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notesSlides/notesSlide1.xml" ContentType="application/vnd.openxmlformats-officedocument.presentationml.notesSlide+xml"/>
  <Override PartName="/ppt/ink/ink1017.xml" ContentType="application/inkml+xml"/>
  <Override PartName="/ppt/ink/ink1018.xml" ContentType="application/inkml+xml"/>
  <Override PartName="/ppt/notesSlides/notesSlide2.xml" ContentType="application/vnd.openxmlformats-officedocument.presentationml.notesSlide+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notesSlides/notesSlide3.xml" ContentType="application/vnd.openxmlformats-officedocument.presentationml.notesSlide+xml"/>
  <Override PartName="/ppt/ink/ink1098.xml" ContentType="application/inkml+xml"/>
  <Override PartName="/ppt/notesSlides/notesSlide4.xml" ContentType="application/vnd.openxmlformats-officedocument.presentationml.notesSlide+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notesSlides/notesSlide5.xml" ContentType="application/vnd.openxmlformats-officedocument.presentationml.notesSlide+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notesSlides/notesSlide6.xml" ContentType="application/vnd.openxmlformats-officedocument.presentationml.notesSlide+xml"/>
  <Override PartName="/ppt/ink/ink2353.xml" ContentType="application/inkml+xml"/>
  <Override PartName="/ppt/notesSlides/notesSlide7.xml" ContentType="application/vnd.openxmlformats-officedocument.presentationml.notesSlide+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notesSlides/notesSlide8.xml" ContentType="application/vnd.openxmlformats-officedocument.presentationml.notesSlide+xml"/>
  <Override PartName="/ppt/ink/ink2371.xml" ContentType="application/inkml+xml"/>
  <Override PartName="/ppt/ink/ink2372.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909" r:id="rId2"/>
    <p:sldId id="910" r:id="rId3"/>
    <p:sldId id="1397" r:id="rId4"/>
    <p:sldId id="911" r:id="rId5"/>
    <p:sldId id="912" r:id="rId6"/>
    <p:sldId id="913" r:id="rId7"/>
    <p:sldId id="1398" r:id="rId8"/>
    <p:sldId id="914" r:id="rId9"/>
    <p:sldId id="915" r:id="rId10"/>
    <p:sldId id="916" r:id="rId11"/>
    <p:sldId id="1399" r:id="rId12"/>
    <p:sldId id="917" r:id="rId13"/>
    <p:sldId id="918" r:id="rId14"/>
    <p:sldId id="919" r:id="rId15"/>
    <p:sldId id="474" r:id="rId16"/>
    <p:sldId id="475" r:id="rId17"/>
    <p:sldId id="476" r:id="rId18"/>
    <p:sldId id="478" r:id="rId19"/>
    <p:sldId id="846" r:id="rId20"/>
    <p:sldId id="848" r:id="rId21"/>
    <p:sldId id="850" r:id="rId22"/>
    <p:sldId id="851" r:id="rId23"/>
    <p:sldId id="500" r:id="rId24"/>
    <p:sldId id="501" r:id="rId25"/>
    <p:sldId id="502" r:id="rId26"/>
    <p:sldId id="1531" r:id="rId27"/>
    <p:sldId id="1532" r:id="rId28"/>
    <p:sldId id="1533" r:id="rId29"/>
    <p:sldId id="1534" r:id="rId30"/>
    <p:sldId id="1535" r:id="rId3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0:53.187"/>
    </inkml:context>
    <inkml:brush xml:id="br0">
      <inkml:brushProperty name="width" value="0.025" units="cm"/>
      <inkml:brushProperty name="height" value="0.025" units="cm"/>
    </inkml:brush>
  </inkml:definitions>
  <inkml:trace contextRef="#ctx0" brushRef="#br0">0 54 5926,'0'0'7580,"9"13"-6560,-2-11-912,0 0 0,0 0 0,0-1 0,0 0 1,1 0-1,-1-1 0,0 0 0,1-1 0,10-1 0,1 1 55,105-14 992,7 1-31,-80 13-1017,0 2 0,0 3-1,73 14 1,-14 1 216,173 7 0,116-21 1039,-281-6-909,191-4 297,330 12-560,507 17-92,-882-26-68,733-14 34,123-9 43,-581 12-90,339-18 19,-314-22 204,-546 54 116,-28 2-1022,-30 3-6497,13-9-3157</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8.697"/>
    </inkml:context>
    <inkml:brush xml:id="br0">
      <inkml:brushProperty name="width" value="0.025" units="cm"/>
      <inkml:brushProperty name="height" value="0.025" units="cm"/>
    </inkml:brush>
  </inkml:definitions>
  <inkml:trace contextRef="#ctx0" brushRef="#br0">59 157 12620,'-11'0'191,"8"1"-32,0-1 0,0 0 0,0 1-1,0-1 1,0-1 0,0 1 0,0 0 0,0-1-1,1 1 1,-1-1 0,0 0 0,0 0-1,0 0 1,-2-2 0,5 3-114,-1 0 1,1 0-1,0-1 0,0 1 1,0 0-1,0 0 0,0 0 1,0-1-1,0 1 0,0 0 1,0 0-1,0 0 1,0-1-1,0 1 0,0 0 1,0 0-1,0 0 0,0-1 1,0 1-1,0 0 0,0 0 1,0 0-1,0-1 0,0 1 1,0 0-1,0 0 0,0 0 1,0-1-1,1 1 0,-1 0 1,0 0-1,0 0 0,0 0 1,0 0-1,0-1 0,1 1 1,-1 0-1,0 0 0,0 0 1,0 0-1,0 0 1,1 0-1,-1 0 0,0 0 1,0 0-1,0-1 0,1 1 1,-1 0-1,0 0 0,0 0 1,16-4 721,-15 3-649,87-16 1020,133-9 0,96 11-546,-232 13-321,862 0 1018,0 33-1045,-790-25-213,22-2 220,-502-18-56,58 0-166,-1017 0-162,2352-32-7714,-687 22 4034,-259 21 3541,-888 71 2526,210-17-1609,358-38-3405,23-9-6353</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4.988"/>
    </inkml:context>
    <inkml:brush xml:id="br0">
      <inkml:brushProperty name="width" value="0.025" units="cm"/>
      <inkml:brushProperty name="height" value="0.025" units="cm"/>
    </inkml:brush>
  </inkml:definitions>
  <inkml:trace contextRef="#ctx0" brushRef="#br0">123 711 13229,'0'0'2290,"4"11"-844,17 43 118,-3 1 1,21 111-1,-2 131-886,-32-237-488,-1 9 337,3 0 1,27 114-1,-33-179-475,0 0 0,1 0-1,-1 1 1,1-1 0,0-1-1,0 1 1,0 0 0,0 0-1,1-1 1,-1 1 0,1-1-1,0 0 1,0 0 0,1 0 0,-1 0-1,0 0 1,1-1 0,6 4-1,-4-4 46,0 0-1,0-1 1,0 0-1,0 0 1,0 0-1,1-1 1,-1 1-1,0-2 1,0 1-1,0-1 1,1 0-1,8-2 1,28-10 97,-1-1 1,47-22-1,9-4-99,-35 17-164,0 3-1,0 3 1,2 3-1,0 3 1,1 2 0,72 1-1,-81 8-46,164-5 3,-176 2 129,0-3 0,84-21 0,662-229 144,-701 226-89,8-2 310,134-65 0,-221 91-132,-1 0 0,0-1 0,0-1 0,0 0 0,-1 0 0,14-17 0,44-66 2290,-23 30-1745,-27 39-767,-1 1-1,0-2 0,-2 0 0,-1-1 1,0 0-1,-2-1 0,-1 0 1,-1-1-1,-1 0 0,-2-1 0,0 1 1,3-46-1,-4-8-26,-3-1 0,-15-141 0,13 215 0,-1 0 0,-1 0 0,1 0 0,-1 0 0,0 0 0,-1 0 0,0 1 0,0 0 0,-5-8 0,6 11 0,0 1 0,-1-1 0,0 1 0,1 0 0,-1 0 0,0 0 0,0 0 0,0 1 0,0-1 0,0 1 0,-1 0 0,1 0 0,0 0 0,-1 0 0,1 0 0,0 1 0,-1-1 0,1 1 0,-1 0 0,-3 0 0,-87-15-1959,35 18 1913,0 4 0,0 2 0,-63 18 1,11-2 62,-1027 247 26,-177 41 21,1267-305-79,-116 28-135,154-31-839,18-7-3937,25-11-2543</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9.730"/>
    </inkml:context>
    <inkml:brush xml:id="br0">
      <inkml:brushProperty name="width" value="0.025" units="cm"/>
      <inkml:brushProperty name="height" value="0.025" units="cm"/>
    </inkml:brush>
  </inkml:definitions>
  <inkml:trace contextRef="#ctx0" brushRef="#br0">140 1 14862,'0'0'4292,"-8"6"-475,-5 4-2491,0 0 1,1 1-1,-18 23 0,25-29-1058,1 1-1,0-1 1,0 1-1,0 1 0,1-1 1,0 0-1,0 1 1,0 0-1,1-1 0,0 1 1,0 0-1,-1 14 1,6-20-261,1 1 1,-1-1-1,1 0 1,-1 0-1,0-1 1,1 1-1,-1-1 1,1 1-1,0-1 1,-1 0-1,1-1 1,5 0-1,-2 1-238,-4-1 226,0 1 0,0 0 0,0 0 0,0 0 1,-1 0-1,1 1 0,0-1 0,0 1 0,0 0 0,-1-1 0,1 1 0,0 0 0,-1 1 0,1-1 0,-1 0 0,1 1 0,-1-1 0,0 1 0,1 0 0,-1 0 0,0 0 0,0 0 0,0 0 1,-1 1-1,1-1 0,0 0 0,-1 1 0,0-1 0,1 1 0,-1-1 0,0 1 0,0 0 0,-1 0 0,1-1 0,0 1 0,-1 0 0,0 0 0,0 0 0,0 0 0,0 3 0,0-1 39,-1 0 0,1-1 0,-1 1-1,0-1 1,0 1 0,0-1 0,-1 1 0,1-1-1,-1 1 1,0-1 0,0 0 0,-1 0-1,1 0 1,-1-1 0,0 1 0,0 0-1,0-1 1,-1 0 0,1 0 0,-1 0-1,0 0 1,0 0 0,0-1 0,0 0 0,0 0-1,0 0 1,0 0 0,-1-1 0,1 1-1,-1-1 1,0 0 0,1 0 0,-1-1-1,1 0 1,-1 0 0,0 0 0,1 0-1,-1 0 1,-7-3 0,11 3-198,0-1 0,-1 1 1,1-1-1,0 0 0,0 1 0,-1-1 1,1 0-1,0 0 0,0 0 0,0 0 1,0 0-1,0 0 0,0 0 0,0-1 1,1 1-1,-1 0 0,0 0 0,1-1 1,-1 1-1,1 0 0,-1-1 0,1 1 0,-1-1 1,1 1-1,0 0 0,0-1 0,0 1 1,0-1-1,0 1 0,0-1 0,0 1 1,0-1-1,1-1 0,0-2-931,0 0 0,0 1 0,0-1 0,1 1 1,-1 0-1,1-1 0,0 1 0,0 0 0,4-6 0,21-17-12080</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0.106"/>
    </inkml:context>
    <inkml:brush xml:id="br0">
      <inkml:brushProperty name="width" value="0.025" units="cm"/>
      <inkml:brushProperty name="height" value="0.025" units="cm"/>
    </inkml:brush>
  </inkml:definitions>
  <inkml:trace contextRef="#ctx0" brushRef="#br0">123 283 19026,'0'0'6417,"-11"10"-4314,-5 6-1595,0 0 1,1 1-1,-14 21 0,25-33-386,0 1 0,0-1 1,1 1-1,0 0 0,0 1 0,0-1 1,0 0-1,1 1 0,1 0 0,-1-1 1,1 1-1,0 0 0,0 0 0,1-1 1,0 1-1,0 0 0,2 9 0,-1-14-112,-1-1 0,1 0-1,0 1 1,0-1 0,0 0-1,0 0 1,1 0-1,-1 0 1,0 0 0,0 0-1,1 0 1,-1 0 0,1-1-1,-1 1 1,0 0-1,1-1 1,-1 1 0,1-1-1,-1 0 1,1 1 0,0-1-1,-1 0 1,1 0-1,-1 0 1,1 0 0,-1 0-1,1 0 1,0-1 0,-1 1-1,2-1 1,3 0 11,1 0 1,-1 0-1,0-1 1,0 0-1,0 0 0,9-5 1,-1-2-13,-2-1 1,1 0 0,-2-1-1,1-1 1,-2 0 0,1 0-1,-2-1 1,1-1-1,-2 1 1,0-1 0,-1-1-1,0 1 1,7-24 0,-5 9 3,-1 1 1,-1-2-1,-1 1 1,-2-1-1,-1 0 1,-1-40-1,-2 67-17,0 0 0,0 1-1,0-1 1,0 0 0,-1 1-1,1-1 1,-1 1-1,1-1 1,-1 1 0,0-1-1,0 1 1,-1 0 0,1-1-1,0 1 1,-1 0 0,1 0-1,-1 0 1,0 0-1,1 0 1,-1 0 0,0 1-1,0-1 1,0 1 0,-1-1-1,-1-1 1,1 3-2,0-1 0,0 0 0,0 1 0,0 0 0,1 0 0,-1 0 0,0 0 0,0 0 0,0 0 0,0 1 0,0-1 0,0 1 0,1 0 0,-1 0 0,0 0 0,1 0 0,-1 1 0,1-1 0,-1 1 0,1-1 0,-1 1 0,-3 3 0,-3 3 36,0 0-1,1 0 1,-1 1-1,1 0 1,1 1-1,0 0 1,0 0-1,1 0 1,1 1-1,-1 0 1,2 0-1,-1 0 1,2 0-1,-1 1 1,2 0-1,-1 0 1,2-1 0,-1 22-1,2-30-29,0-1 0,1 1 1,0 0-1,-1 0 0,1-1 0,0 1 1,0-1-1,1 1 0,-1-1 0,0 1 0,1-1 1,0 0-1,-1 1 0,1-1 0,0 0 1,0 0-1,0 0 0,0-1 0,1 1 1,-1 0-1,0-1 0,1 0 0,2 2 0,9 3-1,1 0 0,0 0 0,18 3 0,17 7-27,-46-14 12,0 0 1,-1 0-1,1 0 0,-1 0 0,0 1 0,1-1 0,-1 1 0,0 0 1,-1 0-1,1 0 0,0 1 0,-1-1 0,0 0 0,0 1 0,0 0 0,0-1 1,0 1-1,-1 0 0,0 0 0,1 0 0,-2 0 0,1 0 0,0 0 1,-1 0-1,0 0 0,0 6 0,0-4-163,-1-1 0,0 1 0,0-1 0,-1 0 0,1 1 0,-1-1 0,0 0 0,-1 0 0,1 0 0,-1-1 0,0 1-1,0 0 1,0-1 0,-1 0 0,0 0 0,1 0 0,-1 0 0,-1-1 0,-7 6 0,12-8-72,-1-1 0,0 1 0,1-1 0,-1 0 0,0 1 0,1-1-1,-1 1 1,0-1 0,0 0 0,1 1 0,-1-1 0,0 0 0,0 0 0,1 0 0,-1 0-1,0 0 1,0 0 0,0 0 0,0 0 0,1 0 0,-1 0 0,0 0 0,0 0 0,0 0-1,0-1 1,-3-11-6705</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0.637"/>
    </inkml:context>
    <inkml:brush xml:id="br0">
      <inkml:brushProperty name="width" value="0.025" units="cm"/>
      <inkml:brushProperty name="height" value="0.025" units="cm"/>
    </inkml:brush>
  </inkml:definitions>
  <inkml:trace contextRef="#ctx0" brushRef="#br0">121 3 22453,'0'0'9097,"3"6"-8830,-22-10-54,17 3-191,0 1 1,0-1-1,0 0 0,0 1 1,0-1-1,0 1 0,0 0 1,0 0-1,0 0 0,0 0 1,0 0-1,0 0 0,-1 0 1,1 1-1,0-1 0,0 1 1,0 0-1,0-1 0,1 1 1,-1 0-1,0 0 0,0 0 1,0 0-1,1 0 0,-1 1 1,0-1-1,1 1 0,0-1 1,-1 1-1,1-1 0,0 1 1,-2 2-1,-4 7-22,1 0 0,0 1 0,1 0 0,-5 17 0,8-24 0,0 0 0,1 0 0,0 0 0,0 1 0,1-1 0,-1 0 0,1 1 0,0-1 0,0 0 0,1 1 0,0-1 0,0 0 0,2 8 0,-2-11 0,1-1 0,-1 1 0,0-1 0,1 1 0,0-1 0,-1 0 0,1 1 0,0-1 0,-1 0 0,1 0 0,0 0 0,0 0 0,0-1 0,0 1 0,0 0 0,0-1 0,0 0 0,0 1 0,0-1 0,0 0 0,0 0 0,0 0 0,1 0 0,-1 0 0,0-1 0,0 1 0,0-1 0,3 0 0,2-1 0,0 0 0,0 0 0,-1 0 0,1-1 0,-1 0 0,1 0 0,7-6 0,-4 2 0,-1-1 0,1 0 0,-2-1 0,1 0 0,-1 0 0,-1 0 0,0-1 0,0-1 0,-1 1 0,0-1 0,-1 0 0,0 0 0,-1 0 0,5-20 0,-28 82 0,15-41 0,0 0 0,0 0 0,-5 21 0,9-28 0,-2 4 0,1 1 0,0 0 0,1-1 0,0 1 0,1 14 0,-1-21 0,1 0 0,-1 1 0,0-1 0,1 0 0,-1 0 0,1 0 0,0 0 0,-1 1 0,1-1 0,0 0 0,-1 0 0,1 0 0,0 0 0,0 0 0,0-1 0,0 1 0,0 0 0,0 0 0,0-1 0,0 1 0,0 0 0,1-1 0,-1 1 0,0-1 0,0 1 0,1-1 0,-1 0 0,0 0 0,0 1 0,1-1 0,-1 0 0,0 0 0,1 0 0,-1-1 0,0 1 0,0 0 0,1 0 0,-1-1 0,0 1 0,0 0 0,1-1 0,0 0 0,9-5 0,-1 0 0,1 0 0,-1-1 0,0 0 0,-1-1 0,0 0 0,0-1 0,-1 0 0,11-15 0,-9 13 0,-24 28-2098,6-7-144,0 1 0,1 0 0,0 0 0,-6 16-1,10-19-4531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1.259"/>
    </inkml:context>
    <inkml:brush xml:id="br0">
      <inkml:brushProperty name="width" value="0.025" units="cm"/>
      <inkml:brushProperty name="height" value="0.025" units="cm"/>
    </inkml:brush>
  </inkml:definitions>
  <inkml:trace contextRef="#ctx0" brushRef="#br0">66 252 16335,'3'-8'6006,"-2"6"-5633,4-10 1453,-1 0 0,0-1 0,-1 1 0,3-15-1,-6 27-1811,0 0 0,0 0-1,-1 0 1,1 1-1,0-1 1,0 0-1,0 0 1,0 0 0,0 1-1,-1-1 1,1 0-1,0 0 1,0 0-1,0 0 1,0 0 0,-1 1-1,1-1 1,0 0-1,0 0 1,0 0 0,-1 0-1,1 0 1,0 0-1,0 0 1,0 0-1,-1 0 1,1 0 0,0 0-1,0 0 1,-1 0-1,1 0 1,0 0-1,0 0 1,0 0 0,-1 0-1,1 0 1,0 0-1,0 0 1,-1 0-1,1 0 1,0 0 0,0-1-1,0 1 1,0 0-1,-1 0 1,1 0-1,0 0 1,0-1 0,0 1-1,0 0 1,-1 0-1,1 0 1,0 0-1,0-1 1,0 1 0,0 0-1,0 0 1,0 0-1,0-1 1,0 1-1,0 0 1,0 0 0,0-1-1,0 1 1,0 0-1,0 0 1,0-1-1,0 1-12,-10 11-1,1 1 0,1-1 0,0 1 0,1 1 0,0-1 0,1 1 0,0 1 0,1-1 0,1 1 0,0-1 0,-3 20 0,7-33 0,0 1 0,0 0 0,0 0 0,0 0 0,-1 0 0,1-1 0,0 1 0,0 0 0,1 0 0,-1 0 0,0 0 0,0-1 0,0 1 0,0 0 0,1 0 0,-1 0 0,0-1 0,1 1 0,-1 0 0,1 0 0,-1-1 0,1 1 0,-1-1 0,1 1 0,-1 0 0,1-1 0,0 1 0,-1-1 0,1 1 0,0-1 0,1 1 0,0 0 0,0-1 0,0 0 0,0 0 0,0 0 0,0 0 0,0 0 0,1 0 0,-1-1 0,0 1 0,0-1 0,0 1 0,2-2 0,7-2 0,-1-1 0,-1 0 0,1 0 0,8-7 0,12-12 0,-1 0 0,49-56 0,-65 65 0,0-2 0,-1 0 0,-1 0 0,0-1 0,-1 0 0,14-39 0,-20 28 0,-4 28 0,0 1 0,-1 0 0,1-1 0,0 1 0,0 0 0,0-1 0,0 1 0,0 0 0,-1-1 0,1 1 0,0 0 0,0 0 0,-1-1 0,1 1 0,0 0 0,0 0 0,-1 0 0,1-1 0,0 1 0,-1 0 0,1 0 0,0 0 0,-1 0 0,1 0 0,0-1 0,-1 1 0,1 0 0,0 0 0,-1 0 0,1 0 0,0 0 0,-1 0 0,1 0 0,0 0 0,-1 0 0,1 0 0,0 1 0,-1-1 0,-3 2 0,1-1 0,-1 1 0,0 1 0,1-1 0,0 0 0,0 1 0,0 0 0,0 0 0,0 0 0,-3 4 0,-11 14 0,1 2 0,1 0 0,-23 48 0,32-61 0,2 1 0,0 0 0,0 0 0,1 0 0,0 1 0,1-1 0,0 1 0,1 0 0,1-1 0,0 1 0,2 21 0,-1-31 0,-1 0 0,1 0 0,-1 0 0,1 0 0,0-1 0,0 1 0,0 0 0,0 0 0,0-1 0,1 1 0,-1-1 0,0 1 0,1-1 0,-1 0 0,1 1 0,-1-1 0,1 0 0,0 0 0,-1 0 0,1 0 0,0 0 0,0-1 0,0 1 0,0 0 0,0-1 0,0 0 0,0 1 0,0-1 0,0 0 0,0 0 0,0 0 0,0 0 0,0 0 0,-1-1 0,1 1 0,0 0 0,0-1 0,0 0 0,4-1 0,1 0 0,0-1 0,1 1 0,-1-2 0,0 1 0,0-1 0,-1 0 0,1 0 0,-1-1 0,6-5 0,-6 4 0,0 0 0,-1 0 0,1-1 0,-2 1 0,1-1 0,-1-1 0,0 1 0,5-13 0,-19 54 0,6-23 0,1 1 0,0-1 0,1 1 0,0 0 0,-1 14 0,3-25 0,0 0 0,0 0 0,0 1 0,0-1 0,1 0 0,-1 0 0,0 0 0,1 1 0,-1-1 0,0 0 0,1 0 0,0 0 0,-1 0 0,1 0 0,-1 0 0,1 0 0,0 0 0,0 0 0,0 0 0,0 0 0,-1-1 0,1 1 0,0 0 0,0 0 0,0-1 0,2 2 0,1-1 0,-1 0 0,1 0 0,-1-1 0,1 1 0,-1-1 0,1 0 0,-1 0 0,1 0 0,4 0 0,7-3 0,-1 0 0,1 0 0,21-9 0,-8 1 0,-12 3 0,1 2 0,-1 0 0,1 1 0,0 0 0,27-3 0,-44 8 0,0 0 0,1 0 0,-1 0 0,0 0 0,0 0 0,1 0 0,-1 0 0,0 0 0,0 0 0,1 0 0,-1 0 0,0 0 0,0 0 0,1 0 0,-1 1 0,0-1 0,0 0 0,1 0 0,-1 0 0,0 0 0,0 0 0,0 0 0,1 1 0,-1-1 0,0 0 0,0 0 0,0 0 0,0 1 0,1-1 0,-1 0 0,0 0 0,0 0 0,0 1 0,0-1 0,0 0 0,0 0 0,0 1 0,1-1 0,-6 13 0,-15 13 0,18-24 0,-1 2-50,-12 12-2140,-4-5-5382,8-10-8208</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037"/>
    </inkml:context>
    <inkml:brush xml:id="br0">
      <inkml:brushProperty name="width" value="0.025" units="cm"/>
      <inkml:brushProperty name="height" value="0.025" units="cm"/>
    </inkml:brush>
  </inkml:definitions>
  <inkml:trace contextRef="#ctx0" brushRef="#br0">1 56 17104,'0'0'8429,"1"-8"-6475,-1 6-1890,0 0 0,0 1-1,0-1 1,0 0-1,1 0 1,-1 1 0,1-1-1,-1 0 1,1 0-1,0 1 1,-1-1 0,1 1-1,0-1 1,0 1 0,0-1-1,0 1 1,1-1-1,-1 1 1,0 0 0,1 0-1,-1-1 1,1 1-1,-1 0 1,1 1 0,1-2-1,5-1 122,0 2 0,0-1-1,1 1 1,-1 0 0,0 1-1,9 0 1,-6 0-77,0 0-1,1 1 0,-1 0 1,0 1-1,1 0 0,17 6 1,-25-6-97,0-1 1,0 1-1,0 1 1,0-1-1,0 1 1,0-1-1,-1 1 1,1 0 0,-1 1-1,0-1 1,0 0-1,0 1 1,0 0-1,-1-1 1,1 1-1,-1 0 1,0 1-1,0-1 1,2 8-1,-1 0 4,-1 1-1,-1-1 1,0 1-1,0 0 1,-1 0-1,-1 0 1,0-1-1,-1 1 0,0 0 1,-1-1-1,0 0 1,-1 1-1,-1-1 1,0-1-1,-12 23 1,-5 3 83,-2-1 0,-1-1 1,-42 45-1,27-38 596,40-42-693,0 0-1,0 1 1,0-1-1,0 0 1,0 0 0,0 0-1,-1 1 1,1-1-1,0 0 1,0 0 0,0 0-1,0 1 1,0-1-1,0 0 1,0 0 0,0 0-1,0 1 1,0-1 0,0 0-1,0 0 1,0 0-1,0 1 1,0-1 0,0 0-1,0 0 1,0 0-1,0 1 1,0-1 0,1 0-1,-1 0 1,0 0-1,0 1 1,0-1 0,0 0-1,0 0 1,0 0-1,1 0 1,-1 0 0,0 1-1,0-1 1,0 0-1,0 0 1,1 0 0,-1 0-1,0 0 1,0 0 0,0 0-1,1 0 1,-1 0-1,0 0 1,0 1 0,1-1-1,-1 0 1,0 0-1,0 0 1,0 0 0,1-1-1,-1 1 1,0 0-1,0 0 1,0 0 0,1 0-1,-1 0 1,0 0-1,0 0 1,14-1-9,126-44 8,-30 8 0,-95 33 0,142-46 0,-156 49-109,1 1 0,-1-1 0,1 1-1,-1-1 1,0 0 0,0 0 0,1 1 0,-1-1 0,0 0 0,0 0 0,0 0-1,0 0 1,0 0 0,2-3 0,-3 4-37,0-1-1,0 1 1,0-1-1,0 1 1,0-1-1,0 1 1,0-1-1,0 1 1,0-1-1,0 1 1,0-1-1,0 1 1,0-1-1,0 1 1,0-1-1,-1 1 1,1-1-1,0 1 1,0-1-1,-1 1 1,1-1-1,0 1 1,-1 0 0,1-1-1,0 1 1,-1-1-1,-3-2-868,1 1 1,-1-1-1,1 1 1,-1 0-1,0 0 1,0 1-1,0-1 0,-4-1 1,-32-8-6940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376"/>
    </inkml:context>
    <inkml:brush xml:id="br0">
      <inkml:brushProperty name="width" value="0.025" units="cm"/>
      <inkml:brushProperty name="height" value="0.025" units="cm"/>
    </inkml:brush>
  </inkml:definitions>
  <inkml:trace contextRef="#ctx0" brushRef="#br0">1 30 13389,'0'0'13516,"89"-21"-13259,-42 21-225,7 0-1410,5-2-2721,-2-4-5286</inkml:trace>
  <inkml:trace contextRef="#ctx0" brushRef="#br0" timeOffset="1">802 139 24183,'0'0'6342,"-10"63"-4388,10-49-1666,7-5-288,14-7 0,3-2-288,3-4-2947,-2-13-3460,-3-7-5957</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707"/>
    </inkml:context>
    <inkml:brush xml:id="br0">
      <inkml:brushProperty name="width" value="0.025" units="cm"/>
      <inkml:brushProperty name="height" value="0.025" units="cm"/>
    </inkml:brush>
  </inkml:definitions>
  <inkml:trace contextRef="#ctx0" brushRef="#br0">6 0 21717,'0'0'5285,"-3"65"-2851,1-31-1441,2 7-449,0 0-384,4 0-128,9-1-192,-3-3-929,0-5-1281,-6-6-1153,-4-8-1762,-7-4-3716</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3.038"/>
    </inkml:context>
    <inkml:brush xml:id="br0">
      <inkml:brushProperty name="width" value="0.025" units="cm"/>
      <inkml:brushProperty name="height" value="0.025" units="cm"/>
    </inkml:brush>
  </inkml:definitions>
  <inkml:trace contextRef="#ctx0" brushRef="#br0">1 165 18449,'2'-11'2269,"-2"4"-1881,2 1 0,-1 0-1,1 0 1,-1 0 0,2 0-1,-1 0 1,1 1 0,-1-1-1,2 1 1,-1-1 0,1 1-1,-1 0 1,1 0 0,1 1-1,-1-1 1,1 1 0,-1 0-1,1 0 1,1 0 0,5-2-1,4-2 16,1 2-1,-1 0 1,2 0-1,-1 2 0,0 0 1,1 1-1,0 1 1,29-1-1,-37 2-391,1 1 0,-1 0 0,0 1-1,0 0 1,1 0 0,-1 1 0,0 0 0,0 1 0,0 0 0,-1 0-1,1 1 1,-1 0 0,0 1 0,0 0 0,0 0 0,-1 0-1,9 8 1,-13-9-10,-1-1 0,1 1 0,-1 0-1,0-1 1,0 1 0,0 0 0,0 0 0,-1 0-1,1 1 1,-1-1 0,0 0 0,0 0 0,-1 1-1,0-1 1,1 1 0,-1-1 0,-1 0 0,1 1-1,-1-1 1,1 0 0,-1 1 0,0-1-1,-1 0 1,1 0 0,-1 0 0,0 0 0,0 0-1,0 0 1,0-1 0,-1 1 0,-3 4 0,-4 3 7,0 1 0,0-1 0,-1 0 0,0-1 0,-1-1 1,0 0-1,-23 13 0,150-28-8,-107 6-8,0 0 0,1 0 0,-1 1 0,0 1-1,0-1 1,1 1 0,-1 1 0,0 0 0,-1 0 0,1 0 0,-1 1 0,1 0 0,11 9 0,-15-9 9,0-1 0,0 1 0,0 1 0,-1-1-1,0 0 1,0 1 0,0 0 0,-1-1 0,1 1 0,-1 0 0,0 1 0,0-1 0,-1 0 0,0 0 0,0 1 0,0-1 0,0 1 0,-1-1 0,0 1 0,0-1 0,-1 1 0,0 5 0,-1-4 6,0 0 0,-1 0 1,1 0-1,-1 0 0,-1 0 0,1-1 0,-1 1 0,0-1 0,0 0 0,-1-1 0,0 1 0,0-1 0,0 0 1,-1 0-1,-10 7 0,-4 2-13,-1-1 0,0-1 1,-33 14-1,37-18 6,-1-2 0,0 0 0,0-2 0,0 1 0,0-2 0,-1-1 0,-31 1 0,49-3-49,0 0-1,-1 0 1,1 0-1,-1 0 1,1 0-1,0 0 1,-1 0-1,1-1 1,0 1 0,-1-1-1,1 1 1,0-1-1,-1 1 1,1-1-1,0 1 1,0-1-1,0 0 1,0 0 0,-1 0-1,0-1 1,2 1-88,0 0 0,-1 0 0,1 1 1,0-1-1,-1 0 0,1 0 0,0 0 1,0-1-1,0 1 0,0 0 0,0 0 1,0 0-1,0 0 0,0 0 0,0 0 0,1 0 1,-1 0-1,0 0 0,1 0 0,0-1 1,2-3-952,0 0 1,0 0-1,1 0 0,-1 0 1,1 0-1,0 1 1,0 0-1,6-4 1,27-19-13338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3.376"/>
    </inkml:context>
    <inkml:brush xml:id="br0">
      <inkml:brushProperty name="width" value="0.025" units="cm"/>
      <inkml:brushProperty name="height" value="0.025" units="cm"/>
    </inkml:brush>
  </inkml:definitions>
  <inkml:trace contextRef="#ctx0" brushRef="#br0">0 0 19699,'0'0'13068</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4.350"/>
    </inkml:context>
    <inkml:brush xml:id="br0">
      <inkml:brushProperty name="width" value="0.025" units="cm"/>
      <inkml:brushProperty name="height" value="0.025" units="cm"/>
    </inkml:brush>
  </inkml:definitions>
  <inkml:trace contextRef="#ctx0" brushRef="#br0">233 415 11082,'3'-10'3230,"-1"5"-2710,2-5 791,-1 0 0,0 0 0,0 0 0,-1 0 0,0-1 0,-1 1 0,0-14 0,-2 22-1172,1 1 0,0-1 0,-1 1 0,1 0 0,-1 0 0,0-1 0,1 1 0,-1 0 0,0 0 0,0 0 0,0 0 0,0 0 0,0 0 0,0 0 0,0 0 0,0 0 0,0 0 0,0 1 0,-1-1 0,1 0 0,0 1-1,0-1 1,-1 1 0,1-1 0,0 1 0,-1 0 0,1-1 0,-1 1 0,1 0 0,0 0 0,-1 0 0,1 0 0,-1 0 0,1 1 0,0-1 0,-1 0 0,1 0 0,0 1 0,-3 0 0,-3 1-50,0 0 0,0 0 0,0 0 0,0 1 0,0 0 0,-11 7 0,6 0-63,-1 0 0,1 1 0,1 1 0,0 0 1,1 0-1,0 1 0,1 0 0,0 0 0,1 1 0,1 1 1,0-1-1,1 1 0,0 0 0,2 1 0,-1-1 0,2 1 1,0 0-1,1 0 0,0 17 0,2-31-24,0 0 0,0 1 0,0-1 0,0 0 0,0 0 0,0 0 0,0 0 0,1 0 0,-1 0 0,1 0 1,0 0-1,0 0 0,-1 0 0,1 0 0,0 0 0,1-1 0,-1 1 0,0 0 0,0-1 0,1 1 0,-1 0 0,3 1 0,-1-2 3,-1 0 0,0-1 0,0 1 0,1 0 1,-1-1-1,0 0 0,1 0 0,-1 1 0,1-1 0,-1-1 0,0 1 0,1 0 0,-1-1 0,0 1 0,1-1 0,3-1 1,6-3 23,-1 0-1,1-1 1,-1 0 0,0-1 0,0-1 0,12-10 0,16-18 2,-2-2 0,-1-2 0,58-83 0,-72 89-3,-1-1-1,-2-1 0,-1-1 1,-2 0-1,19-68 1,-32 96-5,-2 4-13,1-1 1,-1 1-1,0-1 1,0 0-1,0 1 1,-1-1-1,0 0 1,-1-6-1,1 12-10,0 0 0,-1 0 0,1 0 0,0 0 0,-1 0 0,1 0 0,0 0 0,-1 0 0,1 0 0,0 0 0,-1 0 0,1 0 0,0 0 0,-1 0 0,1 0 0,0 0 0,-1 0 0,1 0 0,0 1 0,-1-1 0,1 0 0,0 0 0,-1 0 0,1 1 0,0-1 0,0 0 0,-1 0 0,1 1 0,0-1 0,0 0 0,0 1 0,-1-1 0,1 0 0,0 1 0,0-1 0,0 0 0,0 1 0,-13 15 0,-9 29 0,2 0 0,2 1 0,2 0 0,2 2 0,-8 51 0,16-73 0,2-1 0,0 1 0,2 0 0,0 0 0,3 28 0,0-51 0,-1-1 0,0 0 0,0 0 0,1 1 0,0-1 0,-1 0 0,1 0 0,0 0 0,0 0 0,0 1 0,0-1 0,0-1 0,1 1 0,-1 0 0,0 0 0,1 0 0,0-1 0,-1 1 0,1-1 0,0 1 0,0-1 0,0 0 0,0 0 0,0 0 0,0 0 0,0 0 0,0 0 0,0 0 0,0-1 0,1 1 0,-1-1 0,0 1 0,1-1 0,-1 0 0,0 0 0,0 0 0,1 0 0,-1-1 0,0 1 0,0 0 0,4-2 0,3 0 0,0-1 0,0 0 0,0 0 0,0-1 0,0 0 0,-1 0 0,0-1 0,14-11 0,-4 0 0,0-1 0,-1-1 0,-1-1 0,-1 0 0,14-25 0,-21 32 0,-1 0 0,-1-1 0,0 0 0,0 0 0,-2-1 0,1 1 0,-2-1 0,0 0 0,0 0 0,0-18 0,-3 33 0,-1-1 0,1 0 0,0 0 0,0 0 0,0 1 0,0-1 0,-1 0 0,1 0 0,0 0 0,0 0 0,-1 0 0,1 1 0,0-1 0,0 0 0,0 0 0,-1 0 0,1 0 0,0 0 0,0 0 0,-1 0 0,1 0 0,0 0 0,0 0 0,-1 0 0,1 0 0,0 0 0,0 0 0,-1 0 0,1 0 0,0 0 0,0 0 0,-1 0 0,1 0 0,0-1 0,0 1 0,-1 0 0,1 0 0,0 0 0,0 0 0,0 0 0,-1-1 0,1 1 0,0 0 0,0 0 0,0 0 0,0-1 0,0 1 0,-1 0 0,1 0 0,0 0 0,0-1 0,0 1 0,0 0 0,0 0 0,0-1 0,0 1 0,0 0 0,0 0 0,0-1 0,0 1 0,0 0 0,0 0 0,0-1 0,0 1 0,0 0 0,0 0 0,0-1 0,-14 17 0,5 1 0,0 0 0,1 0 0,1 1 0,0 0 0,2 0 0,0 0 0,0 1 0,2 0 0,1 0 0,-1 36 0,3-54 0,0 1 0,0-1 0,0 1 0,0-1 0,0 1 0,1-1 0,-1 1 0,0-1 0,1 0 0,-1 1 0,1-1 0,0 0 0,-1 1 0,1-1 0,0 0 0,0 0 0,0 1 0,-1-1 0,1 0 0,1 0 0,-1 0 0,0 0 0,0 0 0,0-1 0,0 1 0,1 0 0,-1 0 0,0-1 0,1 1 0,-1-1 0,0 1 0,1-1 0,-1 0 0,1 1 0,-1-1 0,1 0 0,-1 0 0,0 0 0,1 0 0,-1 0 0,3-1 0,2 0 0,-1 0 0,0 0 0,1 0 0,-1-1 0,0 0 0,0 0 0,0-1 0,0 1 0,0-1 0,5-4 0,10-11 0,-2-1 0,1-1 0,-2-1 0,25-39 0,-34 48 0,-9 57 0,-2-25 0,1 0 0,1 1 0,2 23 0,-1-43 0,0 0 0,1 1 0,-1-1 0,0 0 0,0 0 0,1 0 0,-1 1 0,1-1 0,-1 0 0,1 0 0,0 0 0,-1 0 0,1 0 0,0 0 0,0 0 0,-1 0 0,1 0 0,0 0 0,0-1 0,0 1 0,0 0 0,0-1 0,0 1 0,0 0 0,2 0 0,1 0 0,-1-1 0,0 1 0,1-1 0,-1 1 0,0-1 0,1 0 0,-1 0 0,1 0 0,4-2 0,3 0 0,-1-1 0,1 0 0,-1 0 0,20-11 0,-27 13 0,1-1 0,-1 0 0,1-1 0,-1 1 0,0-1 0,0 1 0,0-1 0,0 0 0,0 0 0,-1 0 0,1 0 0,-1-1 0,0 1 0,0-1 0,0 0 0,0 1 0,-1-1 0,1 0 0,-1 0 0,1-8 0,-2 7 0,0 1 0,-1-1 0,1 0 0,-1 0 0,0 0 0,0 1 0,-1-1 0,0 0 0,1 1 0,-2-1 0,1 1 0,0 0 0,-1 0 0,0 0 0,0 0 0,0 0 0,-4-3 0,-7-12 0,14 19 0,0 0 0,0-1 0,-1 1 0,1 0 0,0 0 0,0 0 0,0-1 0,0 1 0,0 0 0,0 0 0,0-1 0,0 1 0,0 0 0,0 0 0,0 0 0,0-1 0,0 1 0,0 0 0,0 0 0,0-1 0,0 1 0,0 0 0,0 0 0,0 0 0,1-1 0,-1 1 0,0 0 0,0 0 0,0 0 0,0-1 0,0 1 0,1 0 0,-1 0 0,0 0 0,0 0 0,0-1 0,0 1 0,1 0 0,-1 0 0,0 0 0,42 3 0,69 10-2996,57-6-6633,-123-7 1562</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8:34.822"/>
    </inkml:context>
    <inkml:brush xml:id="br0">
      <inkml:brushProperty name="width" value="0.025" units="cm"/>
      <inkml:brushProperty name="height" value="0.025" units="cm"/>
    </inkml:brush>
  </inkml:definitions>
  <inkml:trace contextRef="#ctx0" brushRef="#br0">2273 379 15695,'-67'18'88,"1"2"1,0 3-1,2 3 1,1 2-1,1 4 1,-80 53-1,1 17-1109,4 6-1,5 6 1,-139 156-1,104-80 2459,-223 330 0,311-398 18,-121 250 1,160-279-1300,4 1-1,5 2 1,-32 162 0,36-74-164,9 0 0,7 1 0,18 246 0,4-288-14,6 0 0,7-2 0,6 0 0,6-2 0,100 250 0,-91-287 69,4-3 0,4-1-1,5-3 1,4-2 0,4-4-1,3-2 1,5-3 0,95 84 0,-90-103 27,3-4 1,3-3-1,2-4 1,152 69-1,395 119 2,-438-179-112,3-8-1,1-9 1,3-9 0,396 21-1,-364-59 53,233-32-1,228-76 51,-186 2-45,-6-23 0,664-264 1,-124-62 79,-803 333-90,-6-10 0,263-198-1,-226 116 161,-10-13 0,266-299 0,-438 427 293,-5-3 0,106-168 0,-145 194-410,-3-3-1,-4-1 1,-3-2-1,40-142 1,-47 109-25,-5-1 0,15-181 1,-35 230-8,-3 0 1,-3 1 0,-3-1 0,-2 1-1,-33-129 1,24 147 43,-2 0 0,-2 1 0,-2 1 0,-2 1 0,-52-73 0,34 64 10,-2 1 1,-3 3-1,-90-78 0,20 40-35,-2 5 0,-5 5 0,-197-93 0,-6 19 290,-7 14 1,-5 15 0,-5 14-1,-5 16 1,-4 15 0,-2 16-1,-391-19 1,272 62-1046,-1 21 1,-786 103-1,292 67-4987,465-68-2312</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4.755"/>
    </inkml:context>
    <inkml:brush xml:id="br0">
      <inkml:brushProperty name="width" value="0.025" units="cm"/>
      <inkml:brushProperty name="height" value="0.025" units="cm"/>
    </inkml:brush>
  </inkml:definitions>
  <inkml:trace contextRef="#ctx0" brushRef="#br0">150 342 4164,'0'0'16341,"-11"0"-12247,5 1-3819,-1-1 0,1 1 0,0 1 0,0-1 0,0 1 0,0 0 0,1 0 0,-1 0 0,0 1 0,1 0-1,0 0 1,-1 1 0,1-1 0,0 1 0,1 0 0,-1 1 0,1-1 0,0 1 0,0-1 0,0 1 0,1 1 0,-1-1 0,-3 9 0,5-9-193,0 0 0,0 1 0,0-1 0,1 1 0,-1 0 0,1 0 0,0-1 0,1 1 0,0 0 0,0 0 0,1 11 0,0-14-61,-1-1-1,1 1 0,0-1 0,0 1 0,0-1 0,0 0 1,0 1-1,1-1 0,-1 0 0,1 0 0,-1 0 0,1 0 0,0 0 1,0 0-1,0-1 0,0 1 0,0 0 0,0-1 0,0 0 1,0 1-1,1-1 0,-1 0 0,0 0 0,1 0 0,-1-1 1,1 1-1,-1-1 0,5 1 0,3 0-20,0 0 0,1-1 0,-1 0 0,0-1 0,0 0 0,0-1 0,0 0 0,0 0 0,-1-1 0,1-1 0,11-4 0,-6 0 0,1-1 0,-2 0 0,1-1 0,-2-1 0,1 0 0,12-15 0,-4 3 0,-1-2 0,-2 0 0,0-2 0,-2 0 0,-1-1 0,21-51 0,-28 57 0,-2 1 0,7-35 0,-12 51 0,-1-1 0,0 1 0,-1 0 0,1-1 0,-1 1 0,0 0 0,-1-1 0,1 1 0,-1 0 0,0-1 0,0 1 0,0 0 0,-1 0 0,0 0 0,0 0 0,-5-7 0,6 10 0,-1 0 0,0 0 0,-1 0 0,1 1 0,0-1 0,0 1 0,-1-1 0,1 1 0,-1 0 0,1 0 0,-1 0 0,1 0 0,-1 1 0,0-1 0,1 1 0,-1-1 0,0 1 0,1 0 0,-1 0 0,0 0 0,0 1 0,1-1 0,-1 1 0,0-1 0,-3 2 0,-1 0 0,0 1 0,0 0 0,0 0 0,1 0 0,-1 1 0,1 0 0,0 0 0,-7 5 0,-4 7 0,1 0 0,-22 28 0,33-38 0,1-1 0,0 1 0,0 1 0,1-1 0,-1 0 0,1 1 0,1 0 0,-1-1 0,1 1 0,1 0 0,-1 0 0,0 9 0,2-15 0,0 0 0,0 0 0,1-1 0,-1 1 0,0 0 0,0-1 0,1 1 0,-1 0 0,1-1 0,-1 1 0,0 0 0,1-1 0,-1 1 0,1-1 0,-1 1 0,1-1 0,-1 1 0,1-1 0,0 1 0,-1-1 0,1 0 0,0 1 0,-1-1 0,1 0 0,0 0 0,-1 1 0,1-1 0,0 0 0,0 0 0,-1 0 0,1 0 0,1 0 0,29 1 0,-22-1 0,72-6-236,-60 4 56,1 0 0,-1 1 0,1 1-1,36 5 1,-54-4 195,-1 0 0,1 0 1,-1 0-1,1 1 0,-1-1 1,0 1-1,1 0 0,-1 0 0,0 0 1,0 1-1,-1-1 0,1 1 0,0-1 1,-1 1-1,1 0 0,-1 0 0,0 0 1,0 0-1,0 1 0,-1-1 0,1 0 1,-1 1-1,1-1 0,-1 1 1,0 0-1,-1-1 0,1 1 0,-1 0 1,1-1-1,-1 1 0,0 0 0,0 0 1,-2 6-1,1 1-76,-1 1 1,0-1 0,0 0-1,-1 0 1,-1 0-1,0 0 1,-1 0-1,0-1 1,-11 18 0,2-13-5466,2-11-7040</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5.533"/>
    </inkml:context>
    <inkml:brush xml:id="br0">
      <inkml:brushProperty name="width" value="0.025" units="cm"/>
      <inkml:brushProperty name="height" value="0.025" units="cm"/>
    </inkml:brush>
  </inkml:definitions>
  <inkml:trace contextRef="#ctx0" brushRef="#br0">32 12 15695,'0'0'10009,"-2"10"-7745,-3 27-907,-5 18-523,2-1 0,3 2-1,4 97 1,1-149-829,1 1-1,-1 0 1,1-1-1,0 1 1,1 0-1,-1-1 1,1 0-1,0 1 1,0-1-1,0 0 1,1 0-1,-1 0 1,1 0-1,0 0 1,0-1-1,0 1 1,1-1-1,6 5 1,-6-6-4,-1 0 0,1-1-1,0 1 1,0-1 0,0 0 0,0 0 0,0 0 0,0-1 0,0 0 0,0 1 0,0-1 0,0-1 0,0 1 0,0-1 0,0 1-1,0-1 1,0 0 0,0-1 0,-1 1 0,1-1 0,0 1 0,4-4 0,8-5-1,0 0 0,-1-1 0,-1-1 0,0 0 0,0-1 0,-1-1 0,-1 0 0,-1 0 0,19-31 0,-12 16 0,-2-2 0,-1 0 0,-2 0 0,15-50 0,-20 54 0,-11 44 0,-5 25 0,2-7 0,2 0 0,1 1 0,2 0 0,1-1 0,2 1 0,9 51 0,-9-81 0,-1 0 0,1 0 0,0-1 0,1 1 0,0 0 0,-1-1 0,2 0 0,-1 1 0,0-1 0,1-1 0,0 1 0,0 0 0,1-1 0,-1 0 0,1 0 0,0 0 0,0-1 0,0 0 0,1 0 0,-1 0 0,1 0 0,0-1 0,-1 0 0,1 0 0,0 0 0,0-1 0,0 0 0,1 0 0,-1-1 0,0 0 0,0 0 0,0 0 0,0-1 0,0 1 0,0-2 0,0 1 0,0-1 0,0 0 0,0 0 0,0 0 0,-1-1 0,11-6 0,0-2 0,0-2 0,0 0 0,-1-1 0,-1 0 0,0-1 0,-1-1 0,-1 0 0,0-1 0,-1 0 0,-1-1 0,-1 0 0,0 0 0,-1-1 0,-2 0 0,0-1 0,0 1 0,-2-1 0,0 0 0,-2 0 0,0-1 0,-1 1 0,-1 0 0,-6-39 0,6 56 0,0 1 0,-1-1 0,0 0 0,1 0 0,-1 0 0,0 0 0,-1 1 0,1-1 0,0 1 0,-1-1 0,0 1 0,1-1 0,-1 1 0,0 0 0,0 0 0,0 0 0,0 0 0,-1 0 0,1 0 0,-1 0 0,1 1 0,-1 0 0,1-1 0,-1 1 0,0 0 0,0 0 0,1 0 0,-1 1 0,0-1 0,0 1 0,-4-1 0,2 1 0,1 1 0,0 0 0,-1-1 0,1 1 0,0 1 0,0-1 0,0 1 0,0 0 0,0 0 0,0 0 0,0 0 0,0 1 0,1-1 0,-1 1 0,1 0 0,0 0 0,0 0 0,0 1 0,0-1 0,-2 5 0,-19 42-1858,21-40 709,1 1-1,0-1 1,1 1-1,0-1 1,0 19-1,3-1-6078</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5.872"/>
    </inkml:context>
    <inkml:brush xml:id="br0">
      <inkml:brushProperty name="width" value="0.025" units="cm"/>
      <inkml:brushProperty name="height" value="0.025" units="cm"/>
    </inkml:brush>
  </inkml:definitions>
  <inkml:trace contextRef="#ctx0" brushRef="#br0">211 67 11723,'0'0'10570,"-9"-7"-6507,2 2-3481,1 0 0,-1 1 1,0 0-1,0 1 1,-1-1-1,-13-3 0,18 6-480,-1 0 0,1 0 0,-1 1 0,1-1 0,-1 1 0,1 0 0,-1 0 0,0 0 0,1 1 0,-1-1 0,1 1 0,-1 0 0,1 0 0,-1 0 0,1 1 0,0-1 0,-1 1 0,1 0 0,0-1 0,0 1 0,-4 4 0,1 1-92,0 0-1,0 1 1,1-1-1,0 1 1,0 0-1,1 1 0,0-1 1,0 1-1,1 0 1,0 0-1,-3 15 1,5-20-11,1 1 0,-1 0 0,1 0 0,0 0 0,0 0 0,0 0-1,1 0 1,0-1 0,0 1 0,2 8 0,-2-10 1,1-1-1,-1 0 1,0 1-1,1-1 1,-1 0-1,1 0 1,0 0-1,0 0 0,0 0 1,-1-1-1,2 1 1,-1 0-1,0-1 1,0 0-1,0 1 1,1-1-1,-1 0 1,1 0-1,-1 0 1,6 1-1,0-1 1,0 0 0,0-1 0,1 0 0,-1 0 0,0 0 0,1-1 0,-1 0 0,0-1 0,0 0 0,0 0 0,0-1 0,0 0 0,-1 0 0,1-1 0,-1 0 0,0 0 0,0-1 0,0 0 0,-1 0 0,1-1 0,10-11 0,-9 8 0,0-1 0,-1 1 0,0-1 0,0 0 0,-1-1 0,0 1 0,-1-1 0,0 0 0,-1-1 0,-1 1 0,1-1 0,-2 0 0,1 0 0,0-21 0,-3 33 0,0 0 0,0 0 0,0-1 0,0 1 0,0 0 0,0 0 0,1 0 0,-1-1 0,0 1 0,0 0 0,0 0 0,0-1 0,0 1 0,-1 0 0,1 0 0,0-1 0,0 1 0,0 0 0,0 0 0,0-1 0,0 1 0,0 0 0,0 0 0,0 0 0,-1-1 0,1 1 0,0 0 0,0 0 0,0 0 0,0-1 0,-1 1 0,1 0 0,0 0 0,0 0 0,0 0 0,-1 0 0,1-1 0,0 1 0,0 0 0,-1 0 0,1 0 0,0 0 0,0 0 0,-1 0 0,1 0 0,0 0 0,0 0 0,-1 0 0,1 0 0,0 0 0,0 0 0,-1 0 0,1 0 0,0 0 0,0 0 0,0 1 0,-1-1 0,1 0 0,0 0 0,0 0 0,0 0 0,-1 0 0,1 0 0,0 1 0,0-1 0,0 0 0,-1 0 0,1 0 0,0 1 0,-13 14 0,7-3-524,0-1-1,1 1 1,0 0-1,1 1 1,1-1-1,0 1 1,0 0-1,1-1 1,1 1-1,0 0 1,2 23-1,-1-35 189,0 0 0,1 1 1,-1-1-1,0 0 0,1 0 0,-1 1 0,0-1 1,1 0-1,0 0 0,-1 0 0,1 0 0,0 0 1,-1 0-1,1 0 0,0 0 0,0 0 0,0 0 1,0 0-1,0 0 0,0 0 0,0-1 0,0 1 1,0 0-1,1-1 0,-1 1 0,0-1 0,0 0 1,0 1-1,1-1 0,0 0 0,23 2-10282</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6.246"/>
    </inkml:context>
    <inkml:brush xml:id="br0">
      <inkml:brushProperty name="width" value="0.025" units="cm"/>
      <inkml:brushProperty name="height" value="0.025" units="cm"/>
    </inkml:brush>
  </inkml:definitions>
  <inkml:trace contextRef="#ctx0" brushRef="#br0">98 41 17713,'-1'-8'2984,"-3"-25"214,4 34-3148,0-1 0,0 0 1,0 0-1,0 0 1,0 0-1,-1 1 0,1-1 1,0 0-1,0 0 1,0 0-1,0 1 0,0-1 1,0 0-1,0 0 0,-1 0 1,1 0-1,0 0 1,0 1-1,0-1 0,0 0 1,0 0-1,-1 0 1,1 0-1,0 0 0,0 0 1,0 0-1,-1 0 1,1 0-1,0 1 0,0-1 1,0 0-1,-1 0 1,1 0-1,0 0 0,0 0 1,0 0-1,-1 0 0,1 0 1,0-1-1,0 1 1,0 0-1,-1 0 0,1 0 1,0 0-1,0 0 1,0 0-1,0 0 0,-1 0 1,1 0-1,0-1 1,0 1-1,0 0 0,0 0 1,0 0-1,-1 0 1,1 0-1,0-1 0,0 1 1,0 0-1,0 0 0,0-1 1,-8 20 716,-11 43 205,3 1-1,2 0 1,3 1 0,-4 111-1,15-172-968,-1 0-1,1 0 1,0-1-1,0 1 1,0 0-1,1 0 1,-1 0-1,1-1 1,-1 1-1,1 0 1,0-1-1,0 1 1,0-1-1,0 1 1,1-1-1,-1 1 1,1-1-1,0 0 1,-1 0-1,1 1 1,0-1-1,0-1 1,0 1-1,0 0 1,1 0-1,-1-1 1,0 1-1,1-1 1,-1 0-1,1 0 1,-1 0-1,1 0 1,0 0-1,-1 0 1,1-1-1,0 1 1,0-1-1,0 0 1,-1 0-1,1 0 1,0 0-1,0-1 1,-1 1-1,1-1 1,0 1-1,-1-1 1,1 0-1,4-2 1,4-1-3,-1-1 0,0 0 0,0 0 0,0-1 0,-1 0 0,16-14 0,52-54 0,-56 52 0,10-11 0,-21 21 0,1 0 0,0 1 0,1 0 0,21-15 0,-33 27 0,1-1 0,-1 1 0,0-1 0,1 1 0,-1-1 0,0 0 0,0 1 0,1-1 0,-1 1 0,0 0 0,0-1 0,0 1 0,0-1 0,0 1 0,0-1 0,1 1 0,-1-1 0,0 1 0,-1-1 0,1 1 0,0 0 0,0-1 0,0 1 0,0-1 0,0 1 0,0-1 0,-1 1 0,1-1 0,0 1 0,0-1 0,-1 1 0,-5 23 0,-21 39 0,17-41 0,0 0 0,2 1 0,0 0 0,-5 32 0,30-73-5984,-3-13-3278,4-7-8259</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6.633"/>
    </inkml:context>
    <inkml:brush xml:id="br0">
      <inkml:brushProperty name="width" value="0.025" units="cm"/>
      <inkml:brushProperty name="height" value="0.025" units="cm"/>
    </inkml:brush>
  </inkml:definitions>
  <inkml:trace contextRef="#ctx0" brushRef="#br0">42 0 18257,'0'0'7784,"0"68"-4581,-1-18-1089,-7 9-705,-1 9-1409,0 4 0,0-1 0,5-7 0,2-6 0,2-8 0,0-11 0,0-11 0,2-9 0,2-11 0,2-8-1602,0 0-3362,0-26-2884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7.007"/>
    </inkml:context>
    <inkml:brush xml:id="br0">
      <inkml:brushProperty name="width" value="0.025" units="cm"/>
      <inkml:brushProperty name="height" value="0.025" units="cm"/>
    </inkml:brush>
  </inkml:definitions>
  <inkml:trace contextRef="#ctx0" brushRef="#br0">0 168 19058,'0'0'12364,"12"7"-11233,-4-3-996,-4 0-131,0-1 1,1-1 0,-1 1-1,1-1 1,-1 0 0,1 0-1,0 0 1,0-1 0,0 1-1,0-1 1,0 0 0,1-1-1,-1 1 1,0-1 0,0 0-1,10-2 1,-3-1-5,0-1 0,-1 0 0,0-1 0,0 0 0,-1-1 0,1 0 0,-1-1 0,18-15 0,-24 19 0,0-1 0,0 0 0,0 0 0,-1 0 0,1 0 0,-1 0 0,0-1 0,0 0 0,0 0 0,-1 0 0,0 0 0,0 0 0,0 0 0,0 0 0,-1-1 0,0 1 0,0 0 0,-1-1 0,1 1 0,-1-1 0,-1-8 0,1 12 0,-1 1 0,1 0 0,-1-1 0,1 1 0,-1 0 0,1-1 0,-1 1 0,0 0 0,0 0 0,1 0 0,-1 0 0,0 0 0,0 0 0,0 0 0,0 0 0,0 0 0,-1 0 0,1 0 0,0 1 0,0-1 0,0 0 0,-1 1 0,1-1 0,0 1 0,-1-1 0,1 1 0,0 0 0,-1 0 0,1-1 0,-1 1 0,1 0 0,0 0 0,-1 0 0,1 1 0,0-1 0,-1 0 0,-1 1 0,-2 0 0,0 0 0,-1 1 0,1-1 0,0 1 0,0 1 0,0-1 0,0 1 0,-8 5 0,-2 5 0,-1 2 0,1-1 0,1 2 0,1 0 0,-14 21 0,19-25 0,0 1 0,1-1 0,1 1 0,0 1 0,1-1 0,0 1 0,1 0 0,-3 21 0,7-33 0,-1 0 0,1 1 0,0-1 0,0 0 0,0 0 0,0 0 0,0 0 0,0 0 0,1 1 0,-1-1 0,1 0 0,-1 0 0,1 0 0,0 0 0,0 0 0,0-1 0,0 1 0,0 0 0,0 0 0,1 0 0,-1-1 0,1 1 0,2 2 0,-1-3 0,0 1 0,0-1 0,0 1 0,0-1 0,1 0 0,-1 0 0,1-1 0,-1 1 0,0-1 0,1 0 0,-1 1 0,1-1 0,4-1 0,6-1 0,0 0 0,0-2 0,0 1 0,-1-2 0,1 1 0,15-9 0,36-24 0,61-47 0,23-13 0,-148 96 0,1-1 0,0 1 0,0 0 0,0 0 0,0 0 0,0 1 0,0-1 0,0 0 0,0 1 0,0-1 0,0 1 0,1 0 0,-1 0 0,2 0 0,-3 0 0,0 0 0,-1 1 0,1-1 0,-1 0 0,1 1 0,-1-1 0,0 0 0,1 1 0,-1-1 0,1 1 0,-1-1 0,0 1 0,1-1 0,-1 1 0,0-1 0,1 1 0,-1-1 0,0 1 0,0-1 0,0 1 0,1-1 0,-1 1 0,0 0 0,0-1 0,0 1 0,0-1 0,0 1 0,0 0 0,0-1 0,0 1 0,-1 0 0,0 7 0,-1 0 0,0 0 0,-1 0 0,0 0 0,-7 13 0,-5 8 0,6-15 0,1 2 0,1-1 0,0 1 0,1 1 0,0-1 0,1 1 0,-4 28 0,9-44 0,0-1 0,1 1 0,-1-1 0,0 1 0,0-1 0,0 1 0,0-1 0,1 1 0,-1-1 0,0 1 0,0-1 0,1 1 0,-1-1 0,0 1 0,1-1 0,-1 1 0,1-1 0,-1 0 0,1 1 0,-1-1 0,1 0 0,-1 1 0,1-1 0,-1 0 0,1 1 0,-1-1 0,1 0 0,-1 0 0,1 0 0,-1 0 0,1 0 0,0 0 0,-1 0 0,1 0 0,-1 0 0,1 0 0,-1 0 0,1 0 0,0 0 0,-1 0 0,1 0 0,-1 0 0,2-1 0,27-9 0,0-6 0,-1-2 0,-1-1 0,0-2 0,-2 0 0,32-35 0,-29 28 0,1 2 0,1 0 0,42-26 0,-71 51 0,0 0 0,0 0 0,1 1 0,-1-1 0,0 0 0,0 0 0,1 1 0,-1-1 0,0 1 0,1-1 0,-1 1 0,1 0 0,-1-1 0,1 1 0,-1 0 0,0 0 0,1 0 0,-1 0 0,1 0 0,-1 0 0,1 1 0,-1-1 0,2 1 0,-2 0 0,0 0 0,0 0 0,-1 0 0,1 0 0,0 0 0,-1 0 0,1 1 0,-1-1 0,0 0 0,1 0 0,-1 0 0,0 1 0,0-1 0,0 0 0,1 1 0,-1-1 0,-1 0 0,1 0 0,0 1 0,0 0 0,-3 12 0,0-1 0,0 0 0,-9 20 0,-4 5 0,7-19 0,1-1 0,1 2 0,0-1 0,2 1 0,0 0 0,-4 40 0,9-59-36,0 0 0,0 0 0,0 0 0,0 0 0,0 0 0,0 0 0,0 0 0,0 0 0,0 0 0,0 0-1,1 0 1,-1 0 0,0 0 0,1-1 0,-1 1 0,1 0 0,-1 0 0,1 0 0,-1 0 0,1 0 0,0-1 0,-1 1 0,1 0 0,0 0 0,1 0 0,-1 0-119,1-1 0,-1 0 0,0 0 0,0 0 0,1 0 0,-1-1 0,0 1 0,0 0 0,0 0 0,1-1 0,-1 1 0,0-1 1,0 1-1,0-1 0,0 1 0,0-1 0,2-1 0,3-3-1416,0 1 0,-1-1 0,1-1 0,-1 1 0,0-1 0,4-6 0,13-29-16473</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7.363"/>
    </inkml:context>
    <inkml:brush xml:id="br0">
      <inkml:brushProperty name="width" value="0.025" units="cm"/>
      <inkml:brushProperty name="height" value="0.025" units="cm"/>
    </inkml:brush>
  </inkml:definitions>
  <inkml:trace contextRef="#ctx0" brushRef="#br0">49 1 21749,'0'0'10730,"6"50"-10442,-8-6-288,-10 7 0,1 3 0,1 5 0,4-2 0,2-4 0,4-2 0,0-5 0,-5-6-769,1-9-11883</inkml:trace>
  <inkml:trace contextRef="#ctx0" brushRef="#br0" timeOffset="1">28 995 22645,'0'0'10122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0:35.954"/>
    </inkml:context>
    <inkml:brush xml:id="br0">
      <inkml:brushProperty name="width" value="0.025" units="cm"/>
      <inkml:brushProperty name="height" value="0.025" units="cm"/>
    </inkml:brush>
  </inkml:definitions>
  <inkml:trace contextRef="#ctx0" brushRef="#br0">1 171 17392,'0'0'529,"9"0"-364,31 5 1332,54 12 0,-51-7 372,78 6 0,334-24 1720,2-30-2210,-235 18-1089,137-14 116,709-39 1014,-156 68-963,361-7-417,375-14 40,-1535 25-83,421 0-26,-507 1 29,52 8 0,-70-3 63,-18-1 60,-18 1-5,-603 49-587,208-22 345,-679 17-154,-3-62-78,146-1-648,-839 63 945,614 41 75,1148-89 72,-5 2-172,72 5-112,854 63 121,300-110 47,-435 7 19,1173 11-1100,-683 14-1300,-919 1-4467,-5-1-6785</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0:42.426"/>
    </inkml:context>
    <inkml:brush xml:id="br0">
      <inkml:brushProperty name="width" value="0.025" units="cm"/>
      <inkml:brushProperty name="height" value="0.025" units="cm"/>
    </inkml:brush>
  </inkml:definitions>
  <inkml:trace contextRef="#ctx0" brushRef="#br0">0 79 11627,'0'0'3433,"13"-3"-3380,31-11-168,7-2 920,1 1 1,0 3-1,55-5 1,28 15 1029,229 27 0,-24 1-706,287-23-749,442 25-71,387 57 1111,-732-65-923,1232 17-119,-1608-35-226,513-7-4,-4-57 390,-649 33-256,290-29 114,-471 56 176,-48 3 825,-20 0-1236,-110 6-153,-216 38 1,82-6-15,-1224 63-341,1191-87 272,-1151 8 36,-108 6-12,-372 51 147,1587-74-131,-642-4 43,837-11 5,-317-57 1,464 60-193,34 4-554,33 4-37,189 31 394,-33-2 21,793 6 175,-651-36 168,1935 93-1432,-513-11 437,-1005-58 995,988 23 24,-1581-45-71,389-2 229,-422-7-712,0-6-1,137-31 1,-256 40 343,0-2-1,-1 1 1,1-2-1,28-14 1,-42 18 179,0 0 1,0 0-1,-1 0 1,1 0-1,0 0 1,-1 0-1,0 0 1,1-1-1,-1 1 1,0-1-1,0 0 1,-1 0-1,1 0 1,1-3-1,-2 4 26,-1-1 0,0 1-1,0-1 1,1 1 0,-1-1-1,-1 1 1,1-1 0,0 1 0,-1-1-1,1 1 1,-1-1 0,1 1 0,-1 0-1,0-1 1,0 1 0,0 0 0,-1 0-1,1 0 1,0 0 0,-1 0 0,-2-3-1,-4-3 24,1 1 0,-1-1 0,0 2 0,0-1 0,-1 1 0,0 1 0,0-1 0,-17-6 0,-87-28 206,101 36-202,-109-29 398,-187-27 1,-133 8 144,388 46-504,-2072-134 1575,-7 89-1980,1965 49 161,-1812-6 202,1504 10 31,394-2-103,-378 7 151,322 1-519,-177 33 0,273-33-700,0 2-1,0 1 1,1 2 0,1 2-1,-75 40 1,51-15-4052</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6:12.289"/>
    </inkml:context>
    <inkml:brush xml:id="br0">
      <inkml:brushProperty name="width" value="0.025" units="cm"/>
      <inkml:brushProperty name="height" value="0.025" units="cm"/>
    </inkml:brush>
  </inkml:definitions>
  <inkml:trace contextRef="#ctx0" brushRef="#br0">3669 372 17360,'-344'-133'585,"270"112"-503,-1 2 1,-137-15 0,68 25-158,1 7-1,-1 6 1,1 6 0,-199 40-1,103 3-872,-408 146-1,148 12 1054,423-171 171,2 2 0,2 4 0,2 3-1,-83 76 1,129-103-184,2 1 0,0 1 0,2 1 0,0 1 0,2 1 0,1 0 0,-25 55-1,36-67-35,0 0-1,1 1 0,1 0 0,0 0 1,1 0-1,1 0 0,1 0 0,0 1 1,1-1-1,0 1 0,2-1 0,0 0 1,1 0-1,0 1 0,1-2 0,1 1 1,8 18-1,2-7 19,1 0 0,1-1 1,1-2-1,1 1 1,2-2-1,0-1 0,1 0 1,1-2-1,1-1 0,29 18 1,20 10 43,2-4 1,108 45 0,-19-22-91,2-7-1,183 40 0,359 29 73,-391-93 294,558-10-1,-607-39 432,-1-12 0,377-86-1,-50-51 386,-452 113-1015,-2-5-1,140-79 1,-229 107-152,-2-2-1,-1-2 1,-2-3 0,-1-1-1,59-60 1,-90 80-72,0 0 1,-2-1-1,0-1 0,0 0 1,-2 0-1,0-1 0,-1-1 1,-1 1-1,0-2 1,-2 1-1,0-1 0,-1 0 1,-2 0-1,0 0 0,0 0 1,-2-1-1,-1 1 1,-3-30-1,-1 25-70,-1 1 0,-2 0 0,-1 1-1,0-1 1,-2 1 0,0 1 0,-2 0 0,0 1 0,-2 0 0,0 1 0,-1 0 0,-29-28-1,-3 3-118,-1 1 0,-3 3-1,-95-60 1,13 24 18,-4 6 0,-2 5-1,-3 7 1,-189-52 0,54 39-503,-397-53-1,-462 39-4394,498 81 272</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37.673"/>
    </inkml:context>
    <inkml:brush xml:id="br0">
      <inkml:brushProperty name="width" value="0.025" units="cm"/>
      <inkml:brushProperty name="height" value="0.025" units="cm"/>
    </inkml:brush>
  </inkml:definitions>
  <inkml:trace contextRef="#ctx0" brushRef="#br0">599 4 4869,'0'0'3331,"-10"0"-2007,2-1-1185,-88-1 4228,87 2-4121,-1 1 0,1 0 0,0 1 0,0 0 0,0 0 0,0 1 0,0 0 0,1 1 0,-13 7 0,4 2-126,0 0 0,1 2 0,1 0-1,1 0 1,0 1 0,1 1 0,-18 29 0,-67 141 725,84-158-684,-12 28 222,3 0 0,2 1-1,-19 88 1,32-102-303,1 0-1,2 0 0,3 0 0,1 1 1,7 68-1,-2-88-72,1-1 0,2 1 0,0-1-1,1-1 1,2 1 0,0-1 0,18 28 0,-17-33 3,0 0 1,2-1-1,0 0 1,1-2-1,0 1 1,1-2 0,1 0-1,1 0 1,19 11-1,-25-18 9,1-1 0,0-1 0,0 0 0,0-1 0,0 0-1,1-1 1,-1 0 0,1-1 0,0 0 0,0-1 0,0-1 0,14 0 0,-9-2 17,0-1 1,0-1 0,-1 0-1,1-1 1,-1-1 0,0-1-1,-1 0 1,17-10 0,-8 2 61,-1-2 1,0 0 0,-1-1-1,-1-2 1,-1 0-1,-1-1 1,-1-1 0,0-1-1,-2-1 1,23-40-1,-24 29 153,-1-1 0,-1 0 1,-2-1-1,-2 0 0,-1-1 0,5-55 0,-8 20 122,-4 0 0,-9-107 1,3 134-312,-3 1 0,-2 0 1,-1 0-1,-3 1 0,-27-65 0,35 100-50,0 0 0,0 0-1,-1 0 1,0 1 0,0 0-1,-1 0 1,0 1-1,-1 0 1,1 0 0,-1 1-1,-1-1 1,1 2 0,-1-1-1,0 1 1,0 1-1,-13-5 1,9 5-117,-1 0-1,0 0 1,0 1-1,0 1 1,0 1-1,0 0 1,0 0 0,-1 2-1,1 0 1,0 0-1,-19 5 1,19-1-1118,0 0 0,0 1 1,0 1-1,1 0 0,0 1 0,-19 15 1,18-13-1147,-25 17-6396</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7:00.674"/>
    </inkml:context>
    <inkml:brush xml:id="br0">
      <inkml:brushProperty name="width" value="0.025" units="cm"/>
      <inkml:brushProperty name="height" value="0.025" units="cm"/>
    </inkml:brush>
  </inkml:definitions>
  <inkml:trace contextRef="#ctx0" brushRef="#br0">4513 363 18225,'0'0'-123,"-9"-9"-731,-1-3 753,4 4 107,-1 0 1,0 0-1,0 1 0,-1-1 1,0 2-1,0-1 0,-1 1 0,0 0 1,0 1-1,-18-8 0,-244-43 1628,-178-31 137,-8 34-1147,186 23-483,94 11 99,0 8 0,0 8 0,-1 7 0,1 8 1,0 8-1,-177 43 0,221-29-134,1 5-1,3 6 0,-192 95 1,238-95-87,1 3 1,2 3 0,3 4-1,2 4 1,-134 134-1,185-166 36,0 1 0,2 1 0,1 0 0,1 2 0,2 0 0,-24 56 0,36-70-34,0 1 0,0 0 1,2 0-1,0 0 0,2 1 1,0-1-1,0 1 1,2-1-1,0 1 0,2 0 1,0-1-1,1 1 0,0-1 1,11 30-1,2-11-25,1-1 1,2 0-1,1-2 1,2 0-1,1-2 1,2 0-1,1-2 1,33 31-1,37 27-12,123 84 0,-163-131 41,3-2 0,1-3 0,2-2 0,1-3 0,2-3-1,0-3 1,2-2 0,78 15 0,733 72 116,-809-104-154,796 15-174,-729-31 129,0-5-1,-1-7 0,-2-5 1,0-6-1,-2-6 0,-2-5 0,-2-6 1,-3-6-1,-1-5 0,221-150 0,-313 190 166,-1-2-1,-1-1 0,-1-1 0,35-41 0,-57 57-75,1 1 0,-1-1 0,0-1 0,-1 1 0,0-1 1,0 0-1,-1 0 0,0 0 0,-1-1 0,0 0 0,-1 1 0,0-1 1,-1 0-1,0 0 0,-1 0 0,0 0 0,0 0 0,-1 0 0,-4-16 1,-5-4-13,-2 2 1,0-1-1,-2 2 1,-1 0-1,-25-34 1,22 33-9,-23-36 58,-4 2 1,-2 2 0,-3 1 0,-2 3-1,-72-60 1,73 76 33,-2 2 0,-1 2-1,-2 3 1,-1 2-1,-1 3 1,-98-34 0,50 30-321,-2 5 1,-147-19 0,-227 0-3669,194 30-1618</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8:59.809"/>
    </inkml:context>
    <inkml:brush xml:id="br0">
      <inkml:brushProperty name="width" value="0.025" units="cm"/>
      <inkml:brushProperty name="height" value="0.025" units="cm"/>
    </inkml:brush>
  </inkml:definitions>
  <inkml:trace contextRef="#ctx0" brushRef="#br0">27 106 4228,'0'0'12166,"-5"-5"-10815,-16-14-321,21 19-948,0-1 0,0 1-1,-1 0 1,1-1 0,0 1-1,0 0 1,0-1 0,1 1-1,-1-1 1,0 1 0,0 0 0,0-1-1,0 1 1,0 0 0,0-1-1,0 1 1,1 0 0,-1-1-1,0 1 1,0 0 0,0-1 0,1 1-1,-1 0 1,0 0 0,0-1-1,1 1 1,-1 0 0,0 0 0,1-1-1,-1 1 1,0 0 0,1 0-1,-1 0 1,0 0 0,1 0-1,-1 0 1,0-1 0,1 1 0,-1 0-1,1 0 1,-1 0 0,0 0-1,1 0 1,-1 0 0,0 0 0,1 1-1,0-1 1,24-6-129,-24 6 325,117-15 230,0 5-1,135 6 1,-22 1-237,614-1-47,-790 6-552,1 3 1,-1 1-1,-1 4 0,98 29 0,-160-41 283,-1 1-1,1 0 0,0 1 1,-1-1-1,-13 2 0,-22-1 69,-256-21 397,-550 32-1,578 0-435,585-34 400,-125 5-304,1109-20 112,-1269 38-243,0 2-1,34 6 0,-125-3-97,-259-6 259,-195 5 308,465-1-404,34-1-14,31-1-30,793-34 276,-1093 41-155,-230 37 843,1122-68-3288,-320 18 1857,-252 4 541,-73 2 383,26-1-257,-557 21 2118,-210 2-2462,696-23 124,-327 11-39,263-5-112,-21 2 146,607-18-75,-302 11 25,418 2-660,434-4-114,-894-4 1010,99-19-1,-224 26 236,-54-4 1,11 0-310,-188 0 148,-311 5 738,-156 77-1806,467-43-1424,219-31-256,-55-1-1,60-6-4012</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4:01.921"/>
    </inkml:context>
    <inkml:brush xml:id="br0">
      <inkml:brushProperty name="width" value="0.025" units="cm"/>
      <inkml:brushProperty name="height" value="0.025" units="cm"/>
    </inkml:brush>
  </inkml:definitions>
  <inkml:trace contextRef="#ctx0" brushRef="#br0">2111 275 12876,'-118'-42'979,"-143"-30"-1,181 57-327,-1 2-1,-152-3 0,119 19-270,-1 5-1,1 4 1,1 6 0,1 4 0,0 5 0,-205 81-1,284-95-328,0 2-1,1 1 1,1 2-1,-55 40 0,75-49-59,1 1-1,0-1 0,0 2 0,1-1 1,0 1-1,1 1 0,0-1 0,1 1 1,0 1-1,1-1 0,1 1 0,0 0 1,0 1-1,2-1 0,-4 21 0,4-12-5,1-1-1,2 1 0,0 0 0,1 0 0,1 0 0,1-1 0,1 1 0,1-1 0,1 0 0,11 26 0,-5-19 10,2-1 1,1-1 0,2 0-1,0-1 1,1-1-1,42 42 1,-12-22 47,1-2 0,3-2 0,1-2 0,2-3 0,2-2 0,0-3 0,2-2 0,113 35 0,-21-19 503,1-7 0,238 27 0,-114-38 688,409-11 0,-582-20-1087,201-37 0,-235 27-111,-1-3 0,-2-3 0,115-53 0,-158 63-37,-1-1 0,-1 0 0,0-2-1,-1-1 1,-1 0 0,0-1 0,-1-1-1,17-21 1,-27 27-13,0 0 1,-1 0-1,0 0 1,-1-1-1,0 0 1,-1-1-1,0 1 1,-1-1-1,-1 0 1,0 0-1,0 0 1,-1-1-1,-1 1 1,-1 0-1,0-1 1,-2-18-1,-2 9-1,-1 1-1,-1 0 1,-1 1-1,-1 0 1,0 0-1,-2 0 1,-1 1 0,0 1-1,-1 0 1,-1 0-1,-1 1 1,-1 1-1,-33-30 1,-5 0 8,-2 2 0,-2 4 0,-73-41 1,5 11 24,-199-79 1,-148-18 118,306 118-601,-3 8 1,-1 7-1,-2 7 1,-243-7-1,123 30-4499,-8 4-6087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26.520"/>
    </inkml:context>
    <inkml:brush xml:id="br0">
      <inkml:brushProperty name="width" value="0.025" units="cm"/>
      <inkml:brushProperty name="height" value="0.025" units="cm"/>
    </inkml:brush>
  </inkml:definitions>
  <inkml:trace contextRef="#ctx0" brushRef="#br0">3283 468 18930,'-230'-55'-1066,"-142"-37"1724,9-31 417,290 92-1031,-190-73-168,214 89 91,1 2 0,-1 2-1,-85-8 1,35 15 136,0 3 1,0 5-1,1 5 1,-1 3 0,2 5-1,0 4 1,1 4-1,1 5 1,-123 56-1,183-70-86,2 2 0,0 1 0,1 2 0,1 1 0,1 1 0,1 2 0,1 1 0,1 1-1,2 1 1,1 1 0,1 2 0,1 0 0,2 1 0,1 1 0,2 1 0,1 0 0,-13 44 0,-4 28-12,4 2 0,5 0 1,5 1-1,5 1 0,5 1 1,6 145-1,5-208 6,2 0 0,2-1 0,2 0 1,2-1-1,2 0 0,24 57 0,-21-66 100,3-1 0,1-1 0,1-1 0,2-1 0,2 0 0,0-2 0,56 53 0,-25-36 119,2-3 0,2-3 0,1-2 0,3-2 0,1-4 0,127 49 0,-73-42-172,2-5 0,2-6 0,145 18 0,-108-30-99,1-7 1,0-6-1,0-8 1,0-7-1,-1-6 1,-1-8-1,0-6 0,-3-8 1,226-84-1,-198 49 33,222-125-1,-294 134 7,-2-4-1,-4-6 1,99-89 0,-169 131 25,-1-1 1,-1-2-1,-2-1 1,-1-2 0,-2 0-1,42-80 1,-59 94-3,0-1 0,-1-1 0,-2 0 0,0-1 0,-2 1 0,-1-1 0,-1 0 0,-1-1 0,-2 1 0,-1 0 0,-1-1 0,-1 1 0,-7-37 0,-1 28 53,-1 2 0,-1-1 1,-2 2-1,-1-1 0,-2 2 1,-1 0-1,-1 2 1,-2 0-1,-41-46 0,7 18 78,-2 2 0,-3 3 0,-90-63-1,53 52-26,-2 5 0,-3 4 0,-3 4-1,-2 6 1,-1 3 0,-2 6 0,-169-33 0,53 30-309,-2 10 1,-416 2 0,409 34-1669,-346 54 0,42 46-5073,206-23-1371</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002"/>
    </inkml:context>
    <inkml:brush xml:id="br0">
      <inkml:brushProperty name="width" value="0.025" units="cm"/>
      <inkml:brushProperty name="height" value="0.025" units="cm"/>
    </inkml:brush>
  </inkml:definitions>
  <inkml:trace contextRef="#ctx0" brushRef="#br0">157 247 6887,'6'-10'5397,"5"-9"-2983,-1-1 1,14-39-1,-20 47-1428,-1 1 0,0 0 0,0-1 0,-2 0 0,1 0 0,-1 1-1,-1-1 1,-1-17 0,1 28-945,0 1-1,0-1 0,0 1 1,0-1-1,0 0 1,0 1-1,0-1 1,0 0-1,0 1 0,-1-1 1,1 1-1,0-1 1,0 0-1,-1 1 0,1-1 1,0 1-1,0-1 1,-1 1-1,1-1 1,-1 1-1,1-1 0,-1 1 1,1-1-1,-1 1 1,1 0-1,-1-1 1,1 1-1,-1 0 0,1-1 1,-1 1-1,1 0 1,-1 0-1,0 0 0,1-1 1,-1 1-1,1 0 1,-1 0-1,0 0 1,1 0-1,-1 0 0,0 0 1,1 0-1,-1 0 1,1 0-1,-1 1 0,0-1 1,1 0-1,-1 0 1,1 0-1,-1 1 1,0-1-1,1 0 0,-1 1 1,1-1-1,-1 0 1,1 1-1,-1-1 0,1 1 1,0-1-1,-1 1 1,1-1-1,-1 1 1,1 0-1,-28 34 149,14-9-51,2 1 0,1 1 0,1 0 0,2 0 0,-9 46 0,10-16 243,-2 109 1,-19-213-382,-25-51 0,57 96 0,-1 0 0,1 0 0,-1 0 0,1 1 0,-1-1 0,1 1 0,0 0 0,-1 0 0,1 0 0,4 1 0,-4-1 0,5 0 0,0 0 0,0-1 0,0 0 0,0-1 0,-1 0 0,1 0 0,0-1 0,-1 0 0,12-6 0,1-3 0,0-1 0,21-18 0,-10 8 0,6 2 0,-37 21 0,-1-1 0,1 1 0,0 0 0,0 0 0,-1 0 0,1 0 0,0 0 0,0 0 0,-1 0 0,1 0 0,0 0 0,0 0 0,-1 0 0,1 0 0,0 1 0,0-1 0,-1 0 0,1 0 0,0 1 0,-1-1 0,1 1 0,0-1 0,-1 1 0,1-1 0,0 1 0,-1-1 0,1 1 0,-1-1 0,1 1 0,-1-1 0,0 1 0,1 0 0,-1 0 0,0-1 0,1 1 0,-1 0 0,0-1 0,0 1 0,1 0 0,-1 0 0,0-1 0,0 1 0,0 0 0,0 0 0,0 0 0,0-1 0,0 1 0,0 0 0,-1 0 0,-5 156 0,7-175 0,0 1 0,1 0 0,1-1 0,1 1 0,7-20 0,-11 37 0,0 0 0,0 0 0,0-1 0,0 1 0,0 0 0,0 0 0,0 0 0,1-1 0,-1 1 0,0 0 0,0 0 0,0 0 0,0 0 0,0-1 0,0 1 0,0 0 0,1 0 0,-1 0 0,0 0 0,0 0 0,0 0 0,0-1 0,0 1 0,1 0 0,-1 0 0,0 0 0,0 0 0,0 0 0,1 0 0,-1 0 0,0 0 0,0 0 0,0 0 0,1 0 0,-1 0 0,0 0 0,0 0 0,0 0 0,1 0 0,-1 0 0,0 0 0,0 0 0,0 0 0,0 0 0,1 0 0,-1 0 0,0 0 0,0 1 0,0-1 0,1 0 0,10 11 0,-10-9 0,0-1 0,0 0 0,0 1 0,0-1 0,0 0 0,1 1 0,-1-1 0,1 0 0,-1 0 0,1 0 0,-1 0 0,1-1 0,2 2 0,5-2-1248,1-1-1,-1 0 1,1 0-1,0-1 1,12-4 0,31-5-9076,-31 10-4277</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362"/>
    </inkml:context>
    <inkml:brush xml:id="br0">
      <inkml:brushProperty name="width" value="0.025" units="cm"/>
      <inkml:brushProperty name="height" value="0.025" units="cm"/>
    </inkml:brush>
  </inkml:definitions>
  <inkml:trace contextRef="#ctx0" brushRef="#br0">103 1 16848,'0'0'14606,"-9"0"-14142,5 0-444,0 0 0,0 0 0,1 1 0,-1 0 0,0-1 0,0 1 0,0 1 0,1-1 0,-1 0 0,1 1 0,-1 0-1,1 0 1,0 0 0,-1 0 0,1 0 0,0 1 0,0-1 0,1 1 0,-1 0 0,1 0 0,-1 0 0,1 0 0,0 0 0,0 1 0,0-1 0,0 1 0,1-1 0,0 1-1,-1 0 1,1-1 0,1 1 0,-1 0 0,0 5 0,0-7-17,1-1-1,0 1 0,-1-1 1,1 1-1,0-1 0,0 1 1,0-1-1,0 1 0,0-1 1,0 1-1,1-1 0,-1 1 1,0-1-1,1 1 0,-1-1 1,1 1-1,-1-1 0,1 1 1,0-1-1,0 0 0,0 1 1,1 0-1,-1-1 1,0-1-1,0 1 1,1-1 0,-1 1 0,0-1 0,1 1-1,-1-1 1,0 0 0,1 0 0,-1 0 0,1 0-1,-1 0 1,0 0 0,1 0 0,-1 0-1,0-1 1,1 1 0,-1 0 0,2-2 0,7-2 9,0 0 0,0-1 0,-1 0 1,17-13-1,-2-1-12,-18 13 0,0 0 0,1 0 0,0 1 0,0 0 0,0 0 0,0 1 0,1 0 0,-1 0 0,1 1 0,0 0 0,9-2 0,-16 6 0,0 0 0,-1 0 0,1 0 0,0 0 0,-1 0 0,1 0 0,-1 0 0,1 1 0,-1-1 0,1 0 0,-1 0 0,0 1 0,0-1 0,0 0 0,0 0 0,0 1 0,0-1 0,0 0 0,0 2 0,0 38 0,-1-32 0,0 3 0,0-10 0,1 1 0,-1 0 0,1 0 0,0-1 0,0 1 0,0 0 0,0 0 0,1 0 0,-1-1 0,1 1 0,1 4 0,-1-7-92,1 0 0,0-1 1,-1 1-1,1-1 0,-1 0 0,1 1 1,-1-1-1,0 0 0,1 0 0,-1 0 1,0 0-1,1 0 0,-1 0 0,0 0 1,1-2-1,30-32-8256,-13 10-2554,-8 10 294</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717"/>
    </inkml:context>
    <inkml:brush xml:id="br0">
      <inkml:brushProperty name="width" value="0.025" units="cm"/>
      <inkml:brushProperty name="height" value="0.025" units="cm"/>
    </inkml:brush>
  </inkml:definitions>
  <inkml:trace contextRef="#ctx0" brushRef="#br0">0 45 13325,'0'0'5349,"9"-7"-2360,-1 2-2144,-1 0 0,1 0-1,0 1 1,0 0 0,1 0-1,12-4 1,-18 7-734,-1 1 1,0-1 0,1 1-1,-1-1 1,0 1-1,1 0 1,-1 0 0,0 0-1,1 0 1,-1 1-1,0-1 1,0 1 0,1-1-1,-1 1 1,0 0-1,0 0 1,0 0-1,1 0 1,-1 0 0,0 0-1,-1 0 1,1 1-1,0-1 1,0 1 0,0 0-1,-1-1 1,1 1-1,-1 0 1,0 0 0,1 0-1,-1 0 1,0 0-1,0 0 1,0 0-1,0 0 1,0 4 0,2 5-59,-1 0 0,0 0 0,-1 0 0,-1 0 0,1 0 0,-2 0 0,1 0 1,-2 0-1,1 0 0,-1 0 0,-1 0 0,0-1 0,-1 1 0,0-1 0,0 0 1,-1 0-1,-1 0 0,0-1 0,-7 11 0,21-28-107,0 1 1,0 1-1,1-1 1,0 1-1,0 1 0,1 0 1,-1 0-1,1 1 1,12-4-1,49-25-1663,-69 32 714,0 0-1,0-1 0,0 1 1,0-1-1,0 1 1,0-1-1,-1 0 0,1 0 1,-1 0-1,3-3 0,-3-4-8124</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6.074"/>
    </inkml:context>
    <inkml:brush xml:id="br0">
      <inkml:brushProperty name="width" value="0.025" units="cm"/>
      <inkml:brushProperty name="height" value="0.025" units="cm"/>
    </inkml:brush>
  </inkml:definitions>
  <inkml:trace contextRef="#ctx0" brushRef="#br0">0 24 16271,'0'0'12588,"58"2"-12139,-30-8-449,-1 1-577,-2 0-2466,-4 0-3971,-2 0-10379</inkml:trace>
  <inkml:trace contextRef="#ctx0" brushRef="#br0" timeOffset="1">276 83 19923,'0'0'12844,"14"8"-20884,-11-20-5669</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7.567"/>
    </inkml:context>
    <inkml:brush xml:id="br0">
      <inkml:brushProperty name="width" value="0.025" units="cm"/>
      <inkml:brushProperty name="height" value="0.025" units="cm"/>
    </inkml:brush>
  </inkml:definitions>
  <inkml:trace contextRef="#ctx0" brushRef="#br0">1 511 6566,'0'0'19742,"12"-7"-18210,6-5-1189,0-1 0,-1-1 0,-1-1 0,0 0 0,-1-1 0,-1 0 0,18-27 0,6-13 202,-2-2 1,-2-1 0,27-69 0,-56 119-546,-3 11 0,-3 24 0,-9 40 0,-27 57 0,-10 48 0,45-166 0,2 13 0,2-17 22,2-8 0,0-7-242,-4 12-259,0 0 0,0 0 0,0 0-1,-1 0 1,1 0 0,-1 0 0,0 0 0,1 0 0,-1 0 0,0 0 0,0 1 0,0-1 0,0 0-1,-1 0 1,1 1 0,0-1 0,-1 1 0,1-1 0,-1 1 0,1 0 0,-1 0 0,-3-2 0,-7-4 923,4 5 6138,22 2-6284,0-1 1,0-1 0,0 0 0,-1 0 0,17-6-1,-23 6-334,-1-1 0,1 1 0,-1-1 0,0-1 0,0 1 0,0-1 0,0 0 0,-1 0 0,1 0 0,-1-1 0,0 0 0,6-9 0,-23 99 479,10-77-349,1-1 1,1 1 0,-1 0-1,1-1 1,0 1 0,3 14-1,-2-21-56,-1 1 0,1-1 0,0 1 0,-1-1 0,1 0 0,0 1 0,0-1 0,0 0-1,0 1 1,0-1 0,0 0 0,1 0 0,-1 0 0,0 0 0,0 0 0,1 0 0,-1-1 0,1 1-1,-1 0 1,1-1 0,-1 1 0,1-1 0,-1 1 0,1-1 0,0 0 0,-1 0 0,1 1 0,-1-1-1,1 0 1,0-1 0,-1 1 0,1 0 0,-1 0 0,1-1 0,0 1 0,-1-1 0,1 1 0,2-2-1,5-2-20,-1 0-1,1-1 0,-1 0 1,1 0-1,-2 0 0,1-1 0,-1-1 1,1 1-1,-2-1 0,1 0 1,-1-1-1,0 0 0,0 0 0,4-9 1,36-40 0,-43 86-17,-13 25 7,7-43-16,0 0 1,1 0 0,-1 19-1,3-29-31,0-1 0,0 1 0,0-1 0,0 1 0,0-1 0,0 1 0,0-1 0,1 0 0,-1 1 0,0-1 0,0 1 0,0-1 0,0 1 0,1-1 0,-1 0 0,0 1 0,0-1 0,1 0 0,-1 1 0,0-1 0,1 0 0,-1 1 0,0-1 0,1 0 0,-1 0 0,1 1 0,-1-1 1,0 0-1,1 0 0,-1 0 0,1 1 0,-1-1 0,1 0 0,-1 0 0,0 0 0,1 0 0,-1 0 0,1 0 0,-1 0 0,1 0 0,-1 0 0,1 0 0,-1 0 0,1 0 0,-1-1 0,0 1 0,1 0 0,-1 0 0,1 0 0,-1-1 0,0 1 0,1 0 0,-1 0 0,1-1 0,23-15-1385,-9 0-69,-1 0 0,-1-1 0,0 0 0,-2-1 0,0-1 0,0 1 0,8-27 0,46-148-3163,-49 139 5763,-14 50-738,12-40 3129,-8 32-408,-4 23 1509,-6 23-3607,-1 0 0,-20 65 0,15-66-441,1 0 0,2 0 0,-4 49 0,10-36-390,0 10-141,-1-46-3332,-5-31 2879,0 1-1,-13-26 0,11 29 1558,1-1 1,-10-37-1,17 53-1017,1 0-1,0 0 0,0 1 1,0-1-1,0 0 0,0 1 0,0-1 1,1 0-1,-1 1 0,0-1 1,1 0-1,0 1 0,-1-1 1,1 1-1,0-1 0,0 1 0,0-1 1,0 1-1,0-1 0,0 1 1,0 0-1,0 0 0,0 0 1,1-1-1,-1 1 0,0 0 0,1 1 1,-1-1-1,1 0 0,-1 0 1,1 1-1,0-1 0,-1 1 1,1-1-1,0 1 0,2-1 0,11-2-373,1 0 0,0 1 0,20 0 0,1-1-2278,-30 1 1044,0 1 0,0-1 0,0 0 0,0-1 0,-1 0-1,1 0 1,6-4 0,5-7-5907</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128"/>
    </inkml:context>
    <inkml:brush xml:id="br0">
      <inkml:brushProperty name="width" value="0.025" units="cm"/>
      <inkml:brushProperty name="height" value="0.025" units="cm"/>
    </inkml:brush>
  </inkml:definitions>
  <inkml:trace contextRef="#ctx0" brushRef="#br0">165 107 12075,'8'-12'2177,"-5"7"-1126,1 1 0,-1-1 0,0 0 0,-1 1 0,1-1 0,-1 0 0,0 0 0,0-1 0,-1 1 0,1 0-1,-1-1 1,0-10 0,-1 15-919,-1 1-1,0-1 0,0 0 0,0 0 0,0 0 0,0 0 0,0 1 0,0-1 0,0 0 0,0 1 0,0-1 1,0 1-1,0-1 0,-1 1 0,1-1 0,0 1 0,0 0 0,0 0 0,-1 0 0,1 0 0,0 0 1,0 0-1,-1 0 0,1 0 0,0 0 0,0 0 0,-1 1 0,-1 0 0,-37 9 557,31-5-672,1 0 0,-1 0-1,1 1 1,0 0 0,0 0 0,1 1-1,0 0 1,0 0 0,1 1 0,0 0 0,0 0-1,1 0 1,0 1 0,0 0 0,1 0 0,0 0-1,1 0 1,0 1 0,0-1 0,1 1-1,0 0 1,0 15 0,2-23-16,0-1 0,0 1 0,0-1 0,0 1 0,1-1 0,-1 1 0,1-1 0,-1 1 0,1-1 0,-1 0 0,1 1 0,0-1 0,0 0 0,-1 0 0,1 1 0,0-1 0,0 0 0,0 0 0,1 0 0,-1 0 0,0 0 0,0-1 0,0 1 0,1 0 0,-1 0 0,0-1 0,1 1 0,-1-1 0,1 1 0,-1-1 0,0 0 0,1 1 0,-1-1 0,1 0 0,-1 0 0,1 0 0,-1 0 0,1 0 0,-1 0 0,1-1 0,-1 1 0,1-1 0,2 0 0,2 0 0,0 0 0,-1-1 0,1 0 0,0 0 0,0-1 0,-1 1 0,0-1 0,1 0 0,8-8 0,-5 2 0,-1-1 0,0 0 0,-1 0 0,0-1 0,0 0 0,-2 0 0,1-1 0,-1 0 0,-1 0 0,0 0 0,-1 0 0,0-1 0,-1 1 0,0-1 0,0-22 0,-5 23-201,-3 13-395,-4 17-1730,10-1-3679,0-13 2582,0 2-4814</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45.955"/>
    </inkml:context>
    <inkml:brush xml:id="br0">
      <inkml:brushProperty name="width" value="0.025" units="cm"/>
      <inkml:brushProperty name="height" value="0.025" units="cm"/>
    </inkml:brush>
  </inkml:definitions>
  <inkml:trace contextRef="#ctx0" brushRef="#br0">308 350 7815,'-10'0'1388,"-9"0"-706,0 0-1,0 2 0,0 0 0,1 1 0,-1 1 0,-18 6 0,29-7-515,0 0 0,1 1 0,-1 0-1,1 0 1,0 1 0,0-1-1,1 2 1,-1-1 0,1 1 0,0 0-1,1 0 1,-1 0 0,1 1 0,0 0-1,1 0 1,0 0 0,-6 13 0,3-1-81,1 1 0,1 1 0,0-1 1,2 1-1,-2 33 0,6 106 397,2-123-442,1-1 1,2 0-1,1 0 1,14 39-1,-14-52-38,2 0-1,1 0 0,1-1 1,1 0-1,1-1 0,0 0 1,18 19-1,-25-33-1,1 0-1,-1-1 1,1 0-1,1 0 1,-1 0-1,1-1 1,0 0-1,0-1 1,0 0-1,1 0 1,0-1-1,-1 0 1,1 0-1,0-1 1,1 0-1,-1-1 1,0 0-1,0 0 1,1-1-1,-1 0 1,0-1-1,1 0 1,-1 0-1,0-1 1,0 0-1,0-1 1,0 0-1,-1 0 1,1-1-1,-1 0 1,12-7-1,9-10 139,0-2 0,-2 0 0,0-2-1,-2-1 1,-1-1 0,-1-1 0,28-43 0,-11 5 526,-3-1 1,43-104-1,-55 107-327,-3-1 0,15-69-1,-30 103-202,-2 0 0,-1 0 0,-1 0 1,-2-1-1,-1 1 0,-8-55 0,7 78-83,-1 0 0,0-1 1,0 1-1,-1 0 0,0 1 0,0-1 1,-1 1-1,0-1 0,0 1 0,-1 0 0,0 0 1,0 1-1,-1-1 0,1 1 0,-1 1 1,-1-1-1,1 1 0,-1 0 0,0 0 1,0 1-1,-13-6 0,9 6-7,1 1 1,-1 0-1,0 1 0,0 0 0,0 1 0,0 0 1,0 0-1,0 2 0,0-1 0,0 1 1,0 1-1,0 0 0,0 0 0,1 1 1,-1 1-1,-10 4 0,-7 5-35,0 2 0,1 0 0,0 2-1,2 1 1,0 1 0,-40 40 0,48-42-487,0 1 1,2 1-1,0 0 1,1 1-1,1 0 1,1 1-1,1 1 0,1 0 1,-10 31-1,13-24-2698,6-19-2152</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513"/>
    </inkml:context>
    <inkml:brush xml:id="br0">
      <inkml:brushProperty name="width" value="0.025" units="cm"/>
      <inkml:brushProperty name="height" value="0.025" units="cm"/>
    </inkml:brush>
  </inkml:definitions>
  <inkml:trace contextRef="#ctx0" brushRef="#br0">113 1 18610,'0'0'10441,"-4"11"-9859,-4 11-134,1 1 0,1 0-1,1 0 1,1 0 0,1 0-1,0 37 1,3-59-450,0 0-1,1 0 1,-1 0 0,0 0 0,1 0-1,-1 0 1,1 0 0,-1 0 0,1 0-1,0 0 1,-1 0 0,1-1-1,0 1 1,-1 0 0,1 0 0,0 0-1,0-1 1,0 1 0,0 0-1,0-1 1,0 1 0,0-1 0,0 1-1,0-1 1,0 0 0,0 1 0,0-1-1,0 0 1,0 0 0,0 0-1,0 0 1,2 0 0,47-1-194,-15 0-35,-34 2 212,0 0 0,1 0 0,-1 0 0,0 0 0,1 0 0,-1 0 0,0 1 0,0-1 0,0 0 0,0 0 0,0 1 0,0-1 0,-1 1 0,1-1 0,0 1 0,-1-1 0,1 1 0,-1-1 0,1 1 0,-1 0 0,0-1 0,0 1 0,0 0 0,0-1 0,0 3 0,-1 55 108,1-45-57,0-12-23,0 1 1,0-1 0,0 0 0,0 0-1,0 1 1,0-1 0,0 0 0,-1 0 0,1 1-1,-1-1 1,1 0 0,-1 0 0,0 0 0,0 0-1,0 0 1,0 0 0,0 0 0,-1 0-1,1-1 1,0 1 0,-1 0 0,0-1 0,1 1-1,-1-1 1,0 1 0,0-1 0,0 0 0,0 0-1,0 0 1,0 0 0,0 0 0,0 0-1,0-1 1,0 1 0,0 0 0,0-1 0,-1 0-1,1 0 1,0 0 0,0 0 0,-1 0 0,1 0-1,0 0 1,0-1 0,-1 1 0,1-1-1,-2 0 1,-5-2 31,-1 0-1,1 0 1,0-1 0,1-1-1,-1 1 1,1-1-1,0-1 1,0 1-1,-12-12 1,20 17-44,-26-31-3460,25 30 3213,0 0 0,0 0 0,1 0 0,-1-1 0,0 1 0,1 0 0,-1 0 0,0-1 0,1 1 0,0 0 0,-1-1 0,1 1 0,0 0 0,-1-1-1,1 1 1,0 0 0,0-1 0,0 1 0,0-1 0,1 1 0,-1 0 0,0-1 0,1 1 0,-1 0 0,2-3 0,5-1-6599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915"/>
    </inkml:context>
    <inkml:brush xml:id="br0">
      <inkml:brushProperty name="width" value="0.025" units="cm"/>
      <inkml:brushProperty name="height" value="0.025" units="cm"/>
    </inkml:brush>
  </inkml:definitions>
  <inkml:trace contextRef="#ctx0" brushRef="#br0">134 10 17521,'0'0'13036,"-9"-2"-12422,6 2-598,-1-1 1,0 1-1,0 0 0,0-1 1,0 2-1,1-1 1,-1 0-1,0 1 0,0 0 1,1 0-1,-1 0 1,0 0-1,1 0 0,-1 1 1,1 0-1,0-1 1,-1 1-1,1 1 0,0-1 1,0 0-1,0 1 1,0-1-1,1 1 0,-1 0 1,1 0-1,0 0 1,-4 7-1,-16 30 653,21-38-645,0 0 1,0 0 0,0 0-1,1 0 1,-1 0-1,0 0 1,1 0 0,0 0-1,0 0 1,-1 0 0,1 0-1,1 1 1,-1-1 0,0 0-1,0 0 1,1 0 0,-1 0-1,2 4 1,-1-5-25,0 0 0,0 0 0,1-1 0,-1 1 0,0 0 0,0-1 0,0 1 0,1-1 0,-1 1 0,0-1 0,0 0 0,1 1 0,-1-1 0,0 0 0,1 0 0,-1 0 0,0 0 0,1 0 0,-1 0 0,0 0 0,1-1 0,-1 1 0,0 0 0,0-1 0,1 1 0,-1-1 0,2-1 0,32-18 0,-29 14 0,-1 0 0,0-1 0,0 0 0,0 1 0,-1-1 0,0-1 0,-1 1 0,1 0 0,-1-1 0,-1 0 0,0 0 0,0 0 0,0 0 0,0-9 0,-6 16 0,-4 9 0,-7 12 0,8-8-63,0-1 0,1 2-1,0-1 1,1 0 0,1 1 0,0 0 0,0 1 0,1-1-1,1 0 1,0 1 0,0 20 0,3-34-124,-1 1 1,0 0 0,0 0-1,1 0 1,-1-1-1,0 1 1,1 0-1,-1 0 1,1-1-1,-1 1 1,1 0-1,-1-1 1,1 1-1,-1-1 1,1 1-1,0-1 1,-1 1-1,1-1 1,0 1-1,0-1 1,-1 1-1,1-1 1,0 0-1,0 0 1,-1 1-1,1-1 1,0 0-1,0 0 1,0 0-1,0 0 1,-1 0 0,1 0-1,0 0 1,0 0-1,0 0 1,1 0-1,1-1-837,0 1 0,1-1 0,-1 0 0,0 1 0,0-1 0,0-1 0,0 1-1,6-3 1,12-14-9199</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9.563"/>
    </inkml:context>
    <inkml:brush xml:id="br0">
      <inkml:brushProperty name="width" value="0.025" units="cm"/>
      <inkml:brushProperty name="height" value="0.025" units="cm"/>
    </inkml:brush>
  </inkml:definitions>
  <inkml:trace contextRef="#ctx0" brushRef="#br0">102 0 18578,'0'0'12684,"-2"10"-11756,-34 101-585,22-76-304,3 0 0,0 0 0,2 1 0,2 1 0,-4 52 0,11-87-39,0-1 0,0 0 0,0 0 0,0 0 0,0 0 0,0 0 0,0 0 0,0 1 0,0-1 0,1 0 0,-1 0 0,0 0 0,1 0 0,-1 0 0,1 0 0,-1 0 0,1 0 0,-1 0 0,1 0 0,0 0 0,-1 0 0,1-1 0,0 1 0,0 0 0,0 0 0,0-1 0,0 1 0,1 0 0,0 0 0,0-1 0,0 0 0,0 0 0,0 0 0,0 0 0,0-1 0,0 1 0,-1 0 0,1-1 0,0 0 0,0 1 0,0-1 0,0 0 0,2-2 0,6-2 0,-1-2 0,-1 1 0,1-1 0,13-15 0,6-18 0,-23 31 0,0 1 0,1 0 0,0 0 0,11-11 0,-16 60 0,-5-16 0,2-18 0,1-1 0,0 1 0,0 0 0,0 0 0,1 0 0,0 0 0,1 0 0,1 13 0,-1-20 0,0 1 0,-1 0 0,1-1 0,-1 1 0,1-1 0,0 1 0,0-1 0,-1 1 0,1-1 0,0 0 0,0 1 0,0-1 0,-1 0 0,1 1 0,0-1 0,0 0 0,0 0 0,0 0 0,0 0 0,-1 0 0,1 0 0,0 0 0,0 0 0,0 0 0,0-1 0,-1 1 0,1 0 0,1-1 0,25-7 0,5-10 0,-24 13 0,0 1 0,0-1 0,0 1 0,1 1 0,-1 0 0,1 0 0,0 0 0,0 1 0,13-1 0,-22 3 0,1 0 0,-1 1 0,1-1 0,-1 0 0,0 0 0,1 1 0,-1-1 0,1 0 0,-1 1 0,0-1 0,1 0 0,-1 1 0,0-1 0,1 1 0,-1-1 0,0 0 0,0 1 0,1-1 0,-1 1 0,0-1 0,0 1 0,0-1 0,1 1 0,-1-1 0,0 1 0,0-1 0,0 1 0,0-1 0,0 1 0,0-1 0,0 1 0,-1 0 0,0 28 0,2-1 0,-1-27 0,1 0 0,0-1 0,0 1 0,0-1 0,0 0 0,0 1 0,0-1 0,0 0 0,0 1 0,0-1 0,0 0 0,0 0 0,0 0 0,0 0 0,0 0 0,0 0 0,0 0 0,0 0 0,0-1 0,0 1 0,0 0 0,0-1 0,0 1 0,0 0 0,0-1 0,1 0 0,25-12 0,9 0-594,-21 14-632,-14-1 1145,-1 1 0,0 0 0,0-1-1,0 1 1,0-1 0,0 1 0,0 0-1,0-1 1,0 1 0,0-1 0,0 1-1,0 0 1,-1-1 0,1 1 0,0-1-1,0 1 1,-1 0 0,1-1 0,0 1-1,-1-1 1,1 1 0,0-1 0,-1 1-1,1-1 1,-1 0 0,1 1 0,-2 0-1,-8 8-7450</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075"/>
    </inkml:context>
    <inkml:brush xml:id="br0">
      <inkml:brushProperty name="width" value="0.025" units="cm"/>
      <inkml:brushProperty name="height" value="0.025" units="cm"/>
    </inkml:brush>
  </inkml:definitions>
  <inkml:trace contextRef="#ctx0" brushRef="#br0">1 0 18033,'0'0'12305,"3"11"-11227,21 84-149,-24-94-926,1 1 0,-1-1 0,1 0 0,-1 0 0,1 0 0,-1 0 0,1 1 0,-1-1 0,1 0 0,0 0 0,0 0 0,0 0 0,0 0-1,0-1 1,0 1 0,0 0 0,0 0 0,0-1 0,0 1 0,0 0 0,0-1 0,0 1 0,0-1 0,1 0 0,-1 1 0,3-1 0,-2 0 8,1 0 0,0 0 0,-1-1 0,1 0 0,0 1 0,-1-1 0,1 0 0,-1 0 0,1 0 0,-1-1 0,0 1 0,3-2 0,6-6 39,0 1 0,-1-2-1,16-18 1,-13 12-50,-11 12 0,0 0 0,1 0 0,0 1 0,0-1 0,0 1 0,1-1 0,-1 1 0,1 0 0,0 0 0,6-3 0,-10 6 0,1 0 0,-1 1 0,1-1 0,-1 0 0,1 1 0,-1-1 0,1 1 0,-1-1 0,1 1 0,-1-1 0,0 0 0,1 1 0,-1-1 0,1 1 0,-1 0 0,0-1 0,0 1 0,1-1 0,-1 1 0,0-1 0,0 1 0,0 0 0,0-1 0,0 1 0,0 0 0,0-1 0,0 1 0,0-1 0,0 1 0,0 0 0,0-1 0,0 1 0,0 31 0,0-26 0,-8 134 0,29-162-2306,-3-2-856,12-17-3660,-9 14-523,-1 4-3193</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418"/>
    </inkml:context>
    <inkml:brush xml:id="br0">
      <inkml:brushProperty name="width" value="0.025" units="cm"/>
      <inkml:brushProperty name="height" value="0.025" units="cm"/>
    </inkml:brush>
  </inkml:definitions>
  <inkml:trace contextRef="#ctx0" brushRef="#br0">155 0 14926,'0'0'11462,"-10"8"-8772,-4 3-2156,-9 7 522,-35 33 0,53-47-986,1 0-1,-1 1 1,1 0-1,0 0 1,1 0-1,-1 0 1,1 1-1,0 0 1,0-1-1,1 1 1,0 0-1,0 0 1,0 0-1,-1 11 1,3-16-70,0 0 0,1 0 0,-1 0 0,1 0 0,-1 0 0,1 0 0,-1-1 0,1 1 0,0 0 0,-1 0 0,1-1 0,0 1 0,0 0 0,-1-1 0,1 1 0,0-1 0,0 1 0,0-1 0,0 1 0,0-1 0,0 0 0,0 1 0,0-1 0,0 0 0,0 0 0,0 0 0,0 0 0,0 0 0,0 0 0,0 0 0,0 0 0,-1 0 0,1 0 0,2-1 0,38-6 0,-27-1 0,-1 0 0,1-1 0,-1-1 0,-1 0 0,0 0 0,0-1 0,-1-1 0,-1 0 0,0 0 0,0-1 0,-1 0 0,14-29 0,-35 103 0,9-50-23,0 1 0,0 0 0,1 1-1,1-1 1,0 22 0,1-34-57,0 1 1,0 0-1,0-1 0,0 1 0,0-1 0,1 1 1,-1-1-1,0 1 0,0 0 0,0-1 0,1 1 1,-1-1-1,0 1 0,1-1 0,-1 1 0,0-1 0,1 0 1,-1 1-1,0-1 0,1 1 0,-1-1 0,1 0 1,-1 1-1,1-1 0,-1 0 0,1 1 0,-1-1 1,1 0-1,-1 0 0,1 0 0,1 1 0,21-5-3302,18-20-5037,-20 2 428</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852"/>
    </inkml:context>
    <inkml:brush xml:id="br0">
      <inkml:brushProperty name="width" value="0.025" units="cm"/>
      <inkml:brushProperty name="height" value="0.025" units="cm"/>
    </inkml:brush>
  </inkml:definitions>
  <inkml:trace contextRef="#ctx0" brushRef="#br0">52 145 10570,'0'0'4975,"-6"12"-1643,3-4-3055,-4 7 820,0 0-1,1 1 1,1 0 0,0 0 0,1 0-1,1 1 1,1-1 0,-2 27 0,5-41-1082,-1-1 0,1 1-1,-1-1 1,1 0 0,-1 1 0,1-1 0,0 0 0,-1 1 0,1-1 0,0 0 0,0 0-1,0 0 1,0 0 0,0 0 0,0 0 0,1 0 0,-1 0 0,0 0 0,0 0 0,1 0-1,-1-1 1,0 1 0,1-1 0,-1 1 0,1-1 0,-1 0 0,1 1 0,-1-1 0,1 0-1,-1 0 1,1 0 0,-1 0 0,1 0 0,-1 0 0,1 0 0,2-1 0,1 0 87,1 0 1,0 0-1,0 0 1,-1-1-1,1 0 1,-1 0-1,0 0 1,9-5-1,-3-2 4,-1 1 1,0-1-1,0-1 0,-1 0 0,-1 0 0,0-1 1,0 0-1,-1 0 0,0-1 0,-1 0 1,7-18-1,-6 13 18,-2-1 0,0 0 1,-1 0-1,-1 0 0,-1 0 0,0 0 1,-2-34-1,0 51-124,0 0 0,0 0 0,0 0 0,0 1 0,0-1 0,0 0 0,0 0 0,0 0 0,-1 0 0,1 0 0,0 1 0,0-1 0,-1 0 0,1 0 0,-1 0 0,1 1 0,-1-1 0,1 0 0,-1 0 0,1 1 0,-1-1 0,0 1 0,1-1 0,-1 0 0,0 1 0,1-1 0,-1 1 0,-1-1 0,1 1 0,-1 0 0,1 0 0,-1 0 0,1 0 0,-1 1 0,1-1 0,0 0 0,-1 1 0,1-1 0,-1 1 0,1-1 0,0 1 0,0 0 0,-1 0 0,0 1 0,-39 36 0,38-33 0,-43 62 0,42-61 0,1 1 0,0-1 0,0 0 0,1 1 0,0-1 0,0 1 0,0 0 0,1 0 0,-1 10 0,3-16-4,-1 0 0,1 0-1,0 0 1,-1 0 0,1 0 0,0 0-1,0 0 1,-1 0 0,1-1 0,0 1-1,0 0 1,0-1 0,0 1 0,0 0-1,0-1 1,0 1 0,0-1 0,0 0-1,0 1 1,1-1 0,-1 0 0,0 0-1,0 1 1,0-1 0,0 0 0,0 0-1,1 0 1,-1-1 0,1 1 0,45-1-459,-42 0 327,26-3-723,-23 3 447,0-1 0,0 1-1,-1 1 1,1 0 0,16 1 0,-23-1 386,1 1 0,0-1 0,-1 1 0,1-1 0,-1 1 0,1 0 0,0 0 0,-1 0 0,0 0 0,1 0 0,-1 0 0,0 0 0,1 0 0,-1 1 0,0-1 0,0 0 0,0 1-1,0-1 1,0 1 0,-1-1 0,1 1 0,0-1 0,-1 1 0,1-1 0,-1 1 0,1 0 0,-1-1 0,0 1 0,0 0 0,1 0 0,-1-1 0,-1 3 0,-2 113-828,3-116 714,0-1 0,0 1 0,0 0 0,1-1 0,-1 1 0,0 0 0,0-1 1,1 1-1,-1-1 0,0 1 0,1-1 0,-1 1 0,1-1 0,-1 1 0,1-1 0,-1 1 0,1-1 0,-1 1 0,1-1 0,-1 0 0,1 1 0,0-1 0,-1 0 0,1 1 0,-1-1 0,1 0 0,0 0 0,-1 0 0,1 0 0,0 1 0,-1-1 0,1 0 1,0 0-1,-1 0 0,1 0 0,0-1 0,-1 1 0,1 0 0,0 0 0,-1 0 0,1 0 0,0-1 0,-1 1 0,1 0 0,-1-1 0,1 1 0,0-1 0,33-17-3242,-10-8-2031,0-3-2034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2.195"/>
    </inkml:context>
    <inkml:brush xml:id="br0">
      <inkml:brushProperty name="width" value="0.025" units="cm"/>
      <inkml:brushProperty name="height" value="0.025" units="cm"/>
    </inkml:brush>
  </inkml:definitions>
  <inkml:trace contextRef="#ctx0" brushRef="#br0">72 100 7527,'4'-12'3945,"3"-7"-2288,7-20 1103,1 9 2326,-18 39-1467,1 13-2816,-1 2-672,-6 12 1254,3 0 0,0 1 0,0 45 0,5 47-1567,1-88-1129,-2-58 1375,-1 0 0,-1 0 0,-1 1 0,0-1 0,-1 1 0,0 0 0,-15-23 0,17 32 381,2 4-259,-1 0 1,1 0-1,0-1 0,0 1 0,1-1 1,-1 1-1,1-1 0,0 1 0,0-1 1,0 0-1,-1-6 0,6 9-187,-1 1 0,0-1 0,1 0 1,-1 1-1,0 0 0,1 0 0,-1 0 0,1 0 0,4 1 0,1 0-145,25 0-3543,1 0-6886,-20-1 3598</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2.570"/>
    </inkml:context>
    <inkml:brush xml:id="br0">
      <inkml:brushProperty name="width" value="0.025" units="cm"/>
      <inkml:brushProperty name="height" value="0.025" units="cm"/>
    </inkml:brush>
  </inkml:definitions>
  <inkml:trace contextRef="#ctx0" brushRef="#br0">42 0 11979,'0'0'16918,"-2"9"-15851,-2 2-1001,-11 45 540,15-53-753,0-1 1,0 0-1,0 0 0,0 0 0,0 0 0,0 0 1,0 1-1,1-1 0,-1 0 0,1 0 1,0 0-1,-1 0 0,1 0 0,0 0 1,0 0-1,0-1 0,0 1 0,1 0 0,-1 0 1,0-1-1,1 1 0,0-1 0,-1 1 1,1-1-1,2 2 0,18 7-2166,-18-9 2562,0 0 1,0 1-1,0 0 0,0 0 0,-1 0 0,1 0 0,5 5 1,-8-6-111,0 0 1,-1 0-1,1 0 1,0 0-1,-1 1 1,1-1 0,-1 0-1,0 0 1,1 0-1,-1 1 1,0-1 0,0 0-1,0 0 1,0 1-1,0-1 1,0 0-1,0 0 1,0 1 0,0-1-1,0 0 1,-1 0-1,1 1 1,-1-1 0,1 0-1,-1 0 1,1 0-1,-1 0 1,0 0-1,1 0 1,-1 0 0,0 0-1,-1 1 1,-1 2 64,0-1 1,0 0-1,0 0 0,0 0 1,-1-1-1,1 1 1,-1-1-1,0 0 0,1 0 1,-5 2-1,-19 1-1199,25-5 655,1 0 0,0 0 0,-1 0 0,1-1 0,0 1 0,-1 0 0,1-1 0,0 1 0,0-1 0,-1 0 0,1 1 0,0-1 0,0 0 0,0 0 0,0 1 0,-1-2 0,-6-8-8623</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3.658"/>
    </inkml:context>
    <inkml:brush xml:id="br0">
      <inkml:brushProperty name="width" value="0.025" units="cm"/>
      <inkml:brushProperty name="height" value="0.025" units="cm"/>
    </inkml:brush>
  </inkml:definitions>
  <inkml:trace contextRef="#ctx0" brushRef="#br0">27 1 8072,'0'0'21252,"-4"11"-21162,-2 8-10,1-1-1,1 1 0,1 1 0,1-1 0,0 30 1,2-48-59,0 1 1,0-1 0,0 1 0,0-1-1,1 1 1,-1-1 0,1 1 0,-1-1-1,1 1 1,-1-1 0,1 0 0,0 1-1,0-1 1,0 0 0,0 0 0,0 1 0,0-1-1,0 0 1,0 0 0,0 0 0,0 0-1,1-1 1,-1 1 0,0 0 0,1 0-1,-1-1 1,0 1 0,1-1 0,-1 1-1,1-1 1,-1 0 0,1 1 0,-1-1-1,1 0 1,-1 0 0,1 0 0,-1 0-1,1 0 1,-1-1 0,1 1 0,-1 0-1,1-1 1,-1 1 0,3-2 0,4 0 103,0 0 1,0-1-1,0 0 1,0-1-1,0 1 1,12-10-1,-10 5-65,1-1 0,-1-1 1,-1 1-1,0-2 0,0 1 0,-1-1 0,8-14 0,-19 64-311,0-26 329,0 1-1,1-1 1,0 0 0,1 1 0,1-1 0,2 25-1,-2-38-72,0 1 0,0 0-1,1-1 1,-1 1 0,1 0-1,-1-1 1,0 1 0,1-1-1,0 1 1,-1 0-1,1-1 1,-1 1 0,1-1-1,-1 0 1,1 1 0,0-1-1,-1 1 1,1-1 0,0 0-1,0 0 1,-1 1 0,1-1-1,0 0 1,0 0-1,-1 0 1,1 0 0,0 0-1,0 0 1,-1 0 0,1 0-1,0 0 1,0 0 0,-1 0-1,1 0 1,0-1-1,0 1 1,-1 0 0,1 0-1,0-1 1,-1 1 0,2-1-1,30-17 47,4-13-51,22-18 0,-54 47 0,-1-1 0,1 1 0,1-1 0,-1 1 0,0 0 0,0 1 0,1-1 0,-1 1 0,1 0 0,-1 0 0,1 0 0,6 0 0,-10 2 0,1-1 0,-1 1 0,0-1 0,0 1 0,0-1 0,0 1 0,0 0 0,0-1 0,0 1 0,0 0 0,0 0 0,-1 0 0,1 0 0,0 0 0,0 0 0,-1 0 0,1 0 0,-1 0 0,1 0 0,-1 0 0,1 0 0,-1 0 0,0 1 0,1-1 0,-1 0 0,0 0 0,0 0 0,0 3 0,2 40 0,-2-38 0,0 0 0,0-1 0,0 0 0,1 1 0,-1-1 0,1 0 0,3 8 0,-4-13 0,0 1 0,0-1 0,0 1 0,1-1 0,-1 0 0,0 1 0,0-1 0,0 0 0,1 1 0,-1-1 0,0 0 0,1 1 0,-1-1 0,0 0 0,1 0 0,-1 1 0,0-1 0,1 0 0,-1 0 0,1 0 0,-1 0 0,0 1 0,1-1 0,-1 0 0,1 0 0,-1 0 0,0 0 0,1 0 0,-1 0 0,1 0 0,0 0 0,19-16 0,-7-2 0,31-34 0,-41 49 0,0 1 0,-1-1 0,1 1 0,0-1 0,0 1 0,1 0 0,-1 0 0,0 0 0,1 1 0,-1-1 0,1 1 0,0 0 0,6-2 0,-9 4 0,0-1 0,-1 1 0,1-1 0,0 1 0,0-1 0,-1 1 0,1 0 0,0-1 0,-1 1 0,1 0 0,0 0 0,-1-1 0,1 1 0,-1 0 0,1 0 0,-1 0 0,0 0 0,1-1 0,-1 1 0,0 0 0,0 0 0,0 0 0,1 0 0,-1 0 0,0 0 0,0 0 0,0 0 0,0 0 0,-1 1 0,1 41 0,0-33 0,0-10 0,0 0 0,0 0 0,0 1 0,0-1 0,1 0 0,-1 0 0,0 0 0,0 0 0,0 0 0,1 0 0,-1 0 0,0 0 0,0 0 0,1 1 0,-1-1 0,0 0 0,0 0 0,0 0 0,1 0 0,-1 0 0,0 0 0,0-1 0,1 1 0,-1 0 0,0 0 0,0 0 0,0 0 0,1 0 0,-1 0 0,0 0 0,0 0 0,0 0 0,1-1 0,-1 1 0,0 0 0,0 0 0,0 0 0,0 0 0,1-1 0,-1 1 0,0 0 0,0 0 0,0 0 0,0-1 0,0 1 0,0 0 0,0 0 0,1 0 0,-1-1 0,0 1 0,0 0 0,10-11 0,-1-3 0,-7 10 0,0 1 0,0-1 0,0 1 0,1 0 0,-1 0 0,1 0 0,0 0 0,0 0 0,0 0 0,0 1 0,0-1 0,0 1 0,1 0 0,-1 0 0,1 0 0,3-1 0,-5 6-5,-1 1-1,0-1 1,0 0-1,0 1 1,0-1-1,-1 1 1,1 0 0,-1-1-1,0 1 1,0-1-1,0 1 1,-2 5 0,2-1-208,0-2-229,-1 17-5367,-3-17-1590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4.604"/>
    </inkml:context>
    <inkml:brush xml:id="br0">
      <inkml:brushProperty name="width" value="0.025" units="cm"/>
      <inkml:brushProperty name="height" value="0.025" units="cm"/>
    </inkml:brush>
  </inkml:definitions>
  <inkml:trace contextRef="#ctx0" brushRef="#br0">104 110 6438,'-2'0'688,"1"-1"-1,-1 0 0,1 0 1,-1 0-1,1 0 1,0 0-1,-1 0 1,1 0-1,0-1 0,-1 1 1,1 0-1,0-1 1,0 1-1,0-1 1,0 1-1,1-1 1,-1 1-1,0-1 0,1 0 1,-1 1-1,0-4 1,1 3-315,0 0 1,1 0-1,-1 0 1,1 0-1,-1 0 1,1 0-1,0 0 0,-1 0 1,1 0-1,0 1 1,0-1-1,0 0 1,1 0-1,-1 1 1,0-1-1,2-1 1,2-1-8,1-1 0,-1 1 0,1 0 1,-1 0-1,1 0 0,0 1 0,1 0 1,-1 0-1,1 0 0,6-1 1,-6 3-304,-1-1 0,0 1 1,1 1-1,-1 0 1,1-1-1,0 2 1,-1-1-1,0 1 1,1 0-1,8 3 1,-12-3-59,0 0 0,-1 0-1,1 1 1,-1-1 0,1 1 0,-1 0 0,0-1 0,1 1 0,-1 0 0,0 0 0,0 1 0,0-1 0,-1 0 0,1 1 0,-1-1 0,1 1 0,-1-1 0,0 1 0,0 0 0,0-1 0,0 1 0,0 0 0,-1 0 0,1 0 0,-1 3 0,2 4-5,-1 1 0,-1 0 0,0-1 0,0 1 0,-1-1 0,-1 1 0,1-1 0,-2 1 0,0-1 0,0 0 0,0 0 0,-1 0 0,-1 0 0,0-1 0,0 0 0,-1 0 0,0 0 0,0-1 0,-11 11 0,17-19 0,0 1 0,-1-1 0,1 1 0,-1-1 0,1 1 0,-1-1 0,1 1 0,-1-1 0,0 0 0,1 1 0,-1-1 0,1 0 0,-1 0 0,0 1 0,1-1 0,-1 0 0,0 0 0,1 0 0,-1 0 0,0 0 0,1 0 0,-1 0 0,0 0 0,1 0 0,-1 0 0,0 0 0,1 0 0,-1 0 0,0-1 0,1 1 0,-1 0 0,0 0 0,1-1 0,-1 1 0,1 0 0,-1-1 0,0 1 0,1-1 0,-1 1 0,1-1 0,0 1 0,-1-1 0,0 0 0,1 0 0,0 1 0,0-1 0,0 0 0,0 1 0,0-1 0,0 1 0,0-1 0,0 0 0,1 1 0,-1-1 0,0 1 0,0-1 0,0 0 0,1 1 0,-1-1 0,0 1 0,1-1 0,-1 1 0,0-1 0,1 1 0,-1-1 0,1 1 0,-1-1 0,1 1 0,-1 0 0,1-1 0,-1 1 0,1 0 0,-1-1 0,1 1 0,0 0 0,-1 0 0,1-1 0,-1 1 0,1 0 0,0 0 0,-1 0 0,1 0 0,0 0 0,-1 0 0,1 0 0,-1 0 0,1 0 0,0 0 0,-1 0 0,1 1 0,0-1 0,0 0 0,3 1 0,-1 0 0,1 0 0,0 0 0,-1 1 0,1-1 0,-1 1 0,0 0 0,1 0 0,-1 0 0,0 0 0,0 0 0,0 1 0,0-1 0,-1 1 0,1 0 0,-1 0 0,1 0 0,-1 0 0,0 0 0,0 1 0,-1-1 0,3 5 0,0 1 0,0 0 0,-1 0 0,0 0 0,0 0 0,-1 1 0,0-1 0,0 18 0,-2-25 0,0 0 0,0 0 0,0 0 0,0 0 0,-1 0 0,1 0 0,-1 0 0,0 0 0,0 0 0,1 0 0,-1 0 0,0 0 0,-1-1 0,1 1 0,0 0 0,0-1 0,-1 1 0,1-1 0,-3 3 0,0-2 0,-1 1 0,1-1 0,0 1 0,-1-1 0,0 0 0,1-1 0,-11 3 0,-5-1 0,-1 0 0,1-2 0,-22 0 0,34-1 0,-63-6 0,66 6 0,0-1 0,1 0 0,-1-1 0,0 1 0,1-1 0,0 0 0,-1 0 0,1 0 0,0 0 0,0-1 0,0 0 0,-6-5 0,55 6-1228,-41 2 828,35 1-4696,0-1-3827,-12-1-638</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51.098"/>
    </inkml:context>
    <inkml:brush xml:id="br0">
      <inkml:brushProperty name="width" value="0.025" units="cm"/>
      <inkml:brushProperty name="height" value="0.025" units="cm"/>
    </inkml:brush>
  </inkml:definitions>
  <inkml:trace contextRef="#ctx0" brushRef="#br0">572 61 10730,'-9'-7'2344,"-1"0"-1917,0 0 0,0 1 0,0 0 0,-1 1 0,1 0 0,-21-6 0,25 10-258,0-1 0,-1 1 0,1 0 0,-1 0 0,1 1 0,0 0 0,-1 0 0,1 0 0,-1 1 0,1 0 0,-1 0 0,1 1 0,0 0-1,0 0 1,0 0 0,-10 6 0,0 2 100,1 2 0,0 0 0,1 1-1,0 0 1,1 1 0,0 1 0,-19 29-1,5 0 424,-39 80 0,43-71-508,1 1 0,3 0-1,2 1 1,3 1-1,2 1 1,2-1 0,4 2-1,1-1 1,4 69 0,2-107-194,1-1 1,1 1 0,0 0-1,2-1 1,0 0 0,1 0 0,13 26-1,-16-37 65,1 0-1,0-1 1,0 1 0,0-1-1,1 0 1,0-1-1,1 1 1,-1-1-1,1 0 1,0 0 0,0 0-1,1-1 1,-1 0-1,1-1 1,0 1 0,0-1-1,0 0 1,0-1-1,0 0 1,1 0-1,9 1 1,1-3 228,-1 0-1,1-1 1,-1-1-1,1-1 1,-1 0-1,0-1 0,0-1 1,0 0-1,0-2 1,-1 0-1,0-1 1,19-12-1,13-11 347,-1-1-1,63-59 0,-71 56-521,-2-1-1,-1-2 0,-2-2 1,-2-1-1,29-48 0,-44 60-82,-2 0 1,-1-1-1,-1 0 0,-1-1 1,-2-1-1,-1 0 0,-2 0 1,-1-1-1,2-36 0,-7 56-14,-1 0-1,0 1 0,-1-1 1,-1 0-1,0 0 1,0 1-1,-1-1 1,-1 1-1,0 0 0,-1 0 1,0 0-1,-1 1 1,0 0-1,-1 0 1,0 0-1,-1 1 0,0 0 1,0 0-1,-1 1 1,-1 0-1,1 1 1,-1 0-1,-1 0 1,0 1-1,0 1 0,0 0 1,0 0-1,-1 1 1,-20-6-1,6 4-221,-1 1 0,0 1 0,0 1 0,0 1-1,0 2 1,-1 1 0,-39 4 0,-40 15-9814,87-14-539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5.289"/>
    </inkml:context>
    <inkml:brush xml:id="br0">
      <inkml:brushProperty name="width" value="0.025" units="cm"/>
      <inkml:brushProperty name="height" value="0.025" units="cm"/>
    </inkml:brush>
  </inkml:definitions>
  <inkml:trace contextRef="#ctx0" brushRef="#br0">85 35 2723,'0'0'25261,"-4"9"-23681,-11 25-1180,1 1 1,2 0-1,2 0 0,1 1 1,2 1-1,1-1 1,-1 46-1,7-81-400,0 0 0,0 0 0,0 0 0,0 0 0,0 0 0,0 0 0,0 0 0,0 0 0,0 0 0,1 0 0,-1 0 0,0 0 0,1 0 0,-1 0 0,1 0 0,-1 0 0,1 0 0,-1-1 0,1 1 0,-1 0 0,1 0 0,0-1 0,0 1 0,-1 0 0,1-1 0,0 1 0,0 0 0,1 0 0,0-1 0,0 0 0,0 0 0,0 1 0,0-2 0,0 1 0,0 0 0,-1 0 0,1 0 0,0-1 0,0 1 0,0-1 0,0 0 0,3-1 0,3-2 0,0-1 0,0 0 0,0 0 0,0-1 0,8-9 0,7-10 0,-2-1 0,-1-1 0,-1-1 0,-2-1 0,-1-1 0,-1 0 0,-1-1 0,-2 0 0,15-59 0,-26 83 0,-5 11 0,-11 29 0,-20 50 0,18-40 0,-25 72 0,38-103 0,1-1 0,0 1 0,2 0 0,-1 0 0,1 0 0,1 0 0,1 19 0,-1-31-15,1 1 0,-1 0-1,1-1 1,-1 1 0,1-1 0,-1 1 0,1-1 0,-1 1-1,1-1 1,-1 1 0,1-1 0,0 1 0,-1-1-1,1 0 1,0 1 0,-1-1 0,1 0 0,0 1 0,0-1-1,-1 0 1,1 0 0,0 0 0,0 0 0,-1 0-1,1 0 1,0 0 0,0 0 0,0 0 0,-1 0 0,1 0-1,0 0 1,0-1 0,-1 1 0,1 0 0,0-1-1,-1 1 1,1 0 0,0-1 0,0 0 0,29-15-3035,-21 3-3826,-3-2-3667</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6.208"/>
    </inkml:context>
    <inkml:brush xml:id="br0">
      <inkml:brushProperty name="width" value="0.025" units="cm"/>
      <inkml:brushProperty name="height" value="0.025" units="cm"/>
    </inkml:brush>
  </inkml:definitions>
  <inkml:trace contextRef="#ctx0" brushRef="#br0">91 0 16656,'0'0'9027,"-4"11"-6374,-16 43-1556,6-23-541,2 1 0,2 0-1,1 0 1,1 1-1,-5 53 1,13-85-556,0-1 0,0 1 0,0-1 0,0 1 0,0-1 0,0 1 0,0 0 0,0-1 0,0 1 0,1-1 0,-1 1 0,0-1 0,0 1 0,1-1 0,-1 1 0,1-1 0,-1 1 0,0-1 0,1 1 0,-1-1 0,1 1 0,-1-1 0,1 0 0,-1 1 0,1-1 0,-1 0 0,1 0 0,-1 1 0,1-1 0,0 0 0,23 0 0,21-14 0,-33 8 0,-8 4 0,-1 0 0,1 0 0,0 1 0,0-1 0,0 1 0,1 0 0,-1 0 0,7-1 0,-10 3 0,1-1 0,-1 0 0,0 1 0,0 0 0,0-1 0,0 1 0,0 0 0,0 0 0,0-1 0,0 1 0,0 0 0,0 0 0,0 0 0,-1 0 0,1 0 0,0 0 0,-1 0 0,1 1 0,0-1 0,-1 0 0,0 0 0,1 0 0,-1 1 0,0-1 0,1 0 0,-1 0 0,0 1 0,0-1 0,0 0 0,0 0 0,0 1 0,0-1 0,-1 2 0,1 104 0,0-107 0,0 1 0,0-1 0,0 0 0,0 1 0,1-1 0,-1 0 0,0 0 0,0 1 0,0-1 0,0 0 0,0 1 0,1-1 0,-1 0 0,0 0 0,0 1 0,1-1 0,-1 0 0,0 0 0,0 0 0,1 1 0,-1-1 0,0 0 0,0 0 0,1 0 0,-1 0 0,0 0 0,1 0 0,-1 0 0,0 1 0,1-1 0,-1 0 0,0 0 0,1 0 0,-1 0 0,0 0 0,1 0 0,-1-1 0,0 1 0,0 0 0,1 0 0,-1 0 0,0 0 0,1 0 0,-1 0 0,0 0 0,0-1 0,1 1 0,16-8 0,-6 0 0,0 0 0,-1 0 0,13-16 0,-14 15 0,-1 1 0,2-1 0,-1 2 0,18-12 0,-26 18 0,-1 1 0,1 0 0,-1 0 0,0-1 0,1 1 0,-1 0 0,1 0 0,-1 0 0,1 0 0,-1 0 0,0 0 0,1 0 0,-1 0 0,1 0 0,-1 0 0,1 0 0,-1 0 0,1 0 0,-1 0 0,0 0 0,1 0 0,-1 0 0,1 1 0,-1-1 0,1 0 0,-1 0 0,0 0 0,1 1 0,-1-1 0,0 0 0,1 1 0,-1-1 0,0 0 0,1 1 0,-1-1 0,0 0 0,0 1 0,1-1 0,-1 0 0,0 1 0,0-1 0,0 1 0,0-1 0,1 1 0,-1-1 0,0 1 0,0-1 0,0 0 0,0 2 0,1 25 0,0-23 0,5-27 0,-6 22 0,5-29 0,-1 0 0,-1-57 0,-1 33 0,-2 53 0,0 0 0,1 0 0,-1 1 0,1-1 0,-1 1 0,1-1 0,-1 0 0,1 1 0,-1-1 0,1 1 0,-1-1 0,1 1 0,-1 0 0,1-1 0,0 1 0,-1-1 0,1 1 0,0 0 0,-1 0 0,1-1 0,0 1 0,0 0 0,-1 0 0,1 0 0,0 0 0,0 0 0,-1 0 0,1 0 0,0 0 0,0 0 0,-1 0 0,2 1 0,36 3 0,-23-1 0,1-2-690,-1-1-1,30-3 1,-4-7-6720</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0:59.837"/>
    </inkml:context>
    <inkml:brush xml:id="br0">
      <inkml:brushProperty name="width" value="0.025" units="cm"/>
      <inkml:brushProperty name="height" value="0.025" units="cm"/>
    </inkml:brush>
  </inkml:definitions>
  <inkml:trace contextRef="#ctx0" brushRef="#br0">127 163 5477,'6'-10'1420,"5"-7"1411,-1 0 1,12-31-1,-19 40-1419,0-1 1,-1 1-1,0-1 0,0 0 1,-1 1-1,0-11 0,-2 24-1149,0 0 0,0 0-1,0-1 1,-1 1-1,1 0 1,-6 8 0,-3 13 135,-9 51 478,3 0-1,3 1 1,4 1-1,4 0 1,5 100-1,1-166-875,1 1 0,0-1 0,1 1 0,9 24 0,-23-65 0,-1 0 0,-19-29 0,19 37 0,2-1 0,0 0 0,0 0 0,2-1 0,1 0 0,-5-24 0,11 44 0,1-1 0,0 0 0,1 1 0,-1-1 0,0 0 0,0 1 0,1-1 0,-1 1 0,1-1 0,-1 1 0,1-1 0,0 1 0,0-1 0,-1 1 0,1-1 0,0 1 0,0 0 0,0-1 0,1 1 0,-1 0 0,0 0 0,0 0 0,1 0 0,-1 0 0,0 0 0,1 0 0,-1 1 0,3-2 0,54-17 0,-34 13 0,-22 5 0,30-10 0,1 1 0,-1 1 0,2 2 0,-1 1 0,42-2 0,-73 8 0,1 0 0,0 0 0,-1 0 0,1 1 0,-1-1 0,1 1 0,0 0 0,-1-1 0,1 1 0,-1 0 0,1 1 0,-1-1 0,0 0 0,0 1 0,1-1 0,-1 1 0,0 0 0,0-1 0,0 1 0,-1 0 0,3 3 0,-1-1 0,-1 1 0,0 0 0,1 0 0,-2 0 0,1 0 0,-1 0 0,1 0 0,-1 1 0,-1-1 0,1 6 0,-1 11 0,0 1 0,-2-1 0,-1 0 0,-5 22 0,5-30 0,37-82 0,-27 41 0,-2 1 0,-1-1 0,-1 0 0,0-36 0,-1 66-10,0 0 0,0-1 0,0 1 0,0 0 0,1-1 0,-1 0 0,1 1 0,-1-1 0,1 0 0,0 0 0,0 0 0,0-1 0,0 1 0,0-1 0,0 0 0,1 0 0,-1 0 0,0 0 0,1 0 0,6 0 0,11 1-441,-1 0 0,26-1 0,-34-2-31,62 0-10333,-39-7 1830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0.303"/>
    </inkml:context>
    <inkml:brush xml:id="br0">
      <inkml:brushProperty name="width" value="0.025" units="cm"/>
      <inkml:brushProperty name="height" value="0.025" units="cm"/>
    </inkml:brush>
  </inkml:definitions>
  <inkml:trace contextRef="#ctx0" brushRef="#br0">127 0 9225,'0'0'13196,"-9"1"-10479,1 1-2242,1-1-1,-1 1 0,0 0 0,0 1 1,1 0-1,-1 0 0,1 0 0,-9 7 1,13-9-440,0 1 1,0 0 0,0 1 0,1-1 0,-1 0-1,1 1 1,-1 0 0,1-1 0,0 1 0,0 0 0,0 0-1,0 0 1,1 0 0,-1 1 0,1-1 0,0 0 0,0 1-1,0-1 1,1 1 0,-1-1 0,1 1 0,-1-1 0,1 1-1,0-1 1,1 5 0,0-7-32,0 0 1,0 0-1,0 1 0,0-1 1,0 0-1,0 0 0,1 0 1,-1 0-1,0 0 0,1-1 1,-1 1-1,0 0 0,1-1 1,-1 1-1,1-1 0,-1 1 1,1-1-1,-1 0 0,1 1 1,0-1-1,-1 0 0,1 0 0,-1 0 1,1 0-1,1-1 0,44-2 194,-40 1-183,-1 0 1,1-1 0,-1 0 0,1 0 0,-1 0-1,0-1 1,9-7 0,-10 6-4,1 1 0,1 0 0,-1 0-1,0 0 1,14-4 0,-19 8-15,-1 0-1,1 0 1,-1 1-1,1-1 1,-1 0-1,1 0 1,-1 1-1,1-1 0,-1 0 1,0 1-1,1-1 1,-1 1-1,0-1 1,1 1-1,-1-1 1,0 0-1,1 1 1,-1-1-1,0 1 1,0-1-1,0 1 1,0-1-1,1 1 1,-1-1-1,0 1 1,0-1-1,0 1 1,0 0-1,0-1 0,0 1 1,0-1-1,0 1 1,-1 0-1,2 29-169,-2-23 151,1-4 49,0-1 0,0 0-1,1 0 1,-1 0 0,0 0 0,1 0-1,0 0 1,-1 0 0,1 0-1,0 0 1,0 0 0,0 0 0,0 0-1,0 0 1,0-1 0,1 1 0,-1 0-1,0-1 1,1 1 0,0-1-1,-1 0 1,1 1 0,0-1 0,0 0-1,-1 0 1,1 0 0,0 0-1,0 0 1,0-1 0,0 1 0,0 0-1,0-1 1,1 0 0,-1 1 0,0-1-1,0 0 1,0 0 0,0 0-1,0-1 1,0 1 0,4-1 0,2 0 74,0-1 0,0 0 1,-1 0-1,1 0 0,0-1 0,-1 0 1,0-1-1,0 0 0,0 0 1,7-6-1,36-34-101,-64 87-1255,17-32-5325,16-9 2297,14-15-1216,-16-2 1068,0-4-2701</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0.646"/>
    </inkml:context>
    <inkml:brush xml:id="br0">
      <inkml:brushProperty name="width" value="0.025" units="cm"/>
      <inkml:brushProperty name="height" value="0.025" units="cm"/>
    </inkml:brush>
  </inkml:definitions>
  <inkml:trace contextRef="#ctx0" brushRef="#br0">0 39 9513,'0'0'5002,"11"-5"-742,-3 2-3855,1-2 471,0 1 0,1 0 0,0 0 0,-1 1 0,1 0 0,1 0 0,-1 2 0,0-1 0,0 1 0,1 0 0,10 2 0,-20-1-815,0 1 0,0-1-1,0 1 1,0 0 0,-1-1 0,1 1 0,0 0-1,0 0 1,-1 0 0,1-1 0,0 1 0,-1 0-1,1 0 1,-1 0 0,1 0 0,-1 0-1,0 0 1,1 0 0,-1 0 0,0 0 0,0 0-1,0 0 1,0 0 0,0 1 0,0-1 0,0 2-1,-3 30 1016,-2-20-1027,0-1-1,-1 0 0,0 0 0,-1-1 0,0 1 1,-13 13-1,-23 41-28,42-65-20,0 0 0,0 0 0,1 1 0,-1-1 0,0 1 0,1-1 0,-1 0 0,1 1 0,-1-1 0,1 1 0,0-1 0,0 1 0,-1-1 0,1 1 0,0-1 0,0 1 0,1-1 0,-1 1 0,0-1 0,0 1 0,1-1 0,-1 1 0,1-1 0,-1 0 0,1 1 0,0-1 0,-1 1 0,1-1 0,0 0 0,0 0 0,0 0 0,0 0 0,0 1 0,0-1 0,0 0 0,1-1 0,-1 1 0,0 0 0,1 0 0,-1 0 0,0-1 0,1 1 0,-1-1 0,0 1 0,1-1 0,2 1 0,8 1 0,1 0 0,-1 0 0,0-2 0,21 0 0,-18 0 0,15 1 38,-22 0-71,1 0 0,-1-1-1,1 0 1,-1 0 0,0 0 0,1-1 0,-1-1-1,1 1 1,-1-1 0,0-1 0,0 0-1,0 0 1,8-5 0,-6-3-2508,-10-4-4687,-8 2-3524</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1.006"/>
    </inkml:context>
    <inkml:brush xml:id="br0">
      <inkml:brushProperty name="width" value="0.025" units="cm"/>
      <inkml:brushProperty name="height" value="0.025" units="cm"/>
    </inkml:brush>
  </inkml:definitions>
  <inkml:trace contextRef="#ctx0" brushRef="#br0">0 26 3395,'0'0'25817,"68"0"-24632,-23 0-417,1 0-511,-3-4-257,-2-5-2691,-3-4-6309</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1.735"/>
    </inkml:context>
    <inkml:brush xml:id="br0">
      <inkml:brushProperty name="width" value="0.025" units="cm"/>
      <inkml:brushProperty name="height" value="0.025" units="cm"/>
    </inkml:brush>
  </inkml:definitions>
  <inkml:trace contextRef="#ctx0" brushRef="#br0">29 54 10922,'0'0'16234,"7"-3"-14568,21-9 719,-27 12-2347,0 0 0,0 0 0,0-1 0,0 1 0,0 0 0,-1-1 0,1 1 0,0-1 0,0 1 0,-1-1 0,1 1 0,0-1 1,0 1-1,-1-1 0,1 0 0,-1 1 0,1-1 0,0 0 0,-1 0 0,0 1 0,1-1 0,-1 0 0,1 0 0,-1 0 0,0 0 0,0 0 0,1 1 0,-1-1 0,0 0 0,0 0 0,0 0 1,0 0-1,0 0 0,0 0 0,0 0 0,0 0 0,-1 0 0,1 1 0,0-1 0,-1-1 0,0 1-38,-1 0 0,1 0 0,0 0 0,-1 0 0,1 0 0,-1 0 0,1 1 0,-1-1 0,0 1 0,1-1 0,-1 1 0,0 0 0,1-1 0,-1 1 0,0 0 0,1 0 0,-1 0 0,0 0 0,1 1 0,-1-1 0,0 0 0,1 1 0,-1-1 0,1 1 0,-3 0 0,2 0 0,-1 0 0,1 0 0,0 0 0,0 0 0,0 0 0,0 0 0,0 1 0,0-1 0,0 0 0,0 1 0,1 0 0,-1-1 0,0 1 0,1 0 0,-1 0 0,1 0 0,-1 2 0,1-3 0,1-1 0,0 1 0,-1 0 0,1-1 0,0 1 0,0 0 0,0-1 0,0 1 0,-1 0 0,1 0 0,0-1 0,0 1 0,0 0 0,0-1 0,1 1 0,-1 0 0,0-1 0,0 1 0,0 0 0,0-1 0,1 1 0,-1 0 0,0-1 0,1 1 0,0 0 0,14-2 0,-11-1 0,-1 0 0,1 0 0,-1-1 0,1 1 0,-1-1 0,0 1 0,4-6 0,0-7-2006,-7 15 1795,0-1 0,0 1-1,0 0 1,-1-1 0,1 1-1,0 0 1,0-1 0,0 1 0,-1 0-1,1 0 1,0-1 0,-1 1-1,1 0 1,0 0 0,0-1 0,-1 1-1,1 0 1,0 0 0,-1 0-1,1 0 1,0 0 0,-1-1 0,1 1-1,0 0 1,-1 0 0,1 0-1,-1 0 1,1 0 0,0 0 0,-1 0-1,1 0 1,0 0 0,-1 0-1,0 1 1,-11-1-13226</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3.585"/>
    </inkml:context>
    <inkml:brush xml:id="br0">
      <inkml:brushProperty name="width" value="0.025" units="cm"/>
      <inkml:brushProperty name="height" value="0.025" units="cm"/>
    </inkml:brush>
  </inkml:definitions>
  <inkml:trace contextRef="#ctx0" brushRef="#br0">0 584 15439,'0'0'9950,"9"-9"-7377,229-258 390,-191 207-2349,-2-2 0,67-123 0,-112 234-614,-8-11 0,-1-2 0,-2 1 0,-30 64 0,27-70 0,1 2 0,1 0 0,2 1 0,-11 59 0,21-92 0,0 1 0,-1-1 0,1 0 0,0 0 0,0 1 0,0-1 0,0 0 0,1 0 0,-1 1 0,0-1 0,0 0 0,1 0 0,-1 1 0,1-1 0,-1 0 0,2 2 0,-1-3 0,-1 1 0,1-1 0,-1 1 0,1-1 0,-1 0 0,1 1 0,0-1 0,-1 0 0,1 0 0,-1 1 0,1-1 0,0 0 0,-1 0 0,1 0 0,0 0 0,-1 0 0,1 0 0,0 0 0,-1 0 0,1 0 0,-1 0 0,1 0 0,0-1 0,2 0 0,-1 0 0,1 0 0,-1 0 0,1 0 0,-1-1 0,0 1 0,1-1 0,-1 0 0,0 1 0,0-1 0,0 0 0,-1 0 0,3-3 0,1-4-2,0-1 0,-1 1 0,0-1-1,-1 0 1,0 1 0,0-1 0,-1-1 0,-1 1 0,0 0 0,0 0 0,-1-1-1,0 1 1,0-1 0,-3-10 0,3 21-20,0-1 0,0 1 0,-1-1 0,1 0 1,0 1-1,0-1 0,0 0 0,-1 1 0,1-1 0,0 1 0,-1-1 0,1 1 0,0-1 1,-1 1-1,1-1 0,-1 1 0,1-1 0,-1 1 0,1 0 0,-1-1 0,1 1 1,-1 0-1,0-1 0,1 1 0,-1 0 0,1 0 0,-1-1 0,0 1 0,1 0 0,-1 0 1,1 0-1,-1 0 0,0 0 0,1 0 0,-1 0 0,0 0 0,1 0 0,-1 0 0,0 0 1,1 1-1,-1-1 0,1 0 0,-1 0 0,0 0 0,1 1 0,-1-1 0,1 0 1,-1 1-1,1-1 0,-1 1 0,1-1 0,-1 1 0,1-1 0,-1 1 0,0 0 0,-25 28-322,20-20 367,3-6 19,0 1 0,0 0 0,1-1 1,0 1-1,0 0 0,0 0 0,0 0 0,1 1 0,-1-1 1,1 0-1,-1 6 0,2-9-23,1-1 0,-1 0-1,0 1 1,0-1 0,1 0 0,-1 1 0,0-1-1,1 0 1,-1 0 0,0 1 0,1-1 0,-1 0 0,0 0-1,1 0 1,-1 1 0,0-1 0,1 0 0,-1 0-1,1 0 1,-1 0 0,0 0 0,1 0 0,-1 0-1,1 0 1,-1 0 0,0 0 0,1 0 0,-1 0 0,1 0-1,-1 0 1,1 0 0,-1 0 0,0 0 0,1 0-1,-1-1 1,0 1 0,1 0 0,0-1 0,18-6 245,-5-2-253,0-1 1,-1 0-1,0-1 0,0-1 0,-1 0 0,-1 0 0,15-22 0,29-30-25,-55 64 14,1 0 0,-1 0 0,0 0 0,0 0 0,0 0 0,0 0 0,1 0 0,-1 0 0,0 0 0,0 0 0,0 0 0,1 0 0,-1 0 0,0 0 0,0 0 0,0 0 0,0 0 0,1 0 0,-1 0 0,0 0 0,0 0 0,0 1 0,0-1 0,1 0 0,-1 0 0,0 0 0,0 0 0,0 0 0,0 0 0,0 1 0,0-1 0,0 0 0,1 0 0,-1 0 0,0 0 0,0 1 0,0-1 0,0 0 0,0 0 0,0 0 0,0 1 0,0-1 0,0 0 0,0 0 0,0 0 0,0 0 0,0 1 0,0-1 0,0 0 0,0 0 0,0 0 0,0 1 0,0-1 0,0 0 0,-1 0 0,2 12 0,-2 11 0,-1-1 0,-7 26 0,6-31 0,0 1 0,0 0 0,2-1 0,1 35 0,0-50 0,0-1 0,0 0 0,1 1 0,-1-1 0,0 0 0,1 1 0,0-1 0,-1 0 0,1 0 0,0 0 0,-1 0 0,1 1 0,0-1 0,0 0 0,0 0 0,0 0 0,0-1 0,0 1 0,0 0 0,0 0 0,0 0 0,0-1 0,1 1 0,-1-1 0,0 1 0,0-1 0,1 1 0,-1-1 0,0 0 0,1 0 0,-1 0 0,0 1 0,1-1 0,-1 0 0,1-1 0,-1 1 0,2 0 0,1-1 0,-1 1 0,1-1 0,0 0 0,0 0 0,0 0 0,-1-1 0,1 1 0,-1-1 0,1 0 0,-1 0 0,6-5 0,4-8 0,-1-2 0,-1 1 0,-1-2 0,0 1 0,-1-2 0,12-37 0,-40 110 0,11-36 0,1 1 0,1 0 0,0 0 0,2 0 0,0 1 0,-1 24 0,5-43 1,0 0-1,0-1 1,0 1-1,0 0 1,0-1-1,0 1 1,0 0-1,0-1 1,1 1-1,-1-1 1,0 1-1,0 0 1,1-1-1,-1 1 1,0-1-1,1 1 1,-1-1-1,1 1 1,-1-1-1,1 1 1,-1-1-1,1 1 1,-1-1-1,1 0 1,-1 1-1,1-1 1,-1 0-1,1 1 1,0-1-1,-1 0 1,1 0-1,0 0 1,-1 1-1,1-1 1,0 0-1,-1 0 1,1 0-1,0 0 1,-1 0-1,1 0 1,-1-1-1,1 1 1,0 0-1,-1 0 1,1 0-1,0 0 1,-1-1-1,1 1 1,-1 0-1,1-1 1,-1 1-1,1 0 1,0-1-1,-1 1 1,1-2-1,33-22-524,-23 10-1200,-1-1 1,0 0 0,-1 0-1,-1-1 1,0 0 0,10-33 0,6-43-5891,-12 30 5636,1-4 4620,3 1 6724,-18 79-4723,2 6-3493,-2 23-761,-6 4 85,2 1 0,2-1 1,2 1-1,2 0 0,12 82 0,-9-116-343,-2-16 319,-5-25 42,-33-46-438,28 58-57,1 0 0,0 0 1,-8-24-1,16 38 3,0 0 0,0 0 0,0 1 0,0-1 0,0 0 0,0 1 0,0-1 0,0 0 0,0 1 0,1-1 0,-1 0 0,0 1 0,0-1 0,1 0 0,-1 1 0,0-1 0,1 1 0,-1-1 0,0 0 0,1 1 0,-1-1 0,1 1 0,-1-1 0,1 1 0,0 0 0,-1-1 0,1 1 0,-1-1 0,1 1 0,0 0 0,-1 0 0,1-1 0,0 1 0,-1 0 0,1 0 0,0 0 0,-1 0 0,1 0 0,0 0 0,-1 0 0,1 0 0,1 0 0,42 0 0,-30 1 0,155 2-14419,-132-3 11317</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3.939"/>
    </inkml:context>
    <inkml:brush xml:id="br0">
      <inkml:brushProperty name="width" value="0.025" units="cm"/>
      <inkml:brushProperty name="height" value="0.025" units="cm"/>
    </inkml:brush>
  </inkml:definitions>
  <inkml:trace contextRef="#ctx0" brushRef="#br0">190 9 11211,'-1'-1'1001,"-1"0"0,1 0 1,-1 0-1,0 0 0,1 1 1,-1-1-1,0 0 0,0 1 1,1-1-1,-1 1 0,0 0 1,-3-1-1,-27 5 3754,25-1-4331,-1-1-1,1 1 0,0 0 1,-1 1-1,-9 6 0,9-4-288,0 1 1,0 0-1,0 1 0,1 0 0,0 0 0,-7 10 0,12-15-120,0 0-1,0 0 0,0 1 0,0-1 0,1 0 0,-1 1 1,1-1-1,0 1 0,0 0 0,0-1 0,0 1 0,1 0 1,0-1-1,0 1 0,0 0 0,0 0 0,0-1 0,1 1 1,-1 0-1,3 7 0,-2-9-14,1 0 0,-1 0 0,0 0 0,1 0 0,-1-1 0,1 1 0,0 0 0,0-1 0,-1 1 0,1-1 0,0 1 0,0-1 0,0 0 0,1 0 0,-1 0 0,0 0 0,0 0 0,1-1 0,-1 1 0,0 0 0,1-1 0,-1 0 0,0 0 0,1 0 0,-1 0 0,5 0 0,-3-1 0,0 1 0,0-1 0,0 0 0,0 0 0,0 0 0,0 0 0,0-1 0,0 1 0,0-1 0,-1 0 0,1-1 0,-1 1 0,1 0 0,4-6 0,-2 2 0,-1 0 0,-1 0 0,1 0 0,-1-1 0,0 0 0,-1 0 0,1 0 0,-2 0 0,1 0 0,-1-1 0,0 1 0,0-1 0,-1 1 0,0-1 0,0 0 0,-1 0 0,0-12 0,-1 19 2,1 1 0,0-1 0,0 0 0,0 0 0,-1 1 0,1-1 1,0 0-1,-1 1 0,1-1 0,0 1 0,-1-1 0,1 0 0,-1 1 0,1-1 0,-1 1 0,1-1 0,-1 1 0,1-1 0,-1 1 0,0 0 1,1-1-1,-1 1 0,1 0 0,-1-1 0,0 1 0,0 0 0,1 0 0,-1 0 0,0 0 0,1-1 0,-1 1 0,0 0 0,0 0 1,1 0-1,-1 0 0,0 1 0,1-1 0,-1 0 0,0 0 0,0 0 0,1 1 0,-1-1 0,0 0 0,1 1 0,-1-1 0,0 1 0,-2 0-42,1 0-1,0 0 1,-1 1-1,1-1 0,0 1 1,0-1-1,0 1 1,0 0-1,0 0 0,1 0 1,-4 4-1,-4 27-5894,10-11-5218,3-16 2718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4.310"/>
    </inkml:context>
    <inkml:brush xml:id="br0">
      <inkml:brushProperty name="width" value="0.025" units="cm"/>
      <inkml:brushProperty name="height" value="0.025" units="cm"/>
    </inkml:brush>
  </inkml:definitions>
  <inkml:trace contextRef="#ctx0" brushRef="#br0">97 0 15599,'0'0'12390,"-6"14"-11877,-3 6-266,-42 105 2126,44-107-2099,1 0 0,1 1 0,1 0 1,0 0-1,0 24 0,3-42-274,1 0 0,0 1 0,0-1 0,0 0 0,0 0 0,0 0 0,1 0 0,-1 1 0,0-1 0,0 0 0,1 0 0,-1 0 0,1 0 0,-1 0 0,1 0 0,-1 0 0,1 0 0,0 0 0,0 0 0,-1 0 0,1 0 0,0 0 0,0 0 0,0-1 0,0 1 0,0 0 0,0-1 0,0 1 0,0-1 0,0 1 0,0-1 0,0 1 0,0-1 0,0 0 0,1 1 0,-1-1 0,0 0 0,0 0 0,0 0 0,1 0 0,-1 0 0,0 0 0,0 0 0,0-1 0,0 1 0,1 0 0,-1-1 0,0 1 0,0 0 0,2-2 0,5-1 0,1-1 0,-1 0 0,0 0 0,0 0 0,10-9 0,-11 8 0,-4 2 0,0 1 0,0-1 0,0 1 0,0 0 0,1-1 0,-1 2 0,1-1 0,0 0 0,-1 1 0,1 0 0,0-1 0,0 1 0,0 1 0,4-1 0,-7 2 0,0-1 0,0 1 0,-1 0 0,1 0 0,0 0 0,0 0 0,-1 0 0,1 0 0,-1 0 0,1 0 0,-1 0 0,1 0 0,-1 0 0,0 0 0,0 1 0,1-1 0,-1 0 0,0 0 0,0 0 0,0 0 0,0 1 0,0-1 0,-1 1 0,1 35 0,0-35 0,-1 3 0,1-1 0,-1 1 0,0-1 0,0 1 0,0-1 0,-1 1 0,1-1 0,-1 0 0,0 0 0,0 0 0,-1 0 0,1 0 0,-1 0 0,0-1 0,0 1 0,0-1 0,-1 0 0,1 0 0,-7 4 0,8-6 0,0 1 0,0-1 0,-1 0 0,1 0 0,-1 0 0,1-1 0,-1 1 0,1-1 0,-1 1 0,1-1 0,-1 0 0,1 0 0,-1 0 0,0 0 0,1 0 0,-1 0 0,1-1 0,-1 0 0,1 1 0,-1-1 0,1 0 0,-1 0 0,1 0 0,0-1 0,0 1 0,-1 0 0,1-1 0,0 1 0,0-1 0,0 0 0,1 0 0,-1 0 0,0 0 0,-2-4 0,4 6-2,-10-17-5116,9 16 4910,1 1-1,0 0 0,0-1 1,0 1-1,0 0 0,0-1 1,0 1-1,-1-1 0,1 1 1,0-1-1,0 1 0,0 0 0,0-1 1,1 1-1,-1-1 0,0 1 1,0 0-1,0-1 0,0 1 1,0-1-1,0 1 0,1 0 1,-1-1-1,0 1 0,0 0 0,0-1 1,1 1-1,-1 0 0,0-1 1,1 1-1,-1 0 0,0 0 1,1-1-1,-1 1 0,0 0 1,1 0-1,-1 0 0,0 0 0,1-1 1,-1 1-1,1 0 0,0 0 1,8-3-8729</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16.373"/>
    </inkml:context>
    <inkml:brush xml:id="br0">
      <inkml:brushProperty name="width" value="0.025" units="cm"/>
      <inkml:brushProperty name="height" value="0.025" units="cm"/>
    </inkml:brush>
  </inkml:definitions>
  <inkml:trace contextRef="#ctx0" brushRef="#br0">1 1 5477,'5'2'11117,"0"3"-4354,-1 5-3031,1 9-3606,6 10 146,-7-20 93,1 1 0,-1-1 0,0 1 0,-1-1 0,0 1 0,2 16 0,5 13-213,64 182 926,135 280 1,-209-500-1079,299 657 416,-130-289-416,-6-15 0,-106-207 0,7-3 0,85 138 0,124 202 0,-160-281 0,142 193 0,-148-236 0,-7-17 0,43 69 0,-98-140 0,4-2 0,2-2 0,72 72 0,50 64 0,-120-136 0,4-1 0,66 59 0,53 54 0,-114-113 0,87 75 0,51 7 0,38 31 0,-73-22 0,17 15 0,141 78 0,-170-136 0,-101-78 0,1-3 0,1-2 0,76 32 0,-33-14 0,-2 5 0,147 113 0,13 8 0,-203-144 0,0-3 0,2-3 0,66 23 0,8-9 0,3-6 0,141 18 0,130 27 0,64 9 0,-200-49 0,393 109 0,-584-129 0,-52-14 0,1 0 0,-1 2 0,37 16 0,-49-18 0,-1-1 0,1 0 0,0-1 0,0 0 0,0-1 0,1 0 0,-1 0 0,0-2 0,22 0 0,-32 0-95,0 0-1,0 0 1,-1 0 0,1 0 0,0 0-1,-1 0 1,1-1 0,0 1-1,0 0 1,-1 0 0,1-1 0,-1 1-1,1 0 1,0-1 0,-1 1-1,1-1 1,-1 1 0,1-1-1,-1 1 1,1-1 0,-1 1 0,1-1-1,-1 1 1,1-1 0,-1 0-1,0 1 1,1-1 0,-1 0 0,0 1-1,0-1 1,1 0 0,-1 1-1,0-1 1,0 0 0,0 0 0,0 1-1,0-1 1,0 0 0,0 0-1,0 1 1,0-1 0,0 0 0,-1 1-1,1-2 1,-1 0-356,1 0 0,-1 1 0,1-1 0,-1 1 0,0-1 0,0 1 0,1 0 0,-1-1 0,0 1 0,0 0 0,0-1 0,-1 1 0,1 0 0,0 0 0,0 0 0,-1 0 0,1 0-1,0 0 1,-4-1 0,-13-2-10903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4.700"/>
    </inkml:context>
    <inkml:brush xml:id="br0">
      <inkml:brushProperty name="width" value="0.025" units="cm"/>
      <inkml:brushProperty name="height" value="0.025" units="cm"/>
    </inkml:brush>
  </inkml:definitions>
  <inkml:trace contextRef="#ctx0" brushRef="#br0">207 32 12396,'0'0'10676,"-8"1"-8396,-1 2-1869,-1-1-1,1 1 1,0 1 0,0-1-1,0 2 1,1-1 0,-1 1-1,1 0 1,0 1-1,1 0 1,-1 0 0,-9 12-1,8-9-205,-38 43 1000,44-48-1158,1-1 1,-1 1 0,1 0-1,0 0 1,0 0 0,1 0-1,-1 0 1,1 0 0,0 1-1,0-1 1,0 0 0,1 1-1,-1 5 1,1-9-48,1-1 0,-1 1 0,0 0 0,1-1 0,-1 1 0,1-1 0,-1 1 0,1-1 0,-1 1 0,1-1 0,0 0 0,-1 1 0,1-1 0,-1 0 0,1 1 0,0-1 0,-1 0 0,1 0 0,0 1 0,-1-1 0,1 0 0,0 0 0,-1 0 0,1 0 0,0 0 0,0 0 0,-1 0 0,1 0 0,0 0 0,-1-1 0,1 1 0,0 0 0,-1 0 0,1-1 0,0 1 0,0-1 0,28-9 0,-20 2 0,0 1 0,0-1 0,-1-1 0,0 0 0,0 0 0,-1 0 0,0-1 0,-1 0 0,6-11 0,-2 0 0,0-1 0,-1 0 0,9-36 0,-41 127 48,16-54-87,1 0 0,1 1 1,0 0-1,1 0 0,1 0 1,1 0-1,-1 33 0,3-48-106,0 0-1,0 1 0,0-1 0,1 0 0,-1 0 0,1 1 0,-1-1 1,1 0-1,-1 0 0,1 0 0,-1 1 0,1-1 0,0 0 0,0 0 1,0 0-1,0 0 0,0 0 0,0-1 0,0 1 0,0 0 0,0 0 1,0-1-1,0 1 0,0 0 0,0-1 0,1 1 0,-1-1 0,0 0 1,0 1-1,1-1 0,2 0 0,-2 1-543,1-1 1,0 0-1,0 0 1,-1-1-1,1 1 1,0-1-1,0 1 1,-1-1-1,1 0 1,0 0-1,-1 0 1,1 0-1,-1 0 0,5-3 1,14-17-9935</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5.294"/>
    </inkml:context>
    <inkml:brush xml:id="br0">
      <inkml:brushProperty name="width" value="0.025" units="cm"/>
      <inkml:brushProperty name="height" value="0.025" units="cm"/>
    </inkml:brush>
  </inkml:definitions>
  <inkml:trace contextRef="#ctx0" brushRef="#br0">159 28 8456,'0'0'18647,"6"-5"-16400,16-18-517,-22 23-1697,1 1 0,-1-1-1,0 0 1,0 0 0,1 1 0,-1-1-1,0 0 1,0 1 0,1-1 0,-1 1-1,0-1 1,0 0 0,0 1 0,1-1-1,-1 1 1,0-1 0,0 0 0,0 1-1,0-1 1,0 1 0,0-1 0,0 1-1,0-1 1,0 0 0,0 1 0,0-1-1,0 1 1,0-1 0,-1 0 0,1 1-1,0-1 1,0 1 0,0-1 0,0 0-1,-1 1 1,1 0 0,-5 22 442,-64 112-475,11-25 0,42-80 0,10-19 0,0 0 0,1 0 0,0 1 0,0 0 0,1-1 0,1 1 0,-4 24 0,7-35 0,1-1 0,-1 0 0,0 1 0,1-1 0,-1 0 0,0 0 0,1 1 0,-1-1 0,0 0 0,1 0 0,-1 0 0,1 1 0,-1-1 0,0 0 0,1 0 0,-1 0 0,1 0 0,-1 0 0,1 0 0,-1 0 0,0 0 0,1 0 0,-1 0 0,1 0 0,-1 0 0,1 0 0,-1 0 0,0-1 0,1 1 0,-1 0 0,1 0 0,-1 0 0,0-1 0,1 1 0,17-8 0,-3-4 0,-1 0 0,0-2 0,-1 1 0,-1-2 0,13-17 0,-11 13 0,1 1 0,26-24 0,-41 41 0,1 0 0,-1 1 0,1-1 0,0 0 0,-1 1 0,1-1 0,0 1 0,0-1 0,-1 1 0,1-1 0,0 1 0,0-1 0,0 1 0,0 0 0,-1-1 0,1 1 0,0 0 0,0 0 0,0 0 0,0 0 0,0 0 0,0 0 0,0 0 0,1 0 0,-1 1 0,-1-1 0,1 1 0,-1 0 0,1 0 0,0-1 0,-1 1 0,0 0 0,1 0 0,-1-1 0,0 1 0,1 0 0,-1 0 0,0 0 0,0 0 0,0 0 0,1 0 0,-1-1 0,0 1 0,-1 2 0,-6 46 0,-1-28 0,-1-1 0,-17 31 0,-7 12 0,40-82-1829,-2 4-2139,0 1-3688</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5.794"/>
    </inkml:context>
    <inkml:brush xml:id="br0">
      <inkml:brushProperty name="width" value="0.025" units="cm"/>
      <inkml:brushProperty name="height" value="0.025" units="cm"/>
    </inkml:brush>
  </inkml:definitions>
  <inkml:trace contextRef="#ctx0" brushRef="#br0">33 1 10346,'0'0'21823,"0"10"-21300,-13 47-432,7-38-95,2 1 0,0 0 0,-1 23 0,4-42 4,1 0 0,0 0 0,0 0 0,0 0 0,0-1 0,0 1 0,0 0 0,1 0 0,-1 0 0,0 0 0,0 0 0,1 0 0,-1-1 0,0 1 0,1 0 0,-1 0 0,1 0 0,-1-1 0,1 1 0,-1 0 0,1-1 0,0 1 0,-1 0 0,1-1 0,0 1 0,0-1 0,1 2 0,0-2 0,-1 0 0,1 0 0,0 0 0,0 1 0,-1-2 0,1 1 0,0 0 0,0 0 0,-1 0 0,1-1 0,0 1 0,-1-1 0,3 0 0,48-30 0,-19 5 0,-8 6 0,0 1 0,1 1 0,56-27 0,-82 44 0,1 1 0,-1-1 0,1 1 0,-1 0 0,1-1 0,-1 1 0,1 0 0,0 0 0,-1 0 0,1-1 0,-1 1 0,1 0 0,0 0 0,-1 0 0,1 0 0,-1 0 0,1 0 0,0 0 0,-1 0 0,1 0 0,0 0 0,-1 1 0,1-1 0,-1 0 0,1 0 0,0 0 0,-1 1 0,1-1 0,-1 0 0,1 1 0,-1-1 0,1 0 0,-1 1 0,1-1 0,-1 1 0,0-1 0,1 2 0,0 0 0,-1 0 0,0 0 0,0 0 0,0 0 0,0 0 0,0 1 0,0-1 0,0 0 0,-1 0 0,1 0 0,-2 3 0,-26 64 0,25-64 0,-1 4-62,1 0-1,-1 1 1,1-1 0,1 1 0,0-1-1,0 1 1,1 0 0,-1 14-1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6.897"/>
    </inkml:context>
    <inkml:brush xml:id="br0">
      <inkml:brushProperty name="width" value="0.025" units="cm"/>
      <inkml:brushProperty name="height" value="0.025" units="cm"/>
    </inkml:brush>
  </inkml:definitions>
  <inkml:trace contextRef="#ctx0" brushRef="#br0">1 63 7944,'0'0'6667,"5"-8"-1857,30-42 1601,-35 50-6350,1 0-1,-1-1 0,0 1 1,0 0-1,0 0 0,1-1 1,-1 1-1,0 0 0,0 0 1,1-1-1,-1 1 0,0 0 0,1 0 1,-1 0-1,0-1 0,1 1 1,-1 0-1,0 0 0,1 0 1,-1 0-1,0 0 0,1 0 1,-1 0-1,0 0 0,1 0 0,-1 0 1,1 0-1,-1 0 0,0 0 1,1 0-1,-1 0 0,0 0 1,1 0-1,-1 0 0,0 1 1,1-1-1,-1 0 0,0 0 0,1 0 1,-1 1-1,0-1 0,0 0 1,1 0-1,-1 1 0,0-1 1,0 0-1,1 0 0,-1 1 1,0-1-1,0 0 0,0 1 0,0-1 1,1 0-1,-1 1 0,0-1 1,0 0-1,0 1 0,0-1 1,0 1-1,0-1 0,0 0 1,0 1-1,0-1 0,6 28-348,-6-26 501,3 33 568,-2 1 0,-2-1 0,-7 52-1,11-75-747,2-15-38,-5 3 4,13-10 1,-1-1 0,0 0 0,-1-1 0,0 0 0,-1 0 0,0-1 0,9-16 0,-3 6 0,-3 1 0,-10 17 0,-1 0 0,1 0 0,1 0 0,-1 0 0,0 1 0,1 0 0,0-1 0,0 1 0,8-6 0,-11 12 0,0-1 0,-1 0 0,1 0 0,0 0 0,-1 1 0,1-1 0,-1 0 0,0 1 0,1-1 0,-1 0 0,0 1 0,0-1 0,0 1 0,0-1 0,0 0 0,0 1 0,0-1 0,-1 2 0,1 0 0,-11 157 0,11-159 0,0-1 0,0 1 0,0 0 0,0-1 0,1 1 0,-1-1 0,0 1 0,0 0 0,1-1 0,-1 1 0,1-1 0,-1 1 0,0-1 0,1 1 0,-1-1 0,1 1 0,-1-1 0,1 0 0,-1 1 0,1-1 0,0 0 0,-1 1 0,1-1 0,-1 0 0,1 0 0,0 1 0,-1-1 0,1 0 0,0 0 0,-1 0 0,1 0 0,-1 0 0,1 0 0,0 0 0,-1 0 0,1 0 0,0 0 0,-1 0 0,1-1 0,0 1 0,-1 0 0,1 0 0,-1-1 0,1 1 0,0-1 0,32-13 0,-10-5 0,-2 0 0,0-2 0,-2 0 0,0-1 0,-1-1 0,15-27 0,-30 47 0,-4 3 0,1 1 0,1-1 0,-1 0 0,0 0 0,0 0 0,0 0 0,0 1 0,0-1 0,0 0 0,0 0 0,0 0 0,0 0 0,0 0 0,0 1 0,0-1 0,0 0 0,0 0 0,0 0 0,1 0 0,-1 0 0,0 0 0,0 0 0,0 1 0,0-1 0,0 0 0,0 0 0,1 0 0,-1 0 0,0 0 0,0 0 0,0 0 0,0 0 0,0 0 0,1 0 0,-1 0 0,0 0 0,0 0 0,0 0 0,0 0 0,1 0 0,-1 0 0,0 0 0,0 0 0,0 0 0,0 0 0,0 0 0,1 0 0,-1 0 0,0 0 0,0 0 0,0-1 0,0 1 0,0 0 0,1 0 0,-1 0 0,0 0 0,0 0 0,0 0 0,0 0 0,0-1 0,0 28 0,-8 32 0,5-47 0,-2 8 0,0 0 0,2 0 0,-2 28 0,5-47 0,0 0 0,0 0 0,0-1 0,0 1 0,0 0 0,0 0 0,1 0 0,-1 0 0,0-1 0,1 1 0,-1 0 0,0 0 0,1-1 0,-1 1 0,1 0 0,-1-1 0,1 1 0,-1 0 0,1-1 0,-1 1 0,1-1 0,0 1 0,0-1 0,-1 1 0,1-1 0,0 1 0,-1-1 0,1 0 0,0 1 0,0-1 0,0 0 0,0 0 0,-1 0 0,1 1 0,0-1 0,0 0 0,0 0 0,0 0 0,-1 0 0,1-1 0,0 1 0,0 0 0,0 0 0,0 0 0,-1-1 0,1 1 0,1-1 0,2 0 0,1 0 0,-1-1 0,1 0 0,-1 0 0,0 0 0,0-1 0,6-3 0,-3-1-541,0 0 0,0 0 0,-1 0 0,0 0 0,-1-1 0,1 0 0,-1 0 0,-1-1 0,0 0 0,0 1 0,-1-1 1,0-1-1,0 1 0,-1 0 0,0-1 0,-1 1 0,1-18 0</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7.619"/>
    </inkml:context>
    <inkml:brush xml:id="br0">
      <inkml:brushProperty name="width" value="0.025" units="cm"/>
      <inkml:brushProperty name="height" value="0.025" units="cm"/>
    </inkml:brush>
  </inkml:definitions>
  <inkml:trace contextRef="#ctx0" brushRef="#br0">0 60 7111,'4'-34'13800,"-4"33"-13363,0 0-1,0 0 0,0-1 0,1 1 0,-1 0 0,0 0 0,0 0 0,1 0 0,-1 0 0,1 0 0,-1 0 0,1-1 0,0 2 0,-1-1 0,1 0 1,0 0-1,0 0 0,-1 0 0,1 0 0,0 1 0,0-1 0,0 0 0,0 1 0,0-1 0,2 0 0,-2 5-371,0 0 0,-1 0 0,1 1 0,-1-1-1,1 0 1,-1 0 0,-1 7 0,1-7-66,-13 180 1,13-184-27,0 0 1,0 0-1,0 0 0,0 0 0,1 0 1,-1 0-1,0 0 0,0 0 0,0 0 1,0 0-1,0 0 0,0 0 0,0 0 1,0 0-1,0 0 0,1 0 0,-1 0 1,0 1-1,0-1 0,0 0 0,0 0 1,0 0-1,0 0 0,0 0 0,0 0 1,0 0-1,0 0 0,0 0 0,0 0 1,0 0-1,0 1 0,0-1 0,1 0 1,-1 0-1,0 0 0,0 0 0,0 0 1,0 0-1,0 0 0,0 0 0,0 1 1,0-1-1,0 0 0,0 0 0,-1 0 1,1 0-1,0 0 0,0 0 0,0 0 1,0 0-1,0 1 0,0-1 0,7-13-3542,7-21-5927,-9 11-1197</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053"/>
    </inkml:context>
    <inkml:brush xml:id="br0">
      <inkml:brushProperty name="width" value="0.025" units="cm"/>
      <inkml:brushProperty name="height" value="0.025" units="cm"/>
    </inkml:brush>
  </inkml:definitions>
  <inkml:trace contextRef="#ctx0" brushRef="#br0">39 0 7079,'0'0'20392,"6"13"-19746,-4-8-577,3 3 6,-2 1 1,1 0-1,-1 0 0,-1 0 1,1 0-1,-2 0 0,1 0 1,-1 0-1,-1 14 0,-10 91 899,-2 56 188,15-148-1098,-3-22-58,0 1 0,0-1-1,0 1 1,0-1-1,0 0 1,0 1 0,0-1-1,0 0 1,1 1 0,-1-1-1,0 0 1,0 1 0,0-1-1,1 0 1,-1 1-1,0-1 1,0 0 0,0 0-1,1 1 1,-1-1 0,0 0-1,1 0 1,-1 1 0,0-1-1,1 0 1,-1 0-1,0 0 1,1 0 0,-1 1-1,0-1 1,1 0 0,-1 0-1,1 0 1,-1 0 0,0 0-1,1 0 1,-1 0-1,0 0 1,1 0 0,-1 0-1,1 0 1,-1 0 0,0 0-1,1-1 1,-1 1 0,0 0-1,1 0 1,-1 0-1,0 0 1,1-1 0,-1 1-1,2-3-53,-2 0 0,1 0 0,0 1 0,0-1 0,-1 0 0,0 0 0,1 0 0,-1 0 0,0 0 0,-1 0 0,0-5 0,1-1-224,-1-4 203,-1 0 0,0 0 0,-1 1 0,0-1 0,-1 1 0,0-1 0,-1 1 0,-1 1 0,0-1 0,0 1 0,-1 0 0,-12-15 0,18 25 800,28-5 1420,-16 4-2118,26-4-146,0-2 1,70-24 0,-106 32-269,0-1 0,0 1 0,0-1 0,0 1-1,0-1 1,0 1 0,0-1 0,0 0 0,0 1 0,0-1-1,0 0 1,0 0 0,-1 0 0,1 0 0,0 0 0,-1 1-1,1-1 1,-1 0 0,1-2 0,0-6-7125</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397"/>
    </inkml:context>
    <inkml:brush xml:id="br0">
      <inkml:brushProperty name="width" value="0.025" units="cm"/>
      <inkml:brushProperty name="height" value="0.025" units="cm"/>
    </inkml:brush>
  </inkml:definitions>
  <inkml:trace contextRef="#ctx0" brushRef="#br0">1 1 16784,'0'0'12588</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939"/>
    </inkml:context>
    <inkml:brush xml:id="br0">
      <inkml:brushProperty name="width" value="0.025" units="cm"/>
      <inkml:brushProperty name="height" value="0.025" units="cm"/>
    </inkml:brush>
  </inkml:definitions>
  <inkml:trace contextRef="#ctx0" brushRef="#br0">192 110 15471,'0'0'2813,"10"-11"6,1 1-1788,27-29 1068,-17 5 2821,-21 33-4874,0 1 0,0-1 0,0 1 0,0-1 0,0 1 0,0-1 0,0 0 0,0 1 1,0-1-1,0 1 0,0-1 0,0 1 0,-1-1 0,1 1 0,0-1 0,0 1 0,-1-1 0,1 1 0,0 0 0,-1-1 0,1 1 0,0-1 0,-1 1 1,1 0-1,-1-1 0,1 1 0,-1 0 0,1-1 0,0 1 0,-1 0 0,1 0 0,-1 0 0,1-1 0,-1 1 0,0 0 0,1 0 0,-1 0 1,1 0-1,-1 0 0,1 0 0,-1 0 0,1 0 0,-1 0 0,1 0 0,-1 0 0,1 0 0,-1 1 0,1-1 0,-1 0 0,1 0 0,-2 1 1,-31 5 1171,15 1-1218,0 1 0,0 0 0,1 1 0,1 1 0,-19 13 0,24-15 0,0 0 0,1 1 0,0 0 0,1 1 0,0 0 0,0 0 0,1 1 0,-8 14 0,15-24-17,1 0 1,-1 0-1,1 0 1,-1-1-1,1 1 0,-1 0 1,1 0-1,0 0 0,0 0 1,0 0-1,-1 0 1,1 0-1,0 0 0,0 0 1,0 0-1,0 0 1,1 0-1,-1 0 0,0 0 1,0 0-1,0 0 0,1 0 1,-1-1-1,1 1 1,-1 0-1,1 0 0,-1 0 1,1 0-1,-1-1 1,1 1-1,-1 0 0,1 0 1,0-1-1,0 1 0,-1-1 1,1 1-1,0 0 1,0-1-1,0 0 0,0 1 1,0-1-1,-1 1 0,1-1 1,0 0-1,0 0 1,0 0-1,0 1 0,0-1 1,0 0-1,1 0 1,10 1-299,0 0 0,0-1 0,19-1 0,-12 0 126,2 0 129,-1 2 0,1 0 0,-1 1 0,0 1 0,0 1 0,0 1 0,0 0 0,-1 2 0,0 0 0,0 1 0,20 13 0,-37-20 45,1 0 1,-1 1-1,0-1 1,0 1-1,0-1 0,0 1 1,0 0-1,0 0 1,-1 0-1,1 0 1,0 0-1,-1 0 1,0 0-1,1 1 0,-1-1 1,0 1-1,0-1 1,0 1-1,-1-1 1,1 1-1,-1-1 0,1 1 1,-1-1-1,0 1 1,0 0-1,0-1 1,0 1-1,0 0 1,-1-1-1,1 1 0,-1-1 1,0 1-1,0-1 1,0 1-1,0-1 1,0 0-1,-2 3 1,-1 2 188,-1-1 0,-1 1 0,1-1 0,-1-1 0,0 1 0,0-1 0,-1 0 0,0 0 0,0-1 0,-12 7 0,-2-3 10,0 0 0,-1-1 0,0-1 0,0-1-1,0-1 1,-1-1 0,1-1 0,-39-1 0,60-1-273,0 0 0,0 1 0,-1-1-1,1 0 1,0 0 0,0 0 0,0 0 0,0 0 0,0-1-1,0 1 1,-1 0 0,1 0 0,0-1 0,0 1 0,0-1 0,0 1-1,0-1 1,0 1 0,0-1 0,0 0 0,0 1 0,1-1 0,-1 0-1,0 0 1,0 0 0,1 1 0,-1-1 0,0 0 0,1 0-1,-1 0 1,1 0 0,-1 0 0,1 0 0,-1 0 0,1-1 0,0 1-1,0 0 1,-1 0 0,1 0 0,0 0 0,0 0 0,0 0-1,0-1 1,0 1 0,1 0 0,-1 0 0,0 0 0,0 0 0,1 0-1,-1 0 1,1 0 0,-1 0 0,1 0 0,0-2 0,3-5-1313,1 0 0,0 0 0,0 0 1,0 0-1,9-8 0,14-13-6680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9.297"/>
    </inkml:context>
    <inkml:brush xml:id="br0">
      <inkml:brushProperty name="width" value="0.025" units="cm"/>
      <inkml:brushProperty name="height" value="0.025" units="cm"/>
    </inkml:brush>
  </inkml:definitions>
  <inkml:trace contextRef="#ctx0" brushRef="#br0">75 1 20852,'0'0'5034,"0"9"-3390,-1 98-256,2 56 1141,0-148-2382,0 0-1,2 0 1,0 0 0,1 0-1,0 0 1,1-1 0,1 1-1,8 14 1,-14-28-171,0-1 0,0 1 0,0-1 0,0 1 0,0-1 0,0 0 0,1 1-1,-1-1 1,0 1 0,0-1 0,0 1 0,1-1 0,-1 0 0,0 1 0,0-1 0,1 0 0,-1 1 0,0-1 0,1 0 0,-1 1 0,0-1 0,1 0-1,-1 0 1,1 1 0,-1-1 0,0 0 0,1 0 0,-1 0 0,1 0 0,-1 1 0,1-1 0,-1 0 0,1 0 0,-1 0 0,1 0 0,-1 0 0,1 0-1,1-20-2060,-10-31-1652,-1 32 3432,-2 1 1,1 0-1,-2 1 0,-1 0 1,-20-22-1,2 2 782,31 37-430,0 0-1,0 0 0,-1-1 1,1 1-1,0 0 0,0 0 1,0 0-1,-1-1 0,1 1 0,0 0 1,0-1-1,0 1 0,0 0 1,0 0-1,-1-1 0,1 1 1,0 0-1,0-1 0,0 1 1,0 0-1,0-1 0,0 1 0,0 0 1,0 0-1,0-1 0,0 1 1,0 0-1,1-1 0,-1 1 1,0 0-1,0-1 0,0 1 1,0 0-1,0 0 0,0-1 0,1 1 1,-1 0-1,0 0 0,0-1 1,0 1-1,1 0 0,-1 0 1,0 0-1,0-1 0,1 1 1,-1 0-1,0 0 0,1 0 1,-1 0-1,0 0 0,1-1 0,25-2 469,32 8-854,6 4-3362,-20-5-3472,-6 0-3579</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9.950"/>
    </inkml:context>
    <inkml:brush xml:id="br0">
      <inkml:brushProperty name="width" value="0.025" units="cm"/>
      <inkml:brushProperty name="height" value="0.025" units="cm"/>
    </inkml:brush>
  </inkml:definitions>
  <inkml:trace contextRef="#ctx0" brushRef="#br0">208 47 16111,'0'0'5477,"-12"-1"-1526,6 0-3615,-8 0 762,-1 0 1,1 1-1,-25 2 1,34-1-978,0 0 1,-1 0-1,1 0 1,0 1-1,0 0 0,0 0 1,0 0-1,0 1 1,1 0-1,-1 0 1,1 0-1,-1 0 0,1 1 1,0-1-1,-4 7 1,4-6-106,1 0 0,1 0 0,-1 0 1,1 0-1,-1 1 0,1-1 0,0 1 1,1 0-1,-1-1 0,1 1 0,0 0 0,-1 9 1,2-12-24,0 0 1,1 0 0,-1 0-1,0 0 1,1 0-1,-1 0 1,1 0 0,0 0-1,-1-1 1,1 1 0,0 0-1,0 0 1,0-1 0,0 1-1,1 0 1,-1-1 0,0 0-1,1 1 1,-1-1-1,1 0 1,-1 1 0,1-1-1,0 0 1,-1 0 0,1 0-1,0 0 1,0-1 0,0 1-1,0 0 1,0-1 0,0 1-1,0-1 1,3 0-1,3 2-25,0-1 0,0-1-1,0 0 1,0 0 0,0 0 0,0-1-1,0 0 1,0-1 0,0 0-1,0 0 1,-1 0 0,1-1-1,-1 0 1,0-1 0,1 0-1,-2 0 1,12-8 0,-9 4 41,-1 0-1,0 0 1,0-1 0,-1 0 0,0 0 0,0-1 0,-1 0 0,0 0 0,-1-1 0,0 1-1,6-20 1,-11 29-3,1 0-1,-1 0 1,1 0-1,-1 0 1,0-1-1,1 1 1,-1 0 0,0 0-1,0 0 1,0-1-1,0 1 1,0 0-1,0 0 1,0 0-1,0-1 1,0 1-1,-1-2 1,-12 9 129,-19 31 36,22-24-121,1 1 0,0-1 0,1 2-1,1-1 1,0 1 0,1 1 0,1-1 0,0 1 0,1 0-1,0 0 1,0 17 0,3-32-49,1 1 1,0 0-1,0 0 0,0-1 0,0 1 1,1 0-1,-1-1 0,0 1 1,1 0-1,-1-1 0,1 1 0,0-1 1,-1 1-1,1-1 0,0 1 0,0-1 1,0 1-1,0-1 0,0 0 1,0 0-1,1 1 0,-1-1 0,0 0 1,3 1-1,-2-1 0,1 0-1,0 0 1,0 0-1,0 0 1,0-1 0,0 0-1,0 1 1,0-1 0,0 0-1,0 0 1,0-1-1,5 0 1,2-1-2,0-1 0,0 0 0,0-1 0,0 0 0,-1 0 0,0-1 0,11-7 0,-1-4 1,-1 1 0,0-2 0,-1-1 0,17-22 0,-25 28 0,0-1 0,-1 1 0,0-2 0,-1 1 0,-1-1 0,0 0 0,7-27 0,-24 50 0,-6 11 0,12-12 0,-5 4 0,2 0 0,0 1 0,0 0 0,1 0 0,1 0 0,0 1 0,1 0 0,1 0 0,0 0 0,-4 24 0,9-36 0,-1 0 0,0 0 0,1-1 0,-1 1 0,1-1 0,-1 1 0,1 0 0,0-1 0,0 1 0,0-1 0,0 1 0,0-1 0,0 0 0,0 0 0,0 1 0,1-1 0,-1 0 0,0 0 0,1 0 0,-1 0 0,1 0 0,-1 0 0,1-1 0,-1 1 0,1 0 0,0-1 0,-1 1 0,1-1 0,0 0 0,-1 0 0,1 1 0,0-1 0,-1 0 0,1 0 0,0-1 0,2 1 0,5 0 0,-1-1 0,0 0 0,0 0 0,0 0 0,0-1 0,16-6 0,-13 2 0,-1 0 0,0-1 0,0 0 0,0-1 0,-1 0 0,0 0 0,0-1 0,-1 0 0,0-1 0,8-14 0,1-1 0,-3-1 0,0-1 0,11-31 0,-24 53 0,-6 10 0,-18 25 0,-23 48 0,44-73-87,-1 1 1,1-1-1,0 1 0,1 0 1,0-1-1,-1 1 0,2 0 1,-1 0-1,1 0 1,0 0-1,0-1 0,1 7 1,0-9-94,0-1 0,0 0 0,0 0 0,0 1 0,0-1 0,0 0 0,1 0 0,-1 0 0,1 0 0,0-1 0,-1 1 0,1 0 0,0-1 0,0 1 0,0-1 0,0 1 0,0-1 0,0 0 0,1 0 0,-1 0 1,0 0-1,1 0 0,-1-1 0,0 1 0,1-1 0,-1 1 0,1-1 0,-1 0 0,1 0 0,1 0 0,37 0-10924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0.991"/>
    </inkml:context>
    <inkml:brush xml:id="br0">
      <inkml:brushProperty name="width" value="0.025" units="cm"/>
      <inkml:brushProperty name="height" value="0.025" units="cm"/>
    </inkml:brush>
  </inkml:definitions>
  <inkml:trace contextRef="#ctx0" brushRef="#br0">88 130 3459,'-1'-1'95,"0"1"0,-1-1 0,1 1-1,0-1 1,0 0 0,0 1 0,1-1-1,-1 0 1,0 0 0,0 0 0,0 1 0,0-1-1,1 0 1,-1 0 0,0 0 0,1 0-1,-1 0 1,0-2 0,3-7 3048,12 10-1323,-13 0-1425,-16-1 399,-6 2 392,18-4-752,11-4-270,-1-1 1438,-20 11 32,-2 0 1142,40-20-2446,-18 19-737,-4 8 3899,-3-10-3363,0 1 0,0-1 1,0 1-1,0-1 0,0 1 1,0-1-1,0 1 0,0-1 1,0 1-1,0-1 0,0 0 0,0 1 1,0-1-1,1 1 0,-1-1 1,0 1-1,0-1 0,0 0 1,1 1-1,-1-1 0,0 0 1,1 1-1,-1-1 0,0 0 1,1 1-1,-1-1 0,0 0 1,1 0-1,-1 1 0,1-1 1,-1 0-1,0 0 0,1 0 1,-1 0-1,1 1 0,-1-1 1,1 0-1,-1 0 0,1 0 1,0 0 1707,-1-1-1769,0-1-1,0 1 0,0 0 1,0-1-1,0 1 0,0 0 1,-1 0-1,1-1 0,0 1 1,-1 0-1,1 0 0,-1-1 1,0 1-1,1 0 0,-1 0 1,0 0-1,1 0 0,-1 0 1,0 0-1,0 0 0,0 0 1,0 0-1,0 1 0,0-1 1,0 0-1,0 1 0,-1-1 1,1 0-1,0 1 0,-2-1 1,-42-2 37,30 3-18,15 0-12,11 41-252,0-26 529,-9-13-324,-1-1-1,0 0 0,0 0 0,0 1 1,0-1-1,0 1 0,0-1 1,0 1-1,0-1 0,-1 1 0,1-1 1,-1 1-1,1 0 0,-1-1 0,0 1 1,1 0-1,-1-1 0,0 4 1,0-5 41,2 0-53,-1 0-16,0 0 0,1 0 0,-1 0 0,2-34 0,-3 19 0,4 0-204,-3 10-129,0 1 0,1-1 1,-1 1-1,1 0 1,0-1-1,0 1 0,4-5 1,-5 8 207,1-1-1,-1 1 1,1-1 0,0 1-1,0 0 1,0 0 0,0 0 0,-1 0-1,1 0 1,1 0 0,-1 0 0,0 1-1,0-1 1,0 1 0,0-1 0,0 1-1,0 0 1,1 0 0,2 0 0,35 1-2782,-1 0-376,0-1 1,1-3-1,-1 0 0,70-17 1,-88 13-567</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2:05.035"/>
    </inkml:context>
    <inkml:brush xml:id="br0">
      <inkml:brushProperty name="width" value="0.025" units="cm"/>
      <inkml:brushProperty name="height" value="0.025" units="cm"/>
    </inkml:brush>
  </inkml:definitions>
  <inkml:trace contextRef="#ctx0" brushRef="#br0">3814 638 10282,'-56'-65'488,"-3"2"1,-3 3 0,-2 3-1,-125-87 1,138 112-276,-1 2 0,-2 2 0,-1 2 0,-1 3 0,-1 2 0,0 3 1,-95-17-1,-11 15-133,-1 7 0,-229 10 0,173 20-59,-225 47 0,296-39 1,-264 55 196,311-54 20,-194 79 0,262-89-172,1 0 0,1 2 0,0 2 0,2 1 0,-55 48 0,63-47-61,2 0-1,0 1 1,2 1-1,1 1 1,0 0-1,2 1 1,-21 50-1,14-15-32,4 0-1,2 1 0,2 0 1,4 2-1,2-1 0,3 1 0,5 114 1,2-149 21,2-1 0,1 1 0,1-1 0,1 0 1,1-1-1,17 38 0,-6-25 32,2-1 1,1-1-1,42 54 1,14 0 86,4-4-1,100 84 1,-99-99-61,3-3-1,4-5 0,131 75 1,-143-99-33,1-3 1,3-4-1,1-4 1,150 36-1,-90-40 50,224 13-1,149-31-26,-333-15-41,0-7-1,291-62 1,-339 44 52,-1-6 1,-2-5 0,-2-7-1,134-71 1,-214 95 50,0-3 1,-1-3-1,-2-1 0,-2-2 1,70-70-1,-95 84 26,-2 0 0,-1-2 0,0 0-1,-2-1 1,0 0 0,-2-1 0,-1-1 0,-1 0-1,-1-1 1,-1 0 0,-2 0 0,-1-1 0,5-42-1,-8 10-100,-3 0-1,-3 0 0,-2 1 0,-3-1 1,-3 1-1,-1 1 0,-4 0 0,-2 1 1,-2 1-1,-45-86 0,34 84 165,-2 1-1,-3 1 1,-2 2-1,-3 2 1,-2 2 0,-1 2-1,-3 1 1,-2 3-1,-79-55 1,81 70-84,-1 2 0,-2 2 0,0 2 0,-1 3 0,-2 1-1,1 3 1,-99-16 0,46 18-117,-1 5 0,1 4 0,-123 11 0,114 4-74,1 6-1,-222 60 0,-207 106-3485,475-158 2660,-138 44-4638,4-18-3865</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5:54.014"/>
    </inkml:context>
    <inkml:brush xml:id="br0">
      <inkml:brushProperty name="width" value="0.025" units="cm"/>
      <inkml:brushProperty name="height" value="0.025" units="cm"/>
    </inkml:brush>
  </inkml:definitions>
  <inkml:trace contextRef="#ctx0" brushRef="#br0">2554 172 6054,'-58'-29'310,"-2"3"1,-1 2 0,-1 3 0,0 2 0,-1 3-1,-1 3 1,-1 3 0,0 3 0,0 2-1,0 4 1,0 2 0,0 3 0,-103 20 0,61-2-206,0 6 0,2 4 0,2 5 0,1 4 0,-145 82 0,184-86 176,2 3 0,2 3-1,2 2 1,2 2 0,2 3 0,2 2-1,3 3 1,2 1 0,-51 81-1,68-88-242,1 1 0,3 0 0,2 2-1,3 1 1,1 1 0,3 0 0,3 2-1,1-1 1,4 1 0,1 1 0,4-1-1,1 1 1,10 86 0,-4-116-39,1 1-1,1-1 1,1-1-1,2 1 1,0-1 0,2-1-1,1 0 1,1 0-1,31 43 1,-21-40-3,1 0-1,1-2 1,1 0 0,2-2-1,0-1 1,55 33 0,-24-23-5,0-2-1,124 44 1,130 14 1,-84-43 173,3-10 1,1-10-1,0-10 1,373-23-1,-374-15 33,0-10-1,-2-11 1,380-122-1,-520 135-20,-1-5 0,121-65-1,-166 75 3,-1-2 0,-2-1 0,-1-3 0,-1-1 0,-2-2 0,45-51 0,-69 68-130,0 0 0,-2 0 0,0-1 0,-1-1-1,0 1 1,-2-2 0,0 1 0,-2-1 0,0 0-1,-1-1 1,-1 1 0,0-1 0,-2 0-1,-1 0 1,0 0 0,-5-41 0,-2 25-19,-2 0 1,-1 1 0,-2 0-1,-1 1 1,-1 0 0,-3 1-1,0 1 1,-38-55-1,-1 8 12,-4 3-1,-3 2 0,-3 3 1,-3 3-1,-129-100 0,129 118 131,-3 4-1,-2 3 0,-1 4 0,-2 2 1,-2 4-1,-145-43 0,79 44-52,-2 5 0,-1 7 0,-1 6-1,-163 5 1,-598 61-3975,816-43 2730,-195 15-5152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0.834"/>
    </inkml:context>
    <inkml:brush xml:id="br0">
      <inkml:brushProperty name="width" value="0.025" units="cm"/>
      <inkml:brushProperty name="height" value="0.025" units="cm"/>
    </inkml:brush>
  </inkml:definitions>
  <inkml:trace contextRef="#ctx0" brushRef="#br0">156 172 18097,'0'0'1468,"-11"-5"54,7 4-1461,-2-3 216,-1 1-1,1 0 1,-1 1 0,0-1-1,0 1 1,-14-1 0,19 2-217,-1 1 0,0 1 1,1-1-1,-1 0 0,0 1 0,1-1 1,-1 1-1,0 0 0,1 0 0,0 0 0,-1 0 1,1 0-1,-1 1 0,1-1 0,0 1 1,0-1-1,0 1 0,0 0 0,0 0 1,0 0-1,0 0 0,1 0 0,-1 0 1,1 1-1,0-1 0,-2 4 0,0 1 134,-1 1 0,2 0-1,-1-1 1,1 2-1,-1 9 1,2-16-141,1-1 1,-1 1-1,1 0 1,0-1-1,0 1 1,-1 0-1,1 0 1,0-1-1,0 1 0,1 0 1,-1-1-1,0 1 1,1 0-1,-1-1 1,1 1-1,-1 0 1,1-1-1,0 1 1,0-1-1,-1 1 0,1-1 1,0 1-1,0-1 1,1 0-1,-1 1 1,0-1-1,0 0 1,1 0-1,-1 0 1,0 0-1,3 1 0,6-1 107,0 0 0,0 0 1,1-1-1,-1 0 0,0-1 0,0 0 0,1-1 0,-1 0 0,0 0 0,-1-1 0,1 0 0,0-1 0,-1 0 0,0-1 0,10-6 0,2-1 80,-1-2 1,-1 0 0,0 0-1,-1-2 1,23-26-1,-34 34-156,0 1 1,-1-2-1,0 1 0,-1-1 1,1 0-1,-2 0 0,1 0 0,-1-1 1,-1 1-1,0-1 0,0 0 0,-1 0 1,2-16-1,-39 107-84,25-53 0,3-13 0,1 0 0,1 0 0,0 1 0,1-1 0,1 1 0,0 0 0,1 0 0,1 27 0,1-41-141,1 0 0,0 0 0,0 0 0,-1-1 0,1 1 0,0 0 0,0 0 0,1-1 0,-1 1 0,0-1 0,0 1 0,1-1 0,-1 0 0,1 1 0,0-1 0,-1 0 0,1 0 0,0 0 0,-1 0 0,1 0 0,0-1 0,0 1 0,0-1 0,0 1 0,0-1 0,0 1 0,0-1 0,-1 0 0,1 0 0,0 0 0,3 0 0,1 0-710,1 0 0,-1-1 0,0 1 1,0-1-1,0 0 0,0-1 0,0 1 0,-1-1 0,9-4 1,14-14-8327</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1.208"/>
    </inkml:context>
    <inkml:brush xml:id="br0">
      <inkml:brushProperty name="width" value="0.025" units="cm"/>
      <inkml:brushProperty name="height" value="0.025" units="cm"/>
    </inkml:brush>
  </inkml:definitions>
  <inkml:trace contextRef="#ctx0" brushRef="#br0">99 1 20019,'0'0'7719,"9"66"-6021,-9-25-1,0 7-479,-3 3-802,2-4-416,1-3 0,0-4 0,3-6 0,5-5 0,-3-5-897,0-2-576,-5-4-801,0-9-1634,-2-4-1025,-7-5-2177</inkml:trace>
  <inkml:trace contextRef="#ctx0" brushRef="#br0" timeOffset="1">1 360 8968,'0'0'21813,"48"-31"-21749,-13 30-64,4 0-1537,-3 0-3460,-1 0-5061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1.548"/>
    </inkml:context>
    <inkml:brush xml:id="br0">
      <inkml:brushProperty name="width" value="0.025" units="cm"/>
      <inkml:brushProperty name="height" value="0.025" units="cm"/>
    </inkml:brush>
  </inkml:definitions>
  <inkml:trace contextRef="#ctx0" brushRef="#br0">0 14 19987,'0'0'12780,"55"3"-17008,-40-20-6246</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2.436"/>
    </inkml:context>
    <inkml:brush xml:id="br0">
      <inkml:brushProperty name="width" value="0.025" units="cm"/>
      <inkml:brushProperty name="height" value="0.025" units="cm"/>
    </inkml:brush>
  </inkml:definitions>
  <inkml:trace contextRef="#ctx0" brushRef="#br0">0 498 17296,'9'-9'2200,"54"-56"1109,124-135 2023,-143 147-4011,-2-1 0,36-62 0,-78 116-1316,0 0-1,0 0 1,0 0 0,1 0 0,-1 0 0,0 1 0,0-1 0,0 0 0,0 0 0,0 0 0,0 0-1,0 0 1,0 1 0,0-1 0,0 0 0,0 0 0,0 0 0,0 0 0,1 0 0,-1 0 0,0 0-1,0 0 1,0 1 0,0-1 0,0 0 0,0 0 0,1 0 0,-1 0 0,0 0 0,0 0-1,0 0 1,0 0 0,0 0 0,1 0 0,-1 0 0,0 0 0,0 0 0,0 0 0,0 0 0,0 0-1,1 0 1,-1 0 0,0 0 0,0 0 0,0 0 0,0 0 0,0 0 0,1 0 0,-1-1 0,0 1-1,0 0 1,0 0 0,0 0 0,0 0 0,0 0 0,0 0 0,0 0 0,1 0 0,-1-1-1,0 1 1,0 0 0,0 0 0,0 0 0,0-1 0,3 25 2,-4 32-12,-24 105 150,14-101-77,2 0-1,-1 66 0,10-125-67,0-1 0,0 1 0,-1-1 0,1 1 0,0-1 0,0 1 0,0 0 0,0-1 0,0 1 0,0-1 0,0 1 0,0 0 0,0-1 0,0 1 0,0-1 0,0 1 0,0-1 0,1 1 0,-1-1 0,0 1 0,0 0 0,1-1 0,-1 1 0,0-1 0,1 1 0,-1-1 0,0 0 0,1 1 0,-1-1 0,1 1 0,-1-1 0,1 0 0,-1 1 0,1-1 0,-1 0 0,1 1 0,0-2 0,0 0 0,-1 0 0,1 0 0,-1 0 0,1 0 0,0 0 0,-1 0 0,0 0 0,1-1 0,-1 1 0,0 0 0,0 0 0,1 0 0,-1 0 0,0-1 0,0 1 0,0 0 0,0 0 0,-1-1 0,-1-9-39,0 1 0,-1-1 0,-1 1-1,0 0 1,0 0 0,-1 1 0,0 0 0,0-1 0,-1 1 0,-1 1-1,1 0 1,-1-1 0,-1 2 0,-8-8 0,16 14 26,-1 1 0,1-1 0,-1 1 0,1-1 1,-1 1-1,1 0 0,-1-1 0,0 1 0,1 0 0,-1-1 0,1 1 1,-1 0-1,0 0 0,1-1 0,-1 1 0,0 0 0,1 0 1,-1 0-1,0 0 0,1 0 0,-1 0 0,0 0 0,0 0 0,1 0 1,-1 0-1,0 1 0,1-1 0,-1 0 0,1 0 0,-1 0 1,0 1-1,1-1 0,-1 1 0,1-1 0,-1 0 0,0 1 1,1-1-1,-1 1 0,1-1 0,0 1 0,-1-1 0,1 1 0,-1-1 1,1 1-1,0 0 0,-1-1 0,1 1 0,0-1 0,0 1 1,-1 0-1,1-1 0,0 1 0,0 0 0,0 0 0,0-1 0,0 1 1,0 0-1,0-1 0,0 1 0,0 0 0,1 0 0,-2 1 15,1 0 0,0-1 0,0 1 0,0 0-1,0-1 1,1 1 0,-1 0 0,0-1 0,1 1 0,-1-1-1,1 1 1,0-1 0,-1 1 0,1-1 0,0 1-1,0-1 1,0 1 0,0-1 0,0 0 0,0 1 0,0-1-1,0 0 1,1 0 0,-1 0 0,0 0 0,3 1-1,2-1 32,0 0-1,0 0 1,1-1 0,-1 0-1,0 0 1,1 0-1,-1-1 1,0 0-1,0 0 1,0-1-1,1 1 1,-1-1-1,-1-1 1,1 1-1,0-1 1,-1 0 0,1 0-1,-1-1 1,0 0-1,5-4 1,2-3 60,0-1 0,-1 0 0,-1 0 0,0-1 0,-1 0 0,12-24 0,-24 89-93,-5-20 0,4-17 0,0-1 0,1 0 0,1 1 0,0-1 0,1 1 0,1 0 0,2 24 0,-1-38 0,-1 1 0,1-1 0,0 1 0,-1-1 0,1 1 0,0-1 0,0 1 0,0-1 0,1 0 0,-1 1 0,0-1 0,0 0 0,1 0 0,-1 0 0,0 0 0,1 0 0,-1 0 0,1-1 0,-1 1 0,1 0 0,0-1 0,-1 1 0,1-1 0,0 0 0,-1 1 0,1-1 0,0 0 0,-1 0 0,1 0 0,0 0 0,0-1 0,2 1 0,2-1 0,0 0 0,-1 0 0,1 0 0,-1-1 0,1 1 0,-1-1 0,0 0 0,9-5 0,-4-2 0,0 0 0,0-1 0,-1 0 0,0-1 0,0 1 0,-1-2 0,-1 1 0,0-1 0,-1 0 0,0-1 0,-1 1 0,0-1 0,6-26 0,-20 133 0,9-94 0,-3 12 0,0-1 0,1 0 0,0 1 0,1-1 0,0 1 0,1-1 0,1 1 0,1 13 0,-1-23-12,0 0 0,0-1 0,1 1-1,-1 0 1,0-1 0,1 1 0,-1-1 0,1 0 0,0 1 0,-1-1 0,1 0-1,0 0 1,0 0 0,0 0 0,-1-1 0,1 1 0,0 0 0,0-1 0,0 1-1,0-1 1,0 0 0,4 0 0,0 1-420,0 0 0,-1-1-1,1 0 1,0 0 0,0-1 0,11-2 0,2-7-7250</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3.468"/>
    </inkml:context>
    <inkml:brush xml:id="br0">
      <inkml:brushProperty name="width" value="0.025" units="cm"/>
      <inkml:brushProperty name="height" value="0.025" units="cm"/>
    </inkml:brush>
  </inkml:definitions>
  <inkml:trace contextRef="#ctx0" brushRef="#br0">98 1 15086,'1'11'9663,"2"46"-7015,-15 332 2391,15-365-4955,-3-23-79,0-1-1,0 0 1,0 1-1,0-1 1,-1 1-1,1-1 1,0 1-1,0-1 1,0 0-1,0 1 1,1-1-1,-1 1 1,0-1-1,0 0 1,0 1-1,0-1 1,0 1-1,0-1 1,1 0-1,-1 1 1,0-1-1,0 0 1,1 1-1,-1-1 1,0 0-1,0 1 1,1-1 0,-1 0-1,0 1 1,1-1-1,-1 0 1,0 0-1,1 0 1,-1 1-1,1-1 1,-1 0-1,0 0 1,1 0-1,-1 0 1,1 0-1,-1 0 1,0 1-1,1-1 1,-1 0-1,1 0 1,-1-1-1,1 1 1,-1 0-1,1 0 1,0-4-4,0 0 1,0 0 0,-1 0-1,0 0 1,0 0 0,0-1-1,0 1 1,0 0-1,-1 0 1,0 0 0,0 0-1,-2-6 1,-9-23-2,-1 1 0,-2 1 0,-24-40 0,20 38 0,15 27-73,7 13-92,14 18-120,-9-19-111,1-1 0,0 0 0,1 0 0,-1-1 0,1 0 0,0-1 0,0 0 1,0 0-1,0-1 0,18 1 0,13 0-4191,57-4-1,-41 0-380,-41 1 4474,15-2-5381,-4 1 810,-3 3 27021,-32 2-21265,0 0 0,-1 0 0,2 0 0,-1 1 0,-9 8 0,7-4-464,0-1 1,0 2-1,1-1 0,0 2 1,1-1-1,0 1 0,1 0 1,0 0-1,1 1 0,-7 18 1,12-29-211,1 0 0,-1 0 0,1 1 0,-1-1 0,1 0 1,0 0-1,-1 0 0,1 0 0,0 0 0,0 1 0,0-1 1,0 0-1,0 0 0,0 0 0,0 0 0,0 1 0,0-1 1,1 0-1,-1 0 0,1 0 0,-1 0 0,0 0 0,1 0 1,0 0-1,-1 0 0,1 0 0,0 0 0,-1 0 0,1 0 0,0 0 1,0-1-1,0 1 0,0 0 0,0 0 0,0-1 0,0 1 1,0-1-1,0 1 0,0-1 0,0 1 0,0-1 0,0 0 1,0 1-1,0-1 0,1 0 0,-1 0 0,0 0 0,0 0 1,0 0-1,0 0 0,1 0 0,-1 0 0,0-1 0,0 1 1,0 0-1,2-1 0,4-1 92,1 0 0,-1 0 1,0 0-1,0-1 0,0 0 0,0 0 1,12-8-1,-11 4-109,0 0 0,-1 0 0,1-1 0,-2 0 0,1 0 0,-1-1 0,0 1 0,-1-2 0,0 1 0,0 0 0,-1-1 0,0 0 0,-1 0 0,0 0 0,-1 0 0,0-1 0,0 1 0,-1-1 0,-1 1 0,1-1 0,-3-11 0,2 21-5,0 1 0,0 0 0,0 0 0,0-1 0,0 1 0,0 0 0,0 0 0,0-1 0,0 1 0,0 0 0,0 0 0,0-1 0,0 1 0,0 0 0,0 0 0,0-1 0,0 1 0,-1 0 0,1 0 0,0 0 0,0-1 0,0 1 0,0 0 0,-1 0 0,1 0 0,0-1 0,0 1 0,0 0 0,-1 0 0,1 0 0,0 0 0,0 0 0,0 0 0,-1 0 0,1 0 0,0-1 0,0 1 0,-1 0 0,1 0 0,-9 8-520,-5 13-1040,4 28-3085,10-47 4048,0 0 1,-1 0-1,1 1 0,1-1 1,-1 0-1,0 0 1,1 0-1,-1 1 1,1-1-1,-1 0 1,1 0-1,1 3 0,11 4-5873</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3.872"/>
    </inkml:context>
    <inkml:brush xml:id="br0">
      <inkml:brushProperty name="width" value="0.025" units="cm"/>
      <inkml:brushProperty name="height" value="0.025" units="cm"/>
    </inkml:brush>
  </inkml:definitions>
  <inkml:trace contextRef="#ctx0" brushRef="#br0">99 1 17969,'0'0'7837,"-6"12"-6775,-2 7-670,0 0-1,1 1 1,1 0 0,0 0 0,2 1-1,1-1 1,-2 27 0,6-45-386,0 1 1,-1 0-1,2-1 1,-1 1-1,0 0 1,0-1-1,1 1 1,-1-1-1,1 0 1,0 1-1,0-1 1,0 0-1,0 0 1,0 0-1,0 0 1,0-1-1,1 1 1,2 1-1,52 27-446,-47-25 153,4 1-532,0 1-1,-1 1 0,15 11 1,-24-17 758,-2 0 0,1 0 0,0 1 1,0 0-1,-1-1 0,1 1 0,-1 0 0,0 0 0,0 0 1,0 1-1,0-1 0,-1 0 0,1 1 0,-1-1 1,0 1-1,0-1 0,0 1 0,-1 0 0,1 4 1,-1-6 283,-1 0 0,0 1 1,0-1-1,0 0 0,0 1 0,0-1 1,0 0-1,0 0 0,-1 0 1,1 0-1,-1 0 0,1-1 1,-1 1-1,0 0 0,0-1 1,0 1-1,0-1 0,0 1 1,0-1-1,0 0 0,0 0 1,-5 1-1,-54 19 2424,45-17-2622,-1-1 0,1-1 0,-21 1 0,32-3-26,0 0-1,0-1 1,0 1-1,0-1 1,1 0-1,-10-4 1,12 5 1,1-1-1,-1 1 1,1-1-1,0 0 1,-1 0-1,1 0 1,0 0-1,-1 0 1,1 0-1,0 0 1,0 0 0,0 0-1,0-1 1,0 1-1,1 0 1,-1-1-1,0 1 1,0-1-1,1 1 1,-1-1-1,0-1 1,1 2-126,0 0 0,0 1 1,0-1-1,0 0 0,0 0 0,0 1 0,0-1 1,0 0-1,0 0 0,0 0 0,0 1 0,1-1 1,-1 0-1,0 0 0,0 1 0,1-1 0,-1 0 1,1 1-1,-1-1 0,0 0 0,1 1 0,-1-1 1,1 1-1,0-1 0,-1 1 0,1-1 0,-1 1 0,1-1 1,0 1-1,-1 0 0,2-1 0,25-6-7930,-21 6 6450,20-3-7928</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4.214"/>
    </inkml:context>
    <inkml:brush xml:id="br0">
      <inkml:brushProperty name="width" value="0.025" units="cm"/>
      <inkml:brushProperty name="height" value="0.025" units="cm"/>
    </inkml:brush>
  </inkml:definitions>
  <inkml:trace contextRef="#ctx0" brushRef="#br0">126 71 18962,'0'0'9961,"-9"-3"-8498,7 2-1374,-1 1 0,0-1 0,0 0 0,1 1 0,-1-1 0,0 1 0,0 0 0,0 0 0,0 0 0,1 0 0,-1 1 0,0-1 0,0 1 1,0-1-1,1 1 0,-1 0 0,-4 3 0,2-1-20,1 0 0,-1 0 1,1 1-1,0 0 0,0 0 0,1 0 1,-1 0-1,1 1 0,0 0 1,-4 8-1,5-10-68,-1 1 1,1 0-1,1-1 0,-1 1 1,1 0-1,-1 0 0,1 0 1,0 0-1,0 0 0,1 0 1,-1 1-1,1-1 0,0 0 1,1 6-1,-1-8-1,1 0 0,0 0 0,0-1-1,0 1 1,1 0 0,-1-1 0,0 1 0,1-1 0,-1 1 0,1-1 0,-1 0-1,1 1 1,-1-1 0,1 0 0,0 0 0,0 0 0,0 0 0,0-1 0,-1 1-1,1 0 1,0-1 0,0 1 0,0-1 0,0 0 0,0 0 0,0 0 0,1 0-1,-1 0 1,0 0 0,2-1 0,1 1 0,0-1 0,0-1 0,0 1 0,0-1 0,0 1 0,-1-1 0,1-1 0,0 1 0,-1-1 0,0 1 0,0-1 0,1-1 0,-2 1 0,1 0 0,0-1 0,-1 0 0,0 0 0,1 0 0,-2 0 0,1-1 0,0 1 0,-1-1 0,0 1 0,2-7 0,2-3 0,-1 0 0,0 0 0,-1 0 0,0-1 0,-2 0 0,1 1 0,-1-19 0,-2 33 0,0-1 0,-1 1 0,1 0 0,0 0 0,-1 0 0,1-1 0,0 1 0,0 0 0,-1 0 0,1 0 0,0 0 0,-1 0 0,1 0 0,0 0 0,-1-1 0,1 1 0,0 0 0,-1 0 0,1 0 0,0 0 0,-1 0 0,1 1 0,0-1 0,-1 0 0,1 0 0,0 0 0,-1 0 0,1 0 0,0 0 0,-1 0 0,1 1 0,0-1 0,-1 0 0,1 0 0,0 1 0,0-1 0,-1 0 0,1 0 0,0 1 0,0-1 0,-8 10 0,0 1 0,1 0 0,1 0 0,0 0 0,1 1 0,0 0 0,0 0 0,1 0 0,1 1 0,0-1 0,1 1 0,0-1 0,0 22 0,3-32-106,0 1-1,-1-1 1,1 0-1,0 0 1,0 1 0,0-1-1,0 0 1,0 0-1,1 0 1,-1 0 0,1-1-1,-1 1 1,1 0-1,0 0 1,-1-1 0,1 1-1,0-1 1,0 0-1,0 1 1,0-1 0,1 0-1,-1 0 1,0-1-1,0 1 1,1 0 0,-1-1-1,0 1 1,5-1-1,2 2-997,0-1 0,0 0 0,0-1-1,0 0 1,0-1 0,14-2-1,3-6-10596</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5.365"/>
    </inkml:context>
    <inkml:brush xml:id="br0">
      <inkml:brushProperty name="width" value="0.025" units="cm"/>
      <inkml:brushProperty name="height" value="0.025" units="cm"/>
    </inkml:brush>
  </inkml:definitions>
  <inkml:trace contextRef="#ctx0" brushRef="#br0">37 0 18193,'0'0'6150,"0"10"-5493,-18 201 3108,9-142-3222,-1 134 1,10-201-540,0 0-1,0 0 1,0 0 0,1 0-1,-1 0 1,0 0 0,1 0-1,0 0 1,-1 0-1,1 0 1,0 0 0,0 0-1,0-1 1,0 1-1,0 0 1,1-1 0,1 3-1,-2-3 25,0-1 0,0 1-1,0 0 1,1-1-1,-1 1 1,0-1 0,0 1-1,1-1 1,-1 0 0,0 0-1,1 1 1,-1-1 0,1 0-1,-1 0 1,0-1-1,1 1 1,-1 0 0,0 0-1,3-1 1,1-1 104,1-1 0,-1 1 0,1-1 0,-1 0 0,0 0 0,0-1 0,0 1 0,-1-1 0,9-9 0,9-14 179,-2-2-1,31-56 1,-35 58-266,-16 27-45,0 0 0,0 0 0,0 0 0,0 0 0,0 0 0,0 1 0,0-1 0,0 0 0,1 0 0,-1 0 0,0 0 0,0 0 0,0 0 0,0 0 0,0 0 0,0 1 0,0-1 0,1 0 0,-1 0 0,0 0 0,0 0 0,0 0 0,0 0 0,0 0 0,0 0 0,1 0 0,-1 0 0,0 0 0,0 0 0,0 0 0,0 0 0,0 0 0,1 0 0,-1 0 0,0 0 0,0 0 0,0 0 0,0 0 0,0 0 0,1 0 0,-1 0 0,0 0 0,0-1 0,0 1 0,0 0 0,0 0 0,0 0 0,0 0 0,1 0 0,-1 0 0,0 0 0,0 0 0,0-1 0,0 1 0,0 0 0,0 0 0,0 0 0,0 0 0,0 0 0,0-1 0,0 1 0,0 0 0,2 22 0,-5 29 0,-2-19 0,2-9 0,0 0 0,2 36 0,1-57 0,0-1 0,0 0 0,1 0 0,-1 1 0,0-1 0,1 0 0,-1 0 0,1 0 0,-1 0 0,1 0 0,0 0 0,-1 0 0,1 0 0,0 0 0,0 0 0,0 0 0,-1 0 0,1-1 0,0 1 0,0 0 0,0 0 0,1-1 0,-1 1 0,0-1 0,0 1 0,0-1 0,0 0 0,0 1 0,1-1 0,-1 0 0,0 0 0,0 0 0,0 0 0,1 0 0,-1 0 0,0 0 0,0 0 0,1 0 0,-1 0 0,0-1 0,0 1 0,0-1 0,0 1 0,2-2 0,4 0 0,0 0 0,0-1 0,-1 0 0,0 0 0,1 0 0,8-8 0,8-11 0,-1 0 0,-1-2 0,25-36 0,0 0 0,-23 40 0,-23 20 0,1 0 0,-1 0 0,1 0 0,-1 0 0,0-1 0,1 1 0,-1 0 0,1 0 0,-1 0 0,1 0 0,-1 0 0,1 1 0,-1-1 0,0 0 0,1 0 0,-1 0 0,1 0 0,-1 0 0,1 1 0,-1-1 0,0 0 0,1 0 0,-1 1 0,0-1 0,1 0 0,-1 0 0,0 1 0,1-1 0,-1 0 0,0 1 0,0-1 0,1 1 0,-1-1 0,0 0 0,0 1 0,0-1 0,1 1 0,-1-1 0,0 0 0,0 1 0,0-1 0,0 1 0,0-1 0,0 1 0,0-1 0,0 1 0,0-1 0,0 0 0,0 1 0,0-1 0,0 1 0,-1-1 0,1 1 0,0-1 0,-1 1 0,0 23 0,-1 0 0,-1 0 0,-8 30 0,10-50-31,0 11-1851,10-12-2291,-1-3-6141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4.012"/>
    </inkml:context>
    <inkml:brush xml:id="br0">
      <inkml:brushProperty name="width" value="0.025" units="cm"/>
      <inkml:brushProperty name="height" value="0.025" units="cm"/>
    </inkml:brush>
  </inkml:definitions>
  <inkml:trace contextRef="#ctx0" brushRef="#br0">10 258 4516,'-1'-1'328,"0"0"0,0 0 0,1 0 0,-1-1 0,0 1-1,0 0 1,1 0 0,-1-1 0,1 1 0,-1 0 0,1 0 0,-1-1-1,1 1 1,0-1 0,0 1 0,-1 0 0,1-1 0,0 1 0,0-1 0,1 1-1,-1-3 1,2-33 3488,0 29-3064,1 0-1,0 0 0,0 1 1,1-1-1,4-7 0,12-26 7628,-51 94-6313,27-41-2052,1 1 0,1 0 0,0-1 0,1 1 0,1 0 0,-1 0 0,2 0 0,3 23 0,4 2 116,20 58 0,-1-9 1374,-24-85-1422,2-9 46,1-9 41,-3-15-169,-1-1 0,-1 1 0,-2 0 0,-1-1 0,-2 1 0,0 0 0,-12-37 0,16 37 0,0 31 0,0-1 0,0 1 0,0-1 0,0 1 0,0-1 0,1 1 0,-1-1 0,0 1 0,0-1 0,1 1 0,-1 0 0,0-1 0,1 1 0,-1-1 0,1 1 0,-1 0 0,0-1 0,1 1 0,-1 0 0,1 0 0,-1-1 0,1 1 0,-1 0 0,1 0 0,-1 0 0,1 0 0,-1-1 0,1 1 0,-1 0 0,1 0 0,-1 0 0,1 0 0,-1 0 0,1 0 0,-1 0 0,1 1 0,-1-1 0,1 0 0,-1 0 0,1 0 0,-1 0 0,1 1 0,-1-1 0,0 0 0,1 0 0,-1 1 0,1-1 0,-1 0 0,0 1 0,1-1 0,-1 0 0,0 1 0,1-1 0,0 1 0,1 2 0,0-1 0,-1 1 0,1 0 0,0-1 0,-1 1 0,0 0 0,1 0 0,-1 0 0,0 0 0,-1 0 0,1 0 0,0 0 0,-1 1 0,0-1 0,0 0 0,0 5 0,-4 54 0,-4-24 0,-23 66 0,-1 1 0,28-89 0,9-93 0,54-132 0,12-49 0,-86 362 0,5-1 0,4 173 0,6-212 0,4-62 0,5-10 0,5-9 0,-11 11 0,5-6 0,-1-1 0,0 0 0,-1 0 0,-1 0 0,0-1 0,-1 0 0,0 0 0,-1 0 0,0 0 0,0-16 0,-3 29-18,0 1 0,0-1-1,-1 1 1,1-1 0,0 1 0,0-1 0,0 1-1,0-1 1,-1 1 0,1-1 0,0 1-1,0-1 1,-1 1 0,1-1 0,0 1 0,-1 0-1,1-1 1,0 1 0,-1 0 0,1-1 0,-1 1-1,1 0 1,0 0 0,-1-1 0,1 1 0,-1 0-1,1 0 1,-1 0 0,1-1 0,-1 1 0,1 0-1,-2 0 1,-22 3-1874,-21 14-6302,10 2-6199</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7.065"/>
    </inkml:context>
    <inkml:brush xml:id="br0">
      <inkml:brushProperty name="width" value="0.025" units="cm"/>
      <inkml:brushProperty name="height" value="0.025" units="cm"/>
    </inkml:brush>
  </inkml:definitions>
  <inkml:trace contextRef="#ctx0" brushRef="#br0">12 162 9737,'0'0'17168,"-3"-6"-15523,1 2-1555,2 3 23,-1 0 0,0 0 0,0-1 0,1 1 0,-1 0 0,1-1 0,-1 1-1,1 0 1,-1-1 0,1 1 0,0-1 0,0 1 0,0 0 0,0-1-1,0 1 1,0-1 0,0 1 0,0 0 0,0-1 0,1 1 0,-1-1 0,1 1-1,-1 0 1,1-1 0,-1 1 0,1 0 0,0 0 0,0-1 0,-1 1 0,1 0-1,0 0 1,0 0 0,0 0 0,2-1 0,26-24 42,34-27-95,-58 49-63,-1 1 0,1 0 0,0 1-1,1-1 1,-1 1 0,0 0-1,1 0 1,-1 1 0,1-1 0,-1 1-1,10 0 1,-13 1 3,-1 0 0,1 1 0,0-1 0,-1 1 0,1-1 0,0 1 0,-1 0 0,1-1 0,-1 1 0,1 0 0,-1 0 0,1 0 0,-1 0 0,0 0 0,0 1 0,1-1 0,-1 0 0,0 1 0,0-1 0,0 0 0,0 1 0,-1-1 0,1 1 0,0 0 0,0-1 0,-1 1 0,1-1 0,-1 1 0,0 0 0,0 0 0,1-1 0,-1 4 0,1 9 0,0 1 0,-2 29 0,1-24 0,-2 64-491,11-88-10084,1-16-2222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8.528"/>
    </inkml:context>
    <inkml:brush xml:id="br0">
      <inkml:brushProperty name="width" value="0.025" units="cm"/>
      <inkml:brushProperty name="height" value="0.025" units="cm"/>
    </inkml:brush>
  </inkml:definitions>
  <inkml:trace contextRef="#ctx0" brushRef="#br0">3 1 17136,'0'0'13699,"0"13"-13283,-1 17-192,0 8 64,2 40 1,-1-77-283,0 0 0,1 0 1,-1 0-1,0 0 0,1 0 1,-1 0-1,0 0 0,1 0 1,-1 0-1,1 0 0,0 0 1,-1 0-1,1 0 0,0 0 1,0 0-1,-1-1 0,1 1 1,0 0-1,0 0 0,0-1 1,0 1-1,0-1 0,0 1 1,0-1-1,0 1 0,0-1 1,0 0-1,0 1 0,0-1 1,0 0-1,0 0 0,1 0 1,-1 0-1,0 0 0,0 0 1,0 0-1,0 0 0,0 0 1,0-1-1,0 1 1,0 0-1,0-1 0,0 1 1,2-2-1,2 1 43,1-1 0,-1-1 0,1 1 0,-1-1 0,0 0 0,0 0 1,5-5-1,71-85-12,-81 93-37,0 0 0,1-1 0,-1 1 0,0 0 0,0-1 0,1 1 0,-1 0 0,0 0 0,1-1 0,-1 1 0,0 0 0,1 0 0,-1 0 0,0-1 0,1 1 0,-1 0 0,0 0 0,1 0 0,-1 0 0,1 0 0,-1 0 0,0 0 0,1 0 0,-1 0 0,1 0 0,-1 0 0,0 0 0,1 0 0,-1 0 0,0 0 0,1 0 0,-1 1 0,1-1 0,9 14 0,4 30 0,-10-31 0,-4-12 0,0 0 0,1 0 0,-1 0 0,0 0 0,1 0 0,-1 1 0,1-1 0,-1 0 0,1 0 0,-1-1 0,1 1 0,0 0 0,-1 0 0,1 0 0,0 0 0,0 0 0,0-1 0,0 1 0,0 0 0,-1-1 0,1 1 0,0-1 0,1 1 0,-1-1 0,0 1 0,0-1 0,0 0 0,0 0 0,0 1 0,0-1 0,0 0 0,0 0 0,1 0 0,-1 0 0,0 0 0,0-1 0,0 1 0,0 0 0,0 0 0,0-1 0,0 1 0,0 0 0,0-1 0,0 1 0,0-1 0,0 0 0,0 1 0,0-1 0,0 0 0,0 0 0,0 1 0,1-3 0,8-6 0,-1 0 0,0-1 0,13-18 0,-13 17 0,4-6 0,-9 11 0,-1 1 0,1 0 0,0 0 0,0 0 0,1 1 0,0 0 0,0-1 0,8-4 0,-12 9 0,-1 0 0,1 0 0,-1 0 0,1 0 0,-1 0 0,1 0 0,-1 0 0,1 0 0,-1 1 0,0-1 0,1 0 0,-1 0 0,1 0 0,-1 1 0,0-1 0,1 0 0,-1 1 0,0-1 0,1 0 0,-1 1 0,0-1 0,1 1 0,-1-1 0,0 0 0,0 1 0,1-1 0,-1 1 0,0-1 0,0 1 0,0-1 0,0 1 0,0-1 0,0 0 0,1 1 0,-1-1 0,0 1 0,0-1 0,-1 1 0,1-1 0,0 1 0,0 0 0,0 30 0,0-24 0,-13 136 0,13-142 0,0 0 0,-1-1 0,1 1 0,0 0 0,0-1 0,0 1 0,1 0 0,-1-1 0,0 1 0,0-1 0,0 1 0,0 0 0,1-1 0,-1 1 0,0-1 0,0 1 0,1-1 0,-1 1 0,0-1 0,1 1 0,-1-1 0,1 1 0,-1-1 0,1 1 0,-1-1 0,1 1 0,-1-1 0,1 0 0,-1 1 0,1-1 0,0 0 0,20-4 0,18-25 0,-5-12-1820,-20 19-1650,-1 0 0,18-42 0,-23 45-3935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022"/>
    </inkml:context>
    <inkml:brush xml:id="br0">
      <inkml:brushProperty name="width" value="0.025" units="cm"/>
      <inkml:brushProperty name="height" value="0.025" units="cm"/>
    </inkml:brush>
  </inkml:definitions>
  <inkml:trace contextRef="#ctx0" brushRef="#br0">109 89 15759,'3'-12'3021,"0"-4"-1707,-2 9-661,0 1 0,1-1 1,-1 1-1,1 0 0,1-1 0,-1 1 1,7-10-1,-9 16-616,0 0 1,0 0-1,0 0 1,0 1-1,0-1 1,0 0-1,0 0 1,0 0-1,0 0 1,0 0-1,0 0 1,0 0-1,0 0 1,0 0-1,0 1 1,0-1-1,0 0 0,0 0 1,0 0-1,0 0 1,0 0-1,0 0 1,0 0-1,1 0 1,-1 0-1,0 0 1,0 0-1,0 0 1,0 0-1,0 0 1,0 0-1,0 0 1,0 0-1,0 0 1,1 1-1,-1-1 0,0 0 1,0 0-1,0 0 1,0 0-1,0 0 1,0-1-1,0 1 1,0 0-1,0 0 1,1 0-1,-1 0 1,0 0-1,0 0 1,0 0-1,0 0 1,0 0-1,0 0 1,0 0-1,0 0 0,0 0 1,0 0-1,1 0 1,-1 0-1,0 0 1,0-1-1,0 1 1,0 0-1,0 0 1,0 0-1,2 15 526,-2 20-332,-17 105 1482,8-83-480,-2 86 1,11-130-1234,3 57 0,-3-66 0,1 1 0,0-1 0,0 1 0,0-1 0,0 0 0,1 1 0,0-1 0,0 0 0,0 0 0,0 0 0,1 0 0,4 5 0,-8-48 0,-6 18-92,-1 1-1,-1 0 1,-1 1 0,0 0-1,-2 0 1,0 1 0,-1 1-1,0 0 1,-24-23-1,72 37 555,43 0 0,-57 4-462,1-2 0,-1 0 0,0-1 0,35-9 0,-57 11-48,1 0-1,0 0 1,0 0 0,0 0-1,0 0 1,-1 0 0,1 0-1,0 0 1,0 0 0,0 0-1,-1 0 1,1 0 0,0 0-1,0-1 1,0 1 0,0 0-1,0 0 1,-1 0 0,1 0-1,0 0 1,0 0 0,0-1-1,0 1 1,0 0 0,0 0-1,-1 0 1,1 0 0,0 0-1,0-1 1,0 1 0,0 0-1,0 0 1,0 0 0,0-1-1,0 1 1,0 0 0,0 0-1,0 0 1,0 0 0,0-1-1,0 1 1,0 0 0,0 0-1,0 0 1,0-1 0,0 1-1,0 0 1,1 0 0,-1 0-1,0 0 1,0-1 0,0 1-1,0 0 1,0 0 0,0 0-1,0 0 1,1 0 0,-1 0-1,0-1 1,0 1 0,0 0-1,0 0 1,0 0 0,1 0-1,-21-7-6865,17 5 4804,-26-9-7601</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406"/>
    </inkml:context>
    <inkml:brush xml:id="br0">
      <inkml:brushProperty name="width" value="0.025" units="cm"/>
      <inkml:brushProperty name="height" value="0.025" units="cm"/>
    </inkml:brush>
  </inkml:definitions>
  <inkml:trace contextRef="#ctx0" brushRef="#br0">1 1 17969,'0'0'12204,"51"15"-16849,-36-11-2786</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752"/>
    </inkml:context>
    <inkml:brush xml:id="br0">
      <inkml:brushProperty name="width" value="0.025" units="cm"/>
      <inkml:brushProperty name="height" value="0.025" units="cm"/>
    </inkml:brush>
  </inkml:definitions>
  <inkml:trace contextRef="#ctx0" brushRef="#br0">315 55 21396,'0'0'5445,"-2"-9"-3085,1 7-2253,0-1 1,1 0-1,-1 1 1,0-1-1,0 1 1,0-1-1,0 1 1,-1 0-1,1 0 1,-1-1-1,1 1 1,-1 0-1,0 0 1,-2-1-1,2 1-59,-1 1 0,0 0 0,1 0 0,-1 0 1,0 0-1,0 0 0,1 1 0,-1-1 0,0 1 0,0 0 0,0 0 0,0 0 0,0 0 0,0 0 0,0 1 0,1-1 0,-6 2 0,-10 4-46,0 1 0,1 0 0,0 1 0,1 1 0,0 0 0,0 2 0,1-1 0,0 2 0,1 0 1,0 1-1,1 0 0,-11 15 0,21-25-27,1 0 0,0 0 0,-1 0 1,1 0-1,1 1 0,-1-1 0,0 0 0,1 1 1,0 0-1,0-1 0,0 1 0,0-1 1,0 1-1,1 0 0,0 0 0,-1-1 0,1 1 1,1 0-1,-1 0 0,1-1 0,-1 1 1,2 4-1,1-4-16,-1 0-1,1 0 1,0 0 0,0-1-1,0 1 1,0-1 0,1 0-1,0 0 1,-1 0 0,1 0 0,0-1-1,0 0 1,0 0 0,1 0-1,-1 0 1,0 0 0,7 1-1,20 5-247,57 8-1,-62-13-128,0 1 0,-1 2-1,42 14 1,-65-20 418,0 1 0,-1-1 0,1 1 1,0 0-1,0 0 0,0 0 0,-1 0 0,1 0 1,-1 0-1,1 1 0,-1-1 0,1 0 1,-1 1-1,0-1 0,0 1 0,1 0 0,-1-1 1,0 1-1,0 0 0,-1-1 0,2 3 1,-2-2 88,0 0 0,0 0 0,0-1 1,-1 1-1,1 0 0,0 0 0,-1 0 1,1-1-1,-1 1 0,0 0 0,0-1 1,1 1-1,-1-1 0,0 1 1,0-1-1,0 1 0,-1-1 0,0 2 1,-6 5 346,-1-1 0,1 0 0,-1-1 1,0 0-1,-20 10 0,12-7-429,0-1 0,-1-1 0,0 0 0,0-2 0,-1 0 0,0-1 0,0 0 0,0-2 0,-26 1 0,44-4-174,0 1 1,0 0-1,0 0 0,0-1 1,1 1-1,-1-1 1,0 1-1,0-1 1,1 1-1,-1-1 0,0 1 1,1-1-1,-1 0 1,0 1-1,1-1 0,-1 0 1,1 0-1,-1 1 1,1-1-1,0 0 1,-1 0-1,1 0 0,0 1 1,0-1-1,-1 0 1,1 0-1,0 0 1,0 0-1,0 0 0,0 0 1,0 1-1,0-1 1,0 0-1,0 0 0,1 0 1,-1 0-1,0 0 1,0 0-1,1 1 1,-1-1-1,0 0 0,1 0 1,0 0-1,18-42-8497,6 4-694</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50.125"/>
    </inkml:context>
    <inkml:brush xml:id="br0">
      <inkml:brushProperty name="width" value="0.025" units="cm"/>
      <inkml:brushProperty name="height" value="0.025" units="cm"/>
    </inkml:brush>
  </inkml:definitions>
  <inkml:trace contextRef="#ctx0" brushRef="#br0">25 0 18161,'0'0'11606,"2"10"-9796,4 25-1584,-2-1 1,-1 0 0,-2 1 0,-5 47-1,2 8-169,1-46-57,3 55 0,0-96 0,0-10 0,2-13 0,-3-11 0,-5-57 0,3 78 0,-1 0 0,0 0 0,-1 0 0,1 0 0,-2 0 0,0 1 0,0-1 0,0 1 0,-11-15 0,19 28-423,-1 0 0,1-1 1,0 1-1,0-1 0,0 0 0,8 4 0,1 0-1610,0-1 0,0 0 0,1-1 0,0 0 0,0-1 0,0-1 0,15 2 0,3-5-9364</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50.684"/>
    </inkml:context>
    <inkml:brush xml:id="br0">
      <inkml:brushProperty name="width" value="0.025" units="cm"/>
      <inkml:brushProperty name="height" value="0.025" units="cm"/>
    </inkml:brush>
  </inkml:definitions>
  <inkml:trace contextRef="#ctx0" brushRef="#br0">155 40 13293,'0'0'13340,"-10"-5"-11226,7 3-2008,1 1 0,-1-1 0,1 1 0,-1-1 0,0 1 0,0 0 0,0 0 0,0 0 0,0 1 0,0-1 0,0 1 0,0 0 0,0 0 0,0 0 0,0 0 0,0 0 0,0 0 0,0 1 0,0 0 0,0-1 0,0 1 0,0 0 0,0 1 0,1-1 0,-1 0 0,0 1 0,1 0 0,-1-1 0,1 1 0,0 0 0,-1 0 0,1 0 0,-3 5 0,0-3-84,1 1-1,0 0 1,-1 0 0,2 0 0,-1 0 0,1 1 0,0 0 0,0-1 0,0 1 0,1 0 0,0 1 0,0-1 0,0 0-1,1 0 1,0 1 0,0-1 0,1 1 0,0 10 0,1-15-22,-1-1 0,1 0 0,-1 1 0,1-1 0,0 0 0,-1 1 0,1-1 0,0 0 0,0 0 0,0 0 0,0 0 0,0 0 0,0 0 0,0 0 0,0 0 0,0 0 0,1 0 0,-1 0 0,0-1 0,0 1 0,1 0 0,-1-1 0,1 0 0,-1 1 0,0-1 0,1 0 0,-1 1 0,1-1 0,-1 0 0,1 0 0,-1 0 0,1 0 0,-1-1 0,0 1 0,1 0 0,2-1 0,0 0 0,0 0 0,0 0 0,0 0 0,0 0 0,0-1 0,-1 0 0,1 0 0,0 0 0,-1 0 0,1 0 0,-1-1 0,4-3 0,1-3 0,-1-1 0,0-1 0,-1 1 0,0-1 0,0 0 0,-1-1 0,-1 1 0,0-1 0,-1 0 0,0 0 0,2-17 0,-5 29 0,0 0 0,-1 0 0,1 0 0,0 1 0,0-1 0,-1 0 0,1 0 0,0 0 0,0 0 0,-1 0 0,1 0 0,0 1 0,0-1 0,-1 0 0,1 0 0,0 0 0,0 0 0,-1 0 0,1 0 0,0 0 0,-1 0 0,1 0 0,0 0 0,0 0 0,-1 0 0,1-1 0,0 1 0,-1 0 0,1 0 0,0 0 0,0 0 0,-1 0 0,1 0 0,0-1 0,0 1 0,0 0 0,-1 0 0,1 0 0,0-1 0,0 1 0,0 0 0,0 0 0,-1-1 0,1 1 0,0 0 0,0 0 0,0-1 0,0 1 0,0 0 0,0 0 0,0-1 0,0 1 0,0 0 0,0-1 0,0 1 0,0 0 0,0 0 0,0-1 0,0 1 0,0 0 0,0-1 0,0 1 0,0 0 0,0 0 0,0-1 0,-5 7 0,0 0 0,-1 0 0,2 1 0,-1-1 0,1 1 0,0 0 0,0 1 0,1-1 0,0 1 0,1-1 0,-1 1 0,1 0 0,1 0 0,-1 0 0,2 0 0,-1 0 0,1 11 0,0-17 0,0 0 0,1-1 0,-1 1 0,0-1 0,1 1 0,-1 0 0,1-1 0,0 1 0,-1-1 0,1 1 0,0-1 0,0 0 0,0 1 0,0-1 0,0 0 0,0 0 0,0 0 0,1 0 0,-1 1 0,0-2 0,1 1 0,2 2 0,-1-2 0,1 0 0,-1 0 0,1 0 0,0 0 0,-1 0 0,1-1 0,0 0 0,0 0 0,7 0 0,-4-1 0,0 0 0,0 0 0,0-1 0,0 1 0,0-2 0,0 1 0,0-1 0,-1 0 0,0 0 0,9-6 0,-8 2 0,-1 0 0,1 0 0,-2 0 0,1-1 0,-1 0 0,0 0 0,-1 0 0,0-1 0,0 0 0,-1 1 0,0-1 0,0 0 0,-1-1 0,0 1 0,0-11 0,-2 19 0,0 1 0,0 0 0,0 0 0,0-1 0,0 1 0,0 0 0,0-1 0,0 1 0,0 0 0,0 0 0,0-1 0,0 1 0,0 0 0,0 0 0,0-1 0,0 1 0,0 0 0,0 0 0,-1-1 0,1 1 0,0 0 0,0 0 0,0-1 0,0 1 0,-1 0 0,1 0 0,0 0 0,0-1 0,-1 1 0,1 0 0,0 0 0,0 0 0,-1 0 0,1 0 0,0 0 0,0 0 0,-1 0 0,1-1 0,0 1 0,0 0 0,-1 0 0,1 0 0,0 0 0,-1 0 0,1 0 0,0 0 0,0 1 0,-1-1 0,1 0 0,0 0 0,0 0 0,-1 0 0,1 0 0,0 0 0,0 0 0,-1 1 0,1-1 0,0 0 0,0 0 0,-1 0 0,1 0 0,0 1 0,0-1 0,0 0 0,0 0 0,-1 1 0,1-1 0,0 0 0,0 1 0,-13 12 0,9-7 0,-1 0 0,1 1 0,0 0 0,1 0 0,-1 0 0,2 0 0,-1 1 0,1-1 0,0 1 0,0 0 0,1-1 0,-1 13 0,2-18 0,0-1 0,1 0 0,-1 0 0,0 1 0,1-1 0,-1 0 0,1 0 0,-1 0 0,1 0 0,-1 1 0,1-1 0,0 0 0,0 0 0,-1 0 0,1-1 0,0 1 0,0 0 0,0 0 0,0 0 0,0-1 0,0 1 0,0 0 0,0-1 0,1 1 0,-1-1 0,0 1 0,0-1 0,0 0 0,1 1 0,-1-1 0,0 0 0,0 0 0,1 0 0,-1 0 0,0 0 0,0 0 0,1 0 0,-1-1 0,2 0 0,2 1 0,0-1 0,1 0 0,-1 0 0,0 0 0,0-1 0,0 0 0,0 0 0,7-4 0,-4-1 0,0 0 0,0 0 0,0-1 0,-1 0 0,0 0 0,-1-1 0,0 0 0,0 0 0,-1-1 0,0 1 0,-1-1 0,0 0 0,5-20 0,-44 97 0,33-64 4,1 0 0,0 1 0,0-1-1,0 0 1,1 0 0,-1 1 0,1-1 0,0 0 0,0 1-1,0-1 1,0 0 0,0 1 0,1-1 0,0 0 0,-1 1-1,1-1 1,0 0 0,1 0 0,-1 0 0,1 0 0,-1 0-1,1 0 1,4 5 0,-2-5-35,0 0 1,0 0-1,1 0 0,0-1 1,-1 1-1,1-1 0,0 0 1,0-1-1,0 1 0,1-1 0,-1 0 1,0 0-1,0-1 0,10 1 1,-14-1 8,27 0-2603,1-5-5416,-1-8-4285</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074"/>
    </inkml:context>
    <inkml:brush xml:id="br0">
      <inkml:brushProperty name="width" value="0.025" units="cm"/>
      <inkml:brushProperty name="height" value="0.025" units="cm"/>
    </inkml:brush>
  </inkml:definitions>
  <inkml:trace contextRef="#ctx0" brushRef="#br0">197 237 9225,'0'0'8205,"3"-8"-6294,6-27 118,-9 34-1949,0 0 1,0 1 0,0-1 0,0 0-1,0 0 1,0 0 0,0 1 0,0-1 0,0 0-1,0 0 1,-1 1 0,1-1 0,0 0-1,0 0 1,-1 1 0,1-1 0,-1 0 0,1 1-1,-1-1 1,1 1 0,-1-1 0,1 0 0,-1 1-1,1-1 1,-1 1 0,1-1 0,-1 1-1,0 0 1,1-1 0,-1 1 0,0 0 0,0-1-1,1 1 1,-1 0 0,0 0 0,0 0-1,1-1 1,-1 1 0,0 0 0,0 0 0,0 0-1,1 0 1,-1 0 0,0 1 0,0-1-1,-1 0 1,-36 8 495,28-1-388,-1-1 1,1 2-1,0-1 0,0 1 1,1 1-1,0 0 1,1 0-1,0 1 1,0 0-1,1 0 1,0 0-1,1 1 0,0 0 1,1 1-1,0-1 1,1 1-1,0 0 1,1 0-1,-3 21 1,6-32-184,0 0 0,0 0 0,0 0 1,0 0-1,0 0 0,0 0 1,0 0-1,0 0 0,0 0 1,1 0-1,-1 0 0,0 0 0,1-1 1,-1 1-1,1 0 0,-1 0 1,1 0-1,-1 0 0,1-1 0,0 1 1,-1 0-1,1-1 0,0 1 1,0 0-1,-1-1 0,1 1 0,0-1 1,0 1-1,0-1 0,0 0 1,0 1-1,0-1 0,0 0 1,-1 0-1,1 1 0,0-1 0,0 0 1,0 0-1,0 0 0,0 0 1,0 0-1,0 0 0,0-1 0,0 1 1,0 0-1,0 0 0,2-1 1,2-1 32,1 1 1,0-1-1,0-1 0,-1 1 1,1-1-1,9-6 1,3-3 97,-1-2 1,-1 0 0,0 0-1,-1-2 1,0 0 0,-1 0-1,-1-1 1,-1-1 0,0 0-1,-1-1 1,-1 0 0,-1-1-1,-1 0 1,-1 0 0,0-1-1,-2 0 1,0 0 0,-1 0-1,1-42 1,-7 87-137,0 0 0,-11 40 0,-2 20 0,14-76 0,0 1 0,0-1 0,1 0 0,0 1 0,0-1 0,1 1 0,3 10 0,-3-17 0,0 1 0,0-1 0,0 0 0,0 0 0,1 0 0,-1 0 0,1 0 0,-1-1 0,1 1 0,0 0 0,0-1 0,-1 1 0,1-1 0,0 0 0,0 1 0,1-1 0,-1 0 0,0 0 0,0 0 0,1-1 0,-1 1 0,0-1 0,1 1 0,-1-1 0,0 0 0,1 1 0,-1-1 0,1 0 0,2-1 0,36-3-1591,-38 3 1180,0 0 1,1 0-1,-1-1 0,0 1 1,0-1-1,0 1 0,0-1 0,0 0 1,0 0-1,-1 0 0,1-1 0,-1 1 1,1-1-1,-1 1 0,2-4 1,10-17-7219</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415"/>
    </inkml:context>
    <inkml:brush xml:id="br0">
      <inkml:brushProperty name="width" value="0.025" units="cm"/>
      <inkml:brushProperty name="height" value="0.025" units="cm"/>
    </inkml:brush>
  </inkml:definitions>
  <inkml:trace contextRef="#ctx0" brushRef="#br0">72 1 15855,'0'0'7185,"-2"11"-4579,-6 27-270,2 1 0,0 53 1,7-70-2354,1-1 1,1 0 0,1 0-1,0 0 1,12 28-1,-6-16-583,-6-17 1544,0-4-9269,-13-31-2018,-3-7 916</inkml:trace>
  <inkml:trace contextRef="#ctx0" brushRef="#br0" timeOffset="1">1 239 6983,'0'0'24791,"18"-4"-24727,13 11-1057,2-5-2947,0 2-4035</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775"/>
    </inkml:context>
    <inkml:brush xml:id="br0">
      <inkml:brushProperty name="width" value="0.025" units="cm"/>
      <inkml:brushProperty name="height" value="0.025" units="cm"/>
    </inkml:brush>
  </inkml:definitions>
  <inkml:trace contextRef="#ctx0" brushRef="#br0">1 12 22421,'0'0'10346,"7"22"-11595,1-32-1954,-2-2-2787,-2 1-2562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4.995"/>
    </inkml:context>
    <inkml:brush xml:id="br0">
      <inkml:brushProperty name="width" value="0.025" units="cm"/>
      <inkml:brushProperty name="height" value="0.025" units="cm"/>
    </inkml:brush>
  </inkml:definitions>
  <inkml:trace contextRef="#ctx0" brushRef="#br0">978 208 6118,'-154'-90'7843,"89"60"-5850,-120-40 1,167 65-1913,1 1 1,-1 1 0,0 0-1,-1 1 1,1 1 0,0 1-1,0 1 1,0 0 0,-1 1-1,1 1 1,1 1 0,-1 1-1,0 0 1,1 1 0,0 1-1,1 1 1,-1 0 0,2 1 0,-1 0-1,1 2 1,1 0 0,-1 0-1,2 2 1,0-1 0,0 2-1,2 0 1,-1 0 0,2 1-1,-16 29 1,11-14 47,2 0 1,2 2-1,0-1 0,3 1 1,0 1-1,2-1 0,2 1 1,0 0-1,3 1 1,0-1-1,3 0 0,6 43 1,-4-58-114,0 0 0,2 0 0,0 0 0,1-1 1,0 0-1,2 0 0,0-1 0,1 0 0,0-1 1,2 0-1,-1-1 0,2 0 0,0 0 0,0-2 1,2 1-1,-1-2 0,1 0 0,1-1 0,0 0 1,1-1-1,-1-1 0,2-1 0,-1 0 0,1-2 1,0 0-1,0 0 0,0-2 0,32 2 0,-13-3 267,-1-3-1,0 0 0,0-3 1,-1-1-1,1-1 1,-1-2-1,0-2 0,-1-1 1,0-2-1,49-25 1,-59 25-97,0 0 1,-1-2-1,0 0 1,-2-2-1,0 0 1,0-2-1,-2 0 1,0-1-1,-2-1 1,0-1-1,-1 0 1,-2-1 0,0-1-1,16-38 1,-24 49-103,-2-1 1,0 0 0,-1-1 0,0 1 0,-1 0-1,0-1 1,-1 0 0,-1 1 0,-1-1 0,0 1 0,0-1-1,-2 1 1,-4-19 0,3 22-43,-1 0-1,0 0 1,0 0-1,-1 0 1,0 1 0,-1 0-1,0 0 1,-1 0 0,0 1-1,-1 1 1,0-1 0,0 1-1,0 1 1,-1 0-1,0 0 1,-13-6 0,-6-1-27,0 2 1,-1 1 0,0 1 0,0 2-1,-1 0 1,-46-3 0,-6 4-696,-103 5 1,144 4-1289,-76 14 1,13 8-4775,30-4-3129</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3.115"/>
    </inkml:context>
    <inkml:brush xml:id="br0">
      <inkml:brushProperty name="width" value="0.025" units="cm"/>
      <inkml:brushProperty name="height" value="0.025" units="cm"/>
    </inkml:brush>
  </inkml:definitions>
  <inkml:trace contextRef="#ctx0" brushRef="#br0">379 21 20371,'0'0'1767,"4"-4"-1719,9-12 691,-26 28 1709,-98 102-453,53-59-195,3 3-1,-81 111 1,133-165-1794,1-1-28,0 0 1,0-1-1,0 1 1,0 0 0,1 0-1,-1 0 1,1 0 0,0 0-1,0 0 1,0 0-1,0 0 1,-1 7 0,4-10-156,-1 0 1,0 0-1,1 0 1,-1 0-1,0-1 1,0 1-1,1 0 1,-1-1-1,0 1 1,0-1-1,1 1 1,-1-1-1,0 1 1,0-1-1,2-1 1,11-11-1805,-1 0 1,0-1 0,-1 0-1,0-1 1,-1 0-1,-1-1 1,12-23 0,-18 32 953,27-46-8891</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3.486"/>
    </inkml:context>
    <inkml:brush xml:id="br0">
      <inkml:brushProperty name="width" value="0.025" units="cm"/>
      <inkml:brushProperty name="height" value="0.025" units="cm"/>
    </inkml:brush>
  </inkml:definitions>
  <inkml:trace contextRef="#ctx0" brushRef="#br0">206 0 5477,'0'0'16095,"-1"12"-14685,-1 18-736,-9 155 4561,8-58-4728,2-114-1453,-2-8-3734,-10-15-6822,3 1 9215,-10-8-7087</inkml:trace>
  <inkml:trace contextRef="#ctx0" brushRef="#br0" timeOffset="1">62 278 1730,'0'0'11915,"-56"-39"-7527,51 32-1217,5 3-576,5-1-866,15 1-768,9 0 160,4 1-512,6 0-449,-3 1-96,-4 0-737,-9-2-3331,-4-4-7687</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4.429"/>
    </inkml:context>
    <inkml:brush xml:id="br0">
      <inkml:brushProperty name="width" value="0.025" units="cm"/>
      <inkml:brushProperty name="height" value="0.025" units="cm"/>
    </inkml:brush>
  </inkml:definitions>
  <inkml:trace contextRef="#ctx0" brushRef="#br0">101 355 12011,'0'0'6935,"-3"-8"-4068,-12-26-444,15 33-2315,0 0 0,0 0 0,-1 0-1,1 0 1,-1 0 0,1 0-1,-1 0 1,1 1 0,-1-1 0,1 0-1,-1 0 1,0 0 0,1 1 0,-1-1-1,0 0 1,0 1 0,1-1 0,-1 1-1,0-1 1,0 1 0,0-1 0,0 1-1,0 0 1,0-1 0,0 1 0,0 0-1,0 0 1,0 0 0,0 0 0,0 0-1,0 0 1,0 0 0,1 0 0,-1 0-1,0 0 1,0 0 0,0 1 0,0-1-1,0 0 1,0 1 0,0-1 0,0 1-1,0-1 1,0 1 0,1-1 0,-1 1-1,0-1 1,0 1 0,0 1 0,-3 1-54,0 1 0,0 1 0,0-1 0,1 0 0,0 1 0,-3 5 0,4-6-34,0-1 0,0 1 0,0 0 0,1 0 0,-1 0 0,1 0 0,0 0 0,0 0 0,1 0 0,-1 0 0,1 0 0,0 0 1,0 1-1,0-1 0,2 7 0,-1-10-14,0 1 1,0 0-1,0 0 1,0 0-1,1-1 1,-1 1-1,0 0 1,1-1-1,-1 0 1,1 1-1,0-1 1,0 0-1,-1 0 1,1 0-1,0 0 0,0 0 1,0 0-1,0 0 1,0-1-1,0 1 1,0-1-1,0 1 1,1-1-1,-1 0 1,0 0-1,0 0 1,0 0-1,0 0 1,0-1-1,0 1 1,3-1-1,1 0 13,-1 0 0,1 0 0,-1-1 0,1 0 0,-1 0 0,1 0-1,-1 0 1,0-1 0,0 0 0,0 0 0,0 0 0,6-7 0,2-2 30,-1-1 0,18-24 0,-6 5 12,-26 82-1433,-1-34 1348,0 6 27,0 0-1,1 33 1,2-54 5,0 0 0,0 0-1,0 0 1,0 0 0,1 0 0,-1 1 0,0-1-1,1 0 1,-1 0 0,0 0 0,1 0 0,0 0 0,-1 0-1,1 0 1,-1-1 0,1 1 0,0 0 0,0 0-1,-1 0 1,1-1 0,0 1 0,0 0 0,0-1-1,0 1 1,0-1 0,0 1 0,0-1 0,0 1 0,0-1-1,0 0 1,0 1 0,0-1 0,0 0 0,0 0-1,0 0 1,1 0 0,-1 0 0,0 0 0,0 0-1,0 0 1,0 0 0,0-1 0,0 1 0,0 0 0,0-1-1,0 1 1,2-2 0,3 0 58,0 0 0,0 0 0,-1-1 0,1 0 0,-1-1-1,0 1 1,7-6 0,2-6-18,0 0 0,-1-1 1,-1-1-1,0 0 0,-2-1 0,0 0 0,0-1 0,-2 0 0,0 0 0,5-21 0,3-24-857,15-120 0,-31 184 795,0 0 0,0 0 0,0 0 0,0 0 0,0 0 0,0 1 0,-1-1 0,1 0 0,0 0 0,0 0-1,0 0 1,0 0 0,0 0 0,0 0 0,-1 0 0,1 0 0,0 0 0,0-1 0,0 1 0,0 0 0,0 0 0,0 0 0,0 0 0,0 0 0,-1 0 0,1 0-1,0 0 1,0 0 0,0 0 0,0 0 0,0 0 0,0 0 0,0 0 0,0-1 0,0 1 0,0 0 0,0 0 0,-1 0 0,1 0 0,0 0 0,0 0 0,0 0 0,0-1-1,0 1 1,0 0 0,0 0 0,0 0 0,0 0 0,0 0 0,0 0 0,0 0 0,0-1 0,0 1 0,0 0 0,0 0 0,0 0 0,0 0 0,1 0 0,-1 0-1,0 0 1,0-1 0,0 1 0,0 0 0,0 0 0,-10 12 187,-8 22 755,11 1-581,1 1-1,2 0 1,2 1 0,1-1 0,5 48 0,-3-59-298,11 56-48,-6-49 112,-4-25 73,-3-10 128,-2-11-332,-1 2 0,0-1 0,-1 0 0,-1 1 0,0 0 0,-13-20 0,11 21-12,1-1 0,1-1 1,-1 1-1,2-1 0,-8-26 1,13 38 36,0 0 1,0 0-1,-1 0 1,1 0-1,0 0 1,0 0-1,0 0 1,1 0-1,-1 0 0,0 0 1,0 0-1,0 0 1,1 0-1,-1 0 1,1 0-1,-1 0 1,1 0-1,-1 1 1,1-1-1,-1 0 1,1 0-1,0 0 1,-1 1-1,1-1 1,1-1-1,0 1 15,1-1 0,0 1 0,-1 0 0,1 0 0,0 0 0,0 0 0,-1 0 0,1 0 0,4 0 1,9 0-67,1 1 0,27 1 0,-29 0-293,49 9-6190,-46-7 2169,6 2-4119</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4.767"/>
    </inkml:context>
    <inkml:brush xml:id="br0">
      <inkml:brushProperty name="width" value="0.025" units="cm"/>
      <inkml:brushProperty name="height" value="0.025" units="cm"/>
    </inkml:brush>
  </inkml:definitions>
  <inkml:trace contextRef="#ctx0" brushRef="#br0">142 30 16656,'0'0'10185,"-9"3"-8332,-1 1-1612,-1 0-1,1 1 1,1 0 0,-1 0-1,1 1 1,0 1 0,-9 7 0,14-11-180,0 1 1,1-1-1,-1 1 0,0 0 1,1 0-1,0 1 1,0-1-1,0 1 1,1-1-1,0 1 1,-1 0-1,2 0 1,-1 0-1,0 0 1,1 0-1,0 0 0,0 0 1,1 1-1,-1 7 1,2-12-58,0 1 0,0-1 1,-1 1-1,1-1 0,0 0 1,0 1-1,1-1 0,-1 0 1,0 0-1,0 0 1,0 1-1,1-1 0,-1 0 1,1-1-1,-1 1 0,1 0 1,-1 0-1,1-1 0,-1 1 1,1-1-1,-1 1 0,1-1 1,0 0-1,-1 1 0,1-1 1,0 0-1,-1 0 0,1 0 1,0 0-1,-1-1 0,3 0 1,5 1 29,1 0 0,-1-2 0,0 1 0,14-5 0,-14 3-7,-1-2 0,0 1-1,0-1 1,-1 0 0,1 0 0,-1-1-1,-1 0 1,1 0 0,-1-1-1,0 0 1,7-9 0,-9 11-10,-1 0 0,1 0 0,-1-1 0,0 0 0,0 0-1,-1 0 1,0 0 0,0 0 0,0 0 0,-1 0 0,0-1 0,0 1 0,0 0 0,-1-1 0,0 1 0,-2-11 0,2 16-36,0 1-1,0-1 1,-1 1 0,1-1 0,0 1-1,-1-1 1,1 1 0,-1 0-1,1-1 1,-1 1 0,1 0 0,0-1-1,-1 1 1,1 0 0,-1-1-1,0 1 1,1 0 0,-1 0 0,1 0-1,-1 0 1,1 0 0,-1-1-1,1 1 1,-1 0 0,0 0 0,1 0-1,-1 0 1,1 1 0,-1-1-1,1 0 1,-1 0 0,1 0 0,-1 0-1,1 1 1,-1-1 0,1 0-1,-1 0 1,1 1 0,-1-1 0,-20 12-1377,3 12-2047,12-6-6124,6-14 2547</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5.152"/>
    </inkml:context>
    <inkml:brush xml:id="br0">
      <inkml:brushProperty name="width" value="0.025" units="cm"/>
      <inkml:brushProperty name="height" value="0.025" units="cm"/>
    </inkml:brush>
  </inkml:definitions>
  <inkml:trace contextRef="#ctx0" brushRef="#br0">84 0 13229,'0'0'14723,"-6"14"-13618,2-7-1086,-33 80 1955,34-79-1820,0 0 0,1 0 0,0 0 1,1 0-1,0 0 0,0 0 0,0 0 0,1 1 0,0-1 0,3 14 1,-3-21-154,1 0 0,0 0 0,-1 0 0,1 0 0,0 0 0,0 0 0,-1-1 0,1 1 0,0 0 0,0-1 0,0 1 0,0 0 0,0-1 0,0 1 0,0-1 0,0 0 0,0 1 0,0-1 0,0 0 0,1 0 1,-1 1-1,0-1 0,0 0 0,1 0 0,36 0-4,-26-1 1,-3 1-109,0 1 1,0 0-1,0 0 1,0 1-1,0 0 0,0 0 1,14 7-1,-21-8 87,1 0 1,-1 0-1,0 1 0,0-1 1,0 0-1,0 1 0,-1-1 1,1 1-1,0 0 0,0 0 1,-1 0-1,1 0 0,-1 0 1,0 0-1,0 0 0,0 0 1,0 0-1,0 0 0,0 1 1,0-1-1,-1 0 0,1 1 1,-1-1-1,0 1 0,1-1 1,-1 1-1,0-1 0,-1 0 0,1 1 1,0-1-1,-1 1 0,1-1 1,-1 0-1,-1 3 0,0 0 71,0-1 0,-1 0-1,0 0 1,0 0-1,0 0 1,0 0-1,-1-1 1,1 1 0,-1-1-1,0 0 1,0 0-1,0-1 1,-1 1-1,1-1 1,0 0-1,-1 0 1,0 0 0,-5 1-1,4-1 13,0 0 1,0 0-1,-1 0 0,1-1 0,-1 0 0,0 0 1,1-1-1,-1 0 0,0 0 0,1-1 0,-1 0 1,1 0-1,-10-2 0,14 1-116,-1 1 0,0-1 0,1 0 0,-1 1 0,1-1 0,-1 0 0,1-1 0,0 1 0,0 0 0,0-1 0,0 1 0,0-1 0,1 1 0,-1-1 0,1 0 0,0 0 0,-1 0 0,1 0 0,0 0 0,1 0-1,-1-3 1,1 5-446,1 0-1,0 1 1,0-1-1,-1 1 1,1-1-1,0 1 1,0-1-1,0 1 0,0 0 1,0-1-1,0 1 1,0 0-1,0 0 1,0 0-1,0-1 1,0 1-1,0 0 0,0 0 1,0 1-1,0-1 1,0 0-1,2 1 1,1-1-1673,14 0-5906</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5.513"/>
    </inkml:context>
    <inkml:brush xml:id="br0">
      <inkml:brushProperty name="width" value="0.025" units="cm"/>
      <inkml:brushProperty name="height" value="0.025" units="cm"/>
    </inkml:brush>
  </inkml:definitions>
  <inkml:trace contextRef="#ctx0" brushRef="#br0">173 38 19635,'0'0'7062,"-9"-8"-5850,4 4-1053,-22-17 234,26 20-381,0 1-1,0-1 1,-1 1 0,1-1-1,0 1 1,-1 0-1,1-1 1,0 1-1,-1 0 1,1 0-1,0 0 1,-1 0-1,1 0 1,0 0 0,-1 0-1,1 1 1,0-1-1,-1 0 1,1 1-1,0-1 1,-1 1-1,1-1 1,0 1-1,0 0 1,0 0-1,0-1 1,-1 2 0,-8 7 144,1-1 0,1 2 0,0-1 1,0 1-1,1 0 0,0 1 0,1-1 0,0 1 1,1 1-1,0-1 0,1 1 0,0 0 1,1 0-1,-2 13 0,5-24-139,-1 0 1,1 0-1,0 0 1,0 0-1,0 0 0,1 0 1,-1 1-1,0-1 0,0 0 1,1 0-1,-1 0 1,0 0-1,1 0 0,-1 0 1,1 0-1,-1 0 0,1 0 1,0-1-1,-1 1 1,1 0-1,0 0 0,0 0 1,0-1-1,-1 1 0,1 0 1,1 0-1,1 0 9,-1 0-1,0-1 1,1 1 0,-1-1-1,0 1 1,1-1-1,-1 0 1,1 0 0,-1 0-1,0 0 1,5-1 0,0 0 9,0-1 0,0 0 0,0 0 0,0-1 0,0 0 0,0 0 0,7-5 0,-3-1-33,-1 0-1,0-1 1,0 0-1,-1 0 1,0-1-1,-1-1 1,-1 1-1,0-1 1,0 0-1,-1-1 1,0 0-1,-2 0 1,6-20-1,-48 90-897,31-44 803,0 0 1,1 0-1,1 0 1,-7 22-1,8 5-3971,4-40 3821,-1 0 0,1 1 0,0-1 0,0 1 0,0-1 0,0 0 0,0 1 0,0-1 0,0 0 0,0 1 0,0-1 0,0 1 0,1-1 0,-1 0 0,0 1 0,0-1 0,0 0 0,0 1 1,0-1-1,1 0 0,-1 1 0,0-1 0,0 0 0,1 1 0,-1-1 0,0 0 0,0 0 0,1 1 0,-1-1 0,0 0 0,1 0 0,-1 0 0,0 0 0,1 1 0,-1-1 0,0 0 0,1 0 0,-1 0 0,1 0 0,-1 0 0,0 0 1,1 0-1,-1 0 0,1 0 0,13 1-9970</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6.209"/>
    </inkml:context>
    <inkml:brush xml:id="br0">
      <inkml:brushProperty name="width" value="0.025" units="cm"/>
      <inkml:brushProperty name="height" value="0.025" units="cm"/>
    </inkml:brush>
  </inkml:definitions>
  <inkml:trace contextRef="#ctx0" brushRef="#br0">110 1 17296,'0'0'11040,"-5"11"-9983,-24 77 68,4 0-1,-19 127 1,43-208-1125,-1 3 0,1-1 0,0 1 0,0 0 0,1 16 0,0-24 0,0-1 0,1 0 0,-1 1 0,0-1 0,0 0 0,1 0 0,-1 0 0,0 1 0,1-1 0,0 0 0,-1 0 0,1 0 0,-1 0 0,1 0 0,0 0 0,0 0 0,0 0 0,0 0 0,0 0 0,0 0 0,0-1 0,0 1 0,0 0 0,0-1 0,0 1 0,0 0 0,0-1 0,0 0 0,1 1 0,-1-1 0,0 0 0,0 1 0,1-1 0,-1 0 0,0 0 0,0 0 0,1 0 0,-1 0 0,0-1 0,1 1 0,-1 0 0,0 0 0,0-1 0,2 0 0,0 0 0,0-1 0,0 0 0,1 1 0,-1-1 0,0-1 0,-1 1 0,1 0 0,0-1 0,-1 1 0,1-1 0,-1 0 0,0 0 0,0 0 0,0 0 0,0 0 0,2-5 0,23-60 0,-22 54 0,37-109 0,-42 123 0,0 0 0,0 0 0,0 0 0,0 0 0,0 0 0,1 1 0,-1-1 0,0 0 0,0 0 0,0 0 0,0 0 0,0 0 0,0 0 0,0 0 0,0 0 0,0 0 0,1 0 0,-1 0 0,0 0 0,0 0 0,0 0 0,0 0 0,0 0 0,0 0 0,0 0 0,0 0 0,1 0 0,-1 0 0,0 0 0,0 0 0,0 0 0,0 0 0,0 0 0,0 0 0,0 0 0,1 0 0,-1 0 0,0 0 0,0 0 0,0 0 0,0 0 0,0 0 0,0 0 0,0 0 0,0 0 0,0-1 0,0 1 0,0 0 0,1 0 0,-1 0 0,1 21 0,-4 26 0,1-38 0,1 0 0,-1 0 0,2 0 0,-1 0 0,1 0 0,1 1 0,-1-1 0,1 0 0,5 16 0,-5-22-581,0 0-1,0 0 1,0 0 0,-1 0 0,1 0-1,-1 0 1,0 0 0,0 0 0,0 1-1,-1 3 1,2 13-6697,-5-30-2464</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6.661"/>
    </inkml:context>
    <inkml:brush xml:id="br0">
      <inkml:brushProperty name="width" value="0.025" units="cm"/>
      <inkml:brushProperty name="height" value="0.025" units="cm"/>
    </inkml:brush>
  </inkml:definitions>
  <inkml:trace contextRef="#ctx0" brushRef="#br0">35 0 21781,'0'0'10692,"-1"11"-10451,-5 15-215,-16 50 1,21-74-27,0 0 0,1-1 0,-1 1 0,0 0 0,1 0 0,-1 0 0,1 0 0,0 0 0,-1 0 0,1 0 0,0 0 0,0-1 0,1 1 0,-1 0 0,0 0 0,0 0 0,1 0 0,1 3 0,-2-4 0,1-1 0,0 1 0,0 0 0,0-1 0,0 1 0,-1-1 0,1 0 0,0 1 0,0-1 0,0 1 0,0-1 0,0 0 0,0 0 0,0 0 0,0 0 0,0 0 0,0 0 0,0 0 0,0 0 0,0 0 0,0 0 0,0 0 0,0-1 0,2 0 0,6-2 0,-1 0 0,1-1 0,0 0 0,-1-1 0,0 0 0,8-6 0,24-24 0,-30 25 0,0 1 0,1 0 0,-1 1 0,1 0 0,1 1 0,22-11 0,-34 17 0,1 1 0,-1 0 0,0 0 0,1 0 0,-1 0 0,1 0 0,-1 0 0,0-1 0,1 1 0,-1 0 0,1 0 0,-1 0 0,0 0 0,1 0 0,-1 1 0,1-1 0,-1 0 0,0 0 0,1 0 0,-1 0 0,1 0 0,-1 0 0,0 1 0,1-1 0,-1 0 0,0 0 0,1 1 0,-1-1 0,0 0 0,0 0 0,1 1 0,-1-1 0,0 0 0,0 1 0,1-1 0,-1 0 0,0 1 0,0-1 0,0 1 0,1-1 0,-1 0 0,0 1 0,0 0 0,-1 25 0,-14 26 0,7-3 197,3-12-1755,1-29-5724</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7.721"/>
    </inkml:context>
    <inkml:brush xml:id="br0">
      <inkml:brushProperty name="width" value="0.025" units="cm"/>
      <inkml:brushProperty name="height" value="0.025" units="cm"/>
    </inkml:brush>
  </inkml:definitions>
  <inkml:trace contextRef="#ctx0" brushRef="#br0">1 86 12043,'0'0'15733,"1"9"-14714,1 1-616,0 5-220,0 0 0,1 0-1,1 0 1,9 23 0,-12-36-157,0-1 0,-1 1 1,1 0-1,0 0 0,0-1 0,1 1 1,-1 0-1,0-1 0,1 1 0,-1-1 0,1 0 1,-1 1-1,1-1 0,-1 0 0,1 0 1,0 0-1,0 0 0,0 0 0,1 0 0,0-1 29,-1 0-1,1 0 0,-1-1 0,0 1 0,1-1 1,-1 1-1,0-1 0,0 0 0,1 0 0,-1 0 0,0 0 1,0 0-1,0 0 0,0-1 0,0 1 0,0-1 0,-1 1 1,1-1-1,0 0 0,2-3 0,7-8 145,-1-1 0,0 0 0,13-27-1,8-11 0,-31 52-198,0 0 0,0 0 1,0-1-1,0 1 0,1 0 0,-1 0 0,0-1 1,0 1-1,0 0 0,0 0 0,0 0 0,0-1 1,1 1-1,-1 0 0,0 0 0,0 0 0,0-1 1,0 1-1,1 0 0,-1 0 0,0 0 0,0 0 0,1 0 1,-1 0-1,0-1 0,0 1 0,1 0 0,-1 0 1,0 0-1,0 0 0,1 0 0,-1 0 0,0 0 1,0 0-1,1 0 0,-1 0 0,0 0 0,0 0 1,1 0-1,-1 0 0,0 0 0,0 1 0,1-1 1,-1 0-1,0 0 0,0 0 0,0 0 0,1 0 1,-1 1-1,5 16 10,-3 23-102,-2-39 84,0 77-3494,0-78 3399,0 1 0,0-1 0,0 0 1,0 1-1,0-1 0,0 0 0,0 1 0,0-1 0,1 1 0,-1-1 0,0 0 1,0 1-1,0-1 0,0 0 0,0 1 0,1-1 0,-1 0 0,0 1 1,0-1-1,1 0 0,-1 1 0,0-1 0,0 0 0,1 0 0,-1 1 1,0-1-1,1 0 0,-1 0 0,0 0 0,1 1 0,-1-1 0,1 0 1,-1 0-1,0 0 0,1 0 0,-1 0 0,0 0 0,1 0 0,20-6-2085,16-17-1088,-26 12 2407,0-1 0,-2 1 0,1-2 0,-1 0 0,11-22 0,-16 28 1511,-1 0 0,-1 0-1,1 0 1,-1-1-1,0 1 1,-1-1 0,0 1-1,1-10 1,-6 17 3912,-10 16-3492,6-4-741,1 1-1,1-1 1,0 1 0,0 0 0,1 1 0,1-1-1,1 1 1,0 0 0,0 0 0,0 16-1,3-29-302,0 0 0,0-1-1,1 1 1,-1 0 0,0 0-1,0-1 1,1 1-1,-1 0 1,0-1 0,1 1-1,-1 0 1,1-1 0,-1 1-1,1-1 1,-1 1-1,1 0 1,-1-1 0,1 1-1,0-1 1,-1 0-1,1 1 1,-1-1 0,1 0-1,0 1 1,0-1 0,-1 0-1,1 1 1,0-1-1,0 0 1,-1 0 0,1 0-1,0 0 1,0 0 0,-1 0-1,1 0 1,0 0-1,0 0 1,-1 0 0,1 0-1,1-1 1,33-10 551,-26 4-530,1 0-1,-1-1 1,0 0-1,-1 0 1,0-1-1,0 0 1,-1-1-1,0 0 1,-1 0-1,0 0 1,0-1-1,-1 0 1,-1 0-1,0 0 1,0-1-1,-1 1 1,0-1-1,0-12 1,-22 64-883,11-23 578,-21 53-784,21-34-1838,10-2-3286,5-25-685,9-7-5249</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205"/>
    </inkml:context>
    <inkml:brush xml:id="br0">
      <inkml:brushProperty name="width" value="0.025" units="cm"/>
      <inkml:brushProperty name="height" value="0.025" units="cm"/>
    </inkml:brush>
  </inkml:definitions>
  <inkml:trace contextRef="#ctx0" brushRef="#br0">45 333 13325,'0'0'4601,"-5"10"-2572,-4 2-1334,5-7-286,1 1 0,-1 0 0,1-1 0,0 1 0,-3 11 1,5-17-384,1 0 0,0 0 1,0 0-1,0 1 0,0-1 1,0 0-1,0 0 0,0 0 1,0 0-1,-1 1 0,1-1 0,0 0 1,0 0-1,0 0 0,0 0 1,0 1-1,0-1 0,0 0 1,0 0-1,0 0 0,0 0 1,0 1-1,0-1 0,0 0 1,1 0-1,-1 0 0,0 0 1,0 1-1,0-1 0,0 0 1,0 0-1,0 0 0,0 0 1,0 1-1,0-1 0,1 0 1,-1 0-1,0 0 0,0 0 1,0 0-1,0 0 0,0 0 1,1 0-1,-1 1 0,0-1 1,0 0-1,0 0 0,0 0 1,1 0-1,-1 0 0,0 0 1,0 0-1,0 0 0,0 0 1,1 0-1,-1 0 0,0 0 1,16-6 802,15-13 381,-15 4-757,0 0 0,-1-1 1,0-1-1,-1 0 0,-1 0 1,-1-2-1,11-22 0,-16 28-350,-1 0 0,-1-1 0,0 1 1,-1-1-1,0-1 0,-1 1 0,-1 0 0,0-1 0,-1 1 0,-1-1 0,-2-24 0,2 38-102,0 0 0,0-1 0,0 1 0,0-1-1,-1 1 1,1 0 0,-1-1 0,1 1 0,-1 0 0,0-1 0,1 1 0,-1 0 0,0 0 0,0 0 0,0 0 0,1-1 0,-1 1-1,-1 0 1,1 1 0,0-1 0,0 0 0,0 0 0,0 0 0,-1 1 0,1-1 0,0 1 0,0-1 0,-1 1 0,1-1 0,-1 1-1,1 0 1,0-1 0,-1 1 0,1 0 0,-1 0 0,1 0 0,-1 0 0,1 1 0,0-1 0,-1 0 0,1 0 0,0 1 0,-2 0-1,-3 1-4,0 0-1,1 0 1,0 0-1,-1 1 0,1 0 1,0 0-1,0 0 1,0 1-1,-4 4 0,-5 6 129,0 2 0,2 0 0,0 0 0,-17 30 0,24-35-62,-1 0 0,2 0 0,-1 1-1,2-1 1,-1 1 0,2 0 0,-1 0 0,2 0 0,-1 13 0,2-25-64,0 1 0,0 0 0,0 0 0,0 0-1,0-1 1,1 1 0,-1 0 0,0 0 0,1 0 0,-1-1 0,0 1 0,1 0-1,-1-1 1,1 1 0,-1 0 0,1-1 0,-1 1 0,1 0 0,-1-1 0,1 1 0,0-1-1,-1 1 1,1-1 0,0 0 0,0 1 0,-1-1 0,1 0 0,1 1 0,30 2-140,30-14-125,-56 9 201,0 0 1,1 1-1,-1 0 0,0 0 1,0 0-1,1 1 0,8 0 0,-13 0 33,0 1-1,-1-1 1,1 0-1,-1 1 0,1 0 1,-1-1-1,1 1 1,-1 0-1,1 0 1,-1-1-1,0 1 1,1 0-1,-1 0 0,0 1 1,0-1-1,0 0 1,0 0-1,0 0 1,0 1-1,0-1 0,0 1 1,0-1-1,-1 1 1,1-1-1,-1 1 1,1-1-1,-1 1 0,1-1 1,-1 1-1,0 0 1,0-1-1,0 4 1,-3 58-4,-1-13-4272,4-50 4162,0 0 0,0 0 0,0 1 0,0-1 0,0 0 0,0 0-1,0 0 1,0 0 0,0 1 0,0-1 0,0 0 0,0 0 0,0 0 0,0 0 0,0 1-1,0-1 1,0 0 0,0 0 0,0 0 0,0 0 0,0 1 0,0-1 0,0 0 0,0 0-1,1 0 1,-1 0 0,0 0 0,0 0 0,0 1 0,0-1 0,0 0 0,0 0 0,1 0-1,-1 0 1,0 0 0,0 0 0,0 0 0,0 0 0,1 0 0,-1 0 0,0 0-1,0 0 1,0 0 0,0 1 0,1-1 0,-1 0 0,0-1 0,0 1 0,0 0 0,0 0-1,1 0 1,-1 0 0,0 0 0,0 0 0,0 0 0,0 0 0,1 0 0,-1 0 0,0 0-1,0 0 1,12-4-8196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03.545"/>
    </inkml:context>
    <inkml:brush xml:id="br0">
      <inkml:brushProperty name="width" value="0.025" units="cm"/>
      <inkml:brushProperty name="height" value="0.025" units="cm"/>
    </inkml:brush>
  </inkml:definitions>
  <inkml:trace contextRef="#ctx0" brushRef="#br0">134 174 5605,'0'0'13795,"-1"-4"-12343,-5-12-14,-5 21-204,9-2-1175,0 0 0,0 1 0,0-1 0,0 0 0,1 1 0,0-1-1,0 0 1,0 1 0,0 0 0,-1 5 0,1 60 723,7 73 0,-2-1 3564,4-519-1819,-8 283-2476,21 108-222,-8 0 161,-1 0 0,-1 0 0,0 2-1,-1-1 1,-1 1 0,0 0-1,-1 1 1,-1 0 0,0 1 0,7 27-1,-12-37 13,0 1-1,-1 0 1,0 0-1,0-1 1,0 1-1,-1 0 1,-1 0-1,1 0 1,-1 0-1,0 0 1,-1-1-1,0 1 0,0 0 1,-1-1-1,0 0 1,0 1-1,-1-1 1,0-1-1,0 1 1,0 0-1,-1-1 1,0 0-1,0 0 1,-1 0-1,-11 9 1,16-14 1,0 0 0,0 0 0,0 0 0,-1 0 0,1-1 0,0 1 1,0 0-1,0 0 0,-1-1 0,1 1 0,0-1 0,-1 1 0,1-1 0,0 0 1,-1 1-1,1-1 0,0 0 0,-1 0 0,1 0 0,-1 0 0,1 0 0,-1 0 1,1 0-1,0-1 0,-1 1 0,1 0 0,0-1 0,-1 1 0,1-1 0,0 0 1,0 1-1,-1-1 0,1 0 0,0 0 0,0 0 0,0 0 0,0 0 0,0 0 1,0 0-1,0 0 0,0 0 0,0 0 0,1 0 0,-1-1 0,0 1 0,1 0 1,-1 0-1,1-1 0,0 1 0,-1-1 0,1 1 0,0-2 0,-4-12 43,1 1-1,0-1 1,0-28-1,2 34-40,-4-49-5,3-1 0,2 0 0,13-99 0,-15 174 0,2-1 0,0 1 0,4 20 0,-1 5 0,3 77 0,3 108 0,-11-223 0,-2-8 0,-2-9 0,0-27 0,3-1 0,1 0 0,4-55 0,1 11 0,-2 41 0,1 29 0,-2 1 0,0-1 0,0 0 0,-2 1 0,-4-24 0,6 38 0,0 1 0,0-1 0,0 1 0,0-1 0,0 1 0,0-1 0,0 0 0,0 1 0,-1-1 0,1 1 0,0-1 0,0 1 0,0-1 0,-1 1 0,1-1 0,0 1 0,-1 0 0,1-1 0,0 1 0,-1-1 0,1 1 0,-1 0 0,1-1 0,0 1 0,-1 0 0,1-1 0,-1 1 0,1 0 0,-1 0 0,1-1 0,-1 1 0,1 0 0,-1 0 0,0 0 0,1 0 0,-1 0 0,1 0 0,-1 0 0,1 0 0,-1 0 0,1 0 0,-1 0 0,1 0 0,-1 0 0,0 0 0,1 1 0,-1-1 0,1 0 0,-1 0 0,1 1 0,0-1 0,-1 0 0,1 0 0,-1 1 0,1-1 0,-1 1 0,1-1 0,0 0 0,-1 1 0,1-1 0,0 1 0,-1 0 0,-18 32 0,6-1 0,2 1 0,1 1 0,1 0 0,-4 48 0,10-59 0,1 0 0,2 0 0,0 0 0,1 1 0,1-1 0,2 0 0,9 35 0,7-15 0,-19-42 0,0 1 0,0-1 0,-1 0 0,1 0 0,0 1 0,0-1 0,1 0 0,-1 0 0,0 0 0,0 0 0,0-1 0,1 1 0,-1 0 0,0 0 0,1-1 0,-1 1 0,0-1 0,1 1 0,-1-1 0,1 1 0,-1-1 0,1 0 0,-1 0 0,1 0 0,-1 0 0,1 0 0,2 0 0,-2-2 0,-1 1 0,1 0 0,0-1 0,-1 1 0,1-1 0,-1 0 0,1 1 0,-1-1 0,0 0 0,0 0 0,0 0 0,0 0 0,0 0 0,0 0 0,0 0 0,-1 0 0,1 0 0,-1 0 0,1 0 0,-1-3 0,6-49 0,-6 51 0,2-26 0,1-2 0,-1-1 0,-2 0 0,-1 0 0,-9-51 0,10 80 0,-1 1 0,1-1 0,-1 1 0,0 0 0,0 0 0,0-1 0,0 1 0,-1 0 0,1 0 0,-1 0 0,1 0 0,-3-2 0,4 4 0,-1-1 0,0 1 0,0-1 0,0 1 0,1-1 0,-1 1 0,0 0 0,0-1 0,0 1 0,0 0 0,0 0 0,0-1 0,0 1 0,0 0 0,0 0 0,0 0 0,1 0 0,-1 0 0,0 0 0,0 1 0,-2-1 0,1 2 0,-1-1 0,1 1 0,-1-1 0,1 1 0,-1 0 0,1 0 0,0 0 0,0 0 0,0 0 0,0 0 0,1 1 0,-1-1 0,0 0 0,1 1 0,0 0 0,-1-1 0,0 6 0,-2 4 0,1 0 0,0 0 0,1 0 0,0 1 0,1-1 0,0 1 0,1-1 0,1 1 0,0-1 0,0 0 0,5 19 0,-4-23 0,1 0 0,-1-1 0,1 1 0,1-1 0,-1 1 0,1-1 0,1 0 0,-1-1 0,1 1 0,0-1 0,1 0 0,-1 0 0,1 0 0,1-1 0,-1 0 0,1 0 0,-1-1 0,14 7 0,-19-10 0,-1-1 0,1 1 0,0-1 0,-1 0 0,1 1 0,0-1 0,0 1 0,-1-1 0,1 0 0,0 0 0,0 1 0,0-1 0,-1 0 0,1 0 0,0 0 0,0 0 0,0 0 0,-1 0 0,1 0 0,0 0 0,0-1 0,0 1 0,0 0 0,-1 0 0,1-1 0,0 1 0,0 0 0,-1-1 0,1 1 0,0-1 0,-1 1 0,1-1 0,0 1 0,0-2 0,0 0 0,-1 0 0,1 0 0,-1 0 0,0-1 0,1 1 0,-1 0 0,0 0 0,-1 0 0,1-1 0,0 1 0,-1 0 0,0-4 0,-26-65 0,12 37 0,-15-32 0,28 62 0,0 0 0,-1 0 0,1 1 0,-1-1 0,0 1 0,0-1 0,0 1 0,0 0 0,-1 0 0,1 0 0,-1 1 0,-5-4 0,4 7 0,13 11 0,-4-8 0,-1 0 0,1 0 0,-1 1 0,0 0 0,-1 0 0,1-1 0,2 11 0,-3 24 0,-2-24 0,0-20 0,2 2 0,1 0 0,-1 0 0,1 1 0,0-1 0,0 1 0,0 0 0,0 0 0,0 0 0,0 0 0,1 1 0,-1-1 0,0 1 0,5-2 0,1-1 0,10-27 0,-19 31 0,1 0 0,-1 0 0,0 0 0,0 0 0,0 0 0,0 0 0,0 0 0,1 0 0,-1-1 0,0 1 0,0 0 0,0 0 0,0 0 0,0 0 0,0 0 0,0 0 0,0 0 0,1-1 0,-1 1 0,0 0 0,0 0 0,0 0 0,0 0 0,0 0 0,0-1 0,0 1 0,0 0 0,0 0 0,0 0 0,0 0 0,0-1 0,0 1 0,0 0 0,0 0 0,0 0 0,0 0 0,0 0 0,0-1 0,0 1 0,0 0 0,-1 0 0,1 0 0,0 0 0,0 0 0,0-1 0,0 1 0,0 0 0,0 0 0,0 0 0,0 0 0,-1 0 0,1 0 0,0 0 0,0 0 0,0 0 0,0-1 0,0 1 0,-1 0 0,1 0 0,0 0 0,0 0 0,0 0 0,-1 0 0,-16 0 0,-15 5 0,10-1 0,21-5 0,1 1 0,-1 0 0,0-1 0,1 1 0,-1-1 0,1 1 0,-1-1 0,1 0 0,-1 1 0,1-1 0,-1 0 0,1 1 0,0-1 0,-1 0 0,1 1 0,0-1 0,0 0 0,-1 0 0,1 1 0,0-1 0,0 0 0,0 0 0,0 1 0,0-1 0,0 0 0,0-1 0,0 1 0,-1 0 0,0 1 0,0-1 0,-15-19 0,13 12 0,2 6 0,0 0 0,-1 0 0,1 0 0,0 0 0,1 0 0,-1 0 0,0-1 0,0 1 0,1 0 0,0-1 0,-1 1 0,1 0 0,0-1 0,0-3 0,0 5 0,0 1 0,-1-1 0,-1-5-2059,-9-5-5905,-1-1-1493,-3-13 1711</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548"/>
    </inkml:context>
    <inkml:brush xml:id="br0">
      <inkml:brushProperty name="width" value="0.025" units="cm"/>
      <inkml:brushProperty name="height" value="0.025" units="cm"/>
    </inkml:brush>
  </inkml:definitions>
  <inkml:trace contextRef="#ctx0" brushRef="#br0">139 0 19795,'0'0'5803,"-5"13"-4127,-13 30-887,3 1 0,1 1 0,2 0 1,2 1-1,-6 81 0,14-71-1108,1-19-6754,-1-78 2907,1 24 4874,-1 0-1,-1 0 0,-1 0 1,-11-30-1,-3-19 5099,18 65-5751,1 0 0,0 1 0,0-1 0,-1 1 0,1-1 0,0 1 0,0-1 0,0 1 0,0 0 1,0-1-1,0 1 0,0 0 0,0 0 0,0-1 0,0 1 0,0 0 0,0 0 0,0 0 0,0 0 1,1 1-1,32-1-2342,-28 0 1201,38 0-10157,-22 0 513</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890"/>
    </inkml:context>
    <inkml:brush xml:id="br0">
      <inkml:brushProperty name="width" value="0.025" units="cm"/>
      <inkml:brushProperty name="height" value="0.025" units="cm"/>
    </inkml:brush>
  </inkml:definitions>
  <inkml:trace contextRef="#ctx0" brushRef="#br0">153 1 8808,'0'0'18252,"-8"-1"-15620,1 1-2399,-1 1 0,1-1 0,0 1 1,0 0-1,0 1 0,0 0 0,0 0 0,-13 6 0,15-6-172,0 0 0,0 0 0,1 1 0,-1 0 0,1 0 0,0 0 0,0 0 1,0 1-1,0-1 0,0 1 0,1 0 0,0 0 0,0 1 0,0-1 0,-3 7 0,6-10-61,-1-1 0,1 1 0,0-1 0,0 1 0,0 0 0,-1-1 0,1 1 0,0-1 0,0 1 0,0 0 0,0-1 0,0 1 0,0-1 0,0 1 0,1 0 0,-1-1 0,0 1 0,0-1 0,0 1 0,1-1 0,-1 1 0,0-1 0,0 1 0,1-1 0,-1 1 0,0-1 0,1 1 0,-1-1 0,1 1 0,21 7 0,38-6 0,-41-2 0,13 2-380,0 1-1,-1 2 1,37 9 0,-67-14 381,0 0 0,1 1 0,-1-1 1,1 0-1,-1 1 0,0-1 1,1 1-1,-1-1 0,0 1 1,0-1-1,1 1 0,-1 0 0,0 0 1,0 0-1,0-1 0,0 1 1,0 0-1,0 1 0,0-1 0,0 0 1,0 0-1,0 0 0,-1 0 1,1 1-1,-1-1 0,2 2 1,-3-1 28,1 0 0,-1-1 1,1 1-1,-1 0 0,1-1 0,-1 1 1,0 0-1,0-1 0,0 1 1,0-1-1,0 1 0,0-1 1,0 0-1,-1 0 0,1 1 1,0-1-1,-3 1 0,-8 7 205,0-1 1,-1 0-1,-23 10 0,13-8-1321,-47 14-1,62-22 474,1-1-1,0 1 1,-1-1-1,1-1 1,-1 1-1,0-1 1,1 0 0,-1-1-1,1 0 1,-1 0-1,-7-3 1,0-3-11922</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9.822"/>
    </inkml:context>
    <inkml:brush xml:id="br0">
      <inkml:brushProperty name="width" value="0.025" units="cm"/>
      <inkml:brushProperty name="height" value="0.025" units="cm"/>
    </inkml:brush>
  </inkml:definitions>
  <inkml:trace contextRef="#ctx0" brushRef="#br0">7 0 16047,'0'0'14542,"-2"13"-14008,1-8-491,0 5 23,0 0 1,0 0-1,1 0 0,0 0 0,2 13 0,-2-21-58,1 1 0,-1 0 0,1 0 0,0 0 0,0-1 0,0 1 0,0 0-1,0-1 1,1 1 0,-1-1 0,1 0 0,0 1 0,-1-1 0,1 0 0,0 0 0,0 0 0,1 0 0,-1-1 0,0 1-1,1 0 1,-1-1 0,1 0 0,-1 1 0,1-1 0,0 0 0,-1 0 0,6 0 0,-2 0 26,0 0-1,0 0 1,0-1 0,0 0 0,0 0 0,0-1-1,1 0 1,-1 0 0,0 0 0,0-1 0,-1 1-1,1-1 1,0-1 0,8-4 0,-1-1 61,0-1 0,-1 0 0,1-1 0,14-17 0,-27 27-95,0 0 0,0 0 0,1-1 0,-1 1 0,0 0 0,0 0 0,0 0 0,0 0 0,0 0 0,1-1 0,-1 1 0,0 0 0,0 0 0,0 0 0,0 0 0,1 0 0,-1 0 0,0 0 0,0 0 0,0 0 0,1 0 0,-1-1 0,0 1 0,0 0 0,0 0 0,1 0 0,-1 0 0,0 0 0,0 1 0,0-1 0,1 0 0,-1 0 0,0 0 0,0 0 0,0 0 0,1 0 0,-1 0 0,0 0 0,0 0 0,0 0 0,0 1 0,1-1 0,-1 0 0,0 0 0,4 13 0,-4 22 0,0-31 0,0 12 0,-1-11 0,1 0 0,0 0 0,0-1 0,1 1 0,-1 0 0,1 0 0,2 8 0,-2-12 0,0 0 0,-1 0 0,1 0 0,0 0 0,0 0 0,0 0 0,0-1 0,0 1 0,0 0 0,0-1 0,0 1 0,0 0 0,0-1 0,0 0 0,1 1 0,-1-1 0,0 0 0,0 1 0,0-1 0,1 0 0,-1 0 0,0 0 0,0 0 0,1 0 0,-1 0 0,0 0 0,0-1 0,0 1 0,1 0 0,-1-1 0,0 1 0,0-1 0,0 1 0,0-1 0,0 0 0,0 1 0,1-2 0,12-5 0,0-1 0,-1 0 0,13-11 0,37-22 0,-59 39 0,1 0 0,0-1 0,0 2 0,0-1 0,0 0 0,1 1 0,-1 0 0,0 0 0,0 1 0,11 0 0,-15 0 0,0 0 0,0 1 0,0-1 0,0 1 0,0 0 0,0-1 0,0 1 0,0 0 0,-1-1 0,1 1 0,0 0 0,0 0 0,0 0 0,-1 0 0,1 0 0,-1 0 0,1 0 0,-1 0 0,1 0 0,-1 0 0,1 0 0,-1 0 0,0 0 0,1 0 0,-1 1 0,0 0 0,5 41 0,-4-27 0,-1-15 0,0 0 0,1 0 0,-1 0 0,0 0 0,0 0 0,1 0 0,-1 0 0,1 0 0,-1 0 0,1 0 0,-1 0 0,1 0 0,0-1 0,-1 1 0,1 0 0,0 0 0,-1-1 0,1 1 0,0 0 0,0-1 0,0 1 0,0-1 0,0 1 0,0-1 0,0 1 0,0-1 0,0 0 0,0 1 0,0-1 0,0 0 0,0 0 0,0 0 0,0 0 0,0 0 0,0 0 0,0 0 0,0 0 0,0 0 0,0 0 0,0-1 0,0 1 0,0 0 0,0-1 0,0 1 0,0-1 0,0 1 0,2-2 0,7-3 0,1-1 0,-1-1 0,14-10 0,-11 8 0,-11 7-71,0 1 0,-1 0 0,1-1 0,0 1 0,0 0 0,0 0 0,0 0 0,0 1 0,0-1 0,1 0 0,-1 1 0,0-1 0,0 1 0,0 0 0,1 0 1,2 0-1,-4 1-120,1-1 1,-1 1 0,1 1 0,-1-1 0,0 0 0,1 0 0,-1 0 0,0 1 0,0-1 0,0 0 0,0 1 0,0-1 0,0 1 0,0 0 0,-1-1 0,1 1 0,-1-1 0,1 1 0,0 3 0,2 1-6414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0.540"/>
    </inkml:context>
    <inkml:brush xml:id="br0">
      <inkml:brushProperty name="width" value="0.025" units="cm"/>
      <inkml:brushProperty name="height" value="0.025" units="cm"/>
    </inkml:brush>
  </inkml:definitions>
  <inkml:trace contextRef="#ctx0" brushRef="#br0">52 100 19122,'0'0'3006,"-5"-9"768,-14-25-988,18 33-2726,1-1 0,-1 1 0,1 0 0,-1 0 0,1 0 0,0 0 0,0-1 0,0 1 0,0 0 0,-1 0 0,2 0 0,-1-1 0,0 1-1,0 0 1,0 0 0,0 0 0,1 0 0,-1-1 0,1 1 0,-1 0 0,1 0 0,-1 0 0,1 0 0,0 0 0,-1 0 0,1 0 0,0 0 0,0 0-1,0 0 1,-1 1 0,1-1 0,0 0 0,0 1 0,0-1 0,0 0 0,1 1 0,-1-1 0,1 0 0,43-11 423,-45 12-474,8-2 53,-1 1 1,1 0 0,-1 1-1,1 0 1,-1 0-1,1 0 1,-1 1 0,1 0-1,-1 1 1,13 4-1,-17-5-43,0 0 0,-1 1 0,1 0-1,-1 0 1,1 0 0,-1 0-1,0 0 1,0 0 0,0 0-1,0 1 1,0-1 0,-1 1-1,1-1 1,-1 1 0,1 0-1,-1 0 1,0-1 0,0 1-1,0 0 1,-1 0 0,1 0 0,-1 0-1,0 0 1,1 0 0,-1 0-1,0 0 1,-1 0 0,1 0-1,-1 4 1,-1 0-19,0-1 0,0 0 0,0 0 0,-1 0 0,1 0 0,-2 0 0,1-1 0,0 1 0,-1-1 0,0 0 0,-1 0 0,1 0 0,-8 6 0,4-4 0,0-1 0,0 1 0,0-1 0,-1-1 0,0 0 0,0 0 0,-19 7 0,14-11 0,20-10 0,22-10 0,-22 17 0,1 0 0,-1 1 0,0-1 0,1 2 0,-1-1 0,1 0 0,-1 1 0,1 1 0,-1-1 0,12 3 0,-16-3 0,0 1 0,0-1 0,0 1 0,-1 0 0,1-1 0,0 1 0,0 0 0,-1 0 0,1 0 0,-1 0 0,1 0 0,-1 0 0,0 1 0,1-1 0,-1 0 0,0 1 0,0-1 0,0 1 0,0 0 0,0-1 0,0 1 0,0 0 0,0-1 0,-1 1 0,1 0 0,-1 0 0,1-1 0,-1 1 0,0 0 0,0 0 0,0 0 0,0 0 0,0 0 0,0 0 0,0-1 0,0 1 0,-1 0 0,1 0 0,-1 0 0,-1 3 0,-1 0 0,1 0 0,-1 0 0,0 0 0,-1 0 0,1-1 0,-1 0 0,0 1 0,0-1 0,0 0 0,-1-1 0,0 1 0,1-1 0,-1 0 0,0 0 0,0-1 0,-8 4 0,3-2 0,-1 1 0,0-2 0,-1 0 0,1 0 0,0 0 0,-1-2 0,-12 1 0,23-1-73,-1-1 1,1 0-1,-1 0 1,1 0-1,-1 0 0,1-1 1,-1 1-1,1 0 1,0-1-1,-1 1 0,1-1 1,0 1-1,-1-1 1,1 1-1,0-1 1,0 0-1,-1 0 0,1 0 1,0 0-1,0 0 1,0 0-1,0 0 0,0 0 1,0 0-1,0 0 1,1 0-1,-1-1 0,0 1 1,1 0-1,-1-1 1,1 1-1,-2-3 0,2 1-493,0-1-1,0 1 0,0-1 0,0 1 0,1-1 1,-1 1-1,1-1 0,0 1 0,0 0 0,0-1 1,0 1-1,3-5 0,1-3-11482</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1.722"/>
    </inkml:context>
    <inkml:brush xml:id="br0">
      <inkml:brushProperty name="width" value="0.025" units="cm"/>
      <inkml:brushProperty name="height" value="0.025" units="cm"/>
    </inkml:brush>
  </inkml:definitions>
  <inkml:trace contextRef="#ctx0" brushRef="#br0">20 173 13997,'3'-9'3710,"8"-20"-1058,1 1 0,1 1 0,24-37 0,-37 64-2651,0 0 1,0 0-1,0 0 0,0 0 1,0 0-1,1 0 1,-1 0-1,0 0 0,0 0 1,0 0-1,0-1 0,0 1 1,0 0-1,0 0 1,1 0-1,-1 0 0,0 0 1,0 0-1,0 0 1,0 0-1,0 0 0,0 0 1,0-1-1,0 1 1,0 0-1,0 0 0,0 0 1,0 0-1,0 0 1,1 0-1,-1-1 0,0 1 1,0 0-1,0 0 1,0 0-1,0 0 0,0 0 1,0 0-1,0-1 0,0 1 1,-1 0-1,1 0 1,0 0-1,0 0 0,0 0 1,0 0-1,0-1 1,0 1-1,0 0 0,0 0 1,0 0-1,0 0 1,0 0-1,0 0 0,0 0 1,-1 0-1,1 0 1,0-1-1,0 1 0,0 0 1,0 0-1,0 0 1,0 0-1,0 0 0,-1 0 1,1 0-1,0 0 0,0 0 1,-13 4 848,-10 3 1508,23-7-1915,-27 130 262,19-103-705,1 1 0,1 0 0,1 1 0,2-1 0,-1 36 0,4-63 0,1 0 0,-1 0 0,0 0 0,0-1 0,0 1 0,0 0 0,1 0 0,-1 0 0,0 0 0,1 0 0,-1 0 0,1 0 0,-1-1 0,1 1 0,0 0 0,-1 0 0,1-1 0,0 1 0,-1 0 0,1-1 0,0 1 0,0 0 0,0-1 0,-1 1 0,1-1 0,0 0 0,0 1 0,0-1 0,0 0 0,0 1 0,0-1 0,0 0 0,0 0 0,0 0 0,0 0 0,0 0 0,0 0 0,0 0 0,0 0 0,0 0 0,-1-1 0,1 1 0,0 0 0,0-1 0,0 1 0,1-1 0,4-1 0,0 0 0,-1 0 0,1-1 0,-1 0 0,0 0 0,7-5 0,11-14 0,-1-1 0,-1 0 0,-2-2 0,0 0 0,-1-1 0,-2-1 0,-1-1 0,-1 0 0,-1-1 0,-2 0 0,10-37 0,-30 91 0,0-1 0,-2 0 0,-22 36 0,23-44 0,0 0 0,1 1 0,1 0 0,1 1 0,0-1 0,1 1 0,1 1 0,0-1 0,-2 33 0,7-48 0,1-1 0,-1 1 0,1-1 0,0 0 0,0 1 0,0-1 0,0 0 0,0 0 0,0 1 0,1-1 0,-1 0 0,1 0 0,-1 0 0,1-1 0,0 1 0,0 0 0,0-1 0,0 1 0,0-1 0,0 0 0,0 1 0,1-1 0,-1 0 0,0 0 0,1-1 0,-1 1 0,0 0 0,1-1 0,-1 1 0,1-1 0,-1 0 0,1 0 0,-1 0 0,1 0 0,-1-1 0,1 1 0,4-2 0,-6 2-109,1-1 0,-1 1-1,0-1 1,0 0 0,0 1 0,0-1-1,0 0 1,0 0 0,0 0 0,0 0 0,0 0-1,0 0 1,0 0 0,0 0 0,0-2-1,15-35-6942,-14 34 5811,6-21-7648</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2.719"/>
    </inkml:context>
    <inkml:brush xml:id="br0">
      <inkml:brushProperty name="width" value="0.025" units="cm"/>
      <inkml:brushProperty name="height" value="0.025" units="cm"/>
    </inkml:brush>
  </inkml:definitions>
  <inkml:trace contextRef="#ctx0" brushRef="#br0">74 47 8040,'0'0'9192,"2"-10"-4958,8-23-284,-9 30-627,-7 27-2317,-70 234 1792,75-257-2793,1 0 1,-1 0-1,1 0 1,-1 0-1,1 0 1,-1 0-1,1 1 1,0-1-1,0 0 1,-1 0-1,1 0 1,0 1-1,0-1 1,0 0-1,0 0 1,1 0-1,-1 1 1,0-1-1,0 0 1,1 0-1,-1 0 1,1 2-1,0-3-2,0 0 1,0 0-1,0 0 0,0 0 0,0-1 0,0 1 0,0 0 1,0 0-1,0 0 0,0-1 0,0 1 0,0-1 1,0 1-1,-1 0 0,1-1 0,0 0 0,0 1 1,0-1-1,-1 1 0,2-2 0,48-45 28,-46 42-31,-2 3 0,1-1 0,-1 1 0,1 0 0,-1-1 0,1 1 0,0 0 0,0 1 0,0-1 0,0 0 0,0 1 0,0 0 0,6-2 0,-8 6 0,0 0 0,-1 0 0,1 1 0,-1-1 0,1 0 0,-1 1 0,0-1 0,0 0 0,-2 7 0,0 2 0,-1 0 0,-1 0 0,0 0 0,-7 14 0,6-16 0,0 1 0,2-1 0,-1 0 0,1 1 0,-2 17 0,5-27 0,-1-1 0,1 0 0,0 0 0,0 1 0,0-1 0,0 0 0,0 1 0,0-1 0,0 0 0,0 1 0,0-1 0,1 0 0,-1 1 0,0-1 0,0 0 0,0 1 0,0-1 0,0 0 0,0 0 0,1 1 0,-1-1 0,0 0 0,0 0 0,1 1 0,-1-1 0,0 0 0,0 0 0,1 0 0,-1 1 0,0-1 0,0 0 0,1 0 0,-1 0 0,0 0 0,1 0 0,-1 1 0,0-1 0,0 0 0,1 0 0,-1 0 0,1 0 0,17-5 0,16-16 0,0-7 0,-24 18 0,0 2 0,1-1 0,22-12 0,-44 31 0,10-9 0,0 1 0,0-1 0,0 0 0,-1 0 0,1 0 0,0 0 0,0 0 0,-1 0 0,1 0 0,0 0 0,-1-1 0,1 1 0,-1 0 0,1-1 0,-1 1 0,1-1 0,-1 1 0,0-1 0,1 0 0,-3 0 0,4 0 0,-1-1 0,1 0 0,-1 0 0,1 1 0,0-1 0,-1 0 0,1 0 0,0 0 0,-1 1 0,1-1 0,0 0 0,0 0 0,0 0 0,0 0 0,0 0 0,0 0 0,0 1 0,0-1 0,0 0 0,0 0 0,1 0 0,-1 0 0,0 1 0,0-1 0,1-1 0,6-24 0,-2 15 0,-1 0 0,2 0 0,-1 1 0,2 0 0,-1 0 0,1 0 0,1 1 0,12-13 0,-15 21 1,-1-1 0,0 1 1,1 0-1,-1 0 0,1 0 0,-1 1 0,1-1 1,-1 1-1,1 0 0,0 1 0,-1-1 0,1 1 0,-1 0 1,1 0-1,5 2 0,15 2-847,-6-5-4338,0 0-5012</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9:02.164"/>
    </inkml:context>
    <inkml:brush xml:id="br0">
      <inkml:brushProperty name="width" value="0.025" units="cm"/>
      <inkml:brushProperty name="height" value="0.025" units="cm"/>
    </inkml:brush>
  </inkml:definitions>
  <inkml:trace contextRef="#ctx0" brushRef="#br0">3552 143 6406,'-31'-2'2572,"-256"-12"6412,-385 13-7989,576 9-623,1 4 0,0 4 1,1 4-1,1 5 0,-139 55 1,164-51-83,1 3 1,2 3 0,1 3-1,2 2 1,1 3-1,3 3 1,-92 93 0,120-106-267,2 1 0,2 2 1,1 0-1,1 2 1,3 1-1,1 0 0,1 2 1,3 0-1,-14 53 1,21-60 14,2 1-1,1 0 1,2 1 0,1-1 0,2 1 0,2 0-1,1-1 1,1 1 0,3-1 0,0 0 0,22 66 0,-4-45 315,1-1 0,3-1 0,2-1 0,3-1 0,1-2 0,56 60 0,-20-33 270,4-4 0,158 121 0,-157-141-519,1-3 0,2-4 0,3-3 0,1-3 0,2-5 0,1-3 0,2-4 0,1-3 0,0-5 0,2-3 0,130 7 0,-83-18-68,0-7-1,0-5 0,-1-7 0,137-30 1,-65-2 85,388-140 0,-484 140-88,-3-5 1,-2-5-1,-2-4 1,188-142-1,-248 166 7,-3-3-1,0-2 0,-3-1 1,-1-2-1,-2-2 0,30-49 1,-53 72-33,0-1 0,-2-1 0,0 1 0,-2-2 0,0 0 0,-2 0 0,-1 0 0,0-1 0,-2 1 0,-2-1 0,0 0 0,-1 0 0,-2-1 0,0 1 0,-8-38 0,1 35 2,-1 1 0,-1 0 0,-2 1-1,0 0 1,-2 1 0,-1 1 0,-1 0-1,-1 0 1,-1 2 0,-27-28 0,-11-5 18,-2 3 0,-109-77 0,4 22 216,-4 7-1,-5 7 1,-4 8-1,-240-82 1,263 117-202,-1 7 1,-3 7 0,-1 6-1,-1 8 1,-1 7 0,0 6-1,-1 8 1,0 6 0,1 8 0,0 6-1,-256 64 1,200-19-822,-303 131-1,-177 150-2829,479-224-2540,22-16-4987</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9:09.675"/>
    </inkml:context>
    <inkml:brush xml:id="br0">
      <inkml:brushProperty name="width" value="0.025" units="cm"/>
      <inkml:brushProperty name="height" value="0.025" units="cm"/>
    </inkml:brush>
  </inkml:definitions>
  <inkml:trace contextRef="#ctx0" brushRef="#br0">22535 308 9705,'-493'46'4496,"-4"-31"-1610,222-9-2100,24 2-355,-816 36 921,-419-3-1838,17-31 497,-304-5 61,886-16 347,-832-52 970,4-72-147,1142 86-1252,-905-23 326,250 19-301,807 23 29,-973-39-147,-268 113-1214,712-11 1551,300-5-208,-4 43-222,463-37 98,-255 80 1,316-70 104,2 5 1,-211 114 0,276-127 6,2 3 0,2 3 0,1 2 0,3 2 1,-57 62-1,85-78-23,1 0-1,2 1 1,1 2 0,1 0 0,2 2 0,2 0 0,1 1-1,1 1 1,3 0 0,-18 76 0,24-66-11,3 0 0,2 0-1,1 0 1,3 1 0,2-1 0,17 80-1,2-30-4,5-2-1,45 106 0,-48-144 2,2-1-1,3-1 1,1-2-1,4-1 1,1-1-1,47 49 1,-27-42-9,3-2 0,2-3 0,2-2 0,87 52 0,508 265-143,-526-299 181,61 29 3,208 73-1,-255-120 13,2-6 0,188 31 0,747 43 36,-608-78-54,1337 102 67,6-87 87,-24-104-4,-2-57 27,-1361 78-169,1747-166-43,-1310 108 8,713-17-2,-73 8 0,-89-51 67,-864 86-21,501-114-14,-788 107-2,483-190 0,-89-38 54,-451 188-24,209-143-1,-171 67 14,-214 152 21,-2 0 0,-2-2-1,-1-2 1,47-66-1,-69 87-12,-1 1 1,0-1-1,-1 0 0,-1 0 0,0-1 0,0 0 0,-2 0 0,1 0 0,-2 0 0,0 0 0,-1-1 0,0 1 0,-2-24 0,-2 21 13,0-1 1,-1 1-1,-1 0 0,-1 0 0,0 0 0,-1 1 0,-1 0 0,0 0 0,-1 1 0,-19-24 0,-13-11 22,-3 1 1,-1 2-1,-66-51 0,-167-111 717,124 98-132,-52-51-120,-142-100-353,298 230-383,-1 2 0,-2 2 0,-1 2 0,-1 3 0,-74-20 0,61 27-1092,1 4-1,-2 2 1,-78 0-1,-66 8-4917</inkml:trace>
</inkml:ink>
</file>

<file path=ppt/ink/ink1098.xml><?xml version="1.0" encoding="utf-8"?>
<inkml:ink xmlns:inkml="http://www.w3.org/2003/InkML">
  <inkml:definitions>
    <inkml:context xml:id="ctx0">
      <inkml:inkSource xml:id="inkSrc0">
        <inkml:traceFormat>
          <inkml:channel name="X" type="integer" max="10368" units="cm"/>
          <inkml:channel name="Y" type="integer" max="6912"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0" timeString="2021-06-11T15:40:28.180"/>
    </inkml:context>
    <inkml:brush xml:id="br0">
      <inkml:brushProperty name="width" value="0.09333" units="cm"/>
      <inkml:brushProperty name="height" value="0.09333" units="cm"/>
      <inkml:brushProperty name="fitToCurve" value="1"/>
    </inkml:brush>
  </inkml:definitions>
  <inkml:trace contextRef="#ctx0" brushRef="#br0">0 0 0,'0'0'31</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09.034"/>
    </inkml:context>
    <inkml:brush xml:id="br0">
      <inkml:brushProperty name="width" value="0.025" units="cm"/>
      <inkml:brushProperty name="height" value="0.025" units="cm"/>
    </inkml:brush>
  </inkml:definitions>
  <inkml:trace contextRef="#ctx0" brushRef="#br0">174 171 13196,'0'0'1965,"-6"9"-1303,-4 12-496,1 0 0,1 0 1,1 0-1,1 1 0,0 0 0,-3 44 1,-88 751 5801,90-765-5681,2 0-1,2 80 1,3-127-241,1 0 1,0-1-1,0 1 1,0 0 0,0-1-1,1 1 1,0-1 0,0 1-1,0-1 1,1 0-1,-1 0 1,1 0 0,0 0-1,0 0 1,0-1-1,1 1 1,-1-1 0,1 0-1,0 0 1,0 0 0,0-1-1,0 1 1,0-1-1,1 0 1,-1 0 0,1 0-1,-1-1 1,9 2 0,12 2 80,0-1 0,1-1 0,-1-2 1,33-1-1,-28 0-50,1948-54 1205,359-98-1047,-942 126 1165,-1091 27-1402,-264-2 26,1-1-1,0-2 0,-1-1 0,0-3 1,0-1-1,45-17 0,-70 21-2,1-2 0,-1 1 0,0-2 0,0 0 0,-1-1 0,0 0 0,-1-1-1,0 0 1,-1-2 0,0 1 0,0-1 0,-1-1 0,-1 0 0,0 0 0,-1-1 0,0-1 0,10-24-1,-9 8 22,-1 1 0,-2-2 0,-1 1 0,-1-1 0,-2 1 0,-1-1 0,-4-41 0,-1 29-32,-2 1 0,-2 1-1,-2-1 1,-25-74 0,29 105-17,1 0-1,-2 0 1,0 1 0,0 0-1,-1 0 1,0 1 0,-1-1 0,-10-10-1,11 15 4,0 0 0,0 1-1,-1-1 1,1 1-1,-1 1 1,0 0-1,0 0 1,-1 0 0,1 1-1,-1 0 1,1 1-1,-14-2 1,-448-52 4,262 35 0,-2121-150 43,-89 127-555,2167 43 362,-232 1-6897,348 0 1004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46.465"/>
    </inkml:context>
    <inkml:brush xml:id="br0">
      <inkml:brushProperty name="width" value="0.025" units="cm"/>
      <inkml:brushProperty name="height" value="0.025" units="cm"/>
    </inkml:brush>
  </inkml:definitions>
  <inkml:trace contextRef="#ctx0" brushRef="#br0">2817 255 14574,'-7'-13'304,"-2"-2"-99,-1 1 1,0 0-1,-1 1 0,0 0 0,-1 1 0,0 0 1,-1 0-1,-24-15 0,6 11-58,-1 1 0,0 1 0,-1 2 0,0 1 0,-1 2 0,0 1 0,-55-5 0,-249 2 731,326 11-877,-238 9-126,-456 77 0,612-66 252,-167 56 1,199-53 124,2 3-1,1 2 0,-94 61 0,121-66-116,0 1 0,1 2 1,2 0-1,0 2 0,2 2 0,1 0 0,-21 35 1,30-39-88,2 1 1,0 1 0,2 1 0,2 0-1,0 0 1,2 1 0,1 0-1,2 1 1,-5 58 0,9-62-52,1 0 0,2 0 1,1 0-1,0 0 0,3 0 0,0-1 0,1 0 1,2 0-1,0 0 0,2-1 0,1 0 1,1-1-1,1 0 0,1-1 0,1 0 0,1-2 1,1 1-1,1-2 0,1-1 0,0 0 1,1-1-1,1-1 0,1-1 0,31 17 0,-2-6 34,1-2-1,1-3 0,1-1 0,1-4 0,0-1 1,110 14-1,-53-17 140,1-6-1,177-11 1,-176-6-94,-1-5 0,0-4-1,-2-6 1,178-64 0,-168 42-4,-3-5 0,-2-6 0,200-133 0,-253 146 68,100-93-1,-138 114 63,-1-2-1,0-1 0,-3-1 0,0-1 0,-2-1 0,17-34 0,-29 50 14,-1 0-1,-1-1 1,0 0-1,-1-1 0,0 1 1,-2-1-1,0 1 0,1-29 1,-4 35-93,1 0 0,-1 0 1,-1 0-1,0 0 0,0 0 1,-1 0-1,0 0 0,0 1 1,-1 0-1,0-1 1,0 1-1,-1 1 0,0-1 1,-1 1-1,0 0 0,-8-8 1,-10-5-99,0 1 0,-2 1 0,0 1 0,-1 2 0,0 0 0,-2 2 0,1 1 0,-36-9 0,-249-52-53,289 69 28,-72-12-347,47 9-463,0-2 0,0-2 0,-47-18 0,89 26 162,0 0 1,0-1 0,0 1 0,0-1-1,1 0 1,-7-7 0,9 8-605,1 0 1,0-1-1,0 0 1,0 0-1,1 0 1,-4-8-1,5 12 1090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29.340"/>
    </inkml:context>
    <inkml:brush xml:id="br0">
      <inkml:brushProperty name="width" value="0.025" units="cm"/>
      <inkml:brushProperty name="height" value="0.025" units="cm"/>
    </inkml:brush>
  </inkml:definitions>
  <inkml:trace contextRef="#ctx0" brushRef="#br0">80 16 13036,'0'0'11382,"2"10"-10715,12 299 5280,-11-399-5435,-1 59-308,0-1 0,-2 0 0,-2 0-1,-1 0 1,-9-44 0,12 75-204,0 1 0,0 0 0,0-1 0,0 1 0,0 0 0,0 0 0,0-1 0,0 1 0,0 0 0,0-1 0,0 1 0,0 0 0,0 0 0,0-1 0,-1 1 0,1 0 0,0-1 0,0 1 0,0 0 0,0 0 0,0-1 0,-1 1 0,1 0 0,0 0 0,0 0 0,0-1 0,-1 1 0,1 0 0,0 0 0,0 0 0,-1 0 0,1-1 0,0 1 0,-1 0 0,1 0 0,0 0 0,0 0 0,-1 0 0,1 0 0,0 0 0,-1 0 0,1 0 0,0 0 0,-1 0 0,-5 14 0,-2 25 0,8-36 0,-8 122 0,8-111 0,0 1 0,1-1 0,1 0 0,1 0 0,0 0 0,7 22 0,-10-35 0,1 0 0,-1 0 0,0 0 0,0-1 0,0 1 0,0 0 0,1 0 0,-1-1 0,0 1 0,1 0 0,-1 0 0,1-1 0,-1 1 0,1 0 0,-1-1 0,1 1 0,-1-1 0,1 1 0,0-1 0,-1 1 0,1-1 0,0 1 0,-1-1 0,1 0 0,0 1 0,0-1 0,-1 0 0,1 1 0,0-1 0,0 0 0,1 0 0,-1-1 0,0 0 0,0 0 0,0 0 0,0 0 0,0 0 0,0 0 0,0 0 0,0 0 0,-1-1 0,1 1 0,0 0 0,-1-1 0,1 1 0,-1 0 0,1-2 0,13-59 0,-10 27 0,0 1 0,-3-1 0,-1 1 0,-4-37 0,4 69 0,0 0 0,-1 1 0,1-1 0,0 0 0,-1 0 0,0 0 0,1 1 0,-1-1 0,0 0 0,0 1 0,0-1 0,-2-2 0,3 4 0,-1 0 0,1-1 0,-1 1 0,1 0 0,-1-1 0,1 1 0,0 0 0,-1 0 0,1 0 0,-1-1 0,0 1 0,1 0 0,-1 0 0,1 0 0,-1 0 0,1 0 0,-1 0 0,1 0 0,-1 0 0,1 0 0,-1 0 0,1 0 0,-1 1 0,1-1 0,-1 0 0,1 0 0,-2 1 0,0 1 0,-1 0 0,1 0 0,-1 0 0,1 0 0,0 1 0,0-1 0,0 1 0,0 0 0,0-1 0,1 1 0,-1 0 0,0 3 0,-6 11 0,2 1 0,0 0 0,0 1 0,2-1 0,0 1 0,2 0 0,0 0 0,1 0 0,3 37 0,-3-54 0,1 0 0,0 0 0,1 0 0,-1-1 0,0 1 0,0 0 0,1 0 0,-1-1 0,1 1 0,-1 0 0,1-1 0,0 1 0,0-1 0,0 1 0,0-1 0,0 1 0,0-1 0,0 1 0,0-1 0,0 0 0,1 0 0,-1 0 0,1 0 0,-1 0 0,1 0 0,-1 0 0,1 0 0,-1 0 0,1-1 0,0 1 0,-1-1 0,1 1 0,0-1 0,0 0 0,-1 1 0,1-1 0,0 0 0,0 0 0,-1 0 0,1-1 0,0 1 0,2-1 0,0 0 0,0 0 0,0-1 0,0 0 0,-1 0 0,1 0 0,0 0 0,-1-1 0,0 1 0,1-1 0,-1 0 0,0 0 0,-1 0 0,1 0 0,0-1 0,-1 1 0,0-1 0,2-4 0,0-2 0,-1 0 0,0 0 0,-1 0 0,0 0 0,-1-1 0,1-14 0,-2 21 0,1 0 0,-1 0 0,0 0 0,-1 0 0,1 0 0,-1 0 0,1 0 0,-1 0 0,-1 0 0,1 0 0,0 1 0,-1-1 0,0 0 0,0 1 0,0-1 0,0 1 0,0 0 0,-1 0 0,-3-4 0,6 7 0,-1-1 0,0 1 0,0-1 0,0 1 0,0-1 0,1 1 0,-1 0 0,0-1 0,0 1 0,0 0 0,0 0 0,0 0 0,0-1 0,0 1 0,0 0 0,0 0 0,0 1 0,0-1 0,0 0 0,0 0 0,0 0 0,0 1 0,0-1 0,1 0 0,-1 1 0,0-1 0,0 1 0,-1 0 0,0 1 0,-1 0 0,1 1 0,0-1 0,0 1 0,0-1 0,0 1 0,0 0 0,-2 5 0,-18 59 0,20-61 0,2-1 0,-1 1 0,1-1 0,-1 1 0,1-1 0,1 1 0,1 7 0,-2-12 0,0 0 0,0 0 0,0 0 0,1 0 0,-1 0 0,0 0 0,0-1 0,1 1 0,-1 0 0,1 0 0,-1 0 0,1-1 0,-1 1 0,1 0 0,0-1 0,-1 1 0,1 0 0,0-1 0,-1 1 0,1-1 0,0 1 0,0-1 0,0 1 0,-1-1 0,1 0 0,0 1 0,0-1 0,0 0 0,0 0 0,0 1 0,0-1 0,-1 0 0,1 0 0,0 0 0,0 0 0,0 0 0,0-1 0,0 1 0,0 0 0,0 0 0,-1 0 0,1-1 0,0 1 0,0-1 0,0 1 0,0 0 0,-1-1 0,1 0 0,0 1 0,0-1 0,-1 1 0,2-2 0,1-1 0,0 0 0,0 0 0,-1 0 0,1 0 0,-1-1 0,0 1 0,1-1 0,-2 1 0,1-1 0,0 0 0,-1 0 0,0 0 0,1 0 0,-2 0 0,2-5 0,5-65 0,-7 73 0,1-15 0,0 6 0,0-1 0,-1 1 0,0 0 0,-1-1 0,-4-19 0,5 30 0,0 0 0,0-1 0,0 1 0,0-1 0,0 1 0,0 0 0,0-1 0,0 1 0,-1 0 0,1-1 0,0 1 0,0 0 0,0-1 0,0 1 0,-1 0 0,1-1 0,0 1 0,0 0 0,-1-1 0,1 1 0,0 0 0,0 0 0,-1-1 0,1 1 0,0 0 0,-1 0 0,1 0 0,0 0 0,-1-1 0,1 1 0,0 0 0,-1 0 0,1 0 0,0 0 0,-1 0 0,1 0 0,-1 0 0,-8 13 0,0 20 0,7-23 0,0 0 0,0 0 0,1 0 0,1 0 0,-1 0 0,2 1 0,-1-1 0,4 17 0,-4-28 0,0 1 0,0-1 0,0 0 0,0 1 0,0-1 0,0 1 0,1-1 0,-1 0 0,0 1 0,0-1 0,0 1 0,0-1 0,1 0 0,-1 1 0,0-1 0,1 1 0,-1-1 0,0 1 0,1-1 0,-1 1 0,1-1 0,-1 1 0,1 0 0,-1-1 0,1 1 0,-1 0 0,1-1 0,-1 1 0,1 0 0,-1 0 0,1-1 0,0 1 0,-1 0 0,1 0 0,-1 0 0,1 0 0,0 0 0,-1 0 0,1 0 0,-1 0 0,1 0 0,0 0 0,-1 0 0,1 0 0,-1 0 0,1 0 0,0 1 0,-1-1 0,1 0 0,-1 0 0,1 1 0,-1-1 0,1 0 0,-1 1 0,1-1 0,-1 1 0,1-1 0,-1 0 0,1 1 0,-1-1 0,0 1 0,1-1 0,-1 1 0,0 0 0,0-1 0,1 1 0,0-9 0,-1 12 0,0 21 0,-1 0 0,1-22 0,0-12 0,-1 11 0,-7 21 0,3-18 0,3-17 0,2 11 0,-2 1 0,1 0 0,-4 6-149,5-6 141,0 1 0,0-1 1,0 1-1,0-1 1,0 1-1,-1-1 1,1 0-1,0 1 0,0-1 1,0 1-1,-1-1 1,1 0-1,0 1 1,0-1-1,-1 0 1,1 1-1,0-1 0,-1 0 1,1 0-1,-1 1 1,1-1-1,0 0 1,-1 0-1,1 1 0,-1-1 1,1 0-1,0 0 1,-1 0-1,1 0 1,-1 0-1,1 0 1,-1 0-1,1 0 0,-1 0 1,0 0-1,1 19-990,0-19 982,0 0-120,-1 0-1,0 0 1,1 0 0,-1 0 0,1 0-1,-1 0 1,1 0 0,-1 0-1,0 0 1,1 0 0,-1 0 0,1 0-1,-1 1 1,1-1 0,-1 0 0,1 0-1,-1 1 1,1-1 0,-1 0-1,1 1 1,-1-1 0,1 0 0,0 1-1,-1-1 1,1 1 0,0-1 0,-1 0-1,1 1 1,-1 0 0,1 0 145,0-1-1,0 0 1,0 1 0,-1-1 0,1 0 0,0 1 0,0-1 0,-1 0 0,1 1-1,0-1 1,-1 0 0,1 0 0,0 1 0,-1-1 0,1 0 0,0 0-1,-1 0 1,1 1 0,-1-1 0,1 0 0,0 0 0,-1 0 0,1 0-1,-1 0 1,1 0 0,0 0 0,-1 0 0,1 0 0,-1 0 0,-11 35-3052,12-35 3027,0 0 32,0 1-11,0 0-5,-17 37-3518,17-37 3490,0-1 0,0 1 0,0 0 0,0-1 0,0 1 0,0-1-1,-1 1 1,1 0 0,0-1 0,0 1 0,0 0 0,-1-1 0,1 1 0,0-1 0,0 1 0,-1-1-1,1 1 1,-1-1 0,1 1 0,0-1 0,-1 1 0,1-1 0,-1 1 0,1-1 0,-1 0-1,0 1 1,1-1 0,-1 0 0,1 1 0,-1-1 0,0 0 28,1 0-1,-1 1 1,1-1 0,-1 0-1,1 0 1,-1 1 0,1-1-1,-1 0 1,1 1 0,0-1-1,-1 0 1,1 1 0,-1-1-1,1 0 1,0 1 0,0-1-1,-1 1 1,1-1 0,0 1 0,0-1-1,-1 1 1,1-1 0,0 1-1,0-1 1,0 1 0,0-1-1,0 1 1,0-1 0,0 2-1,0-2-47,2 1-182,0-7-111,-2 6 357,-1 0-11,0 0-5,1-1 0,0 1 6,0-1 10,-3 9 33,1-9 361,-3 8-351,5-7-49,-18 10-754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8.557"/>
    </inkml:context>
    <inkml:brush xml:id="br0">
      <inkml:brushProperty name="width" value="0.025" units="cm"/>
      <inkml:brushProperty name="height" value="0.025" units="cm"/>
    </inkml:brush>
  </inkml:definitions>
  <inkml:trace contextRef="#ctx0" brushRef="#br0">64 0 8968,'0'0'9022,"-4"10"-8408,-3 13-15,1 0 0,0 0 0,2 0 0,-2 43 0,5 110 1096,3-90-1463,-2 24-57,1 70-14,-25 212 0,21-373-154,1-7-8,0 1 1,1-1 0,1 24-1,1-36-149,1-1 0,-1 1 1,0-1-1,0 0 0,0 0 0,1 1 0,-1-1 0,0 0 1,0 0-1,0 0 0,0 0 0,0 0 0,-1-1 0,2-1 1,14-38-2868,0-18-2326</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8.978"/>
    </inkml:context>
    <inkml:brush xml:id="br0">
      <inkml:brushProperty name="width" value="0.025" units="cm"/>
      <inkml:brushProperty name="height" value="0.025" units="cm"/>
    </inkml:brush>
  </inkml:definitions>
  <inkml:trace contextRef="#ctx0" brushRef="#br0">0 217 18962,'0'0'1052,"10"-1"-673,213-32 499,280-80 0,-283 58-1684,-198 50 768,0 1 1,-1 1 0,24 0-1,-43 3 34,0 0 0,0 1-1,0-1 1,0 0-1,0 1 1,0-1-1,0 1 1,-1-1 0,1 1-1,0 0 1,0 0-1,0 0 1,-1 0-1,1 0 1,0 0 0,-1 1-1,0-1 1,1 0-1,-1 1 1,1-1 0,-1 1-1,0 0 1,0-1-1,0 1 1,0 0-1,0 0 1,-1-1 0,1 1-1,0 0 1,-1 0-1,1 0 1,-1 3-1,2 9 68,0-1-1,-2 0 1,1 1-1,-3 12 0,1-9 109,-22 230 1010,-2 17-83,23-195-819,3-1 0,3 1-1,3 0 1,23 98 0,6-41 231,15 68-164,-44-162-324,-2 1 0,-2 0 0,-1 0 0,-2 34 0,0-61-75,0 0 1,-1-1-1,0 1 1,0 0-1,0 0 1,-1 0 0,1-1-1,-2 1 1,1-1-1,0 1 1,-1-1-1,0 0 1,0 0-1,-1 0 1,0-1-1,1 1 1,-1-1-1,-7 6 1,4-6-444,0 0 0,1 0-1,-1-1 1,-1 0 0,1 0 0,0-1 0,-1 0-1,0 0 1,1-1 0,-1 0 0,0 0 0,1-1-1,-15-1 1,-40-3-6102</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9.321"/>
    </inkml:context>
    <inkml:brush xml:id="br0">
      <inkml:brushProperty name="width" value="0.025" units="cm"/>
      <inkml:brushProperty name="height" value="0.025" units="cm"/>
    </inkml:brush>
  </inkml:definitions>
  <inkml:trace contextRef="#ctx0" brushRef="#br0">57 253 18097,'0'0'513,"-57"55"191,57-38 257,33-8-96,32-9 416,27-12 129,30-20-706,24-9-351,24-8-129,15-3-96,0 5-64,-7 6 0,-21 10-1249,-30 3-4356</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0.225"/>
    </inkml:context>
    <inkml:brush xml:id="br0">
      <inkml:brushProperty name="width" value="0.025" units="cm"/>
      <inkml:brushProperty name="height" value="0.025" units="cm"/>
    </inkml:brush>
  </inkml:definitions>
  <inkml:trace contextRef="#ctx0" brushRef="#br0">102 1 21396,'0'0'358,"-4"12"-246,-24 68 169,14-44 369,1 0 0,1 1-1,3 1 1,1 0 0,-5 60 0,13-96-579,-1 1 0,1 0-1,0-1 1,0 1 0,1 0 0,-1-1 0,1 1 0,-1 0-1,1-1 1,0 1 0,0-1 0,0 1 0,0-1 0,0 1-1,1-1 1,-1 0 0,1 0 0,-1 0 0,1 1-1,0-2 1,3 4 0,-1-3 73,1 0 0,0 0-1,-1 0 1,1-1 0,0 0 0,0 0-1,0 0 1,0-1 0,0 1 0,0-1-1,6-1 1,43-3 533,1-2 0,-1-2 0,80-25 0,13-1 53,-2 12-945,1 5-1,189 4 1,-325 13 154,-2 2-4127,-21 0-4252,-7-2 1564</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0.738"/>
    </inkml:context>
    <inkml:brush xml:id="br0">
      <inkml:brushProperty name="width" value="0.025" units="cm"/>
      <inkml:brushProperty name="height" value="0.025" units="cm"/>
    </inkml:brush>
  </inkml:definitions>
  <inkml:trace contextRef="#ctx0" brushRef="#br0">0 431 18161,'0'0'3657,"14"-6"-1591,79-31 16,109-63 1,-75 25-2359,171-130 1,-297 204 253,-1 1 0,1-1 0,-1 0-1,1 1 1,0-1 0,0 1 0,-1-1 0,1 1 0,0-1-1,0 1 1,0 0 0,-1-1 0,1 1 0,0 0 0,0 0-1,0-1 1,0 1 0,0 0 0,0 0 0,0 0 0,0 0-1,-1 0 1,2 1 0,-1-1 7,-1 1-1,1 0 0,-1-1 1,1 1-1,-1 0 1,0-1-1,1 1 1,-1 0-1,0 0 1,0 0-1,1-1 0,-1 1 1,0 0-1,0 0 1,0 0-1,0-1 1,0 1-1,0 0 1,0 0-1,-1 1 0,-15 60-193,10-42 236,1 2 136,1 0-1,0 1 1,2-1-1,1 45 1,2-59-246,0-1-1,0 0 1,0 1-1,1-1 1,0 0-1,1 0 1,0 0 0,5 9-1,-6-12-230,1-1 0,-1 0 1,1 1-1,0-1 0,0 0 0,0 0 0,0-1 0,0 1 1,1 0-1,-1-1 0,1 0 0,0 0 0,0 0 0,0-1 1,7 3-1,32 0-9461</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1.829"/>
    </inkml:context>
    <inkml:brush xml:id="br0">
      <inkml:brushProperty name="width" value="0.025" units="cm"/>
      <inkml:brushProperty name="height" value="0.025" units="cm"/>
    </inkml:brush>
  </inkml:definitions>
  <inkml:trace contextRef="#ctx0" brushRef="#br0">340 32 5189,'0'0'13202,"-12"-7"-11878,5 3-1048,4 1-199,0 1 0,0 0 0,0 0 1,0 0-1,0 1 0,-1-1 0,1 1 0,-1-1 0,1 1 0,-1 0 1,0 1-1,1-1 0,-1 1 0,0-1 0,1 1 0,-1 0 0,0 1 0,0-1 1,1 0-1,-1 1 0,0 0 0,1 0 0,-1 0 0,-3 2 0,-8 7 189,2 1 0,-1 0 0,2 0 0,0 1 0,0 1 0,1 0 0,0 1 0,1 0 0,1 1 0,-11 22 0,3-2 607,2 0-1,1 1 1,-14 62 0,23-79-664,1 1 0,1 0 0,1 0 0,0 0 0,2 0 0,2 21 1,-2-36-198,0-1 1,1 1 0,0-1 0,0 1-1,0-1 1,1 0 0,-1 0 0,1 1-1,0-1 1,0 0 0,0-1 0,1 1-1,0 0 1,-1-1 0,1 1 0,0-1-1,1 0 1,-1 0 0,0 0 0,1 0-1,0-1 1,0 1 0,0-1 0,0 0 0,0 0-1,0-1 1,0 1 0,0-1 0,1 0-1,-1 0 1,1 0 0,5 0 0,1-1 82,0-1 0,0 0 0,-1 0 1,1-1-1,0 0 0,0-1 0,-1 0 0,0-1 1,0 0-1,0 0 0,0-1 0,0-1 1,16-12-1,-20 14-37,0 0-1,0-1 1,0 0 0,-1-1 0,0 1-1,0-1 1,0 0 0,-1 0 0,0-1 0,0 1-1,0-1 1,-1 0 0,0 0 0,0 0-1,-1 0 1,0 0 0,0-1 0,-1 1-1,0-1 1,1-11 0,-2 17-58,-1 0 0,1 1 0,0-1 0,-1 0 0,1 1 0,-1-1 0,1 0 0,-1 1 0,0-1 0,0 1 0,0-1 0,0 1 0,0 0 0,0-1 0,0 1 0,0 0 0,0 0 0,-1-1 0,1 1 0,0 0 0,-1 0 0,1 1 0,-1-1 0,1 0 0,-1 0 0,1 1 0,-1-1 0,0 1 0,1-1 0,-1 1 0,0 0 0,0 0 0,1 0 0,-1-1 0,0 2 0,1-1 0,-1 0 0,0 0 0,1 0 0,-4 2 0,1-1 0,1-1 0,-1 1 0,0 0 0,1 0 0,0 1 0,-1-1 0,1 1 0,0-1 0,0 1 0,0 0 0,0 0 0,0 1 0,0-1 0,1 1 0,-1-1 0,1 1 0,-1 0 0,1 0 0,-2 4 0,3-6 0,1-1 0,-1 1 0,1 0 0,-1 0 0,1 0 0,0 0 0,-1 0 0,1 0 0,0 0 0,0 0 0,0 0 0,-1 0 0,1 0 0,0 0 0,1 0 0,-1 0 0,0 0 0,0 0 0,0 0 0,0 0 0,1 0 0,-1 0 0,1 0 0,-1 0 0,0 0 0,1 0 0,0 0 0,-1-1 0,2 2 0,-1-1 0,1 0 0,0-1 0,-1 1 0,1-1 0,0 1 0,0-1 0,-1 0 0,1 0 0,0 0 0,0 0 0,-1 0 0,1 0 0,0 0 0,0-1 0,1 1 0,8-3 0,-1 0 0,0-1 0,0 0 0,16-8 0,21-22 0,-36 25 0,-1 1 0,1 0 0,1 1 0,-1 0 0,1 1 0,13-6 0,-24 12 0,0 0 0,0 0 0,-1 0 0,1 0 0,0 0 0,0 0 0,0 0 0,0 0 0,0 0 0,-1 0 0,1 0 0,0 1 0,0-1 0,0 0 0,-1 0 0,1 1 0,0-1 0,0 1 0,-1-1 0,1 1 0,0-1 0,-1 1 0,1-1 0,0 1 0,-1 0 0,1-1 0,-1 1 0,1 0 0,-1-1 0,1 1 0,-1 0 0,0 0 0,1-1 0,-1 1 0,0 0 0,0 0 0,1 0 0,-1 0 0,0-1 0,0 1 0,0 0 0,0 0 0,0 1 0,0 49 0,-1-34 0,-2 118-3080,3-134 2875,0-1 0,0 1 0,0 0 1,0 0-1,0-1 0,0 1 0,0 0 0,0 0 1,0 0-1,1-1 0,-1 1 0,0 0 0,0 0 1,1-1-1,-1 1 0,0 0 0,1-1 0,-1 1 1,1 0-1,-1-1 0,1 1 0,-1 0 0,1-1 1,-1 1-1,1-1 0,0 1 0,-1-1 0,1 0 1,0 1-1,-1-1 0,1 1 0,0-1 0,-1 0 1,1 0-1,0 0 0,0 1 0,-1-1 0,1 0 1,0 0-1,0 0 0,0 0 0,-1 0 0,1 0 1,0 0-1,0 0 0,0-1 0,-1 1 0,1 0 1,0 0-1,0-1 0,-1 1 0,1 0 0,0-1 1,0 0-1,17-13-5854</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2.469"/>
    </inkml:context>
    <inkml:brush xml:id="br0">
      <inkml:brushProperty name="width" value="0.025" units="cm"/>
      <inkml:brushProperty name="height" value="0.025" units="cm"/>
    </inkml:brush>
  </inkml:definitions>
  <inkml:trace contextRef="#ctx0" brushRef="#br0">29 0 18257,'0'0'1548,"-1"12"43,-8 46 412,2-23-981,2 0 1,1 1 0,2-1 0,3 39-1,-1-69-1009,1 0 0,0 1-1,1-1 1,0 0-1,-1-1 1,2 1 0,-1 0-1,4 6 1,-4-9-6,-1 0 1,0 0-1,1 0 1,-1 0 0,1-1-1,0 1 1,0-1-1,-1 1 1,1-1-1,0 1 1,0-1-1,1 0 1,-1 0 0,0 0-1,0 0 1,0-1-1,1 1 1,-1 0-1,0-1 1,5 1 0,-6-2 5,0 1 0,0 0 0,0-1 0,0 1 0,0 0 0,0-1 0,0 0 0,0 1 0,0-1 0,0 0 0,0 1 0,0-1 0,0 0 0,0 0 0,-1 0 0,1 1 0,0-1 0,-1 0 0,1 0 0,-1 0 0,1 0 0,-1 0 0,1-1 0,-1 1 0,0 0 0,1 0 0,-1 0 0,0 0 0,0 0 0,0-3 0,2-43 132,-2 38-106,1-19 28,0 21-63,0-1 1,-1 0 0,0 1-1,0-1 1,-1 1 0,0-1-1,0 0 1,-1 1 0,1 0-1,-2-1 1,-4-11 0,7 19-4,0 0 0,0 0 1,0 0-1,0-1 1,0 1-1,-1 0 0,1 0 1,0 0-1,0-1 0,0 1 1,0 0-1,0 0 1,0 0-1,-1 0 0,1-1 1,0 1-1,0 0 1,0 0-1,0 0 0,-1 0 1,1 0-1,0 0 1,0 0-1,0-1 0,-1 1 1,1 0-1,0 0 0,0 0 1,0 0-1,-1 0 1,1 0-1,0 0 0,0 0 1,0 0-1,-1 0 1,1 0-1,0 0 0,0 0 1,0 0-1,-1 0 1,1 1-1,0-1 0,0 0 1,0 0-1,-1 0 0,1 0 1,0 0-1,0 0 1,0 0-1,0 1 0,-1-1 1,1 0-1,0 0 1,0 0-1,0 0 0,0 1 1,0-1-1,0 0 0,-1 0 1,1 0-1,0 1 1,0-1-1,0 0 0,0 0 1,0 0-1,0 1 1,0-1-1,0 0 0,0 1 10,0 0 0,0-1-1,0 1 1,0 0 0,0-1 0,0 1-1,0 0 1,1-1 0,-1 1-1,0 0 1,0-1 0,0 1-1,1-1 1,-1 1 0,0 0-1,1-1 1,-1 1 0,1-1-1,-1 1 1,1-1 0,-1 1-1,1-1 1,-1 0 0,1 1 0,-1-1-1,1 1 1,-1-1 0,1 0-1,1 1 1,4 1 29,1-1 0,0 0 0,0 0 0,0-1 1,0 0-1,0 0 0,0 0 0,0-1 0,-1 0 0,1 0 0,0-1 1,0 0-1,-1 0 0,1-1 0,-1 1 0,0-1 0,0-1 0,11-7 0,-8 6 17,0-2 0,-1 1 0,0-1 0,0-1 1,0 1-1,-1-1 0,0-1 0,0 1 0,-1-1 0,0 0 0,6-15 0,-7 8 100,-13 31-134,-12 30 293,16-34-202,1 0 0,0 0 0,1 0 1,0 1-1,1-1 0,1 1 0,1 22 0,-1-33-114,1 1 0,-1-1 0,1 0 0,-1 1 0,1-1 0,0 0 0,0 1 0,0-1 0,0 0 0,0 0 0,0 0 0,0 0 0,0 0 0,0 0 0,0 0 0,1-1 0,-1 1 0,0 0 0,1-1 0,-1 1 0,0 0 0,1-1 0,-1 0 0,1 1 0,-1-1 0,1 0 0,-1 0 0,1 0 0,2 0 0,47-2 0,-49 1 0,14-2 0,0-2 0,-1 0 0,1 0 0,-1-2 0,0 0 0,-1-1 0,0 0 0,0-1 0,12-11 0,-3 4 0,43-22 0,-66 38 0,1 0 0,-1-1 0,1 1 0,0 0 0,-1-1 0,1 1 0,-1 0 0,1 0 0,0 0 0,-1 0 0,1-1 0,0 1 0,-1 0 0,1 0 0,0 0 0,-1 1 0,1-1 0,0 0 0,-1 0 0,1 0 0,-1 0 0,1 0 0,0 1 0,-1-1 0,1 0 0,-1 1 0,1-1 0,0 0 0,-1 1 0,1-1 0,0 1 0,6 24 0,-13 49 0,3-47 0,3-25 0,-1 0 0,1 0 0,0 0 0,0 0 0,0 0 0,1 0 0,-1 0 0,0 0 0,1 0 0,0 0 0,-1 0 0,1 0 0,0 0 0,0 0 0,0 0 0,0-1 0,0 1 0,0 0 0,3 1 0,-2-1 0,0-1 0,0-1 0,0 1 0,1 0 0,-1 0 0,0-1 0,0 1 0,1-1 0,-1 0 0,0 0 0,1 0 0,-1 0 0,1 0 0,-1 0 0,0-1 0,1 1 0,3-2 0,-1 0-254,0 1 1,-1-1-1,1 0 1,0-1-1,-1 1 0,1-1 1,-1 1-1,0-1 1,5-5-1,-1 1-1026,-1-1 1,0 0-1,-1 0 0,0-1 1,0 1-1,7-15 0,2-11-7597</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2.813"/>
    </inkml:context>
    <inkml:brush xml:id="br0">
      <inkml:brushProperty name="width" value="0.025" units="cm"/>
      <inkml:brushProperty name="height" value="0.025" units="cm"/>
    </inkml:brush>
  </inkml:definitions>
  <inkml:trace contextRef="#ctx0" brushRef="#br0">1 47 9673,'0'0'11958,"10"-6"-8472,2-1-2818,1 1 1,0 0-1,1 1 0,-1 1 0,1 0 1,21-3-1,-31 6-507,0 1 0,0 0 1,1 0-1,-1 0 0,0 0 1,1 0-1,-1 1 0,0 0 0,0 0 1,0 0-1,0 1 0,8 3 1,-10-3-121,1 0 1,-1 0 0,0 0-1,1 0 1,-1 1 0,0-1-1,0 0 1,-1 1 0,1 0-1,-1-1 1,1 1 0,-1 0-1,0 0 1,0 0 0,0 0 0,0 0-1,0 0 1,-1 0 0,0 0-1,1 6 1,-1 1-42,-1-1 0,0 1 0,0 0 0,-1 0 0,0-1 0,-1 1 0,0-1 0,0 0 0,-8 15 0,4-10 0,2 0 0,-8 29 0,12-42 0,1 0 0,-1 1 0,1-1 0,-1 1 0,1-1 0,0 1 0,0-1 0,0 1 0,0 0 0,0-1 0,0 1 0,0-1 0,0 1 0,0-1 0,1 1 0,-1-1 0,1 1 0,-1-1 0,1 0 0,0 1 0,-1-1 0,1 0 0,0 1 0,0-1 0,0 0 0,0 0 0,0 0 0,0 0 0,0 0 0,0 0 0,1 0 0,-1 0 0,0 0 0,2 1 0,3-1 0,0 0 0,0 0 0,0 0 0,0-1 0,0 0 0,0 0 0,9-2 0,-7 1-397,-1 0 0,0-1 0,0 0 0,-1 0 0,1 0 0,0-1 0,-1 0 0,1 0 0,9-8 0,-13 9 36,0 1 0,-1-1 0,1-1 0,-1 1 0,1 0 0,-1-1 0,0 1 0,0-1 0,0 1 0,0-1 0,0 0 0,-1 0 0,1 0 0,-1 0 0,0 0 0,0 0 0,0-1 0,0 1 0,-1 0 0,1 0 0,-1-1 0,0-4 0,-3-8-9339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3.155"/>
    </inkml:context>
    <inkml:brush xml:id="br0">
      <inkml:brushProperty name="width" value="0.025" units="cm"/>
      <inkml:brushProperty name="height" value="0.025" units="cm"/>
    </inkml:brush>
  </inkml:definitions>
  <inkml:trace contextRef="#ctx0" brushRef="#br0">1 82 17681,'0'0'12812,"81"-26"-12524,-40 16-160,2 2-64,0-2-1025,1-3-4868,2-2-7912</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3.902"/>
    </inkml:context>
    <inkml:brush xml:id="br0">
      <inkml:brushProperty name="width" value="0.025" units="cm"/>
      <inkml:brushProperty name="height" value="0.025" units="cm"/>
    </inkml:brush>
  </inkml:definitions>
  <inkml:trace contextRef="#ctx0" brushRef="#br0">1 1 14318,'0'0'7986,"9"11"-5846,1 4-1442,0 0-1,-2 0 0,1 1 1,-2 0-1,0 1 0,-1 0 1,7 31-1,-2 41 454,-10-69-956,1 1-1,1-1 0,0 0 1,2 0-1,0 0 1,1 0-1,9 18 1,-14-36-194,-1-1 1,1 1-1,0-1 1,0 1-1,0-1 1,0 1-1,0-1 1,0 0 0,0 0-1,0 1 1,1-1-1,-1 0 1,0 0-1,1 0 1,-1 0-1,1-1 1,-1 1-1,1 0 1,-1-1 0,1 1-1,-1-1 1,1 1-1,3 0 1,-3-2-2,1 1 1,-1-1 0,0 1-1,0-1 1,1 0 0,-1 0-1,0 0 1,0 0 0,0 0-1,0-1 1,0 1-1,0 0 1,-1-1 0,4-3-1,5-7-2,0 0 0,-1 0-1,14-27 1,-22 37 2,21-37 0,30-55 0,45-112 0,-96 198-3300,-9 9-6719,-9 7-6482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4.749"/>
    </inkml:context>
    <inkml:brush xml:id="br0">
      <inkml:brushProperty name="width" value="0.025" units="cm"/>
      <inkml:brushProperty name="height" value="0.025" units="cm"/>
    </inkml:brush>
  </inkml:definitions>
  <inkml:trace contextRef="#ctx0" brushRef="#br0">76 1 17617,'-1'0'1230,"0"0"-3373,-5 7 790,5-6 1391,0 0-1,0 0 1,0-1-1,0 1 0,0 0 1,0 0-1,0 0 1,0 0-1,1 1 1,-1-1-1,0 0 1,1 0-1,-1 0 1,1 0-1,-1 1 1,1-1-1,0 0 1,-1 1-1,1-1 0,0 2 1,0-3-184,0 1 1,0-1-1,0 1 1,0-1-1,0 0 0,0 1 1,0-1-1,0 1 1,0-1-1,0 0 0,1 1 1,-1-1-1,0 1 0,0-1 1,0 0-1,1 1 1,-1-1-1,0 0 0,1 1 1,-1-1-1,0 0 1,1 1-1,-1-1 0,0 0 1,1 0-1,-1 1 1,0-1-1,2 0 0,12 2-9587,-13-2 12179,-13 2 6627,-12 4-5739,23-5-3290,0 0 0,0-1 1,0 1-1,0 0 0,0 0 0,0 0 1,1 0-1,-1 0 0,0 0 0,1 0 1,-1 0-1,1 0 0,-1 0 0,1 0 1,-1 1-1,1-1 0,0 0 1,0 0-1,-1 1 0,1-1 0,0 0 1,0 0-1,0 2 0,0-3-12,-1 0-5,0 0-16,0 0-20,0 0 0,1 0 1,-1 0-1,0 0 1,0 1-1,0-1 0,1 0 1,-1 0-1,0 0 1,0 1-1,1-1 0,-1 0 1,0 1-1,1-1 1,-1 1-1,0-1 0,1 1 1,-1-1-1,0 1 1,1-1-1,-1 1 1,1 0-1,-1-1 0,1 1 1,0 0-1,-1-1 1,1 1-1,-1 0 0,1 0 1,0-1-1,0 1 1,-1 1-1,-4 7-7678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4.229"/>
    </inkml:context>
    <inkml:brush xml:id="br0">
      <inkml:brushProperty name="width" value="0.025" units="cm"/>
      <inkml:brushProperty name="height" value="0.025" units="cm"/>
    </inkml:brush>
  </inkml:definitions>
  <inkml:trace contextRef="#ctx0" brushRef="#br0">0 91 21460,'0'0'4004,"54"20"-801,-19-20-1922,4-7-544,6-7-577,3-3-352,2-2-1377,-6 0-1827,-7 1-1600,-8 1-2147</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4.587"/>
    </inkml:context>
    <inkml:brush xml:id="br0">
      <inkml:brushProperty name="width" value="0.025" units="cm"/>
      <inkml:brushProperty name="height" value="0.025" units="cm"/>
    </inkml:brush>
  </inkml:definitions>
  <inkml:trace contextRef="#ctx0" brushRef="#br0">120 29 9577,'0'0'6219,"-9"5"-3421,0 0-2107,0 1 0,0 0 0,1 0 0,0 1 0,0 0 0,1 0 0,-13 16 0,16-18-498,1 0-1,-1 0 1,1 0 0,0 0-1,0 1 1,1-1-1,0 1 1,0 0 0,0 0-1,1 0 1,-1 0-1,1 0 1,1 0-1,-1 0 1,1 0 0,0 0-1,2 9 1,-2-14-174,1 1 1,0 0-1,-1-1 0,1 1 1,0-1-1,0 1 1,0-1-1,1 1 0,-1-1 1,0 0-1,0 1 0,1-1 1,-1 0-1,1 0 1,-1 0-1,1 0 0,-1 0 1,1-1-1,-1 1 1,1 0-1,0-1 0,0 1 1,-1-1-1,1 0 1,0 1-1,0-1 0,0 0 1,-1 0-1,1 0 1,0 0-1,0-1 0,-1 1 1,1 0-1,3-2 0,0 2 83,1-2 0,-1 1 0,1 0 0,-1-1 0,0 0 0,1 0-1,-1-1 1,0 1 0,-1-1 0,6-4 0,-4 1 11,-1-1 0,0 1-1,-1-1 1,1 0 0,-1-1 0,-1 1 0,1-1 0,-1 1 0,-1-1-1,1 0 1,-1 0 0,-1 0 0,1 0 0,-2-1 0,1-11 0,-1 17-77,0 0 1,0-1-1,0 1 1,0 0-1,-1 0 1,1 0 0,-1 0-1,0 0 1,0 0-1,0 0 1,0 0 0,0 0-1,-1 0 1,1 1-1,-1-1 1,0 0 0,0 1-1,0 0 1,0-1-1,0 1 1,-1 0 0,1 0-1,-1 0 1,1 0-1,-1 1 1,0-1 0,0 1-1,1-1 1,-1 1-1,0 0 1,0 0-1,0 0 1,-1 1 0,1-1-1,0 1 1,0 0-1,0 0 1,0 0 0,0 0-1,-1 0 1,1 1-1,-3 0 1,4-1-128,1 0 1,0 0-1,-1 0 1,1 1-1,0-1 1,0 0-1,-1 1 1,1-1-1,0 1 1,0-1-1,-1 1 1,1 0-1,0-1 1,0 1-1,0 0 1,0 0-1,0 0 1,0 0-1,0 0 1,0 0-1,1 0 1,-1 0-1,0 0 1,1 0-1,-1 1 1,1-1-1,-1 0 1,1 0-1,-1 1 1,1-1-1,0 0 1,-1 1-1,1-1 1,0 0-1,0 1 1,0-1-1,0 0 1,0 1-1,1-1 1,-1 0-1,0 0 1,1 1-1,-1-1 1,1 0-1,-1 0 1,1 1-1,-1-1 1,1 0-1,0 0 1,0 0-1,-1 0 1,1 0-1,0 0 1,0 0-1,0 0 1,0 0-1,0 0 1,0-1-1,0 1 1,1 0-1,-1-1 1,0 1-1,0-1 1,3 1-1,47 5-9278,-21-5 1303</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5.012"/>
    </inkml:context>
    <inkml:brush xml:id="br0">
      <inkml:brushProperty name="width" value="0.025" units="cm"/>
      <inkml:brushProperty name="height" value="0.025" units="cm"/>
    </inkml:brush>
  </inkml:definitions>
  <inkml:trace contextRef="#ctx0" brushRef="#br0">224 26 5029,'0'0'18844,"-10"-6"-16660,5 2-1973,3 3-172,0-1 0,0 1 0,1-1 0,-2 1 1,1 0-1,0 0 0,0 0 0,0 0 0,-1 0 0,1 0 0,0 0 0,-1 1 0,1-1 0,0 1 0,-1 0 0,1 0 0,-1 0 0,1 0 0,0 0 0,-1 0 0,1 1 0,-1-1 0,1 1 0,0 0 0,-1-1 0,1 1 0,0 0 0,0 0 0,-4 3 0,5-3-36,-77 63 209,71-58-199,0 1 0,1 0 0,0 0 0,0 0 0,1 1 0,-1 0-1,2 0 1,-7 14 0,11-21-34,0 0 1,-1 0-1,1-1 0,0 1 0,0 0 0,0 0 0,0 0 1,0 0-1,0 0 0,0-1 0,1 1 0,-1 0 0,0 0 1,0 0-1,1 0 0,-1-1 0,0 1 0,1 0 0,-1 0 1,1 0-1,-1-1 0,1 1 0,-1 0 0,1-1 0,-1 1 0,1-1 1,0 1-1,-1-1 0,1 1 0,0-1 0,0 1 0,-1-1 1,1 1-1,0-1 0,0 0 0,0 0 0,0 1 0,-1-1 1,1 0-1,0 0 0,0 0 0,0 0 0,1 0 0,52 2-1412,-34-3 1141,7 2 253,73 7 6,-92-7 39,0 0-1,1 1 1,-1 0-1,0 1 1,0 0 0,-1 0-1,1 0 1,-1 1-1,8 5 1,-14-8 56,0-1 0,0 1-1,0 0 1,0 0 0,0 1 0,0-1 0,0 0 0,0 0 0,-1 0 0,1 1 0,0-1 0,-1 0-1,1 1 1,-1-1 0,1 0 0,-1 1 0,0-1 0,0 1 0,1-1 0,-1 0 0,0 1 0,0-1 0,0 1-1,-1-1 1,1 1 0,0-1 0,-1 0 0,1 1 0,0-1 0,-1 0 0,0 1 0,1-1 0,-1 0-1,0 1 1,1-1 0,-1 0 0,0 0 0,-2 2 0,-3 4 414,-1 1 0,0-1 0,-1 0 0,-9 6 1,13-9-404,-14 10 332,11-7-392,0 0 1,-1-1 0,0 0 0,0-1-1,0 0 1,0 0 0,-1-1-1,0 0 1,0 0 0,-18 4 0,27-8-191,-1-1 1,1 1 0,-1-1 0,1 1-1,-1-1 1,1 0 0,0 1-1,-1-1 1,1 1 0,0-1 0,-1 0-1,1 1 1,0-1 0,0 0 0,0 0-1,-1 1 1,1-1 0,0 0 0,0 1-1,0-1 1,0 0 0,0 0 0,0 1-1,1-1 1,-1 0 0,0 1 0,0-1-1,0 0 1,1 1 0,-1-2-1,7-26-3583,6-12-1851,3-12-2530</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5.634"/>
    </inkml:context>
    <inkml:brush xml:id="br0">
      <inkml:brushProperty name="width" value="0.025" units="cm"/>
      <inkml:brushProperty name="height" value="0.025" units="cm"/>
    </inkml:brush>
  </inkml:definitions>
  <inkml:trace contextRef="#ctx0" brushRef="#br0">0 1 11050,'0'0'13699,"6"13"-11388,0 1-1851,-1-1 0,0 1 0,-1 0 0,-1 1 0,0-1-1,1 23 1,0 1-136,1 0-1,3 0 1,0 0-1,3-1 1,1-1-1,17 36 1,3 10-101,-28-68-223,1 2 0,-3-28 0,-3-8 0,0 0 0,-1 1 0,-1-1 0,0 1 0,-2-1 0,-1 1 0,0 0 0,-15-30 0,21 49 0,0-1 0,0 1 0,0 0 0,0-1 0,0 1 0,0-1 0,0 1 0,0-1 0,-1 1 0,1 0 0,0-1 0,0 1 0,0-1 0,-1 1 0,1 0 0,0-1 0,-1 1 0,1 0 0,0-1 0,-1 1 0,1 0 0,0 0 0,-1-1 0,1 1 0,-1 0 0,1 0 0,0 0 0,-1-1 0,1 1 0,-1 0 0,1 0 0,-1 0 0,1 0 0,-1 0 0,1 0 0,0 0 0,-1 0 0,1 0 0,-1 0 0,-4 20 0,5-13 0,1 0 0,-1-1 0,1 1 0,0 0 0,0-1 0,3 7 0,-1-9 0,0 0 0,0-1 0,0 1 0,0-1 0,1 0 0,-1 0 0,1 0 0,0 0 0,0-1 0,0 0 0,0 0 0,0 0 0,0 0 0,1 0 0,-1-1 0,1 0 0,-1 0 0,1 0 0,0 0 0,-1-1 0,1 0 0,-1 0 0,9-1 0,-6 1 0,-1-1 0,1 0 0,-1 0 0,1-1 0,-1 1 0,0-1 0,0-1 0,1 1 0,-2-1 0,1 0 0,0 0 0,-1-1 0,1 0 0,-1 0 0,0 0 0,5-6 0,-4 0 0,-1 1 0,0-1 0,-1 1 0,-1-2 0,1 1 0,-1 0 0,-1 0 0,0-1 0,1-18 0,-3 26 0,0 9 0,-2 2 0,2 1 0,-1-1 0,1 1 0,0 0 0,1-1 0,3 17 0,-3-23 0,-1 0 0,2 0 0,-1 0 0,0 0 0,0 0 0,1 0 0,-1 0 0,1 0 0,-1-1 0,1 1 0,0 0 0,0-1 0,-1 1 0,1-1 0,0 0 0,1 0 0,-1 0 0,0 0 0,0 0 0,0 0 0,1 0 0,-1-1 0,0 1 0,0-1 0,1 0 0,-1 0 0,1 0 0,-1 0 0,5 0 0,5-1 0,1-1 0,0-1 0,-1 1 0,1-2 0,-1 0 0,0 0 0,0-1 0,14-9 0,-14 8 0,-1 1 0,1-1 0,0 2 0,0 0 0,0 0 0,1 1 0,-1 1 0,17-2 0,-27 5 0,0 0 0,0-1 0,0 1 0,0 0 0,-1 1 0,1-1 0,0 0 0,-1 0 0,1 1 0,-1-1 0,1 1 0,-1-1 0,0 1 0,0 0 0,0-1 0,0 1 0,0 0 0,0 0 0,1 4 0,0-3 0,-1 0 0,1 0 0,-1 0 0,1-1 0,0 1 0,0 0 0,1-1 0,-1 1 0,0-1 0,4 3 0,-3-4-90,-1 0 0,1 0 0,0 0 0,0 0-1,0-1 1,0 1 0,0-1 0,0 1 0,0-1 0,0 0 0,0 0 0,-1-1 0,1 1-1,0-1 1,0 1 0,0-1 0,0 0 0,0 0 0,-1 0 0,1 0 0,0-1 0,-1 1-1,1-1 1,2-2 0,14-21-6946</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6.556"/>
    </inkml:context>
    <inkml:brush xml:id="br0">
      <inkml:brushProperty name="width" value="0.025" units="cm"/>
      <inkml:brushProperty name="height" value="0.025" units="cm"/>
    </inkml:brush>
  </inkml:definitions>
  <inkml:trace contextRef="#ctx0" brushRef="#br0">72 85 17072,'0'0'3091,"-10"-4"-1372,6 2-1631,1 0 6,1 1 1,-1 0-1,1 0 0,-1 0 0,0 0 0,1 0 1,-1 1-1,0-1 0,0 1 0,-5-1 0,7 2-40,-1 0-1,1-1 0,0 1 1,0 0-1,-1 0 0,1 0 0,0 0 1,0 0-1,0 0 0,0 0 0,0 0 1,0 0-1,0 0 0,1 1 1,-1-1-1,0 0 0,1 1 0,-1-1 1,1 1-1,-1-1 0,1 0 0,0 1 1,-1-1-1,1 1 0,0-1 1,0 1-1,0-1 0,0 1 0,1 2 1,-3 68 1321,2 0 0,4 0 0,20 111 0,-14-132-1210,3 0-1,2-1 0,1-1 0,3-1 0,41 76 1,-54-115-126,-3-3 38,0 0 0,1 0 0,0-1 0,0 1 0,8 7 1,-10-54 1096,-5-13-1174,-16-81 0,10 83 0,-5-89 0,14 139 0,0-14 0,0 1 0,1 0 0,4-27 0,-3 36 0,0 1 0,0-1 0,0 0 0,1 1 0,0 0 0,0-1 0,0 1 0,1 0 0,0 1 0,-1-1 0,2 1 0,6-7 0,7-4 0,-1-1 0,0-1 0,-1 0 0,23-35 0,-34 44 0,-1 0 0,1-1 0,-2 1 0,1-1 0,-1-1 0,0 1 0,-1 0 0,0 0 0,-1-1 0,0 1 0,0-1 0,-1 0 0,0 1 0,-2-15 0,1 20 0,0-1 0,-1 1 0,1 0 0,-1 0 0,1 0 0,-1 1 0,0-1 0,-1 0 0,1 1 0,-1-1 0,1 1 0,-1 0 0,0 0 0,0 0 0,0 0 0,-1 0 0,-4-2 0,6 3 0,0 1 0,-1 0 0,1 0 0,0 0 0,-1 0 0,1 0 0,0 0 0,-1 1 0,1-1 0,-1 1 0,1-1 0,-1 1 0,1 0 0,-1 0 0,1 0 0,-1 1 0,1-1 0,-1 1 0,1-1 0,-1 1 0,1 0 0,-1 0 0,1 0 0,0 0 0,0 0 0,0 0 0,-1 1 0,1-1 0,0 1 0,-2 3 0,-6 6 0,1 1 0,0 0 0,1 0 0,0 1 0,1 0 0,0 1 0,1-1 0,-5 20 0,5-12 0,0 1 0,1 0 0,2 0 0,-2 43 0,5-60 0,0-1 0,0 1 0,0-1 0,1 1 0,-1-1 0,1 0 0,1 1 0,-1-1 0,0 0 0,1 1 0,0-1 0,0 0 0,0 0 0,1-1 0,-1 1 0,1 0 0,0-1 0,0 0 0,0 1 0,0-1 0,1 0 0,-1-1 0,1 1 0,6 3 0,3 0 0,0-1 0,0-1 0,1 0 0,-1-1 0,1 0 0,22 1 0,-26-3-36,0 0 1,0 0-1,0 1 0,-1 1 1,1 0-1,15 6 0,-22-7 27,-1 0 0,1-1 0,-1 1 0,1 0 0,-1 0 0,0 1 0,0-1 0,0 0 0,0 1 0,0-1 0,0 1 0,-1 0 0,1-1 0,-1 1 0,0 0 0,0 0 0,0 0 0,0 0 0,0 0 0,-1 0 0,1 0 0,-1 0 0,0 1 0,0 3 0,0 5 1225,2-5-4422,6-22-6810,-3-4 3727</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6.899"/>
    </inkml:context>
    <inkml:brush xml:id="br0">
      <inkml:brushProperty name="width" value="0.025" units="cm"/>
      <inkml:brushProperty name="height" value="0.025" units="cm"/>
    </inkml:brush>
  </inkml:definitions>
  <inkml:trace contextRef="#ctx0" brushRef="#br0">71 0 12492,'0'0'11814,"-4"15"-11264,-1 4-137,1 1 1,1-1 0,0 0 0,2 1 0,0 0 0,2-1 0,0 1 0,1-1 0,1 1 0,7 26 0,1-19-99,2 0 0,1 0 0,17 25 0,24 45-1529,-50-85 71,0 1 0,0 0-1,3 17 1,-8-30 993,0 0 0,0 1 0,0-1 0,0 1 0,1-1-1,-1 0 1,0 1 0,0-1 0,0 0 0,0 1 0,0-1 0,0 0-1,0 1 1,0-1 0,-1 1 0,1-1 0,0 0 0,0 1 0,0-1-1,0 0 1,0 1 0,-1-1 0,1 0 0,0 0 0,0 1 0,0-1-1,-1 0 1,1 1 0,0-1 0,0 0 0,-1 0 0,1 0 0,0 1-1,-1-1 1,1 0 0,0 0 0,-1 0 0,1 0 0,0 1 0,-1-1-1,1 0 1,0 0 0,-1 0 0,1 0 0,0 0 0,-1 0 0,1 0 0,-1 0-1,1 0 1,0 0 0,-1 0 0,1 0 0,0-1 0,-1 1 0,1 0-1,0 0 1,-1 0 0,1 0 0,0-1 0,-1 1 0,1 0 0,0 0-1,0 0 1,-1-1 0,1 1 0,-24-15-4034,-39-46 1864,-29-37 11921,73 70-3977,18 28-5536,1-1 1,0 1 0,0-1-1,0 1 1,0-1 0,0 1-1,0-1 1,0 1 0,0-1-1,0 0 1,0 1 0,0-1-1,0 1 1,0-1 0,1 1-1,-1-1 1,0 1 0,0-1-1,0 1 1,1-1 0,-1 1-1,0-1 1,1 1 0,-1 0-1,0-1 1,1 1-1,-1-1 1,1 1 0,-1 0-1,1 0 1,-1-1 0,1 1-1,-1 0 1,1-1 0,-1 1-1,1 0 1,-1 0 0,1 0-1,-1 0 1,1 0 0,-1 0-1,1 0 1,-1 0 0,1 0-1,-1 0 1,1 0 0,0 0-1,-1 0 1,1 0 0,-1 0-1,2 1 1,89-1-3249,-56 0-2606</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7.256"/>
    </inkml:context>
    <inkml:brush xml:id="br0">
      <inkml:brushProperty name="width" value="0.025" units="cm"/>
      <inkml:brushProperty name="height" value="0.025" units="cm"/>
    </inkml:brush>
  </inkml:definitions>
  <inkml:trace contextRef="#ctx0" brushRef="#br0">0 104 25945,'0'0'6822,"33"-55"-6822,-24 32-3523,-2-3-9225</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7.892"/>
    </inkml:context>
    <inkml:brush xml:id="br0">
      <inkml:brushProperty name="width" value="0.025" units="cm"/>
      <inkml:brushProperty name="height" value="0.025" units="cm"/>
    </inkml:brush>
  </inkml:definitions>
  <inkml:trace contextRef="#ctx0" brushRef="#br0">24 265 10922,'0'0'3396,"10"0"-1416,-3 0-1661,6 0 697,1 1-1,-1-2 0,0 0 1,0 0-1,0-1 1,0-1-1,0 0 0,0-1 1,-1 0-1,20-10 0,-21 7-507,0-1-1,-1-1 0,0 1 0,0-2 0,-1 1 1,9-13-1,-14 17-457,0-1 1,0 0-1,-1-1 1,0 1-1,0 0 1,0-1-1,-1 0 1,0 1-1,0-1 1,-1 0-1,0 0 0,1-14 1,-2 18-49,0 1-1,-1 0 1,1 0 0,0 0 0,-1-1 0,1 1-1,-1 0 1,0 0 0,0 0 0,0 0-1,0 0 1,0 0 0,0 0 0,-1 1 0,1-1-1,0 0 1,-1 1 0,1-1 0,-1 1-1,-3-3 1,1 1-37,0 1 1,-1 0-1,1 0 0,-1 0 1,0 1-1,1-1 0,-1 1 1,0 0-1,-6 0 0,2 0-34,0 1 0,0 0-1,0 0 1,0 1-1,0 0 1,0 1 0,1 0-1,-1 0 1,0 1-1,-11 5 1,10-1 48,1-1 1,1 2-1,-1-1 0,1 1 1,1 0-1,-1 1 0,1-1 1,1 1-1,-1 1 0,2-1 1,-1 1-1,1 0 0,-6 21 1,5-12 14,0-1 0,2 1 0,1 0 0,0 0 0,1 0 0,1 0 0,2 27 1,-1-41 3,0-1 0,1 0 1,-1 0-1,1 0 0,0 0 1,0 0-1,1 0 0,-1 0 0,1 0 1,0 0-1,0-1 0,0 1 1,1-1-1,-1 0 0,1 1 1,0-1-1,0 0 0,0 0 1,0-1-1,0 1 0,0-1 1,1 1-1,5 1 0,-3-1 15,1-1 0,-1 0 0,1-1 0,-1 0 0,1 0 0,0 0 0,-1-1 0,1 0 0,0 0 0,0-1 0,-1 1 0,1-2 0,-1 1 0,10-3 0,-1-2 95,0-1 0,0 0 0,-1-1 0,0-1 0,-1 0-1,0 0 1,0-2 0,-1 1 0,15-17 0,3-6 209,-2-2-1,28-43 1,-41 52-317,-13 21 0,1 0 0,0-1 0,0 1 0,0 1 0,1-1 0,0 0 0,4-4 0,-7 11 0,0-1 0,-1 0 0,1 1 0,0-1 0,-1 1 0,1-1 0,-1 1 0,0-1 0,1 1 0,-1-1 0,0 1 0,0-1 0,0 1 0,0-1 0,0 1 0,0 0 0,-1 1 0,1-2 0,-2 38 0,1-28 0,0 0 0,0 0 0,1 1 0,1-1 0,0 0 0,4 16 0,-5-26 0,0 0 0,1 0 0,-1-1 0,1 1 0,-1 0 0,1-1 0,-1 1 0,1 0 0,0-1 0,-1 1 0,1-1 0,0 1 0,-1-1 0,1 1 0,0-1 0,0 0 0,-1 1 0,1-1 0,0 0 0,0 0 0,0 1 0,-1-1 0,1 0 0,0 0 0,0 0 0,0 0 0,0 0 0,0 0 0,-1 0 0,1 0 0,0-1 0,0 1 0,0 0 0,-1 0 0,1-1 0,0 1 0,0-1 0,-1 1 0,1 0 0,0-1 0,0 1 0,-1-1 0,2-1 0,29-24 0,20-53 0,-41 62 0,0 0 0,1 0 0,22-25 0,-33 41 0,1 1 0,-1-1 1,1 0-1,0 1 0,-1-1 0,1 0 1,-1 1-1,1-1 0,0 1 0,0-1 1,-1 1-1,1-1 0,0 1 0,0-1 1,0 1-1,-1 0 0,1-1 0,0 1 0,0 0 1,0 0-1,0 0 0,0 0 0,0 0 1,-1 0-1,1 0 0,0 0 0,0 0 1,0 0-1,0 0 0,0 1 0,0-1 1,-1 0-1,1 0 0,0 1 0,0-1 0,0 1 1,-1-1-1,1 1 0,0-1 0,-1 1 1,1-1-1,0 1 0,-1 0 0,1-1 1,-1 1-1,1 0 0,-1 0 0,1-1 0,-1 1 1,1 0-1,-1 0 0,0 0 0,1 0 1,-1 1-1,15 56-35,-13-48 4,-1-2-458,1 0 0,0 0 0,1 0 0,0 0 1,5 9-1,-7-15 94,0 0 0,0 0 0,0-1 0,0 1 0,1-1 0,-1 1 0,0-1 0,1 1 0,0-1 0,-1 0 0,1 0 0,0 1 0,-1-1 0,1 0 0,0-1 0,0 1 0,0 0 0,0-1 0,0 1 0,0-1 0,0 1 0,0-1 1,0 0-1,0 0 0,0 0 0,0 0 0,3 0 0,17-6-6444</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8.236"/>
    </inkml:context>
    <inkml:brush xml:id="br0">
      <inkml:brushProperty name="width" value="0.025" units="cm"/>
      <inkml:brushProperty name="height" value="0.025" units="cm"/>
    </inkml:brush>
  </inkml:definitions>
  <inkml:trace contextRef="#ctx0" brushRef="#br0">24 0 11627,'0'0'4837,"-17"55"-2820,14-15-1120,0 5-320,3 0-161,0 0 801,8-2-31,3-5-514,4-1-480,2-2-64,-2-3-95,-1-2-1,-5-6-225,0-6-1216,-6-5-1314,-3-6-576</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8.610"/>
    </inkml:context>
    <inkml:brush xml:id="br0">
      <inkml:brushProperty name="width" value="0.025" units="cm"/>
      <inkml:brushProperty name="height" value="0.025" units="cm"/>
    </inkml:brush>
  </inkml:definitions>
  <inkml:trace contextRef="#ctx0" brushRef="#br0">110 289 7655,'0'0'4709,"-58"-47"-1442,35 23 448,5 4-223,8 2-450,9 4-383,1 3-737,11 0-673,11 5-929,8 0-288,9 0-32,3 1-192,3-1-1409,-4-1-2019,-5-1-3138,-3-4-7111</inkml:trace>
  <inkml:trace contextRef="#ctx0" brushRef="#br0" timeOffset="1">417 0 641,'0'0'16858,"-12"7"-10847,-10 4-4443,-124 72 6121,200-81-7689,-1-3-364,-30 0-77,0 0-1,0 1 1,-1 2-1,1 0 1,0 1 0,43 13-1,-64-16 437,0 1 1,0-1-1,-1 1 0,1 0 0,0 0 1,-1 0-1,1 0 0,-1 0 1,1 0-1,-1 0 0,1 0 0,-1 1 1,0-1-1,0 0 0,0 1 1,1-1-1,-1 1 0,-1-1 0,1 1 1,0 0-1,0-1 0,-1 1 1,2 3-1,-2-2 27,0 0 1,-1 0 0,1 0-1,0-1 1,-1 1-1,0 0 1,0 0-1,0-1 1,0 1-1,0-1 1,0 1-1,-1-1 1,1 1-1,-3 1 1,-7 11 286,-2-1-1,1-1 1,-28 21-1,31-26-117,-10 8 103,7-4-248,-1 0 1,-1-1-1,0-1 1,-1 0-1,0-1 0,-18 8 1,32-16-157,1-1 0,-1 0 0,1 0-1,-1 0 1,0 0 0,1 0 0,-1 1 0,1-1 0,-1 0 0,0 0 0,1-1-1,-1 1 1,1 0 0,-1 0 0,1 0 0,-1 0 0,1 0 0,-1-1 0,0 1-1,1 0 1,-1 0 0,1-1 0,-1 1 0,1 0 0,0-1 0,-1 1 0,1-1-1,-1 1 1,1 0 0,0-1 0,-1 1 0,1-1 0,0 1 0,-1-1 0,1 1-1,0-1 1,0 1 0,0-1 0,-1 0 0,1 1 0,0-1 0,0 1 0,0-1-1,0 1 1,0-1 0,0 0 0,0 1 0,0-1 0,0 1 0,0-1 0,0 1-1,1-1 1,-1 0 0,0 1 0,1-1 0,8-36-6220,7-2-648</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5.823"/>
    </inkml:context>
    <inkml:brush xml:id="br0">
      <inkml:brushProperty name="width" value="0.025" units="cm"/>
      <inkml:brushProperty name="height" value="0.025" units="cm"/>
    </inkml:brush>
  </inkml:definitions>
  <inkml:trace contextRef="#ctx0" brushRef="#br0">21 58 17745,'0'0'3395,"-9"5"-3331,9-9-1281,-2-10-1153,-2-4-2018,-2-9-3364</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050"/>
    </inkml:context>
    <inkml:brush xml:id="br0">
      <inkml:brushProperty name="width" value="0.025" units="cm"/>
      <inkml:brushProperty name="height" value="0.025" units="cm"/>
    </inkml:brush>
  </inkml:definitions>
  <inkml:trace contextRef="#ctx0" brushRef="#br0">46 0 7175,'-2'12'5707,"-12"58"-1361,-13 89 4278,26-138-7960,0-1 1,1 0-1,0 0 1,2 0-1,1 0 1,6 25 0,1-8-403,24 97 1004,-31-116-1143,-1 1-1,0-1 1,-1 0-1,-1 0 1,-4 27-1,-2-106-122,6 15 0,-1-91 0,27-212 0,-26 342 0,1 0 0,1 0 0,0 0 0,0 0 0,0 0 0,1 0 0,0 1 0,0-1 0,0 1 0,1 0 0,5-7 0,-6 10 0,0 1 0,0-1 0,1 1 0,-1-1 0,0 1 0,1 0 0,-1 1 0,1-1 0,0 0 0,-1 1 0,1 0 0,0 0 0,0 0 0,0 1 0,0-1 0,0 1 0,0 0 0,0 0 0,0 0 0,0 0 0,5 2 0,-6-2 0,1 1 0,-1 0 0,0-1 0,1 1 0,-1 1 0,0-1 0,0 0 0,0 1 0,0 0 0,0-1 0,0 1 0,0 0 0,-1 1 0,1-1 0,-1 0 0,1 1 0,-1-1 0,0 1 0,0 0 0,0 0 0,0 0 0,-1 0 0,1 0 0,-1 0 0,0 0 0,0 1 0,0-1 0,0 0 0,0 1 0,-1-1 0,1 0 0,-1 1 0,0-1 0,0 1 0,-1-1 0,1 1 0,-1-1 0,1 0 0,-1 1 0,0-1 0,0 0 0,-1 0 0,1 0 0,-1 1 0,1-1 0,-1-1 0,0 1 0,0 0 0,-4 4 0,-2 0 0,0 1 0,0-1 0,-1 0 0,0 0 0,-1-1 0,1-1 0,-1 1 0,0-1 0,-1-1 0,1 0 0,-1-1 0,0 0 0,1 0 0,-20 1 0,29-4-12,1 0 0,-1 1-1,1-1 1,-1 0 0,1 0 0,-1 0-1,1 0 1,-1 0 0,1 0 0,-1 0 0,1 0-1,0 0 1,-1-1 0,1 1 0,-1 0-1,1 0 1,-1 0 0,1 0 0,-1-1 0,1 1-1,-1 0 1,1 0 0,0-1 0,-1 1-1,1 0 1,0-1 0,-1 1 0,1 0 0,0-1-1,-1 1 1,1-1 0,0 1 0,0-1 0,-1 1-1,1 0 1,0-1 0,0 1 0,0-1-1,0 1 1,0-1 0,0 1 0,0-1 0,0 1-1,0-1 1,0 1 0,0-1 0,0 1-1,0-1 1,0 1 0,0-1 0,0 1 0,0-1-1,1 1 1,-1-1 0,0 1 0,0 0-1,0-1 1,1 1 0,-1-1 0,0 1 0,1 0-1,-1-1 1,1 1 0,23-25-2804,26 5-7391,-23 11 2872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567"/>
    </inkml:context>
    <inkml:brush xml:id="br0">
      <inkml:brushProperty name="width" value="0.025" units="cm"/>
      <inkml:brushProperty name="height" value="0.025" units="cm"/>
    </inkml:brush>
  </inkml:definitions>
  <inkml:trace contextRef="#ctx0" brushRef="#br0">78 64 11179,'0'0'13265,"-9"8"-10814,3-4-2128,1 1 0,-1 0 0,1 0 0,0 0 0,1 1 0,-1-1 0,1 1 0,0 0 0,1 1 0,-1-1-1,1 1 1,1-1 0,-1 1 0,1 0 0,0 0 0,1 0 0,-2 14 0,3-16-309,-1 2-6,1-1 1,0 1-1,0 0 1,1-1-1,-1 1 1,4 11 0,-3-17-10,0 1 1,0 0-1,0-1 1,0 1-1,0-1 1,0 1-1,0-1 1,1 1-1,-1-1 1,0 0-1,1 0 1,-1 0-1,1 0 1,0 0-1,-1 0 1,1 0-1,0 0 1,-1-1-1,1 1 1,0-1-1,0 1 1,-1-1-1,1 0 1,0 1-1,0-1 1,0 0-1,0 0 1,2-1-1,-2 1 1,0-1 0,1 0 0,-1 1 0,0-1 0,0 0 0,0 0 0,0-1 0,0 1 0,-1 0 0,1-1 0,0 1 0,0-1 0,-1 1 0,1-1 0,-1 0 0,0 1 0,1-1 0,-1 0 0,0 0 0,0 0 0,0 0 0,0 0 0,1-4 0,14-54 0,-14 44 0,0 0 0,-2-1 0,0 1 0,0-1 0,-4-20 0,4 37 0,0-1 0,-1 0 0,1 0 0,0 0 0,-1 0 0,1 1 0,0-1 0,-1 0 0,1 0 0,-1 1 0,1-1 0,-1 0 0,0 1 0,1-1 0,-1 0 0,0 1 0,1-1 0,-1 1 0,0-1 0,-1 0 0,2 1 0,0 0 0,-1 0 0,1 0 0,-1 0 0,1 0 0,0 0 0,-1 0 0,1 0 0,-1 1 0,1-1 0,0 0 0,-1 0 0,1 0 0,0 0 0,-1 1 0,1-1 0,0 0 0,-1 0 0,1 1 0,0-1 0,-1 0 0,1 1 0,0-1 0,0 0 0,0 1 0,-1-1 0,1 0 0,0 1 0,0-1 0,0 0 0,0 1 0,-1-1 0,1 0 0,0 1 0,0-1 0,0 1 0,0-1 0,0 0 0,0 1 0,0-1 0,0 1 0,0-1 0,1 1 0,-2 2 0,1 0 0,0 1 0,0-1 0,0 0 0,0 0 0,1 0 0,-1 0 0,1 0 0,0 0 0,0 0 0,0 0 0,0 0 0,0 0 0,1 0 0,-1 0 0,1-1 0,0 1 0,-1 0 0,2-1 0,-1 0 0,0 1 0,0-1 0,1 0 0,-1 0 0,1 0 0,-1-1 0,1 1 0,0-1 0,0 1 0,0-1 0,0 0 0,0 0 0,0 0 0,0-1 0,0 1 0,0-1 0,0 1 0,0-1 0,0 0 0,1 0 0,-1 0 0,0-1 0,0 1 0,0-1 0,5-2 0,-4 2 0,0 0 0,0-1 0,0 0 0,0 0 0,0 0 0,-1 0 0,1 0 0,-1-1 0,1 0 0,-1 0 0,0 0 0,0 0 0,3-4 0,35-55 0,-15 23 0,-26 39 0,0 0 0,0 0 0,0 0 0,0-1 0,0 1 0,0 0 0,0 0 0,0-1 0,1 1 0,-1 0 0,0 0 0,0 0 0,0 0 0,0-1 0,1 1 0,-1 0 0,0 0 0,0 0 0,0 0 0,1 0 0,-1 0 0,0-1 0,0 1 0,0 0 0,1 0 0,-1 0 0,0 0 0,0 0 0,1 0 0,-1 0 0,0 0 0,0 0 0,1 0 0,-1 0 0,0 0 0,0 0 0,1 0 0,-1 0 0,0 0 0,0 1 0,0-1 0,1 0 0,-1 0 0,4 13 0,-5 26 0,1-34 0,-5 44 0,3-34 0,1 0 0,0-1 0,0 1 0,2 0 0,2 21 0,-2-35-142,-1 1 0,1 0 0,0 0 0,0-1 0,-1 1 0,1-1 0,0 1 0,0-1 0,0 1 0,1-1 0,-1 0 0,0 1 0,1-1 0,-1 0 0,0 0 0,1 0 0,-1 0 0,4 1 0,-3-1-254,0 0 0,0 0 1,0 0-1,0-1 0,0 1 0,1-1 0,-1 1 0,0-1 0,1 0 1,-1 0-1,0 0 0,0 0 0,1-1 0,-1 1 0,0 0 1,0-1-1,1 0 0,-1 1 0,0-1 0,0 0 0,0 0 0,0 0 1,2-2-1,17-18-9443</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939"/>
    </inkml:context>
    <inkml:brush xml:id="br0">
      <inkml:brushProperty name="width" value="0.025" units="cm"/>
      <inkml:brushProperty name="height" value="0.025" units="cm"/>
    </inkml:brush>
  </inkml:definitions>
  <inkml:trace contextRef="#ctx0" brushRef="#br0">1 0 18578,'0'0'5028,"13"55"-4932,10-32-672,3-2-2243,1 0-2081,3-1-3108</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0.533"/>
    </inkml:context>
    <inkml:brush xml:id="br0">
      <inkml:brushProperty name="width" value="0.025" units="cm"/>
      <inkml:brushProperty name="height" value="0.025" units="cm"/>
    </inkml:brush>
  </inkml:definitions>
  <inkml:trace contextRef="#ctx0" brushRef="#br0">151 554 12075,'0'0'10896,"-11"-2"-9294,4 1-1386,4 0-165,0 0 0,-1 1 0,1-1 0,0 1 0,0-1 0,0 1 0,-1 0 0,1 0 0,0 1-1,0-1 1,-1 1 0,1-1 0,0 1 0,0 0 0,0 0 0,0 1 0,0-1 0,0 0 0,0 1 0,1 0 0,-1 0 0,-3 2 0,-2 6 408,0-1 1,0 1-1,-11 21 1,16-27-349,1-1 0,0 1 0,1 0 0,-1 0 0,1 0 0,0 0 0,0 0 0,0 0 0,0 0 0,1 0 0,-1 0 0,1 0 0,0 1 0,1-1 0,0 6 0,0-8-104,0-1 1,0 1 0,0-1 0,0 0-1,0 1 1,1-1 0,-1 0 0,0 0-1,1 0 1,-1 0 0,1 0 0,-1 0-1,1 0 1,-1 0 0,1-1 0,0 1-1,-1-1 1,1 1 0,0-1 0,0 0-1,-1 1 1,1-1 0,0 0 0,0 0-1,-1 0 1,3-1 0,49-7 151,-40 2-136,1 0-1,-1-1 1,0 0-1,-1-1 1,0 0 0,0-1-1,-1-1 1,0 0-1,13-16 1,-2-1 10,-1 0 0,34-58 1,-42 62-35,-2 0 0,0 0 0,-2-2 0,0 1 0,-2-1 0,-1 0 0,-1-1 1,-1 1-1,-1-1 0,-1 0 0,-3-43 0,1 64-13,-1 0 0,0 0-1,0 0 1,0 0 0,-1 0 0,0 0 0,0 1 0,0-1-1,-1 1 1,1-1 0,-1 1 0,0 0 0,-7-8 0,8 10 0,0 0 0,-1 0 0,1 1 0,-1-1 0,1 0 0,-1 1 1,0 0-1,0 0 0,0-1 0,0 2 0,0-1 0,0 0 1,0 1-1,0-1 0,0 1 0,0 0 0,0 0 0,0 0 1,0 0-1,0 0 0,0 1 0,0 0 0,0-1 0,-4 3 0,-2 1 13,0 0 0,1 1 0,0 0 0,0 0-1,0 1 1,1 0 0,0 1 0,0-1-1,0 1 1,1 1 0,0-1 0,0 1-1,1 0 1,-4 9 0,3-7 34,0 1 0,2 0 0,-1 0 0,1 0 1,1 1-1,0-1 0,1 1 0,0 0 0,0-1 0,1 1 0,1 13 0,1-19-110,0 0-1,1 0 0,-1 0 0,1 0 0,0-1 0,1 1 0,-1 0 0,1-1 0,0 0 0,1 1 0,-1-1 0,1-1 0,0 1 0,0 0 0,1-1 0,-1 0 0,1 0 0,0 0 1,0-1-1,0 0 0,0 0 0,1 0 0,-1 0 0,1-1 0,11 3 0,12 4-837,1-2 0,0-1 0,57 3 0,-64-7 724,-10-1-23,-5 0 124,1 0-1,0 0 1,0 0-1,15 6 0,-22-6 91,1 0 0,-1 0 0,0 0 0,0 0 0,0 1 0,-1-1 0,1 1 0,0-1 0,0 1 0,-1-1 0,1 1 0,-1 0 0,1 0 0,-1 0 0,0 0 0,0 0 0,0 0 0,0 0 0,0 0 0,0 1 0,-1-1 0,2 5 0,-2-7 4,0 0 0,0 1 1,0-1-1,-1 0 0,1 1 0,0-1 1,1 0-1,-1 0 0,0 1 1,0-1-1,0 0 0,0 1 1,0-1-1,0 0 0,0 0 0,0 1 1,0-1-1,1 0 0,-1 0 1,0 1-1,0-1 0,0 0 1,1 0-1,-1 1 0,0-1 0,0 0 1,0 0-1,1 0 0,-1 0 1,0 1-1,0-1 0,1 0 1,-1 0-1,0 0 0,1 0 0,-1 0 1,0 0-1,0 0 0,1 0 1,9-9 139,5-21-17,9-45 273,-4-1 0,-4-1 1,-2 0-1,3-93 1,-27 238 624,3-26-900,-2 42 0,8-44 16,-1 3 86,7 80 0,-3-112-258,-1 1-1,2-1 0,-1 1 0,2-1 1,-1 0-1,2 0 0,-1-1 0,2 1 0,-1-1 1,1 0-1,13 16 0,-30-37-285,-2 1 1,-26-18-1,19 15 949,2-1 0,-1 0 0,-17-19 0,32 28-497,-1 0 1,1 0 0,0-1-1,0 1 1,1-1-1,-1 0 1,1 0 0,1 0-1,-1 0 1,1 0-1,0-1 1,0 1 0,1-1-1,0 0 1,0-10 0,1 12-96,1 1 0,0 0 1,1 0-1,-1 0 0,1 0 1,0 0-1,0 0 1,0 1-1,0-1 0,1 0 1,0 1-1,-1 0 0,1 0 1,0 0-1,1 0 1,-1 0-1,0 0 0,1 1 1,0 0-1,-1 0 0,1 0 1,0 0-1,6-2 0,10-4 103,0 0-1,1 2 0,28-6 0,20 0-1415,33-8-4848,-39 4-2532</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1.538"/>
    </inkml:context>
    <inkml:brush xml:id="br0">
      <inkml:brushProperty name="width" value="0.025" units="cm"/>
      <inkml:brushProperty name="height" value="0.025" units="cm"/>
    </inkml:brush>
  </inkml:definitions>
  <inkml:trace contextRef="#ctx0" brushRef="#br0">241 366 17489,'1'-3'370,"-1"-1"1,1 1 0,-1 0-1,0 0 1,0-1 0,0 1 0,-1 0-1,1 0 1,-1 0 0,0-1 0,1 1-1,-2 0 1,1 0 0,0 0-1,0 0 1,-1 1 0,0-1 0,-2-3-1,2 5-262,0-1 1,-1 0-1,0 1 0,1 0 0,-1 0 0,0 0 0,1 0 0,-1 0 0,0 0 0,0 1 1,0 0-1,0-1 0,0 1 0,0 0 0,0 0 0,1 0 0,-1 1 0,0-1 0,0 1 1,0 0-1,-3 1 0,-3 1-82,-1 0 1,1 1-1,-1 0 1,1 1-1,0 0 0,1 0 1,-1 1-1,1 0 1,-13 14-1,15-15-15,0 1 0,0 0 0,1 0 0,0 1-1,0 0 1,1 0 0,0 0 0,0 0 0,0 1 0,1-1 0,1 1 0,-4 13 0,6-21-11,0 1 0,-1 0 0,1-1 0,0 1 0,0 0 1,0-1-1,0 1 0,0 0 0,1 0 0,-1-1 1,0 1-1,0 0 0,0-1 0,0 1 0,1 0 1,-1-1-1,0 1 0,1-1 0,-1 1 0,0-1 1,1 1-1,-1 0 0,1-1 0,-1 1 0,1-1 1,-1 0-1,1 1 0,0-1 0,-1 1 0,1-1 1,0 1-1,26 0-7,-18-3-5,-1 0-1,1-1 0,-1 0 0,13-6 0,1-5 102,-2 0-1,1-2 0,-2-1 0,0 0 1,-1-1-1,-1-1 0,-1-1 0,0-1 0,-2 0 1,0 0-1,-2-2 0,0 1 0,-1-2 1,-2 1-1,0-1 0,-2-1 0,0 0 0,3-29 1,-9 50-57,-1 0 0,0 0 1,0 0-1,0 0 0,0 1 1,-1-1-1,0 0 0,0-3 1,1 6-34,0 1 0,-1 0 0,1 0 0,0 0 1,0 0-1,0-1 0,0 1 0,0 0 0,0 0 0,0 0 1,0 0-1,0 0 0,0-1 0,-1 1 0,1 0 0,0 0 1,0 0-1,0 0 0,0 0 0,0 0 0,-1 0 0,1 0 1,0-1-1,0 1 0,0 0 0,0 0 0,-1 0 0,1 0 1,0 0-1,0 0 0,0 0 0,0 0 0,-1 0 0,1 0 1,0 0-1,0 0 0,0 0 0,0 0 0,-1 0 0,1 0 1,0 0-1,0 0 0,0 1 0,0-1 0,-1 0 0,1 0 1,0 0-1,0 0 0,0 0 0,-11 20-120,-1 18 221,2 1 0,2 0 0,1 1 0,2-1 0,2 1 0,2 0 0,4 54 1,-2-87-59,0 0 0,0-1 0,1 1 0,-1-1 0,2 1 0,-1-1 0,1 0 0,0 0 0,0 0 0,0 0 0,1 0 0,0-1 0,0 0 0,1 0 0,-1 0 0,6 5 0,-7-8-20,0 0 0,0 0 0,1 0 0,-1 0 0,0 0 0,1-1 0,-1 0 0,1 1-1,-1-1 1,1 0 0,-1-1 0,1 1 0,0-1 0,-1 1 0,1-1 0,0-1 0,0 1-1,-1 0 1,1-1 0,0 1 0,-1-1 0,1 0 0,-1-1 0,1 1 0,-1 0-1,1-1 1,-1 0 0,0 0 0,0 0 0,4-4 0,0 0 36,0 0 0,0-1 0,-1 0 0,0 0 0,-1-1 0,0 1 0,0-1 0,0-1 0,-1 1 0,0 0 0,-1-1 0,0 0 0,0 0 0,1-14 0,1-5 104,-2-1-1,-1 1 1,-2-42-1,-1 61-171,0 0-1,-1 0 1,0 1-1,0-1 1,-1 1-1,-4-11 1,6 17 7,1 1 0,-1 0 0,1-1 0,-1 1 0,1 0 0,-1 0 0,0-1 0,1 1 0,-1 0 1,0 0-1,0 0 0,0 0 0,0 0 0,0 0 0,0 0 0,0 0 0,0 0 0,0 0 0,-1 1 0,1-1 0,0 0 1,0 1-1,-1-1 0,1 1 0,-1 0 0,1-1 0,0 1 0,-1 0 0,1 0 0,-1 0 0,1 0 0,0 0 1,-1 0-1,1 0 0,-1 0 0,1 1 0,0-1 0,-1 0 0,1 1 0,0-1 0,-1 1 0,1 0 0,0-1 1,0 1-1,0 0 0,-1 0 0,1 0 0,0 0 0,-1 1 0,-4 5-6,1-1 0,0 1 1,0 0-1,1 0 0,0 0 0,0 1 0,0-1 0,1 1 0,0 0 0,1 0 1,-2 10-1,1-7 11,1 1 0,0 0 0,1 0 0,1 0-1,0 0 1,0 0 0,3 17 0,-1-26 4,-1 0 0,1 0 0,-1 1 0,1-1-1,0 0 1,0-1 0,0 1 0,1 0 0,-1-1 0,1 1-1,-1-1 1,1 0 0,0 1 0,0-2 0,0 1-1,0 0 1,0 0 0,1-1 0,-1 0 0,0 0-1,1 0 1,-1 0 0,1 0 0,-1 0 0,1-1 0,-1 0-1,5 0 1,8 1 24,0 0-1,-1-2 0,1 0 1,29-6-1,-33 5-29,-1-2 0,0 1 0,1-2 0,-2 1 0,1-1 0,0-1 0,-1 0 0,0-1 0,16-13 0,-24 18 0,1-1 0,-1 1 0,0-1 0,0 1 0,0-1 0,0 0 0,0 0 0,-1 0 0,0 0 0,1 0 0,-1 0 0,0 0 0,0-1 0,-1 1 0,2-6 0,-3 5 0,1 0 0,-1 1 0,0-1 0,0 1 0,0-1 0,0 1 0,0-1 0,-1 1 0,0 0 0,1 0 0,-1 0 0,0 0 0,-1 0 0,1 0 0,-1 0 0,1 1 0,-6-5 0,-8-7 0,11 12 0,1-1 0,-1-1 0,1 1 0,0-1 0,0 0 0,0 0 0,1 0 0,0 0 0,-1 0 0,1-1 0,1 0 0,-5-8 0,7 11 0,0 1 0,1 0 0,-1 0 0,0 0 0,1-1 0,-1 1 0,1 0 0,-1 0 0,1 0 0,0 0 0,-1 0 0,1 0 0,0 0 0,0 0 0,0 0 0,0 0 0,-1 1 0,1-1 0,0 0 0,1 1 0,-1-1 0,0 0 0,0 1 0,0-1 0,0 1 0,0 0 0,2-1 0,40-11 0,-35 10 0,75-16-1079,-42 11-2351,52-18 1,-32 3-6858</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2.577"/>
    </inkml:context>
    <inkml:brush xml:id="br0">
      <inkml:brushProperty name="width" value="0.025" units="cm"/>
      <inkml:brushProperty name="height" value="0.025" units="cm"/>
    </inkml:brush>
  </inkml:definitions>
  <inkml:trace contextRef="#ctx0" brushRef="#br0">0 891 14574,'0'0'3176,"8"-10"-331,45-71 2395,64-132 0,-77 136-4589,-14 28-464,78-161 425,-91 180-571,-2 0-1,-1-1 0,-1 0 0,-2-1 1,4-34-1,-9 38-223,-2 25-6,0 7-28,-5 44-395,-18 174 590,-5 138 823,33-322-781,-5-37-28,0 0 0,1 0 1,-1 0-1,0-1 0,0 1 1,1 0-1,-1 0 1,0 0-1,1-1 0,-1 1 1,1 0-1,-1 0 0,1-1 1,-1 1-1,1-1 0,0 1 1,-1 0-1,1-1 1,0 1-1,-1-1 0,1 1 1,0-1-1,0 0 0,-1 1 1,1-1-1,0 0 1,0 1-1,0-1 0,-1 0 1,1 0-1,0 0 0,0 0 1,0 0-1,0 0 0,0 0 1,-1 0-1,1 0 1,0 0-1,0 0 0,1-1 1,-1 0 1,0 0 0,0-1 1,0 1-1,0 0 1,0 0-1,0-1 0,0 1 1,0-1-1,-1 1 1,1-1-1,0 1 0,-1-1 1,0 1-1,1-1 1,-1 0-1,0 1 0,0-1 1,0 1-1,0-1 1,0 0-1,0 1 0,0-1 1,0 1-1,-1-3 1,-9-42 65,1 30-48,0 0 1,-1 1 0,0 0 0,-1 1-1,-1 0 1,-16-14 0,-35-46 20,62 72-36,-1 1 0,1-1-1,0 1 1,0-1 0,1 1-1,-1-1 1,0 0 0,0 0-1,1 1 1,-1-1 0,1 0-1,0 0 1,-1 1 0,1-1-1,0-3 1,1 4-2,-1 1-1,0-1 1,0 0 0,1 0 0,-1 0-1,1 1 1,-1-1 0,1 0 0,-1 1-1,1-1 1,-1 0 0,1 1 0,0-1 0,-1 1-1,1-1 1,0 1 0,-1-1 0,1 1-1,0 0 1,0-1 0,0 1 0,-1 0-1,2-1 1,7 0-38,-1-1-1,1 1 0,-1 1 1,1 0-1,11 1 1,1 0 8,60-2 21,89 3-554,-169-2 545,1 0 0,-1 0-1,0 0 1,1 0 0,-1 0 0,0 1-1,0-1 1,1 1 0,-1-1-1,0 1 1,0-1 0,0 1-1,0 0 1,0 0 0,0-1 0,0 1-1,0 0 1,0 0 0,0 0-1,0 0 1,0 0 0,0 0 0,-1 0-1,1 0 1,0 2 0,0 1 7,0-1 0,0 1 1,0-1-1,-1 1 0,0 0 1,1-1-1,-1 1 1,-1-1-1,0 6 0,-1 6 211,-2 1-1,0-1 1,-7 18-1,0-9 158,8-18-256,0 0 1,0 1-1,1-1 0,0 1 0,0 0 0,0 0 0,0 7 0,19-25 278,1-8-327,-1 0 0,22-35 0,-28 38-36,0 1 1,0 0-1,1 1 0,1 0 0,1 1 0,28-23 0,-40 35-11,-1 0 0,0 0 0,1 0 0,-1 0 0,1 1 0,-1-1 0,1 0 0,-1 1 0,1-1 0,0 1 0,-1-1 0,1 1 0,0 0 0,-1 0 0,1 0 0,0 0 0,-1 0 0,1 0 0,0 0 0,-1 1 0,1-1 0,0 0 0,-1 1 0,1-1 0,-1 1 0,1 0 0,-1 0 0,1-1 0,-1 1 0,1 0 0,-1 0 0,0 0 0,0 1 0,1-1 0,-1 0 0,0 0 0,0 1 0,0-1 0,0 1 0,0-1 0,-1 0 0,1 1 0,0 0 0,-1-1 0,1 1 0,-1-1 0,1 3 0,3 10 0,0 1 0,-1 0 0,-1-1 0,1 20 0,-2-21 0,2 16-3729,-1-19-776,-1-16-1621,-1-18-12057</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3.419"/>
    </inkml:context>
    <inkml:brush xml:id="br0">
      <inkml:brushProperty name="width" value="0.025" units="cm"/>
      <inkml:brushProperty name="height" value="0.025" units="cm"/>
    </inkml:brush>
  </inkml:definitions>
  <inkml:trace contextRef="#ctx0" brushRef="#br0">58 229 14125,'4'-11'3588,"1"1"-3183,3-9 1576,0-1-1,-2 0 1,0 0-1,-1 0 1,4-34 0,-9 54-1951,0-1 1,0 1 0,0 0-1,0-1 1,0 1-1,0-1 1,0 1 0,0-1-1,0 1 1,0 0 0,0-1-1,0 1 1,0-1 0,0 1-1,0 0 1,0-1-1,-1 1 1,1-1 0,0 1-1,0 0 1,-1-1 0,1 1-1,0 0 1,0-1-1,-1 1 1,1 0 0,0 0-1,-1-1 1,1 1 0,0 0-1,-1 0 1,1-1-1,-1 1 1,1 0 0,0 0-1,-1 0 1,1 0 0,-1 0-1,-17 8 163,-15 22-347,25-16 140,-1 0 0,-11 30 1,17-38-4,1-1 1,0 1 0,1 0 0,-1-1 0,1 1 0,1 0 0,-1 0 0,1 0-1,0 0 1,0 0 0,1 9 0,0-14-1,-1-1 0,1 1 0,-1 0 0,1-1 0,-1 1 0,1-1 0,-1 1 0,1-1 1,0 0-1,-1 1 0,1-1 0,0 1 0,-1-1 0,1 0 0,0 0 0,0 1 0,-1-1 0,1 0 0,0 0 0,0 0 0,-1 0 0,1 0 0,0 0 0,0 0 0,-1 0 1,1 0-1,0 0 0,0 0 0,-1-1 0,1 1 0,0 0 0,-1 0 0,1-1 0,0 1 0,-1-1 0,1 1 0,0 0 0,-1-1 0,1 0 0,27-16-186,-21 11 134,27-19-985,-33 24 981,0 0 0,0 1 0,-1-1 0,1 1 0,0 0-1,0-1 1,0 1 0,0 0 0,0 0 0,0-1 0,0 1-1,0 0 1,0 0 0,1 0 0,-1 0 0,0 0 0,0 0-1,0 1 1,0-1 0,0 0 0,0 1 0,0-1 0,0 0-1,0 1 1,-1-1 0,1 1 0,0-1 0,0 1 0,0 0-1,0-1 1,-1 1 0,1 0 0,0 0 0,1 1 0,3 8-4,0 0 1,0 0 0,-1 0-1,-1 1 1,1-1-1,2 23 1,6 72 164,-10-87-84,2 35 896,-2 70 1,-2-109-543,-1-1-1,-1 1 1,0-1-1,-1 0 0,0 1 1,-1-1-1,-1 0 1,0-1-1,0 1 1,-13 19-1,18-31-332,-1-1 0,1 1 0,-1 0 0,1-1 0,-1 1 0,1 0 0,-1-1 0,0 1 0,1 0 0,-1-1 0,0 1 0,1-1 0,-1 1 0,0-1 0,0 1 0,1-1 0,-1 0 0,0 1 0,0-1 0,0 0 0,0 0 0,1 0 0,-1 0 0,0 1 0,0-1 0,0 0 0,0-1 0,-1 1 0,1-1-5,-1 1 0,1-1-1,-1 0 1,1 0 0,0 0-1,-1 0 1,1-1 0,0 1-1,0 0 1,0-1 0,0 1-1,0 0 1,-1-4 0,-22-57-241,21 54 130,-5-15-128,1-1 0,2 0 0,0-1 0,1 1 0,1-1 0,1 0 1,2 1-1,3-39 0,-1 56 125,0-1 0,1 0 0,0 1 0,0 0 0,1 0 0,0 0 0,0 0 0,0 0 0,1 1 0,0 0-1,0 0 1,13-10 0,8-6-380,51-33 0,-21 16 56,-53 37 407,18-14-86,0-1 0,18-20 0,-35 33 126,0 0 0,0 0 0,0-1 0,-1 0 0,0 0-1,0 0 1,0 0 0,0 0 0,-1-1 0,0 1 0,0-1-1,0 1 1,-1-1 0,0 0 0,1-9 0,-2 13 11,-1 1 0,1 0 0,0 0 0,0-1 1,-1 1-1,1 0 0,-1 0 0,1 0 0,-1-1 0,1 1 1,-1 0-1,0 0 0,0 0 0,0 0 0,1 0 0,-1 0 0,0 0 1,0 1-1,0-1 0,0 0 0,0 0 0,-3 0 0,-35-10 607,28 10-550,0 1 0,0 0 0,0 1 0,-1 0-1,-10 3 1,16-2-75,0 1-1,0 0 1,1 0-1,-1 0 1,1 0-1,0 1 0,0 0 1,0 0-1,0 1 1,1-1-1,0 1 1,0 0-1,0 0 1,1 1-1,-1-1 1,1 1-1,0-1 1,1 1-1,-1 0 1,1 0-1,1 0 0,-1 0 1,1 1-1,-1 10 1,1-12-106,1 0 0,0 0 0,0 0 0,0 1 0,1-1 1,0 0-1,0 0 0,0 0 0,0 0 0,1 0 0,0 0 0,0-1 0,4 8 0,-4-9-186,1 0-1,-1 0 0,1 0 0,0 0 0,0 0 1,0-1-1,0 1 0,0-1 0,1 0 0,-1 0 1,1 0-1,-1-1 0,1 1 0,0-1 0,0 0 1,-1 0-1,1 0 0,0 0 0,6-1 0,23 0-4528,3-8-2183</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3.810"/>
    </inkml:context>
    <inkml:brush xml:id="br0">
      <inkml:brushProperty name="width" value="0.025" units="cm"/>
      <inkml:brushProperty name="height" value="0.025" units="cm"/>
    </inkml:brush>
  </inkml:definitions>
  <inkml:trace contextRef="#ctx0" brushRef="#br0">45 1 14478,'-4'12'1847,"-9"37"-579,3 0 0,2 1-1,3 0 1,1 0 0,4 63 0,0-107-1223,1 0 0,-1 1 1,1-1-1,1 0 0,-1 0 0,1 0 0,0 0 1,0 0-1,1 0 0,0 0 0,0-1 0,4 6 1,-5-9-44,0 0 1,0 0 0,-1 0 0,2 0 0,-1-1 0,0 1-1,0-1 1,0 1 0,1-1 0,-1 0 0,1 0-1,-1 0 1,1 0 0,-1-1 0,1 1 0,-1-1 0,1 1-1,0-1 1,-1 0 0,1 0 0,0 0 0,-1 0 0,1-1-1,0 1 1,-1-1 0,1 1 0,-1-1 0,1 0 0,-1 0-1,1 0 1,3-3 0,4-1 23,0-2 0,-1 1 1,1-1-1,8-10 0,-13 12-36,0 0 0,1 1 0,-1-1-1,1 1 1,-1 0 0,1 0 0,1 1 0,-1 0-1,0 0 1,1 0 0,-1 1 0,1 0 0,0 0-1,0 0 1,8 0 0,-14 2 5,0 0 1,0 0 0,0 1-1,0-1 1,0 0-1,0 0 1,0 1-1,0-1 1,0 0-1,-1 1 1,1-1-1,0 1 1,0-1-1,0 1 1,0-1 0,-1 1-1,1 0 1,0-1-1,-1 1 1,1 0-1,0 0 1,-1 0-1,1-1 1,-1 1-1,1 2 1,5 31 841,-6-26-427,-1 0-1,0 0 1,0 0-1,0 0 0,-1-1 1,-5 12-1,1-7 98,0-1 0,-1 0 0,-1 0 0,0-1 0,-13 14 0,19-21-445,-1-1-1,1 1 1,-1-1 0,0 1 0,0-1 0,0 0 0,0 0 0,0 0 0,0 0 0,-1-1 0,1 1-1,-1-1 1,1 0 0,-1 0 0,1 0 0,-1 0 0,0-1 0,1 1 0,-1-1 0,0 0 0,0 0-1,1-1 1,-7 0 0,8 0-254,0-1-1,0 1 1,0-1-1,0 1 1,0-1-1,1 0 1,-1 1 0,0-1-1,1 0 1,-1 0-1,1 0 1,0 0-1,0 0 1,0-1-1,0 1 1,0 0-1,0-1 1,1 1-1,-1 0 1,1-1 0,-1 1-1,1-1 1,0 1-1,0-1 1,0 1-1,0 0 1,1-5-1,0 2-920,-1 0-1,1 0 1,0 0-1,0 0 1,0 0-1,1 0 1,0 0-1,0 1 1,0-1 0,0 1-1,1-1 1,5-6-1,19-11-11009</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4.385"/>
    </inkml:context>
    <inkml:brush xml:id="br0">
      <inkml:brushProperty name="width" value="0.025" units="cm"/>
      <inkml:brushProperty name="height" value="0.025" units="cm"/>
    </inkml:brush>
  </inkml:definitions>
  <inkml:trace contextRef="#ctx0" brushRef="#br0">84 485 3523,'0'0'17729,"-9"2"-16570,6-1-1103,-1-1-1,0 1 1,1 0 0,-1 1 0,1-1 0,-1 1 0,1-1 0,0 1 0,0 0 0,-1 1 0,1-1 0,1 0 0,-1 1 0,0-1 0,1 1 0,-1 0 0,1 0 0,0 0 0,0 0 0,0 1 0,0-1 0,0 0 0,1 1 0,0-1 0,0 1 0,0 0 0,0-1 0,0 1 0,1 0 0,-1 6 0,1-8-23,-1 1 1,1 0-1,0 0 1,-1 0-1,1-1 1,1 1-1,-1 0 1,0 0-1,1 0 1,-1-1-1,1 1 1,0 0-1,0-1 1,0 1-1,0-1 1,1 1-1,-1-1 1,1 1-1,1 1 1,0-2-18,0 0-1,0 0 1,1-1 0,-1 1 0,0-1 0,1 0 0,-1 0-1,1 0 1,-1 0 0,1-1 0,-1 1 0,1-1-1,0 0 1,6-1 0,-1 0 2,0-1 0,-1 0 0,1 0 0,-1-1 0,1 0 0,-1 0 0,0-1 0,0 0 0,-1 0 0,1-1 0,-1 0 0,0-1-1,0 1 1,0-2 0,-1 1 0,0 0 0,-1-1 0,10-13 0,3-7 114,-1 0 1,-1-1-1,22-56 0,-27 55-31,-1-1 0,-1 0 0,-2-1 0,-1 0-1,-1 0 1,-2 0 0,-1 0 0,-3-36 0,-6 24-553,7 41 447,0 1 0,0 0 0,-1 0 0,1 0 0,0-1 0,-1 1 0,1 0 1,-1 0-1,1 0 0,-1 0 0,1 0 0,-1 0 0,0 0 0,0 0 0,1 0 0,-1 0 1,0 1-1,0-1 0,0 0 0,0 0 0,0 1 0,0-1 0,0 0 0,0 1 0,0-1 1,0 1-1,-1 0 0,1-1 0,0 1 0,0 0 0,-3 0 0,4 0 18,-1 0 1,0 1-1,0 0 0,1-1 0,-1 1 0,0-1 1,1 1-1,-1 0 0,1-1 0,-1 1 0,0 0 1,1 0-1,0 0 0,-1-1 0,1 1 0,-1 0 1,1 0-1,0 0 0,0 0 0,0 0 0,-1 0 1,1 1-1,-3 28 133,3-20-25,-4 25 430,-5 36 39,4 1 0,2 1-1,8 77 1,-4-138-543,1 0 0,1 0 0,0 0 0,0-1 1,1 1-1,1-1 0,0 0 0,1 0 0,0 0 0,0-1 0,9 11 1,-15-21-41,0 0 0,0 0-1,0 0 1,0 0 0,0 0 0,0 0 0,0 0 0,1 0 0,-1 0 0,0 0 0,0 0 0,0 0 0,0 1 0,0-1 0,0 0 0,1 0 0,-1 0-1,0 0 1,0 0 0,0 0 0,0 0 0,0 0 0,0 0 0,1-1 0,-1 1 0,0 0 0,0 0 0,0 0 0,0 0 0,0 0 0,0 0 0,1 0-1,-1 0 1,0 0 0,0 0 0,0 0 0,0 0 0,0-1 0,0 1 0,0 0 0,0 0 0,0 0 0,1 0 0,-1 0 0,0 0 0,0 0 0,0-1-1,0 1 1,0 0 0,0 0 0,0 0 0,0 0 0,0 0 0,0 0 0,0-1 0,0 1 0,0 0 0,2-16 254,-1-18 346,-5 7-462,-1-1 0,-1 2-1,-1-1 1,-1 1 0,-2 0 0,-22-44 0,-5-15-113,59 94-83,0-1-1,38 7 1,-32-12-2911,54 1 1,-73-5 925,0 0-1,0 0 1,0 0 0,-1-1 0,17-6 0,2-5-6361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4.775"/>
    </inkml:context>
    <inkml:brush xml:id="br0">
      <inkml:brushProperty name="width" value="0.025" units="cm"/>
      <inkml:brushProperty name="height" value="0.025" units="cm"/>
    </inkml:brush>
  </inkml:definitions>
  <inkml:trace contextRef="#ctx0" brushRef="#br0">162 0 13100,'0'0'7981,"-9"11"-4719,-11 12-1792,-1-1 0,-1-1 1,0-1-1,-46 29 0,68-49-1478,0 0 0,0 0 0,1 0-1,-1 0 1,0 0 0,0 0 0,0 0 0,0 0 0,0 0-1,1 0 1,-1 0 0,0 0 0,0 0 0,0 0 0,0 0-1,0 0 1,1 0 0,-1 0 0,0 0 0,0 0 0,0 1-1,0-1 1,0 0 0,0 0 0,1 0 0,-1 0 0,0 0-1,0 0 1,0 0 0,0 0 0,0 0 0,0 1 0,0-1-1,0 0 1,1 0 0,-1 0 0,0 0 0,0 0 0,0 0 0,0 1-1,0-1 1,0 0 0,0 0 0,0 0 0,0 0 0,0 0-1,0 1 1,0-1 0,0 0 0,0 0 0,0 0 0,0 0-1,0 0 1,0 1 0,0-1 0,0 0 0,-1 0 0,1 0-1,0 0 1,0 0 0,0 0 0,0 1 0,0-1 0,0 0-1,0 0 1,0 0 0,26 4-581,60-1-814,-34-2 72,-38 0 1076,-1 0 1,0 1 0,0 0-1,0 1 1,18 7 0,-29-10 276,1 1 0,-1 0 0,0 0 1,0 0-1,1 0 0,-1 1 0,0-1 0,0 1 0,-1-1 1,1 1-1,0 0 0,0-1 0,-1 1 0,1 0 1,-1 0-1,1 0 0,-1 1 0,0-1 0,0 0 1,0 0-1,0 1 0,0-1 0,-1 0 0,1 1 1,-1-1-1,1 1 0,-1-1 0,0 0 0,0 1 1,0-1-1,0 1 0,-1-1 0,1 1 0,-1-1 1,1 1-1,-3 3 0,0 1 237,0-1-1,-1 0 1,0 0 0,0 0-1,0-1 1,-1 1 0,0-1 0,0 0-1,0 0 1,-1-1 0,-10 7-1,-70 40 2286,77-46-2623,0-1-1,0 1 1,-1-1-1,1-1 1,-1 0-1,0 0 1,0-1-1,-16 2 1,26-4-84,0 0 0,-1 0 0,1 0-1,-1-1 1,1 1 0,0 0 0,-1 0 0,1 0 0,0-1 0,0 1 0,-1 0 0,1-1 0,0 1 0,-1 0 0,1 0 0,0-1 0,0 1 0,0-1 0,-1 1 0,1 0 0,0-1 0,0 1 0,0 0 0,0-1 0,0 1 0,0-1 0,0 1-1,-1 0 1,1-1 0,0 1 0,0-1 0,1 1 0,-1 0 0,0-1 0,0 1 0,0-1 0,0 1 0,0 0 0,0-1 0,1 0 0,4-17-5666,7-5-2050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8.615"/>
    </inkml:context>
    <inkml:brush xml:id="br0">
      <inkml:brushProperty name="width" value="0.025" units="cm"/>
      <inkml:brushProperty name="height" value="0.025" units="cm"/>
    </inkml:brush>
  </inkml:definitions>
  <inkml:trace contextRef="#ctx0" brushRef="#br0">242 176 1954,'0'0'1863,"0"-11"-1569,0 10-259,0-16 109,-1 1 0,-1 0 0,-8-31 0,10 43 23,-1 1-1,0-1 0,0 1 0,0 0 0,0 0 0,-1 0 0,1 0 0,-1 0 0,0 0 1,0 0-1,0 0 0,0 0 0,0 1 0,-1-1 0,1 1 0,-1 0 0,0 0 0,1 0 1,-1 0-1,0 0 0,0 0 0,0 1 0,-1 0 0,1-1 0,0 1 0,0 0 0,-1 1 1,-6-2-1,8 3 32,0 0 0,0 0-1,0 0 1,1 0 0,-1 1 0,0-1 0,1 0 0,-1 1 0,1 0 0,-1-1 0,1 1 0,0 0 0,0-1 0,0 1 0,0 0 0,0 0 0,-1 3-1,-9 12 4985,1-7 3637,13-10-8800,1 0 0,-1 1 0,1-1 0,-1 1 0,1 0 0,-1-1 0,1 1 0,3 2 0,7 1 18,4-1-17,0 0-1,0-2 1,-1 0-1,1-1 1,0-1 0,0-1-1,0 0 1,23-7-1,-56 11 510,1-1 0,-1 0 0,1-1-1,-28-4 1,-88-14 2107,66 14-2636,63 4 0,1 0 0,-1 0 0,1 0 0,0 0 0,-1 1 0,1-1 0,0 0 0,-1 0 0,1 1 0,0-1 0,0 0 0,-1 1 0,1-1 0,0 0 0,0 0 0,0 1 0,-1-1 0,1 1 0,0-1 0,0 0 0,0 1 0,0-1 0,0 0 0,0 1 0,-1-1 0,1 1 0,0-1 0,0 0 0,0 1 0,0-1 0,1 1 0,-1-1 0,0 0 0,0 1 0,0-1 0,0 0 0,0 1 0,0-1 0,1 0 0,-1 1 0,0-1 0,0 0 0,0 1 0,1-1 0,-1 0 0,0 1 0,1-1 0,11 19 0,-4-13 0,0-1 0,1-1 0,0 1 0,-1-1 0,1-1 0,1 1 0,-1-2 0,0 1 0,1-1 0,-1-1 0,1 0 0,-1 0 0,1-1 0,12 0 0,14-4 0,0-1 0,52-15 0,-33 7 0,-77 16 0,-1-2 0,1-1 0,-27-2 0,-10-1 0,-149 3 0,653-2 0,-428 5 0,-35 4 0,-38 5 0,-16-6 0,-98-5 0,-10 1 0,180-2 0,0 0 0,0 0 0,-1 0 0,1 0 0,0 1 0,0-1 0,-1 0 0,1 0 0,0 0 0,0 1 0,0-1 0,-1 0 0,1 0 0,0 1 0,0-1 0,0 0 0,0 1 0,0-1 0,0 0 0,0 0 0,-1 1 0,1-1 0,0 0 0,0 1 0,0-1 0,0 0 0,0 1 0,0-1 0,0 0 0,1 0 0,-1 1 0,0-1 0,0 0 0,0 1 0,0-1 0,0 0 0,0 0 0,0 1 0,1-1 0,-1 0 0,0 0 0,0 1 0,0-1 0,1 0 0,-1 0 0,0 0 0,0 1 0,1-1 0,-1 0 0,0 0 0,0 0 0,1 0 0,-1 0 0,1 1 0,12 13 0,1-6 0,1 0 0,0-2 0,0 1 0,0-2 0,1 0 0,0-1 0,0 0 0,30 2 0,13-2 0,65-5 0,-49 0 0,-51 1 0,-13 1 0,-1 0 0,1-2 0,-1 1 0,0-1 0,1 0 0,-1-1 0,12-4 0,-21 6 0,-1 0 0,1 0 0,-1 0 0,0-1 0,1 1 0,-1 0 0,1 0 0,-1 0 0,0 0 0,1-1 0,-1 1 0,0 0 0,1-1 0,-1 1 0,0 0 0,1 0 0,-1-1 0,0 1 0,0-1 0,1 1 0,-1 0 0,0-1 0,0 1 0,0 0 0,1-1 0,-1 1 0,0-1 0,0 1 0,0-1 0,0 1 0,0 0 0,0-1 0,0 1 0,0-1 0,0 1 0,0-1 0,0 1 0,0 0 0,-1-1 0,-14-14 0,-27-6 0,9 9 0,-1 2 0,-1 2 0,1 1 0,-1 2 0,0 1 0,-1 2 0,1 1 0,-52 5 0,87-4 0,-1 0 0,1 0 0,-1 0 0,0 0 0,1 0 0,-1 0 0,1 0 0,-1 0 0,0 0 0,1 1 0,-1-1 0,1 0 0,-1 0 0,1 0 0,-1 1 0,0-1 0,1 0 0,-1 0 0,1 1 0,0-1 0,-1 1 0,1-1 0,-1 0 0,1 1 0,-1-1 0,1 1 0,0-1 0,-1 1 0,1-1 0,0 1 0,0-1 0,-1 1 0,1-1 0,0 1 0,0 0 0,0-1 0,0 1 0,0-1 0,-1 1 0,1 0 0,0-1 0,1 2 0,-1-1 0,1 0 0,-1 1 0,1-1 0,0 0 0,0 0 0,0 0 0,-1 0 0,1 0 0,0 0 0,0 0 0,1 0 0,-1 0 0,0-1 0,0 1 0,0 0 0,0-1 0,1 1 0,1 0 0,16 5 0,0-2 0,1 0 0,-1-1 0,39 1 0,82-8 0,-126 3 0,34-4 0,-1-2 0,56-15 0,-186 20 0,44 0 0,-386-6 0,424 7 0,1 1 0,-1 0 0,0 0 0,0 0 0,1 0 0,-1 0 0,0 0 0,1 0 0,-1 0 0,0 0 0,0 0 0,1 0 0,-1 0 0,0 1 0,0-1 0,1 0 0,-1 1 0,0-1 0,1 0 0,-1 1 0,1-1 0,-1 1 0,0-1 0,1 1 0,-1-1 0,1 1 0,-1 0 0,1 0 0,1 0 0,-1-1 0,1 1 0,0 0 0,-1-1 0,1 1 0,0-1 0,-1 1 0,1-1 0,0 1 0,0-1 0,0 1 0,-1-1 0,1 0 0,0 1 0,0-1 0,0 0 0,0 0 0,0 0 0,0 0 0,0 0 0,1 0 0,64 5 0,-1-4 0,79-7 0,75 2 0,-177 16 0,-42-12 0,-1 0 0,1 0 0,-1 0 0,0 0 0,1 0 0,-1 0 0,1 1 0,-1-1 0,1 0 0,-1 0 0,1 0 0,-1 1 0,1-1 0,-1 0 0,1 1 0,-1-1 0,1 0 0,-1 1 0,1-1 0,0 1 0,-1-1 0,1 1 0,0-1 0,-1 1 0,1-1 0,0 1 0,0-1 0,-1 1 0,1-1 0,0 1 0,0-1 0,0 1 0,0-1 0,0 1 0,0 0 0,0-1 0,0 1 0,0-1 0,0 1 0,0-1 0,0 1 0,0-1 0,0 1 0,0 0 0,1-1 0,-1 1 0,0-1 0,0 1 0,1-1 0,-1 1 0,0-1 0,1 0 0,-1 1 0,1-1 0,-1 1 0,0-1 0,1 0 0,-1 1 0,1-1 0,-1 0 0,1 1 0,-1-1 0,1 0 0,-1 0 0,1 1 0,-1-1 0,1 0 0,0 0 0,0 0 0,-25 7 0,-1 0 0,0-2 0,0-1 0,0-1 0,0-1 0,-50-3 0,40 1 0,-6 1 0,4 0 0,1-1 0,-1-1 0,0-3 0,-52-10 0,201 0 0,-28 8-119,300-16-1118,-449 31 2054,13 0-278,-3-3-539,1-3 0,0-2 0,-1-3 0,-58-8 0,288 7-187,-116 3-336,-28 0-407,1 0 0,-1 2 1,0 1-1,1 2 0,47 13 0,-44 0-2677,-20 1-2347,-12 2-7023</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5.567"/>
    </inkml:context>
    <inkml:brush xml:id="br0">
      <inkml:brushProperty name="width" value="0.025" units="cm"/>
      <inkml:brushProperty name="height" value="0.025" units="cm"/>
    </inkml:brush>
  </inkml:definitions>
  <inkml:trace contextRef="#ctx0" brushRef="#br0">201 163 19314,'-8'-8'326,"4"4"-278,-5-5 267,1 1 0,-1 0 0,-15-10 0,23 16-256,-1 1 0,1 0 0,-1 0 0,0 0 0,1 0 0,-1 0 0,0 0 0,0 0 0,0 0 0,1 1 0,-1-1 0,0 1 0,0 0 0,0-1 0,0 1 1,0 0-1,0 0 0,0 0 0,0 0 0,0 0 0,0 1 0,0-1 0,0 1 0,1-1 0,-1 1 0,0 0 0,0-1 0,0 1 0,1 0 0,-1 0 0,0 0 0,-2 3 0,-2 4 170,0 1 0,0 1-1,1-1 1,0 1 0,1 0 0,0 0-1,-5 20 1,-11 78 2436,15-68-2080,1 0 0,2 0-1,6 75 1,-2-98-520,1 0 1,0 0-1,1 0 0,1-1 1,1 1-1,0-1 1,1 0-1,1-1 0,0 0 1,1 0-1,16 20 0,-20-30 63,-1 0 0,1-1 0,0 1 0,0-1-1,0-1 1,0 1 0,1-1 0,9 5 0,-14-8-90,0 1 0,1-1 0,-1 1-1,0-1 1,0 0 0,1 0 0,-1 1 0,0-1 0,1 0 0,-1 0 0,0 0 0,0-1 0,1 1 0,-1 0 0,0 0 0,1-1 0,-1 1 0,0-1 0,1 0 0,0 0-21,-1 0 0,0 0 0,0 0 1,0-1-1,0 1 0,0 0 0,0-1 0,0 1 0,-1-1 0,1 1 1,0-1-1,-1 1 0,0-1 0,1 1 0,-1-1 0,0 0 1,1 1-1,-1-1 0,0-2 0,0-26-41,0-1 0,-2 1 1,-1 0-1,-12-50 0,-44-115-185,56 185 201,45 8-622,-29 0 662,0 0 0,0-1 0,0-1 0,0 0-1,-1-1 1,1 0 0,-1 0 0,-1-2 0,1 1 0,-1-2 0,0 1 0,-1-2 0,0 1 0,17-19 0,-20 19-8,0 1 1,0-1-1,-1 0 0,-1-1 1,1 0-1,-1 1 0,-1-2 1,0 1-1,0 0 0,-1-1 1,0 0-1,0 0 1,-1 0-1,-1 0 0,1 0 1,-2 0-1,1 0 0,-2 0 1,-2-20-1,3 27-31,-1 0 0,0 0 0,0 1 0,0-1 0,0 0 0,-1 1 0,1 0 0,-1-1 0,1 1 0,-1 0 0,0-1 0,0 1 0,0 0 0,0 1 0,0-1 0,0 0 0,-1 0 0,1 1 0,-1 0 0,1-1 0,-1 1 0,1 0 0,-1 0 0,0 0 0,0 1 0,1-1 0,-1 1 0,0-1 0,-4 1 0,3 0-7,-1 0-1,0 0 0,1 1 0,-1-1 1,1 1-1,0 0 0,-1 0 0,1 1 1,0-1-1,0 1 0,-1 0 0,1 0 1,1 1-1,-1-1 0,0 1 0,1 0 1,-7 6-1,0 4 46,1 0 0,1 1 1,0 0-1,1 0 0,0 1 0,1 0 1,1 0-1,0 0 0,1 1 1,1 0-1,0 0 0,1 0 0,1 28 1,1-42-31,0 0-1,0-1 1,0 1 0,0 0 0,1 0 0,-1 0 0,1 0 0,-1 0 0,1-1 0,0 1 0,0 0 0,0-1-1,0 1 1,0 0 0,0-1 0,0 1 0,1-1 0,-1 0 0,0 1 0,1-1 0,-1 0 0,4 2-1,-1-1 5,1 0 0,0 0-1,-1-1 1,1 1-1,0-1 1,0 0-1,-1 0 1,11 0-1,6-2-164,1 0-1,0-1 0,22-6 1,-44 8 159,42-8-659,-15 1 260,1 2 0,0 0 1,0 2-1,0 2 0,32 1 0,-59 0 410,1 0 0,-1 0 0,0 1 1,0-1-1,0 0 0,1 0 0,-1 1 0,0-1 1,0 1-1,0-1 0,0 1 0,0 0 0,0-1 0,0 1 1,0 0-1,0 0 0,0-1 0,0 1 0,0 0 1,0 0-1,-1 0 0,1 0 0,0 0 0,-1 0 0,2 3 1,-2-2 114,1 1 0,-1-1 1,0 1-1,0-1 1,0 1-1,0-1 0,0 1 1,0-1-1,-1 1 1,0-1-1,-1 5 0,-2 4 248,-1 0 1,0 0-1,-1-1 0,-9 12 0,-16 28-330,31-50-44,0 0 0,0 0 0,0 1 0,0-1 0,-1 0 0,1 0 0,0 0 0,0 0 0,0 0 0,0 1 0,0-1 0,0 0 1,0 0-1,0 0 0,0 0 0,0 1 0,0-1 0,0 0 0,0 0 0,0 0 0,1 0 0,-1 0 0,0 1 0,0-1 0,0 0 0,0 0 0,0 0 0,0 0 0,0 0 0,0 0 0,0 1 0,0-1 0,1 0 0,-1 0 0,0 0 0,0 0 0,0 0 0,0 0 1,0 0-1,1 0 0,-1 0 0,0 0 0,0 0 0,0 0 0,0 0 0,0 1 0,1-1 0,-1 0 0,0 0 0,0 0 0,0 0 0,0-1 0,1 1 0,-1 0 0,0 0 0,0 0 0,0 0 0,0 0 0,0 0 0,1 0 0,-1 0 0,0 0 0,0 0 1,0 0-1,0 0 0,0 0 0,1-1 0,9-2-569,-5-1-194,1 0-1,-1 0 1,0-1 0,0 0 0,-1 1 0,1-2 0,4-6-1,23-43-9943,-12 13-1751</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5.925"/>
    </inkml:context>
    <inkml:brush xml:id="br0">
      <inkml:brushProperty name="width" value="0.025" units="cm"/>
      <inkml:brushProperty name="height" value="0.025" units="cm"/>
    </inkml:brush>
  </inkml:definitions>
  <inkml:trace contextRef="#ctx0" brushRef="#br0">155 1 15310,'0'0'2477,"-2"12"-523,-2 13-811,1 1-1,2 0 0,0 0 0,2 0 0,5 39 1,0-30-595,2-1 1,1-1 0,26 65 0,-8-43-428,-18-38-290,0 0-1,-1 0 1,-1 1-1,8 32 1,-15-50 115,0 1 1,0-1-1,0 0 0,0 0 1,0 0-1,0 0 1,0 0-1,0 0 0,0 0 1,0 0-1,0 0 0,0 1 1,0-1-1,0 0 0,0 0 1,0 0-1,0 0 1,0 0-1,0 0 0,0 0 1,0 0-1,0 0 0,0 0 1,0 1-1,0-1 1,0 0-1,-1 0 0,1 0 1,0 0-1,0 0 0,0 0 1,0 0-1,0 0 1,0 0-1,0 0 0,0 0 1,0 0-1,0 0 0,0 0 1,-1 0-1,1 0 1,0 0-1,0 0 0,0 0 1,0 0-1,0 0 0,0 0 1,0 0-1,0 0 1,-1 0-1,1 0 0,0 0 1,0 0-1,0 0 0,0 0 1,0 0-1,0 0 1,0 0-1,0 0 0,0 0 1,0 0-1,-1 0 0,1 0 1,0 0-1,0 0 0,0 0 1,0-1-1,-11-6-1555,-9-13-32,-67-74 534,44 49 3457,-55-71-1,96 113-2109,-1 0 0,1-1 0,0 1 0,0-1 0,0 1 0,1-1 0,-1 0-1,1 0 1,0 0 0,-1-7 0,2 9-203,0 1 1,0 0-1,1 0 0,-1-1 1,1 1-1,-1 0 0,1 0 1,-1 0-1,1 0 0,0 0 1,-1 0-1,1 0 0,0 0 1,0 0-1,0 0 0,0 0 1,0 0-1,0 0 0,0 1 1,0-1-1,0 0 0,0 1 1,0-1-1,0 1 0,0-1 1,1 1-1,-1 0 0,0 0 1,0-1-1,1 1 0,-1 0 1,0 0-1,0 0 0,1 0 1,-1 0-1,2 1 0,80-2-2148,-46 1-956,9 0-2757</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6.377"/>
    </inkml:context>
    <inkml:brush xml:id="br0">
      <inkml:brushProperty name="width" value="0.025" units="cm"/>
      <inkml:brushProperty name="height" value="0.025" units="cm"/>
    </inkml:brush>
  </inkml:definitions>
  <inkml:trace contextRef="#ctx0" brushRef="#br0">292 11 19410,'0'0'4319,"-9"-4"-2733,7 3-1534,0 0 0,-1 0 0,0 0 0,1 0 0,-1 1 0,0-1 0,1 1 0,-1-1 0,0 1 0,1 0 1,-1 0-1,0 0 0,0 1 0,1-1 0,-1 0 0,0 1 0,1 0 0,-1 0 0,-3 1 0,0 2-26,1 0-1,-1 0 1,1 0 0,0 1-1,0-1 1,0 1-1,1 1 1,0-1-1,-5 7 1,-15 25 449,2 2 0,1 0 0,1 1 0,3 1 0,1 1 1,2 1-1,2 0 0,-10 72 0,20-102-286,1 0-1,0-1 1,1 1 0,0 0-1,3 18 1,-2-28-171,0 0 0,0 0-1,0 0 1,0 0-1,0-1 1,0 1 0,1 0-1,-1-1 1,1 1 0,0-1-1,0 0 1,0 0 0,0 0-1,0 1 1,0-2 0,1 1-1,-1 0 1,1 0 0,-1-1-1,1 0 1,-1 1 0,1-1-1,0 0 1,0 0 0,0 0-1,0-1 1,0 1-1,3 0 1,14 1-38,1-1-1,-1 0 0,0-2 1,0 0-1,0-1 0,27-6 1,-31 4-1370,0-1 0,-1 0 0,0-1 0,26-14-1,-1-8-8191</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7.154"/>
    </inkml:context>
    <inkml:brush xml:id="br0">
      <inkml:brushProperty name="width" value="0.025" units="cm"/>
      <inkml:brushProperty name="height" value="0.025" units="cm"/>
    </inkml:brush>
  </inkml:definitions>
  <inkml:trace contextRef="#ctx0" brushRef="#br0">212 0 17328,'0'0'3705,"-10"8"-2888,-1 1-574,0 1 0,1 1 0,0 0 0,0 0-1,2 1 1,-1 0 0,-11 24 0,-60 146 4640,72-161-4683,2 0-1,1 1 0,0 0 0,2 0 1,0 0-1,1 42 0,2-62-198,0 1-1,0-1 1,0 0-1,0 1 0,1-1 1,-1 0-1,1 0 1,-1 1-1,1-1 1,0 0-1,0 0 1,0 0-1,0 0 1,0 0-1,1 0 1,-1 0-1,1 0 0,-1 0 1,1-1-1,-1 1 1,1-1-1,0 1 1,0-1-1,0 1 1,0-1-1,0 0 1,0 0-1,0 0 1,0 0-1,1-1 1,-1 1-1,0 0 0,0-1 1,1 0-1,-1 1 1,0-1-1,1 0 1,-1 0-1,0-1 1,3 1-1,0-1 43,0 0-1,0 0 1,-1 0-1,1-1 1,-1 1-1,1-1 1,-1 0 0,0-1-1,0 1 1,0-1-1,0 0 1,0 0-1,0 0 1,-1 0-1,1 0 1,-1-1-1,0 0 1,5-7 0,-5 3 63,0 0 1,0-1-1,-1 1 1,0 0-1,0-1 1,1-17 0,-3 23-117,0 0-1,0 0 1,-1 0 0,1 0 0,-1 0 0,1 0 0,-1 0 0,0 0 0,0 1 0,-2-6-1,2 7-7,1 0-1,-1 0 0,0 0 0,0 0 0,0 0 0,0 1 0,0-1 0,0 0 1,0 0-1,0 0 0,0 1 0,0-1 0,0 1 0,-1-1 0,1 1 0,0-1 1,0 1-1,-1 0 0,1 0 0,0-1 0,0 1 0,-1 0 0,1 0 0,0 0 1,-2 1-1,2-1 7,1 1 1,-1 0 0,1 0-1,-1 0 1,1 0 0,-1 0 0,1 0-1,-1 0 1,1 0 0,0 0-1,0 0 1,-1 0 0,1 0-1,0 0 1,0 0 0,0 0 0,0 0-1,0 0 1,0 0 0,1 0-1,-1 0 1,0 0 0,0 0-1,1 0 1,-1-1 0,1 1-1,-1 0 1,1 0 0,-1 0 0,1 0-1,-1 0 1,1-1 0,1 2-1,2 0-14,0-1 0,0 0-1,1 0 1,-1 0 0,0-1-1,0 0 1,1 1 0,-1-1-1,0-1 1,1 1 0,-1-1 0,0 1-1,1-1 1,-1-1 0,0 1-1,0-1 1,0 1 0,0-1-1,0 0 1,0 0 0,-1-1-1,4-2 1,7-4 31,-2-1-1,1 0 1,-2-1 0,19-20-1,-22 18 11,4-4 62,-8 16-57,-2 10-35,-2 193-1400,0-200 1182,2 20-1049,-2-22 1137,0 1 0,0-1 0,0 0 0,0 1 0,0-1 0,0 0 0,0 1 0,0-1 0,0 1 0,0-1 0,0 0 0,1 1 0,-1-1 0,0 0 0,0 1 0,0-1 0,1 0 0,-1 0 0,0 1 0,0-1 0,1 0 0,-1 0-1,0 1 1,1-1 0,-1 0 0,0 0 0,1 0 0,-1 1 0,0-1 0,1 0 0,-1 0 0,0 0 0,1 0 0,-1 0 0,0 0 0,1 0 0,-1 0 0,1 0 0,-1 0 0,0 0 0,1 0 0,-1 0 0,0 0 0,1 0 0,-1 0 0,1 0-1,-1 0 1,1-1 0,8-7-5802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8.338"/>
    </inkml:context>
    <inkml:brush xml:id="br0">
      <inkml:brushProperty name="width" value="0.025" units="cm"/>
      <inkml:brushProperty name="height" value="0.025" units="cm"/>
    </inkml:brush>
  </inkml:definitions>
  <inkml:trace contextRef="#ctx0" brushRef="#br0">0 347 7111,'0'0'5883,"5"11"-2798,18 35-197,-22-44-2743,0 0-1,-1-1 0,1 1 0,0 0 1,0-1-1,0 1 0,0-1 1,0 1-1,1-1 0,-1 0 1,0 0-1,1 1 0,-1-1 0,1 0 1,-1 0-1,1 0 0,0 0 1,-1-1-1,1 1 0,0 0 1,0-1-1,-1 1 0,1-1 0,0 0 1,0 1-1,0-1 0,-1 0 1,1 0-1,0 0 0,0 0 1,0-1-1,0 1 0,-1 0 0,1-1 1,0 1-1,0-1 0,-1 0 1,1 0-1,0 1 0,-1-1 1,1 0-1,-1 0 0,3-3 0,4-2 155,-2 0 0,1 0-1,-1-1 1,0 0 0,0-1 0,6-10-1,-4 5-138,-1 0 0,-1-1 0,0 0 0,-1 0 0,6-28 0,-10 36-153,0 1 0,0-1-1,0 1 1,-1-1 0,1 0 0,-2 0 0,1 1-1,0-1 1,-1 0 0,0 1 0,-1-1 0,1 1-1,-1-1 1,0 1 0,0 0 0,-1-1 0,1 1 0,-6-7-1,7 11-33,0 0-1,0 0 0,0 0 1,1-1-1,-2 1 0,1 0 1,0 0-1,0 0 1,0 1-1,0-1 0,-1 0 1,1 0-1,0 1 0,-1-1 1,1 1-1,0-1 0,-1 1 1,1-1-1,-1 1 1,1 0-1,-1 0 0,1 0 1,-1 0-1,1 0 0,-3 0 1,2 1 5,0 0 0,0 0 0,0 1 0,0-1-1,0 0 1,1 1 0,-1 0 0,1-1 0,-1 1 0,1 0 0,-1-1 0,1 1 0,0 0 0,0 0 0,-1 3 0,-4 8-11,1 1 1,1 0 0,-6 27-1,3 4 295,2 1-1,2 57 1,3-101-224,0 1 0,0-1 1,0 1-1,0 0 0,1-1 1,-1 1-1,1-1 0,0 1 0,-1-1 1,1 1-1,1-1 0,-1 1 1,0-1-1,0 0 0,1 0 0,-1 1 1,4 1-1,-4-3-13,1 0 1,0 0-1,-1 0 1,1 0-1,0 0 0,0 0 1,0-1-1,0 1 1,0-1-1,0 1 0,0-1 1,0 0-1,0 0 1,0 0-1,0 0 0,0 0 1,0 0-1,0-1 0,0 1 1,-1-1-1,1 1 1,0-1-1,0 0 0,2-1 1,5-3 70,-1 1 0,0-2-1,0 1 1,0-1 0,-1 0 0,0-1 0,0 0 0,7-9 0,45-67 60,-44 56-393,-2-1-1,-1 0 1,-1-1-1,-2 0 1,11-55-1,-36 185 211,9-64 659,1 0 0,0 46 0,5-82-613,1 0 0,0 0 1,0 0-1,0 0 1,0 0-1,0 0 1,0 0-1,0 0 1,0 0-1,0 0 0,0 0 1,1 0-1,-1 0 1,0-1-1,1 1 1,-1 0-1,0 0 1,1 0-1,-1 0 1,1 0-1,0 0 0,-1-1 1,1 1-1,0 0 1,-1-1-1,1 1 1,0 0-1,0-1 1,0 1-1,-1-1 0,1 1 1,0-1-1,0 1 1,0-1-1,0 0 1,0 1-1,0-1 1,0 0-1,0 0 0,0 0 1,0 0-1,0 0 1,0 0-1,0 0 1,0 0-1,0 0 1,0 0-1,1-1 0,3 0 60,-1-1 0,1 0 0,-1 0-1,0 0 1,0-1 0,0 1 0,0-1-1,0 0 1,3-4 0,9-10-65,-2-1 1,0 0 0,-1-1-1,-1-1 1,0 0-1,-2-1 1,-1 0-1,0 0 1,-1-1-1,8-42 1,-20 96-79,2 0 0,2 39 0,0-36 32,0-24 49,1 1 0,0-1 1,1 0-1,0 1 1,5 15-1,-7-25-14,1 1 0,-1-1 1,1 0-1,0 0 0,0 0 0,0 0 1,0 0-1,0-1 0,0 1 0,0 0 1,1 0-1,-1-1 0,1 1 0,-1-1 1,1 1-1,0-1 0,-1 0 0,1 1 1,0-1-1,0 0 0,0 0 0,0 0 1,0-1-1,0 1 0,0 0 0,0-1 1,0 1-1,0-1 0,1 0 0,-1 0 1,0 0-1,0 0 0,0 0 0,0 0 1,1 0-1,2-2 0,-1 0-3,0 0 0,0 0 0,0-1 0,0 1 0,0-1 0,-1 0 0,1 0 0,-1-1 0,0 1 0,0-1 0,0 0 0,0 0 0,-1 0 0,1 0 0,-1 0 0,0 0 0,1-6 0,5-9 0,-1 0 0,6-31 0,-8 28 0,-1 0 0,-2-1 0,0 0 0,-1 1 0,-1-1 0,-1 0 0,-6-35 0,7 56 0,-1 0 0,1 0 0,0 0 0,-1 0 0,1 1 0,-1-1 0,0 0 0,0 0 0,0 1 0,0-1 0,0 1 0,0-1 0,0 1 0,0-1 0,-3-1 0,4 2 0,-1 1 0,1 0 0,-1 0 0,0 1 0,1-1 0,-1 0 0,1 0 0,-1 0 0,0 0 0,1 0 0,-1 1 0,1-1 0,-1 0 0,1 0 0,-1 1 0,1-1 0,-1 0 0,1 1 0,-1-1 0,1 1 0,0-1 0,-1 0 0,1 1 0,0-1 0,-1 1 0,1-1 0,0 1 0,-1 0 0,1-1 0,0 1 0,-4 8 0,0 0 0,0 0 0,1 0 0,-2 12 0,2-9 0,1 1 0,0-1 0,1 1 0,0 0 0,1-1 0,2 18 0,-2-28 0,0 0 0,0 0 0,1 1 0,-1-1 0,1 0 0,0 0 0,0 0 0,-1 0 0,1 0 0,1 0 0,-1 0 0,0 0 0,0-1 0,1 1 0,-1 0 0,1-1 0,-1 1 0,1-1 0,0 1 0,-1-1 0,1 0 0,0 0 0,0 0 0,0 0 0,0 0 0,0 0 0,0 0 0,0-1 0,1 1 0,-1-1 0,0 1 0,0-1 0,0 0 0,0 0 0,1 0 0,-1 0 0,0 0 0,0-1 0,0 1 0,1-1 0,-1 1 0,0-1 0,3-1 0,1-1 0,-1 1 0,1-1 0,-1 0 0,0-1 0,0 1 0,0-1 0,0 0 0,-1-1 0,1 1 0,-1-1 0,0 1 0,-1-1 0,1-1 0,5-10 0,5-9 0,17-48 0,-29 68 0,7-14 0,-9 19 0,0 0 0,0 0 0,0 0 0,0 0 0,0 0 0,0 0 0,0 0 0,0 0 0,0 0 0,0 0 0,0 1 0,0-1 0,0 0 0,0 0 0,0 0 0,0 0 0,0 0 0,0 0 0,0 0 0,0 0 0,0 0 0,1 0 0,-1 0 0,0 0 0,0 0 0,0 0 0,0 0 0,0 0 0,0 0 0,0 0 0,0 0 0,0 0 0,0 0 0,0 0 0,0 0 0,0 0 0,0 0 0,1 0 0,-1 0 0,0 0 0,0 0 0,0 0 0,0 0 0,0 0 0,0 0 0,0 0 0,0 0 0,0 0 0,0-1 0,0 1 0,0 0 0,-4 33 0,3-24 0,-2 10 0,-4 24 0,-3 68 0,10-110 0,0 0 0,0 0 0,0 0 0,0-1 0,0 1 0,0 0 0,0 0 0,0 0 0,0 0 0,0-1 0,0 1 0,1 0 0,-1 0 0,0 0 0,1-1 0,-1 1 0,0 0 0,1-1 0,-1 1 0,1 0 0,-1-1 0,1 1 0,-1 0 0,1-1 0,0 1 0,-1-1 0,1 1 0,0-1 0,-1 1 0,1-1 0,0 0 0,0 1 0,-1-1 0,1 0 0,0 1 0,0-1 0,0 0 0,-1 0 0,1 0 0,0 0 0,0 0 0,0 0 0,0 0 0,-1 0 0,1 0 0,0 0 0,0-1 0,0 1 0,-1 0 0,1 0 0,0-1 0,0 1 0,-1 0 0,2-2 0,3 0 0,0 0 0,0-1 0,-1 0 0,1 0 0,-1 0 0,0-1 0,5-4 0,13-19 0,29-47 0,5-7 0,-56 80 0,0 1 0,0 0 0,0 0 0,1-1 0,-1 1 0,0 0 0,0 0 0,0-1 0,0 1 0,1 0 0,-1 0 0,0-1 0,0 1 0,0 0 0,1 0 0,-1 0 0,0 0 0,0-1 0,1 1 0,-1 0 0,0 0 0,0 0 0,1 0 0,-1 0 0,0 0 0,1 0 0,-1 0 0,0 0 0,0 0 0,1 0 0,-1 0 0,0 0 0,1 0 0,-1 0 0,0 0 0,0 0 0,1 0 0,-1 0 0,0 0 0,1 1 0,3 13 0,-4 32 0,0-38 0,-8 91 0,8-98 0,0-1 0,0 1 0,0-1 0,0 0 0,0 1 0,0-1 0,0 1 0,0-1 0,0 0 0,0 1 0,0-1 0,0 1 0,0-1 0,0 0 0,1 1 0,-1-1 0,0 1 0,0-1 0,0 0 0,1 1 0,-1-1 0,0 0 0,0 1 0,1-1 0,-1 0 0,0 0 0,1 1 0,-1-1 0,0 0 0,1 0 0,-1 0 0,1 1 0,-1-1 0,0 0 0,1 0 0,16-5 0,13-18 0,-5-7-2351,-23 26 1575,1 1 0,-1-1 1,0 0-1,-1 0 0,1 0 1,0 0-1,-1 0 1,0 0-1,0 0 0,0 0 1,0-9-1,-1 0-9954</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8.894"/>
    </inkml:context>
    <inkml:brush xml:id="br0">
      <inkml:brushProperty name="width" value="0.025" units="cm"/>
      <inkml:brushProperty name="height" value="0.025" units="cm"/>
    </inkml:brush>
  </inkml:definitions>
  <inkml:trace contextRef="#ctx0" brushRef="#br0">18 193 17809,'-1'1'290,"1"-1"0,-1 0 0,1 0 0,-1 1 0,1-1 0,-1 0 0,1 0 0,-1 0 1,1 0-1,-1 1 0,1-1 0,-1 0 0,1 0 0,-1 0 0,1 0 0,-1 0 0,1-1 0,-1 1 0,1 0 0,-1 0 0,1 0 1,-1 0-1,1 0 0,-1-1 0,1 1 0,0 0 0,-1 0 0,1-1 0,-1 1 0,1 0 0,0-1 0,-1 1 0,1 0 0,0-1 0,-1 1 1,1-1-1,-1 0 0,11-21 3154,41-37-5333,-35 42 2940,1-6-1055,20-23 377,-36 44-361,1 0-1,0 0 1,0 0-1,0 1 1,0-1-1,0 1 0,0 0 1,1-1-1,-1 1 1,0 0-1,1 0 1,-1 0-1,1 1 1,-1-1-1,1 1 1,-1-1-1,1 1 0,2 0 1,-4 0-27,0 1 1,0-1 0,0 1-1,0 0 1,0-1-1,0 1 1,0 0-1,-1-1 1,1 1-1,0 0 1,0 0-1,-1 0 1,1 0-1,-1 0 1,1 0-1,-1 0 1,1 0-1,-1 0 1,0 0-1,1 0 1,-1 0-1,0 0 1,0 0-1,0 0 1,0 0-1,0 0 1,0 2-1,0 41-211,0-31 255,-10 51 690,3-41-919,5-23-1143,2-10-1250,0-12-2259,0-2-1805</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9.250"/>
    </inkml:context>
    <inkml:brush xml:id="br0">
      <inkml:brushProperty name="width" value="0.025" units="cm"/>
      <inkml:brushProperty name="height" value="0.025" units="cm"/>
    </inkml:brush>
  </inkml:definitions>
  <inkml:trace contextRef="#ctx0" brushRef="#br0">0 1 18802,'0'0'6214,"64"27"-18546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9.608"/>
    </inkml:context>
    <inkml:brush xml:id="br0">
      <inkml:brushProperty name="width" value="0.025" units="cm"/>
      <inkml:brushProperty name="height" value="0.025" units="cm"/>
    </inkml:brush>
  </inkml:definitions>
  <inkml:trace contextRef="#ctx0" brushRef="#br0">1 1 13869,'0'0'8659,"0"10"-7703,-1 9-501,2 68 1816,-1-81-2104,1 0-1,0 1 1,0-1-1,0 0 1,0 0-1,1 0 1,0 0-1,1-1 1,-1 1-1,1 0 1,5 7-1,-6-12-111,-1 1 0,1-1 0,0 0 1,-1 0-1,1 0 0,0 0 0,0 0 0,0 0 0,0 0 1,0 0-1,0-1 0,0 1 0,0-1 0,0 0 0,1 0 0,-1 0 1,0 0-1,0 0 0,0 0 0,0 0 0,0-1 0,0 1 0,0-1 1,0 1-1,0-1 0,0 0 0,0 0 0,0 0 0,0 0 0,0 0 1,3-3-1,6-3 123,0-2 1,0 0 0,14-15-1,-20 20-223,25-29 200,34-46 0,-64 111-449,-7 13 378,4-37 71,2-1-1,-1 1 1,1 0-1,0 0 0,1 0 1,-1 0-1,2 0 1,-1 1-1,3 7 1,-3-16-163,0 1 1,1-1 0,-1 0 0,0 0 0,1 0 0,-1 1 0,0-1 0,1 0 0,-1 0 0,1 0-1,-1 0 1,1 0 0,-1 0 0,0 0 0,1 0 0,-1 0 0,1 0 0,-1 0 0,0 0 0,1 0 0,-1 0-1,1 0 1,-1 0 0,0-1 0,1 1 0,-1 0 0,1 0 0,-1 0 0,0-1 0,1 1 0,-1 0-1,0 0 1,1-1 0,-1 1 0,0 0 0,0-1 0,1 1 0,-1 0 0,0-1 0,0 1 0,0-1-1,1 0 1,13-14-2816,-1-6-3860,1-4-4934</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0.328"/>
    </inkml:context>
    <inkml:brush xml:id="br0">
      <inkml:brushProperty name="width" value="0.025" units="cm"/>
      <inkml:brushProperty name="height" value="0.025" units="cm"/>
    </inkml:brush>
  </inkml:definitions>
  <inkml:trace contextRef="#ctx0" brushRef="#br0">15 86 17905,'0'0'11285,"-1"11"-10516,-11 154 2002,11-164-2770,1 1 0,0-1 0,0 1 0,0-1 0,0 1 0,0-1 0,0 1 0,0-1 0,0 1 0,1-1 0,-1 1 0,0-1 0,1 1 0,0-1 0,-1 1 0,1-1 0,0 0 0,-1 1 0,1-1 0,0 0 0,0 0 0,0 0 1,0 0-1,0 0 0,1 0 0,-1 0 0,0 0 0,0 0 0,1 0 0,-1 0 0,0-1 0,1 1 0,-1-1 0,1 1 0,-1-1 0,1 0 0,-1 1 0,1-1 0,-1 0 0,1 0 0,-1 0 0,1 0 0,-1 0 0,3-1 0,2 0-1,-1 0-1,1-1 0,-1 0 0,1 0 0,-1-1 0,0 1 0,0-1 1,0 0-1,0-1 0,7-6 0,20-24 1,-2 0 0,39-59 0,-68 92 0,-1 1 0,0-1 0,0 1 0,0-1 0,0 1 0,0 0 0,0-1 0,1 1 0,-1 0 0,0-1 0,0 1 0,0 0 0,1-1 0,-1 1 0,0 0 0,0-1 0,1 1 0,-1 0 0,0 0 0,1-1 0,-1 1 0,0 0 0,1 0 0,-1 0 0,0-1 0,1 1 0,-1 0 0,1 0 0,-1 0 0,0 0 0,1 0 0,-1 0 0,0 0 0,1 0 0,-1 0 0,1 0 0,-1 0 0,0 0 0,1 0 0,0 0 0,1 19 0,-10 39 0,7-51 0,0-5 0,1-1 0,-1 0 0,1 1 0,0-1 0,-1 1 0,1-1 0,0 1 0,0 0 0,0-1 0,0 1 0,0-1 0,0 1 0,0-1 0,0 1 0,1-1 0,-1 1 0,1-1 0,-1 1 0,1-1 0,0 0 0,-1 1 0,1-1 0,0 0 0,0 1 0,0-1 0,0 0 0,2 2 0,-1-3 0,0 0 0,1 0 0,-1-1 0,1 1 0,-1-1 0,0 1 0,1-1 0,-1 0 0,0 0 0,0 0 0,0 0 0,0 0 0,0 0 0,0-1 0,0 1 0,0-1 0,0 1 0,1-3 0,45-38 5,-33 27-13,0 1 0,1 1 0,33-21 0,-48 34 1,-1 0 0,1 0 0,-1 0 0,1 0 0,-1 1-1,1-1 1,-1 0 0,0 0 0,1 0 0,-1 1 0,1-1-1,-1 0 1,0 0 0,1 1 0,-1-1 0,0 0 0,1 1 0,-1-1-1,0 1 1,1-1 0,-1 0 0,0 1 0,0-1 0,0 1-1,1-1 1,-1 0 0,0 1 0,0-1 0,0 1 0,0-1 0,0 1-1,0-1 1,0 1 0,0-1 0,0 1 0,0-1 0,0 1 0,0-1-1,0 0 1,0 1 0,-1 0 0,2 32-365,-2-26 334,1 6 13,0-2-76,0 0 1,0 1-1,1-1 0,0 0 0,4 13 0,-5-22 81,1-1-1,-1 0 0,1 0 1,-1 1-1,1-1 0,-1 0 1,1 0-1,0 0 1,0 0-1,-1 0 0,1 0 1,0 0-1,0 0 0,0 0 1,0 0-1,0 0 0,1-1 1,-1 1-1,0 0 1,2 0-1,0-1-1,-1 1 1,0-1-1,0-1 1,0 1-1,0 0 0,1 0 1,-1-1-1,0 0 1,0 1-1,0-1 0,0 0 1,0 0-1,0 0 1,0 0-1,0 0 0,-1 0 1,4-3-1,3-4-141,1 0 0,-1 0 0,0-1-1,-1 0 1,0-1 0,0 0 0,-1 0 0,0 0-1,-1-1 1,-1 0 0,1 0 0,-2 0 0,1 0-1,-1-1 1,-1 1 0,0-1 0,-1 0 0,0 1-1,-1-1 1,-1-12 0,1 23 164,0 0 0,0 1 0,-1-1 0,1 0 0,0 1 0,0-1 0,0 1 0,0-1 0,-1 0 0,1 1 0,0-1 0,-1 1 0,1-1 0,0 1 0,-1-1 0,1 1 0,-1-1 0,1 1 0,-1-1 0,1 1 0,-1 0 0,1-1 0,-1 1 0,0 0 0,1-1 0,-1 1 0,1 0 0,-1 0 0,0-1 0,1 1 0,-1 0 0,0 0 0,1 0 0,-1 0 0,1 0 0,-1 0 0,0 0 0,1 0-1,-1 0 1,0 0 0,1 1 0,-1-1 0,0 0 0,1 0 0,-1 0 0,0 1 0,-2 0 33,1 1 0,-1-1 0,1 0 0,-1 1-1,1-1 1,0 1 0,0 0 0,0 0 0,-4 4-1,1 2 158,0 1-1,1 0 0,0 0 0,0 0 0,1 0 0,0 1 0,0 0 0,1-1 1,1 1-1,0 0 0,0 0 0,1 17 0,0-25-164,0-1-1,0 1 1,0-1 0,1 1-1,-1 0 1,0-1 0,1 1-1,-1-1 1,1 1 0,0-1-1,-1 1 1,1-1 0,0 0-1,0 1 1,0-1 0,0 0 0,0 1-1,0-1 1,0 0 0,0 0-1,0 0 1,1 0 0,-1 0-1,0 0 1,1-1 0,-1 1-1,1 0 1,-1-1 0,1 1-1,-1-1 1,1 1 0,0-1-1,-1 0 1,1 0 0,-1 1-1,1-1 1,0 0 0,-1-1-1,1 1 1,-1 0 0,4-1-1,1 0 52,0 0-1,1-1 0,-1 0 1,0 0-1,0 0 0,0-1 1,0 0-1,-1 0 0,8-6 1,8-7 54,-1-2 0,-1 0 0,-1-2 0,-1 0 1,0 0-1,18-33 0,-36 57-323,-18 53-1006,17-53 1093,1 1 1,0-1 0,0 1 0,0-1 0,1 1 0,-1 0 0,1-1 0,0 1 0,1-1-1,-1 1 1,1 0 0,1 4 0,-1-8-85,0 1 0,0-1 0,0 0-1,0 0 1,0-1 0,1 1 0,-1 0 0,0 0 0,0-1 0,1 1-1,-1 0 1,0-1 0,1 1 0,-1-1 0,0 0 0,1 1 0,-1-1-1,1 0 1,-1 0 0,1 0 0,-1 0 0,0 0 0,1 0 0,-1 0-1,1-1 1,1 0 0,40-13-6737,-14-5-174</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0.685"/>
    </inkml:context>
    <inkml:brush xml:id="br0">
      <inkml:brushProperty name="width" value="0.025" units="cm"/>
      <inkml:brushProperty name="height" value="0.025" units="cm"/>
    </inkml:brush>
  </inkml:definitions>
  <inkml:trace contextRef="#ctx0" brushRef="#br0">207 1 4548,'0'0'26650,"-65"61"-26074,32-19-288,-1 0 97,5-3-65,8-6-320,7-4 0,6-9 0,5-6-705,3-10-1184,6-26-14607</inkml:trace>
  <inkml:trace contextRef="#ctx0" brushRef="#br0" timeOffset="1">42 34 17969,'0'0'8168,"12"59"-6791,11-41-288,6-2-705,4 0-255,5-2-194,0-3-895,-1-2-1218,-1-6-1602,-6-3-2978,-5 0-5510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41.169"/>
    </inkml:context>
    <inkml:brush xml:id="br0">
      <inkml:brushProperty name="width" value="0.025" units="cm"/>
      <inkml:brushProperty name="height" value="0.025" units="cm"/>
    </inkml:brush>
  </inkml:definitions>
  <inkml:trace contextRef="#ctx0" brushRef="#br0">154 340 14510,'-21'32'446,"2"1"1,1 1-1,1 0 1,2 1-1,2 1 1,1 1-1,2 0 1,1 0-1,2 1 1,-3 55-1,7-43-159,3 0 1,3-1-1,1 1 0,2-1 0,3 0 1,27 89-1,-27-113-302,0-1-1,2-1 0,0 0 1,2 0-1,0-1 1,1 0-1,2-2 1,0 0-1,1 0 1,1-2-1,1 0 0,0-1 1,1-1-1,45 27 1,-55-37-59,0-1 0,0 0 0,1 0 0,0-2 0,0 1 0,0-1 0,1-1 0,-1 0 0,1 0 0,-1-1 1,1-1-1,-1 0 0,1 0 0,-1-1 0,23-5 0,-22 1 113,0 1 1,0-1-1,-1-1 0,1 0 1,-1 0-1,-1-2 0,1 1 1,-1-1-1,-1 0 0,1-1 1,-2 0-1,1-1 0,-1 0 1,8-13-1,2-6 284,-1 0 1,-1-1-1,-2-1 0,-1 0 0,-2-1 0,-1 0 1,11-65-1,-10 17 690,-4 1 1,-4-100 0,-4 119-683,-3 1 0,-2 0 0,-3 0 0,-3 1 0,-2 0 0,-2 1 0,-3 1 0,-3 1 0,-35-67 0,48 106-292,0 1 1,-1 1 0,-1-1-1,0 2 1,-1 0-1,0 0 1,-1 1 0,-28-21-1,36 30-142,-1 0 0,1 0 0,-1 0-1,0 1 1,1-1 0,-1 1 0,0 1-1,-1-1 1,1 1 0,0 0 0,0 0-1,0 1 1,-1 0 0,1 0 0,0 1 0,0-1-1,-1 1 1,1 1 0,0-1 0,0 1-1,0 0 1,1 0 0,-1 1 0,0 0-1,1 0 1,-1 0 0,1 0 0,-8 8-1,-15 16-1947,1 2 0,2 0 0,1 1 0,-40 67 0,54-82 952,-44 70-7149</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1.030"/>
    </inkml:context>
    <inkml:brush xml:id="br0">
      <inkml:brushProperty name="width" value="0.025" units="cm"/>
      <inkml:brushProperty name="height" value="0.025" units="cm"/>
    </inkml:brush>
  </inkml:definitions>
  <inkml:trace contextRef="#ctx0" brushRef="#br0">1 0 15919,'0'0'8104,"71"73"-3492,-35-35-2017,3 4-1058,-5 8-1537,-2 9 0,-2 4 0,-12 8 0,-12 2 0,-6 4 0,-15 5 0,-19-2 0,-19-4-1473,-12-4-4613,-9-7-8680</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1.901"/>
    </inkml:context>
    <inkml:brush xml:id="br0">
      <inkml:brushProperty name="width" value="0.025" units="cm"/>
      <inkml:brushProperty name="height" value="0.025" units="cm"/>
    </inkml:brush>
  </inkml:definitions>
  <inkml:trace contextRef="#ctx0" brushRef="#br0">69 0 12780,'0'0'2061,"-9"4"-615,5-2-1357,0 0 0,1 0-1,-1 0 1,1 1 0,-1-1-1,1 1 1,0 0 0,0 0 0,0 0-1,0 0 1,1 0 0,-1 1-1,1-1 1,0 1 0,0-1-1,0 1 1,0 0 0,1 0-1,-1 0 1,1 0 0,0 0-1,0 0 1,1 1 0,-1-1-1,1 0 1,0 0 0,0 0-1,0 1 1,1-1 0,0 0-1,-1 0 1,1 0 0,1 0-1,-1 0 1,3 5 0,0-2-18,0-1 1,1-1-1,0 1 1,0-1 0,0 0-1,0 0 1,1 0-1,0 0 1,0-1-1,0 0 1,1-1-1,-1 1 1,12 3 0,5 2 69,1-2 0,45 9 0,-22-9-69,1-2 0,-1-3 0,1-1 0,-1-3 0,71-11 0,234-63 158,-162 29-177,-66 20-29,0 6-1,181-9 0,-290 29-6,-1 1 0,1 0 1,-1 1-1,0 1 0,21 5 1,-32-6 32,0 0 1,0 0 0,0 1 0,0-1 0,0 1 0,0 0-1,0-1 1,0 2 0,-1-1 0,1 0 0,-1 0-1,1 1 1,-1-1 0,0 1 0,0 0 0,0 0 0,0 0-1,-1 0 1,1 0 0,-1 0 0,0 0 0,0 0 0,0 1-1,0-1 1,-1 0 0,1 1 0,-1 3 0,2 30 801,-3-27-600,2 1 0,-1-1-1,1 0 1,1 0-1,3 15 1,-4-22-212,0-1 0,0 1 0,1 0 1,-1-1-1,1 1 0,-1-1 0,1 0 0,0 1 0,0-1 0,0 0 1,0 0-1,0 0 0,1 0 0,-1-1 0,0 1 0,1-1 0,0 1 1,-1-1-1,1 0 0,0 0 0,-1 0 0,1 0 0,6 0 0,7 1 43,0 0 0,0-1 0,1-1-1,-1-1 1,0-1 0,0 0-1,26-7 1,112-42 47,-87 26-94,-2 3-24,131-28 1,-166 46 219,-1 0 1,1 2-1,0 1 1,-1 1-1,1 2 1,0 1-1,32 7 0,-28-2 24,1-1-1,-1-2 1,1-2-1,1-1 1,52-4-1,-65-1-606,-1 0 0,1-2 0,35-12 0,-39 9-1025,0 0-1,0-1 1,-2 0 0,27-20-1,7-14-8376</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4.446"/>
    </inkml:context>
    <inkml:brush xml:id="br0">
      <inkml:brushProperty name="width" value="0.025" units="cm"/>
      <inkml:brushProperty name="height" value="0.025" units="cm"/>
    </inkml:brush>
  </inkml:definitions>
  <inkml:trace contextRef="#ctx0" brushRef="#br0">1 31 13805,'20'-7'918,"1"1"-1,0 1 1,0 1-1,0 0 1,0 2 0,1 0-1,-1 2 1,39 3 0,-56-3-832,-1 1 1,1-1-1,-1 1 1,0 0-1,1-1 1,-1 2-1,1-1 1,-1 0-1,0 1 1,0-1-1,0 1 0,0 0 1,0 0-1,0 0 1,-1 0-1,1 1 1,0-1-1,-1 1 1,0-1-1,0 1 1,0 0-1,0 0 1,0 0-1,0 0 1,-1 0-1,0 1 1,1-1-1,-1 0 1,0 1-1,-1-1 1,2 5-1,-2-1-7,0 0 0,-1 1 0,1-1 0,-1 1 0,-1-1-1,1 0 1,-1 0 0,0 0 0,-1 0 0,0 0 0,0 0-1,0-1 1,-1 0 0,-5 7 0,-15 17 400,-2 0 1,-1-2-1,-44 35 1,12-11 613,59-52-1088,-1 0 0,1 1 1,-1-1-1,1 0 0,0 0 0,-1 1 0,1-1 1,0 0-1,-1 1 0,1-1 0,0 0 1,-1 1-1,1-1 0,0 1 0,0-1 1,0 1-1,-1-1 0,1 0 0,0 1 1,0-1-1,0 1 0,0-1 0,0 1 1,0-1-1,0 1 0,0-1 0,0 1 1,0-1-1,0 0 0,0 1 0,0-1 1,0 1-1,0-1 0,1 1 0,16 6 69,37-5-16,-44-2-10,136 2-536,-48-2-6199,-98 0 6563,1 0 0,-1 0 0,1 0 0,-1 0 0,1-1 0,-1 1 0,0 0 0,1 0 0,-1 0 0,1-1 0,-1 1 0,0 0 0,1 0 0,-1-1-1,0 1 1,1 0 0,-1-1 0,0 1 0,0-1 0,1 1 0,-1 0 0,0-1 0,0 1 0,0-1 0,1 1 0,-1 0 0,0-1 0,0 1 0,0-1 0,0 1 0,0-1 0,0 1 0,0-1 0,0 1 0,0 0 0,0-1 0,0 1 0,0-1 0,0 1 0,-1-1 0,1 1 0,0-1-1,0 1 1,0 0 0,-1-1 0,1 1 0,0 0 0,0-1 0,-1 1 0,1-1 0,0 1 0,-1 0 0,0-1 0,-15-23-5029,-9 3-2038</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4.773"/>
    </inkml:context>
    <inkml:brush xml:id="br0">
      <inkml:brushProperty name="width" value="0.025" units="cm"/>
      <inkml:brushProperty name="height" value="0.025" units="cm"/>
    </inkml:brush>
  </inkml:definitions>
  <inkml:trace contextRef="#ctx0" brushRef="#br0">0 0 9513,'0'0'6790,"73"23"-6117,-23-19-481,6 0-192,4-3-1313,-2-1-1153,-1 0-2051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117"/>
    </inkml:context>
    <inkml:brush xml:id="br0">
      <inkml:brushProperty name="width" value="0.025" units="cm"/>
      <inkml:brushProperty name="height" value="0.025" units="cm"/>
    </inkml:brush>
  </inkml:definitions>
  <inkml:trace contextRef="#ctx0" brushRef="#br0">146 1 14382,'0'0'6251,"-10"1"-4356,6 0-1691,-12 2 695,0 0 0,-28 11 0,41-13-829,0-1 0,0 2-1,0-1 1,0 0 0,0 0 0,0 1 0,1 0 0,-1-1 0,1 1 0,-1 0 0,1 0 0,0 0 0,-1 1 0,1-1 0,0 0 0,1 1 0,-1 0 0,0-1 0,1 1-1,-1 0 1,1 0 0,0 0 0,0 0 0,0 0 0,0 3 0,1-5-65,0 0 0,0-1 1,0 1-1,0 0 0,0-1 0,1 1 0,-1 0 0,0-1 0,0 1 1,1 0-1,-1-1 0,0 1 0,1 0 0,-1-1 0,1 1 0,-1-1 1,1 1-1,-1-1 0,1 1 0,-1-1 0,1 1 0,-1-1 0,1 0 1,0 1-1,-1-1 0,1 0 0,0 1 0,-1-1 0,2 0 0,27 2 162,-21-3-128,0 0-1,-1 0 0,1-1 0,-1 0 0,10-4 0,26-24-289,-41 29 234,0-1 0,0 0 0,0 0-1,-1 0 1,1 0 0,0-1-1,-1 1 1,0 0 0,1-1 0,-1 1-1,0-1 1,0 1 0,0-1-1,-1 1 1,1-1 0,0-4-1,-23 31-387,19-17 391,0 0 1,0 0 0,1 1-1,0-1 1,0 1 0,1-1-1,0 1 1,0 0 0,1-1-1,0 1 1,1 10 0,-1-17 1,1 1 0,-1-1 0,1 0 1,0 1-1,-1-1 0,1 0 1,0 1-1,0-1 0,0 0 1,0 0-1,0 0 0,0 0 1,0 0-1,0 0 0,0 0 0,0 0 1,1 0-1,-1 0 0,0-1 1,1 1-1,-1 0 0,0-1 1,1 1-1,-1-1 0,1 0 0,-1 1 1,1-1-1,-1 0 0,1 0 1,-1 0-1,1 0 0,-1 0 1,1 0-1,-1-1 0,1 1 0,-1 0 1,1-1-1,-1 1 0,0-1 1,3-1-1,2 1-595,-1-1 1,0 0-1,0-1 1,1 1-1,-2-1 1,1 0-1,0 0 1,0 0-1,7-8 1,6-17-4754,0-6-2728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478"/>
    </inkml:context>
    <inkml:brush xml:id="br0">
      <inkml:brushProperty name="width" value="0.025" units="cm"/>
      <inkml:brushProperty name="height" value="0.025" units="cm"/>
    </inkml:brush>
  </inkml:definitions>
  <inkml:trace contextRef="#ctx0" brushRef="#br0">45 1 10602,'0'0'12348,"-6"11"-10741,-1 2-1183,1 1 0,0 0 0,1 0 1,1 0-1,1 1 0,-3 18 0,5-27-323,1 0 1,-1 0-1,1 0 0,1 0 0,-1 0 1,1 0-1,0 0 0,1 0 0,2 9 0,-2-12-93,-1 0-1,1 0 0,0 0 0,0-1 0,0 1 0,0 0 0,0-1 0,0 1 0,1-1 0,-1 0 0,1 0 0,0 0 0,0 0 0,-1 0 0,1-1 0,0 1 0,1-1 0,4 2 0,0-1-120,-1-1-1,1 0 0,0 0 0,-1-1 0,1 0 0,0 0 0,-1-1 0,1 0 0,-1 0 0,13-4 0,39-4-618,-58 9 754,-1 1 1,1-1 0,0 1 0,0-1 0,0 1 0,0 0 0,0-1-1,-1 1 1,1 0 0,0-1 0,-1 1 0,1 0 0,0 0 0,-1 0-1,1 0 1,-1-1 0,0 1 0,1 0 0,-1 0 0,1 0 0,-1 0 0,0 0-1,0 0 1,0 0 0,0 0 0,0 0 0,0 0 0,0 0 0,0 0-1,0 2 1,-1 42 1281,0-36-1026,-3 54-81,11-96-13100,-7 7 2654</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839"/>
    </inkml:context>
    <inkml:brush xml:id="br0">
      <inkml:brushProperty name="width" value="0.025" units="cm"/>
      <inkml:brushProperty name="height" value="0.025" units="cm"/>
    </inkml:brush>
  </inkml:definitions>
  <inkml:trace contextRef="#ctx0" brushRef="#br0">0 0 16624,'0'0'5573,"0"64"-2947,0-30-800,0 4-577,0 0-576,0 3-289,0-2-95,0-4-193,3-3 0,5-1-32,3-3-64,1-8-1217,0-5-2371,-4-8-2914</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6.666"/>
    </inkml:context>
    <inkml:brush xml:id="br0">
      <inkml:brushProperty name="width" value="0.025" units="cm"/>
      <inkml:brushProperty name="height" value="0.025" units="cm"/>
    </inkml:brush>
  </inkml:definitions>
  <inkml:trace contextRef="#ctx0" brushRef="#br0">75 1 9993,'0'0'14414,"-10"1"-13629,7-1-731,0 1 0,0-1 0,0 1 0,0-1 0,0 1 0,0 0 0,0 0 0,0 1 0,1-1 0,-1 0 0,0 1 0,1 0 0,-5 3 0,5-2 29,-1 0-1,1 1 1,0-1 0,1 0-1,-1 1 1,0 0 0,1-1 0,0 1-1,0 0 1,0-1 0,0 1-1,1 0 1,0 0 0,-1 4-1,1-3 7,-1 0 0,1 0-1,0 0 1,0 0 0,1-1-1,-1 1 1,1 0-1,0 0 1,0 0 0,1-1-1,0 1 1,-1-1 0,1 1-1,1-1 1,-1 0-1,5 6 1,-4-7-52,1 1 1,0-1-1,0 0 0,0-1 1,1 1-1,-1-1 0,1 0 0,-1 0 1,1 0-1,0-1 0,0 1 1,-1-1-1,1 0 0,0-1 0,0 1 1,6-1-1,-2 0-14,0 1 0,1-2 0,-1 0 0,0 0 0,0 0-1,0-1 1,0 0 0,0-1 0,0 0 0,0-1 0,11-6 0,2-3-90,-1-2-1,35-31 1,-55 45 63,-1 1-3,1-1-1,-1 1 0,1-1 0,-1 1 0,1 0 1,-1-1-1,1 1 0,-1 0 0,1 0 0,0-1 1,-1 1-1,1 0 0,-1 0 0,1 0 0,0 0 1,-1 0-1,1 0 0,-1 0 0,1 0 0,0 0 1,-1 0-1,1 0 0,0 0 0,-1 0 0,1 0 1,-1 1-1,1-1 0,-1 0 0,1 0 0,-1 1 1,1-1-1,-1 0 0,1 1 0,-1-1 0,1 1 1,-1-1-1,1 0 0,-1 1 0,1-1 0,-1 1 1,0-1-1,1 2 0,15 31-32,-5-10 63,-8-19-158,0 0 0,0-1 0,0 1 0,0-1 0,0 0 0,1 0 0,-1 0 0,1 0 0,0-1 0,0 1 0,0-1 0,0 0 0,0 0 0,0-1 0,1 1 0,-1-1 0,0 0 0,1 0 0,-1 0 0,1-1 0,0 1 0,-1-1 0,1 0 0,-1-1 0,1 1 0,-1-1 0,1 0 0,-1 0 0,1 0 0,-1-1 0,0 1 0,0-1 0,1 0 0,-1-1 1,0 1-1,3-3-1,11-8-504,-1 0-1,-1 0 0,0-2 0,0 0 0,-2 0 0,17-23 0,-31 38 636,-1 0 1,1 0-1,0 0 0,0 0 0,0 1 0,0-1 0,0 0 1,0 0-1,0 0 0,0 0 0,0 0 0,0 0 1,0 0-1,0 0 0,0 1 0,0-1 0,0 0 1,1 0-1,-1 0 0,0 0 0,0 0 0,0 0 0,0 0 1,0 0-1,0 0 0,0 1 0,0-1 0,0 0 1,0 0-1,0 0 0,0 0 0,0 0 0,1 0 1,-1 0-1,0 0 0,0 0 0,0 0 0,0 0 0,0 0 1,0 0-1,0 0 0,0 0 0,0 0 0,1 0 1,-1 0-1,0 0 0,0 0 0,0 0 0,0 0 1,0 0-1,0 0 0,0 0 0,1 0 0,-1 0 1,0 0-1,0 0 0,0 0 0,0 0 0,0 0 0,0 0 1,0 0-1,0 0 0,0 0 0,1-1 0,-1 19-13,-6 20 322,2-20-54,1 0-1,0 0 1,1 0-1,1 0 1,0 0-1,2 0 1,0 0-1,1 0 1,0 0-1,2 0 1,0-1-1,1 1 1,1-1-1,14 29 1,-12-27-131,-1-5-429,0 0 0,-1 1 0,-1 0 1,0 0-1,-1 1 0,-1-1 0,3 25 0,-6-38 378,0 0-1,0-1 1,-1 1-1,1-1 1,0 1-1,0-1 1,-1 1-1,1-1 1,-1 1-1,1-1 1,-1 1-1,0-1 1,0 1-1,0-1 1,0 0 0,0 1-1,0-1 1,0 0-1,0 0 1,0 0-1,0 0 1,0 0-1,-3 1 1,0 0 198,1-1 0,0 1 1,-1-1-1,1 0 0,-1-1 0,0 1 1,1-1-1,-1 1 0,0-1 1,-4 0-1,1-1 198,0 0-1,-1 0 1,1 0 0,0 0 0,1-1 0,-1-1 0,0 1-1,0-1 1,1 0 0,-11-7 0,-2-8-220,1-2-1,1 0 1,1 0 0,1-2 0,1 0 0,0-1-1,2 0 1,-13-33 0,24 53-350,0 0-1,0 0 1,0 0-1,0-1 1,1 1-1,-1 0 1,1 0-1,0 0 1,0-1 0,0-3-1,0 6-45,1 0 1,-1 0-1,0-1 0,1 1 1,-1 0-1,1 0 0,-1 0 1,1 0-1,0 0 0,-1 0 0,1 0 1,0 0-1,0 0 0,0 0 1,0 0-1,0 0 0,0 0 1,1 0-1,4-2-639,0 1 0,1 0 1,-1 1-1,0-1 0,1 1 0,-1 0 1,1 1-1,6 0 0,23-3-1524,4-4-2265,3-3-1986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7.055"/>
    </inkml:context>
    <inkml:brush xml:id="br0">
      <inkml:brushProperty name="width" value="0.025" units="cm"/>
      <inkml:brushProperty name="height" value="0.025" units="cm"/>
    </inkml:brush>
  </inkml:definitions>
  <inkml:trace contextRef="#ctx0" brushRef="#br0">207 32 7431,'0'0'15882,"-10"-6"-14921,4 1-839,4 3-102,-1 0 1,1 0 0,-1 0-1,1 1 1,-1-1 0,0 0-1,1 1 1,-1 0 0,0 0-1,0 0 1,0 0 0,0 0 0,0 1-1,0-1 1,0 1 0,0 0-1,0 0 1,-1 0 0,1 0-1,0 0 1,0 1 0,-5 1 0,7-2-18,-66 34 125,62-32-111,1 1 0,-1 0 0,1 0 0,0 0 0,0 1 0,0-1 0,1 1 0,-1 0 1,1 0-1,0 1 0,-5 8 0,8-13-19,0 1 1,-1 0 0,1-1-1,0 1 1,0 0 0,0-1-1,0 1 1,0-1 0,0 1-1,0 0 1,0-1 0,1 1-1,-1 0 1,0-1 0,0 1-1,0-1 1,1 1 0,-1 0-1,0-1 1,1 1-1,-1-1 1,0 1 0,1-1-1,-1 1 1,1-1 0,-1 1-1,1-1 1,-1 0 0,1 1-1,-1-1 1,1 0 0,-1 1-1,1-1 1,0 0 0,-1 0-1,1 1 1,-1-1-1,1 0 1,0 0 0,-1 0-1,1 0 1,-1 0 0,2 0-1,34 3-523,-31-3 304,160 0-9123,-91 0 7680,-74 0 1755,0 0 0,-1 0 1,1 0-1,0 1 0,0-1 0,-1 0 0,1 0 1,0 1-1,0-1 0,0 0 0,-1 1 0,1-1 0,0 0 1,0 1-1,0-1 0,0 0 0,0 1 0,0-1 1,-1 0-1,1 1 0,0-1 0,0 0 0,0 1 1,0-1-1,0 0 0,0 1 0,0-1 0,1 0 1,-1 1-1,0-1 0,0 0 0,0 1 0,0-1 0,0 0 1,0 1-1,1-1 0,-1 0 0,0 1 0,0-1 1,1 0-1,-1 0 0,0 1 0,0-1 0,1 0 1,-1 0-1,0 1 0,0-1 0,1 0 0,-1 0 1,0 0-1,1 0 0,-1 0 0,0 0 0,1 1 0,-1-1 1,0 0-1,1 0 0,-1 0 0,0 0 0,1 0 1,-1 0-1,1 0 0,-1 0 0,1-1 0,-27 20 3906,-12-4-681,-49 12 0,64-21-2937,0-2-1,0 0 1,-39 0-1,68-7-5200,5-6 2036,-5 4 235,14-11-4597</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7.617"/>
    </inkml:context>
    <inkml:brush xml:id="br0">
      <inkml:brushProperty name="width" value="0.025" units="cm"/>
      <inkml:brushProperty name="height" value="0.025" units="cm"/>
    </inkml:brush>
  </inkml:definitions>
  <inkml:trace contextRef="#ctx0" brushRef="#br0">1 1 4356,'0'0'-929</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57.638"/>
    </inkml:context>
    <inkml:brush xml:id="br0">
      <inkml:brushProperty name="width" value="0.025" units="cm"/>
      <inkml:brushProperty name="height" value="0.025" units="cm"/>
    </inkml:brush>
  </inkml:definitions>
  <inkml:trace contextRef="#ctx0" brushRef="#br0">65 96 14125,'0'0'10170,"0"6"-10037,-1 28 172,0-33-276,1 1 0,0-1 1,0 1-1,0-1 1,0 0-1,0 1 0,0-1 1,0 1-1,0-1 0,0 0 1,1 1-1,-1-1 0,1 0 1,-1 1-1,1-1 1,-1 0-1,1 0 0,0 1 1,0-1-1,0 0 0,-1 0 1,1 0-1,0 0 0,0 0 1,2 1-1,-2-5 460,-1 0 1,0 0-1,0 0 0,0 0 0,-1 0 0,1 0 0,-1 0 1,1 0-1,-1 0 0,-2-6 0,2 8-459,1 0 0,-1 0 1,1 0-1,-1 0 0,1-1 0,-1 1 0,0 0 0,0 0 0,1 0 1,-1 0-1,0 0 0,0 1 0,0-1 0,0 0 0,0 0 0,0 1 0,0-1 1,-1 0-1,1 1 0,0-1 0,0 1 0,0 0 0,-1-1 0,1 1 1,0 0-1,0 0 0,-1-1 0,1 1 0,0 0 0,0 0 0,-1 1 0,1-1 1,0 0-1,-1 0 0,1 1 0,0-1 0,0 0 0,0 1 0,-1-1 1,1 1-1,-2 1 0,1 1-34,0-1 1,-1 1-1,1-1 0,0 1 1,1 0-1,-1 0 1,0 0-1,1 0 1,0 0-1,0 0 0,0 1 1,0-1-1,0 0 1,0 6-1,1-8 11,-1 0-1,1 0 1,0 0-1,0 1 1,0-1-1,0 0 1,0 0 0,0 0-1,0 0 1,0 0-1,0 1 1,0-1-1,1 0 1,-1 0 0,0 0-1,1 0 1,-1 0-1,1 0 1,-1 0-1,1 0 1,0 0 0,-1 0-1,1 0 1,0 0-1,0 0 1,0-1-1,-1 1 1,1 0-1,0-1 1,0 1 0,0 0-1,0-1 1,0 1-1,0-1 1,1 1-1,-1-1 1,0 0 0,0 0-1,0 1 1,0-1-1,0 0 1,0 0-1,1 0 1,-1 0 0,0 0-1,0 0 1,0-1-1,0 1 1,0 0-1,3-1 1,0 0 22,1-1-1,-1 1 1,1-1-1,-1 0 1,0-1 0,1 1-1,-1 0 1,0-1-1,-1 0 1,1 0-1,5-6 1,-6 5-29,0 0 0,-1 0 0,1 0 0,-1-1 0,0 1 0,-1-1 0,3-8 0,-4 12 0,1 1 0,-1-1 0,0 0 0,0 1 0,0-1 0,0 0 0,0 1 0,0-1 0,0 0 0,0 0 0,0 1 0,0-1 0,0 0 0,0 1 0,0-1 0,-1 0 0,1 1 0,0-1 0,-1 0 0,1 1 0,0-1 0,-1 0 0,1 1 0,-1-1 0,1 1 0,-1-1 0,1 1 0,-1-1 0,1 1 0,-1-1 0,1 1 0,-1 0 0,0-1 0,1 1 0,-1 0 0,0 0 0,1-1 0,-1 1 0,0 0 0,1 0 0,-1 0 0,0 0 0,1 0 0,-1 0 0,0 0 0,0 0 0,1 0 0,-1 0 0,0 0 0,1 0 0,-1 0 0,0 1 0,1-1 0,-1 0 0,0 0 0,1 1 0,-1-1 0,0 1 0,0 0 0,-4 2 0,1-1 0,-1 1 0,1 1 0,0-1 0,0 1 0,0-1 0,0 1 0,1 1 0,-1-1 0,1 0 0,0 1 0,1-1 0,-1 1 0,1 0 0,0 0 0,-2 7 0,4-12 0,0 0 0,0 1 0,0-1 0,0 0 0,0 1 0,0-1 0,1 0 0,-1 1 0,0-1 0,0 0 0,0 1 0,1-1 0,-1 0 0,0 0 0,0 1 0,1-1 0,-1 0 0,0 0 0,0 0 0,1 1 0,-1-1 0,0 0 0,1 0 0,-1 0 0,0 0 0,1 0 0,-1 0 0,0 0 0,1 1 0,-1-1 0,1 0 0,-1 0 0,0 0 0,1 0 0,-1-1 0,0 1 0,1 0 0,-1 0 0,0 0 0,1 0 0,-1 0 0,0 0 0,1 0 0,-1-1 0,0 1 0,0 0 0,1 0 0,-1 0 0,0-1 0,1 1 0,17-7 0,-7-1 0,1 1 0,-1-1 0,-1-1 0,0 0 0,0 0 0,14-18 0,-46 42 0,19-11 0,-3 3 0,0 1 0,0 0 0,1 0 0,0 0 0,0 1 0,1 0 0,0 0 0,-3 11 0,8-19 0,-1-1 0,0 0 0,1 0 0,-1 0 0,0 1 0,1-1 0,-1 0 0,0 0 0,1 0 0,-1 0 0,1 0 0,-1 0 0,0 0 0,1 0 0,-1 0 0,1 0 0,-1 0 0,0 0 0,1 0 0,-1 0 0,0 0 0,1 0 0,-1 0 0,1 0 0,-1 0 0,0-1 0,1 1 0,-1 0 0,0 0 0,1 0 0,-1-1 0,0 1 0,0 0 0,1 0 0,-1-1 0,0 1 0,0 0 0,1-1 0,-1 0 0,17-10 0,-5 1 0,26-25 0,-36 33 0,0 0 0,0 0 0,0 0 0,0-1 0,-1 1 0,1 0 0,-1-1 0,0 0 0,0 1 0,0-1 0,0 0 0,0 1 0,0-1 0,0-4 0,-3 7 0,0 0 0,0 0 0,0-1 0,0 1 0,0 1 0,0-1 0,0 0 0,0 0 0,0 1 0,1-1 0,-1 1 0,0 0 0,0-1 0,0 1 0,-2 2 0,-3 1 0,1 1 0,0 0 0,0 0 0,1 0 0,-1 1 0,1 0 0,1 0 0,-1 0 0,1 0 0,0 1 0,-5 9 0,9-16 0,0 0 0,0 1 0,0-1 0,0 0 0,0 0 0,0 0 0,0 0 0,1 1 0,-1-1 0,0 0 0,0 0 0,0 0 0,0 0 0,0 1 0,0-1 0,0 0 0,0 0 0,0 0 0,0 0 0,1 1 0,-1-1 0,0 0 0,0 0 0,0 0 0,0 0 0,0 0 0,1 0 0,-1 0 0,0 0 0,0 1 0,0-1 0,0 0 0,1 0 0,-1 0 0,0 0 0,0 0 0,0 0 0,0 0 0,1 0 0,-1 0 0,0 0 0,0 0 0,0 0 0,1 0 0,-1 0 0,0 0 0,0 0 0,0-1 0,0 1 0,1 0 0,-1 0 0,0 0 0,0 0 0,0 0 0,0 0 0,0 0 0,1 0 0,-1-1 0,0 1 0,0 0 0,0 0 0,8-4 0,-1 0 0,0 0 0,-1-1 0,1 0 0,-1 0 0,0-1 0,7-7 0,-10 9 0,0 1 0,0-1 0,0 0 0,0 0 0,0 0 0,-1 0 0,0-1 0,0 1 0,0-1 0,-1 1 0,1-1 0,-1 0 0,1-8 0,-3 13 0,1-1 0,-1 1 0,1 0 0,-1-1 0,1 1 0,-1 0 0,0-1 0,1 1 0,-1 0 0,0 0 0,1-1 0,-1 1 0,0 0 0,1 0 0,-1 0 0,0 0 0,1 0 0,-1 0 0,0 0 0,1 0 0,-1 0 0,0 0 0,1 1 0,-1-1 0,0 0 0,1 0 0,-2 1 0,-20 5 0,15-1 0,-1 0 0,1 1 0,1-1 0,-1 1 0,-6 8 0,10-11 0,1-1 0,-1 1 0,1 0 0,0 0 0,0 0 0,0 0 0,1 0 0,-1 0 0,1 0 0,0 1 0,-1-1 0,2 0 0,-1 1 0,0-1 0,0 6 0,4-8 0,-1-1 0,1 1 0,0-1 0,-1 0 0,1 0 0,0 0 0,-1 0 0,1-1 0,0 1 0,-1-1 0,1 0 0,2-1 0,6-2 0,0-2 0,0 0 0,-1 0 0,0 0 0,-1-2 0,1 1 0,10-12 0,-20 19 0,0 0 0,-1 0 0,1 0 0,-1 0 0,1 0 0,0 0 0,-1 0 0,1 0 0,-1 0 0,1 0 0,-1 0 0,1-1 0,0 1 0,-1 0 0,1 0 0,0 0 0,-1 0 0,1-1 0,0 1 0,-1 0 0,1 0 0,0-1 0,-1 1 0,1 0 0,0 0 0,-1-1 0,1 1 0,0 0 0,0-1 0,0 1 0,-1 0 0,1-1 0,0 1 0,0-1 0,0 1 0,0 0 0,0-1 0,0 1 0,0-1 0,0 1 0,0 0 0,0-1 0,0 1 0,0-1 0,0 1 0,0 0 0,0-1 0,0 1 0,0-1 0,0 1 0,0 0 0,1-1 0,-1 1 0,0 0 0,0-1 0,0 1 0,1 0 0,-1-1 0,0 1 0,1 0 0,-1-1 0,1 1 0,-34 6 0,21 2 0,0 0 0,0 1 0,-11 10 0,18-15 0,1 0 0,0 0 0,0 1 0,0-1 0,0 1 0,1 0 0,0 0 0,0 0 0,0 0 0,-3 9 0,6-14 0,1 0 0,-1 1 0,0-1 0,0 1 0,1-1 0,-1 0 0,0 1 0,1-1 0,-1 0 0,0 0 0,1 1 0,-1-1 0,0 0 0,1 0 0,-1 1 0,1-1 0,-1 0 0,0 0 0,1 0 0,-1 0 0,1 0 0,-1 0 0,1 0 0,-1 0 0,1 0 0,-1 0 0,0 0 0,1 0 0,-1 0 0,1 0 0,-1 0 0,1 0 0,-1 0 0,0 0 0,1-1 0,-1 1 0,1 0 0,-1 0 0,0-1 0,1 1 0,-1 0 0,1-1 0,21-8 0,-19 8 0,54-32 0,-53 31 0,1-1 0,-1 0 0,-1 0 0,1-1 0,0 1 0,-1-1 0,0 1 0,1-1 0,-2 0 0,6-9 0,-8 13 0,0-1 0,0 1 0,1 0 0,-1-1 0,0 1 0,0-1 0,0 1 0,0-1 0,0 1 0,0-1 0,0 1 0,0-1 0,0 1 0,0 0 0,0-1 0,-1 1 0,1-1 0,0 1 0,0-1 0,0 1 0,0 0 0,-1-1 0,1 1 0,0-1 0,0 1 0,-1 0 0,1-1 0,0 1 0,-1 0 0,1 0 0,0-1 0,-1 1 0,1 0 0,-1 0 0,1-1 0,-1 1 0,-23-5 0,-25 9 0,40-1 0,0 1 0,0 0 0,1 0 0,-1 1 0,-14 10 0,20-12 0,-1-1 0,1 1 0,0-1 0,0 1 0,0 0 0,0 0 0,0 0 0,1 0 0,-1 1 0,1-1 0,0 1 0,0 0 0,0-1 0,1 1 0,-1 0 0,0 4 0,2-7 0,1-1 0,-1 1 0,0 0 0,1-1 0,-1 0 0,1 1 0,0-1 0,-1 1 0,1-1 0,-1 0 0,1 1 0,0-1 0,-1 0 0,1 1 0,0-1 0,-1 0 0,1 0 0,0 0 0,-1 0 0,1 0 0,0 0 0,-1 0 0,1 0 0,0 0 0,-1 0 0,1 0 0,0 0 0,-1 0 0,1 0 0,0-1 0,-1 1 0,2-1 0,26-6 0,-16 3 0,-1 0 0,-1-1 0,1 0 0,-1 0 0,0-1 0,0-1 0,0 0 0,-1 0 0,0-1 0,10-12 0,-18 20 0,-1 0 0,0-1 0,0 1 0,1 0 0,-1-1 0,0 1 0,0 0 0,0-1 0,0 1 0,1 0 0,-1-1 0,0 1 0,0-1 0,0 1 0,0 0 0,0-1 0,0 1 0,0 0 0,0-1 0,0 1 0,0-1 0,0 1 0,-1 0 0,1-1 0,0 1 0,0 0 0,0-1 0,0 1 0,-1-1 0,1 1 0,0 0 0,0 0 0,0-1 0,-1 1 0,1 0 0,0-1 0,-1 1 0,1 0 0,0 0 0,-1-1 0,1 1 0,0 0 0,-1 0 0,-25-5 0,-27 9 0,49-2 0,0-1 0,0 1 0,0 0 0,1 0 0,-1 0 0,1 0 0,-7 5 0,10-7 0,0 0 0,0 1 0,-1-1 0,1 0 0,0 0 0,0 1 0,-1-1 0,1 0 0,0 0 0,0 1 0,0-1 0,-1 0 0,1 1 0,0-1 0,0 0 0,0 1 0,0-1 0,0 0 0,0 1 0,0-1 0,-1 0 0,1 1 0,0-1 0,0 0 0,0 1 0,1-1 0,-1 0 0,0 1 0,0-1 0,0 0 0,0 1 0,0 0 0,22 3 0,56-10 0,-72 5 0,-1 0 0,1 0 0,-1-1 0,0 0 0,0 0 0,0 0 0,0-1 0,0 1 0,0-1 0,-1 0 0,1-1 0,5-4 0,-9 7 0,0 1 0,-1-1 0,1 0 0,0 1 0,-1-1 0,1 0 0,0 0 0,-1 0 0,1 1 0,-1-1 0,1 0 0,-1 0 0,1 0 0,-1 0 0,0 0 0,0 0 0,1 0 0,-1 0 0,0 0 0,0 0 0,0 0 0,0 0 0,0 0 0,0 0 0,0 0 0,0 0 0,-1 0 0,1 0 0,0 0 0,-1-1 0,-1 1 0,1-1 0,0 1 0,-1 0 0,0-1 0,1 1 0,-1 0 0,0 0 0,0 1 0,1-1 0,-1 0 0,0 0 0,0 1 0,0-1 0,-2 1 0,-5-2 0,0 1 0,0 0 0,1 1 0,-1 0 0,0 0 0,-10 2 0,12 1 0,1 0 0,-1 0 0,1 0 0,-1 0 0,1 1 0,0 0 0,0 1 0,-9 9 0,11-11 0,1 0 0,0 0 0,0 0 0,0 1 0,0 0 0,1-1 0,-1 1 0,1 0 0,0 0 0,0 0 0,1 1 0,-1-1 0,1 0 0,0 1 0,-1 5 0,3-9 0,0 0 0,0 0 0,0 0 0,0 0 0,0-1 0,0 1 0,0 0 0,0-1 0,0 1 0,0-1 0,0 1 0,0-1 0,0 0 0,1 1 0,-1-1 0,0 0 0,0 0 0,1 0 0,-1 0 0,0 0 0,0 0 0,0 0 0,3-1 0,34-1 0,-28 0 0,0-1 0,0 0 0,0 0 0,0-1 0,-1 0 0,0-1 0,16-10 0,-21 13 0,0-1 0,-1 1 0,1-1 0,-1 0 0,0 0 0,0 0 0,0-1 0,0 1 0,0-1 0,-1 0 0,1 0 0,-1 1 0,0-1 0,0-1 0,-1 1 0,1 0 0,-1 0 0,0-1 0,1-7 0,-2 11 0,0 0 0,0 0 0,0 0 0,0 0 0,-1 0 0,1 0 0,0 1 0,0-1 0,-1 0 0,1 0 0,-1 0 0,1 0 0,0 1 0,-1-1 0,0 0 0,1 0 0,-1 1 0,1-1 0,-1 0 0,0 1 0,0-1 0,1 1 0,-1-1 0,0 1 0,0-1 0,-1 0 0,-29-3 0,24 4 0,1 1 0,-1 0 0,1 0 0,-1 0 0,1 1 0,0 0 0,-10 4 0,11-3 0,0 0 0,0 0 0,0 0 0,1 1 0,-1 0 0,1-1 0,0 1 0,0 1 0,0-1 0,1 1 0,-1-1 0,1 1 0,0 0 0,-3 8 0,6-13 0,1 1 0,-1 0 0,1-1 0,-1 1 0,1-1 0,0 1 0,-1-1 0,1 1 0,0-1 0,-1 0 0,1 1 0,0-1 0,-1 0 0,1 0 0,0 1 0,0-1 0,-1 0 0,1 0 0,0 0 0,0 0 0,-1 0 0,1 0 0,0 0 0,0 0 0,-1 0 0,1 0 0,0 0 0,0 0 0,-1-1 0,2 1 0,28-5 0,-19 2 0,1-1 0,-1 0 0,-1-1 0,1-1 0,-1 1 0,0-2 0,0 1 0,0-1 0,-1-1 0,0 0 0,13-15 0,-22 22 0,1 1 0,-1-1 0,1 1 0,-1-1 0,0 1 0,1-1 0,-1 1 0,0-1 0,0 1 0,1-1 0,-1 1 0,0-1 0,0 1 0,0-1 0,0 0 0,0 1 0,1-1 0,-1 1 0,0-1 0,-1 0 0,1 1 0,0-1 0,0 1 0,0-1 0,0 1 0,0-1 0,0 0 0,-1 1 0,1-1 0,0 1 0,-1-1 0,1 1 0,-1-1 0,-19-2 0,-27 15 0,47-12 0,-8 4 0,0 1 0,0 0 0,0 0 0,1 0 0,0 1 0,0 0 0,0 0 0,1 0 0,-6 9 0,13-10-3038,4-6-5252,3-6-4693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8.126"/>
    </inkml:context>
    <inkml:brush xml:id="br0">
      <inkml:brushProperty name="width" value="0.025" units="cm"/>
      <inkml:brushProperty name="height" value="0.025" units="cm"/>
    </inkml:brush>
  </inkml:definitions>
  <inkml:trace contextRef="#ctx0" brushRef="#br0">78 68 7591,'0'0'3529,"4"-10"-230,17-47 1463,-52 140-412,-22 74-111,47-138-3726,2 1 0,0-1 1,2 1-1,0 0 0,1 0 1,2 21-1,-1-39-490,0 0 1,1 0-1,-1 0 1,1 0-1,-1 0 1,1 0-1,0 0 0,-1 0 1,1 0-1,0 0 1,0-1-1,1 1 1,-1 0-1,0-1 0,1 1 1,-1-1-1,0 1 1,1-1-1,0 1 0,2 0 1,0 0 6,-1 0-1,1 0 1,0-1 0,0 0 0,0 0 0,1 0-1,-1 0 1,0-1 0,7 1 0,5-1 21,-1-2 0,1 1 1,0-2-1,19-5 0,-33 7-66,1 1-1,-1-1 0,1 1 0,0-1 1,-1 1-1,1 0 0,-1 0 0,1 1 1,0-1-1,-1 0 0,1 1 1,-1-1-1,1 1 0,-1 0 0,1 0 1,-1 0-1,0 0 0,1 0 0,-1 1 1,0-1-1,0 1 0,0-1 0,0 1 1,0 0-1,0 0 0,1 2 1,4 5-14,-1 1 1,-1 0-1,1 0 1,6 19 0,-5-12 60,-6-16-24,0 0-1,-1 1 0,1-1 0,0 0 1,-1 1-1,0-1 0,1 0 0,-1 1 1,0-1-1,0 1 0,0-1 0,0 0 0,0 1 1,0-1-1,0 1 0,0-1 0,0 0 1,-1 1-1,1-1 0,-1 0 0,1 1 1,-1-1-1,1 0 0,-1 1 0,0-1 0,0 0 1,1 0-1,-2 2 0,-1-2 19,0 1-1,1 0 1,-1 0-1,0-1 1,0 0-1,0 0 1,0 1-1,0-2 1,0 1 0,0 0-1,0-1 1,-5 1-1,-2 0 17,0-1 0,0 0-1,0 0 1,0-1 0,0-1 0,1 1-1,-19-7 1,20 5-155,1-1 0,-1-1 0,1 1 0,0-1 0,-11-10-1,-2-12-2191,18 25 1795,1 0-1,1-1 1,-1 1-1,0 0 0,0-1 1,1 1-1,0-1 1,-1 1-1,1-1 0,0-4 1,0 7 242,1-1-1,-1 0 1,0 0 0,0 1 0,1-1 0,-1 0-1,1 0 1,-1 1 0,0-1 0,1 1-1,-1-1 1,1 0 0,0 1 0,-1-1 0,1 1-1,-1-1 1,1 1 0,0-1 0,-1 1-1,1 0 1,0-1 0,0 1 0,-1 0 0,1 0-1,0-1 1,0 1 0,-1 0 0,1 0-1,0 0 1,1 0 0,-1 0-225,19-3-5817</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002"/>
    </inkml:context>
    <inkml:brush xml:id="br0">
      <inkml:brushProperty name="width" value="0.025" units="cm"/>
      <inkml:brushProperty name="height" value="0.025" units="cm"/>
    </inkml:brush>
  </inkml:definitions>
  <inkml:trace contextRef="#ctx0" brushRef="#br0">76 437 4004,'0'0'8130,"11"-5"-3213,0-2-3702,1 1 0,-1-2 1,0 0-1,16-14 0,-24 19-984,0 1 1,0-1-1,0 0 0,-1 0 0,0 0 0,1 0 1,-1 0-1,0-1 0,0 1 0,-1-1 0,1 1 1,-1-1-1,1 0 0,-1 0 0,0 1 0,-1-1 1,1 0-1,-1 0 0,0 0 0,0 0 0,0 0 1,0 0-1,0 0 0,-3-6 0,3 9-202,-1-1-1,0 1 1,0 0-1,-1 0 0,1 0 1,0 0-1,0 0 1,0 0-1,-1 0 0,1 1 1,-1-1-1,1 0 1,0 1-1,-1-1 0,1 1 1,-1-1-1,1 1 0,-1 0 1,1 0-1,-1 0 1,0-1-1,1 1 0,-1 1 1,-2-1-1,-40 7-44,36-3 16,0 0 0,0 0 0,1 1 0,0 0 0,-1 0 0,2 1 0,-1-1 0,1 2 0,-7 6 0,10-9-4,0 0 0,0 0 0,0 0 0,0 0-1,0 1 1,1-1 0,0 1 0,0-1 0,0 1 0,1 0 0,-1 0-1,1 0 1,0 0 0,1 0 0,-1 0 0,1 0 0,0 6 0,1-9 2,0 0 0,0-1 0,-1 1 0,1-1 1,0 1-1,0-1 0,0 0 0,1 1 0,-1-1 0,0 0 1,0 0-1,1 0 0,-1 0 0,1 0 0,-1 0 1,1 0-1,-1 0 0,1-1 0,-1 1 0,1 0 1,0-1-1,-1 1 0,1-1 0,3 0 0,47 5-130,-50-5 117,4 0 8,26 1-144,47-4 0,-69 2 129,0-1 0,-1 0 0,1 0 0,-1-1 1,1 0-1,-1-1 0,0 0 0,0 0 0,10-8 0,-17 10 35,0 0 0,0 0 0,0-1 0,0 1 0,0 0 0,-1-1 0,1 0 0,-1 1 0,0-1 0,1 0 0,-1 0 1,-1 1-1,1-1 0,0 0 0,-1 0 0,1 0 0,-1-4 0,-2-52 222,2 58-238,0 1-1,0-1 1,0 1 0,0 0 0,0-1 0,0 1 0,0-1 0,0 1 0,0 0 0,0-1 0,0 1-1,0-1 1,0 1 0,-1-1 0,1 1 0,0 0 0,0-1 0,0 1 0,-1 0 0,1-1 0,0 1-1,0 0 1,-1-1 0,1 1 0,0 0 0,-1-1 0,1 1 0,0 0 0,-1 0 0,1 0 0,0-1-1,-1 1 1,1 0 0,-1 0 0,1 0 0,0 0 0,-1 0 0,1 0 0,-1-1 0,1 1 0,-1 0-1,1 0 1,0 0 0,-1 1 0,1-1 0,-1 0 0,1 0 0,0 0 0,-1 0 0,1 0 0,-1 0-1,1 1 1,-1-1 0,0 1-10,0 0 0,0-1 0,0 1-1,0 0 1,0 0 0,0 0 0,0 0-1,0 0 1,0 0 0,0 1 0,1-1 0,-1 0-1,1 0 1,-1 0 0,0 3 0,0 1 3,0 0 0,0 0 0,1 0 0,0 0 0,0 0 0,0 1 1,1-1-1,0 0 0,-1 0 0,2 0 0,-1 0 0,1 0 0,0 0 1,0 0-1,0-1 0,5 9 0,-5-11 16,0 0 0,0 0 0,0 0 0,0 0-1,1 0 1,-1 0 0,1-1 0,-1 1 0,1-1 0,-1 0 0,1 1 0,0-1 0,0 0 0,0-1 0,-1 1-1,1-1 1,0 1 0,0-1 0,0 0 0,0 0 0,0 0 0,0 0 0,0 0 0,0-1 0,0 0 0,-1 1-1,1-1 1,0 0 0,0 0 0,-1-1 0,4-1 0,0 0 3,0-1 0,0 0-1,0 0 1,-1-1 0,1 0 0,-1 0 0,-1 0-1,1 0 1,-1-1 0,0 0 0,0 0 0,5-11-1,2-6-14,-1 0 0,8-30 0,-7 18-480,-1-2 1,-2 1-1,-2-1 0,2-68 0,-19 131 187,3 18 511,1 0 0,3 0-1,1 1 1,3-1 0,4 46 0,-3-74-25,1-1 0,1 0 1,0 0-1,0 0 1,2 0-1,0 0 0,0-1 1,2 1-1,14 24 1,-20-38-175,-1-1 1,1 1-1,-1 0 1,1 0-1,-1 0 1,1 0 0,0 0-1,0-1 1,-1 1-1,1 0 1,0-1-1,0 1 1,0 0-1,0-1 1,0 1 0,0-1-1,0 0 1,0 1-1,0-1 1,0 0-1,0 1 1,1-1 0,-1 0 3,0-1 0,-1 1 0,1-1 0,-1 1 0,1-1 0,0 1 0,-1-1 0,1 0 0,-1 1 0,1-1 0,-1 0 1,1 1-1,-1-1 0,0 0 0,1 0 0,-1 1 0,0-1 0,1 0 0,-1 0 0,0 0 0,0-1 0,4-53 342,-4 49-407,-1-4 53,0-1 1,0 0-1,-1 1 1,-1-1 0,1 1-1,-2-1 1,1 1-1,-2 0 1,1 0-1,-1 1 1,-1-1 0,-10-13-1,-8-6-28,-1 0 0,-36-31 0,18 19-44,68 42-29,-10 1-521,0 1 0,-1 1 0,1 0 0,-1 1 0,0 1 0,0 0 0,0 0 1,24 17-1,-34-18-4535</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348"/>
    </inkml:context>
    <inkml:brush xml:id="br0">
      <inkml:brushProperty name="width" value="0.025" units="cm"/>
      <inkml:brushProperty name="height" value="0.025" units="cm"/>
    </inkml:brush>
  </inkml:definitions>
  <inkml:trace contextRef="#ctx0" brushRef="#br0">0 25 14157,'0'0'7463,"59"-25"-7366,-38 25-610,2 0-3299,-3 0-7590</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720"/>
    </inkml:context>
    <inkml:brush xml:id="br0">
      <inkml:brushProperty name="width" value="0.025" units="cm"/>
      <inkml:brushProperty name="height" value="0.025" units="cm"/>
    </inkml:brush>
  </inkml:definitions>
  <inkml:trace contextRef="#ctx0" brushRef="#br0">1 34 6438,'0'0'24535,"70"-15"-24343,-20 14-159,3 1-290,1-3-1921,-7-2-1505,-11-4-4869</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0.345"/>
    </inkml:context>
    <inkml:brush xml:id="br0">
      <inkml:brushProperty name="width" value="0.025" units="cm"/>
      <inkml:brushProperty name="height" value="0.025" units="cm"/>
    </inkml:brush>
  </inkml:definitions>
  <inkml:trace contextRef="#ctx0" brushRef="#br0">372 83 10218,'0'0'6005,"-1"-10"-2054,0 6-3700,1 1-38,0 0-1,0 0 1,0 1 0,0-1 0,-1 0 0,0 0 0,1 1 0,-1-1 0,0 1-1,0-1 1,0 1 0,-1-1 0,1 1 0,0-1 0,-1 1 0,0 0-1,1 0 1,-1 0 0,0 0 0,0 0 0,0 0 0,-1 1 0,1-1-1,0 1 1,-1-1 0,1 1 0,0 0 0,-1 0 0,0 0 0,1 0 0,-6-1-1,-4 1-17,0 1 1,-1 0-1,1 0 0,0 2 0,0-1 0,0 1 0,0 1 0,0 0 0,-12 6 0,17-7-204,0 1 0,0 0 1,0 1-1,0 0 0,1 0 0,-1 0 0,1 1 1,0 0-1,1 0 0,-1 1 0,1-1 0,0 1 1,1 0-1,-1 0 0,-5 12 0,9-16-11,-1 0 0,2 0 0,-1-1-1,0 1 1,0 0 0,0 0 0,1 0 0,-1 0-1,1 0 1,0 0 0,0 1 0,0-1 0,0 0-1,0 0 1,0 0 0,0 0 0,0 0 0,1 0 0,-1 0-1,1 0 1,0 0 0,0 0 0,-1 0 0,1 0-1,0-1 1,1 1 0,-1 0 0,0 0 0,0-1-1,1 1 1,-1-1 0,1 1 0,-1-1 0,1 0-1,0 0 1,-1 0 0,1 1 0,0-2 0,0 1 0,0 0-1,3 1 1,10 2-230,0 0-1,0-1 1,0-1-1,29 0 1,-8 1 60,-30-2 183,0 0 0,1 0 0,-1 1 0,0 0-1,9 4 1,-14-5 11,0-1 0,0 0 1,0 1-1,-1-1 0,1 1 0,0 0 0,0-1 0,-1 1 0,1-1 0,0 1 0,-1 0 1,1 0-1,-1-1 0,1 1 0,-1 0 0,0 0 0,1 0 0,-1-1 0,1 1 0,-1 0 1,0 0-1,0 0 0,0 0 0,0 0 0,0 0 0,0 0 0,0 0 0,0-1 0,0 1 0,0 0 1,0 0-1,0 0 0,0 0 0,-1 0 0,1 0 0,0 0 0,-1-1 0,1 1 0,-1 0 1,1 0-1,-1-1 0,1 1 0,-1 0 0,0 0 0,1-1 0,-1 1 0,0-1 0,1 1 1,-1-1-1,0 1 0,-1 0 0,-8 7 238,1-1 1,-1 0 0,-1-1-1,1 0 1,-1-1-1,0 0 1,-21 6 0,-83 19 469,100-27-1047,1-1 0,0-1 0,-18 0 0,28-4-3746,10-5 1694,10-4-1010,12 0-1717,7-2-1709</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0.828"/>
    </inkml:context>
    <inkml:brush xml:id="br0">
      <inkml:brushProperty name="width" value="0.025" units="cm"/>
      <inkml:brushProperty name="height" value="0.025" units="cm"/>
    </inkml:brush>
  </inkml:definitions>
  <inkml:trace contextRef="#ctx0" brushRef="#br0">1 366 12043,'0'0'15412,"8"-1"-14387,3-2-940,-1 1 0,0-1 0,0-1 1,0 0-1,-1 0 0,1-1 0,-1-1 0,0 1 0,0-1 0,-1-1 0,0 1 0,0-2 0,0 1 0,-1-1 0,0 0 0,8-13 0,-7 9-104,-1 1 0,-1-1-1,0 0 1,-1-1-1,0 0 1,-1 1 0,0-1-1,-1-1 1,0 1-1,-1 0 1,-1-1 0,0 1-1,-2-18 1,1 29-22,0-1 0,0 0 1,-1 0-1,1 1 1,-1-1-1,0 0 0,0 1 1,0-1-1,0 1 0,-1-1 1,1 1-1,-1-1 1,1 1-1,-1 0 0,0 0 1,0 0-1,0 0 0,0 0 1,0 0-1,0 1 1,0-1-1,-1 1 0,1-1 1,-1 1-1,1 0 0,-1 0 1,1 0-1,-1 0 1,0 0-1,1 1 0,-1-1 1,-3 1-1,2-1-52,0 1 0,0 0 0,0 1 0,0-1 0,0 0 0,0 1 0,0 0 0,0 0 0,0 0 0,1 1 0,-1-1 0,0 1 0,1 0 0,-1 0-1,1 0 1,0 0 0,0 1 0,0 0 0,0-1 0,0 1 0,0 0 0,-2 4 0,-2 5 113,0 0 0,2 0 0,-1 1 0,2-1 0,0 1 0,0 0 0,1 0 0,1 1 0,0-1 0,1 1 0,0 23 0,1-34-5,1-1-1,-1 1 0,0-1 0,1 1 1,0 0-1,-1-1 0,1 0 0,0 1 1,1-1-1,-1 1 0,0-1 0,0 0 1,1 0-1,0 0 0,-1 0 0,1 0 1,0 0-1,0 0 0,0 0 0,3 1 1,0 0-121,1 0 1,-1 0-1,1-1 1,0 0-1,-1 0 1,1-1-1,0 1 1,11 0-1,0-1-1185,0-1 0,0 0 0,0-1-1,1-1 1,25-6 0,-42 7 1251,0 0-1,1 1 0,-1 0 1,0-1-1,0 1 1,0 0-1,0-1 1,0 1-1,1 0 1,-1 0-1,0 0 0,0 0 1,0 0-1,0 0 1,1 0-1,-1 0 1,0 1-1,0-1 1,0 0-1,0 1 1,0-1-1,0 1 0,1-1 1,-1 1-1,0 0 1,-1-1-1,1 1 1,0 0-1,0 0 1,0 0-1,0-1 0,0 1 1,0 2-1,0 1 91,0 0-1,0 0 1,-1 0-1,1 0 1,-1 0-1,0 1 1,0-1-1,-1 4 1,0 13-62,-1-9 65,1-11-2396</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2.050"/>
    </inkml:context>
    <inkml:brush xml:id="br0">
      <inkml:brushProperty name="width" value="0.025" units="cm"/>
      <inkml:brushProperty name="height" value="0.025" units="cm"/>
    </inkml:brush>
  </inkml:definitions>
  <inkml:trace contextRef="#ctx0" brushRef="#br0">211 241 13164,'0'0'4079,"-12"-1"-1330,-6 1-1880,1 1 0,-1 1 0,-25 5 0,36-5-681,1-1-1,-1 1 1,1 0-1,-1 1 1,1-1-1,0 2 1,0-1-1,0 0 1,1 1-1,-1 0 1,1 0-1,0 1 1,0 0-1,-6 7 1,10-11-148,0-1-1,0 1 1,1 0 0,-1 0 0,0 0-1,1 0 1,-1 0 0,1 0 0,-1 0 0,1 0-1,0 0 1,-1 0 0,1 0 0,0 1-1,0-1 1,0 0 0,0 0 0,-1 0-1,2 0 1,-1 0 0,0 0 0,0 1 0,0-1-1,0 0 1,1 0 0,-1 0 0,1 1-1,0-1-16,1 0 0,-1 1 0,0-1-1,1 0 1,-1 0 0,1-1-1,-1 1 1,1 0 0,0 0 0,-1-1-1,1 1 1,0-1 0,-1 0 0,1 1-1,2-1 1,8 1 33,0-1 1,1 0-1,22-3 1,-25 0-216,0 0-1,0-1 1,-1 0 0,0 0 0,1-1 0,-2 0 0,1-1-1,0 0 1,-1 0 0,0-1 0,-1 0 0,1 0-1,-2-1 1,1 0 0,-1 0 0,0 0 0,0-1 0,-1 0-1,0 0 1,-1-1 0,6-17 0,-12 20-579,-7 16 510,-9 19 164,14-18 233,0 0 1,1 1 0,0-1 0,1 1-1,0 0 1,1 0 0,0 0 0,0 0-1,3 19 1,-2-28-148,1-1 0,-1 0 0,1 0 1,-1 0-1,1 0 0,-1 0 0,1 0 0,0 0 0,0 0 0,0-1 0,-1 1 0,1 0 0,0 0 1,0 0-1,0-1 0,0 1 0,0-1 0,0 1 0,1-1 0,-1 1 0,0-1 0,0 0 0,0 1 0,0-1 1,0 0-1,1 0 0,-1 0 0,0 0 0,0 0 0,0 0 0,1 0 0,0 0 0,42-9 819,-27 2-577,0-2 0,0 0 0,-1-1 0,-1-1 0,1 0 0,-2-1 0,24-24 0,-18 14-367,0-1 0,-2-1-1,0 0 1,15-31 0,-26 43-3,-3 6 11,0 1 0,-1-1 1,0 0-1,0 0 0,-1 0 0,0 0 0,0-1 0,0 1 1,-1-1-1,0 1 0,1-10 0,-16 33-396,1 8 509,2 0-1,0 1 1,2 1 0,1-1-1,-7 43 1,7-17 249,3-1 0,0 58 0,5-108-262,0 1 0,0-1 0,0 1 0,0 0 0,0-1 0,0 1 0,1 0 0,-1-1 0,1 1 0,-1-1 0,1 1 0,-1-1 0,1 1 0,1 1 1,-2-3 9,1 1 0,-1-1 0,1 0 1,-1 0-1,0 0 0,1 1 1,-1-1-1,1 0 0,-1 0 0,1 0 1,-1 0-1,0 0 0,1 0 1,-1 0-1,1 0 0,-1 0 0,1 0 1,-1 0-1,1 0 0,-1 0 1,1 0-1,-1 0 0,0 0 0,1 0 1,-1-1-1,1 1 0,-1 0 1,0 0-1,1-1 0,0 1 0,2-3 64,1 0 0,-1 0 0,0-1 0,0 1 0,0-1 0,0 1 0,0-1 0,2-5 0,11-26-86,-1 0 0,-2-1 0,-1 0 0,-2-1 0,-2-1-1,-1 1 1,-2-1 0,1-69 0,-28 151-521,-6 38 548,19-62 201,1 1 0,1 0 0,1 0 0,1 0 0,1 1 0,1 0 0,-1 29 0,4-49-210,0 0-1,1-1 1,-1 1-1,0 0 1,1-1 0,-1 1-1,1-1 1,0 1-1,-1-1 1,1 1 0,0-1-1,0 1 1,0-1-1,0 0 1,0 0-1,1 1 1,-1-1 0,0 0-1,0 0 1,1 0-1,1 1 1,1 0-2,1 0 0,-1 0 0,0-1-1,1 0 1,-1 0 0,1 0 0,8 1 0,-1-2 217,1 0 0,-1 0 0,0-1 0,0-1 0,17-4 0,-18 2-152,0 0 1,0-1-1,-1 0 0,0 0 0,0-2 1,0 1-1,-1-1 0,0 0 0,16-17 1,-21 20-62,0 0 1,0-1 0,0 0 0,-1 1 0,0-1-1,0-1 1,0 1 0,0 0 0,-1-1 0,0 1 0,0-1-1,0 0 1,-1 0 0,0 0 0,0 0 0,-1 0-1,1 0 1,-1 0 0,0 0 0,-1 1 0,-1-7 0,1 9-10,0 1 0,0-1 0,0 1 0,-1-1 0,1 1 1,-1 0-1,1 0 0,-1 0 0,0 0 0,0 0 1,0 0-1,0 0 0,0 1 0,-1-1 0,1 1 1,0-1-1,-1 1 0,1 0 0,-1 0 0,1 0 0,-1 0 1,0 1-1,1-1 0,-1 1 0,0-1 0,-4 1 1,2 0-17,1-1 1,-1 1-1,1 0 1,-1 1 0,1-1-1,-1 1 1,1 0-1,-1 0 1,1 1 0,-1-1-1,1 1 1,0 0-1,0 0 1,0 0 0,-4 3-1,3 0 14,0 0 0,0 0-1,1 0 1,0 1 0,0 0-1,1-1 1,-1 1 0,1 1-1,0-1 1,1 0 0,0 1-1,0-1 1,0 1 0,1 0-1,-1-1 1,2 1 0,-1 0-1,1 10 1,1-15 0,-1-1 1,0 1-1,1-1 0,-1 1 0,1-1 0,-1 1 0,1-1 1,0 1-1,0-1 0,-1 0 0,1 1 0,0-1 1,0 0-1,0 0 0,1 1 0,-1-1 0,0 0 0,0 0 1,1-1-1,-1 1 0,0 0 0,1 0 0,-1 0 1,1-1-1,-1 1 0,1-1 0,-1 1 0,1-1 1,3 0-1,52 3 79,-42-4-73,2 0-93,0-1-1,-1 0 1,0-1-1,17-6 1,-17 4-3,0 1 1,0 1-1,0 1 1,17-1-1,-33 3 93,1 0-1,-1 0 1,1 0 0,-1 1-1,0-1 1,1 0 0,-1 0-1,1 1 1,-1-1-1,0 0 1,1 1 0,-1-1-1,0 0 1,1 1 0,-1-1-1,0 0 1,0 1-1,1-1 1,-1 1 0,0-1-1,0 1 1,0-1-1,0 0 1,0 1 0,1-1-1,-1 1 1,0-1 0,0 1-1,0-1 1,0 1-1,0-1 1,-1 2 0,0 26 336,1-26-310,-1 1 0,1 0 0,0 0 0,0-1 0,0 1 0,0 0-1,0 0 1,1-1 0,-1 1 0,1 0 0,1 3 0,0-4-31,1-1 0,-1 0 0,1-1 0,0 1 0,-1 0 0,1-1 0,0 1 0,-1-1 0,1 0 0,0 0 0,-1 0 0,1 0 0,4-1 0,36-7 0,-17-1 0,0-1 0,-1-1 0,45-26 0,-4 0 0,-66 37 0,1-1 0,0 1 0,0-1 0,-1 1 0,1 0 0,0-1 0,0 1 0,-1 0 0,1-1 0,0 1 0,0 0 0,0 0 0,-1 0 0,1-1 0,0 1 0,0 0 0,0 0 0,0 0 0,0 1 0,-1-1 0,1 0 0,0 0 0,0 0 0,0 1 0,-1-1 0,1 0 0,0 1 0,0-1 0,-1 1 0,1-1 0,0 0 0,-1 1 0,1 0 0,0-1 0,-1 1 0,2 1 0,7 34 0,-9-31 0,0-1 0,1 0 0,-1 0 0,1 0 0,0 0 0,0 0 0,1 0 0,-1 0 0,1 0 0,4 6 0,-4-8-107,0 0 0,0-1 0,1 1 0,-1 0 0,0-1 1,1 1-1,-1-1 0,1 0 0,0 0 0,-1 0 0,1 0 0,0-1 0,4 2 0,22-3-3980,-8-7-5543</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4.761"/>
    </inkml:context>
    <inkml:brush xml:id="br0">
      <inkml:brushProperty name="width" value="0.025" units="cm"/>
      <inkml:brushProperty name="height" value="0.025" units="cm"/>
    </inkml:brush>
  </inkml:definitions>
  <inkml:trace contextRef="#ctx0" brushRef="#br0">187 1 10442,'0'0'13970,"-11"11"-13201,0 0-719,1 0 0,1 0 0,-1 1 0,2 1 0,0-1 0,1 1 0,-9 19 1,9-12-48,-53 150 80,52-143-95,2 0 0,0 0 0,2 1 0,-1 38 0,5-63-185,0 0-1,0-1 0,0 1 1,0 0-1,1 0 1,-1 0-1,1 0 0,0 0 1,2 4-1,-3-6-118,1 0 0,0-1 0,0 1 0,-1 0-1,1 0 1,0-1 0,0 1 0,0-1 0,0 1-1,0-1 1,0 1 0,0-1 0,0 0 0,0 1-1,0-1 1,0 0 0,0 0 0,0 0 0,0 0 0,0 0-1,0 0 1,0 0 0,0 0 0,0 0 0,0 0-1,0 0 1,0-1 0,0 1 0,1-1 0,17-6-10212</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5.496"/>
    </inkml:context>
    <inkml:brush xml:id="br0">
      <inkml:brushProperty name="width" value="0.025" units="cm"/>
      <inkml:brushProperty name="height" value="0.025" units="cm"/>
    </inkml:brush>
  </inkml:definitions>
  <inkml:trace contextRef="#ctx0" brushRef="#br0">124 42 13132,'0'0'11836,"-1"14"-10406,-4 18-1116,-2 1 0,-1-1 0,-2 0 0,-26 58 0,19-56-77,10-20-139,0 1-1,0 0 1,1 0 0,-7 30 0,13-45-114,1 0 0,-1 0 0,0 0 0,0 0-1,0 0 1,0 1 0,0-1 0,0 0 0,0 0 0,0 0 0,1 0 0,-1 0 0,0 1 0,0-1 0,0 0 0,0 0 0,1 0-1,-1 0 1,0 0 0,0 0 0,0 0 0,0 0 0,1 0 0,-1 0 0,0 0 0,0 0 0,0 0 0,1 0 0,-1 0 0,0 0 0,0 0-1,0 0 1,0 0 0,1 0 0,-1 0 0,0 0 0,0 0 0,0 0 0,0 0 0,1 0 0,-1 0 0,0-1 0,0 1 0,0 0-1,0 0 1,0 0 0,1 0 0,-1 0 0,0 0 0,0-1 0,0 1 0,0 0 0,0 0 0,0 0 0,0 0 0,0-1 0,0 1 0,0 0-1,1 0 1,10-11-647,3-7-116,-2 0-1,0-1 1,-1 0 0,-1-1 0,-1 0 0,10-33 0,-13 36 668,-2-1-1,0 0 1,-1 1-1,1-33 1,-4 49 129,0 1-1,1 0 1,-1 0 0,0 0 0,0 0 0,0-1 0,0 1 0,0 0 0,0 0 0,0 0 0,0 0 0,0-1 0,0 1 0,0 0 0,0 0 0,0 0 0,0 0-1,0-1 1,0 1 0,0 0 0,0 0 0,0 0 0,0-1 0,0 1 0,0 0 0,0 0 0,0 0 0,0 0 0,-1-1 0,1 1 0,0 0 0,0 0 0,0 0-1,0 0 1,0 0 0,0 0 0,-1-1 0,1 1 0,0 0 0,0 0 0,0 0 0,0 0 0,0 0 0,-1 0 0,1 0 0,0 0 0,0 0 0,0 0 0,-1 0-1,1 0 1,0 0 0,0 0 0,0 0 0,0 0 0,-1 0 0,1 0 0,0 0 0,-10 12 355,-6 23-132,12-20-113,2 1-1,0 0 1,1 22-1,1-34-60,-1 0 0,2 0 0,-1 0 0,0 0 0,1 0 0,0 0 1,0 0-1,0 0 0,0 0 0,0 0 0,1 0 0,0-1 0,0 1 0,0-1 0,0 1 0,0-1 0,1 0 0,5 5 0,-7-7-32,1 0 0,0 0 1,0 0-1,0 0 0,0 0 1,0-1-1,0 1 0,0-1 1,0 1-1,0-1 0,0 0 1,0 0-1,0 0 0,0 0 1,0 0-1,0 0 0,0-1 1,0 1-1,0-1 0,0 1 1,0-1-1,0 0 0,0 0 1,-1 0-1,1 0 0,0 0 1,0 0-1,-1 0 0,1 0 1,-1-1-1,1 1 0,-1-1 1,1 1-1,-1-1 0,0 0 1,2-3-1,5-7 309,0-1 1,-1 0-1,10-27 1,-13 30-206,6-12 434,-2-1 1,0 0-1,-2 0 0,-1 0 1,0-1-1,2-46 1,-7 70-446,-2 41-1345,2-27-237,0 4-2000,0-6-1760,2-5-1870</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5.871"/>
    </inkml:context>
    <inkml:brush xml:id="br0">
      <inkml:brushProperty name="width" value="0.025" units="cm"/>
      <inkml:brushProperty name="height" value="0.025" units="cm"/>
    </inkml:brush>
  </inkml:definitions>
  <inkml:trace contextRef="#ctx0" brushRef="#br0">122 19 8808,'0'0'9214,"-7"10"-7671,-17 17-623,11-14-105,1 1 0,0 0 0,1 1 0,1 0 0,0 0 0,-12 26 0,22-40-803,0-1-1,0 0 0,0 0 1,0 1-1,-1-1 0,1 0 1,0 0-1,0 1 1,0-1-1,0 0 0,0 0 1,0 1-1,0-1 1,0 0-1,0 1 0,0-1 1,0 0-1,0 0 0,0 1 1,0-1-1,1 0 1,-1 0-1,0 1 0,0-1 1,0 0-1,0 0 1,0 0-1,1 1 0,-1-1 1,0 0-1,0 0 0,0 0 1,0 1-1,1-1 1,-1 0-1,0 0 0,0 0 1,1 0-1,-1 0 1,0 0-1,0 1 0,1-1 1,-1 0-1,0 0 1,0 0-1,1 0 0,17-5 285,15-15 58,-21 10-433,0-1 0,-1 0 0,-1-1-1,0 0 1,0-1 0,-1 0 0,-1 0 0,0-1 0,-1 0-1,0 0 1,4-16 0,-16 43 129,1-4-72,1-1 0,0 1 1,1 0-1,0 0 1,-2 14-1,4-12 6,-1-7-510,1 0 0,0-1 0,0 1 0,0 0 0,1-1 0,-1 1-1,1 0 1,1 3 0,-1-6 257,0 0-1,-1 0 0,1 0 1,0 0-1,0 0 1,0 0-1,0 0 0,0-1 1,0 1-1,0 0 1,0-1-1,0 1 0,0-1 1,0 1-1,0-1 1,0 1-1,1-1 0,-1 0 1,0 0-1,0 1 1,0-1-1,1 0 0,-1 0 1,0 0-1,0 0 1,1-1-1,-1 1 0,0 0 1,2-1-1,20-6-4300,4-10 1624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242"/>
    </inkml:context>
    <inkml:brush xml:id="br0">
      <inkml:brushProperty name="width" value="0.025" units="cm"/>
      <inkml:brushProperty name="height" value="0.025" units="cm"/>
    </inkml:brush>
  </inkml:definitions>
  <inkml:trace contextRef="#ctx0" brushRef="#br0">1 81 15086,'2'-10'1527,"7"-35"315,0 27 513,-4 23-527,0 25-774,-24 260 1236,12-223-2050,3 7 443,4-73-658,0-1 0,-1 1-1,1 0 1,0-1-1,0 1 1,0-1-1,0 1 1,0-1 0,0 1-1,1-1 1,-1 1-1,0 0 1,0-1-1,0 1 1,0-1 0,1 1-1,-1-1 1,0 1-1,0-1 1,1 0-1,-1 1 1,0-1 0,1 1-1,-1-1 1,0 1-1,1-1 1,-1 0-1,1 1 1,-1-1-1,1 0 1,-1 0 0,1 1-1,-1-1 1,1 0-1,-1 0 1,1 0-1,-1 1 1,1-1 0,-1 0-1,1 0 1,-1 0-1,1 0 1,0 0-1,-1 0 1,1 0 0,-1 0-1,1 0 1,-1-1-1,1 1 1,-1 0-1,1 0 1,-1 0 0,1-1-1,30-17 1110,17-24-337,-3-2 0,-1-2 0,46-61 0,-45 52-584,-16 20-213,2 0 0,46-72 0,-87 113-2944,-25 24-7026,3-4 463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6.320"/>
    </inkml:context>
    <inkml:brush xml:id="br0">
      <inkml:brushProperty name="width" value="0.025" units="cm"/>
      <inkml:brushProperty name="height" value="0.025" units="cm"/>
    </inkml:brush>
  </inkml:definitions>
  <inkml:trace contextRef="#ctx0" brushRef="#br0">115 253 11819,'0'0'9086,"-11"14"-8509,5-7-547,-54 73 527,54-72-474,2 0 0,-1 1 0,1-1 0,0 1 0,1 0 0,0-1 0,1 2 0,0-1 0,0 0 0,-1 12 0,3-20-81,0 0 1,0 0-1,0 0 0,0 0 1,0 1-1,0-1 1,0 0-1,1 0 0,-1 0 1,0 0-1,1 0 1,-1 0-1,1 0 1,-1 0-1,1 0 0,-1 0 1,1 0-1,-1 0 1,1 0-1,0 0 0,0-1 1,0 1-1,-1 0 1,1 0-1,0-1 1,0 1-1,1 0 0,0 0-1,1-1-1,-1 0 0,0 1 1,0-1-1,0 0 1,0 0-1,0 0 0,1-1 1,-1 1-1,0 0 0,0-1 1,0 1-1,3-2 0,2-1 12,1-1 0,0 1 0,-1-1-1,1-1 1,-1 0 0,9-7 0,5-10 158,0-1 0,-1-1 0,-2 0 0,0-1 0,22-43 1,-31 48 12,0 1 1,-1-1 0,-1-1-1,0 0 1,-2 0 0,0 0 0,-2 0-1,2-37 1,-5 57-168,0 0-1,1-1 1,-1 1 0,0-1-1,0 1 1,0-1-1,0 1 1,0-1 0,0 1-1,-1 0 1,1-1 0,0 1-1,-1-1 1,1 1-1,-1 0 1,1-1 0,-1 1-1,0 0 1,0 0-1,0-1 1,1 1 0,-1 0-1,0 0 1,0 0 0,0 0-1,-1 0 1,1 0-1,0 0 1,0 1 0,0-1-1,-1 0 1,1 1 0,0-1-1,-1 1 1,1-1-1,-1 1 1,1-1 0,0 1-1,-1 0 1,1 0 0,-1 0-1,1 0 1,-1 0-1,1 0 1,-1 0 0,1 0-1,0 1 1,-1-1-1,-1 1 1,-3 1-16,0 0 0,1 1 0,-1 0 0,0 0-1,1 0 1,0 0 0,0 1 0,0 0 0,0 0 0,-6 7 0,0 2 2,1 0 1,1 0-1,0 1 1,-8 17 0,15-26-28,-1 0 1,1 1-1,0-1 1,1 1-1,-1-1 1,1 1-1,0 0 1,0-1-1,1 1 1,0 0-1,0 0 1,0-1-1,0 1 1,1 0-1,3 9 0,-2-11-7,0-1-1,0 1 0,0 0 0,1-1 0,0 0 0,0 1 0,0-1 0,0 0 0,0-1 0,0 1 1,1 0-1,6 2 0,-7-3 31,0-1 1,0 1-1,0 0 1,0 0 0,-1 0-1,1 1 1,-1-1-1,1 0 1,-1 1-1,0 0 1,0-1 0,0 1-1,0 0 1,0 0-1,0 0 1,-1 0-1,0 1 1,0-1 0,0 0-1,0 1 1,1 4-1,-11 52 132,1-7-2427,8-53 2149,0 1 27,0-1 0,0 0 0,0 0 0,0 0 1,0 0-1,0 1 0,0-1 0,0 0 0,0 0 0,0 0 1,0 1-1,0-1 0,0 0 0,0 0 0,0 0 0,0 1 1,0-1-1,0 0 0,0 0 0,0 0 0,0 1 0,0-1 1,0 0-1,0 0 0,1 0 0,-1 0 0,0 0 1,0 1-1,0-1 0,0 0 0,0 0 0,1 0 0,-1 0 1,0 0-1,0 0 0,0 0 0,0 1 0,1-1 0,-1 0 1,0 0-1,0 0 0,0 0 0,1 0 0,-1 0 0,0 0 1,0 0-1,0 0 0,1 0 0,-1 0 0,0 0 1,0 0-1,0 0 0,1 0 0,9 0-5965</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6.932"/>
    </inkml:context>
    <inkml:brush xml:id="br0">
      <inkml:brushProperty name="width" value="0.025" units="cm"/>
      <inkml:brushProperty name="height" value="0.025" units="cm"/>
    </inkml:brush>
  </inkml:definitions>
  <inkml:trace contextRef="#ctx0" brushRef="#br0">190 0 17264,'0'0'6508,"-9"14"-4181,-7 11-1634,2 1 0,1 1 0,1 0 0,-12 42 0,-75 310 1837,99-378-2527,0-1 0,-1 0 0,1 0-1,0 0 1,0 0 0,0 1 0,0-1-1,-1 0 1,1 0 0,0 0-1,0 1 1,0-1 0,0 0 0,0 0-1,0 1 1,0-1 0,0 0 0,0 0-1,0 0 1,0 1 0,0-1 0,0 0-1,0 0 1,0 1 0,0-1 0,0 0-1,0 0 1,0 1 0,0-1 0,0 0-1,0 0 1,0 0 0,0 1-1,0-1 1,1 0 0,-1 0 0,0 0-1,0 1 1,0-1 0,0 0 0,1 0-1,-1 0 1,0 0 0,0 1 0,0-1-1,1 0 1,-1 0 0,0 0 0,0 0-1,0 0 1,1 0 0,-1 0-1,0 0 1,0 0 0,1 0 0,-1 0-1,16-11 20,19-27-280,106-152-2379,-141 189 2642,0 0 0,1 0-1,-1 0 1,1 1 0,-1-1-1,1 0 1,-1 1 0,1-1 0,-1 0-1,1 1 1,0-1 0,-1 1 0,1-1-1,0 1 1,-1-1 0,1 1-1,0-1 1,0 1 0,-1 0 0,1-1-1,0 1 1,0 0 0,0 0-1,0 0 1,-1 0 0,1 0 0,0-1-1,0 2 1,0-1 0,0 0 0,0 0-1,-1 0 1,2 0 0,-1 2 5,0-1 0,0 1 0,0-1 1,0 1-1,-1 0 0,1-1 1,0 1-1,-1 0 0,0 0 0,1-1 1,-1 1-1,0 0 0,0 0 0,0 2 1,0 7 9,0 1 0,-1-1 1,0 1-1,-4 13 1,-20 29 614,24-53-411,3-2-204,0 0 0,-1 0 1,1 0-1,-1 1 0,1-1 0,-1-1 1,1 1-1,-1 0 0,0 0 0,1 0 1,-1-1-1,0 1 0,0-1 0,0 1 1,0-1-1,0 1 0,-1-1 0,1 1 1,1-4-1,15-40 78,-14 38-46,3-13 149,-1 0 0,4-34 0,2-10-67,2 83-2350,-10-13 1151,0 0 0,0 0 0,1 0-1,0 0 1,6 7 0,-7-10 6,1 0 1,-1 0 0,1 0-1,-1 0 1,1 0 0,0-1 0,0 0-1,0 0 1,0 0 0,1 0-1,-1-1 1,0 1 0,1-1-1,5 1 1,12 0 385</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7.693"/>
    </inkml:context>
    <inkml:brush xml:id="br0">
      <inkml:brushProperty name="width" value="0.025" units="cm"/>
      <inkml:brushProperty name="height" value="0.025" units="cm"/>
    </inkml:brush>
  </inkml:definitions>
  <inkml:trace contextRef="#ctx0" brushRef="#br0">99 64 2114,'0'0'21941,"-9"1"-21034,5-1-832,0 0 0,0 1-1,0 0 1,0 0 0,1 0 0,-1 0-1,0 1 1,1-1 0,-1 1 0,1 0-1,-1 0 1,1 0 0,0 0 0,0 1-1,0 0 1,0-1 0,0 1 0,1 0-1,-1 0 1,1 0 0,0 1 0,0-1-1,0 0 1,0 1 0,1 0-1,0-1 1,-1 1 0,1 0 0,0 0-1,0 7 1,0-9-62,0-1-1,1 1 1,-1 0-1,1-1 1,-1 1-1,1 0 1,0 0-1,0-1 1,0 1 0,0 0-1,0 0 1,0 0-1,0-1 1,0 1-1,1 0 1,-1 0-1,1-1 1,-1 1-1,1 0 1,0-1-1,0 1 1,0 0 0,0-1-1,0 1 1,0-1-1,0 0 1,0 1-1,3 1 1,-2-2-20,0-1-1,0 0 1,0 0 0,0 0 0,1 0 0,-1 0-1,0 0 1,0 0 0,0-1 0,0 1-1,0-1 1,0 0 0,0 1 0,0-1 0,0 0-1,0 0 1,-1 0 0,1 0 0,0-1 0,-1 1-1,1 0 1,-1-1 0,1 1 0,-1-1-1,2-2 1,10-9-126,-1-1-1,-1 0 1,0-1-1,-1 0 1,0-1 0,-2 0-1,0 0 1,11-33-1,-34 136-389,5-38 539,10-49-28,0 0 1,0 0-1,0 1 0,0-1 0,0 0 1,0 0-1,0 1 0,0-1 0,0 0 1,0 0-1,1 1 0,-1-1 1,0 0-1,0 0 0,0 1 0,0-1 1,0 0-1,1 0 0,-1 0 1,0 1-1,0-1 0,0 0 0,0 0 1,1 0-1,-1 0 0,0 0 0,0 1 1,1-1-1,-1 0 0,0 0 1,0 0-1,1 0 0,-1 0 0,0 0 1,0 0-1,1 0 0,-1 0 0,0 0 1,0 0-1,1 0 0,-1 0 1,0 0-1,0 0 0,1 0 0,-1 0 1,0 0-1,0 0 0,1 0 0,-1 0 1,0-1-1,0 1 0,0 0 1,1 0-1,-1 0 0,0-1 0,11-5-425,0-4-249,-1-1 1,0 1 0,11-18 0,-16 20 712,0 0 0,1 1 0,0-1-1,1 1 1,0 1 0,0-1 0,0 1 0,0 0 0,1 1 0,14-8 0,-20 36 1238,-16 44-747,10-52-465,1 1 1,0 1-1,-1 19 0,4-16 201,0 1 0,2-1 1,0 0-1,8 31 0,-7-42-206,-2 0 1,1 0-1,-1 0 0,0 0 1,-1 1-1,0-1 1,-1 0-1,0 0 0,0 0 1,-4 11-1,4-16 119,0 0 0,-1-1 0,1 1 0,-1 0 0,0-1 0,0 1 0,0-1 0,0 1 0,-1-1 0,1 0 0,-1 0 0,0 0 0,0-1 0,0 1 0,0-1 0,-1 1 0,1-1 0,-1 0 0,1 0 0,-1-1 0,0 1 0,0-1 0,1 1 0,-1-1 0,-5 0 0,8-1-121,0 1 1,1-1 0,-1 0 0,0 0 0,0 0-1,1 0 1,-1 0 0,0 0 0,0 0-1,1-1 1,-1 1 0,0 0 0,1 0 0,-1 0-1,0-1 1,1 1 0,-1 0 0,0-1-1,1 1 1,-1-1 0,1 1 0,-1-1-1,0 1 1,1-1 0,-1 1 0,1-1 0,0 1-1,-1-1 1,1 0 0,-1 0 0,-2-28 346,4 20-404,1 0 0,0 0 0,0 0 0,7-14 0,4-1-248,2 1-1,1 1 1,0 1 0,2 0-1,0 1 1,35-29-1,-28 26 231,0-1 0,-2-1 0,32-44 0,-52 64 119,0-1 0,0 1 1,0-1-1,-1 0 0,4-11 0,-6 16-81,0 0 0,0 0 0,1 1 0,-1-1 0,0 0 0,0 0 0,0 0 0,0 1 0,0-1 0,0 0-1,0 0 1,0 0 0,0 1 0,-1-1 0,1 0 0,0 0 0,0 1 0,-1-1 0,1 0 0,0 1 0,-1-1-1,1 0 1,-1 1 0,1-1 0,-1 1 0,1-1 0,-1 0 0,0 1 0,1-1 0,-1 1 0,1 0 0,-1-1 0,0 1-1,0-1 1,1 1 0,-1 0 0,0 0 0,1-1 0,-1 1 0,0 0 0,0 0 0,0 0 0,1 0 0,-1 0-1,0 0 1,0 0 0,1 0 0,-1 0 0,0 0 0,0 0 0,0 1 0,1-1 0,-1 0 0,0 1 0,1-1-1,-1 0 1,0 1 0,0 0 0,-4 1 5,0 0 0,1 0 0,0 1 0,-1 0 0,1 0-1,0 0 1,0 0 0,0 1 0,1-1 0,-1 1 0,1 0 0,0 0 0,0 1-1,1-1 1,-1 0 0,1 1 0,-2 5 0,-1-1 18,1 1 0,1 0 0,-1 0 1,2 1-1,0-1 0,0 1 0,-1 14 0,3-23-63,0 0 0,0 0-1,1 0 1,-1-1 0,0 1 0,1 0-1,-1 0 1,1 0 0,-1-1-1,1 1 1,0 0 0,0-1-1,0 1 1,0-1 0,0 1-1,0-1 1,0 1 0,0-1 0,1 0-1,-1 1 1,0-1 0,1 0-1,-1 0 1,4 2 0,19 4-2772,2-7-3322,-2-4-2587</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8.768"/>
    </inkml:context>
    <inkml:brush xml:id="br0">
      <inkml:brushProperty name="width" value="0.025" units="cm"/>
      <inkml:brushProperty name="height" value="0.025" units="cm"/>
    </inkml:brush>
  </inkml:definitions>
  <inkml:trace contextRef="#ctx0" brushRef="#br0">101 206 8936,'9'-41'3901,"-4"18"-642,0-1 1,-1-1 0,0-24-1,-4 49-3222,0-1 0,0 1 0,0 0 0,0 0 0,0 0 0,0-1 0,0 1 0,0 0 0,0 0 0,0-1 0,0 1 0,0 0 0,0 0 0,0 0 0,-1-1 0,1 1 0,0 0 0,0 0 0,0 0 0,0 0 0,0-1 0,-1 1 0,1 0 0,0 0 0,0 0 0,0 0 0,-1 0 0,1 0 0,0-1 0,0 1 0,0 0 0,-1 0 0,1 0 0,0 0 0,0 0 0,0 0 0,-1 0 0,1 0 0,0 0 0,0 0 0,-1 0 1,1 0-1,0 0 0,0 0 0,0 0 0,-1 0 0,1 0 0,0 1 0,0-1 0,-1 0 0,1 0 0,0 0 0,0 0 0,0 0 0,-1 1 0,-11 8 79,6 0-61,-1 1 1,2-1 0,-1 2-1,1-1 1,1 0-1,-6 21 1,-14 71 799,21-87-690,-6 26-15,2 1-1,2 0 1,1 1-1,3-1 1,4 59-1,-2-140 515,0 4-1143,-6-68 0,-5 40-716,46 62 1077,-20-1 149,0 0 0,-1-1 0,1-1-1,-1 0 1,1-1 0,-1-1 0,-1 0 0,1-1 0,-1-1-1,0 0 1,-1-1 0,0 0 0,0-1 0,-1 0-1,-1-1 1,1-1 0,-2 0 0,0 0 0,0-1 0,-1 0-1,10-21 1,-16 27-11,-1 0 1,1-1-1,-2 1 0,1-1 1,-1 0-1,0 0 0,0 1 0,-1-1 1,-2-14-1,2 20-17,0 0 1,0 0-1,-1 0 0,1 1 1,-1-1-1,0 0 1,1 0-1,-1 1 0,0-1 1,0 0-1,0 1 1,0-1-1,0 0 0,-1 1 1,1 0-1,0-1 0,-1 1 1,-1-2-1,1 3-8,0-1 0,0 1 0,0-1 0,0 1 0,0-1 0,0 1 0,0 0-1,0 0 1,0 0 0,0 0 0,0 1 0,0-1 0,0 0 0,0 1 0,0-1 0,0 1 0,0 0-1,0 0 1,0 0 0,0 0 0,-1 1 0,-4 3-12,0 0 0,1 0 0,0 1-1,0 0 1,0 0 0,1 0 0,-1 1 0,2 0 0,-1 0 0,-5 11 0,-35 83 41,42-96-20,-3 11 77,0 0 1,1 1 0,1-1-1,0 1 1,1 0-1,0 25 1,3-40-82,0-1 0,0 0-1,0 1 1,1-1 0,-1 0 0,0 0 0,1 0-1,-1 1 1,1-1 0,-1 0 0,1 0-1,0 0 1,0 0 0,-1 0 0,1 0 0,0 0-1,0 0 1,0 0 0,0 0 0,0 0-1,0-1 1,0 1 0,0 0 0,0-1 0,1 1-1,-1-1 1,0 1 0,0-1 0,0 0-1,1 1 1,-1-1 0,0 0 0,1 0 0,-1 0-1,0 0 1,0 0 0,1 0 0,-1 0-1,0-1 1,1 1 0,-1 0 0,2-2 0,5 1-50,0-1 0,0 0-1,-1 0 1,1-1 0,12-7 0,135-92-910,-163 124 1242,-18 17-243,20-31-46,0-1 0,0 1 1,1 0-1,1 1 0,-1-1 0,1 1 1,1 0-1,-1 0 0,2 0 0,-1 0 1,-1 13-1,5-21-29,0-1 1,0 1 0,-1 0 0,1-1-1,0 1 1,0-1 0,0 1 0,0-1-1,0 0 1,0 1 0,0-1-1,0 0 1,0 0 0,0 1 0,-1-1-1,1 0 1,1 0 0,-1 0 0,0 0-1,0 0 1,1-1 0,28-1-2323,-25 1 1188,1-1 1,-1 1-1,0-1 0,1-1 0,-1 1 0,0-1 1,7-4-1,15-13-8332</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138"/>
    </inkml:context>
    <inkml:brush xml:id="br0">
      <inkml:brushProperty name="width" value="0.025" units="cm"/>
      <inkml:brushProperty name="height" value="0.025" units="cm"/>
    </inkml:brush>
  </inkml:definitions>
  <inkml:trace contextRef="#ctx0" brushRef="#br0">118 1 18225,'0'0'8942,"-5"10"-7757,-18 41-395,-25 81-1,39-101-1148,1 0-1,2 0 0,1 1 1,-1 46-1,6-76-814,4-36-4766,-7-20 4556,1 20 1368,-1-5 916,-1-1 6447,32 39-6300,-9 2-1314,5-1-1884,1-2-4389,0-3-6176</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465"/>
    </inkml:context>
    <inkml:brush xml:id="br0">
      <inkml:brushProperty name="width" value="0.025" units="cm"/>
      <inkml:brushProperty name="height" value="0.025" units="cm"/>
    </inkml:brush>
  </inkml:definitions>
  <inkml:trace contextRef="#ctx0" brushRef="#br0">1 66 20980,'0'0'11242,"58"-66"-30908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838"/>
    </inkml:context>
    <inkml:brush xml:id="br0">
      <inkml:brushProperty name="width" value="0.025" units="cm"/>
      <inkml:brushProperty name="height" value="0.025" units="cm"/>
    </inkml:brush>
  </inkml:definitions>
  <inkml:trace contextRef="#ctx0" brushRef="#br0">227 1 26329,'0'0'5701,"70"58"-4964,-47-29-737,2 5 0,-6 7 0,-9 5 0,-10 9 0,-6 9 0,-22 8 0,-16 8 0,-15 2 0,-9 1-3075,-11 3-5029,-10-4-8968</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4.646"/>
    </inkml:context>
    <inkml:brush xml:id="br0">
      <inkml:brushProperty name="width" value="0.025" units="cm"/>
      <inkml:brushProperty name="height" value="0.025" units="cm"/>
    </inkml:brush>
  </inkml:definitions>
  <inkml:trace contextRef="#ctx0" brushRef="#br0">1 0 13581,'0'0'3843</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5.607"/>
    </inkml:context>
    <inkml:brush xml:id="br0">
      <inkml:brushProperty name="width" value="0.025" units="cm"/>
      <inkml:brushProperty name="height" value="0.025" units="cm"/>
    </inkml:brush>
  </inkml:definitions>
  <inkml:trace contextRef="#ctx0" brushRef="#br0">0 36 7591,'0'0'12652,"48"-36"-12588,-39 36-128,-6 3-737,-3 3-2338,0-1-5381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8.938"/>
    </inkml:context>
    <inkml:brush xml:id="br0">
      <inkml:brushProperty name="width" value="0.025" units="cm"/>
      <inkml:brushProperty name="height" value="0.025" units="cm"/>
    </inkml:brush>
  </inkml:definitions>
  <inkml:trace contextRef="#ctx0" brushRef="#br0">559 215 5221,'0'-14'13602,"0"-4"-11986,-1-1-1,-1 1 1,-7-35-1,8 48-1425,0 0-1,0 0 0,-1 1 0,1-1 0,-1 1 0,-1-1 1,1 1-1,0-1 0,-1 1 0,0 0 0,0 0 0,0 1 1,0-1-1,-1 1 0,0-1 0,1 1 0,-1 0 1,0 0-1,-1 1 0,1-1 0,0 1 0,-1 0 0,-7-2 1,4 3-196,0 0 1,0 0-1,0 1 1,0 0-1,-1 1 1,1 0 0,0 0-1,0 1 1,0 0-1,1 0 1,-1 1-1,0 0 1,1 0 0,-1 1-1,1 0 1,0 0-1,1 1 1,-13 10-1,-6 7 11,1 2-1,1 0 1,-24 33-1,8-7 324,-40 65-1,68-96-205,1 0 0,0 0-1,2 1 1,0 0-1,1 1 1,1-1 0,-4 30-1,9-46-114,0 0 0,1 0 0,0-1 1,0 1-1,0 0 0,0 0 0,0 0 0,1 0 0,0 0 0,0-1 0,0 1 0,0 0 0,0-1 0,1 1 0,0-1 0,-1 1 0,1-1 0,4 4 0,-3-4 8,0 0 1,1-1-1,-1 1 0,1-1 1,0 0-1,0 0 0,0-1 1,0 1-1,0-1 0,0 0 1,0 0-1,1 0 0,-1-1 1,0 1-1,9-1 0,-2 0 28,-1-1 0,1 0-1,-1 0 1,1-1-1,-1 0 1,1-1 0,-1 0-1,0-1 1,0 0-1,0 0 1,-1-1 0,16-11-1,-19 12-20,0 0 1,-1-1-1,0 0 0,0 0 0,0 0 0,-1 0 0,1-1 1,-1 1-1,-1-1 0,1-1 0,-1 1 0,0 0 1,0-1-1,-1 1 0,0-1 0,0 0 0,0 0 0,-1 0 1,0 0-1,0-7 0,-1 14-22,0-1 0,0 1 0,0 0 0,0-1 0,0 1 0,0 0 0,0-1 0,-1 1 0,1 0 0,0-1 0,0 1 0,0 0 0,0-1 0,0 1 0,-1 0 0,1 0 0,0-1 0,0 1 0,0 0 0,-1 0 0,1-1 0,0 1 0,0 0 0,-1 0 0,1-1 0,0 1 0,-1 0 0,1 0 0,0 0 0,-1 0 0,1 0 0,0 0 0,-1-1 0,1 1 0,0 0 0,-1 0 0,1 0 0,0 0 0,-1 0 0,1 0 0,0 0 0,-1 0 0,1 1 0,0-1 0,-1 0 0,1 0 0,0 0 0,-1 0 0,1 0 0,0 0 0,-1 1 0,1-1 0,0 0 0,0 0 0,-1 1 0,1-1 0,0 0 0,0 0 0,-1 1 0,1-1 0,0 0 0,0 0 0,0 1 0,0-1 0,-1 1 0,-17 18 0,16-17 0,1 0 0,-1 1 0,1-1 0,0 1 0,0-1 0,0 1 0,0-1 0,0 1 0,0 0 0,1-1 0,-1 1 0,1 0 0,0 0 0,-1-1 0,1 1 0,1 0 0,-1 0 0,0 0 0,1-1 0,-1 1 0,1 0 0,2 4 0,-1-5 0,0 0 0,0 0 0,0-1 0,0 1 0,0 0 0,1-1 0,-1 1 0,1-1 0,-1 0 0,1 0 0,-1 0 0,1 0 0,0-1 0,-1 1 0,1-1 0,0 1 0,-1-1 0,1 0 0,0 0 0,0 0 0,0 0 0,3-2 0,7 0 0,-1-1 0,1 0 0,0-1 0,-1-1 0,0 0 0,0 0 0,0-1 0,-1-1 0,1 0 0,-2-1 0,19-16 0,4 0 0,-33 23 0,0 1 0,0 0 0,1 0 0,-1 0 0,0 0 0,0 0 0,0 0 0,0 0 0,1 0 0,-1 0 0,0 0 0,0 0 0,0 0 0,0 0 0,1 0 0,-1 0 0,0 0 0,0 0 0,0 0 0,1 0 0,-1 0 0,0 0 0,0 0 0,0 0 0,0 0 0,1 0 0,-1 0 0,0 0 0,0 0 0,0 0 0,0 0 0,1 1 0,-1-1 0,0 0 0,0 0 0,0 0 0,0 0 0,0 0 0,0 1 0,0-1 0,1 0 0,-1 0 0,0 0 0,0 0 0,0 1 0,0-1 0,0 0 0,0 0 0,0 0 0,0 0 0,0 1 0,0-1 0,0 0 0,0 0 0,0 0 0,0 1 0,0-1 0,0 0 0,0 0 0,0 0 0,0 0 0,0 1 0,-1-1 0,1 0 0,-1 12 0,-37 74-3905,26-62 1028,1 1 1,-8 28-1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567"/>
    </inkml:context>
    <inkml:brush xml:id="br0">
      <inkml:brushProperty name="width" value="0.025" units="cm"/>
      <inkml:brushProperty name="height" value="0.025" units="cm"/>
    </inkml:brush>
  </inkml:definitions>
  <inkml:trace contextRef="#ctx0" brushRef="#br0">0 1 12332,'0'0'10345,"28"56"-8551,-7-46-1345,5 0-321,6-4-128,3-6-2403,6 0-1953,-5-8-3715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9.282"/>
    </inkml:context>
    <inkml:brush xml:id="br0">
      <inkml:brushProperty name="width" value="0.025" units="cm"/>
      <inkml:brushProperty name="height" value="0.025" units="cm"/>
    </inkml:brush>
  </inkml:definitions>
  <inkml:trace contextRef="#ctx0" brushRef="#br0">96 1 13132,'0'0'15615,"-2"10"-15081,-9 43-127,-22 64 1,-12 53 357,44-166-759,-2 34 474,3-38-464,0 1-1,0 0 0,0 0 1,0-1-1,1 1 0,-1 0 1,0-1-1,0 1 1,1 0-1,-1-1 0,1 1 1,-1 0-1,0-1 1,1 1-1,-1-1 0,1 1 1,-1-1-1,1 1 1,-1-1-1,1 1 0,0-1 1,-1 0-1,1 1 1,0-1-1,-1 0 0,1 1 1,0-1-1,-1 0 0,1 0 1,0 0-1,-1 0 1,1 0-1,0 1 0,0-1 1,-1 0-1,1-1 1,0 1-1,0 0 0,-1 0 1,1 0-1,0 0 1,1-1-1,14-5 74,-1-1-1,1 0 1,-1-1 0,0 0-1,-1-2 1,0 0 0,18-16-1,-3 3-39,-3 4-77,63-51-535,-80 62 357,0 0 0,-1 0-1,0-1 1,0 0-1,-1-1 1,-1 0-1,6-10 1,-4-9-4176,-9 10-2543,-6 0-7777</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9.652"/>
    </inkml:context>
    <inkml:brush xml:id="br0">
      <inkml:brushProperty name="width" value="0.025" units="cm"/>
      <inkml:brushProperty name="height" value="0.025" units="cm"/>
    </inkml:brush>
  </inkml:definitions>
  <inkml:trace contextRef="#ctx0" brushRef="#br0">17 0 10858,'0'0'10730,"-17"70"-8007,17-38 192,0-2-673,21-6-1634,5-2-543,1-4-1827,3-8-6470</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0.683"/>
    </inkml:context>
    <inkml:brush xml:id="br0">
      <inkml:brushProperty name="width" value="0.025" units="cm"/>
      <inkml:brushProperty name="height" value="0.025" units="cm"/>
    </inkml:brush>
  </inkml:definitions>
  <inkml:trace contextRef="#ctx0" brushRef="#br0">11 34 9065,'0'0'11653,"2"11"-10574,2 4-670,-2 1 1,0-1-1,-1 1 1,0 0-1,-1-1 1,-5 31-1,-1-16-259,1 1-1,-1 52 1,5-81-142,1-1 0,0 1 1,0-1-1,0 1 0,0-1 1,1 1-1,-1-1 1,0 0-1,1 1 0,-1-1 1,0 1-1,1-1 0,0 0 1,-1 0-1,1 1 0,0-1 1,0 0-1,0 0 0,-1 0 1,1 0-1,0 1 0,1-2 1,-1 1-1,0 0 0,1 1 1,0-1-15,1-1 0,-1 1 0,0-1 0,0 1 0,1-1 0,-1 0 0,0 0 0,0 0 0,1 0 0,-1 0 0,0-1 0,1 1 0,-1-1 0,3-1 0,3-1-176,0 0 1,0-1 0,0 0-1,0 0 1,-1-1 0,1 0-1,8-8 1,2-6-211,-1-1-1,-1 0 1,0-2 0,-2 1 0,12-25-1,-11 15 790,-1-1-1,-1 0 0,11-45 0,-40 133 154,3 0 0,3 1 0,2 0 0,-2 88-1,11-139-536,-1 1 0,1-1 0,0 1 1,1 0-1,0-1 0,0 0 0,0 1 0,6 9 0,17 24-2843,-24-39 898,-10-6-2485,-7-13 2606,9 10 854,-30-27 366,-50-45 1774,23 33 5768,72 42-1994,38-10-2312,-37 12-2385,40-10 258,58-7 1,-87 16-3275,-9-5-3809,0-4-5110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1.774"/>
    </inkml:context>
    <inkml:brush xml:id="br0">
      <inkml:brushProperty name="width" value="0.025" units="cm"/>
      <inkml:brushProperty name="height" value="0.025" units="cm"/>
    </inkml:brush>
  </inkml:definitions>
  <inkml:trace contextRef="#ctx0" brushRef="#br0">82 105 7783,'0'0'7848,"3"-10"-5334,0 1-1937,11-39 2480,-9 13 2198,-6 39-5138,-1 0 0,1-1 0,-1 1 1,0-1-1,0 1 0,-1-1 1,1 1-1,-4 3 0,-3 5-30,-14 23 104,13-21-87,0 0 0,2 1 0,-1 0-1,-7 20 1,16-34-97,0-1 1,0 0-1,0 1 0,0-1 1,0 1-1,0-1 1,0 1-1,0-1 0,0 1 1,0-1-1,0 0 0,0 1 1,1-1-1,-1 1 1,0-1-1,0 0 0,0 1 1,1-1-1,-1 1 0,0-1 1,0 0-1,1 1 0,-1-1 1,0 0-1,1 0 1,-1 1-1,0-1 0,1 0 1,-1 0-1,0 1 0,1-1 1,-1 0-1,1 0 0,-1 0 1,1 0-1,-1 0 1,0 1-1,1-1 0,-1 0 1,1 0-1,-1 0 0,1 0 1,-1 0-1,0 0 1,1 0-1,-1-1 0,1 1 1,-1 0-1,1 0 0,-1 0 1,0 0-1,1-1 0,-1 1 1,1 0-1,27-8 357,27-28-35,-47 29-261,0 1-1,1 0 0,0 0 1,0 1-1,0 1 0,15-6 0,-24 10-74,0 0 0,1 0-1,-1 0 1,1 0-1,-1 0 1,1 0-1,-1 0 1,1 1-1,-1-1 1,0 0-1,1 0 1,-1 0 0,1 1-1,-1-1 1,0 0-1,1 0 1,-1 1-1,0-1 1,1 0-1,-1 1 1,0-1-1,0 0 1,1 1-1,-1-1 1,0 1 0,0-1-1,0 0 1,1 1-1,-1-1 1,0 1-1,0-1 1,0 1-1,0-1 1,0 1-1,0-1 1,0 0 0,0 1-1,0-1 1,0 1-1,0-1 1,-1 2-1,2-2 20,-1 1-1,0-1 0,0 1 1,-1 0-1,1-1 1,0 1-1,0 0 1,0-1-1,0 1 0,0 0 1,-1-1-1,1 1 1,0-1-1,-1 1 0,1-1 1,0 1-1,-1-1 1,1 1-1,-1-1 0,1 1 1,-1-1-1,1 1 1,-1-1-1,1 1 1,-1-1-1,1 0 0,-1 1 1,1-1-1,-1 0 1,0 0-1,1 0 0,-1 1 1,0-1-1,0-5 84,0 1 0,0-1 1,1 1-1,-1-1 0,1 0 0,0 1 0,1-1 0,-1 1 0,1-1 0,2-6 1,-2 9-97,-1 0 0,1 0 0,0 1 0,0-1 0,0 0 0,0 1 0,0-1-1,1 1 1,-1-1 0,0 1 0,1 0 0,-1 0 0,1-1 0,-1 1 0,1 0 0,0 0 0,-1 1 0,1-1 0,0 0 0,0 0 0,0 1 0,-1-1 0,1 1 0,0 0 0,0 0 0,0-1 0,0 1 0,0 0 0,0 0 0,0 1 0,0-1 0,0 0 0,-1 1 0,4 0 0,4 3-40,0 0-1,0 1 0,0 0 1,-1 1-1,13 10 1,12 7 48,-25-20 30,1 0 0,-1-1 0,1 0 0,0 0-1,-1-1 1,1 0 0,0-1 0,0 0 0,0 0 0,0-1 0,0 0 0,-1 0 0,1-1 0,0 0-1,-1-1 1,0 0 0,1 0 0,-1-1 0,0 0 0,-1 0 0,1-1 0,-1 0 0,0 0-1,0-1 1,0 0 0,-1 0 0,0-1 0,0 1 0,-1-1 0,1-1 0,-2 1 0,1-1 0,5-12-1,-64 110 178,47-77-211,2-6-11,0 1 1,1 0 0,0 1-1,1-1 1,0 0 0,0 1-1,0 0 1,1 0 0,1 0-1,-1 0 1,1 15 0,1-23-132,1-1 1,-1 1-1,0 0 1,1 0 0,-1-1-1,1 1 1,-1 0-1,1-1 1,-1 1 0,1 0-1,-1-1 1,1 1-1,-1-1 1,1 1 0,0-1-1,0 1 1,-1-1-1,1 0 1,0 1 0,0-1-1,-1 0 1,1 1-1,0-1 1,0 0 0,0 0-1,-1 0 1,2 0-1,13-2-8136,-7-5-1590</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116"/>
    </inkml:context>
    <inkml:brush xml:id="br0">
      <inkml:brushProperty name="width" value="0.025" units="cm"/>
      <inkml:brushProperty name="height" value="0.025" units="cm"/>
    </inkml:brush>
  </inkml:definitions>
  <inkml:trace contextRef="#ctx0" brushRef="#br0">1 50 20884,'0'0'11435,"66"-49"-11435,-35 49-1538,0 0-1953,-2 0-1922,-4 0-2563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521"/>
    </inkml:context>
    <inkml:brush xml:id="br0">
      <inkml:brushProperty name="width" value="0.025" units="cm"/>
      <inkml:brushProperty name="height" value="0.025" units="cm"/>
    </inkml:brush>
  </inkml:definitions>
  <inkml:trace contextRef="#ctx0" brushRef="#br0">191 0 13004,'0'0'9060,"-1"11"-6936,-1-3-1708,1 0 0,-1 0 0,-1 0 0,0 0 0,0 0 0,0-1 0,-1 1 0,0-1 0,0 0 0,-1 0 0,0 0 0,-9 9 0,-2 1 217,-2 2-28,-27 38 0,41-51-588,0 0-1,0 0 1,1 1 0,0-1 0,0 1 0,1 0 0,0 0-1,0 0 1,1 0 0,0 0 0,-1 10 0,2-16-12,0 0 0,0 0 0,0 0 0,1 1 0,-1-1 0,0 0 0,1 0 0,-1 0 0,1 0 0,-1 0 0,1 0 0,-1 0 0,1 0 0,-1 0 0,1 0 0,0-1 0,0 1 1,0 0-1,-1 0 0,1-1 0,0 1 0,0 0 0,2 0 0,32 9 163,40-11 81,-69 1-243,76-14 240,-41-2-1448,-38 14 730,0 1 0,-1-1 0,1 0 1,0 0-1,-1 0 0,1 0 0,-1 0 0,0-1 0,3-2 0,0-10-5704,-5-1-4261</inkml:trace>
  <inkml:trace contextRef="#ctx0" brushRef="#br0" timeOffset="1">1 190 15407,'0'0'11755,"72"-10"-11403,-26 4-288,1 2-512,1 0-2243,-7 1-2017,-2 1-3396</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866"/>
    </inkml:context>
    <inkml:brush xml:id="br0">
      <inkml:brushProperty name="width" value="0.025" units="cm"/>
      <inkml:brushProperty name="height" value="0.025" units="cm"/>
    </inkml:brush>
  </inkml:definitions>
  <inkml:trace contextRef="#ctx0" brushRef="#br0">80 0 13164,'0'0'5285,"-9"6"-2359,3-2-2604,1-1 96,0 0 0,0 0-1,0 1 1,1-1 0,-1 1-1,1 0 1,0 1 0,0-1-1,1 1 1,-1-1 0,1 1-1,0 0 1,0 0 0,-4 11-1,7-16-397,0 1-1,0-1 0,0 1 1,0-1-1,0 1 0,0-1 1,0 1-1,0-1 0,0 1 0,0-1 1,1 1-1,-1-1 0,0 1 1,0-1-1,0 1 0,1-1 1,-1 1-1,0-1 0,1 0 0,-1 1 1,0-1-1,1 0 0,-1 1 1,0-1-1,1 0 0,-1 1 1,1-1-1,-1 0 0,1 0 0,-1 1 1,0-1-1,1 0 0,0 0 1,24 2 310,25-11 119,1-16-203,9-5-1052,-20 22-8189,-32 13-454,-1 0 1714</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3.812"/>
    </inkml:context>
    <inkml:brush xml:id="br0">
      <inkml:brushProperty name="width" value="0.025" units="cm"/>
      <inkml:brushProperty name="height" value="0.025" units="cm"/>
    </inkml:brush>
  </inkml:definitions>
  <inkml:trace contextRef="#ctx0" brushRef="#br0">105 57 15086,'0'0'7789,"-9"14"-7330,-5 8 170,1 1 0,1 1 0,1 0 0,-14 47-1,17-33 38,3 0 0,0 0 0,3 68 0,1-104-660,1-1-1,0 1 1,0-1-1,0 1 1,0-1-1,1 1 1,-1-1 0,0 0-1,0 1 1,1-1-1,-1 1 1,1-1-1,0 0 1,-1 1-1,1-1 1,0 0-1,0 0 1,-1 1 0,1-1-1,0 0 1,0 0-1,0 0 1,2 1-1,-2-2 0,0 0 0,0 0 0,0 0 0,-1 0 0,1-1 0,0 1 0,0 0 0,0 0 0,0-1-1,0 1 1,-1 0 0,1-1 0,0 1 0,0-1 0,-1 1 0,1-1 0,0 0 0,-1 1 0,1-1 0,-1 0 0,1 1-1,0-1 1,-1 0 0,0 1 0,1-1 0,-1 0 0,1 0 0,-1 0 0,0 0 0,0 1 0,1-1 0,-1 0 0,0 0-1,0 0 1,0 0 0,0-1 0,3-14 15,-1 0 0,0 0 0,-1-1 0,-1 1-1,0 0 1,-4-17 0,5 32-51,-1 0-1,0 0 1,-1 0 0,1-1-1,0 1 1,0 0 0,0 0 0,-1 0-1,1 0 1,0 0 0,-1 0-1,1 0 1,-1 0 0,1 1-1,-1-1 1,1 0 0,-1 0-1,0 0 1,1 0 0,-1 1-1,0-1 1,0 0 0,0 1 0,0-1-1,-1 0 1,1 5-623,14 6 157,-2-4 102,1-1-1,0-1 0,0 0 0,1-1 0,-1-1 0,1 1 0,22 0 0,-26-3 418,0 1 0,0-1 0,0-1 0,0 1 0,-1-2 0,1 1 0,0-1 0,-1-1 0,1 1-1,-1-1 1,16-8 0,-22 9 133,0 1-1,1-1 1,-1 0 0,0 0-1,0 1 1,0-2-1,0 1 1,0 0-1,-1 0 1,1 0-1,-1-1 1,1 1-1,-1-1 1,0 0 0,0 1-1,0-1 1,0 0-1,-1 1 1,2-6-1,-3 7-118,1 1 0,0-1-1,0 1 1,-1-1 0,1 1-1,0-1 1,-1 1 0,1-1-1,-1 1 1,1 0 0,0-1-1,-1 1 1,1 0 0,-1-1-1,1 1 1,-1 0 0,1 0-1,-1 0 1,0-1 0,1 1-1,-1 0 1,1 0 0,-1 0-1,1 0 1,-1 0 0,1 0-1,-1 0 1,0 0 0,1 0-1,-1 0 1,1 0 0,-1 0-1,1 0 1,-1 1 0,1-1-1,-1 0 1,1 0 0,-1 1-1,1-1 1,-2 1 0,-24 11-25,17-5 161,0 1 1,0 0-1,-12 16 1,19-21-120,0-1 0,0 0 1,0 1-1,0-1 0,1 1 1,-1-1-1,1 1 0,0 0 1,0-1-1,0 1 0,0 0 0,0 0 1,1 0-1,-1 0 0,1 0 1,0 0-1,0 0 0,0 0 1,0 0-1,1 5 0,0-6-41,0-1 0,0 0 0,0 1 0,1-1 0,-1 0 0,0 0 0,0 0-1,1 0 1,-1 0 0,1 0 0,-1 0 0,1-1 0,-1 1 0,1 0 0,-1-1 0,1 1-1,0-1 1,-1 0 0,1 1 0,0-1 0,2 0 0,46 0 205,-34-1-151,3 1-30,0-1 0,1-1-1,-1-1 1,0-1 0,23-8 0,-32 9-21,0-1-1,0 0 1,0-1-1,-1 1 1,0-2-1,0 0 1,0 0-1,-1 0 1,0-1 0,0 0-1,8-10 1,-15 15-7,0 1 0,0-1 1,1 1-1,-1-1 0,0 0 1,-1 1-1,1-1 0,0 0 1,0 0-1,-1 1 0,1-1 0,-1-3 1,0 5-12,0-1 0,0 1 0,0 0 0,0-1 0,0 1 0,0-1 0,0 1 0,0 0 0,0-1 0,-1 1 0,1-1 0,0 1 0,0 0 0,-1-1 0,1 1 0,0 0 0,0-1 0,-1 1 0,1 0 0,0 0 0,-1-1 0,1 1 0,-1 0 0,1 0 0,0 0 0,-1-1 0,1 1 0,0 0 0,-1 0 0,1 0 0,-1 0 0,0 0 0,-1 0-1,-1 0-1,1 0 1,-1 0-1,1 0 0,-1 1 1,0 0-1,1-1 1,0 1-1,-1 0 0,1 0 1,-1 0-1,1 0 0,0 1 1,0-1-1,-3 3 1,-2 2 64,0 0 1,1 0 0,0 0 0,1 1 0,-1 0-1,-4 8 1,8-12-48,1 0 0,-1 0-1,1 1 1,-1-1 0,1 0 0,0 1-1,0-1 1,0 0 0,1 1-1,-1-1 1,1 1 0,0-1 0,0 1-1,0 0 1,1-1 0,-1 1-1,1-1 1,1 4 0,-1-4-9,0-1 0,0 1 1,1-1-1,0 0 0,-1 1 0,1-1 1,0 0-1,0 0 0,0 0 1,0-1-1,0 1 0,0 0 0,1-1 1,-1 0-1,0 1 0,1-1 0,-1 0 1,1 0-1,0 0 0,-1-1 1,1 1-1,0 0 0,-1-1 0,1 0 1,0 0-1,0 0 0,-1 0 0,1 0 1,4-1-1,23-10-4,0-2 0,-1 0 0,-1-2 0,0-1 0,50-40 0,-58 40 0,0-1 0,-2-1 0,0-1 0,-1 0 0,-1-1 0,0-1 0,22-43 0,-33 51 0,0-1 0,-2 0 0,1 0 0,-2 0 0,0 0 0,0 0 0,-2-27 0,-1 41 0,-1 0 0,1 0 0,-1 0 0,0 0 0,1 0 0,-1 0 0,0 0 0,1 0 0,-1 1 0,1-1 0,-1 1 0,1-1 0,-1 1 0,1 0 0,-1-1 0,1 1 0,-2 1 0,-14 14 0,1-1 0,0 2 0,1 0 0,1 1 0,1 1 0,1 0 0,0 0 0,2 1 0,0 1 0,1 0 0,-12 42 0,19-52 0,0 1 0,0 0 0,2-1 0,-1 1 0,1 0 0,1 0 0,2 11 0,-3-18 0,1 0 0,1 0 0,-1 0 0,1 0 0,-1 0 0,2 0 0,-1 0 0,0-1 0,1 1 0,0-1 0,0 0 0,0 0 0,0 0 0,1 0 0,0 0 0,0-1 0,0 1 0,5 2 0,-3-3 0,-1-1 0,1 0 0,0 0 0,0-1 0,-1 0 0,1 0 0,0 0 0,0-1 0,0 0 0,1 0 0,-1 0 0,0-1 0,9-2 0,3 0 0,0-2 0,-1-1 0,19-8 0,-27 12-317,-1-2 0,0 1 0,0-1 0,0-1 0,-1 1 1,0-1-1,1 0 0,-2-1 0,1 0 0,9-10 0,-5-8-7119</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4.649"/>
    </inkml:context>
    <inkml:brush xml:id="br0">
      <inkml:brushProperty name="width" value="0.025" units="cm"/>
      <inkml:brushProperty name="height" value="0.025" units="cm"/>
    </inkml:brush>
  </inkml:definitions>
  <inkml:trace contextRef="#ctx0" brushRef="#br0">0 239 14510,'0'0'11525,"12"3"-10035,-3-1-1291,-1 0 1,1 0 0,0-1-1,0 0 1,0 0 0,0-1-1,0 0 1,-1-1 0,1 0-1,0-1 1,0 1 0,-1-2-1,1 1 1,11-6 0,5-4 193,-1-2 1,-1 0-1,26-22 1,-39 28-330,-1 0 1,0 0 0,-1-1-1,0 0 1,0 0 0,-1-1-1,0 0 1,-1 0 0,9-19-1,-14 27-62,0 1-1,0-1 0,-1 0 0,1 1 0,0-1 1,-1 0-1,1 1 0,-1-1 0,0 0 0,0 0 1,0 1-1,0-1 0,0 0 0,0 0 1,0 1-1,0-1 0,-1 0 0,1 0 0,0 1 1,-1-1-1,-1-2 0,1 3-1,0 0 1,0 0-1,0 1 0,-1-1 1,1 1-1,0-1 0,0 1 0,-1-1 1,1 1-1,0 0 0,0 0 1,-1 0-1,1-1 0,0 1 1,-1 0-1,1 1 0,0-1 0,-1 0 1,1 0-1,0 1 0,-3 0 1,-4 1-2,-1 1 0,1 1 0,0-1 0,0 2 1,0-1-1,1 1 0,-8 6 0,3-1 1,2 1 0,-1 0 0,2 1 0,-1 0 0,-14 25 0,21-31 0,-1 1 0,1-1 0,1 1 0,-1 0 0,1-1 0,0 1 0,0 0 0,1 0 0,0 1 0,0-1 0,1 0 0,0 0 0,0 0 0,2 13 0,0-17-1,0 0 0,-1 0 0,1 0 1,0 0-1,0 0 0,1 0 0,-1 0 0,1-1 0,-1 0 0,1 1 0,0-1 1,0 0-1,0 0 0,0 0 0,0-1 0,0 1 0,0-1 0,1 0 0,-1 0 1,0 0-1,1 0 0,-1 0 0,1-1 0,-1 1 0,7-1 0,8 1-275,1 0 0,0-2 1,26-3-1,9-10-3750,-2-14-3826</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5.455"/>
    </inkml:context>
    <inkml:brush xml:id="br0">
      <inkml:brushProperty name="width" value="0.025" units="cm"/>
      <inkml:brushProperty name="height" value="0.025" units="cm"/>
    </inkml:brush>
  </inkml:definitions>
  <inkml:trace contextRef="#ctx0" brushRef="#br0">275 7 13421,'0'0'8819,"-1"14"-6300,0-4-2210,0 0-1,-1 0 0,0-1 0,-1 1 0,0 0 0,0-1 1,-1 0-1,0 0 0,-1 0 0,-7 12 0,-42 57 212,-126 163-164,188-263-36,43-69-430,5 2-1,94-114 1,-143 194 101,-5 5 0,0 1 1,1-1-1,-1 1 1,1 0-1,0 0 1,0 0-1,1 0 1,-1 0-1,0 1 1,1-1-1,0 1 1,-1 0-1,5-2 1,-7 5-6,0-1 1,-1 0-1,1 0 1,-1 1-1,1-1 1,-1 0-1,1 1 1,-1-1-1,1 0 1,-1 1-1,0-1 1,1 1-1,-1-1 1,1 1-1,-1-1 1,0 1-1,1-1 1,-1 1-1,0-1 1,0 1-1,0 0 1,1-1-1,-1 1 1,0-1-1,0 1 1,0 0-1,0-1 1,0 1-1,0-1 0,0 1 1,0 0-1,0 0 1,0 29-217,-1-25 207,-1 19 81,-2-1 1,-1 0 0,0 0 0,-2-1-1,-1 1 1,0-2 0,-19 35 0,13-28 494,1 1 1,2 0 0,-11 42 0,21-67-526,0 0 1,0 0 0,1 1-1,-1-1 1,1 0 0,0 0-1,1 6 1,0-9-18,-1 0 1,0 0-1,1 0 1,-1-1-1,0 1 1,1 0-1,-1 0 1,1-1-1,-1 1 1,1 0-1,-1-1 1,1 1-1,0 0 1,-1-1-1,1 1 1,0-1 0,0 1-1,-1-1 1,1 1-1,0-1 1,0 0-1,0 1 1,-1-1-1,1 0 1,0 0-1,0 0 1,0 1-1,0-1 1,0 0-1,0 0 1,-1 0-1,1 0 1,0-1-1,0 1 1,0 0-1,0 0 1,0 0-1,1-1 1,-1 0 10,0 0 1,0 0-1,0 0 0,1 0 1,-1-1-1,0 1 1,-1 0-1,1 0 0,0-1 1,0 1-1,0 0 1,-1-1-1,1 1 0,-1-1 1,1 1-1,-1-1 1,0 1-1,1-1 0,-1 1 1,0-1-1,0 1 1,0-1-1,0 1 0,0-1 1,-1-2-1,-7-43 127,3 35-158,-2 0 0,1 1 1,-1 0-1,-1 1 0,0-1 0,0 1 0,-1 1 0,-18-16 0,32 30-1870,-3-2 1622,1-1 0,-1 1 1,1-1-1,0 0 0,0 0 0,0 0 0,0 0 0,3 1 1,10 2-1674,0-1 0,1-1 1,-1 0-1,1-1 0,0-1 1,31-2-1,-32 1-647,33-1-9125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943"/>
    </inkml:context>
    <inkml:brush xml:id="br0">
      <inkml:brushProperty name="width" value="0.025" units="cm"/>
      <inkml:brushProperty name="height" value="0.025" units="cm"/>
    </inkml:brush>
  </inkml:definitions>
  <inkml:trace contextRef="#ctx0" brushRef="#br0">88 10 16720,'0'0'9417,"-8"3"-8947,3-1-421,0 0 0,1 0 0,-1 1 0,0 0 0,1 0 0,0 0 1,-1 1-1,1-1 0,0 1 0,1 0 0,-1 0 0,1 0 1,0 1-1,0-1 0,0 1 0,1 0 0,-1 0 0,1-1 1,0 2-1,1-1 0,-1 0 0,1 0 0,-1 11 0,2-16-38,1 0-1,-1 1 1,1-1 0,-1 0-1,1 1 1,-1-1-1,1 0 1,-1 0-1,1 0 1,-1 1 0,1-1-1,-1 0 1,1 0-1,0 0 1,-1 0-1,1 0 1,-1 0 0,1 0-1,-1 0 1,1 0-1,0 0 1,-1-1-1,1 1 1,-1 0 0,1 0-1,-1-1 1,1 1-1,-1 0 1,1 0-1,-1-1 1,1 0 0,20-8 494,28-27 464,20-13-732,-64 46-237,1 0 1,-1 0 0,1 0-1,0 1 1,0 0-1,0 0 1,0 0-1,0 1 1,13-2 0,-18 4 2,-1-1 1,1 0 0,-1 1 0,1-1 0,0 0 0,-1 1 0,1-1 0,-1 1 0,1-1 0,-1 1 0,1-1-1,-1 1 1,0-1 0,1 1 0,-1-1 0,0 1 0,1 0 0,-1-1 0,0 1 0,0-1 0,1 1 0,-1 0-1,0-1 1,0 1 0,0 0 0,0 0 0,0-1 0,0 1 0,0 0 0,0 0 0,0 30 499,-1-22-273,-1 9 102,1-14-294,1 0 0,-1 0-1,1 0 1,0-1 0,0 1 0,0 0 0,0 0 0,2 5-1,2-10 79,-1 0-1,1 0 1,-1-1-1,0 1 1,1-1-1,-1 0 1,0 0-1,0 0 1,0-1-1,4-4 1,10-9-49,38-31 29,-52 45-117,0 0 0,0 0 0,1 0 0,-1 0 1,0 1-1,1-1 0,-1 1 0,1 0 0,-1 0 0,1 0 0,-1 0 1,1 1-1,0-1 0,-1 1 0,7 0 0,-9 1-111,0-1 0,-1 1 1,1-1-1,0 1 0,0 0 0,-1-1 1,1 1-1,0 0 0,-1-1 0,1 1 0,0 0 1,-1 0-1,0 0 0,1-1 0,-1 1 0,1 0 1,-1 0-1,0 0 0,1 0 0,-1 0 0,0 0 1,0 0-1,0 0 0,0 1 0,3 34-3083,-1-10-2356,-2-25 5145,1 0-1,-1 1 0,0-1 1,1 0-1,0 0 1,-1 0-1,1 0 0,0 0 1,0 0-1,-1 0 1,1 0-1,0 0 0,0 0 1,0 0-1,0 0 1,0-1-1,0 1 0,0 0 1,1-1-1,-1 1 1,0-1-1,2 1 0,14 1-6977</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5.843"/>
    </inkml:context>
    <inkml:brush xml:id="br0">
      <inkml:brushProperty name="width" value="0.025" units="cm"/>
      <inkml:brushProperty name="height" value="0.025" units="cm"/>
    </inkml:brush>
  </inkml:definitions>
  <inkml:trace contextRef="#ctx0" brushRef="#br0">195 0 11211,'0'0'7639,"-11"1"-5627,2 0-1553,-1 0 0,0 1-1,1 0 1,-1 1 0,-17 7 0,24-8-358,-1-1 0,1 1 0,0 0 0,-1 0 0,1 0 0,0 0 0,0 1 0,0 0 0,1-1 0,-1 1 0,0 0 0,1 0 0,0 0 0,0 0 0,0 1 0,0-1 1,0 1-1,1-1 0,0 1 0,-1-1 0,0 7 0,2-9-92,0 0-1,0-1 1,1 1 0,-1 0 0,0 0 0,0-1-1,1 1 1,-1 0 0,1-1 0,-1 1 0,0-1 0,1 1-1,-1 0 1,1-1 0,-1 1 0,1-1 0,0 1-1,-1-1 1,1 1 0,-1-1 0,1 0 0,0 1 0,0-1-1,-1 0 1,1 0 0,0 1 0,-1-1 0,1 0-1,0 0 1,0 0 0,-1 0 0,1 0 0,0 0 0,0 0-1,-1 0 1,1 0 0,0 0 0,0 0 0,-1 0-1,1-1 1,0 1 0,-1 0 0,1-1 0,1 0 0,35-10 672,-35 10-630,5-3-2,0 0 0,0 0 1,0 1-1,0 0 0,1 1 0,11-3 0,-17 5-75,0 0 0,0 0-1,-1 0 1,1 0 0,0 0-1,0 1 1,0-1-1,-1 1 1,1-1 0,0 1-1,0 0 1,-1-1-1,1 1 1,-1 0 0,1 0-1,-1 0 1,1 1 0,-1-1-1,0 0 1,1 0-1,-1 1 1,0-1 0,0 1-1,0-1 1,0 1-1,0-1 1,0 1 0,0 0-1,-1-1 1,1 1-1,-1 0 1,1 0 0,0 2-1,3 13 337,0 0 0,-1 0-1,-1 0 1,0 1-1,-2-1 1,0 1 0,0-1-1,-2 1 1,-6 30 0,5-33-39,-1 0 0,-1 0 1,0 0-1,-1-1 0,-1 0 1,0 0-1,-1-1 1,0 0-1,-1 0 0,0-1 1,-15 15-1,22-25-271,0 0 0,0 0 0,0 0 0,0 0 0,0 0 0,-1-1 0,1 1 0,0-1 0,-1 1 0,1-1 0,-1 0 0,1 0 0,-1 0 0,0-1 0,1 1 0,-1 0 0,0-1 0,0 0 0,1 0 0,-1 1 0,0-2 0,0 1 0,1 0 0,-1-1 0,0 1 0,0-1 0,1 0 0,-1 1 0,1-2 0,-1 1 0,1 0 0,-1 0 0,1-1 0,-1 1 0,1-1 0,0 0 0,0 0 0,0 1 0,0-1 0,0-1 0,-2-2 0,0-1 0,0 0 0,0 0 0,1 0 0,0-1 0,0 1 0,0-1 0,1 0 0,0 0 0,0 0 0,1 0 0,0 0 0,0 0 0,0 0 0,1 0 0,1-11 0,1 13-364,0 0 1,1 0-1,-1 0 0,1 0 0,0 1 1,1-1-1,-1 1 0,1 0 0,0 0 1,-1 0-1,2 1 0,-1-1 1,0 1-1,1 0 0,0 0 0,5-2 1,11-9-2236,13-12-4218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6.634"/>
    </inkml:context>
    <inkml:brush xml:id="br0">
      <inkml:brushProperty name="width" value="0.025" units="cm"/>
      <inkml:brushProperty name="height" value="0.025" units="cm"/>
    </inkml:brush>
  </inkml:definitions>
  <inkml:trace contextRef="#ctx0" brushRef="#br0">162 6 19763,'0'0'2306,"-11"5"171,-35 18-796,44-23-1610,1 1 0,-1 0 0,0 0 0,1-1 0,-1 1 0,1 0 0,-1 0 0,1 1 0,0-1 0,-1 0-1,1 0 1,0 1 0,0-1 0,0 0 0,0 1 0,0-1 0,0 1 0,0 0 0,0-1 0,1 1-1,-1 0 1,1-1 0,-1 1 0,1 0 0,-1 0 0,1-1 0,0 1 0,0 0 0,0 3 0,1-4-79,0 1 0,0-1 0,0 1 0,0-1 0,0 0 0,0 0 0,0 1 0,0-1 0,0 0 0,0 0 0,1 0 0,-1 0 0,1 0 0,-1 0 0,0-1 0,1 1 0,-1 0 0,1-1 0,0 1 0,-1-1 0,1 1 0,-1-1 0,1 0 0,0 0 0,-1 0 0,4 0 0,-2 0-5,1 0 1,0 0-1,-1 0 1,1 1-1,-1-1 1,1 1-1,-1 0 1,1 0 0,-1 0-1,1 0 1,-1 1-1,0-1 1,0 1-1,0 0 1,0 0-1,0 0 1,0 1-1,0-1 1,-1 1 0,1-1-1,-1 1 1,0 0-1,1 0 1,-1 0-1,-1 0 1,1 0-1,0 0 1,-1 1-1,0-1 1,1 0-1,-1 1 1,-1-1 0,1 1-1,0 0 1,-1 4-1,2 11 90,0 0 0,-1 0 0,-2 0 0,0 0 0,-1 0 0,0 0 0,-2-1 0,0 1-1,-1-1 1,-1 0 0,-1 0 0,0-1 0,-1 0 0,-1 0 0,-1-1 0,0 0 0,-1 0 0,-1-1 0,0-1 0,-1 0 0,-25 21-1,37-34-61,0 0-1,-1 0 0,1 0 0,0 0 0,0 0 0,0 0 0,-1-1 0,1 1 0,0 0 0,-1-1 0,1 1 0,0-1 0,-1 1 1,1-1-1,-1 1 0,1-1 0,-1 0 0,1 0 0,-1 0 0,1 0 0,-1 0 0,1 0 0,-1 0 0,-1-1 0,2 0-5,0 0 0,0 0 0,0 0 0,1-1 0,-1 1-1,0 0 1,0 0 0,1-1 0,-1 1 0,1 0-1,-1-1 1,1 1 0,0 0 0,-1-1 0,1 1 0,0-1-1,0 1 1,0-1 0,0-1 0,1-10-57,0 0 0,1 1 0,1-1 0,4-16 0,3 5-7,0 1 1,1 0 0,2 1 0,0 0-1,1 1 1,1 1 0,1 0 0,1 1-1,0 0 1,2 2 0,0 0-1,1 1 1,0 1 0,2 1 0,-1 1-1,2 1 1,36-15 0,-57 26-24,0 0 0,0 0-1,0 0 1,0 1 0,1-1 0,-1 1 0,0-1 0,0 1 0,0 0-1,1 0 1,-1 0 0,0 0 0,0 0 0,0 0 0,0 1 0,4 0 0,-5 0 39,-1 0 0,1-1 1,-1 1-1,1 0 1,-1-1-1,0 1 1,1 0-1,-1 0 1,0-1-1,0 1 0,0 0 1,0 0-1,1 0 1,-1-1-1,0 1 1,0 0-1,-1 0 1,1 0-1,0-1 1,0 1-1,0 0 0,0 0 1,-1-1-1,1 1 1,0 0-1,-1 0 1,1-1-1,-1 2 1,-4 7 252,-1 0 1,1-1-1,-1 0 1,-1 0 0,-12 11-1,20-28 2617,6-9-2576,66-122 567,-73 139-835,1 1 0,-1-1 0,0 1 0,1-1 0,-1 1 0,0-1 0,1 1 0,-1 0 0,1-1 0,-1 1 0,0 0 1,1-1-1,-1 1 0,1 0 0,-1-1 0,1 1 0,-1 0 0,1 0 0,-1 0 0,1 0 0,0 0 0,-1-1 0,1 1 0,-1 0 0,1 0 0,-1 0 0,1 0 0,-1 0 0,1 1 0,-1-1 0,1 0 0,0 0 0,-1 0 0,1 0 0,-1 1 0,1-1 0,-1 0 0,1 0 0,-1 1 1,1-1-1,27 21-69,-5-5 124,-8-12-20,0 0 1,0-1 0,1 0-1,0-2 1,-1 0-1,1-1 1,0 0 0,-1-1-1,1-1 1,0 0-1,-1-1 1,21-7-1,17-18 45,-51 27-58,-1 0 0,1 0 0,-1 0 1,1 0-1,-1 0 0,0 0 0,1 0 1,-1 0-1,0-1 0,0 1 0,0 0 0,0-1 1,0 1-1,0-1 0,0 1 0,-1-1 1,1 0-1,0 1 0,-1-1 0,0 0 0,1 1 1,-1-1-1,0 0 0,0 0 0,0 1 1,0-1-1,0 0 0,0 0 0,0 1 1,-1-4-1,0 4-11,0 1 0,1-1 1,-1 0-1,0 1 0,0-1 0,0 1 1,0-1-1,0 1 0,0-1 0,0 1 0,0 0 1,0-1-1,0 1 0,0 0 0,0 0 1,0 0-1,0 0 0,0 0 0,0 0 1,0 0-1,0 0 0,0 0 0,0 0 1,0 0-1,0 1 0,0-1 0,0 1 1,0-1-1,0 0 0,0 1 0,0-1 1,-1 2-1,-31 18-159,20-8 137,0 1-1,1 0 1,-15 20-1,23-28 5,0 1 0,1 0-1,-1 0 1,1 0 0,1 0-1,-1 1 1,1-1 0,0 1-1,0 0 1,1-1 0,-1 14-1,2-19-96,0 0-1,0 1 1,0-1-1,1 0 1,-1 0-1,0 0 1,1 0-1,-1 1 1,1-1-1,-1 0 1,1 0-1,-1 0 1,1 0-1,0 0 1,0 0-1,-1-1 1,1 1-1,0 0 1,0 0-1,0 0 1,0-1-1,0 1 1,0 0-1,0-1 1,0 1-1,0-1 1,0 0-1,1 1 1,-1-1-1,0 0 1,0 1-1,3-1 1,43-2-6474,-13-7-157</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7.023"/>
    </inkml:context>
    <inkml:brush xml:id="br0">
      <inkml:brushProperty name="width" value="0.025" units="cm"/>
      <inkml:brushProperty name="height" value="0.025" units="cm"/>
    </inkml:brush>
  </inkml:definitions>
  <inkml:trace contextRef="#ctx0" brushRef="#br0">235 0 16816,'-9'7'2568,"1"-1"-2120,-63 52 3131,65-53-3255,0 1 1,1 0-1,-1 0 1,1 0-1,1 1 1,-1 0-1,1 0 1,0 0-1,0 0 1,-2 8-1,6-15-316,0 1-1,0-1 0,0 0 1,0 1-1,0-1 0,0 0 1,0 0-1,0 1 0,0-1 1,0 0-1,0 1 1,0-1-1,0 0 0,0 0 1,0 1-1,0-1 0,0 0 1,0 0-1,0 1 0,1-1 1,-1 0-1,0 0 1,0 1-1,0-1 0,0 0 1,1 0-1,-1 1 0,0-1 1,0 0-1,0 0 0,1 0 1,-1 0-1,0 1 1,0-1-1,1 0 0,-1 0 1,0 0-1,0 0 0,1 0 1,0 0-1,16-1 246,16-11 110,-21 4-305,-9 6-63,0 0 0,0 0 0,0 0 0,0 0 0,0 0 0,1 1 0,-1-1 0,0 1 0,1 0 1,-1 0-1,1 0 0,-1 1 0,1-1 0,-1 1 0,7 0 0,-9 1-33,0-1 1,-1 1-1,1 0 1,0-1-1,0 1 1,0 0-1,-1 0 0,1 0 1,0-1-1,-1 1 1,1 0-1,-1 0 1,1 0-1,-1 0 0,0 0 1,1 0-1,-1 1 1,0-1-1,0 0 1,1 0-1,-1 0 0,0 0 1,0 0-1,-1 2 1,1 37-105,0-29 91,-2 21 194,-1 1 0,-1-1-1,-2 1 1,-2-1 0,-19 53-1,-75 147 4741,96-220-4753,5-8-121,0-1-1,0 0 1,0 1-1,-1-1 1,0 0-1,1 0 1,-1 0-1,0 0 1,-1 0-1,1 0 1,0 0-1,-1-1 1,0 0-1,1 1 1,-1-1-1,0 0 1,-5 3-1,7-5-7,0 0 0,0-1 0,1 1-1,-1 0 1,0 0 0,0-1 0,1 1 0,-1 0 0,0-1 0,0 1 0,1-1-1,-1 1 1,1-1 0,-1 1 0,0-1 0,1 1 0,-1-1 0,1 0 0,-1 1-1,1-1 1,-1 0 0,1 1 0,0-1 0,-1 0 0,1 1 0,0-1 0,0 0-1,0 0 1,-1 0 0,-5-28-89,6 26 43,-3-15-633,1 0 0,1-1-1,1 1 1,1-1 0,0 1 0,4-19-1,-1 21-738,0 1-1,1 0 0,0 0 0,1 0 1,1 0-1,1 1 0,11-17 0,17-18-6184</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7.821"/>
    </inkml:context>
    <inkml:brush xml:id="br0">
      <inkml:brushProperty name="width" value="0.025" units="cm"/>
      <inkml:brushProperty name="height" value="0.025" units="cm"/>
    </inkml:brush>
  </inkml:definitions>
  <inkml:trace contextRef="#ctx0" brushRef="#br0">134 328 12812,'0'0'7004,"-11"5"-4847,0-1-1826,0 1 0,1 0 0,0 0 0,0 2 0,-17 13 0,23-17-241,1 0-1,-1 0 1,1 0 0,0 1-1,0-1 1,0 1 0,0 0 0,1 0-1,-1 0 1,1 1 0,0-1 0,0 0-1,1 1 1,0-1 0,-1 1-1,1-1 1,1 1 0,-1 0 0,1 0-1,0 6 1,0-10-60,1 0-1,-1 0 0,0 0 1,1-1-1,0 1 1,-1 0-1,1 0 1,-1-1-1,1 1 1,0 0-1,0-1 1,-1 1-1,1 0 0,0-1 1,0 1-1,0-1 1,0 0-1,0 1 1,-1-1-1,1 0 1,0 1-1,0-1 1,0 0-1,0 0 0,0 0 1,0 0-1,0 0 1,0 0-1,0 0 1,0 0-1,0 0 1,0 0-1,0-1 1,0 1-1,1-1 0,36-10 1078,-21-1-1062,-1 0 0,0 0 0,-1-2 0,0 0 0,-1 0 0,19-28 0,35-34-6157,-68 80 1319,-6 19 4280,-12 12 504,11-24 636,1 1 0,0-1 0,1 1 0,0 0 0,1 0 0,1 1 0,-4 20 0,7-32-541,-1 0-1,1-1 1,0 1-1,0 0 1,0 0-1,0 0 1,0 0-1,0 0 1,0 0-1,1 0 1,-1-1-1,0 1 1,0 0 0,1 0-1,-1 0 1,1 0-1,-1-1 1,0 1-1,1 0 1,-1 0-1,1-1 1,0 1-1,-1 0 1,1-1-1,0 1 1,-1-1-1,1 1 1,0-1 0,0 1-1,0 0 1,1-1 62,1 1 0,-1-1 0,0 0 1,0 0-1,0 0 0,1 0 1,-1 0-1,0-1 0,0 1 1,0 0-1,0-1 0,3-1 0,5-1 307,0-2 0,0 1 1,-1-2-1,12-7 0,16-17-66,-1-3 1,-1 0 0,-2-3-1,-2 0 1,-1-2 0,-2-2-1,-1 0 1,36-78 0,-59 110-548,-2 6 50,-1 0-1,0-1 1,0 1 0,0-1-1,0 1 1,0 0-1,-1-1 1,1 0-1,-1 1 1,1-6-1,-23 33-985,-108 153 1110,114-154 218,2 1 0,1 1 0,1 0 0,1 1 0,-12 45 0,20-34 128,11-30-21,9-18 248,-3-7-552,0 0 1,-2-2 0,0 1-1,-1-1 1,16-40 0,-17 38-40,-8 72 2,-2-49 0,-1 0 0,1-1 0,1 1 0,-1 0 0,0 0 0,0 0 0,1 0 0,-1 0 0,1 0 0,-1 0 0,1 0 0,0-1 0,0 1 0,0 0 0,0-1 0,0 1 0,0 0 0,0-1 0,1 0 0,-1 1 0,1-1 0,-1 0 0,1 1 0,-1-1 0,1 0 0,0 0 0,-1 0 0,1 0 0,0-1 0,0 1 0,0 0 0,-1-1 0,1 0 0,0 1 0,0-1 0,0 0 0,0 0 0,0 0 0,0 0 0,0 0 0,2-1 0,4 1 0,0-2 0,0 1 0,-1-1 0,1 0 0,-1-1 0,1 0 0,-1 0 0,0 0 0,8-7 0,117-90 0,-132 100 0,0 0 0,0 0 0,0-1 0,0 1 0,0 0 0,0 0 0,1 0 0,-1 0 0,0-1 0,0 1 0,0 0 0,0 0 0,0 0 0,0 0 0,1 0 0,-1-1 0,0 1 0,0 0 0,0 0 0,0 0 0,0 0 0,1 0 0,-1 0 0,0 0 0,0 0 0,0 0 0,1 0 0,-1 0 0,0 0 0,0 0 0,0-1 0,1 2 0,-1-1 0,0 0 0,0 0 0,0 0 0,0 0 0,1 0 0,-1 0 0,0 0 0,0 0 0,0 0 0,1 0 0,-1 0 0,0 0 0,0 0 0,0 1 0,0-1 0,0 0 0,1 0 0,-1 0 0,0 0 0,0 0 0,0 1 0,0-1 0,0 0 0,0 0 0,0 0 0,0 0 0,1 1 0,-1-1 0,0 0 0,0 0 0,0 0 0,0 1 0,0-1 0,0 0 0,0 0 0,0 1 0,-3 9 0,-7 10 0,-1 1 0,-21 29 0,24-39 0,-1 0 0,2 0 0,0 1 0,0 0 0,1 1 0,0 0 0,2 0 0,-1 0 0,1 0 0,1 1 0,-2 20 0,5-33 1,0-1 0,0 1-1,0 0 1,1-1 0,-1 1 0,0 0-1,1-1 1,-1 1 0,0-1 0,1 1-1,-1-1 1,1 1 0,-1-1 0,1 1-1,-1-1 1,1 1 0,-1-1 0,1 0-1,-1 1 1,1-1 0,0 0 0,-1 1 0,1-1-1,0 0 1,-1 0 0,1 0 0,0 0-1,-1 1 1,1-1 0,0 0 0,-1 0-1,1 0 1,0-1 0,-1 1 0,1 0-1,0 0 1,-1 0 0,1 0 0,0-1-1,-1 1 1,2-1 0,30-12-545,-27 7-411,0 1 0,0-1 0,0 0 0,-1 0 0,0 0 0,0-1 0,3-9 0,11-25-7645</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8.179"/>
    </inkml:context>
    <inkml:brush xml:id="br0">
      <inkml:brushProperty name="width" value="0.025" units="cm"/>
      <inkml:brushProperty name="height" value="0.025" units="cm"/>
    </inkml:brush>
  </inkml:definitions>
  <inkml:trace contextRef="#ctx0" brushRef="#br0">30 1 9097,'0'0'15791,"-29"61"-16656,36-47-3075,6 1-4260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8.552"/>
    </inkml:context>
    <inkml:brush xml:id="br0">
      <inkml:brushProperty name="width" value="0.025" units="cm"/>
      <inkml:brushProperty name="height" value="0.025" units="cm"/>
    </inkml:brush>
  </inkml:definitions>
  <inkml:trace contextRef="#ctx0" brushRef="#br0">50 1 7431,'0'0'16517,"-7"8"-14328,-3 4-1508,-20 28 1152,29-40-1823,1 0 0,0 0-1,0 0 1,0 1 0,0-1-1,0 0 1,-1 0 0,1 1-1,0-1 1,0 0 0,0 0 0,0 0-1,0 1 1,0-1 0,0 0-1,0 0 1,0 1 0,0-1-1,0 0 1,0 0 0,0 1 0,0-1-1,0 0 1,0 0 0,0 1-1,0-1 1,1 0 0,-1 0-1,0 1 1,0-1 0,0 0-1,0 0 1,0 0 0,1 1 0,-1-1-1,0 0 1,0 0 0,0 0-1,0 0 1,1 1 0,-1-1-1,0 0 1,0 0 0,1 0 0,-1 0-1,0 0 1,0 0 0,1 0-1,-1 0 1,1 0 0,20 0 294,23-10 403,-24 2-335,0 2 1,1 0 0,0 1 0,-1 1 0,2 1 0,34-1 0,-54 4-373,-1 0 0,0 0 0,0 0 0,0 0 0,0 0 0,0 0 0,0 0 0,1 0 0,-1 1 0,0-1 0,0 0 0,0 1 0,0-1 0,0 1 0,0-1 0,0 1 0,0-1 0,0 1 0,0 0 0,0-1 0,-1 1 0,1 0 0,0 0 0,0 0 0,-1 0 0,1 0 0,0 0 0,0 1 0,0 32 0,0 1 0,3-35 0,-1 0 0,1 0 0,0 0 0,0-1 0,-1 0 0,1 1 0,0-1 0,-1 0 0,6-3 0,-9 4 0,1-1-98,0 1-1,0-1 1,1 1 0,-1-1-1,0 1 1,0-1 0,0 1-1,0 0 1,1-1 0,-1 1-1,0 0 1,0 0 0,0 0-1,1 0 1,-1 0 0,0 0-1,0 0 1,0 1 0,1-1-1,-1 0 1,0 1 0,0-1-1,0 1 1,0-1 0,0 1-1,0 0 1,0-1 0,0 1-1,0 0 1,2 1 0,-3 0-259,0 0-1,1-1 1,-1 1 0,0 0 0,0 0 0,0 0 0,0 0-1,0 0 1,0-1 0,-1 1 0,1 0 0,-1 0 0,1 0-1,-1 0 1,0-1 0,0 1 0,1 0 0,-1-1 0,0 1-1,-2 1 1,-5 8-10490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9.566"/>
    </inkml:context>
    <inkml:brush xml:id="br0">
      <inkml:brushProperty name="width" value="0.025" units="cm"/>
      <inkml:brushProperty name="height" value="0.025" units="cm"/>
    </inkml:brush>
  </inkml:definitions>
  <inkml:trace contextRef="#ctx0" brushRef="#br0">208 220 11979,'0'0'9930,"-9"-3"-7197,6 2-2621,0 0 0,-1 0 0,1 0 1,0 0-1,-1 1 0,1 0 0,0 0 0,-1 0 0,1 0 0,-1 0 1,1 1-1,0-1 0,-1 1 0,-4 1 0,2 1-8,0 1-1,-1-1 0,1 1 1,0 0-1,1 0 0,-1 1 1,-8 8-1,0 1 59,1 0-1,1 1 1,-12 18 0,21-28-136,0-1 0,0 1 1,1 0-1,-1 0 0,1 0 1,0 0-1,1 0 0,-1 0 1,1 0-1,0 1 0,0-1 1,1 0-1,-1 1 0,1-1 1,1 1-1,0 5 0,-1-10-20,1 0-1,0 0 1,-1 0-1,1 0 0,0 0 1,-1 0-1,1 0 1,0 0-1,0 0 0,0 0 1,0 0-1,0-1 0,0 1 1,0 0-1,0-1 1,1 1-1,-1-1 0,0 1 1,0-1-1,0 1 1,0-1-1,1 0 0,-1 0 1,0 0-1,0 0 0,1 1 1,-1-2-1,0 1 1,1 0-1,-1 0 0,0 0 1,2-1-1,43-12 212,-29 4-150,0-1-1,0 0 0,-1-1 0,-1-1 0,0-1 1,0 0-1,16-21 0,-2 0 92,-2-1 0,27-44 0,-44 63 105,-1-1 0,0 0 0,-1 0 0,-1-1 0,0 0 0,-2 0-1,5-23 1,-12 35-414,-6 17-19,-8 20-5,-37 130-13,47-136 164,0-1 1,2 1 0,1 0 0,-1 43 0,4-67 25,0 0 1,1 0 0,-1 0-1,0 0 1,0 0 0,1 0-1,-1 0 1,0 0 0,1-1-1,-1 1 1,1 0 0,-1 0-1,1 0 1,-1 0 0,1-1-1,0 1 1,0 0 0,-1 0-1,1-1 1,0 1 0,0-1-1,0 1 1,-1-1 0,1 1-1,0-1 1,0 1 0,0-1-1,0 0 1,0 1 0,0-1-1,0 0 1,0 0 0,0 0-1,0 0 1,0 0 0,0 0-1,0 0 1,0 0 0,0 0-1,0-1 1,0 1 0,0 0 0,0-1-1,0 1 1,1-1 0,4-1 35,0 0 0,-1 0 0,1 0 0,-1-1 0,1 0 0,7-6 0,1-2-3,0-1-1,-1 0 0,0-1 0,-1-1 1,-1 0-1,0 0 0,-1-1 0,-1-1 1,0 1-1,-1-2 0,10-28 0,-17 38-153,-3 8 13,-11 18-57,-12 33 66,20-40 99,-19 56-26,23-62 54,-1-1-1,1 1 0,0-1 1,0 1-1,1 0 0,0-1 1,0 1-1,0 0 0,2 9 1,-1-14-19,-1 0 1,1-1-1,0 1 0,0 0 1,0 0-1,0-1 1,0 1-1,-1-1 1,1 1-1,1-1 0,-1 1 1,0-1-1,0 0 1,0 1-1,0-1 0,0 0 1,0 0-1,0 0 1,0 0-1,0 0 0,1 0 1,-1 0-1,0 0 1,1-1-1,28-3 195,55-25 57,-71 23-368,1 0-1,0 1 0,0 0 1,0 1-1,0 1 0,1 0 1,19 0-1,-35 3 426,-13-30 684,5 15-1004,0-1 0,2 0 0,0 0 0,0 0 0,-2-18 0,9 36-15,0-1 1,0 1-1,0 0 1,0-1-1,0 0 1,1 1-1,-1-1 1,0 0-1,1 1 1,-1-1-1,1 0 1,-1 0-1,1 0 1,0 0-1,0-1 0,-1 1 1,3 1-1,33 9-2392,8-4-4202,12-6-3587</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205"/>
    </inkml:context>
    <inkml:brush xml:id="br0">
      <inkml:brushProperty name="width" value="0.025" units="cm"/>
      <inkml:brushProperty name="height" value="0.025" units="cm"/>
    </inkml:brush>
  </inkml:definitions>
  <inkml:trace contextRef="#ctx0" brushRef="#br0">14 1 16816,'0'0'2819,"-1"8"-631,-10 159 4005,10-166-6129,1 1 0,0-1 1,0 1-1,0-1 0,0 1 0,0-1 0,0 1 1,0-1-1,1 1 0,-1-1 0,0 0 1,1 1-1,-1-1 0,1 1 0,0-1 0,-1 0 1,1 1-1,0-1 0,0 0 0,0 0 1,0 0-1,0 0 0,0 0 0,0 0 1,0 0-1,0 0 0,1 0 0,-1 0 0,0 0 1,1-1-1,-1 1 0,0-1 0,1 1 1,-1-1-1,1 1 0,-1-1 0,1 0 0,-1 0 1,1 1-1,-1-1 0,1 0 0,-1-1 1,1 1-1,-1 0 0,1 0 0,-1-1 0,3 0 1,4-1 141,0-1-1,0 0 1,0-1 0,0 1 0,-1-1 0,1-1 0,6-5 0,26-23-187,-15 12-16,40-27 1,-59 45-5,-1-1 1,1 1 0,1 0-1,-1 0 1,0 0 0,1 1-1,-1 0 1,1 1-1,0-1 1,-1 1 0,1 0-1,14 1 1,-20 0 0,1 1 0,-1 0 0,1-1 0,-1 1 0,0 0 0,1 0 0,-1 0 0,0 0 0,1 0 0,-1 0 0,0 0 0,0 0 0,0 0 0,0 1 0,0-1 0,0 0 0,0 1 0,-1-1 0,1 1 0,0-1 0,-1 1 0,1-1 0,-1 1 0,1 0 0,-1-1 0,0 1 0,0-1 0,0 3 0,2 56 0,-3-45 0,4 9 0,5-17 0,-5-8 0,0 0 0,0-1 0,-1 1 0,1-1 0,0 0 0,-1 1 0,0-1 0,1 0 0,2-4 0,3-1 0,34-24 0,-40 29 0,1 1 0,-1 0 0,1 0 0,0 0 0,-1 0 0,1 0 0,0 0 0,0 1 0,0-1 0,0 1 0,-1 0 0,1 0 0,0 0 0,0 0 0,5 1 0,-6 0-157,-1 0 0,0-1-1,0 1 1,0 0 0,0 0 0,0 0 0,0 0-1,0 0 1,-1 0 0,1 0 0,0 1 0,-1-1 0,1 0-1,0 0 1,-1 0 0,1 1 0,-1-1 0,0 0-1,0 1 1,1-1 0,-1 0 0,0 1 0,0 2-1,0 35-8845,-1-34 7168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533"/>
    </inkml:context>
    <inkml:brush xml:id="br0">
      <inkml:brushProperty name="width" value="0.025" units="cm"/>
      <inkml:brushProperty name="height" value="0.025" units="cm"/>
    </inkml:brush>
  </inkml:definitions>
  <inkml:trace contextRef="#ctx0" brushRef="#br0">1 0 7015,'0'0'961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862"/>
    </inkml:context>
    <inkml:brush xml:id="br0">
      <inkml:brushProperty name="width" value="0.025" units="cm"/>
      <inkml:brushProperty name="height" value="0.025" units="cm"/>
    </inkml:brush>
  </inkml:definitions>
  <inkml:trace contextRef="#ctx0" brushRef="#br0">121 128 14318,'0'0'9059,"-9"10"-8525,-7 8-29,1 1 1,-25 40 0,34-49-310,1 0 0,-1 1 0,2-1-1,-1 1 1,2 0 0,0 1 0,0-1-1,1 1 1,-2 17 0,4-28-185,0 0-1,0 0 1,1 1 0,-1-1 0,0 0 0,0 0-1,1 0 1,-1 0 0,1 0 0,-1 0-1,1 0 1,-1 0 0,1 0 0,0 0 0,-1-1-1,1 1 1,0 0 0,0 0 0,-1 0-1,1-1 1,0 1 0,0-1 0,0 1 0,0 0-1,0-1 1,0 0 0,0 1 0,0-1-1,0 0 1,0 1 0,0-1 0,1 0 0,-1 0-1,0 0 1,0 0 0,0 0 0,0 0-1,0 0 1,0 0 0,2-1 0,2 1 158,1-1 0,-1 0 0,0-1 0,1 1 0,-1-1 0,0 0 0,8-4 0,6-6 91,-1-2 0,-1 0 0,0 0 1,-1-2-1,-1 0 0,0-1 0,20-30 1,-8 6 240,-2-1 1,28-63 0,-43 77-502,-10 25 0,-6 9 0,-8 14 0,4-1 0,-61 126 0,64-128 0,1 0 0,0 1 0,2 0 0,0-1 0,0 2 0,0 30 0,4-48 0,0 0 0,0 1 0,0-1 0,0 0 0,1 1 0,-1-1 0,0 0 0,1 1 0,-1-1 0,1 0 0,-1 0 0,1 0 0,0 1 0,-1-1 0,1 0 0,0 0 0,0 0 0,0 0 0,0 0 0,0 0 0,0 0 0,0-1 0,0 1 0,0 0 0,0 0 0,1-1 0,-1 1 0,0-1 0,0 1 0,1-1 0,-1 0 0,0 1 0,1-1 0,-1 0 0,0 0 0,1 0 0,-1 0 0,0 0 0,1 0 0,-1 0 0,0 0 0,1-1 0,-1 1 0,0-1 0,1 1 0,0-1 0,6-1 0,0-1 0,0 0 0,0 0 0,-1 0 0,1-1 0,10-7 0,7-8 0,0 0 0,-2-2 0,0-1 0,-1-1 0,-2 0 0,35-52 0,-59 82 0,-60 116 0,58-109 0,0 1 0,1-1 0,0 1 0,2 0 0,-1 0 0,2 0 0,-1 16 0,3-30-2,0-1 0,0 0 1,-1 1-1,1-1 0,0 1 0,1-1 0,-1 0 0,0 1 1,0-1-1,0 1 0,0-1 0,0 0 0,0 1 1,0-1-1,0 0 0,1 1 0,-1-1 0,0 0 0,0 1 1,1-1-1,-1 0 0,0 0 0,0 1 0,1-1 1,-1 0-1,0 0 0,1 1 0,-1-1 0,0 0 1,1 0-1,-1 0 0,0 1 0,1-1 0,-1 0 0,1 0 1,16-5-341,13-19-2043,-23 14-993,0-1 0,-2 0 0,10-23 1,0-10-10653</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6.269"/>
    </inkml:context>
    <inkml:brush xml:id="br0">
      <inkml:brushProperty name="width" value="0.025" units="cm"/>
      <inkml:brushProperty name="height" value="0.025" units="cm"/>
    </inkml:brush>
  </inkml:definitions>
  <inkml:trace contextRef="#ctx0" brushRef="#br0">80 1 11499,'0'0'11771,"-9"2"-10885,6-2-810,-36 11 299,38-10-357,-1 0 1,0-1-1,1 1 0,-1 0 1,1 0-1,-1 0 0,1 0 0,-1 0 1,1 0-1,0 0 0,-1 1 0,1-1 1,0 0-1,0 1 0,0-1 0,0 1 1,0-1-1,1 1 0,-1-1 0,0 1 1,1 0-1,-1-1 0,1 1 0,-1 3 1,40 2 23,-31-6-118,5 0-286,-1 1 0,0 1 0,0 0 1,17 7-1,-27-10 428,0 1 0,0 0 0,0 0 0,0 0 0,0 1 0,-1-1 0,1 0-1,-1 1 1,1-1 0,-1 1 0,1 0 0,-1-1 0,0 1 0,2 2 0,-3-2 147,1-1 0,-1 1-1,0 0 1,1-1 0,-1 1 0,0 0-1,0-1 1,0 1 0,0 0 0,0-1-1,-1 1 1,1 0 0,0-1 0,-1 1-1,0 0 1,1-1 0,-1 1 0,0-1-1,1 1 1,-3 2 0,-1 1 27,-1 1 1,0-1-1,0 0 1,0-1-1,-1 1 1,1-1 0,-1 0-1,0 0 1,0 0-1,0-1 1,-1 0-1,1-1 1,-1 1-1,0-1 1,0 0-1,-13 1 1,19-3-293,1 0 0,-1 0 0,1 0 1,-1-1-1,1 1 0,0 0 0,-1 0 0,1-1 0,-1 1 1,1 0-1,0-1 0,-1 1 0,1 0 0,0-1 0,-1 1 1,1 0-1,0-1 0,0 1 0,-1-1 0,1 1 0,0-1 1,0 1-1,0-1 0,0 1 0,-1 0 0,1-1 0,0 1 0,0-1 1,0 1-1,0-1 0,0 1 0,0-1 0,0 1 0,0-1 1,1 1-1,-1-1 0,0 1 0,0-1 0,0 1 0,0-1 1,1 1-1,-1 0 0,0-1 0,0 1 0,1-1 0,-1 1 1,0 0-1,1-1 0,-1 1 0,1-1 0,15-24-4890,1 7-354,4-2-1264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220"/>
    </inkml:context>
    <inkml:brush xml:id="br0">
      <inkml:brushProperty name="width" value="0.025" units="cm"/>
      <inkml:brushProperty name="height" value="0.025" units="cm"/>
    </inkml:brush>
  </inkml:definitions>
  <inkml:trace contextRef="#ctx0" brushRef="#br0">1 0 17681,'0'0'8872</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576"/>
    </inkml:context>
    <inkml:brush xml:id="br0">
      <inkml:brushProperty name="width" value="0.025" units="cm"/>
      <inkml:brushProperty name="height" value="0.025" units="cm"/>
    </inkml:brush>
  </inkml:definitions>
  <inkml:trace contextRef="#ctx0" brushRef="#br0">0 26 10794,'0'0'4597,"12"-2"-1090,-1 0-2613,-1-1-109,-1 1 0,1 1 0,-1 0 1,1 0-1,-1 1 0,19 1 0,-27 1-667,1-1-1,-1 0 1,0 0 0,0 1 0,1-1-1,-1 1 1,0-1 0,0 1 0,0-1-1,-1 1 1,1-1 0,0 1-1,0 0 1,-1 0 0,1-1 0,-1 1-1,0 0 1,0 0 0,1 0 0,-1 0-1,0-1 1,0 1 0,-1 0 0,1 0-1,0 0 1,-1-1 0,0 4-1,-11 52 1461,2-31-1140,6-18-363,0 1 1,0 0 0,1 0-1,0 0 1,1 0-1,0 1 1,0-1 0,1 1-1,1-1 1,-1 1 0,2 13-1,0-22-46,0 0 1,0 0-1,0 0 0,0 0 0,0 0 1,0-1-1,0 1 0,1 0 0,-1-1 1,0 1-1,0-1 0,0 0 0,1 1 1,-1-1-1,0 0 0,0 0 0,1 0 1,-1 1-1,0-1 0,1-1 0,-1 1 0,0 0 1,0 0-1,3-1 0,33-5 447,-25 1-469,-1 0 0,0 0 1,0-1-1,0-1 1,0 0-1,-1 0 1,-1-1-1,11-10 0,-4 2-10,0-1 0,-1-1-1,19-29 1,-31 43 3,0-1 0,-1 0 0,1 0 0,-1 0 0,0 0 0,0 0 0,-1-1 0,1 1 0,-1 0 0,-1-1 0,1-9 0,-1 14 0,1 1 0,-2-1 0,1 1 0,0-1 0,0 1 0,0 0 0,0-1 0,0 1 0,0-1 0,0 1 0,0-1 0,-1 1 0,1 0 0,0-1 0,0 1 0,-1 0 0,1-1 0,0 1 0,-1 0 0,1-1 0,0 1 0,-1 0 0,1-1 0,0 1 0,-1 0 0,1 0 0,0 0 0,-1-1 0,1 1 0,-1 0 0,1 0 0,-1 0 0,1 0 0,0 0 0,-1 0 0,1 0 0,-1 0 0,1 0 0,-1 0 0,1 0 0,0 0 0,-1 0 0,1 0 0,-1 0 0,1 0 0,-1 0 0,1 1 0,0-1 0,-1 0 0,1 0 0,-1 0 0,1 1 0,0-1 0,-1 0 0,1 1 0,0-1 0,-1 0 0,1 1 0,0-1 0,-24 20 0,20-14 0,-1 1 0,1 0 0,1 0 0,-1 0 0,1 0 0,0 1 0,1-1 0,-1 1 0,2 0 0,-1-1 0,1 1 0,0 0 0,1 0 0,0 14 0,1-20 0,-1-1 0,1 0 0,0 1 0,-1-1 0,1 0 0,0 0 0,0 0 0,0 1 0,0-1 0,0 0 0,0 0 0,0 0 0,1-1 0,-1 1 0,0 0 0,0 0 0,1-1 0,-1 1 0,1 0 0,-1-1 0,0 1 0,1-1 0,-1 0 0,1 0 0,-1 1 0,1-1 0,-1 0 0,1 0 0,-1 0 0,1-1 0,-1 1 0,1 0 0,-1-1 0,3 0 0,4 0 0,-1 0 0,0-1 0,0 0 0,1-1 0,11-5 0,3-7 0,-2 0 0,0-1 0,35-37 0,-32 29 0,40-30 0,-64 54 0,1 0 0,0 1 0,0-1 0,0 0 0,0 0 0,-1 1 0,1-1 0,0 0 0,0 1 0,0-1 0,0 0 0,0 0 0,0 1 0,0-1 0,0 0 0,0 1 0,0-1 0,0 0 0,0 0 0,0 1 0,0-1 0,0 0 0,0 1 0,0-1 0,1 0 0,-1 0 0,0 1 0,0-1 0,0 0 0,0 0 0,1 1 0,-1-1 0,0 0 0,0 0 0,0 0 0,1 1 0,-1-1 0,0 0 0,0 0 0,1 0 0,-1 0 0,0 0 0,0 1 0,1-1 0,-1 0 0,0 0 0,1 0 0,-1 0 0,0 0 0,0 0 0,1 0 0,-1 0 0,0 0 0,1 0 0,-1 0 0,0 0 0,0 0 0,1 0 0,-1 0 0,0 0 0,1-1 0,-1 1 0,0 0 0,0 0 0,1 0 0,-1 0 0,-6 23 0,-1-1 0,-17 40 0,17-46 0,0 0 0,1 1 0,1-1 0,0 1 0,1 0 0,1 0 0,-1 22 0,4-38-10,0-1-1,0 1 1,0-1-1,0 1 1,0-1-1,1 0 1,-1 1 0,0-1-1,0 1 1,0-1-1,1 0 1,-1 1-1,0-1 1,0 1 0,1-1-1,-1 0 1,0 1-1,1-1 1,-1 0 0,0 0-1,1 1 1,-1-1-1,1 0 1,-1 0-1,0 0 1,1 1 0,-1-1-1,1 0 1,-1 0-1,1 0 1,-1 0-1,1 0 1,-1 0 0,0 0-1,1 0 1,-1 0-1,1 0 1,-1 0-1,1 0 1,-1 0 0,1 0-1,-1 0 1,0-1-1,1 1 1,-1 0 0,1 0-1,-1 0 1,0-1-1,1 1 1,-1 0-1,1-1 1,-1 1 0,0 0-1,0-1 1,1 1-1,-1 0 1,1-1-1,22-20-3180,-12-7-4539,1-7-5407</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917"/>
    </inkml:context>
    <inkml:brush xml:id="br0">
      <inkml:brushProperty name="width" value="0.025" units="cm"/>
      <inkml:brushProperty name="height" value="0.025" units="cm"/>
    </inkml:brush>
  </inkml:definitions>
  <inkml:trace contextRef="#ctx0" brushRef="#br0">1 1 20307,'0'0'9769,"43"55"-18705,-28-38 864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2.463"/>
    </inkml:context>
    <inkml:brush xml:id="br0">
      <inkml:brushProperty name="width" value="0.025" units="cm"/>
      <inkml:brushProperty name="height" value="0.025" units="cm"/>
    </inkml:brush>
  </inkml:definitions>
  <inkml:trace contextRef="#ctx0" brushRef="#br0">123 179 13132,'0'0'4303,"-10"9"-1415,-6 7-1730,0 0 0,-22 30 0,33-39-764,0 0-1,0 1 0,1 0 1,0 0-1,0 0 0,1 1 1,0-1-1,0 1 1,1 0-1,0-1 0,-1 14 1,3-21-360,0 0 0,0 0 0,1 0 0,-1 1 0,0-1 0,0 0 0,1 0-1,-1 0 1,1 0 0,-1 1 0,1-1 0,-1 0 0,1 0 0,0 0 0,-1 0 0,1 0 0,0-1 0,0 1 0,0 0 0,0 0 0,0 0 0,0-1 0,0 1 0,0 0 0,0-1 0,0 1 0,0-1 0,0 1 0,0-1 0,0 0 0,1 1 0,-1-1 0,0 0 0,0 0 0,0 0 0,1 0 0,-1 0 0,0 0 0,0 0 0,0 0 0,1-1 0,-1 1 0,1-1 0,4 0 196,0 0 0,0 0 0,0-1 0,0 0 1,0 0-1,-1-1 0,10-5 0,17-15-95,-1-2 1,-1-1-1,-2-1 0,29-35 1,87-130 100,-126 165-236,-129 178 0,108-146 0,-43 80 0,43-77 0,0-1 0,0 1 0,1 0 0,0 0 0,1 1 0,-1-1 0,1 0 0,1 0 0,0 13 0,0-20 0,0 0 0,0 0 0,1 0 0,-1 0 0,0 0 0,0 0 0,1 0 0,-1-1 0,1 1 0,-1 0 0,1 0 0,-1 0 0,1 0 0,-1-1 0,1 1 0,0 0 0,-1-1 0,1 1 0,0 0 0,0-1 0,-1 1 0,1-1 0,0 1 0,0-1 0,0 0 0,2 1 0,30-1 0,-25-1 0,0-1 0,-1-1 0,1 0 0,-1 0 0,0 0 0,9-5 0,7-12 0,0 0 0,-2-2 0,0 0 0,-1-2 0,24-38 0,-63 111 0,9-28 0,-34 73 0,39-83 0,1 1 0,1-1 0,0 1 0,0-1 0,1 1 0,-1 16 0,3-27 0,1 0 0,-1-1 0,0 1 0,0-1 0,1 1 0,-1-1 0,1 1 0,-1-1 0,0 0 0,1 1 0,-1-1 0,1 1 0,-1-1 0,1 0 0,-1 1 0,1-1 0,-1 0 0,1 1 0,-1-1 0,1 0 0,-1 0 0,1 0 0,0 0 0,-1 0 0,1 1 0,-1-1 0,1 0 0,0 0 0,-1 0 0,1 0 0,-1-1 0,1 1 0,-1 0 0,1 0 0,0 0 0,-1 0 0,1-1 0,-1 1 0,1 0 0,-1 0 0,1-1 0,-1 1 0,1 0 0,-1-1 0,1 0 0,28-13 0,-11-1-1010,-1-1-1,0-1 1,-1 0-1,-1-1 1,0-1 0,-2 0-1,0-1 1,-1-1-1,-1 1 1,13-36-1,-41 94 3868,2-7-104,2 0-1,-16 54 1,25-70-2753,2 0 0,0 0 0,1 0 0,0 20 0,1-34 0,0-1 1,1 1-1,-1 0 1,0-1-1,0 1 1,1 0-1,-1-1 0,0 1 1,1 0-1,-1-1 1,0 1-1,1-1 1,-1 1-1,1-1 1,-1 1-1,1-1 0,0 1 1,-1-1-1,1 1 1,-1-1-1,1 0 1,0 1-1,-1-1 0,1 0 1,0 0-1,-1 1 1,1-1-1,0 0 1,-1 0-1,1 0 0,0 0 1,0 0-1,-1 0 1,1 0-1,0 0 1,-1 0-1,1 0 0,0-1 1,-1 1-1,1 0 1,0 0-1,0-1 1,29-13-1120,-16-5-2901,-3-4-2871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3.130"/>
    </inkml:context>
    <inkml:brush xml:id="br0">
      <inkml:brushProperty name="width" value="0.025" units="cm"/>
      <inkml:brushProperty name="height" value="0.025" units="cm"/>
    </inkml:brush>
  </inkml:definitions>
  <inkml:trace contextRef="#ctx0" brushRef="#br0">1 272 16624,'0'1'277,"0"0"0,1-1 1,-1 1-1,0-1 0,1 1 1,-1-1-1,1 0 0,-1 1 1,1-1-1,-1 1 0,0-1 1,1 0-1,0 1 0,-1-1 0,1 0 1,-1 0-1,1 1 0,-1-1 1,1 0-1,-1 0 0,1 0 1,0 0-1,-1 0 0,2 0 1,16-4 2301,15-17-854,-28 17-1532,25-20 756,46-47 0,-70 65-786,0-1 0,0 0 0,0 0 0,-1 0 0,0-1 0,-1 1 0,0-1 0,0-1-1,0 1 1,-1 0 0,-1-1 0,1 0 0,1-12 0,-4 19-154,0 1 0,0-1 1,0 1-1,0 0 0,0-1 0,-1 1 0,1 0 0,0-1 0,-1 1 1,1 0-1,-1 0 0,0-1 0,1 1 0,-1 0 0,0 0 0,1 0 0,-1 0 1,0 0-1,0 0 0,0 0 0,0 0 0,0 0 0,0 0 0,0 0 1,-1 1-1,1-1 0,0 0 0,0 1 0,-1-1 0,1 1 0,0 0 0,-1-1 1,1 1-1,0 0 0,-1 0 0,1-1 0,0 1 0,-1 0 0,1 1 1,0-1-1,-1 0 0,1 0 0,0 1 0,-2-1 0,-3 1 2,1 0 1,0 1-1,-1-1 0,1 1 0,0 0 0,0 0 0,0 0 1,0 1-1,0 0 0,-6 5 0,-3 6-11,1 0 0,0 1 0,1 1 0,0 0 0,2 1 0,-13 26 0,17-31 0,0 0 0,1 1 0,1-1 0,0 1 0,1 0 0,0 0 0,1 0 0,1 0 0,0 1 0,1 21 0,0-33 0,1-1 0,0 1 0,-1 0 0,1-1 0,0 1 0,0-1 0,0 1 0,0-1 0,0 1 0,0-1 0,0 0 0,1 1 0,-1-1 0,1 0 0,-1 0 0,0 0 0,1 0 0,0 0 0,-1 0 0,1-1 0,-1 1 0,1 0 0,0-1 0,0 1 0,-1-1 0,1 0 0,0 1 0,0-1 0,0 0 0,-1 0 0,5-1 0,3 1 0,1 0 0,0-1 0,-1-1 0,19-4 0,-13 1-296,1-1 0,-1-1 0,-1 0 0,1-1 0,-1-1 0,-1 0 0,0-1 0,0 0 0,18-19 0,-17 14-493,0-1 1,-1-1 0,0 0-1,-2-1 1,0 0-1,-1-1 1,8-20 0,5-28-6505</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3.516"/>
    </inkml:context>
    <inkml:brush xml:id="br0">
      <inkml:brushProperty name="width" value="0.025" units="cm"/>
      <inkml:brushProperty name="height" value="0.025" units="cm"/>
    </inkml:brush>
  </inkml:definitions>
  <inkml:trace contextRef="#ctx0" brushRef="#br0">102 156 10666,'-9'12'5472,"6"-7"-4997,-14 19 1790,1-1 0,-16 36-1,28-52-2089,0 1 0,1 0 0,0 0 0,0 0-1,1 0 1,0 1 0,1-1 0,0 1 0,0-1 0,1 1 0,0-1-1,0 1 1,1-1 0,2 11 0,-2-16-174,0 0-1,0 0 1,0 0-1,1-1 1,-1 1 0,1 0-1,0-1 1,0 0-1,0 1 1,0-1 0,0 0-1,0 0 1,1 0-1,-1 0 1,1-1 0,-1 1-1,1 0 1,0-1 0,-1 0-1,1 0 1,0 0-1,0 0 1,0 0 0,0-1-1,0 1 1,0-1-1,4 1 1,-2-1 13,0 0 1,0 0-1,0-1 1,0 0-1,0 1 0,0-1 1,0-1-1,-1 1 0,1-1 1,0 0-1,-1 0 1,1 0-1,-1-1 0,0 1 1,0-1-1,5-4 1,17-21 65,-1-2 0,-1 0 0,-2-2 0,24-43 0,63-141 998,-108 213-1040,9-17 656,-10 26-66,-16 36-381,-11 22-213,-3 2 711,2 2 0,-33 131 0,59-192-817,-5 54 727,7-60-727,0 0-1,0 0 1,0 0-1,0 0 0,0 0 1,0-1-1,0 1 1,0 0-1,0 0 1,0 0-1,1 0 0,-1 0 1,0 0-1,1 0 1,-1 0-1,1 0 1,-1 0-1,1-1 0,-1 1 1,1 0-1,0 0 1,-1-1-1,1 1 1,0 0-1,0-1 1,-1 1-1,1-1 0,0 1 1,0-1-1,0 1 1,0-1-1,0 0 1,0 1-1,0-1 0,0 0 1,0 0-1,-1 1 1,1-1-1,0 0 1,0 0-1,0 0 0,0 0 1,0-1-1,0 1 1,0 0-1,0 0 1,0 0-1,0-1 0,0 1 1,1-1-1,17-13-5276,1-14-3512</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4.042"/>
    </inkml:context>
    <inkml:brush xml:id="br0">
      <inkml:brushProperty name="width" value="0.025" units="cm"/>
      <inkml:brushProperty name="height" value="0.025" units="cm"/>
    </inkml:brush>
  </inkml:definitions>
  <inkml:trace contextRef="#ctx0" brushRef="#br0">27 108 16816,'0'0'3763,"-5"10"-186,-14 31-1073,19-40-2433,-1 0 0,1-1 1,0 1-1,0-1 0,-1 1 0,1 0 1,0-1-1,0 1 0,0 0 0,0 0 0,0-1 1,0 1-1,0 0 0,0-1 0,0 1 1,0 0-1,0-1 0,0 1 0,0 0 1,1-1-1,-1 1 0,0 0 0,1-1 1,-1 1-1,0-1 0,1 1 0,-1 0 1,1-1-1,-1 1 0,0-1 0,1 1 0,-1-1 1,1 1-1,0-1 0,-1 0 0,1 1 1,-1-1-1,1 0 0,0 1 0,-1-1 1,1 0-1,0 0 0,-1 0 0,1 1 1,0-1-1,-1 0 0,1 0 0,0 0 0,0 0 1,-1 0-1,1 0 0,0-1 0,36-3 1167,-30 1-1181,0 0 0,0 0 0,0-1 0,-1 0 1,1 0-1,-1 0 0,0-1 0,0 0 0,0-1 0,-1 1 1,0-1-1,7-9 0,-8 10-36,-1 0-1,0 0 1,0 0 0,0 0-1,0-1 1,-1 1 0,0-1-1,0 0 1,0 1-1,-1-1 1,0 0 0,0 0-1,0 0 1,-1 0 0,0 0-1,-1-10 1,1 16-21,0-1 0,-1 1 0,1 0 0,0-1 0,-1 1 0,1-1 0,0 1 0,-1 0 0,1-1 0,0 1 0,-1 0 0,1-1 0,-1 1 0,1 0 0,0 0 0,-1-1 0,1 1 0,-1 0 0,1 0 0,-1 0 0,1 0 0,-1 0 0,1-1 0,-1 1 0,1 0 0,-1 0 0,1 0 0,-1 0 0,1 0 0,-1 1 0,1-1 0,-1 0 0,1 0 0,-1 0 0,1 0 0,-1 0 0,1 1 0,0-1 0,-1 0 0,1 1 0,-1-1 0,0 1 0,-20 12 0,11-2 0,0 0 0,1 1 0,0 0 0,1 0 0,0 1 0,1 0 0,0 1 0,1-1 0,0 1 0,1 0 0,1 1 0,1-1 0,-4 26 0,7-39 0,1 0 0,-1-1 0,0 1 0,0 0 0,1 0 0,-1 0 0,1-1 0,-1 1 0,1 0 0,-1 0 0,1-1 0,-1 1 0,1 0 0,-1-1 0,1 1 0,0-1 0,-1 1 0,1-1 0,0 1 0,0-1 0,0 1 0,-1-1 0,1 0 0,0 1 0,0-1 0,0 0 0,0 0 0,-1 0 0,1 1 0,0-1 0,0 0 0,0 0 0,0 0 0,0-1 0,0 1 0,-1 0 0,1 0 0,0 0 0,2-1 0,37-10 0,33-34 0,-62 36 0,0 1 0,1 1 0,0 0 0,0 0 0,0 1 0,1 1 0,0 0 0,0 0 0,24-4 0,-36 10 0,0-1 0,0 1 0,0-1 0,0 1 0,0-1 0,0 1 0,0 0 0,0 0 0,0-1 0,0 1 0,-1 0 0,1 0 0,0 0 0,0 0 0,-1 0 0,1 0 0,-1 0 0,1 0 0,-1 0 0,1 0 0,-1 0 0,0 0 0,0 0 0,1 0 0,-1 1 0,0-1 0,0 0 0,0 0 0,0 0 0,0 0 0,0 0 0,-1 2 0,-1 49 0,1-44 0,4 18 0,-3-25 0,1-1 0,-1 1 0,0-1 0,0 0 0,1 1 0,-1-1 0,0 0 0,1 1 0,-1-1 0,0 0 0,1 1 0,-1-1 0,0 0 0,1 0 0,-1 1 0,1-1 0,-1 0 0,0 0 0,1 0 0,-1 0 0,1 0 0,-1 1 0,1-1 0,-1 0 0,1 0 0,-1 0 0,0 0 0,1 0 0,0-1 0,3 0 0,1-1 0,-1 0 0,1 0 0,-1-1 0,0 1 0,0-1 0,5-5 0,-5 5 0,-1 1 0,0-1 0,0 1 0,1-1 0,-1 1 0,1 0 0,-1 0 0,1 1 0,-1-1 0,1 1 0,0 0 0,7-2 0,-10 3-46,-1 1 0,0-1 0,1 0 0,-1 0 0,0 1 0,0-1 0,1 0 0,-1 1 0,0-1 0,0 0 0,1 1 0,-1-1 0,0 1 0,0-1 0,0 0 0,0 1 0,0-1 0,1 1 0,-1-1 0,0 0 0,0 1 0,0-1 0,0 1 0,0-1 0,0 0 0,0 1 0,-1-1 0,1 1 0,0-1 0,0 1-1,0-1 1,0 0 0,0 1 0,-1-1 0,1 0 0,0 1 0,0-1 0,-1 0 0,1 1 0,0-1 0,-1 0 0,1 1 0,0-1 0,0 0 0,-1 0 0,1 1 0,-1-1 0,-15 19-4957,-2-6-3234,-4-4-6967</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4.369"/>
    </inkml:context>
    <inkml:brush xml:id="br0">
      <inkml:brushProperty name="width" value="0.025" units="cm"/>
      <inkml:brushProperty name="height" value="0.025" units="cm"/>
    </inkml:brush>
  </inkml:definitions>
  <inkml:trace contextRef="#ctx0" brushRef="#br0">85 1 20916,'0'0'4997,"3"52"-3364,-16-13-31,-2 7-609,-4 3-449,2 4-96,2-6-319,7-2-129,8-10-1602,0-16-3427</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5.379"/>
    </inkml:context>
    <inkml:brush xml:id="br0">
      <inkml:brushProperty name="width" value="0.025" units="cm"/>
      <inkml:brushProperty name="height" value="0.025" units="cm"/>
    </inkml:brush>
  </inkml:definitions>
  <inkml:trace contextRef="#ctx0" brushRef="#br0">18 81 17136,'0'0'6075,"-1"15"-5616,-3 44 153,-9 186 373,13-245-962,0 1 0,0-1 0,0 0 0,0 0 0,0 0 0,0 0 0,0 1 0,0-1 0,0 0 0,0 0 0,0 0 0,0 0 0,0 1 0,0-1 0,0 0 0,0 0 0,0 0 0,0 0 0,1 1 0,-1-1 0,0 0 0,0 0 0,0 0 0,0 0 0,0 0 0,0 1 0,0-1 0,0 0 0,1 0 0,-1 0 0,0 0 0,0 0 0,0 0 0,0 0 1,1 1-1,-1-1 0,0 0 0,0 0 0,0 0 0,0 0 0,1 0 0,-1 0 0,0 0 0,0 0 0,0 0 0,0 0 0,1 0 0,-1 0 0,0 0 0,11-7 744,6-13 347,-5-1-957,-2 0-1,0-1 1,-1 0 0,-1 0 0,-1-1-1,-1 0 1,-1 0 0,-1 0 0,-1-1-1,0-39 1,-6 128-811,2 41 561,1-96 122,1 1-1,1-1 1,0 1 0,0-1-1,1 0 1,0 0 0,7 14-1,-10-23 18,1 1-1,0 0 1,0 0-1,0-1 0,0 1 1,0-1-1,0 1 1,0-1-1,1 1 1,-1-1-1,0 0 0,1 0 1,-1 1-1,1-1 1,-1 0-1,1 0 1,0-1-1,-1 1 0,1 0 1,0 0-1,0-1 1,0 1-1,-1-1 1,1 0-1,0 1 0,0-1 1,0 0-1,0 0 1,0 0-1,0 0 1,0-1-1,-1 1 0,1 0 1,0-1-1,0 1 1,0-1-1,-1 0 1,1 0-1,0 0 0,-1 1 1,1-2-1,0 1 1,2-2-1,6-5 205,0-1-1,-1 1 0,1-2 1,14-19-1,-7 6-244,-1-1 0,0 0 0,18-41 0,-27 50-6,-1-1 1,-1 0-1,0 0 1,-1 0-1,-1-1 1,0 0-1,0-24 1,-3 40 0,0 0 0,0 0 0,0 0 0,0 0 0,0 0 0,0 0 0,0 0 0,0 0 0,0 0 0,-1 0 0,1 0 0,0 0 0,-1 0 0,1 0 0,-1 0 0,1 0 0,-1 0 0,-1-1 0,2 2 0,-1-1 0,1 1 0,-1 0 0,1 0 0,-1 0 0,1 0 0,-1 0 0,1 0 0,-1 0 0,1 0 0,-1 0 0,1 0 0,-1 0 0,0 0 0,1 0 0,-1 1 0,1-1 0,-1 0 0,1 0 0,0 0 0,-1 1 0,1-1 0,-1 0 0,1 1 0,-1-1 0,-2 3 0,0-1 0,1 1 0,-1 0 0,1 0 0,-1 0 0,1 0 0,0 0 0,-3 6 0,1 1-542,0-1 1,1 1-1,0-1 1,1 1-1,0 0 0,1 0 1,0 0-1,0 1 1,1-1-1,2 18 0,-1-26 19,-1-1 0,1 1 0,-1-1 0,1 1 0,0-1-1,-1 1 1,1-1 0,0 0 0,0 0 0,0 1 0,0-1-1,0 0 1,0 0 0,0 0 0,1 0 0,-1 0 0,0 0-1,0-1 1,1 1 0,1 1 0,15 3-9310</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5.735"/>
    </inkml:context>
    <inkml:brush xml:id="br0">
      <inkml:brushProperty name="width" value="0.025" units="cm"/>
      <inkml:brushProperty name="height" value="0.025" units="cm"/>
    </inkml:brush>
  </inkml:definitions>
  <inkml:trace contextRef="#ctx0" brushRef="#br0">122 59 10762,'0'0'13533,"-8"7"-12124,-13 7-842,10-8-283,0 0-1,1 1 1,0 0-1,0 1 1,1 0-1,0 1 1,-13 16-1,23-25-223,0 0 1,1 0-1,-1 0 1,0 0-1,1 0 0,-1 0 1,0 0-1,0 0 1,1 0-1,-1-1 0,0 1 1,0 0-1,1-1 0,-1 0 1,2 0-1,10-8 18,0 0 1,0-1-1,-1-1 0,0 0 0,-1 0 0,0-1 0,-1 0 0,-1-1 0,0 0 1,9-18-1,-16 22-101,-11 18-77,-12 22-28,15-18 148,1 0-1,1 1 1,0 0 0,-3 19 0,7-31-76,-1 0 1,1 0 0,-1 0 0,1 0 0,0 1-1,0-1 1,0 0 0,0 0 0,0 0 0,1 1-1,-1-1 1,0 0 0,1 0 0,0 0 0,-1 0 0,1 0-1,0 0 1,0 0 0,0 0 0,1 0 0,-1 0-1,0 0 1,1-1 0,-1 1 0,1-1 0,-1 1 0,1-1-1,0 1 1,0-1 0,0 0 0,-1 0 0,1 0-1,0 0 1,0 0 0,1 0 0,3 0 0,2 0-903,0-1 1,1 0 0,-1-1 0,0 0-1,0 0 1,1-1 0,-1 0 0,0 0 0,-1-1-1,1 0 1,0 0 0,-1-1 0,0 0-1,1 0 1,7-7 0,22-15-4147</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47.511"/>
    </inkml:context>
    <inkml:brush xml:id="br0">
      <inkml:brushProperty name="width" value="0.025" units="cm"/>
      <inkml:brushProperty name="height" value="0.025" units="cm"/>
    </inkml:brush>
  </inkml:definitions>
  <inkml:trace contextRef="#ctx0" brushRef="#br0">2569 263 7079,'-10'-9'5039,"-18"-13"-4643,-1 0 0,-2 2 0,0 1 0,0 2 0,-2 1 0,0 1 0,-1 2 0,-44-11 0,-14 1 195,0 4 1,-107-8 0,65 16-399,0 6 1,-242 22-1,280-6-59,2 5 0,0 5-1,1 3 1,-153 62 0,204-68-40,1 2 0,0 2 0,2 2 0,1 2 1,1 1-1,1 2 0,2 1 0,-52 59 0,64-63-73,2 1 0,1 1-1,1 1 1,2 0 0,0 2-1,3 0 1,0 0-1,2 1 1,1 1 0,2-1-1,1 2 1,-4 46-1,9-52-16,2-1 0,0 0-1,2 1 1,0-1-1,2 0 1,10 33 0,-8-40-3,1 0 0,1-1 1,1 0-1,1 0 0,0-1 1,1 0-1,1-1 0,26 28 1,-11-18 52,2-2 0,0-1 0,2-1 0,1-1 0,1-2 0,0-1 1,1-1-1,46 15 0,18 1 340,186 40 1,-69-32-84,3-9 0,0-10 0,342-7 0,-498-19-77,-1-2 0,1-3 0,-2-3 1,0-3-1,103-36 0,-125 34-43,-2 0 0,0-3 0,-1-1 0,-1-1 0,-1-2 0,-1-2 0,-1 0 0,-1-2 0,47-57 0,-53 54-15,-2 0 0,-2-2 0,0-1 0,-3 0 0,0-1 0,-2-1 1,-2-1-1,17-70 0,-26 84-66,0 0 1,-1-1-1,-1 0 1,-2 0-1,0 0 1,-1 1-1,-1-1 0,-2 0 1,0 1-1,-1-1 1,-1 1-1,-1 1 1,-1-1-1,-1 1 1,-24-39-1,11 30-102,-1 1-1,-1 1 0,-2 1 1,-1 1-1,-1 2 0,-1 0 1,-1 2-1,-1 2 0,-1 0 1,-36-15-1,-23-6-342,-1 3 0,-149-37 1,-263-24-3727,267 60-1883,106 12-2789</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6.642"/>
    </inkml:context>
    <inkml:brush xml:id="br0">
      <inkml:brushProperty name="width" value="0.025" units="cm"/>
      <inkml:brushProperty name="height" value="0.025" units="cm"/>
    </inkml:brush>
  </inkml:definitions>
  <inkml:trace contextRef="#ctx0" brushRef="#br0">72 0 5093,'0'0'19517,"-9"11"-17910,2-4-1384,2-2-6,-1 1 0,1 0 0,1-1 0,-1 2 0,1-1 0,0 0 0,0 1 0,0 0 0,1 0 0,0 0 0,1 0 0,0 0 0,-3 14 1,5-20-218,0 0 0,0-1 0,1 1 0,-1 0 0,0-1 0,0 1 0,0-1 0,0 1 0,1 0 0,-1-1 1,0 1-1,1-1 0,-1 1 0,0-1 0,1 1 0,-1-1 0,1 1 0,-1-1 0,1 1 0,-1-1 0,1 0 0,-1 1 1,1-1-1,-1 0 0,1 1 0,-1-1 0,1 0 0,0 0 0,-1 0 0,2 1 0,26 0 115,27-15 109,125-86 187,-180 100-399,1-1-1,-1 1 1,0 0-1,1 0 0,-1 0 1,0-1-1,1 1 1,-1 0-1,1 0 1,-1 0-1,1 0 1,-1-1-1,0 1 0,1 0 1,-1 0-1,1 0 1,-1 0-1,0 0 1,1 0-1,-1 0 0,1 0 1,-1 1-1,1-1 1,-1 0-1,0 0 1,1 0-1,-1 0 1,1 0-1,-1 1 0,0-1 1,1 0-1,-1 0 1,0 1-1,1-1 1,-1 0-1,0 1 0,1-1 1,-1 0-1,0 1 1,0-1-1,1 0 1,-1 1-1,0-1 1,0 0-1,0 1 0,0-1 1,0 1-1,1-1 1,-1 1-1,0-1 1,0 0-1,0 1 0,0-1 1,0 1-1,0-1 1,0 1-1,0-1 1,0 0-1,-1 1 1,1-1-1,0 1 0,0-1 1,0 1-1,-10 41 815,4-20-360,8-22-453,-1 1 0,0-1 1,1 1-1,-1-1 0,1 1 1,-1-1-1,1 0 0,-1 0 1,1 0-1,-1 0 0,1 0 1,-1 0-1,0 0 0,1 0 1,-1 0-1,1-1 0,-1 1 1,1-1-1,1 0 0,19-7 55,42-21 0,-53 22-59,1 1 0,0 0 1,0 0-1,0 1 0,1 1 0,0 0 0,0 1 0,0 1 1,0 0-1,0 0 0,18 1 0,-30 2-9,0-1 0,0 1 0,-1 0 0,1 0 0,0-1 0,-1 1 0,1 0 0,0 0 0,-1 0 0,1 0 0,-1 0 0,0 0 0,1 0 0,-1 0 0,0 0 0,1 0 0,-1 0 0,0 0 0,0 0 0,0 0 0,0 0 0,0 0 0,-1 2 0,1 33 0,-1-30 0,1-5 0,0 0 0,0 1 0,-1-1 0,1 0 0,0 0 0,0 0 0,0 0 0,1 0 0,-1 0 0,0 1 0,0-1 0,1 0 0,-1 0 0,0 0 0,1 0 0,-1 0 0,1 0 0,-1 0 0,1 0 0,0 0 0,-1-1 0,2 3 0,27-2 0,-26-2 0,14-1-70,-1-1-1,31-10 1,-34 8-248,-1 1 0,2 1 0,-1 0 0,0 1 0,26-1 0,-38 3-304,0 0 0,0 0 0,0 0 0,0 0 0,0 1 0,0-1 0,0 0 0,0 1 0,0-1 0,0 1 1,0-1-1,0 1 0,0-1 0,0 1 0,0-1 0,0 1 0,0 1 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6.155"/>
    </inkml:context>
    <inkml:brush xml:id="br0">
      <inkml:brushProperty name="width" value="0.025" units="cm"/>
      <inkml:brushProperty name="height" value="0.025" units="cm"/>
    </inkml:brush>
  </inkml:definitions>
  <inkml:trace contextRef="#ctx0" brushRef="#br0">83 275 13004,'0'0'7362,"-11"13"-6140,7-8-1079,-4 3 175,1 1 0,0 0 0,1 0 0,0 1 0,0 0 0,1 0 0,0 0 0,1 0 0,0 1 0,-4 18 0,8-26-157,-1 0 0,1 0 0,0 0 0,-1 0 0,1 0-1,1 1 1,-1-1 0,0 0 0,1 0 0,0 0 0,0 0 0,0 0 0,0 0 0,0 0-1,3 4 1,-2-5-103,-1-1 0,1 1 0,0-1 0,-1 0-1,1 0 1,0 0 0,0 0 0,0 0 0,0-1 0,0 1-1,0 0 1,0-1 0,0 1 0,0-1 0,1 0 0,-1 0-1,0 0 1,0 0 0,0 0 0,0 0 0,0-1 0,0 1-1,0-1 1,4-1 0,5-2 117,0 0-1,-1-1 1,1 0-1,-1 0 1,-1-1-1,1-1 1,-1 0-1,0 0 1,0 0-1,14-18 1,-7 7-96,-2-1 1,0 0-1,-1 0 0,15-31 1,-19 30-16,-1 0-1,-1 0 1,8-36 0,-13 46-103,0 1 1,-1-1-1,0 1 0,-1-1 0,0 0 1,-1 1-1,0-1 0,0 1 1,-1-1-1,-4-14 0,6 22 8,-1 0-1,1 1 1,-1-1 0,0 0 0,0 0-1,1 0 1,-1 0 0,-1 1-1,1-1 1,0 0 0,0 1-1,0-1 1,-1 1 0,1-1 0,-1 1-1,1 0 1,-1 0 0,0-1-1,0 1 1,1 0 0,-1 1-1,0-1 1,0 0 0,0 0-1,0 1 1,0-1 0,0 1 0,0 0-1,0-1 1,0 1 0,0 0-1,0 0 1,0 0 0,0 1-1,0-1 1,0 0 0,0 1 0,0-1-1,0 1 1,0 0 0,1 0-1,-1 0 1,0 0 0,-3 2-1,-4 3-5,0 0-1,0 1 1,1 0 0,0 1-1,0 0 1,-10 14-1,11-13 13,-48 71 100,51-74-55,1 0-1,0 0 1,0 1-1,0-1 0,1 1 1,0-1-1,1 1 0,-1 0 1,1-1-1,1 1 1,-1 12-1,2-16-28,0 0 1,0-1-1,0 1 0,0-1 1,0 1-1,0-1 0,1 0 1,-1 0-1,1 1 0,0-1 1,0 0-1,0 0 0,0 0 1,0-1-1,0 1 0,4 2 1,47 26-1182,-28-17-19,-17-8 774,1 0 0,-1 1 1,0 0-1,-1 1 0,1 0 1,-1 0-1,-1 1 0,1-1 1,-1 1-1,-1 1 0,1-1 1,-1 1-1,-1 0 0,0 0 1,5 15-1,-7-14 371,0 1 0,0-1 0,-1 0 0,0 1-1,-1-1 1,0 1 0,-1-1 0,0 0 0,0 1 0,-1-1-1,-1 0 1,0 0 0,0 0 0,-9 18 0,7-21-849,4-21-15668</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6.701"/>
    </inkml:context>
    <inkml:brush xml:id="br0">
      <inkml:brushProperty name="width" value="0.025" units="cm"/>
      <inkml:brushProperty name="height" value="0.025" units="cm"/>
    </inkml:brush>
  </inkml:definitions>
  <inkml:trace contextRef="#ctx0" brushRef="#br0">167 1 12236,'-4'14'1692,"-110"372"10210,95-296-9552,-9 92 0,28-179-2291,-1 1 0,1 0 0,0-1 0,0 1-1,0 0 1,1-1 0,-1 1 0,1-1 0,0 1 0,2 6-1,-3-10-41,0 1-1,1-1 0,-1 0 0,0 1 0,1-1 0,-1 1 0,1-1 0,-1 0 1,1 1-1,-1-1 0,1 0 0,-1 1 0,1-1 0,-1 0 0,1 1 0,-1-1 1,1 0-1,-1 0 0,1 0 0,0 0 0,-1 0 0,1 0 0,-1 0 0,1 0 1,0 0-1,25-12 444,-9-3-385,0-1 0,-1 0 0,-1-1-1,-1-1 1,20-32 0,-22 32-38,0 0 1,1 1-1,1 0 0,0 1 0,1 1 1,29-23-1,-43 37-38,0 0 1,0 0-1,0 1 0,0-1 0,1 0 1,-1 1-1,0-1 0,0 0 0,1 1 1,-1 0-1,0-1 0,1 1 1,-1 0-1,0-1 0,1 1 0,-1 0 1,1 0-1,-1 0 0,0 0 0,1 1 1,-1-1-1,1 0 0,-1 1 1,0-1-1,1 0 0,-1 1 0,0 0 1,0-1-1,1 1 0,-1 0 0,0-1 1,0 1-1,0 0 0,0 0 1,0 0-1,0 0 0,0 0 0,0 0 1,0 1-1,-1-1 0,1 0 0,0 0 1,-1 0-1,1 1 0,-1-1 0,1 0 1,-1 1-1,0-1 0,1 0 1,-1 1-1,0-1 0,0 1 0,0-1 1,0 3-1,0-2 1,1 0 0,-1 0 1,0 0-1,0 0 0,1 0 0,-1 0 1,-1 0-1,1 0 0,0 1 0,0-1 0,-1 0 1,1 0-1,-1 0 0,0 0 0,0 0 1,0-1-1,0 1 0,0 0 0,0 0 0,0 0 1,0-1-1,-1 1 0,1-1 0,-1 1 1,1-1-1,-1 1 0,1-1 0,-1 0 0,0 0 1,0 0-1,0 0 0,0 0 0,0 0 1,0 0-1,-2 0 0,3-2 1,-1 1 1,1 0-1,0-1 0,-1 0 1,1 1-1,0-1 1,0 0-1,0 0 0,-1 1 1,1-1-1,0 0 0,0 0 1,0 0-1,0 0 1,1-1-1,-1 1 0,0 0 1,0 0-1,1 0 1,-1-1-1,1 1 0,-1 0 1,1-1-1,-1 1 0,1-1 1,0 1-1,0 0 1,-1-3-1,-4-45-9,5 44 8,-2-90 0,5 95 0,0 0 0,-1 0 0,1-1 0,-1 1 0,1 1 0,0-1 0,-1 0 0,1 1 0,-1-1 0,5 2 0,63 14-2697,-49-13 539,0 0-1,0-2 0,1 0 0,-1-2 0,0 0 0,28-6 0,-24-1-8763</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7.478"/>
    </inkml:context>
    <inkml:brush xml:id="br0">
      <inkml:brushProperty name="width" value="0.025" units="cm"/>
      <inkml:brushProperty name="height" value="0.025" units="cm"/>
    </inkml:brush>
  </inkml:definitions>
  <inkml:trace contextRef="#ctx0" brushRef="#br0">110 0 16367,'0'0'3438,"-10"3"-790,1 0-2230,1 1-1,0 0 0,-1 0 1,1 0-1,1 1 0,-9 7 1,13-10-342,0 0-1,1 0 1,0 0 0,-1 0 0,1 0 0,0 1 0,0-1 0,0 1 0,0-1 0,1 1 0,-1 0 0,1 0 0,-1 0-1,1 0 1,0 0 0,0 0 0,1 0 0,-1 0 0,1 0 0,-1 0 0,1 0 0,0 1 0,0-1 0,0 0 0,2 6 0,-1-9-8,1 1 0,0-1 0,0 1 0,0-1 0,0 0 0,0 0 1,0 0-1,-1 0 0,1 0 0,0 0 0,0-1 0,0 1 0,0-1 1,-1 1-1,1-1 0,2-1 0,5-4 26,1 0 1,-1-1-1,-1 0 0,0 0 1,0-1-1,13-16 0,20-19-2975,-43 78 655,0-31 2315,1 0-1,0 0 1,0 0-1,1 0 1,-1 0-1,1 1 1,0-1-1,0 0 1,0 0-1,1 6 1,0-9-51,-1-1 1,0 1 0,1 0-1,-1-1 1,0 1 0,1 0-1,-1-1 1,1 1 0,-1-1-1,1 1 1,0-1 0,-1 1-1,1-1 1,-1 1 0,1-1-1,0 1 1,-1-1 0,1 0 0,0 0-1,0 1 1,-1-1 0,2 0-1,29-3 315,-18-2-297,-1 0 0,1-1 1,-2 0-1,19-14 1,-19 13-718,1 0 0,-1 0 0,1 1 1,20-7-1,-31 16 644,-1 0 1,0 0-1,0 0 1,0 0-1,0 0 1,0 0-1,-1 0 1,1 0-1,-2 4 1,-19 103 2078,6 1 0,-2 113 1,16-215-1994,-7 72-133,7-76 163,1-1 0,-2 1 0,1-1 0,0 1 0,-1-1 0,0 0-1,0 0 1,0 0 0,0 0 0,-1 0 0,1 0 0,-1 0 0,0-1 0,-6 6 0,9-9-63,-1 1 1,0-1-1,0 1 1,0-1-1,0 1 0,0-1 1,0 1-1,0-1 1,0 0-1,0 0 0,-1 1 1,1-1-1,0 0 1,0 0-1,0 0 0,0 0 1,0 0-1,0 0 1,0-1-1,0 1 0,-1 0 1,1-1-1,0 1 0,0 0 1,0-1-1,0 1 1,0-1-1,1 1 0,-1-1 1,0 0-1,0 0 1,0 1-1,0-1 0,1 0 1,-1 0-1,0 0 1,1 0-1,-1 1 0,0-1 1,1 0-1,-1 0 0,1 0 1,-1-3-1,-17-51-64,17 49 46,-2-6-85,0 0 0,0 0 1,1 0-1,1 0 0,0 0 1,1 0-1,0-1 0,1 1 0,0 0 1,1 0-1,0 0 0,1 0 0,1 0 1,0 1-1,0 0 0,1-1 1,0 1-1,1 1 0,0-1 0,1 1 1,9-10-1,13-10 62,2 1 0,37-27 1,-34 30-59,56-58 1,-87 80 36,1 0-1,-1-1 1,0 1 0,0-1-1,0 1 1,-1-1-1,0 0 1,4-9 0,-6 13 41,0 0 0,0 0 0,0 0 0,0 0 0,0 0 0,0 0 0,0 0 0,0 1 0,0-1 0,0 0 0,0 0 1,0 0-1,-1 0 0,1 0 0,0 0 0,-1 1 0,1-1 0,0 0 0,-1 0 0,1 0 0,-2-1 0,1 1 34,-1 1-1,1-1 1,-1 0-1,1 0 1,-1 1-1,1-1 1,-1 1-1,0-1 1,1 1-1,-1 0 1,1-1-1,-1 1 0,0 0 1,1 0-1,-1 0 1,-2 1-1,0 0-23,0 0 0,0 0 0,0 1 0,0-1 0,0 1 0,0 0 0,1 0 0,-1 1 0,1-1 0,-1 1 0,1-1 0,0 1 0,0 0 0,0 0 0,1 0 0,-1 1 0,1-1 0,0 1 0,0-1 0,0 1 0,0 0 0,0 0 0,1 0 0,0 0 0,0 0 0,0 0 0,0 0 0,0 8 0,0-9-42,1 1 0,-1 0 0,1 0 0,0 0 0,0-1 0,0 1-1,0 0 1,1 0 0,-1-1 0,1 1 0,0 0 0,0-1 0,0 1 0,1 0-1,-1-1 1,1 0 0,0 1 0,0-1 0,0 0 0,0 0 0,1 0 0,-1 0 0,1-1-1,0 1 1,0-1 0,0 1 0,0-1 0,0 0 0,0 0 0,1 0 0,-1-1 0,6 3-1,-2-3-525,1 1 0,-1-1-1,1-1 1,-1 0-1,11 0 1,18-9-6430,-2-8-4628</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9.048"/>
    </inkml:context>
    <inkml:brush xml:id="br0">
      <inkml:brushProperty name="width" value="0.025" units="cm"/>
      <inkml:brushProperty name="height" value="0.025" units="cm"/>
    </inkml:brush>
  </inkml:definitions>
  <inkml:trace contextRef="#ctx0" brushRef="#br0">212 309 12492,'1'-1'489,"0"1"1,0-1-1,0 1 1,1-1-1,-1 0 1,0 0-1,0 0 0,0 1 1,0-1-1,0 0 1,-1 0-1,1 0 1,0-1-1,0 1 1,-1 0-1,1 0 1,0 0-1,-1-2 1,-17 2 4909,-38 15-3832,42-9-1531,8-3-2,0 0 0,0-1-1,0 1 1,-1-1 0,1 0-1,-7 0 1,12-2 57,0 0 0,-1 0-1,1 0 1,0-1 0,0 1 0,0 0-1,0 0 1,0-1 0,0 1 0,0 0-1,1 0 1,-1 0 0,0-1 0,1 1-1,-1 0 1,1 0 0,-1 0 0,1 0-1,0 0 1,-1 0 0,1 0 0,1-1-1,39-41 33,-18 21-245,-2 0 0,24-34 0,-40 49 125,0-1 0,0-1 0,-1 1 0,0 0-1,-1-1 1,1 0 0,-2 0 0,1 0 0,-1 0 0,-1-1 0,2-18 0,-3 27 12,-1 0 0,1 0-1,0 0 1,0 0 0,-1 0-1,1 0 1,0 0 0,-1 0 0,1 0-1,-1 0 1,1 0 0,-1 0-1,0 0 1,1 0 0,-1 0-1,0 0 1,0 0 0,0 1 0,0-1-1,1 0 1,-1 1 0,0-1-1,0 0 1,0 1 0,0-1 0,-1 1-1,1 0 1,0-1 0,0 1-1,0 0 1,0 0 0,0-1-1,0 1 1,0 0 0,-1 0 0,1 0-1,0 1 1,0-1 0,0 0-1,0 0 1,0 1 0,-2 0-1,-2-1-3,0 1-1,0 1 1,0-1-1,0 1 1,0 0-1,1 0 0,-1 0 1,-7 6-1,3 1-5,0 0 0,0 1-1,1 0 1,1 1 0,0 0 0,0 0-1,1 0 1,0 1 0,-6 21-1,-3 14 234,-11 54 0,21-75-194,2 0-1,0 0 1,2 1-1,1-1 1,1 1-1,1-1 1,1 0-1,1 0 1,2 0-1,1 0 1,0-1-1,2 0 1,15 29-1,-20-45-43,-1-1 0,0 0 0,0 1 0,2 11 0,-5-19 0,0 1 0,0-1 0,1 0 0,-1 0 0,0 0 0,0 0 0,0 0 0,0 0 0,0 1 0,-1-1 0,1 0 0,0 0 0,0 0 0,-1 0 0,1 0 0,-1 0 0,1 0 0,-1 0 0,1 0 0,-1 0 0,1 0 0,-1 0 0,0 0 0,0-1 0,0 1 0,1 0 0,-1 0 0,0-1 0,0 1 0,0-1 0,0 1 0,0 0 0,0-1 0,0 0 0,0 1 0,0-1 0,0 0 0,0 1 0,-1-1 0,1 0 0,0 0 0,0 0 0,-1 0 0,-2 0 0,1 0 0,0 0 0,0-1 0,-1 1 0,1-1 0,0 0 0,0 0 0,0 0 0,0 0 0,0 0 0,0-1 0,0 1 0,0-1 0,1 0 0,-1 0 0,0 0 0,1 0 0,-4-5 0,1 2 0,1-2 0,0 1 0,0 0 0,0-1 0,1 0 0,0 0 0,-4-14 0,2-1 0,0 0 0,2 0 0,0-1 0,2-38 0,1 60-9,0 0 0,1 0 0,-1 0 1,0-1-1,1 1 0,-1 0 0,1 0 0,-1 0 0,1 0 1,0 0-1,-1 1 0,1-1 0,0 0 0,0 0 0,0 0 0,0 0 1,0 1-1,-1-1 0,1 1 0,0-1 0,0 0 0,1 1 1,-1-1-1,0 1 0,0 0 0,0-1 0,0 1 0,0 0 0,2 0 1,44-5-646,-26 4 174,-8-1 43,0-1 0,-1 0-1,0 0 1,0-1-1,0-1 1,0 0 0,-1-1-1,1 0 1,-1-1-1,-1 0 1,0-1 0,0 0-1,0 0 1,15-19-1,-12 11 574,-1-2 0,0 1 0,-2-2 0,0 1 0,-1-1-1,-1-1 1,-1 0 0,6-27 0,-7 26 239,-1-1 0,-1 0 0,3-38 0,-7 59-377,0 1 1,0 0-1,0 0 0,0 0 0,0-1 1,0 1-1,0 0 0,0-1 1,0 1-1,0 0 0,1 0 0,-1-1 1,0 1-1,-1 0 0,1 0 1,0-1-1,0 1 0,0 0 1,0 0-1,0-1 0,0 1 0,0 0 1,0 0-1,0-1 0,0 1 1,-1 0-1,1 0 0,0-1 0,0 1 1,0 0-1,0 0 0,-1 0 1,1 0-1,0-1 0,0 1 0,0 0 1,-1 0-1,1 0 0,0 0 1,0 0-1,-1 0 0,1-1 0,0 1 1,0 0-1,-1 0 0,1 0 1,0 0-1,-1 0 0,1 0 0,0 0 1,0 0-1,-1 0 0,1 0 1,0 0-1,0 1 0,-1-1 0,1 0 1,0 0-1,0 0 0,-1 0 1,-9 9-98,10-9 94,-24 27 476,1 0 0,2 2 0,-34 60 0,53-87-456,0 1-1,0 0 1,0 0-1,1 1 1,0-1-1,-1 0 0,1 0 1,0 1-1,1-1 1,-1 0-1,1 1 1,-1-1-1,1 1 1,0-1-1,0 1 0,1-1 1,-1 1-1,1-1 1,-1 0-1,1 1 1,3 5-1,-1-4-114,1 0-1,-1-1 1,1 1 0,1-1-1,-1 0 1,1-1 0,-1 1-1,1-1 1,0 0 0,0 0-1,9 4 1,-9-4-319,1 1-1,-1 0 1,0 0-1,0 0 1,0 1-1,0-1 1,-1 1-1,1 1 1,-2-1-1,1 0 1,0 1-1,-1 0 1,0 0-1,0 0 1,-1 0-1,0 0 1,2 10-1,7 13-3101,-11-29 3299,0 1 0,1 0-1,-1-1 1,0 1-1,0 0 1,1-1 0,-1 1-1,1 0 1,-1-1-1,0 1 1,1-1 0,-1 1-1,1-1 1,-1 1 0,1-1-1,-1 1 1,1-1-1,-1 0 1,1 1 0,0-1-1,-1 0 1,1 1 0,0-1-1,-1 0 1,1 0-1,0 1 1,-1-1 0,1 0-1,1 0 1,18-12-1585,13-34 4892,-30 41-2491,88-144 6165,-65 101-5338,-2-1 1,31-95 0,-118 310-819,53-129 282,1 0-1,2 1 0,1 0 1,2 0-1,2 55 0,8-59-862,-6-33-23,0 0 0,0 0 0,0-1 0,0 1-1,1 0 1,-1 0 0,0-1 0,1 1 0,-1 0 0,0-1 0,1 1 0,-1 0 0,0-1 0,1 1 0,-1 0 0,1-1 0,0 1 0,-1-1 0,1 1-1,-1-1 1,1 1 0,0-1 0,-1 0 0,1 1 0,0-1 0,-1 0 0,1 1 0,0-1 0,0 0 0,-1 0 0,1 0 0,0 0 0,0 0 0,-1 0-1,1 0 1,0 0 0,0 0 0,0 0 0,1 0 0,-1-1 4,0 0 1,0 0-1,0 0 0,0-1 0,0 1 1,0 0-1,0 0 0,0-1 0,-1 1 0,1-1 1,0 1-1,-1 0 0,1-1 0,-1 1 1,0-1-1,1 1 0,-1-1 0,0 0 1,0 1-1,0-3 0,0-40 159,-1 31-77,0-11 301,-2 0 1,0 1-1,-1-1 1,-2 1-1,0 0 0,-2 1 1,-10-23-1,13 39-888,5 15-842,7 19-2880,8-8-2257,4-1-3645</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9.421"/>
    </inkml:context>
    <inkml:brush xml:id="br0">
      <inkml:brushProperty name="width" value="0.025" units="cm"/>
      <inkml:brushProperty name="height" value="0.025" units="cm"/>
    </inkml:brush>
  </inkml:definitions>
  <inkml:trace contextRef="#ctx0" brushRef="#br0">13 13 23318,'0'9'6118,"-6"-5"-2787,1-1-3331,3-1 0,2-11 0,0-12-5990</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2:17.770"/>
    </inkml:context>
    <inkml:brush xml:id="br0">
      <inkml:brushProperty name="width" value="0.025" units="cm"/>
      <inkml:brushProperty name="height" value="0.025" units="cm"/>
    </inkml:brush>
  </inkml:definitions>
  <inkml:trace contextRef="#ctx0" brushRef="#br0">86 79 11371,'-11'0'1964,"-36"-1"28,45 1-1839,1 0 0,-1 0 0,0 0 0,1 0 0,-1 0 1,0-1-1,1 1 0,-1-1 0,1 1 0,-1-1 0,1 0 1,-1 1-1,1-1 0,-3-2 0,4 3-86,0-1 1,-1 1-1,1 0 1,0-1-1,0 1 1,0-1-1,0 1 1,-1-1-1,1 1 0,0-1 1,0 1-1,0-1 1,0 1-1,0-1 1,0 1-1,0-1 1,0 1-1,0-1 1,1 1-1,-1-1 0,0 1 1,0-1-1,0 1 1,0-1-1,1 1 1,-1 0-1,0-1 1,0 1-1,1-1 0,1-2 122,0 1-1,0 0 0,1-1 0,-1 1 0,1 0 0,-1 0 0,1 1 0,0-1 0,0 0 0,3-1 1,33-6 319,0 1 1,1 1-1,0 3 1,0 1 0,69 4-1,-52-1-164,675 63 1291,-343-17-1343,749 28 1592,-1100-72-1702,22 1 157,109-6 0,-132-11-176,-36 14-158,0 0-1,0 0 1,0 0-1,0-1 0,0 1 1,-1-1-1,1 1 0,0 0 1,0-1-1,0 0 1,-1 1-1,1-1 0,0 1 1,0-1-1,-1 0 1,1 1-1,-1-1 0,1 0 1,-1 0-1,1 0 0,-1 1 1,1-1-1,-1 0 1,0 0-1,1 0 0,-1 0 1,0 0-1,0 0 0,0 0 1,0 0-1,0 0 1,0 0-1,0 0 0,0 1 1,0-1-1,0-2 0,-3 2-461,1 0-1,-1 0 0,1 0 0,-1 0 1,0 1-1,1-1 0,-1 1 0,0 0 0,1 0 1,-1 0-1,0 0 0,1 0 0,-4 1 0,-5 0-2998,-8-1-2373</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2:20.743"/>
    </inkml:context>
    <inkml:brush xml:id="br0">
      <inkml:brushProperty name="width" value="0.025" units="cm"/>
      <inkml:brushProperty name="height" value="0.025" units="cm"/>
    </inkml:brush>
  </inkml:definitions>
  <inkml:trace contextRef="#ctx0" brushRef="#br0">15 46 9705,'-15'0'3190,"16"-2"-1317,31-2-772,58-4-304,339-1 1705,-91 5-2185,507-14 1765,1085 115 0,-144 19-632,-824-68-151,1348-19-792,672-181 871,-2828 144-1369,325-9 46,-438 21-1447,-35-2 517,0-1 0,0 0 0,0 0-1,0-1 1,0 0 0,1 0 0,-1 0 0,0-1 0,8-2 0,14-12-12236</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29.426"/>
    </inkml:context>
    <inkml:brush xml:id="br0">
      <inkml:brushProperty name="width" value="0.025" units="cm"/>
      <inkml:brushProperty name="height" value="0.025" units="cm"/>
    </inkml:brush>
  </inkml:definitions>
  <inkml:trace contextRef="#ctx0" brushRef="#br0">73 136 11179,'0'0'11984,"-2"14"-10505,-26 176-147,11-95-1280,-8 172 0,25-254-137,-1-4 235,1 0 0,0 0 0,1-1 0,2 16 0,-3-23-112,0-1 0,1 1-1,-1 0 1,0 0 0,0-1 0,1 1-1,-1 0 1,0-1 0,1 1 0,-1 0-1,1-1 1,-1 1 0,1 0 0,-1-1-1,1 1 1,0-1 0,-1 1 0,1-1-1,-1 0 1,1 1 0,0-1 0,0 0-1,1 1 1,-1-1 29,1 0 0,-1 0 1,1 0-1,-1-1 0,1 1 0,-1-1 1,1 1-1,-1-1 0,1 1 0,-1-1 1,0 0-1,1 0 0,-1 0 0,0 0 1,0 0-1,1 0 0,0-1 0,15-16 563,-1 0 0,-1-1 0,0 0 0,20-37 0,-14 23-288,57-88-91,154-259-86,-226 368-193,0 4-287,-2 0 0,1-1-1,-1 1 1,-1-1-1,1 0 1,-1 0-1,-1 0 1,3-19-1,-20 26-8410,14 2 7897,-19 5-7056</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29.802"/>
    </inkml:context>
    <inkml:brush xml:id="br0">
      <inkml:brushProperty name="width" value="0.025" units="cm"/>
      <inkml:brushProperty name="height" value="0.025" units="cm"/>
    </inkml:brush>
  </inkml:definitions>
  <inkml:trace contextRef="#ctx0" brushRef="#br0">6 1 13869,'0'0'3171,"-5"68"-224,5-37 448,0-5-448,8-1-737,7 0-1505,8-2-641,5 1-32,5-3-224,3 0-1250,0-4-1216,-3-2-1666,-7-4-1730,-5-8-1217</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3.874"/>
    </inkml:context>
    <inkml:brush xml:id="br0">
      <inkml:brushProperty name="width" value="0.025" units="cm"/>
      <inkml:brushProperty name="height" value="0.025" units="cm"/>
    </inkml:brush>
  </inkml:definitions>
  <inkml:trace contextRef="#ctx0" brushRef="#br0">640 145 10442,'10'-14'1601,"20"-37"4254,-29 47-5402,1 1 0,-1 0-1,0 0 1,0-1 0,-1 1 0,1 0 0,-1-1-1,1 1 1,-1-1 0,0 1 0,0-1 0,-1 1-1,1-1 1,-2-4 0,1 6-325,-1 0 0,1 0 0,0 1 1,-1-1-1,0 1 0,1-1 0,-1 1 0,0-1 0,0 1 0,0 0 1,0 0-1,0 0 0,0 0 0,0 0 0,0 1 0,0-1 0,0 0 1,-1 1-1,1 0 0,0-1 0,0 1 0,0 0 0,-1 0 0,1 1 0,-3-1 1,-6 1 8,0-1 1,0 2 0,1-1-1,-13 4 1,5 2-4,0 0 1,1 2-1,0 0 1,0 0 0,1 2-1,-28 23 1,-83 86 925,78-68-541,-71 99 1,102-125-382,1 1 1,1 0-1,1 2 0,2 0 0,1 0 1,-10 38-1,19-57-134,1 0 1,0 0-1,1 0 0,0 1 0,0-1 1,1 0-1,0 0 0,1 0 1,0 0-1,1 1 0,0-1 0,1-1 1,4 13-1,-4-16-5,1 0 1,-1 0-1,1 0 1,1-1-1,-1 0 1,0 0-1,1 0 0,0 0 1,0-1-1,1 0 1,-1 0-1,1 0 1,0-1-1,0 0 0,0 0 1,0 0-1,1-1 1,-1 0-1,1 0 1,10 1-1,2 0 1,-1 0 0,1-2 0,-1 0 0,1-2 0,-1 0 0,1-1 0,-1 0 0,1-2 0,-1 0 0,25-10 0,-28 9 0,-1-1 0,0-1 0,0 0 0,-1-1 0,0-1 0,0 0 0,-1 0 0,0-1 0,-1-1 0,0 0 0,-1 0 0,17-25 0,-25 32 0,0 1 0,0 0 0,0-1 0,-1 1 0,1-1 0,-1 1 0,0-1 0,0 0 0,0 0 0,-1 1 0,1-1 0,-1 0 0,0-7 0,0 9 0,-1 0 0,1 0 0,-1 1 0,0-1 0,1 0 0,-1 0 0,0 1 0,0-1 0,0 1 0,0-1 0,-1 1 0,1-1 0,0 1 0,-1 0 0,1-1 0,0 1 0,-1 0 0,0 0 0,1 0 0,-1 0 0,1 0 0,-1 1 0,0-1 0,0 0 0,0 1 0,1-1 0,-1 1 0,-3-1 0,-9-1 0,1 1 0,-1 0 0,0 1 0,0 1 0,1 0 0,-25 5 0,31-5 0,0 1 0,0 0 0,0 0 0,0 1 0,1 0 0,-1 0 0,1 0 0,0 1 0,0 0 0,0 0 0,1 1 0,-1-1 0,1 1 0,-8 10 0,14-15 0,-1-1 0,1 1 0,-1 0 0,0 0 0,1 0 0,-1 0 0,0 0 0,1-1 0,-1 1 0,1 0 0,-1 0 0,1 0 0,-1 0 0,0 0 0,1 0 0,-1 1 0,1-1 0,-1 0 0,0 0 0,1 0 0,-1 0 0,1 0 0,-1 1 0,0-1 0,1 0 0,-1 0 0,0 0 0,1 1 0,-1-1 0,0 0 0,1 1 0,-1-1 0,0 0 0,0 1 0,1-1 0,-1 0 0,0 1 0,0-1 0,0 0 0,0 1 0,1-1 0,-1 1 0,0-1 0,0 0 0,0 1 0,0-1 0,0 1 0,0-1 0,0 0 0,0 1 0,0-1 0,0 1 0,0-1 0,0 0 0,-1 1 0,1-1 0,0 1 0,0-1 0,0 0 0,0 1 0,-1-1 0,1 0 0,0 1 0,0-1 0,-1 1 0,35-10 0,-4-7 0,0-2 0,-1 0 0,0-2 0,-2-1 0,0-1 0,23-26 0,22-17 0,-48 51 0,-24 14 0,1 0 0,-1 0 0,1 0 0,-1 0 0,1 0 0,-1 0 0,1 0 0,-1 0 0,0 0 0,1 0 0,-1 0 0,1 0 0,-1 0 0,0 1 0,1-1 0,-1 0 0,1 0 0,-1 0 0,0 1 0,1-1 0,-1 0 0,0 1 0,1-1 0,-1 0 0,0 1 0,0-1 0,1 0 0,-1 1 0,0-1 0,1 1 0,0 4 0,0-1 0,-1 1 0,1 0 0,-1-1 0,0 1 0,0 0 0,-1 6 0,1 1 0,-4 30 0,-2-1 0,-2 0 0,-17 54 0,-3 14 0,26-104 0,1 14 0,4-21 0,1 0 0,-1 0 0,0-1 0,-1 1 0,1-1 0,0 1 0,-1-1 0,4-4 0,25-50-1085,-10-5-3483,-5 2-3712</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7.428"/>
    </inkml:context>
    <inkml:brush xml:id="br0">
      <inkml:brushProperty name="width" value="0.025" units="cm"/>
      <inkml:brushProperty name="height" value="0.025" units="cm"/>
    </inkml:brush>
  </inkml:definitions>
  <inkml:trace contextRef="#ctx0" brushRef="#br0">42 112 19795,'0'0'7890,"-2"12"-6684,-11 41 296,6-32-1203,2 1 1,0 0 0,1 0-1,1 0 1,0 27-1,4-49-299,-1 1 0,0-1 0,1 1 0,-1-1 0,0 1-1,1-1 1,-1 1 0,0-1 0,1 0 0,-1 1-1,1-1 1,-1 1 0,1-1 0,-1 0 0,1 1 0,-1-1-1,1 0 1,-1 0 0,1 1 0,-1-1 0,1 0-1,-1 0 1,1 0 0,0 0 0,-1 0 0,1 0-1,-1 0 1,1 0 0,0 0 0,-1 0 0,1 0 0,-1 0-1,1 0 1,-1 0 0,1-1 0,0 1 0,-1 0-1,1 0 1,-1-1 0,1 1 0,-1 0 0,1-1 0,-1 1-1,1-1 1,25-14-440,-8-2-2271,-1-1 0,21-26 0,-19 13-4575,-6 0-4425,-23 38 18413,-14 13-3149,23-20-3451,1 1 0,-1 0 0,0-1 0,1 1 0,-1-1 0,1 1 0,-1 0 0,1 0 0,-1-1 0,1 1-1,0 0 1,-1 0 0,1-1 0,0 1 0,-1 0 0,1 0 0,0 0 0,0 0 0,0-1 0,0 1 0,0 0-1,0 0 1,0 1 0,16 2 1065,-11-4-1000,0-1 0,0 0 0,0 0 0,-1-1 0,1 0 0,0 1 0,4-4 0,4-4 1759,0 0-1,0-1 1,17-19-1,-26 25-1591,0 0-1,-1 0 1,1 0-1,-1-1 1,0 1-1,0-1 1,-1 0 0,1 0-1,-1 0 1,0 0-1,-1 0 1,1 0-1,-1 0 1,1-9-1,-4 14-312,0-1-1,-1 1 1,1 0-1,0 0 1,-1-1-1,1 2 1,0-1-1,0 0 1,-1 0-1,1 1 1,-4 1-1,-2 1-20,1 1 0,-1 1 0,1-1 0,1 1 0,-1 1 0,1-1 0,0 1 0,0 0 0,0 0 0,1 1 0,0 0 0,0-1 0,1 2 0,0-1 0,-4 10 0,8-16 0,0 0 0,0 0 0,0 0 0,0 0 0,0-1 0,1 1 0,-1 0 0,0 0 0,0 0 0,1 0 0,-1-1 0,1 1 0,-1 0 0,0 0 0,1-1 0,-1 1 0,1 0 0,0-1 0,-1 1 0,1-1 0,0 1 0,-1 0 0,1-1 0,0 0 0,0 1 0,-1-1 0,1 1 0,0-1 0,0 0 0,0 1 0,-1-1 0,1 0 0,0 0 0,0 0 0,0 0 0,0 0 0,0 0 0,-1 0 0,2 0 0,46 0 0,-36 0 0,7-1 0,0 1 0,1 1 0,-1 1 0,0 0 0,-1 2 0,32 9 0,-41-10 0,-1 0 0,1 0 0,1-1 0,-1 0 0,0-1 0,15 1 0,-21-2 0,-1 0 0,0 0 0,1-1 0,-1 1 0,0 0 0,1-1 0,-1 0 0,0 1 0,0-1 0,0 0 0,1 0 0,-1 0 0,0-1 0,0 1 0,-1 0 0,1-1 0,0 0 0,0 1 0,-1-1 0,1 0 0,-1 0 0,1 1 0,-1-1 0,0 0 0,0-1 0,0 1 0,0 0 0,0 0 0,0 0 0,0-4 0,3-17 0,-1 0 0,-1 0 0,-1 0 0,-3-29 0,1 2 0,4 49 0,-1 0 0,0 0 0,1 0 0,-1 0 0,0 1 0,1-1 0,-1 1 0,1-1 0,-1 1 0,1 0 0,0 0 0,-1 0 0,1 0 0,4 2 0,-1-2 0,59 9-4260,-31-2-326,-23-6-4313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4.218"/>
    </inkml:context>
    <inkml:brush xml:id="br0">
      <inkml:brushProperty name="width" value="0.025" units="cm"/>
      <inkml:brushProperty name="height" value="0.025" units="cm"/>
    </inkml:brush>
  </inkml:definitions>
  <inkml:trace contextRef="#ctx0" brushRef="#br0">57 0 24631,'0'0'4944,"0"13"-3482,-36 475 167,21-347-1528,13-128-101,1-9 0,0 0 0,0 1 0,1-1 0,-1 1 0,1-1 0,0 1 0,1-1 0,-1 1 0,1-1 0,1 7 0,0-11 0,0-1 0,0 1 0,-1-1 0,1 1 0,0-1 0,0 0 0,-1 0 0,1 0 0,0 0 0,-1 0 0,1 0 0,-1 0 0,0 0 0,1-1 0,-1 1 0,0-1 0,0 1 0,2-3 0,-2 3 0,258-333 0,-204 258 0,-40 56 0,10-14 0,-1 0 0,-1-1 0,29-64 0,-52 99 0,8-26-1150,-8 26 1013,0-1 1,1 0 0,-1 1 0,0-1 0,0 1-1,0-1 1,1 0 0,-1 1 0,0-1-1,0 0 1,0 0 0,0 1 0,0-1 0,-1 0-1,1 1 1,0-1 0,0 0 0,0 1 0,0-1-1,-1 1 1,1-1 0,0 0 0,-1 1 0,1-1-1,0 1 1,-1-1 0,1 1 0,-1-1 0,1 1-1,-1-1 1,1 1 0,-1-1 0,0 0 0,-16 1-8144</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4.546"/>
    </inkml:context>
    <inkml:brush xml:id="br0">
      <inkml:brushProperty name="width" value="0.025" units="cm"/>
      <inkml:brushProperty name="height" value="0.025" units="cm"/>
    </inkml:brush>
  </inkml:definitions>
  <inkml:trace contextRef="#ctx0" brushRef="#br0">1 0 6887,'0'0'12684,"10"64"-8681,6-40 514,7 1-1218,2-7-1922,6 0-1377,-2 4 0,1 1 0,1 8 0,-3 0 0,-2-2-3780,-5-2-13676</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0.780"/>
    </inkml:context>
    <inkml:brush xml:id="br0">
      <inkml:brushProperty name="width" value="0.025" units="cm"/>
      <inkml:brushProperty name="height" value="0.025" units="cm"/>
    </inkml:brush>
  </inkml:definitions>
  <inkml:trace contextRef="#ctx0" brushRef="#br0">0 118 14638,'0'0'14141,"1"9"-13447,4 38 28,-3-1 0,-6 75 1,1 45 404,2-165-1127,1 0 0,0 0 0,0 0 0,1 0 0,-1 0 0,0 0 0,0 1 0,0-1 0,1 0 0,-1-1 0,1 1 0,-1 0 0,0 0 0,1 0 0,0 0 0,-1 0 0,1 0 0,0 0 0,-1-1 0,1 1 0,0 0 0,0-1 0,-1 1 0,1 0 0,0-1 0,0 1 0,0-1 0,0 1 0,0-1 0,0 0 0,0 1 0,0-1 0,0 0 0,0 0 0,0 0 0,0 0 0,0 0 0,0 0 0,0 0 0,0 0 0,0 0 0,0 0 0,0 0 0,0-1 0,0 1 0,0 0 0,0-1 0,0 1 0,1-1 0,5-2 0,-1 1 0,0-2 0,1 1 0,-1-1 0,0 0 0,6-5 0,22-23 0,-2-1 0,-1-2 0,-1-1 0,-2-2 0,-2 0 0,-1-2 0,-3-1 0,0 0 0,27-81 0,-48 119-319,0 1 0,-1-1 0,1 0 1,0 1-1,-1-1 0,1 0 0,-1 0 0,0 1 0,0-1 0,0 0 0,0 0 1,-2-4-1,2 6 184,0 1 0,0 0 0,0 0 0,-1-1 1,1 1-1,0 0 0,0-1 0,0 1 0,-1 0 1,1 0-1,0 0 0,-1-1 0,1 1 0,0 0 0,0 0 1,-1 0-1,1 0 0,0-1 0,-1 1 0,1 0 0,0 0 1,-1 0-1,1 0 0,0 0 0,-1 0 0,1 0 1,-1 0-1,1 0 0,0 0 0,-1 0 0,1 0 0,0 0 1,-1 1-1,-19 13-5592,5 0-8612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1.338"/>
    </inkml:context>
    <inkml:brush xml:id="br0">
      <inkml:brushProperty name="width" value="0.025" units="cm"/>
      <inkml:brushProperty name="height" value="0.025" units="cm"/>
    </inkml:brush>
  </inkml:definitions>
  <inkml:trace contextRef="#ctx0" brushRef="#br0">1 267 9641,'0'0'19090,"12"2"-16682,-8-1-2173,2 0-135,0 0-1,0 0 1,0 0-1,1-1 1,-1 0-1,0 0 1,0 0-1,0-1 1,0 0-1,0 0 1,0-1-1,0 1 1,11-6-1,4-3-99,0-1 0,-1-1 0,0-1 0,-1-1 0,-1-1 0,0 0 0,-1-1 0,29-35 0,-38 28 0,-8 22 0,0 1 0,0-1 0,0 1 0,0-1 0,-1 1 0,1-1 0,0 1 0,0-1 0,0 1 0,-1-1 0,1 1 0,0-1 0,-1 1 0,1 0 0,0-1 0,-1 1 0,1-1 0,-1 1 0,1 0 0,-1-1 0,1 1 0,-1 0 0,1 0 0,0 0 0,-1-1 0,0 1 0,-1 0 0,-1-1 0,1 1 0,0 0 0,0 0 0,-1 0 0,1 1 0,0-1 0,0 0 0,0 1 0,-1 0 0,1-1 0,0 1 0,0 0 0,0 0 0,0 0 0,0 0 0,-2 3 0,-6 4 0,0 0 0,1 1 0,0 1 0,0 0 0,1 0 0,0 1 0,1-1 0,0 2 0,1-1 0,1 1 0,-1 0 0,2 0 0,-7 24 0,11-35 0,0-1 0,0 1 0,0 0 0,0-1 0,0 1 0,0 0 0,1-1 0,-1 1 0,0-1 0,0 1 0,0 0 0,1-1 0,-1 1 0,0-1 0,1 1 0,-1-1 0,0 1 0,1-1 0,-1 1 0,1-1 0,-1 1 0,0-1 0,1 0 0,-1 1 0,1-1 0,0 0 0,-1 1 0,1-1 0,-1 0 0,2 1 0,25 2 0,29-9 0,-36 1 0,-1 1 0,1 1 0,0 1 0,0 1 0,0 1 0,0 0 0,24 5 0,-42-5 0,0 1 0,-1 0 0,1 0 0,0-1 0,0 1 0,-1 0 0,1 0 0,-1 1 0,1-1 0,-1 0 0,1 0 0,1 3 0,18 13 0,-17-51 0,-5 1 0,-2-1 0,-1 1 0,-12-50 0,18 82 0,0 0 0,1 0 0,-1 0 0,0 0 0,0 1 0,1-1 0,-1 1 0,1 0 0,-1 0 0,0 0 0,1 0 0,-1 0 0,4 1 0,-4-1 0,24-1-1169,0 0 0,32-7 0,-39 4-949,0-1 0,-1 0 0,32-15 0,-9-1-9541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275"/>
    </inkml:context>
    <inkml:brush xml:id="br0">
      <inkml:brushProperty name="width" value="0.025" units="cm"/>
      <inkml:brushProperty name="height" value="0.025" units="cm"/>
    </inkml:brush>
  </inkml:definitions>
  <inkml:trace contextRef="#ctx0" brushRef="#br0">8 0 15310,'0'0'8302,"6"9"-6477,3 7-1410,-1 1 0,-1 1 0,0-1 0,-1 1 0,-1 1 0,0-1 0,-2 1 0,0-1 0,1 34 0,-3 3 645,-2 0 0,-11 71 0,-8 26-1060,22-217 0,0 42 0,-1 1 0,-1 0 0,0-1 0,-2 1 0,-1 0 0,-1 0 0,-11-40 0,1 42 0,9 33 0,4 41 0,2-47 0,-1-2 0,0 0 0,0 0 0,1 0 0,0-1 0,0 1 0,0 0 0,1 0 0,-1 0 0,1-1 0,0 1 0,1-1 0,-1 1 0,1-1 0,0 0 0,0 0 0,0 0 0,1 0 0,5 4 0,-5-5 0,0-1 0,0 0 0,0 0 0,0 0 0,0 0 0,0-1 0,1 0 0,-1 0 0,0 0 0,1 0 0,-1 0 0,1-1 0,-1 0 0,1 0 0,-1-1 0,1 1 0,-1-1 0,1 0 0,-1 0 0,1 0 0,4-3 0,7-3 0,0-2 0,0 0 0,-1-1 0,0-1 0,-1 0 0,-1-1 0,1 0 0,-2-1 0,19-23 0,-12 13 0,-19 23 0,1 0 0,-1 0 0,0 0 0,0 0 0,0 0 0,0 0 0,0 0 0,0 0 0,0-1 0,1 1 0,-1 0 0,0 0 0,0 0 0,0 0 0,0 0 0,0 0 0,1 0 0,-1 0 0,0 0 0,0 0 0,0 0 0,0 0 0,1 0 0,-1 0 0,0 0 0,0 0 0,0 0 0,0 0 0,0 0 0,1 0 0,-1 1 0,0-1 0,0 0 0,0 0 0,0 0 0,0 0 0,0 0 0,0 0 0,1 0 0,-1 0 0,0 1 0,0-1 0,0 0 0,0 0 0,0 0 0,0 0 0,0 0 0,0 0 0,0 1 0,0-1 0,0 0 0,0 0 0,0 0 0,0 0 0,0 0 0,0 1 0,0-1 0,0 0 0,0 0 0,0 0 0,0 0 0,3 20 0,-2 26 0,-1-43 0,-15 220 0,15-222 0,0 0 0,0 0 0,0-1 0,0 1 0,0 0 0,0 0 0,0-1 0,0 1 0,0 0 0,1 0 0,-1-1 0,0 1 0,1 0 0,-1-1 0,0 1 0,1 0 0,-1-1 0,1 1 0,-1-1 0,1 1 0,-1 0 0,1-1 0,-1 1 0,1-1 0,0 0 0,-1 1 0,1-1 0,1 1 0,23-2 0,-19-1 0,0-1 0,1 0 0,-1 1 0,-1-2 0,1 1 0,6-5 0,11-19-1489,-10-6-4261,-10 3-4051</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634"/>
    </inkml:context>
    <inkml:brush xml:id="br0">
      <inkml:brushProperty name="width" value="0.025" units="cm"/>
      <inkml:brushProperty name="height" value="0.025" units="cm"/>
    </inkml:brush>
  </inkml:definitions>
  <inkml:trace contextRef="#ctx0" brushRef="#br0">1 42 23895,'0'0'8872,"29"-42"-17808,-21 42-225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963"/>
    </inkml:context>
    <inkml:brush xml:id="br0">
      <inkml:brushProperty name="width" value="0.025" units="cm"/>
      <inkml:brushProperty name="height" value="0.025" units="cm"/>
    </inkml:brush>
  </inkml:definitions>
  <inkml:trace contextRef="#ctx0" brushRef="#br0">79 55 19827,'0'-8'3155,"0"-27"2630,0 24-2979,0 31-1612,-4 55-1194,-3-1 0,-21 92 0,14-93 0,3 0 0,-3 95 0,14-161 0,0-1 0,0 0 0,1 0 0,-1 0 0,1 0 0,1 1 0,-1-1 0,1-1 0,0 1 0,4 8 0,-4-12 0,0 0 0,-1 0 0,1 0 0,0 0 0,0 0 0,0 0 0,1-1 0,-1 1 0,0-1 0,1 1 0,-1-1 0,1 0 0,-1 0 0,1 0 0,-1 0 0,1-1 0,0 1 0,-1-1 0,1 1 0,0-1 0,0 0 0,-1 0 0,1 0 0,0 0 0,3-1 0,3-1 0,0-1 0,0 0 0,0 0 0,0-1 0,-1 1 0,0-2 0,0 1 0,0-2 0,0 1 0,-1-1 0,0 0 0,0 0 0,0-1 0,8-10 0,8-11 0,0-2 0,22-40 0,-24 34 0,-1-1 0,-2-1 0,-2-1 0,-1 0 0,-3-1 0,0-1 0,-3 0 0,4-42 0,-15 91-2867,-9 12-6421,-6 1 1264</inkml:trace>
  <inkml:trace contextRef="#ctx0" brushRef="#br0" timeOffset="1">224 467 15054,'0'0'4517,"-19"58"-65,18-29-961,1 1-1057,0-1-928,15-2-641,6-1-673,10-4-481,3-7-1760,2-9-3044,4-6-4356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3.674"/>
    </inkml:context>
    <inkml:brush xml:id="br0">
      <inkml:brushProperty name="width" value="0.025" units="cm"/>
      <inkml:brushProperty name="height" value="0.025" units="cm"/>
    </inkml:brush>
  </inkml:definitions>
  <inkml:trace contextRef="#ctx0" brushRef="#br0">153 286 21845,'0'0'2850,"-10"3"-309,-1 2-2309,1-1 0,0 1 0,1 1 0,-1 0 0,1 0 0,0 1 0,-12 12 0,16-14-214,0 0-1,0-1 0,1 2 0,0-1 0,0 1 0,0-1 0,1 1 0,0 0 1,0 0-1,0 0 0,1 1 0,0-1 0,0 1 0,1-1 0,-2 14 0,3-19-12,0-1 0,1 1 0,-1 0 0,0-1 0,1 1 0,-1-1 0,1 1 0,-1-1 0,0 1 0,1-1 0,-1 1 0,1-1 0,0 1 0,-1-1 0,1 1 0,-1-1 0,1 0 0,0 1 0,-1-1 0,1 0 0,0 0 0,-1 0 0,1 1 0,0-1 0,-1 0-1,1 0 1,0 0 0,-1 0 0,1 0 0,0 0 0,-1 0 0,1 0 0,0 0 0,-1-1 0,1 1 0,0 0 0,-1 0 0,1-1 0,0 1 0,-1 0 0,1-1 0,0 1 0,0-1 0,32-15 983,-12-4-675,-1-2 1,0 0-1,-2-1 1,-1-1-1,-1 0 1,22-45-1,-46 116-313,1-29 0,1 0 0,0 0 0,1 1 0,2 0 0,-1-1 0,2 1 0,1 0 0,0 0 0,3 23 0,-2-40 0,1 0 0,-1 0 0,1 1 0,0-1 0,0 0 0,0 0 0,0 0 0,1 0 0,-1 0 0,0 0 0,1-1 0,0 1 0,-1 0 0,1-1 0,0 1 0,0-1 0,-1 0 0,1 1 0,0-1 0,0 0 0,1 0 0,-1 0 0,0 0 0,0-1 0,0 1 0,1-1 0,-1 1 0,0-1 0,1 0 0,-1 0 0,0 0 0,1 0 0,3 0 0,1-1 0,0 0 0,0 0 0,0 0 0,0-1 0,-1 0 0,1-1 0,0 1 0,-1-1 0,0 0 0,7-5 0,11-10 0,-1-2 0,0-1 0,-2 0 0,-1-2 0,0-1 0,-2 0 0,20-34 0,-17 22 0,-2-1 0,-2 0 0,-1-1 0,19-73 0,-30 74 0,-5 37 0,0-1 0,0 1 0,0 0 0,0 0 0,0-1 0,-1 1 0,1 0 0,0 0 0,0-1 0,0 1 0,0 0 0,0 0 0,-1 0 0,1-1 0,0 1 0,0 0 0,0 0 0,0 0 0,-1 0 0,1-1 0,0 1 0,0 0 0,-1 0 0,1 0 0,0 0 0,0 0 0,-1 0 0,1 0 0,0 0 0,0 0 0,-1 0 0,1 0 0,0 0 0,0 0 0,-1 0 0,1 0 0,0 0 0,0 0 0,-1 0 0,1 0 0,0 0 0,0 0 0,-1 0 0,1 0 0,0 1 0,0-1 0,0 0 0,-1 0 0,1 0 0,0 0 0,0 0 0,0 1 0,-1-1 0,-6 7 0,0-1 0,1 1 0,0 1 0,-9 12 0,-13 19 0,-42 82 0,63-108 0,1 1 0,1 0 0,0 0 0,1 0 0,0 1 0,1 0 0,1-1 0,0 1 0,1 0 0,1 23 0,1-34 0,0 0 0,0 0 0,0 1 0,0-1 0,1 0 0,-1 0 0,1 0 0,0 0 0,0-1 0,1 1 0,-1 0 0,1-1 0,0 1 0,-1-1 0,2 0 0,-1 0 0,0 0 0,1-1 0,-1 1 0,1-1 0,0 0 0,-1 0 0,1 0 0,0 0 0,0-1 0,1 1 0,-1-1 0,7 1 0,-2-1 0,-1 1 0,1-2 0,0 1 0,0-1 0,0 0 0,0-1 0,-1 0 0,1-1 0,0 0 0,-1 0 0,1-1 0,-1 0 0,11-5 0,3-6 0,-1-1 0,0-1 0,-1-1 0,0-1 0,-2-1 0,0 0 0,-1-1 0,-2-1 0,0-1 0,18-33 0,-18 14 0,-15 40 0,0 1 0,0-1 0,0 0 0,0 1 0,0-1 0,0 0 0,0 0 0,0 1 0,0-1 0,0 0 0,-1 1 0,1-1 0,0 0 0,0 1 0,-1-1 0,1 1 0,0-1 0,-1 0 0,1 1 0,-1-1 0,1 1 0,-1-1 0,1 1 0,-1-1 0,1 1 0,-1-1 0,1 1 0,-1 0 0,0-1 0,1 1 0,-1 0 0,0 0 0,1-1 0,-1 1 0,0 0 0,1 0 0,-1 0 0,0 0 0,1 0 0,-1 0 0,0 0 0,1 0 0,-1 0 0,0 0 0,1 0 0,-1 0 0,0 0 0,1 1 0,-1-1 0,0 0 0,0 1 0,-8 2 0,1 0 0,0 0 0,0 1 0,1 0 0,-1 0 0,1 1 0,0 0 0,0 1 0,1-1 0,-1 1 0,1 0 0,-8 12 0,0-1 0,1 0 0,1 1 0,-18 38 0,27-50 0,0 1 0,1 0 0,-1-1 0,1 1 0,1 0 0,-1 0 0,1 0 0,0 0 0,1 0 0,0 1 0,0-1 0,1 8 0,0-12 0,0 1 0,0-1 0,0 1 0,1-1 0,-1 0 0,1 0 0,0 0 0,0 0 0,0 0 0,0 0 0,1 0 0,-1-1 0,1 1 0,0-1 0,-1 0 0,1 1 0,0-1 0,0 0 0,0-1 0,1 1 0,-1-1 0,0 1 0,1-1 0,-1 0 0,5 0 0,10 4-62,0-2-1,0 0 1,1-2 0,-1 0 0,1-1-1,35-4 1,-41 2-710,1-1 0,-1 0 0,0-1 0,0 0 0,-1-1 0,14-7 0,27-20-16642</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5.307"/>
    </inkml:context>
    <inkml:brush xml:id="br0">
      <inkml:brushProperty name="width" value="0.025" units="cm"/>
      <inkml:brushProperty name="height" value="0.025" units="cm"/>
    </inkml:brush>
  </inkml:definitions>
  <inkml:trace contextRef="#ctx0" brushRef="#br0">349 16 9929,'1'0'439,"-1"-1"-1,0 1 0,0-1 0,0 1 0,0-1 1,0 0-1,0 1 0,0-1 0,0 1 0,0-1 1,0 1-1,-1-1 0,1 1 0,0-1 0,0 0 1,0 1-1,-1-1 0,1 1 0,0-1 0,-1 1 1,1-1-1,0 1 0,-1 0 0,1-1 0,0 1 1,-1-1-1,1 1 0,-1 0 0,1-1 0,-1 1 1,0-1-1,-17 9 4913,-20 27-4143,35-32-671,-75 78 786,42-47-1259,1 2 0,2 1 1,2 2-1,-33 54 0,59-79-1038,12-13-1622,17-17-822,-2-5 295,-2-1-1,-1-1 1,0-1-1,26-47 1,-1-5 14,4-8 8532,-45 79-4557,-3 4-544,1-1 0,-1 0-1,1 1 1,0-1 0,0 0 0,0 1 0,0-1 0,0 1-1,0 0 1,0-1 0,1 1 0,-1 0 0,0-1-1,1 1 1,-1 0 0,1 0 0,-1 0 0,1 1-1,0-1 1,-1 0 0,1 1 0,0-1 0,3 0 0,-4 2-228,-1 0 1,1 0 0,0 0 0,-1 0 0,1 0 0,-1 1-1,1-1 1,-1 0 0,1 0 0,-1 1 0,0-1 0,1 0 0,-1 1-1,0-1 1,0 0 0,0 0 0,0 1 0,0-1 0,-1 0-1,0 3 1,1 2 241,-1 309 5862,1-314-6182,0 1-1,0-1 1,0 0-1,0 1 1,0-1-1,0 1 1,0-1 0,1 0-1,-1 1 1,0-1-1,1 0 1,-1 1 0,1-1-1,-1 0 1,1 0-1,0 0 1,-1 1-1,1-1 1,0 0 0,0 0-1,0 0 1,0 0-1,0 0 1,2 1 0,-15-22-2029,-13-14-933,-33-41-1418,16 31 5583,45 46-424,0 0 0,0 0 0,0 0-1,0-1 1,0 1 0,0-1 0,1 0 0,5 1 0,41 5 1694,63-7-3442,-86-1 986,28-4-3914,-3-9-5387,-27 4 28</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5.727"/>
    </inkml:context>
    <inkml:brush xml:id="br0">
      <inkml:brushProperty name="width" value="0.025" units="cm"/>
      <inkml:brushProperty name="height" value="0.025" units="cm"/>
    </inkml:brush>
  </inkml:definitions>
  <inkml:trace contextRef="#ctx0" brushRef="#br0">170 0 10122,'0'0'10292,"-9"4"-8872,-10 6 454,-1 1 0,-33 24-1,55-37-1838,0 1 0,1-1 1,-1 0-1,0 1 0,1-1 0,-1 1 0,0 0 0,1 0 0,0 0 0,-1 0 0,1 0 0,0 1 0,-1-1 0,1 1 0,0 0 0,0-1 1,-1 1-1,1 0 0,0 1 0,0-1 0,-1 1 0,1-1 0,0 1 0,-1 0 0,1 0 0,-1 0 0,1 0 0,-1 0 0,1 0 1,-1 1-1,0-1 0,1 1 0,-1 0 0,0 0 0,0 0 0,0 0 0,-1 0 0,1 0 0,0 0 0,2 5 0,1 2-28,1 0-1,-1 0 0,-1 1 0,0 0 0,0 0 1,-1 0-1,0 0 0,-1 0 0,2 20 0,-2-1 654,-2 0-1,-7 51 0,6-68-475,-2 0-1,1-1 0,-2 0 1,1 0-1,-2 0 1,1 0-1,-2 0 0,1-1 1,-13 17-1,17-25-183,-1 0 0,0 0 0,1 0 0,-1-1 0,0 1 0,0 0 0,0-1 0,0 1 0,-1-1 0,1 0 0,0 1 0,0-1 0,-1 0 0,1 0 0,-1-1 0,1 1 0,-1-1 0,1 1 0,-1-1 0,0 0 0,1 0 0,-1 0 0,1 0 0,-1 0 0,1 0 0,-1-1 0,0 1 0,1-1 0,0 0 0,-1 0 0,1 0 0,-1 0 0,1 0 0,0-1 0,0 1 0,0-1 0,0 1 0,0-1 0,0 0 0,0 1 0,-2-4 0,-2-1 0,0 0 0,1-1 0,0 1 0,0-1 0,0 0 0,1 0 0,0-1 0,1 1 0,-1-1 0,1 0 0,-3-15 0,5 20-25,1-1-1,0 1 1,0-1-1,0 0 1,0 1-1,0-1 1,1 0-1,-1 1 1,1-1-1,0 1 1,0-1-1,0 1 1,1-1-1,-1 1 1,1 0-1,0-1 1,0 1-1,0 0 1,0 1-1,1-1 1,3-4-1,4 0-382,-1 0 0,1 1-1,0 0 1,0 0 0,18-6-1,42-19-10172,-33 13 3994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8.487"/>
    </inkml:context>
    <inkml:brush xml:id="br0">
      <inkml:brushProperty name="width" value="0.025" units="cm"/>
      <inkml:brushProperty name="height" value="0.025" units="cm"/>
    </inkml:brush>
  </inkml:definitions>
  <inkml:trace contextRef="#ctx0" brushRef="#br0">8 0 12716,'0'0'8114,"2"13"-7137,27 254 3313,-11 13-5387,-16-249 1448,-1 6-6016,-7-40 1429,-7-21 82,-4-10-1665,-7-6 342</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6.552"/>
    </inkml:context>
    <inkml:brush xml:id="br0">
      <inkml:brushProperty name="width" value="0.025" units="cm"/>
      <inkml:brushProperty name="height" value="0.025" units="cm"/>
    </inkml:brush>
  </inkml:definitions>
  <inkml:trace contextRef="#ctx0" brushRef="#br0">213 75 12460,'0'0'4142,"2"-9"-442,5-31-668,-7 40-2960,0-1-1,1 1 1,-1-1 0,0 1 0,0-1-1,0 1 1,1-1 0,-1 1-1,0-1 1,0 1 0,0-1 0,0 0-1,0 1 1,0-1 0,0 1-1,0-1 1,0 1 0,0-1-1,0 1 1,-1-1 0,1 1 0,0-1-1,0 1 1,0-1 0,-1 1-1,1-1 1,0 1 0,-1-1 0,1 1-1,0-1 1,-1 1 0,1 0-1,-1-1 1,1 1 0,0 0-1,-1-1 1,1 1 0,-1 0 0,1-1-1,-1 1 1,1 0 0,-1 0-1,1 0 1,-1 0 0,1-1 0,-1 1-1,0 0 1,1 0 0,-1 0-1,1 0 1,-1 0 0,1 0-1,-1 0 1,1 1 0,-1-1 0,1 0-1,-1 0 1,0 0 0,1 0-1,-1 1 1,-25 14 247,17-5-102,-50 53 930,56-59-1073,-1 0-1,1 1 1,0-1 0,0 1-1,0 0 1,1 0 0,0 0-1,0 1 1,0-1 0,1 0-1,-1 1 1,0 7 0,3-11-65,0 1 0,0-1 0,0 1 0,0-1 0,0 0 0,1 1 0,-1-1 0,1 0 0,0 0 0,-1 0 0,1 0 0,0 0 0,0 0 0,0-1 0,1 1 0,-1-1 0,0 1 0,0-1 0,1 0 0,-1 0 0,4 1 0,-2 0-16,0 0 0,0 0 0,0 1-1,-1-1 1,1 1 0,-1 0 0,1 0-1,4 6 1,-4-1-12,-1 0-1,0 0 1,0 0-1,0 0 1,-1 1-1,0-1 1,-1 1-1,0 0 1,0-1-1,-1 1 1,0 0-1,-3 16 1,1-7 20,-2 0 0,0 0 1,-1 0-1,0-1 0,-10 19 1,8-21 40,-1 0 1,-1-1 0,-11 14-1,17-23 97,0-1 1,0 0-1,-1 0 0,0 0 0,0-1 0,0 1 1,-1-1-1,1 0 0,-1 0 0,1-1 0,-1 1 1,0-1-1,-7 2 0,11-3-132,0-1 1,0 0-1,0 0 0,0 0 1,0 0-1,0 0 0,0 0 1,0 0-1,0 0 0,0 0 1,0 0-1,0-1 0,1 1 1,-1 0-1,0-1 0,0 1 1,0-1-1,0 1 0,1-1 1,-1 1-1,0-1 0,0 1 1,1-1-1,-1 0 0,0 1 1,1-1-1,-1 0 0,0-1 1,-1-1 6,1-1 0,-1 1-1,1 0 1,0 0 0,1-1 0,-1 1 0,0-1 0,1-4 0,0-7 10,0-1 1,5-28-1,-1 24-24,2 1 0,0 0 0,1 1 0,1-1 0,1 1 0,0 1 0,1 0 0,1 0 0,15-18 0,-16 23 0,0 0 0,0 1 0,1 0 0,1 1 0,0 0 0,0 1 0,1 0 0,0 1 0,1 0 0,0 1 0,0 0 0,20-5 0,-29 10-75,0 1-1,-1 0 1,1 0 0,0 0-1,0 1 1,0 0 0,0 0-1,0 0 1,0 0 0,8 3-1,-11-3 49,0 1 0,-1 0-1,1 0 1,-1 1-1,1-1 1,-1 0 0,1 0-1,-1 1 1,0-1 0,0 1-1,0-1 1,0 1 0,0 0-1,0-1 1,0 1-1,0 0 1,-1-1 0,1 1-1,-1 0 1,1 0 0,-1 0-1,0 0 1,1 0 0,-1-1-1,0 1 1,0 0 0,-1 0-1,1 0 1,-1 2-1,0 4 160,0-1-1,-1 1 1,0 0-1,-6 12 0,4-6 538,27-41-345,-14 15-324,2 0 0,0-1 0,-2 0 0,1-1 0,-2 0 0,0 0 0,0-1 0,-2 0 0,8-24 0,-14 41 0,-1 0 0,1 0 0,-1 1 0,1-1 0,0 0 0,0 0 0,0 0 0,0 1 0,0-1 0,0 0 0,0 0 0,1 0 0,0 0 0,-1 0 0,1 1 0,0-1 0,0 0 0,0 0 0,0-1 0,0 1 0,0 0 0,1 0 0,-1 0 0,0-1 0,1 1 0,1 1 0,3-1 0,-1 0 0,0 0 0,1-1 0,-1 1 0,1-1 0,-1-1 0,1 1 0,0-1 0,10 0 0,-3-1 0,-1 0 0,1-1 0,-1-1 0,0 0 0,0 0 0,0-1 0,-1 0 0,21-12 0,-27 14 0,0-1 0,0 1 0,-1-1 0,1 0 0,-1-1 0,0 1 0,0-1 0,0 0 0,0 0 0,0 0 0,-1 0 0,0-1 0,0 1 0,0-1 0,-1 0 0,1 0 0,-1 0 0,0 0 0,0 0 0,-1 0 0,0-1 0,1-6 0,-2 12 0,0-1 0,0 0 0,0 1 0,0-1 0,0 0 0,0 1 0,-1-1 0,1 0 0,0 1 0,0-1 0,-1 1 0,1-1 0,0 0 0,-1 1 0,1-1 0,-1 1 0,1-1 0,-1 1 0,1-1 0,-1 1 0,1-1 0,-1 1 0,1 0 0,-1-1 0,0 1 0,1 0 0,-1-1 0,1 1 0,-1 0 0,0 0 0,1 0 0,-1 0 0,0 0 0,1-1 0,-1 1 0,0 0 0,1 0 0,-1 0 0,0 1 0,1-1 0,-1 0 0,0 0 0,1 0 0,-1 0 0,0 1 0,1-1 0,-1 0 0,1 1 0,-1-1 0,0 0 0,1 1 0,-1-1 0,0 1 0,-33 22 0,23-11 0,1 1 0,0 0 0,-9 16 0,17-24 0,-1 0 0,1 0 0,-1 0 0,1 0 0,1 0 0,-1 0 0,1 1 0,0-1 0,0 1 0,1-1 0,-1 1 0,1-1 0,1 6 0,0-9-181,0 0 1,0-1-1,0 1 0,0 0 0,0-1 1,0 1-1,1-1 0,-1 1 0,1-1 1,-1 0-1,1 0 0,-1 0 0,1 0 1,0 0-1,-1 0 0,1 0 0,0 0 1,0-1-1,0 1 0,0 0 0,-1-1 1,1 0-1,0 0 0,0 1 0,0-1 1,0 0-1,3-1 0,55-1-8691,-23-6 160</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6.941"/>
    </inkml:context>
    <inkml:brush xml:id="br0">
      <inkml:brushProperty name="width" value="0.025" units="cm"/>
      <inkml:brushProperty name="height" value="0.025" units="cm"/>
    </inkml:brush>
  </inkml:definitions>
  <inkml:trace contextRef="#ctx0" brushRef="#br0">205 1 18161,'-11'6'2846,"2"0"-2240,-67 47 4029,72-50-4426,0 0 0,0 0 1,1 0-1,-1 1 0,1 0 0,-1 0 0,1 0 1,0 0-1,1 0 0,-1 1 0,1-1 0,0 1 0,0 0 1,0-1-1,1 1 0,-2 8 0,4-12-210,-1-1-1,1 1 1,0 0 0,0 0-1,0-1 1,0 1-1,0 0 1,0-1-1,0 1 1,0-1 0,0 1-1,0-1 1,0 0-1,0 1 1,0-1 0,0 0-1,0 0 1,0 0-1,1 1 1,-1-1-1,0-1 1,0 1 0,0 0-1,0 0 1,0 0-1,0-1 1,0 1-1,1 0 1,0-1 0,38-9 54,-36 8-160,0 0-1,1 0 1,0 0 0,-1 1 0,1 0 0,0-1 0,0 2-1,0-1 1,0 1 0,7-1 0,-10 2-12,-1-1 1,1 1-1,0 0 1,0-1-1,0 1 0,-1 0 1,1 0-1,0 0 1,-1 0-1,1 0 1,-1 0-1,1 1 0,-1-1 1,0 1-1,0-1 1,1 1-1,-1-1 0,0 1 1,0-1-1,0 1 1,-1 0-1,1 0 1,0 0-1,-1-1 0,1 1 1,-1 0-1,1 0 1,-1 4-1,5 21 568,-2 1 0,-1 1 0,-1-1 1,-2 0-1,0 0 0,-2 0 0,-7 29 0,7-40-143,-1 0 0,-1-1 0,-1 0 0,0 0 0,-1-1-1,-1 1 1,0-1 0,-1-1 0,0 0 0,-2 0 0,1-1 0,-26 24 0,34-36-305,1 1 0,-1 0-1,0-1 1,0 0 0,0 1 0,0-1 0,0 0-1,0 0 1,0 0 0,0 0 0,-1-1 0,1 1-1,0 0 1,-1-1 0,1 0 0,0 1 0,-1-1-1,1 0 1,-4-1 0,4 1 0,0-1 0,0 0 0,0 0 0,0 0-1,0 0 1,0 0 0,1-1 0,-1 1 0,0-1 0,1 1 0,-1-1 0,1 1 0,0-1-1,-1 0 1,1 0 0,0 0 0,-1-2 0,-2-6-21,0 0 0,0 0 0,1-1 0,1 1 0,0-1 0,0 0 0,0-11 0,2 12-488,-1 0 1,2 0 0,-1 0-1,1 0 1,1 0-1,0 0 1,0 1 0,1-1-1,7-16 1,-4 16-693,0 0-1,0 0 1,1 1 0,0 0 0,1 0-1,-1 1 1,2 0 0,11-9 0,31-20-6851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7.721"/>
    </inkml:context>
    <inkml:brush xml:id="br0">
      <inkml:brushProperty name="width" value="0.025" units="cm"/>
      <inkml:brushProperty name="height" value="0.025" units="cm"/>
    </inkml:brush>
  </inkml:definitions>
  <inkml:trace contextRef="#ctx0" brushRef="#br0">222 312 14958,'-12'2'4666,"-4"2"-3792,0 0 0,0 1-1,0 1 1,0 1 0,1 0 0,-15 10 0,24-15-756,1 1-1,-1 1 1,1-1 0,-1 1 0,1 0-1,0 0 1,1 1 0,-1 0 0,1-1-1,0 1 1,0 1 0,1-1-1,-1 0 1,1 1 0,0 0 0,1 0-1,-1 0 1,1 0 0,0 0 0,-1 12-1,3-17-114,0 0 0,0-1 1,0 1-1,0 0 0,0-1 0,1 1 0,-1 0 0,0-1 0,0 1 0,1-1 0,-1 1 0,1 0 0,-1-1 0,0 1 0,1-1 0,-1 1 0,1-1 1,-1 1-1,1-1 0,-1 0 0,1 1 0,0-1 0,-1 0 0,1 1 0,-1-1 0,1 0 0,0 0 0,1 1 0,28 2 89,27-12 101,-43 4-117,-1-1 0,1-1 0,-1 0 0,-1 0 0,1-2-1,-1 1 1,18-18 0,2-6-206,32-43 0,-38 43-500,-50 91-785,20-51 1563,1 0 0,0-1 0,0 1-1,1 0 1,0 0 0,0 0-1,1 1 1,0-1 0,0 0-1,1 1 1,2 14 0,-2-22-124,1 0-1,0 1 1,0-1 0,0 0 0,0 0 0,0 0-1,0 0 1,0 0 0,0 0 0,0 0-1,0 0 1,1 0 0,-1 0 0,0-1 0,1 1-1,-1-1 1,0 1 0,1-1 0,-1 1 0,1-1-1,-1 0 1,1 1 0,-1-1 0,1 0-1,-1 0 1,1 0 0,-1-1 0,1 1 0,-1 0-1,1 0 1,2-2 0,3 1 179,-1 0 0,1-1 1,0 0-1,0-1 0,11-5 0,2-5-59,-1 0 0,0-2 0,-1 0 0,0-1 0,-1-1-1,-1-1 1,-1 0 0,16-26 0,-10 13 22,-3-2 0,0 0 0,-2-1 0,17-54 0,-31 81-169,0 0 1,0 0-1,-1-1 0,0 1 1,0-10-1,-16 27-638,-10 21 735,2 1 0,1 0 0,2 2 0,1 1-1,2 0 1,-19 54 0,31-78-94,2 0 0,-1 1 0,2-1 0,-1 1 0,2 0 0,0 0 0,0 0 0,1 0 0,2 20 0,-2-31 0,0 0 0,0-1 0,1 1 0,-1 0 0,0 0 0,1-1 0,-1 1 0,1 0 0,-1 0 0,0-1 0,1 1 0,0 0 0,-1-1 0,1 1 0,-1-1 0,1 1 0,0-1 0,-1 1 0,1-1 0,0 1 0,-1-1 0,1 0 0,0 1 0,0-1 0,0 0 0,-1 0 0,1 0 0,0 0 0,0 1 0,0-1 0,-1 0 0,1 0 0,0 0 0,0-1 0,0 1 0,0 0 0,-1 0 0,1 0 0,0-1 0,1 1 0,0-1 0,1 0 0,0 0 0,0-1 0,-1 1 0,1-1 0,-1 1 0,1-1 0,-1 0 0,0 0 0,3-3 0,3-7 0,-1-1 0,0 0 0,-1 0 0,0-1 0,-1 0 0,-1 0 0,0-1 0,-1 1 0,0-1 0,-1 1 0,-1-1 0,-1-22 0,0 38 0,0-1 0,0 0 0,-1 0 0,1 0 0,0 1 0,0-1 0,-1 0 0,1 0 0,0 0 0,-1 0 0,1 1 0,0-1 0,-1 0 0,1 0 0,0 0 0,-1 0 0,1 0 0,0 0 0,-1 0 0,1 0 0,0 0 0,-1 0 0,1 0 0,0 0 0,-1 0 0,1 0 0,0 0 0,-1-1 0,1 1 0,0 0 0,0 0 0,-1 0 0,1 0 0,0-1 0,-1 1 0,1 0 0,0 0 0,0 0 0,0-1 0,-1 1 0,1 0 0,0 0 0,0-1 0,0 1 0,-1 0 0,1-1 0,0 1 0,0 0 0,0-1 0,0 1 0,0 0 0,0-1 0,0 1 0,0 0 0,0-1 0,0 1 0,0 0 0,0-1 0,0 1 0,0 0 0,0-1 0,0 1 0,0 0 0,0-1 0,-15 23 0,13-17 0,0-1 0,0 2 0,1-1 0,0 0 0,0 0 0,0 0 0,1 0 0,-1 1 0,1-1 0,1 0 0,0 7 0,-1-10 0,1 0 0,0 0 0,-1 0 0,1 1 0,0-1 0,1 0 0,-1 0 0,0 0 0,0-1 0,1 1 0,-1 0 0,1 0 0,0-1 0,-1 1 0,1-1 0,0 1 0,0-1 0,0 0 0,0 0 0,0 0 0,0 0 0,0 0 0,1 0 0,-1-1 0,0 1 0,0-1 0,4 1 0,7 1 0,0-1 0,0 0 0,0-2 0,0 1 0,0-1 0,-1-1 0,1 0 0,0-1 0,-1 0 0,1-1 0,19-9 0,-1-4 0,0-1 0,56-42 0,-112 109 0,11-29 0,-45 77 0,53-86 0,1 0 0,0 0 0,1 0 0,1 0 0,-1 1 0,2-1 0,-2 17 0,3-27 0,1 0 1,0 0-1,-1 0 1,1-1-1,0 1 1,0 0-1,0 0 1,0 0-1,0 0 1,0 0-1,0 0 1,0 0-1,1 0 0,-1 0 1,0 0-1,0 0 1,1 0-1,-1 0 1,1-1-1,-1 1 1,1 0-1,-1 0 1,1 0-1,-1-1 1,1 1-1,0 0 0,-1-1 1,1 1-1,0 0 1,0-1-1,-1 1 1,1-1-1,0 1 1,0-1-1,0 1 1,0-1-1,0 0 1,-1 0-1,1 1 0,0-1 1,0 0-1,0 0 1,0 0-1,0 0 1,0 0-1,0 0 1,0 0-1,0 0 1,0 0-1,0-1 1,0 1-1,0 0 0,0-1 1,-1 1-1,1 0 1,0-1-1,0 1 1,0-1-1,0 0 1,0 0-1,5-2-162,0-1 1,0 1-1,0-1 0,0-1 1,-1 1-1,0-1 0,5-5 1,14-27-4705,-4-5-3780,-2-12-7294</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8.047"/>
    </inkml:context>
    <inkml:brush xml:id="br0">
      <inkml:brushProperty name="width" value="0.025" units="cm"/>
      <inkml:brushProperty name="height" value="0.025" units="cm"/>
    </inkml:brush>
  </inkml:definitions>
  <inkml:trace contextRef="#ctx0" brushRef="#br0">8 1 23542,'0'0'9225,"-8"53"-12268,20-36-2146,1 2-993,3 4-3170</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8.403"/>
    </inkml:context>
    <inkml:brush xml:id="br0">
      <inkml:brushProperty name="width" value="0.025" units="cm"/>
      <inkml:brushProperty name="height" value="0.025" units="cm"/>
    </inkml:brush>
  </inkml:definitions>
  <inkml:trace contextRef="#ctx0" brushRef="#br0">57 0 12332,'0'0'10169,"-5"10"-6987,-4 5-2106,1-2 403,0 1 0,1-1 1,-11 28-1,18-41-1476,0 1 0,0-1 0,-1 1 0,1 0 0,0-1 0,0 1 0,0 0 0,0-1 0,0 1 0,0 0-1,0-1 1,0 1 0,0 0 0,0-1 0,0 1 0,1 0 0,-1-1 0,0 1 0,0 0 0,1-1 0,-1 1 0,0-1 0,1 1 0,-1-1-1,1 1 1,-1-1 0,0 1 0,1-1 0,-1 1 0,2 0 0,21 2 20,28-16-46,-9-4 23,-22 8 0,1 0 0,0 2 0,0 0 0,1 2 0,0 0 0,35-3 0,-57 8 0,1 0 0,0 1 0,-1-1 0,1 0 0,0 1 0,0-1 0,-1 0 0,1 1 0,-1-1 0,1 1 0,0-1 0,-1 1 0,1 0 0,-1-1 0,1 1 0,-1-1 0,1 1 0,-1 0 0,0-1 0,1 1 0,-1 0 0,0-1 0,0 1 0,1 0 0,-1 0 0,0-1 0,0 1 0,0 0 0,0 0 0,0 0 0,0-1 0,0 2 0,-1 35 0,0-23 0,5-13-295,1 0 0,-1-1 1,0 1-1,1-1 0,-1 1 0,0-1 0,1 0 1,4-1-1,2-2-8743</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9.197"/>
    </inkml:context>
    <inkml:brush xml:id="br0">
      <inkml:brushProperty name="width" value="0.025" units="cm"/>
      <inkml:brushProperty name="height" value="0.025" units="cm"/>
    </inkml:brush>
  </inkml:definitions>
  <inkml:trace contextRef="#ctx0" brushRef="#br0">223 210 19090,'0'0'3192,"-8"0"-74,1 1-2899,0 0-1,0 1 1,0-1-1,0 1 1,0 1 0,1-1-1,-1 1 1,1 0-1,0 1 1,0-1 0,0 1-1,0 0 1,1 1-1,-1-1 1,1 1 0,0 1-1,1-1 1,-6 7-1,0-1-118,0 1-1,0 0 1,1 1-1,1 0 1,0 1-1,1-1 1,0 1-1,1 1 1,0-1-1,-6 29 1,12-42-95,0 1 1,-1-1-1,1 1 0,0-1 1,0 1-1,0-1 1,0 1-1,0-1 0,0 1 1,1-1-1,-1 1 1,0-1-1,1 0 1,-1 1-1,1-1 0,-1 1 1,1-1-1,0 0 1,0 0-1,0 1 1,-1-1-1,1 0 0,0 0 1,1 0-1,-1 0 1,1 1-1,1-1 34,-1 0 0,0 0 0,1-1 0,-1 1 0,1-1 1,-1 1-1,1-1 0,-1 0 0,1 0 0,-1 0 0,1-1 0,-1 1 0,1 0 0,2-2 0,7-1 169,0-1 0,-1 0 0,1-1 0,-1-1 0,13-8 0,9-11-196,0-1-1,-2-2 1,-2-1-1,0-2 1,-2 0 0,-1-2-1,-2-1 1,-1-1-1,-2 0 1,-1-2-1,28-76 1,-68 158-12,-35 57 0,-16 32 0,63-115 0,1-1 0,0 2 0,1-1 0,1 1 0,-3 26 0,8-44 0,0 0 0,-1 0 0,1 0 0,0 0 0,0 0 0,0 1 0,1-1 0,-1 0 0,0 0 0,1 0 0,-1 0 0,1 0 0,0 0 0,0 0 0,0 0 0,0 0 0,0 0 0,0 0 0,0-1 0,1 1 0,-1 0 0,1-1 0,1 3 0,0-3 0,0 1 0,0-1 0,0 0 0,1 0 0,-1 0 0,0 0 0,0 0 0,1-1 0,-1 1 0,0-1 0,1 0 0,-1 0 0,5-1 0,5 0 0,0-2 0,-1 0 0,1 0 0,-1-1 0,0 0 0,22-12 0,-16 5 0,0 0 0,-1-1 0,-1-1 0,0 0 0,0-2 0,-2 0 0,0 0 0,0-1 0,16-26 0,-23 21 0,-7 21 0,0-1 0,0 1 0,0 0 0,0-1 0,0 1 0,0 0 0,-1 0 0,1-1 0,0 1 0,0 0 0,0-1 0,0 1 0,0 0 0,-1 0 0,1 0 0,0-1 0,0 1 0,0 0 0,-1 0 0,1 0 0,0-1 0,0 1 0,0 0 0,-1 0 0,1 0 0,0 0 0,-1 0 0,1-1 0,0 1 0,0 0 0,-1 0 0,1 0 0,0 0 0,0 0 0,-1 0 0,-2 1 0,1-1 0,-1 1 0,1-1 0,-1 1 0,1 0 0,0 0 0,-1 0 0,1 1 0,0-1 0,0 0 0,0 1 0,-3 2 0,-1 1 0,-67 63 0,67-63 0,1 1 0,0 1 0,0-1 0,0 1 0,1 0 0,0 0 0,0 0 0,1 0 0,0 1 0,-2 8 0,5-15 0,0 0 0,0 0 0,0 0 0,0-1 0,0 1 0,0 0 0,0 0 0,0 0 0,0-1 0,0 1 0,1 0 0,-1 0 0,0 0 0,1-1 0,-1 1 0,0 0 0,1-1 0,-1 1 0,1 0 0,-1-1 0,1 1 0,0 0 0,-1-1 0,1 1 0,0-1 0,-1 1 0,1-1 0,0 1 0,-1-1 0,1 0 0,0 1 0,0-1 0,0 0 0,-1 0 0,1 0 0,0 1 0,0-1 0,0 0 0,1 0 0,40 0 0,-34-1 0,20-3 0,1-2 0,-2-1 0,1-1 0,-1-1 0,46-22 0,-29 12 0,-36 16 0,24-13 0,-32 16 0,1-1 0,-1 1 0,0-1 0,1 1 0,-1-1 0,1 0 0,-1 1 0,0-1 0,0 1 0,1-1 0,-1 0 0,0 1 0,0-1 0,0 0 0,1 1 0,-1-1 0,0 0 0,0 1 0,0-1 0,0 0 0,0 1 0,-1-1 0,1 0 0,0 1 0,0-1 0,0 0 0,0 1 0,-1-1 0,1 1 0,0-1 0,-1 0 0,1 1 0,0-1 0,-1 1 0,1-1 0,-1 1 0,1-1 0,-1 1 0,1-1 0,-1 1 0,1 0 0,-1-1 0,0 1 0,1 0 0,-2-1 0,-2-3 0,-49-43 0,49 43 0,0 0 0,0 0 0,1-1 0,-1 1 0,1-1 0,0 0 0,1 1 0,-1-1 0,1-1 0,-2-5 0,4 11 0,0-1 0,1 1 0,-1 0 0,0-1 0,0 1 0,1 0 0,-1-1 0,0 1 0,1 0 0,-1-1 0,1 1 0,-1 0 0,0 0 0,1-1 0,-1 1 0,1 0 0,-1 0 0,0 0 0,1 0 0,-1 0 0,1-1 0,-1 1 0,1 0 0,-1 0 0,1 0 0,-1 0 0,1 0 0,-1 0 0,1 1 0,-1-1 0,1 0 0,19 1 0,70 18 181,-62-12-645,58 6 0,-12-11-6055,5-2-11871</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229"/>
    </inkml:context>
    <inkml:brush xml:id="br0">
      <inkml:brushProperty name="width" value="0.025" units="cm"/>
      <inkml:brushProperty name="height" value="0.025" units="cm"/>
    </inkml:brush>
  </inkml:definitions>
  <inkml:trace contextRef="#ctx0" brushRef="#br0">113 0 21268,'0'0'6278,"7"56"-5701,-14-10-321,-5 6-160,0 6-32,-2 1-64,1-7-96,2-8-224,1-10-385,4-8-576,-1-9-641,0-8-673,-1-8-1024,-5-1-2979</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586"/>
    </inkml:context>
    <inkml:brush xml:id="br0">
      <inkml:brushProperty name="width" value="0.025" units="cm"/>
      <inkml:brushProperty name="height" value="0.025" units="cm"/>
    </inkml:brush>
  </inkml:definitions>
  <inkml:trace contextRef="#ctx0" brushRef="#br0">0 154 13164,'0'0'11916,"62"4"-9738,-19-4-769,11 0-576,5-9-417,5-3-320,-7-3-64,-8-1-544,-12 1-641,-11-2-545,-12 1-31,-14 0-866,0-3-640,-21-3-3331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929"/>
    </inkml:context>
    <inkml:brush xml:id="br0">
      <inkml:brushProperty name="width" value="0.025" units="cm"/>
      <inkml:brushProperty name="height" value="0.025" units="cm"/>
    </inkml:brush>
  </inkml:definitions>
  <inkml:trace contextRef="#ctx0" brushRef="#br0">1 57 20019,'0'0'10794,"72"-29"-10121,-23 20-513,8 1-96,2 1-1057,-2 3-1505,-8 4-2563,-8 0-1730,-8 0-6053</inkml:trace>
  <inkml:trace contextRef="#ctx0" brushRef="#br0" timeOffset="1">466 194 14574,'-3'14'3016,"-5"23"457,1 1 1,-2 56 0,9-92-3428,0-1 0,0 1 1,0-1-1,0 1 1,0-1-1,0 0 1,0 1-1,1-1 0,-1 0 1,0 1-1,1-1 1,-1 0-1,1 1 1,0-1-1,-1 0 1,1 0-1,0 1 0,0-1 1,0 0-1,0 0 1,0 0-1,0 0 1,0 0-1,2 1 0,-1-1 19,0-1-1,0 1 0,1-1 0,-1 1 0,0-1 1,0 0-1,0 0 0,0 0 0,1 0 0,-1-1 0,0 1 1,0 0-1,0-1 0,3-1 0,5-1 110,-1-1 0,1-1-1,-1 0 1,0 0 0,14-11-1,79-82 105,-102 97-270,0 1 1,1-1-1,-1 1 1,0 0-1,0-1 1,0 1-1,1-1 1,-1 1-1,0-1 1,1 1-1,-1 0 1,0-1-1,1 1 1,-1 0-1,1-1 1,-1 1-1,1 0 1,-1 0-1,0-1 1,1 1-1,-1 0 1,1 0-1,-1 0 1,1-1-1,-1 1 1,1 0-1,-1 0 1,1 0-1,0 0 1,-1 0-1,1 0 1,-1 0-1,1 0 1,-1 0-1,1 1 1,-1-1-1,1 0 1,-1 0-1,1 0 1,-1 1-1,0-1 1,1 0-1,-1 0 1,1 1-1,-1-1 1,1 0-1,-1 1 1,5 32 377,-6-17-277,0 0 0,-8 29 0,6-33-398,-3 17 639,2-21-8200</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1.707"/>
    </inkml:context>
    <inkml:brush xml:id="br0">
      <inkml:brushProperty name="width" value="0.025" units="cm"/>
      <inkml:brushProperty name="height" value="0.025" units="cm"/>
    </inkml:brush>
  </inkml:definitions>
  <inkml:trace contextRef="#ctx0" brushRef="#br0">193 141 17489,'0'0'3512,"-3"-11"-245,1 6-2768,1-1 0,-1 1-1,-1 0 1,1 0-1,-1 0 1,0 0 0,-7-9-1,9 12-363,-1 1 0,0-1 0,0 0-1,0 1 1,0 0 0,-1-1 0,1 1 0,0 0-1,0 0 1,-1 0 0,1 0 0,-1 1 0,1-1-1,-1 1 1,1-1 0,-1 1 0,1 0 0,-1 0-1,1 0 1,-1 0 0,1 1 0,-1-1 0,1 1-1,-1-1 1,1 1 0,-4 1 0,0 1-97,1 0 0,0 0 0,0 0 0,-1 0 0,2 1 0,-1 0 0,0 0-1,1 1 1,0-1 0,0 1 0,0 0 0,1 0 0,-1 0 0,1 0 0,-3 7 0,2-3-12,0-1 1,1 1-1,0 0 0,0 0 1,1 0-1,0 0 0,0 0 0,1 0 1,1 15-1,-1-23-26,1 0 0,1 0 0,-1 0 0,0 0 0,0 0 0,0 0 0,0 0 0,1 0 0,-1 0 0,1 0 0,-1 0 0,0-1 0,1 1 0,0 0 0,-1 0 0,1 0 0,-1 0 0,1-1 0,0 1 0,0 0 0,-1-1 0,1 1 0,0 0 0,0-1 0,0 1 0,0-1 0,0 1 0,0-1 0,1 1 0,1-1 0,-1 0 0,1 1 0,0-1 0,0 0 0,0-1 0,0 1 0,0 0 0,0-1 0,0 1 0,3-3 0,4 0 0,-1-1 0,0 0 0,0 0 0,-1-1 0,13-10 0,-9 4 0,0 0 0,-1-1 0,-1 0 0,0-1 0,-1 0 0,11-19 0,35-92 0,-65 150 0,-7 13 0,1 2 0,3 0 0,1 1 0,-12 79 0,23-119 0,1 0 0,0 0 0,0 0 0,0 0 0,0 0 0,0 0 0,0 0 0,1 0 0,-1 0 0,1 0 0,-1 0 0,1 0 0,0 0 0,-1 0 0,1 0 0,0 0 0,1-1 0,-1 1 0,2 2 0,-1-3 0,0 0 0,-1 0 0,1 0 0,0-1 0,0 1 0,0-1 0,0 1 0,0-1 0,0 0 0,0 1 0,0-1 0,0 0 0,0-1 0,0 1 0,0 0 0,0 0 0,0-1 0,0 1 0,0-1 0,3-1 0,4-2 0,-1 0 0,0 0 0,0-1 0,-1 0 0,1-1 0,-1 1 0,0-1 0,8-10 0,49-60 0,-62 73 0,27-37 0,39-68 0,-82 174 0,3-34 0,3-11 0,0 2 0,2-1 0,0 1 0,2-1 0,-3 35 0,7-57 2,0 1-1,0-1 1,0 1-1,0-1 1,0 0 0,0 1-1,0-1 1,0 1 0,0-1-1,0 0 1,0 1-1,1-1 1,-1 0 0,0 1-1,0-1 1,0 0-1,1 1 1,-1-1 0,0 0-1,0 1 1,1-1 0,-1 0-1,0 1 1,1-1-1,-1 0 1,0 0 0,1 0-1,-1 1 1,1-1 0,-1 0-1,0 0 1,1 0-1,-1 0 1,0 0 0,1 0-1,-1 0 1,1 0-1,-1 0 1,1 0 0,-1 0-1,0 0 1,1 0 0,-1 0-1,1 0 1,-1 0-1,0 0 1,1 0 0,-1 0-1,0-1 1,1 1-1,-1 0 1,0 0 0,1-1-1,-1 1 1,0 0 0,1-1-1,20-14-461,-16 8-935,0 1 1,-1-1 0,0 0 0,0 0 0,5-14-1,3-18-7263</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8.860"/>
    </inkml:context>
    <inkml:brush xml:id="br0">
      <inkml:brushProperty name="width" value="0.025" units="cm"/>
      <inkml:brushProperty name="height" value="0.025" units="cm"/>
    </inkml:brush>
  </inkml:definitions>
  <inkml:trace contextRef="#ctx0" brushRef="#br0">120 186 3395,'-31'-32'6022,"-1"7"-865,6 6-1089,8 8-1378,6 6 1538,29 2-4260,18-3 320,11-6 97,8-2-225,8-3-96,-3-2-1313,-5-4-5125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049"/>
    </inkml:context>
    <inkml:brush xml:id="br0">
      <inkml:brushProperty name="width" value="0.025" units="cm"/>
      <inkml:brushProperty name="height" value="0.025" units="cm"/>
    </inkml:brush>
  </inkml:definitions>
  <inkml:trace contextRef="#ctx0" brushRef="#br0">1 0 21428,'0'0'3972,"15"57"-8296,-4-46 608,3-2-2081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376"/>
    </inkml:context>
    <inkml:brush xml:id="br0">
      <inkml:brushProperty name="width" value="0.025" units="cm"/>
      <inkml:brushProperty name="height" value="0.025" units="cm"/>
    </inkml:brush>
  </inkml:definitions>
  <inkml:trace contextRef="#ctx0" brushRef="#br0">33 9 2659,'0'0'21470,"6"10"-18202,17 33-1117,-22-40-2012,0-1 0,0 1 0,-1 0 0,1 0 0,-1-1 0,0 1 0,0 0 0,0 0 0,0-1 0,0 1 0,-1 0-1,1-1 1,-1 1 0,1 0 0,-1-1 0,-2 4 0,-22 38 523,15-29-504,6-7-151,0 0 1,0 0-1,0 0 1,-4 16-1,8-23-7,0-1 0,0 0 0,0 1 0,0-1 0,0 0 0,0 1 0,0-1 0,0 1 0,0-1 0,0 0 0,0 0 0,0 1 0,0-1 0,1 0 0,-1 1 0,0-1 0,0 0 0,0 1 0,0-1 0,1 0 0,-1 0 0,0 1 0,0-1 0,1 0 0,-1 0 0,0 0 0,0 1 0,1-1 0,-1 0 0,0 0 0,1 0 0,-1 0 0,0 1 0,1-1 0,-1 0 0,0 0 0,1 0 0,-1 0 0,0 0 0,1 0 0,-1 0 0,0 0 0,1 0 0,-1 0 0,0 0 0,1-1 0,12-1 0,-7 0 0,0-1 0,0 0 0,0-1 0,-1 1 0,0-1 0,1 0 0,-1-1 0,-1 1 0,1-1 0,5-8 0,41-57 0,-47 63 0,21-42 0,-10 19 0,-12 26 0,-4 12 0,-2 2 0,1-1 0,0 1 0,1-1 0,0 1 0,1 0 0,0-1 0,0 1 0,2 12 0,-1-20 0,-1 0 0,1 1 0,0-1 0,0 0 0,-1 0 0,1 0 0,1 0 0,-1 0 0,0 0 0,0 0 0,1 0 0,-1 0 0,1-1 0,-1 1 0,1 0 0,0-1 0,0 1 0,0-1 0,0 0 0,0 0 0,0 0 0,0 0 0,0 0 0,0 0 0,0 0 0,1-1 0,-1 1 0,0-1 0,1 0 0,-1 1 0,0-1 0,1 0 0,-1-1 0,0 1 0,1 0 0,-1 0 0,0-1 0,0 0 0,3 0 0,2-2 0,-1 1 0,0-1 0,0 0 0,0 0 0,0-1 0,-1 0 0,0 0 0,1 0 0,-1 0 0,-1-1 0,1 0 0,5-8 0,2-2 0,0-1 0,17-34 0,-20 30 0,-8 10 0,-4 8 0,-3 5 0,-7 12 0,1 0 0,1 0 0,0 1 0,1 0 0,0 1 0,2 0 0,0 1 0,-11 35 0,18-48-210,0-1 0,0 0 0,1 0 0,-1 0 0,1 1 0,0-1 0,1 0 0,0 6 0,-1-9 119,0 0 0,0-1-1,0 1 1,1-1 0,-1 1 0,0 0-1,0-1 1,1 1 0,-1-1 0,0 1-1,1-1 1,-1 1 0,1-1 0,-1 1-1,0-1 1,1 1 0,-1-1 0,1 0 0,-1 1-1,1-1 1,-1 0 0,1 1 0,0-1-1,0 0 1,1 0-81,-1 0 0,0 0-1,0 0 1,1 0 0,-1-1 0,0 1 0,1-1-1,-1 1 1,0-1 0,0 1 0,0-1-1,1 0 1,-1 1 0,0-1 0,0 0 0,0 0-1,1-1 1,14-18-8092</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716"/>
    </inkml:context>
    <inkml:brush xml:id="br0">
      <inkml:brushProperty name="width" value="0.025" units="cm"/>
      <inkml:brushProperty name="height" value="0.025" units="cm"/>
    </inkml:brush>
  </inkml:definitions>
  <inkml:trace contextRef="#ctx0" brushRef="#br0">1 0 23478,'0'0'3748,"7"61"-6663,18-48-1825,2-2-2788,1 2-2177</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3.086"/>
    </inkml:context>
    <inkml:brush xml:id="br0">
      <inkml:brushProperty name="width" value="0.025" units="cm"/>
      <inkml:brushProperty name="height" value="0.025" units="cm"/>
    </inkml:brush>
  </inkml:definitions>
  <inkml:trace contextRef="#ctx0" brushRef="#br0">188 220 6438,'0'0'10485,"-8"6"-6546,-18 14-1985,0 1 0,-29 34 0,47-46-1687,0-1 0,1 1 0,1 0 0,-1 1 0,1 0 0,1 0 0,0 0-1,0 0 1,1 1 0,0 0 0,-3 16 0,7-26-258,0 0-1,0 0 1,0 1-1,-1-1 1,1 0-1,0 0 1,0 0-1,1 0 1,-1 0-1,0 1 1,0-1-1,0 0 1,1 0-1,-1 0 1,1 0-1,-1 0 1,1 0-1,-1 0 1,1 0 0,-1 0-1,1 0 1,0 0-1,0 0 1,0-1-1,-1 1 1,1 0-1,0 0 1,0-1-1,0 1 1,0-1-1,0 1 1,0-1-1,0 1 1,0-1-1,0 1 1,0-1-1,1 0 1,-1 0 0,0 0-1,0 1 1,0-1-1,0 0 1,0 0-1,0-1 1,1 1-1,-1 0 1,1-1-1,4 1 92,0-2 0,0 1-1,0-1 1,0 0 0,0 0-1,-1 0 1,11-7-1,8-8 35,-1-1 0,-1-1 0,-1-1 0,0-1 0,-2-1 0,29-41-1,-24 26 42,-1-1-1,-2 0 0,28-75 0,-46 107-174,0-1 0,-1 0 0,0 0 0,-1 0 0,0 0 0,1-10 0,-2 17 0,-1 0 0,1-1 0,-1 1 0,1 0 0,0-1 0,-1 1 0,1 0 0,-1-1 0,1 1 0,-1 0 0,1 0 0,-1 0 0,1 0 0,-1 0 0,1-1 0,-1 1 0,1 0 0,-1 0 0,0 0 0,1 0 0,-1 0 0,1 1 0,-1-1 0,1 0 0,-1 0 0,1 0 0,-1 0 0,1 1 0,-1-1 0,1 0 0,0 0 0,-1 1 0,1-1 0,-1 0 0,1 1 0,-1-1 0,1 0 0,0 1 0,-1-1 0,1 1 0,-19 17 0,1-1 0,1 2 0,0 0 0,2 1 0,0 1 0,1 0 0,2 1 0,-14 30 0,-1 23 0,25-69 0,1 0 0,0 0 0,0 0 0,0 0 0,1 0 0,0 0 0,0 0 0,0 1 0,1-1 0,2 10 0,-3-15 0,1 1 0,0-1 0,-1 1 0,1-1 0,0 0 0,-1 1 0,1-1 0,0 0 0,0 0 0,0 0 0,0 1 0,0-1 0,1 0 0,-1 0 0,0-1 0,0 1 0,1 0 0,-1 0 0,0-1 0,1 1 0,-1 0 0,4 0 0,-2-1 0,1 1 0,-1-1 0,0 0 0,1 0 0,-1-1 0,1 1 0,-1-1 0,1 1 0,5-4 0,2 0 0,-1 0 0,0-1 0,0 0 0,0-1 0,12-10 0,0-4 0,-1 0 0,0-2 0,-2 0 0,0-2 0,-2 0 0,-1 0 0,18-36 0,-71 125 0,21-40 0,1 1 0,-21 51 0,32-65 0,1-1 0,0 1 0,0 0 0,1-1 0,1 1 0,0 0 0,1 18 0,1-29-15,-1 1-1,1-1 1,-1 0 0,1 1 0,-1-1-1,1 0 1,0 0 0,0 1 0,0-1-1,-1 0 1,1 0 0,0 0 0,0 0-1,1 0 1,-1 0 0,0 0 0,0 0-1,0-1 1,1 1 0,-1 0-1,0-1 1,1 1 0,-1-1 0,0 1-1,1-1 1,-1 0 0,1 0 0,-1 0-1,1 1 1,-1-1 0,0-1 0,1 1-1,-1 0 1,1 0 0,-1 0 0,1-1-1,-1 1 1,2-1 0,1 0-257,-1 1 1,1-1 0,-1 0-1,1 0 1,-1 0 0,1-1-1,-1 1 1,0-1-1,0 0 1,1 0 0,-1 0-1,0 0 1,-1-1 0,6-4-1,-3-6-8963</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4.387"/>
    </inkml:context>
    <inkml:brush xml:id="br0">
      <inkml:brushProperty name="width" value="0.025" units="cm"/>
      <inkml:brushProperty name="height" value="0.025" units="cm"/>
    </inkml:brush>
  </inkml:definitions>
  <inkml:trace contextRef="#ctx0" brushRef="#br0">45 361 10570,'0'0'21284,"-1"10"-20504,0-5-719,1-4-60,-1 1 1,1-1-1,-1 0 1,1 1-1,0-1 1,-1 0-1,1 1 0,0-1 1,0 0-1,0 1 1,0-1-1,0 1 1,1-1-1,-1 0 1,0 1-1,1-1 1,-1 0-1,0 0 1,1 1-1,0-1 1,-1 0-1,1 0 1,0 1-1,0-1 1,-1 0-1,1 0 1,0 0-1,0 0 0,0 0 1,0 0-1,0-1 1,1 1-1,-1 0 1,0 0-1,0-1 1,0 1-1,1-1 1,-1 1-1,0-1 1,1 0-1,-1 1 1,0-1-1,1 0 1,-1 0-1,1 0 1,-1 0-1,0 0 1,3-1-1,0 2-1,0-1 0,0 0 0,0-1 0,0 1 0,0-1 0,0 1 0,0-1 0,0-1 0,0 1 0,0 0 0,0-1 0,-1 0 0,1 0 0,-1 0 0,1 0 0,-1-1 0,0 1 0,0-1 0,0 0 0,0 0 0,0 0 0,-1 0 0,0 0 0,1-1 0,-1 1 0,0-1 0,-1 1 0,1-1 0,0 0 0,-1 0 0,0 0 0,0 0 0,0 0 0,-1 0 0,1 0 0,-1 0 0,0 0 0,-1-7 0,1 10 0,0 0 0,0 0 0,-1 0 0,1 1 0,-1-1 0,1 0 0,-1 0 0,1 0 0,-1 0 0,1 1 0,-1-1 0,0 0 0,1 0 0,-1 1 0,0-1 0,0 1 0,0-1 0,1 1 0,-1-1 0,0 1 0,0-1 0,0 1 0,0 0 0,0-1 0,0 1 0,0 0 0,0 0 0,0 0 0,0 0 0,0 0 0,0 0 0,0 0 0,0 0 0,0 0 0,0 0 0,0 0 0,0 1 0,1-1 0,-1 0 0,-1 1 0,-3 0 0,0 0 0,1 0 0,-1 1 0,1 0 0,0-1 0,-1 2 0,-7 4 0,1 2 0,1 1 0,0 1 0,0 0 0,1 0 0,-13 23 0,17-27 0,2 0 0,-1 0 0,1 0 0,0 1 0,0-1 0,1 1 0,0 0 0,1 0 0,-1-1 0,1 1 0,1 0 0,0 10 0,0-17 0,1 1 0,0-1 0,0 0 0,-1 0 0,1 0 0,0 0 0,0 0 0,0 0 0,0 0 0,0 0 0,0 0 0,0-1 0,0 1 0,0 0 0,1-1 0,-1 1 0,0 0 0,0-1 0,1 0 0,-1 1 0,0-1 0,1 0 0,-1 0 0,0 1 0,1-1 0,-1 0 0,0 0 0,1-1 0,-1 1 0,3-1 0,43-6 0,-36 2 0,0-1 0,0 0 0,-1 0 0,0-1 0,0-1 0,-1 0 0,0 0 0,0 0 0,-1-1 0,0-1 0,8-11 0,-1-2 0,0-1 0,-1 0 0,19-46 0,-25 40 0,-8 29 0,0 1 0,0 0 0,0-1 0,0 1 0,0 0 0,0-1 0,0 1 0,0 0 0,0-1 0,0 1 0,0 0 0,0-1 0,-1 1 0,1 0 0,0-1 0,0 1 0,0 0 0,0-1 0,-1 1 0,1 0 0,0-1 0,0 1 0,-1 0 0,1 0 0,0 0 0,-1-1 0,1 1 0,0 0 0,0 0 0,-1 0 0,1 0 0,0-1 0,-1 1 0,1 0 0,-1 0 0,1 0 0,0 0 0,-1 0 0,1 0 0,0 0 0,-1 0 0,1 0 0,0 0 0,-1 0 0,1 0 0,0 0 0,-1 0 0,1 1 0,0-1 0,-1 0 0,1 0 0,-1 0 0,-15 6 0,5 2 0,0-1 0,1 1 0,-1 1 0,1 0 0,1 0 0,0 1 0,0 0 0,1 1 0,0-1 0,1 2 0,0-1 0,1 1 0,1 0 0,-1 0 0,2 1 0,0-1 0,0 1 0,1 0 0,1 0 0,-2 21 0,4-26 0,0-1 0,0 1 0,1-1 0,0 1 0,0-1 0,1 1 0,-1-1 0,6 11 0,-6-16 0,0 0 0,1 0 0,-1 0 0,1 0 0,0-1 0,-1 1 0,1-1 0,0 1 0,0-1 0,0 1 0,0-1 0,0 0 0,0 0 0,0 0 0,1 0 0,-1-1 0,0 1 0,1 0 0,-1-1 0,0 0 0,1 1 0,-1-1 0,0 0 0,1 0 0,-1-1 0,1 1 0,-1 0 0,0-1 0,1 1 0,-1-1 0,3-1 0,1 0 0,0 0 0,0-1 0,0 0 0,0 0 0,-1 0 0,1-1 0,-1 0 0,0 0 0,0 0 0,0-1 0,0 0 0,-1 0 0,8-10 0,5-11 0,24-47 0,-25 42 0,114-175-1572,-50 87 881,-78 115 805,0 0-1,1 0 1,-1 0 0,-1 0 0,1-1 0,0 1 0,-1-1 0,0 1 0,1-10 0,-2 13-89,0 0 0,0 0 0,-1 0 0,1-1 0,0 1 0,0 0 0,-1 0 0,1 0 0,-1 0 0,1 0 0,-1 0 0,1 0 0,-1 0 0,0 0 0,1 0 0,-1 0 0,0 1 0,0-1 0,0 0 0,0 0 0,1 1 0,-1-1 0,0 1 0,0-1 0,0 0 0,0 1 0,-1 0-1,1-1 1,0 1 0,0 0 0,0-1 0,0 1 0,0 0 0,0 0 0,0 0 0,-1 0 0,1 0 0,0 0 0,0 1 0,0-1 0,0 0 0,0 0 0,0 1 0,-2 0 0,0 0-25,-1 0 0,1 0 0,0 0 0,0 1 0,-1 0 0,1-1 0,0 1 0,0 0 0,1 1 0,-1-1 0,0 0 0,-4 6 0,-29 39 0,26-33 0,-12 16 0,2 2 0,-28 58 0,41-74 0,0 0 0,2 0 0,0 0 0,0 1 0,2 0 0,0 0 0,1 0 0,0 21 0,2-35 0,0-1 0,0 1 0,1-1 0,-1 1 0,1-1 0,0 0 0,-1 1 0,1-1 0,0 0 0,0 1 0,1-1 0,-1 0 0,0 0 0,1 0 0,-1 0 0,1 0 0,0-1 0,-1 1 0,1 0 0,0-1 0,0 1 0,0-1 0,0 0 0,1 1 0,-1-1 0,0 0 0,0 0 0,1-1 0,-1 1 0,1 0 0,-1-1 0,0 0 0,1 1 0,4-1 0,-1 0 0,1 0 0,0 0 0,0-1 0,0 1 0,-1-2 0,1 1 0,-1-1 0,1 0 0,-1 0 0,1-1 0,11-6 0,40-35 0,-1-2 0,-3-3 0,96-110 0,-144 152 0,-1 2 0,0 0 0,0-1 0,0 0 0,0 0 0,-1-1 0,0 1 0,0-1 0,-1 0 0,0 0 0,4-12 0,-7 19 0,0 0 0,0-1 0,0 1 0,0 0 0,0-1 0,0 1 0,0 0 0,0-1 0,0 1 0,-1 0 0,1 0 0,0-1 0,0 1 0,0 0 0,0-1 0,0 1 0,-1 0 0,1 0 0,0 0 0,0-1 0,0 1 0,-1 0 0,1 0 0,0 0 0,0-1 0,-1 1 0,1 0 0,0 0 0,-1 0 0,1 0 0,0 0 0,0 0 0,-1-1 0,1 1 0,0 0 0,-1 0 0,1 0 0,-20 1 0,-16 9 0,17-2 0,1 2 0,1 1 0,0 0 0,0 1 0,1 0 0,0 2 0,2-1 0,-1 2 0,2 0 0,0 1 0,0 0 0,2 1 0,0 1 0,1-1 0,-8 20 0,16-30 0,-1 0 0,1 1 0,0-1 0,1 0 0,0 1 0,0-1 0,1 0 0,-1 1 0,2-1 0,0 9 0,0-14 0,-1 0 0,1 1 0,0-1 0,-1 0 0,1 1 0,1-1 0,-1 0 0,0 0 0,0 0 0,1 0 0,-1 0 0,1 0 0,0 0 0,0-1 0,-1 1 0,1 0 0,0-1 0,0 0 0,0 1 0,1-1 0,-1 0 0,0 0 0,0 0 0,1 0 0,-1-1 0,0 1 0,1-1 0,-1 1 0,1-1 0,-1 0 0,1 0 0,2 0 0,5-1 0,0 0 0,-1-1 0,0 0 0,1 0 0,-1-1 0,0 0 0,0-1 0,0 0 0,-1 0 0,1-1 0,14-11 0,-12 9 0,1 0 0,-1 0 0,1 1 0,0 1 0,15-5 0,-27 10 0,0 0 0,0 0 0,1 0 0,-1-1 0,0 1 0,0 0 0,0 0 0,0 0 0,1 0 0,-1 0 0,0 0 0,0 0 0,0 0 0,1 0 0,-1 0 0,0 0 0,0 0 0,0 1 0,0-1 0,1 0 0,-1 0 0,0 0 0,0 0 0,0 0 0,0 0 0,1 0 0,-1 0 0,0 0 0,0 1 0,0-1 0,0 0 0,0 0 0,0 0 0,1 0 0,-1 0 0,0 1 0,0-1 0,0 0 0,0 0 0,0 0 0,0 0 0,0 1 0,0-1 0,0 0 0,0 0 0,0 0 0,0 1 0,0-1 0,-3 14 0,-9 11 0,7-18 0,1 1 0,0-1 0,0 1 0,0 0 0,-3 15 0,7-21 0,-1-1 0,1 1 0,0-1 0,-1 1 0,1-1 0,0 1 0,0-1 0,0 1 0,1-1 0,-1 1 0,0-1 0,0 1 0,1-1 0,-1 1 0,1-1 0,-1 1 0,1-1 0,0 0 0,0 1 0,-1-1 0,1 0 0,0 0 0,0 0 0,0 0 0,0 1 0,1-1 0,-1-1 0,0 1 0,0 0 0,0 0 0,1 0 0,-1-1 0,1 1 0,-1 0 0,0-1 0,1 1 0,-1-1 0,1 0 0,-1 0 0,3 1 0,17 1 0,1-1 0,-1-1 0,0-1 0,0-1 0,0-1 0,-1 0 0,1-2 0,22-7 0,60-11 0,-103 23 4,1-1-196,-1 1 0,1 0 0,0 0 0,0 0 1,-1 0-1,1 0 0,0 0 0,-1 0 0,1 0 0,0 0 0,-1 0 1,1 0-1,0 0 0,0 0 0,-1 0 0,1 1 0,0-1 0,-1 0 1,1 0-1,0 1 0</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178"/>
    </inkml:context>
    <inkml:brush xml:id="br0">
      <inkml:brushProperty name="width" value="0.025" units="cm"/>
      <inkml:brushProperty name="height" value="0.025" units="cm"/>
    </inkml:brush>
  </inkml:definitions>
  <inkml:trace contextRef="#ctx0" brushRef="#br0">68 99 13164,'-5'14'11638,"0"7"-5449,-3 10-3854,-3 21-3884,0 1 2357,2-19-767,4-15-13,0 0-1,2 0 0,-3 31 0,22-64-11,-7 0-13,0 1 1,-1-2-1,0 1 0,-1-1 1,7-25-1,19-82-7,-28 98-416,-1 0 0,2-44 0,-8 136-63,0 54 316,3-109 240,0 1 0,1-1 0,0 0 0,1 1 0,0-1 0,8 18 0,-9-27-37,0 0-1,0 0 0,0 0 0,1-1 1,-1 1-1,1-1 0,0 1 1,0-1-1,0 0 0,0 0 0,0-1 1,1 1-1,-1-1 0,1 1 1,0-1-1,0 0 0,-1-1 0,1 1 1,1 0-1,-1-1 0,0 0 1,5 1-1,-4-2-4,0 0 0,0 0 0,0-1-1,0 1 1,0-1 0,0 0 0,0 0 0,0-1 0,0 1 0,0-1 0,-1 0 0,1-1 0,-1 1-1,0-1 1,1 0 0,-1 0 0,0 0 0,6-6 0,1-4-31,-1 0 0,-1-1 0,0 0 0,0-1 0,-2 1 0,1-2 0,-2 1 0,0-1 0,-1 1 0,-1-2 0,0 1 0,-1 0 0,-1-1 0,-1 1 0,0-1 0,-1 0 0,0 0 0,-5-20 0,4 32 0,-1 0 0,1 0 0,-1 0 0,-1 0 0,1 1 0,-1-1 0,-4-6 0,6 10 0,1 0 0,0 1 0,-1-1 0,1 0 0,-1 0 0,1 1 0,-1-1 0,1 0 0,-1 1 0,1-1 0,-1 1 0,0-1 0,1 1 0,-1-1 0,0 1 0,0-1 0,1 1 0,-1 0 0,0-1 0,0 1 0,0 0 0,1-1 0,-1 1 0,0 0 0,0 0 0,0 0 0,0 0 0,0 0 0,1 0 0,-1 0 0,0 0 0,0 0 0,0 1 0,0-1 0,1 0 0,-1 0 0,0 1 0,0-1 0,1 1 0,-1-1 0,0 0 0,0 1 0,1 0 0,-1-1 0,0 1 0,1-1 0,-1 1 0,1 0 0,-1-1 0,1 1 0,-1 0 0,1-1 0,0 1 0,-1 1 0,-4 7-576,2 0 1,-1 1-1,1-1 1,1 0-1,-1 1 1,2 0-1,-2 10 1,3-15 13,-1 0-1,1 1 1,0-1 0,0 0 0,1 1 0,-1-1 0,1 0 0,0 0-1,1 0 1,-1 0 0,1 0 0,0 0 0,0 0 0,6 8 0,6 3-8054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535"/>
    </inkml:context>
    <inkml:brush xml:id="br0">
      <inkml:brushProperty name="width" value="0.025" units="cm"/>
      <inkml:brushProperty name="height" value="0.025" units="cm"/>
    </inkml:brush>
  </inkml:definitions>
  <inkml:trace contextRef="#ctx0" brushRef="#br0">155 0 19346,'0'0'3759,"-11"1"-1021,2 1-2354,-1-1-1,0 2 1,1-1 0,0 1-1,0 1 1,0 0 0,0 0-1,-10 6 1,16-8-346,-1 1 0,1-1-1,-1 0 1,1 1 0,0 0 0,0 0 0,0 0 0,0 0-1,1 0 1,-1 0 0,1 1 0,0-1 0,0 1-1,0 0 1,1-1 0,-1 1 0,1 0 0,0 0 0,0 0-1,0 0 1,0 0 0,1 0 0,0 1 0,-1-1 0,2 7-1,0-10-16,-1 0 0,1-1-1,-1 1 1,1 0-1,0 0 1,-1-1 0,1 1-1,0 0 1,0-1-1,-1 1 1,1-1 0,0 1-1,0-1 1,0 1 0,0-1-1,0 1 1,0-1-1,0 0 1,-1 0 0,1 1-1,0-1 1,0 0-1,0 0 1,0 0 0,0 0-1,0 0 1,0 0-1,0-1 1,0 1 0,0 0-1,0 0 1,0-1 0,2 0-1,34-11 1335,-27 4-1282,0 1 1,0-1 0,0-1 0,-1 0-1,14-18 1,20-20-169,-42 78-2441,-3-18 1432,0 21-3328,2-32 3887,0 0 0,1-1 0,-1 1 0,0-1 1,1 1-1,-1 0 0,0-1 0,1 1 1,0-1-1,-1 1 0,1-1 0,0 0 0,0 1 1,0-1-1,0 0 0,0 1 0,1 0 0,15 7-9133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908"/>
    </inkml:context>
    <inkml:brush xml:id="br0">
      <inkml:brushProperty name="width" value="0.025" units="cm"/>
      <inkml:brushProperty name="height" value="0.025" units="cm"/>
    </inkml:brush>
  </inkml:definitions>
  <inkml:trace contextRef="#ctx0" brushRef="#br0">136 361 14414,'0'0'2418,"-9"1"-576,3 0-1688,0 0-1,0 1 1,0-1 0,0 1 0,0 0 0,0 1 0,1-1-1,-1 1 1,1 0 0,0 1 0,0-1 0,0 1 0,0 0-1,1 0 1,0 1 0,-1-1 0,2 1 0,-1 0 0,0 0 0,1 0-1,-4 8 1,5-8 46,0-1 0,0 1-1,0 0 1,0 0 0,1 0-1,0 0 1,0 0 0,0 6 0,1-10-169,0 0 1,0 0-1,0 0 1,0 0-1,0 0 1,1 0-1,-1 0 1,0 0 0,1 0-1,-1 0 1,0 0-1,1 0 1,0 0-1,-1 0 1,1 0 0,-1 0-1,1 0 1,0-1-1,0 1 1,0 0-1,-1 0 1,1-1-1,0 1 1,0 0 0,0-1-1,0 1 1,0-1-1,0 0 1,0 1-1,0-1 1,0 0 0,0 1-1,0-1 1,0 0-1,1 0 1,-1 0-1,0 0 1,0 0 0,0 0-1,0 0 1,2-1-1,6 0 91,-1-1 0,1 0 0,-1-1 0,0 0 0,0 0 0,0-1 0,0 0 0,0 0 0,-1-1 0,0 0 0,9-7 0,12-12 306,31-34-1,-54 53-424,15-17 274,0 0-1,-2-2 0,-1 0 1,22-41-1,-33 55-264,-1 0 0,0 0-1,-1 0 1,0-1 0,-1 0 0,0 0-1,-1 0 1,0 0 0,-1 0-1,0 0 1,0-1 0,-2 1 0,1 0-1,-1-1 1,-3-11 0,3 20-34,1 1 0,-1 0 1,0 0-1,0 0 0,0 0 0,0 0 1,0 0-1,-1 1 0,1-1 0,0 0 1,-1 0-1,0 1 0,1-1 0,-1 1 1,0 0-1,0-1 0,1 1 0,-1 0 1,0 0-1,0 0 0,-1 0 0,1 0 1,0 1-1,0-1 0,0 1 0,0-1 1,-1 1-1,1 0 0,0 0 0,0 0 1,0 0-1,-1 0 0,1 0 0,0 1 1,0-1-1,0 1 0,-1-1 0,1 1 1,0 0-1,-3 2 0,-7 2 28,0 0 1,1 1-1,0 1 0,0-1 0,-16 14 1,13-9 247,1 1 0,0 0 0,1 1 0,1 0 0,0 1 0,-10 15 0,18-24-280,0 0-1,1 0 0,0 0 0,0 1 1,0-1-1,0 0 0,1 1 0,0-1 1,0 1-1,0-1 0,1 1 1,0 0-1,0-1 0,1 1 0,-1 0 1,1-1-1,0 1 0,0-1 0,1 1 1,0-1-1,0 0 0,5 10 0,4 3-1196,-1 1 1,-1 0-1,-1 1 0,0 0 0,-2 0 0,0 1 0,-2-1 0,0 1 0,-1 1 0,0 31 0,-3 66 337,0-119 884,0 0-44,0 0 1,0 1-1,0-1 1,0 0-1,-1 1 1,1-1 0,0 0-1,0 0 1,0 1-1,0-1 1,0 0-1,0 0 1,0 1 0,0-1-1,0 0 1,0 1-1,0-1 1,0 0-1,0 0 1,1 1 0,-1-1-1,0 0 1,0 0-1,0 1 1,0-1-1,0 0 1,1 0 0,-1 1-1,0-1 1,0 0-1,0 0 1,0 0-1,1 1 1,-1-1 0,0 0-1,0 0 1,1 0-1,-1 0 1,0 0-1,0 1 1,1-1 0,-1 0-1,0 0 1,1 0-1,-1 0 1,0 0-1,0 0 1,1 0-1,-1 0 1,0 0 0,1 0-1,-1 0 1,0 0-1,0 0 1,1 0-1,-1 0 1,0-1 0,0 1-1,1 0 1,-1 0-1,0 0 1,17-6-6158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6.452"/>
    </inkml:context>
    <inkml:brush xml:id="br0">
      <inkml:brushProperty name="width" value="0.025" units="cm"/>
      <inkml:brushProperty name="height" value="0.025" units="cm"/>
    </inkml:brush>
  </inkml:definitions>
  <inkml:trace contextRef="#ctx0" brushRef="#br0">126 40 13261,'1'-9'1905,"4"-22"4130,-5 31-5876,0 26 1783,-5 18 220,-2 0 1,-24 84-1,3-17 245,18-64-2197,-8 34-90,4 0 1,-5 89-1,19-171-120,1 1 0,-1 0 0,0 0 0,0 0 0,0 0 0,0 0 0,1 0 0,-1 0 0,0 0 0,0 0 0,0 0 0,1-1 0,-1 1 0,0 0 0,0 0 0,0 0 0,1 0 0,-1 0 0,0 0 0,0 1 0,0-1 0,1 0 0,-1 0 0,0 0 0,0 0 0,0 0 0,0 0 0,1 0 0,-1 0 0,0 0 0,0 0 0,0 1 0,0-1 0,1 0 0,-1 0 0,0 0 0,0 0 0,0 0 0,0 1 0,0-1 0,0 0 0,0 0 0,0 0 0,1 1 0,-1-1 0,0 0 0,0 0 0,0 0 0,0 0 0,0 1 0,0-1 0,8-14 0,28-77 0,20-45 0,-50 123 0,2 0 0,0 0 0,0 1 0,1 1 0,0-1 0,1 1 0,19-16 0,-26 24 0,0 1 0,0 0 0,0 0 0,0 0 0,1 0 0,-1 1 0,1-1 0,-1 1 0,1 0 0,-1 0 0,1 0 0,0 0 0,-1 0 0,9 1 0,-11 0 0,1 1 0,-1-1 0,1 0 0,0 1 0,-1 0 0,1-1 0,-1 1 0,1 0 0,-1 0 0,0 0 0,1 0 0,-1 0 0,0 0 0,0 0 0,0 0 0,0 1 0,0-1 0,0 0 0,0 1 0,0-1 0,0 1 0,0-1 0,-1 1 0,1-1 0,-1 1 0,1 0 0,-1-1 0,0 1 0,1-1 0,-1 1 0,0 0 0,0-1 0,-1 4 0,2 4 0,-1 39 0,0-47 0,0 1 0,0 0 0,0 0 0,0-1 0,-1 1 0,1 0 0,-1-1 0,1 1 0,-1 0 0,1-1 0,-1 1 0,0-1 0,0 1 0,0-1 0,0 1 0,0-1 0,0 0 0,0 1 0,-1-1 0,1 0 0,0 0 0,-2 1 0,2-2 0,0-1 0,0 0 0,0 0 0,0 0 0,0 1 0,0-1 0,1 0 0,-1 0 0,0 0 0,1 0 0,-1 0 0,1 0 0,-1 0 0,1 0 0,-1-1 0,1 1 0,0 0 0,-1 0 0,1 0 0,0 0 0,0-1 0,0 1 0,0 0 0,0-1 0,0 1 0,-5-51 0,2-61 0,3 112 1,1 1 1,0-1-1,-1 1 1,1 0-1,-1-1 0,1 1 1,-1-1-1,1 1 1,0 0-1,-1 0 1,1-1-1,0 1 0,-1 0 1,1 0-1,0 0 1,-1 0-1,1 0 0,0-1 1,0 2-1,-1-1 1,1 0-1,0 0 0,-1 0 1,1 0-1,0 0 1,-1 0-1,1 1 0,0-1 1,-1 0-1,1 1 1,0-1-1,-1 0 1,2 1-1,27 10-213,-28-10 184,20 7-2359,0 0-1,32 7 1,13-7-8046,-31-7 161</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7.431"/>
    </inkml:context>
    <inkml:brush xml:id="br0">
      <inkml:brushProperty name="width" value="0.025" units="cm"/>
      <inkml:brushProperty name="height" value="0.025" units="cm"/>
    </inkml:brush>
  </inkml:definitions>
  <inkml:trace contextRef="#ctx0" brushRef="#br0">141 105 10954,'0'0'9658,"-10"0"-6658,5 0-2711,0 1 1,-1-1-1,1 1 1,0 0-1,0 1 1,-1-1-1,1 1 1,0 0-1,0 0 1,1 1-1,-1 0 0,1-1 1,-1 1-1,1 1 1,0-1-1,0 1 1,0 0-1,0-1 1,1 2-1,0-1 1,-5 7-1,7-10-250,-1 2 99,-1 0 0,1 0 0,0 0-1,-1 0 1,1 0 0,1 1-1,-1-1 1,0 1 0,1-1-1,0 1 1,0 0 0,0-1-1,0 1 1,1 0 0,-1 7-1,2-11-126,-1 1 0,1-1-1,0 1 1,-1-1-1,1 0 1,0 1-1,-1-1 1,1 0-1,0 0 1,0 1-1,0-1 1,-1 0-1,1 0 1,0 0-1,0 0 1,0 0 0,-1 0-1,1 0 1,0 0-1,0 0 1,0-1-1,-1 1 1,1 0-1,1-1 1,20-7 137,-10 0-327,0 0 0,-1-1 1,0 0-1,0 0 1,-1-2-1,0 1 0,-1-1 1,0 0-1,-1-1 1,8-15-1,-21 36 89,1 1 0,1-1 1,-1 1-1,1-1 0,1 1 0,0 0 1,0 0-1,1 0 0,0 0 0,1 14 0,1-22 87,0 0-1,0-1 0,1 1 0,-1-1 0,0 1 1,0-1-1,1 0 0,-1 1 0,1-1 0,0 0 1,-1 0-1,1 0 0,0 0 0,-1 0 0,1-1 0,0 1 1,0 0-1,0-1 0,0 1 0,0-1 0,-1 0 1,1 0-1,0 0 0,0 0 0,0 0 0,0 0 1,0 0-1,3-1 0,4 1-114,0-1 0,0-1 1,1 1-1,15-6 0,-15 2-163,0 1-1,0-2 1,-1 1-1,1-1 1,-2-1 0,11-8-1,-16 12 195,1 0-1,-1 0 0,0-1 1,0 0-1,0 1 1,0-1-1,0 0 0,-1-1 1,0 1-1,0 0 0,0-1 1,0 1-1,-1-1 1,0 1-1,0-1 0,1-7 1,-2 12 72,0 0 1,0-1 0,0 1-1,0 0 1,-1 0-1,1-1 1,0 1 0,0 0-1,0 0 1,0 0 0,-1-1-1,1 1 1,0 0-1,0 0 1,0 0 0,-1-1-1,1 1 1,0 0-1,0 0 1,-1 0 0,1 0-1,0 0 1,0 0-1,-1 0 1,1 0 0,0 0-1,0-1 1,-1 1 0,1 0-1,0 0 1,-1 0-1,1 0 1,0 1 0,0-1-1,-1 0 1,1 0-1,0 0 1,0 0 0,-1 0-1,1 0 1,0 0 0,0 0-1,-1 1 1,1-1-1,0 0 1,0 0 0,0 0-1,-1 0 1,1 1-1,0-1 1,0 0 0,0 0-1,0 0 1,-1 1-1,1-1 1,0 0 0,0 0-1,0 1 1,0-1 0,0 0-1,0 0 1,0 1-1,-14 14 25,8-3 195,1 0 0,1 0-1,0 1 1,1 0 0,0 0 0,1 0 0,-1 16 0,3 100 2445,1-65-1969,4 6-372,-3-54-297,0 1 0,-1 0 0,-1 0 0,-1 0 0,0-1 0,-1 1 1,-6 25-1,5-37 202,1-1 1,-1 1 0,0-1-1,0 0 1,0 0 0,-6 6-1,9-10-189,-1 1-1,1 0 0,0-1 1,-1 1-1,1 0 0,-1-1 0,0 1 1,1-1-1,-1 1 0,1-1 1,-1 1-1,0-1 0,1 0 0,-1 1 1,0-1-1,0 0 0,1 1 0,-1-1 1,0 0-1,0 0 0,1 0 1,-1 0-1,0 0 0,0 0 0,0 0 1,1 0-1,-1 0 0,0 0 1,0 0-1,0 0 0,1 0 0,-1-1 1,0 1-1,0 0 0,1-1 0,-1 1 1,0 0-1,1-1 0,-1 1 1,0-1-1,1 1 0,-1-1 0,1 1 1,-1-1-1,1 0 0,-1 1 1,1-1-1,-1 0 0,1 1 0,0-1 1,-1-1-1,-3-13-24,1-1 0,0 1 0,2-1 0,0 1 0,0-1 0,2 0 0,0 1 0,0-1 0,2 0 0,5-22 0,-1 16 0,0 1 0,2 0 0,0 0 0,2 1 0,24-37 0,77-82 0,-21 31 0,-88 104 0,0 0 0,1 0 0,-1 0 0,-1-1 0,1 1 0,-1-1 0,1 0 0,-1 1 0,-1-1 0,1 0 0,-1 0 0,0 0 0,0 0 0,1-7 0,-3 11 0,1 0 0,-1 0 0,1 0 0,-1 1 0,0-1 0,1 0 0,-1 0 0,0 1 0,1-1 0,-1 0 0,0 1 0,0-1 0,0 0 0,1 1 0,-1-1 0,0 1 0,0 0 0,0-1 0,0 1 0,0 0 0,0-1 0,0 1 0,0 0 0,0 0 0,0 0 0,0 0 0,0 0 0,0 0 0,0 0 0,0 0 0,0 0 0,0 1 0,0-1 0,0 0 0,0 1 0,0-1 0,-1 1 0,-41 14 0,33-8 0,0 0 0,0 1 0,1 0 0,0 1 0,0 0 0,-9 13 0,15-18 0,-1 1 0,1 0 0,0 0 0,0 1 0,0-1 0,1 1 0,0-1 0,0 1 0,0 0 0,1 0 0,0 0 0,0 0 0,0 0 0,1 0 0,0 6 0,1-10 0,-1 0 0,1 0 0,0 0 0,0 0 0,0 0 0,1 0 0,-1 0 0,0 0 0,1-1 0,-1 1 0,1 0 0,-1-1 0,1 1 0,0-1 0,0 0 0,0 0 0,0 0 0,0 1 0,0-2 0,0 1 0,0 0 0,0 0 0,0-1 0,0 1 0,1-1 0,-1 0 0,0 1 0,0-1 0,3 0 0,6 1 0,1-1 0,-1 0 0,1-1 0,16-2 0,-6-3 0,-1-1 0,0 0 0,0-2 0,32-18 0,-38 18 0,1 1 0,-1 0 0,1 1 0,1 1 0,-1 1 0,1 0 0,0 1 0,34-4 0,-50 9 0,0-1 0,0 1 0,0 0 0,0-1 0,0 1 0,0 0 0,0 0 0,0-1 0,-1 1 0,1 0 0,0 0 0,0 0 0,-1 0 0,1 0 0,-1 0 0,1 0 0,-1 0 0,1 0 0,-1 0 0,0 1 0,0-1 0,1 0 0,-1 0 0,0 0 0,0 0 0,0 1 0,0-1 0,0 0 0,0 0 0,-1 0 0,1 0 0,-1 2 0,-5 44 0,6-46 0,-1 1 0,0 0 0,1-1 0,-1 1 0,1 0 0,-1-1 0,1 1 0,0 0 0,0 0 0,0 0 0,0-1 0,0 1 0,0 0 0,0 0 0,0-1 0,1 1 0,-1 0 0,1 0 0,-1-1 0,1 1 0,0 0 0,0-1 0,0 1 0,0-1 0,0 1 0,0-1 0,0 1 0,0-1 0,2 2 0,0-3 0,0 1 0,1-1 0,-1 0 0,0 0 0,1 0 0,-1 0 0,0 0 0,0-1 0,0 1 0,1-1 0,-1 0 0,0 0 0,0 0 0,0-1 0,5-2 0,58-27 0,-28 13 0,75-26 0,-111 43-1757</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9.499"/>
    </inkml:context>
    <inkml:brush xml:id="br0">
      <inkml:brushProperty name="width" value="0.025" units="cm"/>
      <inkml:brushProperty name="height" value="0.025" units="cm"/>
    </inkml:brush>
  </inkml:definitions>
  <inkml:trace contextRef="#ctx0" brushRef="#br0">0 769 10378,'0'0'12065,"11"-11"-10427,88-88 1260,115-149-1,-161 177-2269,-3-1 0,-3-3 0,53-118 0,-98 232-382,-39 182-231,18-128 24,5 0 1,-4 119-1,18-210-67,0-1 0,0 1 0,0-1 0,0 1 0,0-1 0,0 1 0,1 0 0,-1-1 0,0 0 0,1 1 0,-1-1 0,1 1 0,0-1 0,-1 1 0,1-1 0,0 0 0,0 0 0,2 3 0,-3-4-20,1 0 0,-1 1 0,1-1 1,0 0-1,-1 0 0,1 1 0,0-1 0,-1 0 0,1 0 1,0 0-1,-1 0 0,1 0 0,0 0 0,-1 0 1,1 0-1,0 0 0,-1 0 0,1-1 0,0 1 0,-1 0 1,1 0-1,0-1 0,-1 1 0,1 0 0,-1-1 1,1 1-1,0-1 0,1 0-63,-1 0 0,0-1 0,1 1 0,-1 0 0,0-1 0,0 1 0,0-1 0,0 1 0,0-1 0,-1 0 0,1 1 0,0-1 0,-1 0 0,1 1 0,-1-1 0,0 0 0,1 0-1,-1 1 1,0-1 0,0 0 0,0 0 0,-1 0 0,1 1 0,0-1 0,0 0 0,-1 0 0,1 1 0,-1-1 0,0 0 0,0 1 0,0-3 0,-3 0-1025,0-1 0,-1 1 1,1 0-1,-1 0 0,0 0 0,1 0 0,-11-4 0,14 7 774,-34-20-6129</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7.788"/>
    </inkml:context>
    <inkml:brush xml:id="br0">
      <inkml:brushProperty name="width" value="0.025" units="cm"/>
      <inkml:brushProperty name="height" value="0.025" units="cm"/>
    </inkml:brush>
  </inkml:definitions>
  <inkml:trace contextRef="#ctx0" brushRef="#br0">164 12 19731,'6'-12'7142,"-6"22"-6213,-3 17-640,-12 8-161,-1 10-288,-1 3-2115,-1 2-2145,7-2-4004</inkml:trace>
  <inkml:trace contextRef="#ctx0" brushRef="#br0" timeOffset="1">41 819 25400,'0'0'7367,"-41"52"-7367,41-45 0,0-5 0,3-2 0,7 0 0,0-10-737,-5-7-14701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12.836"/>
    </inkml:context>
    <inkml:brush xml:id="br0">
      <inkml:brushProperty name="width" value="0.025" units="cm"/>
      <inkml:brushProperty name="height" value="0.025" units="cm"/>
    </inkml:brush>
  </inkml:definitions>
  <inkml:trace contextRef="#ctx0" brushRef="#br0">1013 374 10474,'-44'139'3810,"-31"173"-1,-1 147-1018,72-433-2556,-5 33 678,3 0-1,1 74 1,5-127-848,1-1 0,0 0 0,-1 1 0,2-1 0,-1 0 0,1 0 1,0 1-1,0-1 0,0 0 0,0-1 0,1 1 0,0 0 0,0-1 0,7 8 0,-4-6 29,1 0 0,0 0 0,1-1 0,-1 0 0,1 0-1,0 0 1,0-1 0,10 3 0,14 3 155,0-1-1,0-2 1,59 6-1,-81-12-228,462 33 291,-149-14-291,-307-18-37,680 47 1034,2-42-501,387-104-911,-181 10 491,-85 51 176,167-12 844,405-80 1996,-1350 124-3091,-15 2-20,0-1 0,0-1 0,0-1 0,0-1 0,44-18 0,-68 23-1,1 0 0,0 0 0,-1 0 0,0 0 0,1-1 0,-1 1 0,0-1 0,0 0 0,0 0 0,0 0 0,0 0 0,0 0 0,0 0 0,-1 0 0,1-1 0,-1 1 0,0 0 0,1-1 0,-1 1 0,0-1 0,0 0 0,-1 1 0,1-1 0,-1 0 0,1 1 0,-1-1 0,0 0 0,0 0 0,0 1 0,0-1 0,-1 0 0,1 0 0,-1 1 0,-1-5 0,-3-6 0,-1 0 0,0 1 0,-1 0 0,-1 0 0,-14-17 0,5 5 0,-28-46-241,4-3-1,-32-78 1,35 68-350,-63-100 0,84 157 507,-2 0 0,0 2 0,-1 1 0,-2 0 0,0 1 0,-1 2 0,-46-32 0,24 25 76,-1 3 0,-1 2 1,-1 1-1,-84-23 1,-209-31 440,-781-72 516,-10 87-708,-871 51-246,2 83-513,1364-29-1549,216-6-5128,204-16-1598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23.843"/>
    </inkml:context>
    <inkml:brush xml:id="br0">
      <inkml:brushProperty name="width" value="0.025" units="cm"/>
      <inkml:brushProperty name="height" value="0.025" units="cm"/>
    </inkml:brush>
  </inkml:definitions>
  <inkml:trace contextRef="#ctx0" brushRef="#br0">6920 66 14926,'-145'-24'1064,"-1"5"0,-204 2 0,-62 15-2930,-279 2 1773,0 31 3206,470-12-2774,-414 27 189,452-41-511,-269-28 1,286 4-38,-572-42-51,557 60 105,0 8 0,-197 33-1,81 20 77,-453 156-1,723-208 109,1 2-1,1 0 0,0 2 0,1 0 1,0 2-1,-27 20 0,42-27-158,1 1 1,-1 0-1,2 1 0,-1-1 1,1 1-1,0 1 0,1 0 1,0 0-1,1 0 1,0 0-1,1 1 0,0 0 1,0-1-1,1 2 0,0-1 1,1 0-1,-1 17 0,2-8-47,1-1 0,1 1-1,0-1 1,2 0-1,0 0 1,1 0 0,1 0-1,1 0 1,0-1-1,2 0 1,0 0 0,1-1-1,0 0 1,2-1 0,0 0-1,0 0 1,2-1-1,0-1 1,0 0 0,2-1-1,0 0 1,25 16-1,0-4-18,2-1 0,0-2-1,2-2 1,0-2 0,81 21-1,242 31-28,323-18 88,4-51 3,-662-1-55,489-14-496,81-1-1618,369 28 1745,-56 0 401,-733-17-144,-2-7 0,0-8 0,-1-7 0,-1-9 0,277-91 0,-420 115 111,-1-2 1,-1-1-1,0-1 0,-1-2 1,34-24-1,-58 36 42,-1-1 0,-1 1 0,1-1 0,-1-1 0,0 1-1,0-1 1,-1 0 0,0 0 0,0 0 0,-1-1 0,0 0 0,0 0-1,0 0 1,-1 0 0,-1 0 0,1-1 0,-1 0 0,-1 1 0,0-1-1,0 0 1,-1 0 0,1 1 0,-2-1 0,0 0 0,0 0-1,-4-15 1,0 10 63,0 1-1,-1-1 0,0 1 1,-1 0-1,0 1 0,-1 0 1,-1 0-1,0 1 0,-1 0 1,0 0-1,0 1 0,-21-15 1,-3 0-96,-2 1 1,0 2-1,-45-20 1,-8 3-297,-2 3 0,-97-23 1,-200-34-2243,108 29-3163,112 20-2080</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27.704"/>
    </inkml:context>
    <inkml:brush xml:id="br0">
      <inkml:brushProperty name="width" value="0.025" units="cm"/>
      <inkml:brushProperty name="height" value="0.025" units="cm"/>
    </inkml:brush>
  </inkml:definitions>
  <inkml:trace contextRef="#ctx0" brushRef="#br0">2631 469 11179,'2'-10'1270,"14"-42"-903,-10 37-371,0 0 0,-1-1 0,-1 0 0,-1 0 1,0 0-1,-1 0 0,0-24 0,-3 36 8,0 1-1,0-1 0,-1 1 1,1 0-1,-1 0 0,0 0 1,0 0-1,0 0 0,-1 0 1,1 1-1,0-1 0,-1 1 1,0-1-1,0 1 0,0 0 1,0 0-1,0 0 0,0 1 1,0-1-1,0 1 0,-1-1 1,1 1-1,-5-1 0,-10-3 101,-1 1-1,-36-4 0,-135 3 694,133 6-443,1-3-1,-96-14 1,-103-48 615,166 38-600,-1 4 0,-155-18 1,147 35-372,1 3 1,-1 5 0,-140 22 0,186-16 18,0 2 1,2 3 0,-1 1 0,2 3-1,0 2 1,1 2 0,1 2 0,-48 34-1,65-35-4,1 1 0,1 1 0,2 2-1,0 1 1,-37 53 0,29-30-17,2 1 0,-43 98-1,71-141-2,0-1-1,1 1 1,0 0-1,0 0 1,1 0-1,0 0 1,0 15-1,2-20 4,0 0 0,1-1 0,-1 1 0,1-1-1,0 1 1,0-1 0,1 0 0,-1 1 0,1-1 0,-1 0 0,1 0 0,0 0 0,0 0 0,0 0-1,1-1 1,-1 1 0,1-1 0,-1 1 0,1-1 0,0 0 0,0 0 0,3 2 0,66 36 58,1-3 0,2-3 1,1-4-1,111 29 1,-84-32-66,0-5 0,2-5 1,211 8-1,-179-26-3,0-5 0,224-42-1,-279 33 20,768-117 183,-838 131-173,24-1-30,1-2-1,-1-2 0,63-18 1,-89 21 20,-1-1 1,1 0 0,-1-1-1,0 0 1,0 0-1,0-1 1,-1 0-1,0 0 1,0-1-1,-1 0 1,1-1-1,-2 0 1,1 0 0,-1 0-1,0-1 1,-1 0-1,0 0 1,4-10-1,-3 4 75,0-2 0,-1 1 1,-1 0-1,-1-1 0,0 0 0,-1 0 0,-1 0 0,0 0 0,-2 0 0,0 0 0,0 1 0,-2-1 0,0 0 0,-1 0 1,-1 1-1,0 0 0,-10-20 0,6 18 16,-1 0-1,-1 1 1,0 1 0,-1-1-1,-1 2 1,-1 0 0,0 1 0,-1 0-1,0 1 1,-1 0 0,0 2 0,-1 0-1,0 1 1,-29-13 0,14 11-91,0 1 0,-1 2 0,-1 1 1,1 1-1,-1 2 0,-1 1 0,1 2 1,0 2-1,-1 1 0,-58 9 0,-19 11-1475,-206 68-1,154-38-1592,-60 10-3279</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25.046"/>
    </inkml:context>
    <inkml:brush xml:id="br0">
      <inkml:brushProperty name="width" value="0.025" units="cm"/>
      <inkml:brushProperty name="height" value="0.025" units="cm"/>
    </inkml:brush>
  </inkml:definitions>
  <inkml:trace contextRef="#ctx0" brushRef="#br0">18625 76 3299,'-9'-2'1160,"-136"-29"4220,65 15-5618,-1 4-1,-97-2 0,-5 19-839,-318 51-1,-76 5-896,76-55 2582,-411 22 1829,415 20-2081,-482 27 475,440-70-571,-485 25-160,-61 95-96,-55 5-38,-1599 3-464,2533-126 672,-935 22 322,2-62-306,279-43-257,-69-4 968,-1 42 99,642 39-752,-341 45 1,511-29-82,1 5-1,2 5 1,1 5 0,1 5 0,-184 88-1,291-122-165,-200 109 43,171-91-29,2 2 1,0 1 0,-50 49 0,77-67-22,0 0 1,0 1 0,1 0 0,0 0 0,0 0-1,1 1 1,0-1 0,0 1 0,1 0 0,0 0-1,0 1 1,1-1 0,0 1 0,0-1 0,1 1-1,0 0 1,1-1 0,-1 1 0,2 0 0,1 9-1,1-4-9,0-1 0,1 0 0,1 1-1,0-2 1,1 1 0,1-1-1,0 0 1,0 0 0,1 0 0,1-1-1,17 18 1,5 0-4,1-1 1,2-1-1,0-2 0,1-2 1,62 31-1,205 75-78,-251-109 95,216 76-30,527 116 1,303-52-58,-46-122 65,5-76 24,457 6 43,33-1 1,1151-61-11,-2534 91-34,1427-27 75,-4-56 22,-476 1 34,2 38 174,-638 41-225,1041-35 68,-128-54-67,-9-70 77,-1338 158-144,140-26 34,-153 26-27,-1-1 1,0-1-1,0-1 0,35-19 1,-55 25-6,0 0 1,0 0-1,0 0 1,0-1-1,-1 0 1,1 0-1,-1 0 0,-1-1 1,1 1-1,-1-1 1,0 0-1,0-1 1,-1 1-1,0-1 1,0 1-1,0-1 0,-1 0 1,3-12-1,-4 9 55,-1 0 0,1 0 0,-2 0 0,1 0 0,-1 0-1,-1 0 1,0 1 0,0-1 0,-1 0 0,0 1 0,0 0 0,-1 0-1,-6-10 1,-14-21 74,-1 2 0,-2 0 0,-2 2-1,-1 1 1,-2 1 0,-2 2 0,-52-40-1,8 14 300,-3 5-1,-134-67 1,82 59-167,-3 6 0,-2 6 0,-2 6 0,-152-26 0,-589-54-166,-575 23-605,481 104-4469,651 12 1270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0:20.112"/>
    </inkml:context>
    <inkml:brush xml:id="br0">
      <inkml:brushProperty name="width" value="0.025" units="cm"/>
      <inkml:brushProperty name="height" value="0.025" units="cm"/>
      <inkml:brushProperty name="color" value="#E71224"/>
    </inkml:brush>
  </inkml:definitions>
  <inkml:trace contextRef="#ctx0" brushRef="#br0">359 246 7143,'0'0'15065,"-8"-6"-13346,-29-17-246,35 22-1411,1 1 0,0 0 0,-1-1 0,1 1 0,0 0 0,-1 0 1,1 0-1,-1 0 0,1 0 0,-1 0 0,1 0 0,0 0 0,-1 1 0,1-1 0,0 1 0,-1-1 0,1 1 0,0-1 0,-1 1 0,1 0 0,0-1 1,0 1-1,0 0 0,0 0 0,0 0 0,0 0 0,0 0 0,0 0 0,0 0 0,0 0 0,1 1 0,-2 1 0,-23 45 622,23-44-592,-19 51 114,2 0 0,-15 79 0,-10 119-107,39-223-63,-17 132 645,7 1 1,7 175-1,9-310-655,0 0-1,2 0 0,1-1 0,2 1 0,16 51 0,-19-71-17,0 0 0,1 0 0,0 0 0,0 0-1,1 0 1,0-1 0,0 0 0,1 0 0,0 0 0,0-1-1,0 0 1,1 0 0,0 0 0,0-1 0,0 0 0,1-1-1,0 1 1,0-2 0,0 1 0,0-1 0,1 0 0,12 2-1,10 0 31,1-3 0,-1 0 0,0-2 1,50-6-1,126-31 62,-112 18-44,110-20-12,336-57 250,-365 73-1,196-1 0,-35 22-200,613-20-42,712-50-51,-1232 52 0,508 3 0,-876 21 0,14 1 0,88-6 0,-142-1 0,-1 0 0,0-1 0,0-2 0,0 0 0,-1-1 0,0-1 0,0 0 0,37-21 0,-56 25 0,0 1 0,0-1 0,0 0 0,-1 0 0,1 1 0,-1-1 0,1 0 0,-1 0 0,0 0 0,0 1 0,0-1 0,0 0 0,-2-4 0,2-4 0,0-45 0,-6-309 0,-1 259 0,-29-151 0,-13 51 0,39 173 0,-2 0 0,-1 1 0,-2 0 0,-18-30 0,28 54 0,-1 0 0,0 1 0,0-1 0,-1 1 0,0 1 0,0-1 0,-1 1 0,1 0 0,-1 1 0,-1 0 0,1 0 0,-1 1 0,-15-6 0,-5 1 0,-1 2 0,0 1 0,-31-3 0,-26-4 0,-3-2 0,-1 4 0,0 5 0,-105 4 0,-278 38 0,132-7 0,-533-23 0,148-7 0,87 63 0,3 49 0,49-8 0,-341-8 0,790-84 0,-145 26-1159,99 9-2737,90-15-5751</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0:45.138"/>
    </inkml:context>
    <inkml:brush xml:id="br0">
      <inkml:brushProperty name="width" value="0.025" units="cm"/>
      <inkml:brushProperty name="height" value="0.025" units="cm"/>
      <inkml:brushProperty name="color" value="#E71224"/>
    </inkml:brush>
  </inkml:definitions>
  <inkml:trace contextRef="#ctx0" brushRef="#br0">332 593 5061,'0'0'6678,"-10"0"-6320,-52-2 1841,61 4-2186,-1-1-1,1 1 1,0 0-1,0-1 1,0 1-1,0 0 1,0 0-1,0 0 1,0 0-1,1 0 1,-1 0-1,0 0 1,1 0-1,0 0 1,0 0-1,-1 0 1,1 0-1,0 0 1,1 3-1,-2 2 16,-11 87 257,-32 291 574,32 3 132,15-349-734,1 0 1,2 0-1,2 0 0,1-1 1,17 40-1,-16-51-212,1-1-1,1 0 1,1-1-1,2 0 1,0-1-1,2-1 1,33 37 0,-41-52-46,0 0 0,0-1 0,0 0 0,1 0 0,0-1 1,0-1-1,1 1 0,0-2 0,0 1 0,0-1 1,12 2-1,-17-5-5,1 0 1,-1 0 0,1 0-1,-1-1 1,1 0-1,0 0 1,-1-1 0,1 0-1,-1 0 1,1-1 0,-1 1-1,0-1 1,1-1-1,-1 1 1,0-1 0,-1 0-1,1 0 1,0-1 0,-1 0-1,10-8 1,2-7 7,-1 0 0,-2 0 1,1-2-1,-2 1 0,-1-2 0,-1 0 1,11-29-1,50-170 33,153-833 1337,-210 962-1192,-5 0 0,-2-134-1,-8 215-126,0 1 0,-1 0-1,-1 0 1,0 0-1,0 0 1,-1 0 0,0 0-1,-1 1 1,-7-16-1,8 21 8,0 0-1,-1 0 0,1 0 1,-1 0-1,1 0 0,-1 1 1,0 0-1,-1 0 1,1 0-1,0 0 0,-1 1 1,0-1-1,1 1 0,-1 0 1,0 1-1,0-1 0,0 1 1,0 0-1,-1 0 0,-7 0 1,-1 1-19,1 1 0,-1 0 0,1 1 0,0 1 0,-1 0 0,1 0 1,0 2-1,1-1 0,-1 2 0,1 0 0,0 0 0,-15 11 0,-19 15-69,-67 61-1,109-90 32,-65 62-163,3 2-1,-97 127 0,35-11-1964,11 7-3708,34-46-3466</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0:47.023"/>
    </inkml:context>
    <inkml:brush xml:id="br0">
      <inkml:brushProperty name="width" value="0.025" units="cm"/>
      <inkml:brushProperty name="height" value="0.025" units="cm"/>
      <inkml:brushProperty name="color" value="#E71224"/>
    </inkml:brush>
  </inkml:definitions>
  <inkml:trace contextRef="#ctx0" brushRef="#br0">16 8381 9673,'-3'-12'1100,"-1"-1"-998,1-1 0,1 0 1,0 0-1,1 0 0,0 0 1,1 0-1,1 0 0,0 0 1,1 0-1,1 0 0,6-22 1,10-4-85,1 1 0,2 2 1,2 0-1,39-46 1,126-127 27,-182 203-46,532-507 65,-295 305-23,290-190 0,307-122 114,90 26 272,15 31 37,-835 410-392,1327-576 1684,-975 436-1704,244-117 137,-21-40-12,-517 248-133,-5-7 1,-4-6-1,-6-8 1,-6-6-1,-5-7 0,-6-6 1,149-202-1,478-581 2309,-475 632-2218,111-124-84,-333 338 131,-3-2-1,-4-3 1,75-140 0,-110 166 737,-14 33-518,23-42 0,-31 62-397,1 0 0,0 1 0,0-1 0,0 1 0,1 0 0,0 0 0,0 1-1,0 0 1,0-1 0,1 2 0,-1-1 0,8-3 0,1 4-50,-14 3-145,1 0 0,-1 0 0,1 0 1,0-1-1,-1 1 0,1 0 1,-1 0-1,1 0 0,-1 0 1,1-1-1,-1 1 0,1 0 1,-1-1-1,1 1 0,-1 0 0,1-1 1,-1 1-1,0 0 0,1-1 1,-1 1-1,1-1 0,-1 1 1,0-1-1,0 1 0,1-1 0,-1 1 1,0-1-1,0 1 0,1-1 1,-1 1-1,0-1 0,0 0 1,0 1-1,0-1 0,0 1 1,0-1-1,0 1 0,0-1 0,0 0 1,0 1-1,0-1 0,-1 1 1,1-2-1,0-25-9579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0:48.007"/>
    </inkml:context>
    <inkml:brush xml:id="br0">
      <inkml:brushProperty name="width" value="0.025" units="cm"/>
      <inkml:brushProperty name="height" value="0.025" units="cm"/>
      <inkml:brushProperty name="color" value="#E71224"/>
    </inkml:brush>
  </inkml:definitions>
  <inkml:trace contextRef="#ctx0" brushRef="#br0">8 2821 10154,'-2'-11'123,"0"1"0,0 0 0,1-1 0,1 1 1,0-1-1,0 1 0,1 0 0,0-1 0,1 1 1,0 0-1,1-1 0,0 1 0,0 0 1,1 1-1,0-1 0,1 1 0,0 0 0,1 0 1,0 0-1,13-14 0,10-9 29,1 2 0,2 2 1,61-43-1,-93 70-151,212-139 794,279-138 0,-472 268-805,377-195 518,466-169-1,-843 367-507,1418-505 76,35 117-8,-783 262-59,592-124 41,-828 170 464,-319 69-91,190-1 1,-25 29-310,69-1 231,-354-9-331,-1 1-1,0 1 1,19 4 0,-22-3-428,0-1 1,1-1-1,-1 1 1,0-2-1,0 1 1,15-2-1,8-8-3408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0:48.446"/>
    </inkml:context>
    <inkml:brush xml:id="br0">
      <inkml:brushProperty name="width" value="0.025" units="cm"/>
      <inkml:brushProperty name="height" value="0.025" units="cm"/>
      <inkml:brushProperty name="color" value="#E71224"/>
    </inkml:brush>
  </inkml:definitions>
  <inkml:trace contextRef="#ctx0" brushRef="#br0">49 0 7911,'0'0'2013,"-9"0"-860,-25 0-491,29 3-265,10 2-384,11 4-65,12 1 197,1-2-1,1-1 1,-1-2 0,50 4 0,124-7 87,-118-3-211,58 0-35,166 3 2030,-292-1-1861,1 0-1,-1 2 1,0 0 0,0 1 0,-1 0 0,24 11 0,-35-13-135,0 0 0,0 1 0,0 0 0,0 0 0,0 1 0,-1-1 0,0 1 0,0 0 0,0 0-1,5 7 1,-7-8-7,0 0-1,-1 0 0,1 0 1,-1 0-1,0 0 0,0 0 0,0 1 1,0-1-1,-1 1 0,1-1 1,-1 0-1,0 1 0,0-1 1,0 1-1,-1-1 0,1 1 0,-1-1 1,-1 6-1,0-3 80,-1 1 0,0-1 0,0 1 0,-1-1 0,0 0 0,0 0 0,0-1 0,0 1 1,-1-1-1,-6 5 0,-60 47 1122,50-41-900,-286 183 1738,36-26-1659,170-95-277,64-47-655,-2-2 1,0-2-1,-49 25 0,6-21-4607</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9.858"/>
    </inkml:context>
    <inkml:brush xml:id="br0">
      <inkml:brushProperty name="width" value="0.025" units="cm"/>
      <inkml:brushProperty name="height" value="0.025" units="cm"/>
    </inkml:brush>
  </inkml:definitions>
  <inkml:trace contextRef="#ctx0" brushRef="#br0">24 108 13261,'0'0'9641,"-24"-53"-7335,50 42-705,10 3-159,10-1-257,8 3-545,2 2-447,1 2-161,-5 1-929,-9-2-3619,-11-8-7047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1:05.472"/>
    </inkml:context>
    <inkml:brush xml:id="br0">
      <inkml:brushProperty name="width" value="0.025" units="cm"/>
      <inkml:brushProperty name="height" value="0.025" units="cm"/>
      <inkml:brushProperty name="color" value="#E71224"/>
    </inkml:brush>
  </inkml:definitions>
  <inkml:trace contextRef="#ctx0" brushRef="#br0">68 179 4452,'0'0'13159,"0"-9"-12182,0-5-1057,0-41 4817,0 27 500,0 61-1897,-16 219-2769,2-33-197,32-410-374,-1 21 0,-16-46 0,-23 270 0,6 8 0,3 1 0,3 0 0,-2 95 0,12-158 0,-1 1 0,1 0 0,0 0 0,0 0 0,0-1 0,0 1 0,0 0 0,0 0 0,0 0 0,1-1 0,-1 1 0,0 0 0,0 0 0,0 0 0,1-1 0,-1 1 0,1 0 0,-1 0 0,0-1 0,1 1 0,-1 0 0,1-1 0,-1 1 0,2 0 0,12-9 0,11-31 0,-14 13 0,-1-2 0,-1 1 0,-1-1 0,4-36 0,6-99 0,-41 347 0,11-111 0,-3 89 0,17-144 0,1-15 0,3-12 0,2-6 0,-1-1 0,0 0 0,-1 0 0,-1 0 0,-1-1 0,0 0 0,2-28 0,1-124 0,-7 167 0,1-22 0,0 18 0,-1 0 0,1 0 0,-1-1 0,-1 1 0,1 0 0,-1 0 0,0-1 0,0 1 0,-1 0 0,0 0 0,-3-8 0,5 13 0,-1 1 0,1 0 0,0 0 0,0 0 0,0 0 0,-1 0 0,1-1 0,0 1 0,0 0 0,-1 0 0,1 0 0,0 0 0,0 0 0,-1 0 0,1 0 0,0 0 0,0 0 0,-1 0 0,1 0 0,0 0 0,0 0 0,-1 0 0,1 0 0,0 0 0,0 0 0,-1 0 0,1 0 0,0 0 0,0 0 0,-1 1 0,1-1 0,0 0 0,0 0 0,0 0 0,-1 0 0,1 1 0,0-1 0,0 0 0,0 0 0,0 0 0,0 1 0,-1-1 0,1 0 0,0 0 0,0 0 0,0 1 0,0-1 0,0 0 0,0 0 0,0 1 0,0-1 0,0 0 0,0 0 0,0 1 0,0-1 0,-6 18 0,-20 99 0,-21 233 0,45-293 0,16-67 0,-3-10 0,-1 0 0,-1 0 0,0-1 0,6-26 0,-15 62-391,0-12 59,1 0 0,-1-1-1,0 1 1,1-1 0,-1 1-1,-1 0 1,1-1 0,0 1-1,-1-1 1,1 1 0,-1 0-1,0-1 1,1 1 0,-1-1-1,-1 0 1,1 1 0,0-1-1,0 0 1,-1 0 0,0 0-1,1 0 1,-5 4 0,-3-4-12005</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1:07.043"/>
    </inkml:context>
    <inkml:brush xml:id="br0">
      <inkml:brushProperty name="width" value="0.025" units="cm"/>
      <inkml:brushProperty name="height" value="0.025" units="cm"/>
      <inkml:brushProperty name="color" value="#E71224"/>
    </inkml:brush>
  </inkml:definitions>
  <inkml:trace contextRef="#ctx0" brushRef="#br0">182 0 7303,'-5'6'1474,"1"0"0,1 0 0,-1 0 0,1 0 0,-3 9 0,-9 40 1511,4 54-1676,11-104-1037,7 465 2177,5-145-2165,-1 1032 2156,-11-735-1382,-2-272-782,2-342-240,1-2 98,-1-1 1,0 1 0,0-1-1,-1 0 1,1 1-1,-1-1 1,0 0 0,-1 0-1,1 1 1,-3 4 0,-6-42 115,-9-112-800,1-276 0,16 260 337,19-1609 256,2 1484 729,8-243 709,-29 514-1409,-3 21-114,-2 25-111,-66 1415 169,36-769-871,-3 357-623,46-929 528,4 0 0,37 158-1,-43-248 319,-2-9 147,-1 1 0,1-1 0,-1 0 0,0 0 0,-1 1 0,1-1 1,-2 0-1,0 8 0,-6-9-2131,-14-5-2824</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1:11.598"/>
    </inkml:context>
    <inkml:brush xml:id="br0">
      <inkml:brushProperty name="width" value="0.025" units="cm"/>
      <inkml:brushProperty name="height" value="0.025" units="cm"/>
      <inkml:brushProperty name="color" value="#E71224"/>
    </inkml:brush>
  </inkml:definitions>
  <inkml:trace contextRef="#ctx0" brushRef="#br0">53 0 21204,'0'0'2562,"-26"69"-1953,11-34-417,6-7-128,6-9-64,3-13-544,6-8-1282,15-29-1569,9-21-2723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1:12.207"/>
    </inkml:context>
    <inkml:brush xml:id="br0">
      <inkml:brushProperty name="width" value="0.025" units="cm"/>
      <inkml:brushProperty name="height" value="0.025" units="cm"/>
      <inkml:brushProperty name="color" value="#E71224"/>
    </inkml:brush>
  </inkml:definitions>
  <inkml:trace contextRef="#ctx0" brushRef="#br0">65 128 11915,'0'0'2840,"0"-8"-219,0 0-1748,1-29 1273,-5 13 3350,4 24-5410,-1-1-1,1 1 1,0 0-1,0-1 1,-1 1-1,1 0 1,0-1-1,-1 1 1,1 0-1,-1 0 1,1-1-1,0 1 1,-1 0-1,1 0 1,-1 0-1,1 0 1,-1 0-1,1 0 1,0-1-1,-1 1 1,1 0-1,-1 0 1,1 0-1,-1 0 1,1 0-1,-1 1 1,1-1-1,0 0 1,-1 0-1,1 0 1,-1 0 0,1 0-1,0 1 1,-1-1-1,1 0 1,-1 0-1,1 1 1,0-1-1,-1 0 1,1 0-1,0 1 1,-1-1-1,1 0 1,0 1-1,0-1 1,-1 1-1,1-1 1,0 0-1,0 1 1,0-1-1,0 1 1,-1-1-1,1 0 1,0 1-1,-14 22-277,4-2 492,-8 16 971,18-35-710,10-24-328,9-13-233,-16 87 0,-3-51 0,0-1 0,0 0 0,0 1 0,0-1 0,-1 0 0,1 1 0,0-1 0,0 0 0,0 1 0,0-1 0,0 1 0,1-1 0,-1 0 0,0 1 0,0-1 0,0 0 0,0 1 0,0-1 0,0 0 0,1 1 0,-1-1 0,0 0 0,0 1 0,0-1 0,1 0 0,-1 0 0,0 1 0,0-1 0,1 0 0,-1 0 0,0 1 0,1-1 0,-1 0 0,0 0 0,1 0 0,-1 0 0,0 0 0,1 1 0,-1-1 0,0 0 0,1 0 0,-1 0 0,17-10 0,13-23 0,-22 21 0,0-1 0,0 1 0,-1-2 0,-1 1 0,5-16 0,-11 29 0,0 0 0,0 0 0,0 1 0,-1-1 0,1 0 0,0 0 0,0 0 0,0 1 0,-1-1 0,1 0 0,0 0 0,-1 0 0,1 0 0,0 0 0,0 0 0,-1 0 0,1 1 0,0-1 0,-1 0 0,1 0 0,0 0 0,0 0 0,-1 0 0,1 0 0,0 0 0,-1-1 0,1 1 0,0 0 0,0 0 0,-1 0 0,1 0 0,0 0 0,-1 0 0,1 0 0,0-1 0,0 1 0,-1 0 0,1 0 0,0 0 0,0-1 0,0 1 0,-1 0 0,1 0 0,0 0 0,0-1 0,0 1 0,0 0 0,0-1 0,-1 1 0,1 0 0,0 0 0,0-1 0,0 1 0,0 0 0,0-1 0,0 1 0,0 0 0,0 0 0,0-1 0,0 1 0,0 0 0,0-1 0,0 1 0,0 0 0,0 0 0,1-1 0,-1 1 0,0 0 0,0-1 0,-9 9-11,0 0-1,1 1 1,-1 0-1,2 0 1,-1 0-1,1 1 1,1 1-1,0-1 1,0 1 0,1 0-1,1 0 1,-1 1-1,-2 12 1,7-14-697,9-18-13959</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1:22.672"/>
    </inkml:context>
    <inkml:brush xml:id="br0">
      <inkml:brushProperty name="width" value="0.025" units="cm"/>
      <inkml:brushProperty name="height" value="0.025" units="cm"/>
      <inkml:brushProperty name="color" value="#E71224"/>
    </inkml:brush>
  </inkml:definitions>
  <inkml:trace contextRef="#ctx0" brushRef="#br0">37 1 6342,'0'0'10976,"-3"10"-10272,-5 28 14,2 0-1,-3 71 0,8 94 160,3-95-585,-12 519 1644,8 411-1128,9-691-734,2 42 3557,-7-104-2404,-3-165-2748,0-108-2931,-6-10-4276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44.162"/>
    </inkml:context>
    <inkml:brush xml:id="br0">
      <inkml:brushProperty name="width" value="0.025" units="cm"/>
      <inkml:brushProperty name="height" value="0.025" units="cm"/>
    </inkml:brush>
  </inkml:definitions>
  <inkml:trace contextRef="#ctx0" brushRef="#br0">76 47 9673,'-28'6'7376,"23"-5"-4158,19-4-2265,92-17 123,1 5-1,1 5 1,171 5 0,-209 10-155,-54-2 558,-48 2-489,-539 75-824,474-63-135,59-12-8,34-6-16,24-6-74,87-15 6,1 4 1,122-5 0,-32 5-10,-364 48-2545,15 0-3258,38-14-784</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48.517"/>
    </inkml:context>
    <inkml:brush xml:id="br0">
      <inkml:brushProperty name="width" value="0.025" units="cm"/>
      <inkml:brushProperty name="height" value="0.025" units="cm"/>
    </inkml:brush>
  </inkml:definitions>
  <inkml:trace contextRef="#ctx0" brushRef="#br0">119 64 9577,'0'0'4153,"-9"0"-2765,-2-1-696,-12 0-11,0 7 3295,22-6-3250,30-3 636,-18 1-1261,1 0 1,0 1-1,0 0 1,0 1 0,0 1-1,0 0 1,0 0-1,19 6 1,6 3 511,49 23 0,-53-20-277,65 18 1,-52-24-295,0-2 0,90-1 0,-109-4-24,-27 0 302,-27-5 86,-19-13-222,16 5 8,-1 1 1,1 1 0,-2 2-1,1 1 1,-1 1 0,-35-2-1,-58 7 1047,169-20-1661,-15 11 404,-1 1 0,2 1 1,-1 1-1,1 2 0,47-4 0,-65 9-3,1 0 1,0 1-1,-1 1 0,1 0 1,-1 0-1,1 1 0,-1 1 0,1 0 1,-1 1-1,0 0 0,0 1 1,-1 0-1,0 1 0,0 0 0,0 1 1,10 8-1,-20-14 27,-1-1-1,1 0 1,-1 1-1,1-1 1,-1 1 0,1-1-1,-1 1 1,1-1-1,-1 1 1,0-1-1,1 1 1,-1-1 0,0 1-1,1-1 1,-1 1-1,0 0 1,0-1 0,0 1-1,0 0 1,1-1-1,-1 1 1,0-1 0,0 1-1,0 0 1,0-1-1,-1 1 1,1 0 0,0-1-1,0 1 1,0 0-1,0-1 1,-1 1 0,1-1-1,0 1 1,0-1-1,-1 1 1,1 0-1,-1-1 1,1 1 0,0-1-1,-1 0 1,1 1-1,-1-1 1,1 1 0,-1-1-1,1 0 1,-1 1-1,1-1 1,-1 0 0,0 1-1,1-1 1,-1 0-1,1 0 1,-2 1 0,-42 12 201,37-11-194,-114 21 43,-2-6-1,-154 3 0,195-15-7,70-5-50,13 1-30,29-2-83,50-4-67,-8 0 91,12 0-368,-1-4 0,0-3 0,129-36 0,-209 47 458,1 0 0,0-1 0,-1 1-1,1-1 1,-1 0 0,0 0 0,1 0 0,-1 0 0,3-3 0,-6 5 13,1-1-1,-1 1 1,0 0 0,0-1 0,1 1 0,-1 0 0,0-1 0,0 1 0,0-1 0,0 1 0,0 0-1,1-1 1,-1 1 0,0-1 0,0 1 0,0-1 0,0 1 0,0 0 0,0-1 0,0 1 0,0-1-1,-1 1 1,1 0 0,0-1 0,0 1 0,0-1 0,0 1 0,0 0 0,-1-1 0,-20-12 336,0 5-308,-1 2 0,0 0 0,0 2 0,-1 0 0,1 1 0,-1 2 0,1 0 0,-44 5 0,-2 6-312,-106 30 0,49-10-585,61-20-1508,1-8-2253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01.883"/>
    </inkml:context>
    <inkml:brush xml:id="br0">
      <inkml:brushProperty name="width" value="0.025" units="cm"/>
      <inkml:brushProperty name="height" value="0.025" units="cm"/>
    </inkml:brush>
  </inkml:definitions>
  <inkml:trace contextRef="#ctx0" brushRef="#br0">49 148 7976,'0'0'16170,"-4"4"-15978,-6 10-79,17-7 38,39-9 305,-28-2-266,0 0-1,0-2 0,0 0 1,25-12-1,-31 11-146,-1 2 0,2-1 0,-1 2 0,1 0 0,-1 0 0,1 1 0,0 1 0,0 0 0,0 0 0,24 2 0,-37 0-25,1 0-1,-1 0 1,0 0-1,0 0 1,1 0-1,-1 0 1,0 0-1,0 0 1,1 0-1,-1 0 1,0 0-1,0 1 1,0-1-1,1 0 1,-1 0-1,0 0 1,0 0-1,0 0 1,1 1-1,-1-1 1,0 0-1,0 0 1,0 0-1,0 1 1,1-1-1,-1 0 1,0 0-1,0 1 1,0-1-1,0 0 1,0 0-1,0 0 1,0 1-1,0-1 1,0 0-1,0 0 1,0 1-1,0-1 1,0 0-1,0 1 1,0-1-1,0 0 1,0 0-1,0 0 1,0 1-1,0-1 1,0 0-1,0 0 1,-1 1-1,1-1 1,0 0-1,0 0 1,0 0-1,0 1 1,-1-1-1,1 0 1,0 0-1,0 0 1,0 0-1,-1 1 1,1-1-1,0 0 1,0 0-1,-1 0 1,-14 11 659,2-8-512,-1 0 0,0-1 0,0 0 0,-1-1 0,1-1 0,0 0-1,-24-4 1,-4-4 397,-49-16 1,8 2-129,90 17-543,25-3 47,59-12-116,-61 14 4,13-5-210,-24 6 113,0 1 0,0 0 0,37-1 0,-74 24 543,5-7-253,-51 47-2257,48-46-19,1-2 0,-26 15 0,-16 1-7155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38.657"/>
    </inkml:context>
    <inkml:brush xml:id="br0">
      <inkml:brushProperty name="width" value="0.025" units="cm"/>
      <inkml:brushProperty name="height" value="0.025" units="cm"/>
    </inkml:brush>
  </inkml:definitions>
  <inkml:trace contextRef="#ctx0" brushRef="#br0">82 78 5125,'0'0'4804,"-10"0"-1996,-3 0-1772,-10 1 214,-2-1 3073,23 0-2865,14 0 351,495-10-426,-415 6-1257,133-23 0,-194 22-116,-251 55 898,59-10-871,100-27 172,1-2 0,-1-3 0,-1-2 0,1-3 0,-101-9 0,161 6-165,-1 1-1,1-2 1,-1 1 0,1 0-1,-1 0 1,0 0 0,1-1-1,-1 1 1,1-1 0,-1 1-1,1-1 1,0 0-1,-1 0 1,1 1 0,0-1-1,-1 0 1,0-2 0,2 3-33,0-1-1,0 0 1,0 1 0,1-1 0,-1 1 0,0-1-1,0 0 1,1 1 0,-1-1 0,0 1 0,1-1 0,-1 1-1,1-1 1,-1 1 0,1-1 0,-1 1 0,1-1-1,-1 1 1,1 0 0,0-1 0,-1 1 0,1 0 0,-1-1-1,1 1 1,1 0 0,56-20-186,628-84 242,-633 98-65,-18 2 72,-18 2 126,-51 2-42,-84 4-108,0 4-1,0 6 0,-157 38 1,259-48-94,10-3-148,0 1 0,0-1 0,0 1 0,0 1 0,-10 4 0,16-7 140,0 0 1,0 0-1,0 0 1,0 0-1,0 0 1,0 0-1,0 0 0,1 0 1,-1 0-1,0 0 1,0 0-1,0 0 0,0 0 1,0 0-1,0 0 1,0 0-1,0 0 0,1 0 1,-1 0-1,0 0 1,0 0-1,0 0 1,0 0-1,0 0 0,0 1 1,0-1-1,0 0 1,0 0-1,1 0 0,-1 0 1,0 0-1,0 0 1,0 0-1,0 0 0,0 0 1,0 0-1,0 0 1,0 1-1,0-1 0,0 0 1,0 0-1,0 0 1,0 0-1,0 0 1,0 0-1,0 0 0,0 0 1,0 1-1,0-1 1,0 0-1,0 0 0,0 0 1,0 0-1,0 0 1,0 0-1,0 0 0,0 0 1,0 1-1,0-1 1,0 0-1,0 0 1,14-1-2100,28-13-2568,10-17-2168</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58.925"/>
    </inkml:context>
    <inkml:brush xml:id="br0">
      <inkml:brushProperty name="width" value="0.025" units="cm"/>
      <inkml:brushProperty name="height" value="0.025" units="cm"/>
    </inkml:brush>
  </inkml:definitions>
  <inkml:trace contextRef="#ctx0" brushRef="#br0">10 115 4773,'0'0'10292,"-2"-5"-9785,-5-18-288,9 22-171,-1 0-1,1 0 1,0 1-1,0-1 1,0 0-1,0 1 1,0-1-1,0 1 1,0 0 0,0 0-1,0 0 1,0 0-1,0 0 1,0 0-1,3 1 1,-3-1-3,83 4 678,1 4 1,97 23-1,-86-13-231,122 6 1,366-20 662,-311-6-911,661 10 508,-758-7-757,671 22 1350,533 0-1138,-960-25-205,2109-38 166,-1545 18 171,1344-97 600,-1555 80 460,-773 39-1499,0-1 1,0 1-1,1 0 1,-1 0-1,0 0 1,1 0-1,-1 0 1,0 0-1,0 0 1,1 0-1,-1 0 0,0 0 1,0 1-1,1-1 1,-1 1-1,0-1 1,0 1-1,0-1 1,0 1-1,0-1 1,2 2-1,-28 19-6433,10-11 1034</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0.416"/>
    </inkml:context>
    <inkml:brush xml:id="br0">
      <inkml:brushProperty name="width" value="0.025" units="cm"/>
      <inkml:brushProperty name="height" value="0.025" units="cm"/>
    </inkml:brush>
  </inkml:definitions>
  <inkml:trace contextRef="#ctx0" brushRef="#br0">0 618 10602,'0'0'9908,"6"-10"-8691,46-71 1159,97-114 0,-85 116-1018,82-131 1,-124 168 429,-52 130-1590,-39 135-231,35-52-1416,26-57-3043,8-111 4226,-1-1 0,1 1 0,1-1 1,-1 1-1,0 0 0,1-1 0,-1 1 0,1-1 1,0 0-1,0 1 0,0-1 0,0 1 0,0-1 1,0 0-1,3 3 0,-3-4 68,0 0 0,1 0 0,-1-1 0,0 1-1,1-1 1,-1 1 0,1-1 0,-1 0 0,1 1 0,-1-1 0,0 0 0,1 0 0,-1 0-1,1 0 1,-1 0 0,1 0 0,-1-1 0,1 1 0,-1 0 0,1-1 0,-1 1-1,0-1 1,1 0 0,-1 1 0,0-1 0,1 0 0,-1 0 0,0 0 0,1-1 0,39-31-5717</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07.252"/>
    </inkml:context>
    <inkml:brush xml:id="br0">
      <inkml:brushProperty name="width" value="0.025" units="cm"/>
      <inkml:brushProperty name="height" value="0.025" units="cm"/>
    </inkml:brush>
  </inkml:definitions>
  <inkml:trace contextRef="#ctx0" brushRef="#br0">23 190 7335,'0'0'2573,"-5"-8"-2306,-12-25-80,17 32-171,0 1 0,0-1 0,0 1 0,0-1 0,0 1 0,0-1 0,0 1 0,0-1 0,0 0 0,0 1-1,0-1 1,0 1 0,0-1 0,1 1 0,-1-1 0,0 1 0,0-1 0,0 1 0,1-1 0,-1 1 0,0 0 0,1-1 0,-1 1 0,1-1 0,-1 1 0,0 0 0,1-1 0,-1 1 0,1 0 0,-1 0 0,1-1 0,-1 1 0,1 0 0,-1 0 0,1 0 0,-1-1 0,1 1 0,-1 0 0,1 0 0,-1 0 0,1 0 0,-1 0 0,1 0 0,0 0 0,0 0 0,30 0 799,-28 0-700,505-19 3885,-1 0-2683,714-8-1092,2066-41 1664,-2439 95-1748,-273-5-73,2369-1 1624,-1709-53-899,-722 14 2466,-487 18-2882,-58 2-774,13 0-251,-27-1-2314,0-1-2035</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10.165"/>
    </inkml:context>
    <inkml:brush xml:id="br0">
      <inkml:brushProperty name="width" value="0.025" units="cm"/>
      <inkml:brushProperty name="height" value="0.025" units="cm"/>
    </inkml:brush>
  </inkml:definitions>
  <inkml:trace contextRef="#ctx0" brushRef="#br0">383 64 9865,'-28'19'991,"2"0"-1,0 2 1,1 1-1,1 0 0,2 2 1,0 1-1,-32 48 1,34-39-573,1 0 1,2 2-1,1 0 1,2 0-1,1 2 1,-8 46-1,8-20-244,3 0 0,2 0 0,4 1-1,6 108 1,1-132-109,2 0 1,2-1-1,1 0 1,2-1-1,2 0 0,2 0 1,1-1-1,32 55 1,-35-72-80,1-1 0,2-1 1,0 0-1,1-1 0,0-1 1,2 0-1,0-2 0,27 19 1,-37-28 8,0-1-1,1 0 1,-1-1 0,1 0-1,1 0 1,-1-1-1,0 0 1,1-1 0,0 0-1,-1 0 1,1-1 0,0 0-1,0-1 1,0 0 0,-1 0-1,1-1 1,0-1 0,0 1-1,-1-2 1,1 1 0,-1-1-1,18-9 1,-8 1 164,0-2-1,0 0 1,-1-2-1,-1 0 1,0 0-1,-1-2 1,-1 0-1,25-37 1,-8 5 688,-2-2-1,30-71 1,-35 62-253,-2-2 0,-3 0 0,-3-2 0,-2 0 0,9-109 0,-20 121-446,-3-1-1,-1 1 1,-4 0 0,-1-1-1,-3 2 1,-1-1 0,-27-77-1,28 105-112,-2-1-1,-1 1 1,0 1 0,-2 0-1,-27-37 1,35 54-26,1 0 0,-1 0 0,-1 1 1,1-1-1,-1 1 0,0 1 0,0-1 0,0 1 1,0 0-1,-1 0 0,0 1 0,0 0 1,0 0-1,0 1 0,0-1 0,-1 2 0,1-1 1,-1 1-1,1 0 0,-1 1 0,1-1 0,-1 1 1,1 1-1,-11 1 0,3 3-65,0 0 0,0 0 0,1 2 0,-1-1 0,1 2 0,0 0 0,1 1 0,0 0 0,-15 15 0,-16 17-856,-41 49 0,70-74 547,-124 145-5561,81-94 1010</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16.964"/>
    </inkml:context>
    <inkml:brush xml:id="br0">
      <inkml:brushProperty name="width" value="0.025" units="cm"/>
      <inkml:brushProperty name="height" value="0.025" units="cm"/>
    </inkml:brush>
  </inkml:definitions>
  <inkml:trace contextRef="#ctx0" brushRef="#br0">594 118 10346,'-12'-1'1292,"-2"-1"-1026,1 0 1,-1 2-1,1-1 1,-1 2-1,1 0 1,-1 0-1,1 2 1,0-1-1,0 2 1,0 0-1,0 0 1,-13 7-1,6 3-166,1 1-1,1 0 0,0 1 0,1 1 0,1 1 1,1 0-1,0 1 0,1 1 0,1 0 0,1 1 1,-16 39-1,-1 11 260,3 2 1,-21 101-1,16-34 120,-14 160 0,37-201-425,4-1 1,12 150-1,-5-228-65,0 0 0,1 0 0,0 0 0,2-1 1,1 0-1,0 0 0,1 0 0,16 25 0,-21-38 7,0-1 0,1 0 0,0 0 0,0 0 0,0 0 0,0-1 0,1 0 0,0 0 0,0 0 0,0 0 1,0-1-1,0 0 0,1 0 0,-1 0 0,1-1 0,0 1 0,0-2 0,0 1 0,0 0 0,0-1 0,0-1 0,1 1 0,-1-1 0,0 0 0,0 0 1,0 0-1,1-1 0,-1 0 0,0 0 0,0-1 0,8-3 0,-7 2 5,0-1 1,1 1 0,-1-2-1,-1 1 1,1-1-1,-1 0 1,0 0-1,0-1 1,0 0-1,8-12 1,4-7 86,22-42-1,51-114 1061,124-356 0,-185 446-1087,-3-2 1,-5 0 0,-5-2 0,-3 0 0,-4 0-1,-4-119 1,-6 197-22,0 0 1,-2 0-1,0 0 1,-1 1-1,0-1 0,-10-25 1,12 37-63,-1 1 1,0 0-1,0 0 1,-1 0-1,1 0 1,-1 1-1,0-1 0,0 0 1,0 1-1,0 0 1,-1 0-1,1 0 1,-1 0-1,0 1 1,1-1-1,-1 1 1,0 0-1,-1 0 1,1 0-1,0 1 1,-1 0-1,1-1 1,-1 2-1,1-1 1,-1 0-1,1 1 0,-1 0 1,-6 0-1,0 2-597,-1 0-1,1 1 0,0 0 1,0 1-1,0 0 0,0 0 0,1 1 1,0 1-1,-12 8 0,18-12 305,-39 24-5307</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8:51.671"/>
    </inkml:context>
    <inkml:brush xml:id="br0">
      <inkml:brushProperty name="width" value="0.025" units="cm"/>
      <inkml:brushProperty name="height" value="0.025" units="cm"/>
    </inkml:brush>
  </inkml:definitions>
  <inkml:trace contextRef="#ctx0" brushRef="#br0">203 475 6758,'-15'0'5120,"-171"3"3293,184-6-5830,11-2-2000,29-11-79,2 3 0,0 1 0,79-13 0,-84 18-321,533-76 1038,9 33-732,-238 23-378,-24 1-14,423-41 10,-3-30 84,-726 93-165,-31 3-6,-44 2 51,-480 39-518,392-26 264,-1501 253 108,1554-244 67,-244 45 16,330-69 23,25-6-59,29-8-80,-39 14 107,148-49-76,1 7 0,175-27 0,317-15 67,118 26-515,170-20-727,-898 76 1065,2-1-80,46-11 0,-62 6 302,-17 9-34,-1-1 0,1 1-1,0-1 1,-1 0 0,1 1 0,-1-1 0,1 1-1,-1-1 1,1 1 0,-1 0 0,1-1 0,-1 1-1,1 0 1,-1-1 0,0 1 0,1 0 0,-1 0-1,1-1 1,-1 1 0,0 0 0,1 0 0,-1 0-1,0 0 1,1 0 0,-1 0 0,0 0-1,1 0 1,-1 0 0,-1 0 0,-67-5-259,-133 6-1,142 1 253,-508 45 45,-4 35-1123,268-36-2158,101-18-1648</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21.708"/>
    </inkml:context>
    <inkml:brush xml:id="br0">
      <inkml:brushProperty name="width" value="0.025" units="cm"/>
      <inkml:brushProperty name="height" value="0.025" units="cm"/>
    </inkml:brush>
  </inkml:definitions>
  <inkml:trace contextRef="#ctx0" brushRef="#br0">13341 808 12364,'-91'-45'941,"-3"4"0,-1 4 0,-1 5-1,-2 3 1,-1 5 0,-165-18 0,-620 5-1545,374 29 996,-470-58 821,240 12 323,275 27-1442,-581-37 66,5-43-99,751 66-54,-456-57 46,-6 43-17,-639 104 7,255 115 432,928-118-337,2 8-1,3 10 0,-268 123 1,269-90-162,5 8 0,5 8 0,-183 143 0,315-209 45,2 2 1,3 3 0,-72 86 0,107-114-22,1 2 1,2 0 0,0 1 0,2 1-1,1 0 1,1 1 0,2 0 0,1 1-1,1 1 1,1-1 0,-3 35 0,8-29-8,1 1 0,3 0 1,0 0-1,3-1 0,1 1 1,1-1-1,2 0 0,14 37 1,-5-28-1,2-1 0,2-1 0,2-1 0,1 0 0,53 65 0,-34-55-3,2-2 0,3-3 0,1-1-1,89 62 1,-60-56 14,1-4 0,156 68 0,-72-54-8,3-6 1,2-9-1,197 31 1,-26-28 12,464 11-1,349-64 28,-393-18-44,668-8 16,-125 47 30,632-7-86,378-215 186,-1212-14 268,-898 162-245,-3-10 1,-3-7-1,249-133 1,-352 154-160,119-85 0,-181 114-58,-1-1-1,-2-2 0,0-1 1,-1-1-1,-2-1 1,-1-1-1,24-41 1,-40 58 43,-1 0 0,-1-1 0,0 0 0,-1-1 0,0 1 0,-1-1 0,-1 0 0,-1 0 0,0 0 0,0 0 0,-2 0 0,0 0 0,-4-30 0,0 24 33,-2 0 0,0 1-1,-1 0 1,-1 0 0,-1 1 0,-1 0-1,0 0 1,-1 1 0,-19-22 0,-11-9 255,-2 1 0,-2 3 0,-3 1 1,-1 3-1,-1 2 0,-105-60 0,36 34 359,-3 7 0,-157-54-1,17 26 160,-478-91-1,-290 50-508,357 104-3933,566 22 1671,-141-4-4727</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38.376"/>
    </inkml:context>
    <inkml:brush xml:id="br0">
      <inkml:brushProperty name="width" value="0.025" units="cm"/>
      <inkml:brushProperty name="height" value="0.025" units="cm"/>
    </inkml:brush>
  </inkml:definitions>
  <inkml:trace contextRef="#ctx0" brushRef="#br0">0 516 9001,'17'5'2012,"14"3"-1950,0-2 1,0-2-1,1 0 0,0-2 0,54-4 1,232-51 25,-106 14-32,380-20-25,6 37 83,110-6 905,447-67 1034,51-3-1677,2889-50 1076,-3583 163-726,588 93 0,-206 0-392,2-62-5030,-743-46 1152</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46.171"/>
    </inkml:context>
    <inkml:brush xml:id="br0">
      <inkml:brushProperty name="width" value="0.025" units="cm"/>
      <inkml:brushProperty name="height" value="0.025" units="cm"/>
    </inkml:brush>
  </inkml:definitions>
  <inkml:trace contextRef="#ctx0" brushRef="#br0">4129 31 9673,'-942'-31'-3,"694"37"26,-440 67 0,556-46-19,1 7-1,2 5 1,2 5 0,2 6 0,2 6 0,-146 89 0,130-57 1,4 6 0,4 5 1,4 6-1,-198 214 0,277-266 26,2 2 1,3 2-1,2 2 0,2 2 0,-32 71 0,58-105-21,2-1-1,1 1 1,2 0 0,0 1-1,2 0 1,1 1 0,1-1-1,1 1 1,2-1 0,1 1 0,1 0-1,2 0 1,0-1 0,2 0-1,14 46 1,1-23-31,2-2 1,2 0 0,3-2-1,1-1 1,3-1-1,1-1 1,48 49-1,-2-13 31,4-3 0,138 100 0,-69-73-21,5-7 0,4-6 0,4-8 0,301 108 0,-169-96 33,610 111 1,408-72 78,9-119 81,-291-57 26,1024-178 0,-93-153-115,-32-131-52,-1412 346 327,625-280 0,-702 214 212,-354 172-394,-4-3 0,143-124-1,-199 154-97,-2-1 0,-1-1 0,-1-1 0,-2-2 0,-1 0-1,-1-1 1,25-54 0,-37 67 21,-1 0 0,-1 0 0,0-1 0,-2 0 0,0 0 1,-1-1-1,-1 1 0,-1 0 0,0-1 0,-2 0 0,0 1 0,-1 0 0,-1-1 0,-1 1 0,-1 0 0,-8-21 0,2 15 4,-1 2 0,-2-1 0,0 2 0,-2 0 0,0 1 0,-1 0 0,-1 1 0,-1 1 0,-1 1 0,-1 1 0,-31-20 0,-13-6 97,-2 4 0,-126-54 0,43 35 49,-311-78 1,-174 16 1,-180 16-333,-1055-2 0,1403 105-1036,-541 69 0,29 100-3104,490-65 699</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6.004"/>
    </inkml:context>
    <inkml:brush xml:id="br0">
      <inkml:brushProperty name="width" value="0.025" units="cm"/>
      <inkml:brushProperty name="height" value="0.025" units="cm"/>
    </inkml:brush>
  </inkml:definitions>
  <inkml:trace contextRef="#ctx0" brushRef="#br0">0 1 18610,'0'0'6448,"9"12"-4617,6 10-979,3 4 276,1 0-1,33 33 1,-45-52-1070,0 0 0,1-1 1,0 0-1,0 0 0,0-1 0,0 0 1,1 0-1,0-1 0,0 0 0,0 0 1,1-1-1,-1 0 0,15 1 1,-16-3-299,1 0 0,-1-1 1,0 0-1,0 0 0,0-1 1,0 0-1,0-1 0,0 0 1,0 0-1,0-1 0,-1 1 1,1-2-1,-1 1 0,0-1 1,0 0-1,12-10 0,-9 5-1310,-1-1 0,0 0 0,0 0 0,-1-1 0,-1-1-1,0 1 1,0-1 0,-1 0 0,6-17 0,3-10-5913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6.350"/>
    </inkml:context>
    <inkml:brush xml:id="br0">
      <inkml:brushProperty name="width" value="0.025" units="cm"/>
      <inkml:brushProperty name="height" value="0.025" units="cm"/>
    </inkml:brush>
  </inkml:definitions>
  <inkml:trace contextRef="#ctx0" brushRef="#br0">263 0 4548,'0'0'14862,"12"64"-12171,-32-19-577,-7 9-256,-6 4-161,-7 4-95,2 2-289,2-1-800,2-2-385,7-6-96,11-9-673,13-11-2049,3-16-2692,10-18-4067</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7.266"/>
    </inkml:context>
    <inkml:brush xml:id="br0">
      <inkml:brushProperty name="width" value="0.025" units="cm"/>
      <inkml:brushProperty name="height" value="0.025" units="cm"/>
    </inkml:brush>
  </inkml:definitions>
  <inkml:trace contextRef="#ctx0" brushRef="#br0">1 55 17168,'0'0'11691,"121"-20"-10634,-31 11-320,12-1-385,5 3-192,-8 3-95,-11 4-65,-18 0-865,-17 0-3235,-19-5-5637</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0.775"/>
    </inkml:context>
    <inkml:brush xml:id="br0">
      <inkml:brushProperty name="width" value="0.025" units="cm"/>
      <inkml:brushProperty name="height" value="0.025" units="cm"/>
    </inkml:brush>
  </inkml:definitions>
  <inkml:trace contextRef="#ctx0" brushRef="#br0">146 1 13196,'-8'15'1906,"-78"166"2269,76-156-3577,1 0 0,1 0 0,1 1 0,1 0-1,1 0 1,-1 34 0,6-59-561,0 0 0,-1 0 0,1 0 0,0 0-1,0 0 1,0 0 0,0 0 0,1 0 0,-1 0 0,0 0 0,0 0-1,1 0 1,-1 0 0,0 0 0,1 0 0,-1 0 0,1 0 0,-1 0-1,1-1 1,-1 1 0,1 0 0,0 0 0,0 0 0,-1-1 0,1 1-1,0 0 1,0-1 0,0 1 0,0-1 0,-1 1 0,1-1-1,0 1 1,0-1 0,0 0 0,0 1 0,0-1 0,0 0 0,0 0-1,0 0 1,0 0 0,0 0 0,1 0 0,-1 0 0,0 0 0,0 0-1,0 0 1,0-1 0,0 1 0,0 0 0,1-1 0,5-2 215,-1 1 0,0-1 0,0 0 0,0-1 1,-1 1-1,1-1 0,4-5 0,9-8 120,-2-1 0,0-1-1,-1-1 1,0 0 0,-2-1 0,12-23-1,-17 27-100,-1 0-1,0-1 0,-1 0 0,-2 0 0,1-1 1,-2 1-1,-1-1 0,2-30 0,-4 47-260,-1 0-1,0 0 0,0 0 1,0 0-1,0 0 1,0 0-1,-1-1 0,1 1 1,-1 0-1,1 0 1,-1 1-1,0-1 0,1 0 1,-1 0-1,0 0 0,0 0 1,-1 1-1,1-1 1,0 0-1,0 1 0,-1-1 1,1 1-1,-1-1 1,0 1-1,1 0 0,-1 0 1,0 0-1,0 0 1,1 0-1,-4-1 0,2 2-5,1-1 0,-1 1 0,0 0-1,0 0 1,0 0 0,0 1 0,0-1-1,1 1 1,-1-1 0,0 1 0,0 0-1,1 0 1,-1 0 0,1 0 0,-1 1-1,1-1 1,-1 1 0,1 0 0,0-1-1,0 1 1,-4 4 0,-3 3-377,0 1-1,1 0 1,0 1 0,0-1-1,1 2 1,1-1 0,0 1-1,0 0 1,1 0-1,1 0 1,0 1 0,0 0-1,2 0 1,-1 0 0,0 20-1,3-32 157,1-1 0,-1 1 0,0 0 0,0 0 0,1 0 0,-1 0 0,0 0 0,1-1 0,-1 1 0,1 0 0,-1 0 0,1-1 1,0 1-1,-1 0 0,1-1 0,0 1 0,-1-1 0,1 1 0,0-1 0,0 1 0,-1-1 0,1 1 0,0-1 0,0 0 0,0 1 0,0-1 0,-1 0 0,1 0 0,0 1 0,0-1 0,0 0 0,0 0 0,2 0 0,33-4-6675,3-8-2429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7.719"/>
    </inkml:context>
    <inkml:brush xml:id="br0">
      <inkml:brushProperty name="width" value="0.025" units="cm"/>
      <inkml:brushProperty name="height" value="0.025" units="cm"/>
    </inkml:brush>
  </inkml:definitions>
  <inkml:trace contextRef="#ctx0" brushRef="#br0">0 1 9417,'0'0'13389,"72"26"-11372,-15-25-351,14-1-449,10 0-704,8 0-353,-7-1-128,-11-3-288,-17 4-1314,-21-1-2017,-17-2-3652</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076"/>
    </inkml:context>
    <inkml:brush xml:id="br0">
      <inkml:brushProperty name="width" value="0.025" units="cm"/>
      <inkml:brushProperty name="height" value="0.025" units="cm"/>
    </inkml:brush>
  </inkml:definitions>
  <inkml:trace contextRef="#ctx0" brushRef="#br0">1 76 17168,'0'0'3908,"80"-7"-1602,-14-4-672,14 1-609,7 0-833,2 1-705,-2-4-3298,-9-3-6215</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447"/>
    </inkml:context>
    <inkml:brush xml:id="br0">
      <inkml:brushProperty name="width" value="0.025" units="cm"/>
      <inkml:brushProperty name="height" value="0.025" units="cm"/>
    </inkml:brush>
  </inkml:definitions>
  <inkml:trace contextRef="#ctx0" brushRef="#br0">1 63 3331,'0'0'19234,"10"6"-17509,4 2-1301,3 3-10,1-1-1,0-1 0,0 0 0,1-2 0,37 11 1,-35-15-429,-1-2 1,1 0-1,0-1 0,-1-1 1,1-1-1,-1 0 1,36-11-1,-43 10-173,0-2 0,0 0 0,-1 0 0,0-1 0,0-1-1,0 0 1,-1 0 0,0-1 0,0-1 0,-1 0 0,0 0-1,15-19 1,-14 9-241,-20 20-44,-25 28 393,-7 20 1214,2 0 0,2 3 0,3 1 0,-47 97-1,67-106-667,14-43-543,0 0 0,-1-1 1,1 1-1,0 0 1,0-1-1,0 1 0,0 0 1,0 0-1,0-1 1,0 1-1,1 0 1,-1-1-1,0 1 0,0 0 1,1-1-1,-1 1 1,0 0-1,1-1 0,-1 1 1,0 0-1,1-1 1,-1 1-1,1-1 0,-1 1 1,1-1-1,-1 1 1,1-1-1,-1 1 0,1-1 1,0 0-1,-1 1 1,1-1-1,0 0 0,-1 0 1,1 1-1,0-1 1,-1 0-1,1 0 0,0 0 1,-1 0-1,1 0 1,0 0-1,0 0 0,-1 0 1,1 0-1,0 0 1,-1 0-1,1 0 0,0 0 1,0-1-1,-1 1 1,1 0-1,-1-1 1,2 0-1,13-8-4482,-1-11-3192</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821"/>
    </inkml:context>
    <inkml:brush xml:id="br0">
      <inkml:brushProperty name="width" value="0.025" units="cm"/>
      <inkml:brushProperty name="height" value="0.025" units="cm"/>
    </inkml:brush>
  </inkml:definitions>
  <inkml:trace contextRef="#ctx0" brushRef="#br0">283 33 7655,'0'0'15295,"8"-7"-12626,26-19-1052,-34 26-1608,0 1 0,0-1 0,0 0 0,0 0-1,0 0 1,0 0 0,0 1 0,0-1-1,0 0 1,0 0 0,0 0 0,0 0 0,0 1-1,0-1 1,0 0 0,0 0 0,0 0-1,1 0 1,-1 0 0,0 0 0,0 1-1,0-1 1,0 0 0,0 0 0,1 0 0,-1 0-1,0 0 1,0 0 0,0 0 0,0 0-1,0 0 1,1 0 0,-1 1 0,0-1 0,0 0-1,0 0 1,0 0 0,1 0 0,-1 0-1,0 0 1,0 0 0,0 0 0,0 0 0,1-1-1,-1 1 1,0 0 0,0 0 0,0 0-1,0 0 1,1 0 0,-1 0 0,0 0 0,0 0-1,0 0 1,0 0 0,0-1 0,0 1-1,1 0 1,-1 0 0,0 0 0,0 0-1,0 0 1,0-1 0,0 1 0,-3 11-136,-10 14 153,-1-1 0,-2-1 0,0 0 0,-1-1 0,-2 0 0,-28 25 1,31-31-8,8-7-159,-104 103 319,61-69-2935,53-55-6319,15-11-1089</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162"/>
    </inkml:context>
    <inkml:brush xml:id="br0">
      <inkml:brushProperty name="width" value="0.025" units="cm"/>
      <inkml:brushProperty name="height" value="0.025" units="cm"/>
    </inkml:brush>
  </inkml:definitions>
  <inkml:trace contextRef="#ctx0" brushRef="#br0">201 0 16656,'0'0'3779,"-44"55"-1857,18-20-1121,-1 4 416,2-1-32,5 0-608,8-2-449,5-6-64,6-3-32,1-3-32,0-5 0,8-4-224,1-1-961,-7-4-1442</inkml:trace>
  <inkml:trace contextRef="#ctx0" brushRef="#br0" timeOffset="1">1 247 8200,'0'0'17168,"76"-49"-16047,-37 44-640,1 1-417,-1 3-32,-2-2-1025,-7-3-2467,-7-7-4259</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508"/>
    </inkml:context>
    <inkml:brush xml:id="br0">
      <inkml:brushProperty name="width" value="0.025" units="cm"/>
      <inkml:brushProperty name="height" value="0.025" units="cm"/>
    </inkml:brush>
  </inkml:definitions>
  <inkml:trace contextRef="#ctx0" brushRef="#br0">0 45 15855,'0'0'6919,"80"-25"-5126,-27 15 1,12 2-737,9 6-673,5 2-320,-2 2-192,-1 11-2178,-5-4-3652,-9 0-4003</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864"/>
    </inkml:context>
    <inkml:brush xml:id="br0">
      <inkml:brushProperty name="width" value="0.025" units="cm"/>
      <inkml:brushProperty name="height" value="0.025" units="cm"/>
    </inkml:brush>
  </inkml:definitions>
  <inkml:trace contextRef="#ctx0" brushRef="#br0">177 0 19571,'0'0'5124,"51"57"-4771,-51-24 223,0 7-223,0 1-193,-7 3-128,3 0 0,4-6-224,0-2-1378,0-7-544,0-8-1249,0-10-2467</inkml:trace>
  <inkml:trace contextRef="#ctx0" brushRef="#br0" timeOffset="1">0 189 13421,'0'0'9993,"80"-7"-8776,-37 7-576,11 5-481,5 4-416,8-4-3203,4-4-5318</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209"/>
    </inkml:context>
    <inkml:brush xml:id="br0">
      <inkml:brushProperty name="width" value="0.025" units="cm"/>
      <inkml:brushProperty name="height" value="0.025" units="cm"/>
    </inkml:brush>
  </inkml:definitions>
  <inkml:trace contextRef="#ctx0" brushRef="#br0">0 47 13389,'0'0'10757,"3"10"-9311,-3-8-1410,0 1 38,0 0 0,1-1 0,-1 1 0,1 0 0,0 0 0,0 0 0,0-1 0,0 1 0,0 0 0,0-1 0,1 1 0,-1-1 0,1 0 0,0 1 0,0-1 0,0 0 0,0 0 0,0 0 0,0 0 0,0-1 0,1 1 0,-1 0 0,1-1 0,-1 0 0,1 0 0,0 1 0,-1-2 0,1 1 0,0 0 0,0 0 0,-1-1 0,1 0 0,3 1 0,7 0-88,-1-1-1,0 0 1,0-1-1,0-1 1,0 1 0,0-2-1,0 0 1,0 0 0,0-1-1,17-9 1,-11 3-602,0-1 0,0-1 0,-1-1 0,-1 0 0,20-22 0,-65 77 706,12-15 252,5-11-29,1 0 1,0 1-1,1 0 1,1 1-1,0 0 1,2 1-1,0-1 1,1 1-1,1 1 0,1-1 1,1 1-1,0 0 1,1 29-1,2-29-379,0-13-149,1 1 0,-1-1-1,-1 0 1,0 1 0,0-1-1,-2 8 1,2-13-323,0 1 1,0-1-1,0 0 0,0 1 1,0-1-1,-1 0 0,0 0 1,1 0-1,-1 0 0,0 0 1,0 0-1,-4 2 0,-8 5-7613</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552"/>
    </inkml:context>
    <inkml:brush xml:id="br0">
      <inkml:brushProperty name="width" value="0.025" units="cm"/>
      <inkml:brushProperty name="height" value="0.025" units="cm"/>
    </inkml:brush>
  </inkml:definitions>
  <inkml:trace contextRef="#ctx0" brushRef="#br0">0 1 16207,'0'0'7111,"18"62"-4677,-12-31-320,-1 0-896,-2 2-578,1-5-512,-1-1-480,-1-3-1570,-2-6-1313,0-7-1409</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897"/>
    </inkml:context>
    <inkml:brush xml:id="br0">
      <inkml:brushProperty name="width" value="0.025" units="cm"/>
      <inkml:brushProperty name="height" value="0.025" units="cm"/>
    </inkml:brush>
  </inkml:definitions>
  <inkml:trace contextRef="#ctx0" brushRef="#br0">173 28 20371,'9'-4'4351,"3"-1"-3620,1 1 1,0 0-1,0 1 0,0 0 1,0 1-1,1 0 1,-1 1-1,0 1 0,1 0 1,17 3-1,-31-3-731,1 0 0,0 1 0,0-1 0,0 0 0,0 0 0,-1 1 0,1-1 0,0 0 0,0 1 0,-1-1 0,1 1 0,0-1 0,-1 1 0,1-1 0,0 1 0,-1-1 0,1 1 0,-1 0 0,1-1 0,-1 1 0,1 0 0,-1-1 0,1 1 0,-1 0 0,0 0 0,1 0 0,-1-1 0,0 1 0,0 0 0,0 0 0,0 0 0,0-1 0,0 1 0,0 0 0,0 0 0,0 0 0,0 0 0,0 0 0,0-1 0,0 1 0,-1 0 0,1 1 0,-1 0 0,-1 0 0,1 1 0,0-1 0,-1 0 0,1 1 0,-1-1 0,0 0 0,0 0 0,0 0 0,0-1 0,-4 4 0,-101 47 0,107-52 0,-1 0 0,1 0 0,0 0 0,0 0 0,-1 0 0,1 0 0,0 0 0,-1 0 0,1 0 0,0 1 0,-1-1 0,1 0 0,0 0 0,0 0 0,-1 0 0,1 1 0,0-1 0,0 0 0,-1 0 0,1 1 0,0-1 0,0 0 0,0 1 0,0-1 0,-1 0 0,1 0 0,0 1 0,0-1 0,0 0 0,0 1 0,0-1 0,0 0 0,0 1 0,0-1 0,0 1 0,12 5 0,32 2 0,-31-6 0,-9-1-3,13 2-136,0 0 1,-1 2-1,28 11 0,-41-15 109,0 1 0,0-1 0,0 1 0,0 0 0,-1 0-1,1 0 1,0 0 0,-1 0 0,0 1 0,1-1 0,2 6-1,-4-7 24,-1 1 0,1 0-1,0-1 1,-1 1-1,0 0 1,1-1-1,-1 1 1,0 0 0,0-1-1,0 1 1,0 0-1,0 0 1,0-1 0,-1 1-1,1 0 1,0-1-1,-1 1 1,0 0-1,1-1 1,-1 1 0,0-1-1,0 1 1,0-1-1,-1 3 1,-3 1 30,0 1-1,0-1 1,-1 1 0,0-1 0,0-1 0,0 1-1,-1-1 1,1 0 0,-1-1 0,-13 5-1,-74 23 758,76-26-756,0-1-1,0-1 0,-29 3 1,42-6-25,1 0 0,0 0 0,0-1 0,-1 1 0,1-1 1,0 0-1,0 0 0,0 0 0,0 0 0,0-1 0,0 1 0,0-1 1,0 0-1,1-1 0,-1 1 0,1-1 0,-1 1 0,1-1 1,0 0-1,0 0 0,-3-4 0,-19-40-2951,6-3-4581,5 3-3058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118"/>
    </inkml:context>
    <inkml:brush xml:id="br0">
      <inkml:brushProperty name="width" value="0.025" units="cm"/>
      <inkml:brushProperty name="height" value="0.025" units="cm"/>
    </inkml:brush>
  </inkml:definitions>
  <inkml:trace contextRef="#ctx0" brushRef="#br0">191 1 17777,'-9'10'2552,"-23"29"230,-47 74 0,69-97-2481,0 1-1,2 0 1,0 0-1,0 1 1,2 0-1,0 0 1,1 0-1,-4 32 1,9-49-294,0 0 1,0 0-1,0 0 1,0 0-1,0 0 1,0 0-1,0 0 1,0 1-1,0-1 1,0 0-1,1 0 1,-1 0-1,0 0 1,1 0-1,-1 0 1,1 0-1,-1 0 1,1 0-1,0 0 1,-1 0-1,1-1 1,0 1-1,-1 0 1,1 0 0,0-1-1,0 1 1,2 1-1,-1-2 60,0 1 1,0-1-1,0 0 1,0 1-1,0-1 1,0 0-1,0-1 1,0 1-1,0 0 1,0-1-1,0 1 1,0-1-1,4-1 1,2-1 210,0-1 0,0 0 0,0 0 0,-1-1 0,1 0 0,7-8 0,-2 0-172,0-2 0,-1 1 0,0-2 0,-2 1 0,0-2 0,11-23 0,-17 32-86,-1 0-1,1 0 0,-2 0 0,1-1 0,-1 1 0,0-1 0,-1 1 1,0-1-1,-1 0 0,1 0 0,-2 1 0,1-1 0,-1 0 1,-1 0-1,1 1 0,-4-10 0,4 16-81,1 0-1,-1 0 1,0 0-1,0 0 1,0 0 0,0 0-1,-1 0 1,1 0-1,0 0 1,-1 1 0,0-1-1,1 0 1,-1 1-1,0-1 1,1 1 0,-1 0-1,0 0 1,0-1-1,0 1 1,0 1 0,-1-1-1,1 0 1,0 0-1,0 1 1,0-1-1,-1 1 1,1 0 0,0 0-1,0 0 1,-1 0-1,1 0 1,0 0 0,0 0-1,-1 1 1,1-1-1,0 1 1,0 0 0,0 0-1,0-1 1,0 1-1,0 1 1,0-1 0,0 0-1,0 0 1,0 1-1,0-1 1,1 1 0,-1-1-1,1 1 1,-1 0-1,1 0 1,0 0 0,-1 0-1,1 0 1,0 0-1,0 0 1,-1 3 0,-2 18-4362,6 1-4973,6-15 156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1.268"/>
    </inkml:context>
    <inkml:brush xml:id="br0">
      <inkml:brushProperty name="width" value="0.025" units="cm"/>
      <inkml:brushProperty name="height" value="0.025" units="cm"/>
    </inkml:brush>
  </inkml:definitions>
  <inkml:trace contextRef="#ctx0" brushRef="#br0">1 39 19410,'0'0'9257,"56"-39"-8264,1 39 416,11 0-448,13 4-384,7 6-417,0 4-160,-3 3 0,-11-1-1409,-4-8-3460,-12-8-4131</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2.058"/>
    </inkml:context>
    <inkml:brush xml:id="br0">
      <inkml:brushProperty name="width" value="0.025" units="cm"/>
      <inkml:brushProperty name="height" value="0.025" units="cm"/>
    </inkml:brush>
  </inkml:definitions>
  <inkml:trace contextRef="#ctx0" brushRef="#br0">1853 65 12492,'-48'-15'212,"0"1"0,0 3 0,-1 2 0,0 2 0,-61-1 0,21 7 640,0 4 0,-91 16-1,86-4 404,2 5 0,-179 61 0,202-54-737,1 3 1,2 3 0,2 2 0,-83 61-1,120-76-476,1 1 0,1 1 0,1 2 0,2 0 0,0 2 0,1 0 0,2 1 0,-22 40 0,34-54-45,0 1 1,1 0-1,1 0 1,0 1-1,1-1 1,1 1-1,0 0 1,1 0-1,1 0 1,0 0 0,1 0-1,0 0 1,1 0-1,1 0 1,1 0-1,0 0 1,0 0-1,2-1 1,0 0 0,11 23-1,-3-17-1,0-1-1,1 0 1,1-1-1,0 0 1,2-1 0,0-1-1,1-1 1,0 0-1,1-2 1,1 0-1,30 15 1,12 2 27,2-2 0,107 31 0,-81-33 199,1-4 1,0-4-1,2-4 0,-1-4 0,2-4 0,-1-5 1,125-12-1,-181 5 89,0-1 0,0-2 1,-1-1-1,0-2 0,0-1 1,-2-2-1,0-2 0,0-1 1,-2-1-1,37-29 0,-47 31-163,-1-2-1,0-1 1,-1 0-1,-2-1 1,0-1-1,-1-1 1,-1-1-1,-1 0 1,-2-1-1,0 0 1,-1-1 0,-2-1-1,-1 1 1,7-34-1,-10 28-59,-1 1 1,-1-1-1,-2 1 1,-1-1-1,-2 0 0,-1 0 1,-1 0-1,-2 1 0,-1 0 1,-12-36-1,12 49-131,-2 0-1,0 0 1,0 0 0,-2 1-1,0 1 1,-1 0 0,-1 0 0,0 1-1,-1 0 1,-1 1 0,0 1-1,-1 0 1,0 1 0,-1 1-1,0 0 1,-1 1 0,-32-14-1,18 13-344,0 2 1,0 0-1,-1 3 0,1 0 0,-2 2 0,1 1 0,0 2 0,-1 1 0,-53 8 0,20 2-1761,0 3 0,1 3 0,-102 38 0,41-2-4823</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2.325"/>
    </inkml:context>
    <inkml:brush xml:id="br0">
      <inkml:brushProperty name="width" value="0.025" units="cm"/>
      <inkml:brushProperty name="height" value="0.025" units="cm"/>
    </inkml:brush>
  </inkml:definitions>
  <inkml:trace contextRef="#ctx0" brushRef="#br0">5 0 13997,'0'0'3460,"8"72"-2532,-9-20-351,-6 4-289,2 1-192,5-4-64,0-11 0,10-10-64,10-15-480,7-16-33,2-2-480,1-27-1409,-5-11-1730,-5-11-4324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2.668"/>
    </inkml:context>
    <inkml:brush xml:id="br0">
      <inkml:brushProperty name="width" value="0.025" units="cm"/>
      <inkml:brushProperty name="height" value="0.025" units="cm"/>
    </inkml:brush>
  </inkml:definitions>
  <inkml:trace contextRef="#ctx0" brushRef="#br0">223 0 9929,'0'0'7752,"-23"81"-6759,7-22-193,1 7-127,3-1 64,9-8 96,3-9-449,3-10-256,15-14-160,-1-12-577,-1-12-1601,-9 0-2434,-7-15-9545</inkml:trace>
  <inkml:trace contextRef="#ctx0" brushRef="#br0" timeOffset="1">0 270 14061,'0'0'5445,"72"36"-4131,-32-36-546,12 0-575,2-5-97,0-14-1730,-5-7-2754,-3-6-4164</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025"/>
    </inkml:context>
    <inkml:brush xml:id="br0">
      <inkml:brushProperty name="width" value="0.025" units="cm"/>
      <inkml:brushProperty name="height" value="0.025" units="cm"/>
    </inkml:brush>
  </inkml:definitions>
  <inkml:trace contextRef="#ctx0" brushRef="#br0">99 42 13389,'-9'15'2188,"8"-14"-2135,-50 92 3001,44-80-2730,1 1 0,0 0 0,2 1 1,0-1-1,0 1 0,-2 20 0,6-34-326,0 1 0,0 0-1,-1 0 1,2 0 0,-1 0-1,0 0 1,0 0 0,0 0-1,1 0 1,-1 0 0,1-1 0,0 1-1,-1 0 1,1 0 0,0-1-1,0 1 1,0 0 0,0-1 0,1 1-1,-1-1 1,0 1 0,0-1-1,1 0 1,-1 0 0,1 1-1,0-1 1,-1 0 0,1 0 0,0-1-1,-1 1 1,1 0 0,0 0-1,0-1 1,0 1 0,0-1 0,-1 0-1,1 1 1,3-1 0,1 0-149,0 0 1,-1 0-1,1-1 1,0 0 0,0 0-1,-1 0 1,1-1 0,-1 0-1,1 0 1,-1 0-1,0-1 1,6-3 0,-1-2-632,0-1 0,0 0 0,-1 0 1,0-1-1,0 0 0,-1 0 0,-1-1 0,1 0 1,-2-1-1,0 0 0,9-24 0,10-48-344,-15 14 9488,-26 175-6625,11-80-1112,0 1 0,2 0 1,1-1-1,2 50 0,1-70-629,0-1 0,1 1 0,-1-1 0,1 0 0,0 0 0,0 0 0,0 0 0,0 0 0,1 0 0,0 0 0,-1-1 0,1 1 0,1-1 0,-1 0 0,0 0 0,1 0 0,0 0 0,-1-1 0,1 1 0,5 1 0,30 11-8582</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363"/>
    </inkml:context>
    <inkml:brush xml:id="br0">
      <inkml:brushProperty name="width" value="0.025" units="cm"/>
      <inkml:brushProperty name="height" value="0.025" units="cm"/>
    </inkml:brush>
  </inkml:definitions>
  <inkml:trace contextRef="#ctx0" brushRef="#br0">1 36 10218,'0'0'10986,"69"-32"-10762,-28 28-128,6 4-64,-2 0-704,4 0-2211,-7 0-1954,-2 0-5861</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892"/>
    </inkml:context>
    <inkml:brush xml:id="br0">
      <inkml:brushProperty name="width" value="0.025" units="cm"/>
      <inkml:brushProperty name="height" value="0.025" units="cm"/>
    </inkml:brush>
  </inkml:definitions>
  <inkml:trace contextRef="#ctx0" brushRef="#br0">167 17 6662,'0'0'8291,"-11"-3"-4704,3 1-3152,-39-9 1249,44 11-1594,0 0 0,0 0 1,0 0-1,1 0 0,-1 0 0,0 0 0,0 1 1,0-1-1,1 1 0,-1 0 0,0 0 0,1 0 1,-1 0-1,1 0 0,-1 1 0,1-1 0,-4 4 0,0 1 27,1 0 0,1 0-1,-1 0 1,1 1-1,1 0 1,-1 0 0,1 0-1,0 0 1,0 1-1,1-1 1,0 1 0,1-1-1,-1 1 1,1 0-1,1 0 1,0-1 0,0 1-1,2 12 1,-2-18-97,1-1 1,-1 1 0,1 0-1,0-1 1,-1 1 0,1-1-1,0 1 1,0-1-1,1 1 1,-1-1 0,0 1-1,0-1 1,0 0-1,1 0 1,-1 0 0,1 0-1,-1 0 1,1 0-1,-1 0 1,3 1 0,1-1 58,-1 1 0,1-1 0,0 0 1,0 0-1,-1 0 0,1-1 0,8 0 1,-4 0 22,-1-1 1,0 0-1,0 0 1,0-1 0,0 0-1,0 0 1,-1-1-1,1 0 1,7-5-1,-10 5-58,-1 0-1,0-1 0,0 0 0,0 0 0,0 0 0,0 0 0,-1-1 0,0 1 1,0-1-1,0 0 0,0 0 0,-1 0 0,0 0 0,0 0 0,0-1 0,-1 1 0,0-1 1,0 1-1,0-1 0,-1 1 0,1-1 0,-2 0 0,1 1 0,0-1 0,-3-7 1,3 12-53,0 1 1,0-1-1,0 1 1,0-1-1,0 1 0,0-1 1,0 1-1,0-1 1,0 0-1,-1 1 1,1-1-1,0 1 1,0-1-1,-1 1 1,1 0-1,0-1 1,-1 1-1,1-1 1,-1 1-1,1-1 1,0 1-1,-1 0 1,1-1-1,-1 1 1,1 0-1,-1 0 1,1-1-1,-1 1 1,1 0-1,-1 0 1,1 0-1,-1 0 1,0-1-1,1 1 1,-1 0-1,1 0 1,-1 0-1,1 0 1,-1 0-1,1 0 1,-1 1-1,0-1 1,1 0-1,-1 0 1,1 0-1,-1 0 1,1 1-1,-1-1 0,1 0 1,-1 1-1,1-1 1,-1 0-1,1 1 1,0-1-1,-1 0 1,1 1-1,-1 0 1,-20 26-684,13 10 212,7-37 381,1 1 0,0 0 0,-1 0-1,1 0 1,0 0 0,0 0 0,0 0 0,0-1 0,-1 1 0,1 0-1,1 0 1,-1 0 0,0 0 0,0 0 0,0 0 0,0 0 0,1 0-1,-1-1 1,0 1 0,1 0 0,-1 0 0,1 0 0,-1-1 0,1 1-1,-1 0 1,1 0 0,-1-1 0,1 1 0,0 0 0,-1-1 0,1 1-1,0-1 1,0 1 0,0 0 0,5-1-239,-1-1-1,0 0 1,1 0-1,-1 0 1,0 0-1,0-1 1,0 0-1,0 0 1,7-4-1,-7 4 104,0-1-1,0 1 1,0 0 0,0 1-1,0-1 1,1 1-1,-1 0 1,8-1-1,-12 3 247,0-1 0,0 1 1,0-1-1,-1 1 0,1-1 0,0 1 0,0 0 0,-1-1 0,1 1 0,0 0 1,-1 0-1,1 0 0,-1 0 0,1-1 0,-1 1 0,1 0 0,-1 0 0,0 0 1,1 0-1,-1 0 0,0 0 0,0 0 0,0 0 0,0 0 0,1 0 0,-2 0 1,1 0-1,0 1 0,1 39 1061,-1-33-705,-20 269 6121,15-221-5481,3-89 121,-2-7-1348,3 1 1,3-43 0,0 67 160,0 0 1,2 1 0,0-1-1,0 1 1,2 0 0,-1 0 0,2 1-1,0 0 1,0 0 0,1 0-1,1 1 1,20-21 0,-27 31 48,0 0 0,0 0 0,0 1 1,0-1-1,0 1 0,1-1 0,-1 1 1,1 0-1,-1 0 0,1 0 1,-1 0-1,1 0 0,-1 1 0,1-1 1,5 0-1,-7 2-4,1-1 0,0 0 0,-1 0 0,1 1-1,0-1 1,-1 1 0,1 0 0,-1-1 0,1 1 0,-1 0 0,1 0 0,-1 0 0,1 0 0,-1 0-1,0 0 1,0 0 0,0 0 0,1 1 0,0 1 0,0 0 6,-1 0-1,1 0 1,-1 0 0,0 0-1,0 0 1,0 0 0,0 0-1,-1 1 1,1-1 0,-1 0-1,0 1 1,0-1 0,0 0-1,0 1 1,-1-1 0,1 0-1,-1 1 1,0-1 0,0 0-1,0 0 1,0 0 0,0 0-1,-1 0 1,-2 4 0,-1 1 235,0-1 1,-1 1-1,0-1 1,0-1-1,0 1 1,-1-1-1,0 0 0,0-1 1,-1 0-1,0 0 1,1 0-1,-1-1 1,-1 0-1,1-1 1,-1 0-1,1 0 1,-13 2-1,20-5-242,0 0 0,1 0 0,-1 0-1,1 0 1,-1 0 0,0 0 0,1 0 0,-1-1-1,1 1 1,-1 0 0,0 0 0,1 0 0,-1-1 0,1 1-1,-1 0 1,1-1 0,-1 1 0,1 0 0,-1-1-1,1 1 1,-1-1 0,1 1 0,-1-1 0,1 1-1,0-1 1,-1 1 0,1-1 0,0 1 0,0-1-1,-1 1 1,1-1 0,0 0 0,0 1 0,0-1-1,0 1 1,0-1 0,-1 0 0,1 1 0,0-1-1,1 0 1,-1 1 0,0-1 0,0 1 0,0-1-1,0 0 1,0 1 0,1-1 0,-1 1 0,0-1-1,0 0 1,1 1 0,-1-1 0,0 1 0,1-1 0,20-32-3426,51-25-7097,-46 35 6017</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4.232"/>
    </inkml:context>
    <inkml:brush xml:id="br0">
      <inkml:brushProperty name="width" value="0.025" units="cm"/>
      <inkml:brushProperty name="height" value="0.025" units="cm"/>
    </inkml:brush>
  </inkml:definitions>
  <inkml:trace contextRef="#ctx0" brushRef="#br0">132 52 11211,'0'0'4067,"2"-10"-559,0 5-3544,6-29 3615,-6 31-1674,-4 26-1529,-3 11-214,-4 28-33,2 0 0,3 1 0,7 111 0,10-126-1338,-7-34-5104,-9-26 6189,-1-1-1,0 1 1,-1 0-1,0 1 1,-1-1-1,-1 1 1,1 0-1,-16-18 0,-13-24 2378,28 41-1559,2 4 53,0 0 0,0-1-1,1 1 1,0-1 0,1 0 0,0 0-1,0 0 1,-2-14 0,5 22-689,0 0 0,0 0 0,0 0 0,1 0 0,-1 1 0,0-1 0,0 0 0,0 0 0,1 0 0,-1 1 0,0-1 0,1 0 0,-1 0 0,1 1 0,-1-1 0,1 0 0,-1 1 0,1-1 0,-1 1 0,1-1 0,0 1 0,-1-1 0,1 1 0,0-1 0,0 1 0,-1-1 0,1 1 0,0 0 0,0-1 0,-1 1 0,1 0 0,0 0 0,1 0 0,34-2-248,-23 3 282,36-1-351,79-2-4025,-55-9-78</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142"/>
    </inkml:context>
    <inkml:brush xml:id="br0">
      <inkml:brushProperty name="width" value="0.025" units="cm"/>
      <inkml:brushProperty name="height" value="0.025" units="cm"/>
    </inkml:brush>
  </inkml:definitions>
  <inkml:trace contextRef="#ctx0" brushRef="#br0">0 1 17168,'0'0'5648,"3"12"-4932,0 7-411,9 54 323,-11-67-604,1 0 0,0 0 0,-1-1 0,2 1 0,-1 0 0,1-1 1,0 0-1,0 1 0,7 7 0,-9-12 12,1 1-1,-1-1 1,0 0-1,1-1 1,0 1-1,-1 0 1,1 0-1,0-1 1,-1 1 0,1 0-1,0-1 1,0 0-1,-1 1 1,1-1-1,0 0 1,0 0-1,-1 0 1,1 0 0,0-1-1,0 1 1,0 0-1,-1-1 1,1 1-1,0-1 1,-1 1-1,1-1 1,0 0 0,-1 0-1,1 0 1,-1 0-1,1 0 1,-1 0-1,0 0 1,1 0-1,-1-1 1,0 1 0,0-1-1,0 1 1,1-2-1,6-7 190,0 0 0,-1-1 0,11-20 0,19-55 613,-31 140-779,-6-50-12,0 0 0,0-1 1,1 1-1,-1 0 0,1 0 0,0 0 0,0-1 0,0 1 0,1-1 0,0 1 1,2 4-1,-3-7 5,-1-1 0,1 1 1,-1-1-1,1 1 1,-1-1-1,1 1 0,0-1 1,-1 0-1,1 1 0,0-1 1,-1 0-1,1 0 1,0 1-1,-1-1 0,1 0 1,0 0-1,0 0 0,-1 0 1,1 0-1,0 0 1,0 0-1,-1 0 0,2 0 1,24-17 1450,0-9-888,-21 19-601,-1 2 0,1-1 1,1 0-1,-1 1 0,1 0 1,0 0-1,0 1 0,0 0 0,1 0 1,0 0-1,-1 1 0,14-5 1,-19 8-28,0 1 0,0-1 1,0 0-1,0 0 0,-1 1 0,1-1 1,0 0-1,0 1 0,0-1 1,-1 1-1,1-1 0,0 1 1,0-1-1,-1 1 0,1-1 1,0 1-1,-1 0 0,1 0 0,-1-1 1,1 1-1,-1 0 0,1 0 1,-1-1-1,1 1 0,-1 0 1,0 0-1,0 0 0,1 0 1,-1 1-1,9 37-5,-3-13-598,-5-25 420,0 1-1,0 0 1,0 0-1,0-1 0,1 1 1,-1 0-1,0-1 1,1 0-1,-1 1 1,1-1-1,-1 0 0,1 1 1,0-1-1,-1 0 1,1 0-1,0 0 0,0-1 1,0 1-1,0 0 1,0-1-1,0 1 0,0-1 1,0 0-1,0 0 1,0 1-1,0-1 1,3-1-1,-1 1-493,0-1-1,0 0 1,0 1 0,0-2 0,0 1-1,0 0 1,0-1 0,0 0 0,-1 0-1,1 0 1,-1 0 0,6-4 0,14-17-5941</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469"/>
    </inkml:context>
    <inkml:brush xml:id="br0">
      <inkml:brushProperty name="width" value="0.025" units="cm"/>
      <inkml:brushProperty name="height" value="0.025" units="cm"/>
    </inkml:brush>
  </inkml:definitions>
  <inkml:trace contextRef="#ctx0" brushRef="#br0">191 0 7591,'0'0'9075,"-11"5"-5007,-8 5-3109,2 0-1,-1 0 1,2 2 0,-17 13-1,26-19-649,0 1 0,0-1 0,0 1 0,1 0 0,0 1-1,0 0 1,1-1 0,0 2 0,0-1 0,1 1 0,0-1 0,-4 15 0,8-23-303,0 1 0,0 0 0,0 0 0,0 0 1,0 0-1,0-1 0,0 1 0,1 0 0,-1 0 1,0 0-1,0-1 0,1 1 0,-1 0 0,1 0 1,-1-1-1,0 1 0,1 0 0,-1-1 0,1 1 1,0-1-1,-1 1 0,1 0 0,-1-1 0,1 1 1,0-1-1,-1 1 0,1-1 0,0 0 1,0 1-1,-1-1 0,1 0 0,0 0 0,0 1 1,0-1-1,-1 0 0,1 0 0,0 0 0,0 0 1,0 0-1,0 0 0,-1 0 0,1 0 0,0 0 1,0 0-1,0-1 0,1 0 0,42-9 263,-32 3-240,0 0 0,0-1 0,0-1 0,-1 0 0,0 0 0,-1-1 0,0 0-1,0-1 1,-1 0 0,-1-1 0,10-16 0,-17 68-696,-8-6 649,4-25 17,1 1 0,0-1 0,0 1 0,1 0 1,1-1-1,-1 1 0,2 0 0,-1 0 0,3 13 0,-2-22-59,0 1 1,0-1-1,0 1 0,1-1 0,-1 0 0,0 0 1,0 1-1,1-1 0,-1 0 0,1 0 0,-1 0 1,1-1-1,-1 1 0,1 0 0,0-1 0,-1 1 1,1 0-1,0-1 0,0 0 0,-1 1 0,1-1 1,0 0-1,0 0 0,-1 0 0,4-1 0,0 1-403,1 0-1,0-1 1,0 0-1,0 0 1,-1 0-1,12-4 1,14-16-3797,3-8-1767</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494"/>
    </inkml:context>
    <inkml:brush xml:id="br0">
      <inkml:brushProperty name="width" value="0.025" units="cm"/>
      <inkml:brushProperty name="height" value="0.025" units="cm"/>
    </inkml:brush>
  </inkml:definitions>
  <inkml:trace contextRef="#ctx0" brushRef="#br0">249 1 19859,'0'0'11659,"-46"62"-11147,18-16-127,-2 6-225,-2 2-128,1-1 0,3-5 0,7-10-32,5-9-192,5-9-449,7-9-640,2-8-705,2-16-4452,0-15-1121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807"/>
    </inkml:context>
    <inkml:brush xml:id="br0">
      <inkml:brushProperty name="width" value="0.025" units="cm"/>
      <inkml:brushProperty name="height" value="0.025" units="cm"/>
    </inkml:brush>
  </inkml:definitions>
  <inkml:trace contextRef="#ctx0" brushRef="#br0">225 1 12940,'0'0'6727,"-25"79"-4037,0-36-480,-1 4 96,3-4-480,2-2-1025,6-11-705,7-6-64,5-10-224,3-6-353,0-4-800,-6-4-2787,-1-8 192,-1-10-2177</inkml:trace>
  <inkml:trace contextRef="#ctx0" brushRef="#br0" timeOffset="1">0 189 8872,'0'0'15791,"80"24"-14541,-42-17-962,4-2-160,-4 1-1441,-5 2-3876,-6 1-4741</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6.319"/>
    </inkml:context>
    <inkml:brush xml:id="br0">
      <inkml:brushProperty name="width" value="0.025" units="cm"/>
      <inkml:brushProperty name="height" value="0.025" units="cm"/>
    </inkml:brush>
  </inkml:definitions>
  <inkml:trace contextRef="#ctx0" brushRef="#br0">1 79 10698,'3'-8'5739,"-1"1"-4517,11-30 1806,-9 10 2737,-5 49-5667,-1 0 1,-5 23-1,3-28 256,1 1 0,1 0 0,1 0 1,1 30-1,0-47-335,1 0 0,-1 0 0,0 0 0,0 0 0,0 0 0,0 0 0,1 0 0,-1 0 0,1 0 0,-1 0 0,0-1 1,1 1-1,0 0 0,-1 0 0,1 0 0,-1 0 0,1-1 0,0 1 0,0 0 0,-1-1 0,1 1 0,0 0 0,0-1 0,0 1 0,0-1 1,0 0-1,1 1 0,0 0 29,1-1 1,-1 0 0,1 0 0,-1 0-1,1 0 1,-1 0 0,1 0 0,-1-1-1,0 1 1,1-1 0,2-1 0,3-1 77,-1 0 1,1-1 0,-1 0-1,1 0 1,11-10 0,1-9-40,-1-1 0,-1-1 1,17-32-1,-21 36-917,-35 79 679,-9 29 276,28-80-223,1 0 0,-1 0 1,1 0-1,1 0 0,0 1 1,0-1-1,0 0 0,1 1 0,2 12 1,-2-19-132,-1 0 1,1 0 0,-1-1-1,1 1 1,-1 0 0,1 0-1,0-1 1,-1 1 0,1-1 0,0 1-1,0 0 1,0-1 0,-1 1-1,1-1 1,0 0 0,0 1-1,0-1 1,0 0 0,0 1-1,-1-1 1,1 0 0,0 0-1,0 0 1,0 0 0,0 0-1,0 0 1,0 0 0,0 0-1,0 0 1,0 0 0,0-1-1,0 1 1,0 0 0,-1 0 0,1-1-1,0 1 1,0-1 0,1 0-1,10-15-5654</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6.691"/>
    </inkml:context>
    <inkml:brush xml:id="br0">
      <inkml:brushProperty name="width" value="0.025" units="cm"/>
      <inkml:brushProperty name="height" value="0.025" units="cm"/>
    </inkml:brush>
  </inkml:definitions>
  <inkml:trace contextRef="#ctx0" brushRef="#br0">58 1 17328,'0'0'3940,"-4"9"-1532,-30 104 2015,28-90-4307,1 0 1,2 0 0,-2 37 0,5-53-201,0 1 1,0-1 0,1 0 0,0 1 0,0-1-1,1 0 1,0 0 0,0 0 0,1 0-1,0 0 1,0 0 0,5 7 0,-6-11-209,1 1 0,0-1 0,1 0 0,-1 0 0,1-1 0,-1 1 0,1 0 0,0-1 0,0 0 0,0 0 0,0 0 0,0-1 0,0 1 0,0-1 0,1 0 0,-1 0 0,0-1 0,1 1 0,-1-1 0,1 0 0,5 0 0,25-5-3541,-1-12-3721</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035"/>
    </inkml:context>
    <inkml:brush xml:id="br0">
      <inkml:brushProperty name="width" value="0.025" units="cm"/>
      <inkml:brushProperty name="height" value="0.025" units="cm"/>
    </inkml:brush>
  </inkml:definitions>
  <inkml:trace contextRef="#ctx0" brushRef="#br0">176 1 15631,'0'0'8103,"-51"72"-6469,26-35-449,-1 3-352,3-1-513,0-3-192,11-4-64,4-7-448,4-8-961,2-6-321,0-28-10922</inkml:trace>
  <inkml:trace contextRef="#ctx0" brushRef="#br0" timeOffset="1">5 124 16688,'0'0'12331,"56"43"-12010,-32-30-129,3 0-128,-1-3-1025,0-1-1986,-6 0-1249,-2-5-1057,-2 0-2530</inkml:trace>
  <inkml:trace contextRef="#ctx0" brushRef="#br0" timeOffset="2">236 238 7207,'0'0'12075,"-9"50"-9929,4-29 64,-1-1-544,0 2-1090,5-5-479,-1-2-97,2-6-1634</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424"/>
    </inkml:context>
    <inkml:brush xml:id="br0">
      <inkml:brushProperty name="width" value="0.025" units="cm"/>
      <inkml:brushProperty name="height" value="0.025" units="cm"/>
    </inkml:brush>
  </inkml:definitions>
  <inkml:trace contextRef="#ctx0" brushRef="#br0">1 56 16400,'0'0'10575,"7"6"-11637,46 43-2659,-52-49 3622,0 1 1,0 0 0,0 0 0,0-1-1,1 1 1,-1 0 0,0-1-1,0 1 1,0-1 0,1 0 0,-1 1-1,0-1 1,1 0 0,-1 0-1,0 0 1,1 0 0,-1 0 0,0 0-1,0 0 1,1 0 0,-1-1-1,0 1 1,1 0 0,-1-1 0,0 1-1,0-1 1,0 1 0,1-1-1,-1 0 1,0 1 0,1-2-1,38-30-3026,-33 25 1879,43-36-4950,-33 29 6933,-1-1 4178,-19 20 111,0 7-3451,-2-1-580,-32 71 3692,34-74-4430,1 0 0,0-1 0,0 1-1,1 0 1,0 0 0,0 0 0,1 0 0,0 0-1,1 10 1,0-17-231,-1 1 0,1-1 0,-1 1 0,1-1 0,0 1 0,0-1 0,0 0 0,0 1 0,0-1 0,0 0 0,0 0 0,0 0 0,0 0 0,1 0-1,-1 0 1,0 0 0,1 0 0,-1 0 0,1-1 0,-1 1 0,1 0 0,-1-1 0,1 1 0,-1-1 0,1 0 0,-1 0 0,1 1 0,0-1 0,-1 0 0,1 0 0,0-1 0,-1 1 0,3 0 0,-2-1-241,1 1 0,-1-1 0,0 1 0,0-1 0,1 0 0,-1 1 0,0-1 0,0 0 0,0-1 0,4-1 0,-5 2-332,0 0 0,0 0 0,0 0 0,0 0 0,-1 0-1,1 0 1,0 0 0,0-1 0,-1 1 0,1 0 0,0 0-1,-1-1 1,0 1 0,1 0 0,-1-1 0,0 1 0,1 0-1,-1-3 1,-11 2-13354</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766"/>
    </inkml:context>
    <inkml:brush xml:id="br0">
      <inkml:brushProperty name="width" value="0.025" units="cm"/>
      <inkml:brushProperty name="height" value="0.025" units="cm"/>
    </inkml:brush>
  </inkml:definitions>
  <inkml:trace contextRef="#ctx0" brushRef="#br0">400 1 12300,'0'0'6603,"-1"8"-4590,-10 153 6004,9-47-6148,1-100-1791,-1 1-1,0-1 0,-1 1 1,-1-1-1,-1 0 0,1-1 0,-2 1 1,0-1-1,-1 0 0,0 0 1,-1-1-1,0 0 0,-1 0 0,-16 15 1,5-5-737,-2-1-1,-29 22 1,24-22-2292,-43 23-1,20-19-4313,2-7-5195</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155"/>
    </inkml:context>
    <inkml:brush xml:id="br0">
      <inkml:brushProperty name="width" value="0.025" units="cm"/>
      <inkml:brushProperty name="height" value="0.025" units="cm"/>
    </inkml:brush>
  </inkml:definitions>
  <inkml:trace contextRef="#ctx0" brushRef="#br0">0 1 8904,'0'0'-224</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481"/>
    </inkml:context>
    <inkml:brush xml:id="br0">
      <inkml:brushProperty name="width" value="0.025" units="cm"/>
      <inkml:brushProperty name="height" value="0.025" units="cm"/>
    </inkml:brush>
  </inkml:definitions>
  <inkml:trace contextRef="#ctx0" brushRef="#br0">1 1 18481,'0'0'8392,"52"49"-7463,-41-22-480,-1-1-321,2-5-64,2-6 32,3-6-32,3-6-64,-1-3-416,1 0-1026,-5-9-896,-4-4-1506,-3-4-1601,-3-2-4388</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853"/>
    </inkml:context>
    <inkml:brush xml:id="br0">
      <inkml:brushProperty name="width" value="0.025" units="cm"/>
      <inkml:brushProperty name="height" value="0.025" units="cm"/>
    </inkml:brush>
  </inkml:definitions>
  <inkml:trace contextRef="#ctx0" brushRef="#br0">317 0 11275,'0'0'13895,"-12"11"-13569,-73 77 1593,-95 131 0,149-173-2025,22-13-3551,9-33 3527,0 1 0,0-1 0,0 0 0,0 0 0,0 1 0,0-1 0,0 0 0,0 0 0,0 0 0,0 1 0,0-1 0,0 0 0,1 0 0,-1 0 0,0 1 0,0-1 0,0 0 0,0 0 0,0 0 0,0 1 0,1-1 0,-1 0 0,0 0 0,0 0 0,0 0 0,0 0 0,1 1 0,-1-1 0,0 0 0,0 0 0,0 0 0,1 0 0,-1 0 0,0 0 0,0 0 0,1 0 0,-1 0 0,0 0 0,0 0 0,0 0 0,1 0 0,-1 0 0,0 0 0,0 0 0,1 0 0,-1 0 0,0 0 1,0 0-1,0 0 0,1 0 0,-1 0 0,0 0 0,0-1 0,0 1 0,1 0 0,-1 0 0,1 0-421,14-6-6170</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9.178"/>
    </inkml:context>
    <inkml:brush xml:id="br0">
      <inkml:brushProperty name="width" value="0.025" units="cm"/>
      <inkml:brushProperty name="height" value="0.025" units="cm"/>
    </inkml:brush>
  </inkml:definitions>
  <inkml:trace contextRef="#ctx0" brushRef="#br0">93 1 8200,'0'0'7110,"-10"60"-6917,1-40 95,-5 7 737,0 3 512,-3 3 353,5-1-160,1-1-961,6-6-641,5-9-192,0-11-1474,9-5-1761,7-18-3011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24.608"/>
    </inkml:context>
    <inkml:brush xml:id="br0">
      <inkml:brushProperty name="width" value="0.025" units="cm"/>
      <inkml:brushProperty name="height" value="0.025" units="cm"/>
    </inkml:brush>
  </inkml:definitions>
  <inkml:trace contextRef="#ctx0" brushRef="#br0">0 370 11371,'0'0'7457,"9"-2"-7537,121-33 418,-70 17-313,0 3-1,102-12 0,168 16 169,18-1 928,-23-15-617,646-43 883,2 79-780,989 114 29,2-87 255,-459-70-816,813-110 85,-1332 44 738,1 59-8,-922 40-935,85 3-491,-134 0 364,-1 0 0,1 1-1,0 1 1,-1 0 0,0 1 0,0 1-1,17 8 1,-4 0-3095,-1-5-1725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836"/>
    </inkml:context>
    <inkml:brush xml:id="br0">
      <inkml:brushProperty name="width" value="0.025" units="cm"/>
      <inkml:brushProperty name="height" value="0.025" units="cm"/>
    </inkml:brush>
  </inkml:definitions>
  <inkml:trace contextRef="#ctx0" brushRef="#br0">115 55 20563,'-8'1'2024,"3"0"-1861,1-1-1,-1 1 1,0 1 0,1-1 0,-1 1 0,1 0-1,-1 0 1,1 0 0,0 0 0,0 1 0,0 0 0,0 0-1,0 0 1,1 0 0,-1 0 0,1 1 0,0 0-1,0-1 1,0 1 0,0 0 0,1 1 0,0-1 0,0 0-1,0 1 1,0-1 0,1 1 0,-2 5 0,1-4-97,0 1 1,1 0-1,-1-1 0,1 1 1,0 0-1,1 0 1,0-1-1,0 1 1,0 0-1,3 12 0,-3-17-49,1 0 0,0 0 0,0 0 0,0 1 0,0-1 0,1 0 0,-1 0 0,0 0 0,1-1 0,0 1 0,-1 0 0,1-1 0,0 1 0,0-1 0,0 1 0,0-1 0,0 0 0,0 1 0,0-1 1,0-1-1,0 1 0,1 0 0,-1 0 0,0-1 0,1 1 0,-1-1 0,0 0 0,1 0 0,-1 0 0,1 0 0,-1 0 0,4-1 0,1 0 149,0-1-1,-1 0 1,1 0 0,0 0 0,-1-1 0,1 0 0,-1-1 0,0 1 0,0-1 0,0 0 0,0-1 0,-1 1 0,0-1 0,0 0 0,0-1 0,-1 1 0,1-1 0,-1 0-1,5-11 1,-2 7-76,-1-1 0,-1-1 0,0 1 0,0-1 0,-2 0 0,1 0 0,-1-1 0,-1 1 0,0-1 0,0-16 0,-2 27-109,0 1 0,0 0 0,0 0 0,0 0-1,0-1 1,0 1 0,0 0 0,0 0 0,-1 0 0,1-1 0,-1 1 0,1 0 0,0 0 0,-1 0 0,0 0 0,1 0 0,-1 0 0,0 0 0,0 0 0,1 0 0,-1 0 0,0 0 0,0 1 0,0-1 0,0 0 0,0 1 0,0-1 0,0 0 0,0 1 0,0-1 0,0 1-1,-1 0 1,1-1 0,0 1 0,0 0 0,0 0 0,-1 0 0,1-1 0,0 1 0,0 0 0,0 1 0,-1-1 0,1 0 0,0 0 0,0 1 0,0-1 0,-1 0 0,1 1 0,-2 0 0,-2 1-210,-1 1 0,1-1 0,0 1 0,0 0 1,0 0-1,1 0 0,-1 1 0,1 0 0,-7 6 0,1 3-745,1 1-1,0 0 1,0 1 0,-9 24-1,12-26-711,2 1 0,0 0 0,-2 16 0,2 9-5088</inkml:trace>
  <inkml:trace contextRef="#ctx0" brushRef="#br0" timeOffset="1">506 360 19378,'-9'4'2168,"-5"3"-1537,0 1 1,1 0-1,0 0 0,1 1 1,0 1-1,-15 16 1,21-21-445,0 2-1,1-1 1,0 0 0,0 1 0,1 0 0,0 0 0,0 0 0,1 1-1,-1-1 1,2 1 0,-1 0 0,1 0 0,0 0 0,1 0 0,-1 11-1,2-18-175,0 0-1,0 0 0,0 0 1,0-1-1,0 1 1,0 0-1,0 0 0,0 0 1,1-1-1,-1 1 0,0 0 1,1 0-1,-1 0 1,0-1-1,1 1 0,-1 0 1,1-1-1,-1 1 0,1 0 1,-1-1-1,1 1 1,0-1-1,-1 1 0,1 0 1,0-1-1,-1 0 0,1 1 1,1 0-1,0-1 92,0 1-1,0-1 1,0 0-1,0 0 0,1 0 1,-1 0-1,0 0 1,0 0-1,0-1 1,0 1-1,3-1 1,2-1 226,0-1 0,0 0 0,-1 0 0,1 0-1,11-9 1,-9 5-285,-1 0-1,-1 0 0,1-1 0,-1-1 0,-1 1 0,11-18 0,-14 21-40,0 0 0,-1 0 0,0-1 0,0 1 1,0-1-1,0 1 0,-1-1 0,0 0 0,-1 1 0,1-1 0,-1 0 0,0 0 0,0 0 0,-2-8 0,1 12-119,1 0 0,-1 1 0,0-1 0,1 0-1,-1 0 1,0 1 0,0-1 0,0 1 0,0-1 0,0 0 0,-1 1 0,1 0 0,0-1-1,-1 1 1,1 0 0,-1 0 0,1 0 0,-1 0 0,0 0 0,1 0 0,-1 0 0,0 1-1,-3-2 1,-45-3-5976,23 5-1563</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9.754"/>
    </inkml:context>
    <inkml:brush xml:id="br0">
      <inkml:brushProperty name="width" value="0.025" units="cm"/>
      <inkml:brushProperty name="height" value="0.025" units="cm"/>
    </inkml:brush>
  </inkml:definitions>
  <inkml:trace contextRef="#ctx0" brushRef="#br0">6 1 15983,'0'0'8552,"-5"55"-7591,21-37-192,7-4-449,7-3-192,1-5-32,2-5-256,-1-1-1121,-5 0-833,-6-11-1281,-4-7-2211,-5-8-5828</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0.079"/>
    </inkml:context>
    <inkml:brush xml:id="br0">
      <inkml:brushProperty name="width" value="0.025" units="cm"/>
      <inkml:brushProperty name="height" value="0.025" units="cm"/>
    </inkml:brush>
  </inkml:definitions>
  <inkml:trace contextRef="#ctx0" brushRef="#br0">132 1 15150,'0'0'3428,"-37"65"-289,13-20-865,-1 2-609,4 0-159,6-4-481,8-5-801,5-7-192,2-7-673,0-6-1697,3-14-1666</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0.544"/>
    </inkml:context>
    <inkml:brush xml:id="br0">
      <inkml:brushProperty name="width" value="0.025" units="cm"/>
      <inkml:brushProperty name="height" value="0.025" units="cm"/>
    </inkml:brush>
  </inkml:definitions>
  <inkml:trace contextRef="#ctx0" brushRef="#br0">1 56 11563,'0'0'12796,"12"-2"-11824,-4 1-789,-4 0-106,-1 0 0,1 0 0,0 1 0,0 0 0,0-1 0,0 2-1,0-1 1,0 0 0,0 1 0,0-1 0,0 1 0,0 0 0,-1 1 0,1-1-1,0 1 1,-1-1 0,1 1 0,5 4 0,17 16 617,-4-3-524,1 0 1,0-2 0,1 0 0,1-2 0,1-1 0,32 13 0,-56-26 54,-4-2-6,-42-22 661,14-2-574,-31-33 0,41 36-308,-1 2-1,-1 1 1,-40-28 0,52 45-2478,17 13 606,23 17-2324,-5-20-1210,3-7-5594</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1.742"/>
    </inkml:context>
    <inkml:brush xml:id="br0">
      <inkml:brushProperty name="width" value="0.025" units="cm"/>
      <inkml:brushProperty name="height" value="0.025" units="cm"/>
    </inkml:brush>
  </inkml:definitions>
  <inkml:trace contextRef="#ctx0" brushRef="#br0">0 68 15759,'0'0'5162,"8"8"-4612,-1-2-465,-1 1 0,0 0 0,-1 1 0,0-1 0,0 1 0,-1 0 0,1 1 0,-2-1 0,1 0 0,-1 1 0,-1 0 0,0 0 0,2 11 0,0 11-48,-3-21-32,0-1 1,0 0-1,1 0 1,0 0-1,1 0 1,-1 0-1,2 0 0,6 12 1,-10-20-18,1 0 1,-1 0 0,1 0-1,-1-1 1,1 1-1,0 0 1,0 0-1,-1 0 1,1-1 0,0 1-1,0-1 1,0 1-1,0 0 1,0-1-1,-1 0 1,1 1 0,0-1-1,0 1 1,0-1-1,0 0 1,1 0-1,-1 0 1,0 0 0,0 1-1,0-1 1,0 0-1,0-1 1,0 1 0,0 0-1,0 0 1,0 0-1,0-1 1,0 1-1,0 0 1,0-1 0,0 1-1,0-1 1,0 1-1,-1-1 1,1 0-1,0 1 1,0-1 0,0 0-1,-1 0 1,1 1-1,0-1 1,-1 0-1,1 0 1,-1 0 0,1-1-1,3-4-45,0 1 0,0-1 0,-1 0 0,0-1 0,0 1 0,2-9 0,-1 0 27,-1 0 1,0-1 0,-1 1 0,-1 0 0,-1-1-1,0 1 1,-1-1 0,0 1 0,-1 0 0,-1 0 0,0 0-1,-1 0 1,-1 0 0,-8-17 0,13 32 38,0-1 1,0 0-1,-1 0 1,1 1-1,0-1 1,-1 0-1,1 0 1,0 1-1,-1-1 1,1 0-1,-1 1 1,1-1 0,-1 1-1,1-1 1,-1 0-1,0 1 1,1-1-1,-1 1 1,0 0-1,1-1 1,-1 1-1,0 0 1,0-1-1,1 1 1,-1 0-1,0 0 1,0-1-1,0 1 1,1 0-1,-3 0 1,2 1-6,1 0 1,-1 0 0,0 0-1,0 1 1,0-1 0,1 0-1,-1 0 1,0 1 0,1-1-1,-1 0 1,1 0 0,0 1-1,-1-1 1,1 1 0,0 1-1,-4 58 72,4-59-57,0 3 41,0 0-1,0 1 0,1-1 1,0 1-1,0-1 0,0 0 1,0 1-1,1-1 1,0 0-1,0 0 0,1 0 1,-1 0-1,1-1 0,0 1 1,0-1-1,5 6 1,-5-8 38,1 1 1,-1-1 0,0 1 0,1-1 0,0 0 0,-1 0 0,1-1-1,0 1 1,0-1 0,0 0 0,0 0 0,0 0 0,0 0 0,1-1-1,-1 0 1,0 1 0,0-2 0,0 1 0,0 0 0,0-1 0,0 0 0,5-1-1,-5 1-42,1-1 0,-1 0 0,1 0 0,-1 0-1,0 0 1,1-1 0,-1 0 0,-1 0 0,1 0 0,0 0-1,-1 0 1,1-1 0,-1 1 0,0-1 0,0 0-1,-1 0 1,1 0 0,-1-1 0,0 1 0,0-1 0,0 1-1,-1-1 1,2-5 0,1-8 22,-1-1 0,0 0 0,-1 0 0,-1-27 0,-3 44-323,0 15 56,-2 22 46,4-28 70,0 1 89,0 1 0,0-1-1,0 0 1,1 0 0,1 0 0,4 15 0,-5-21-73,0 0-1,0 0 1,0-1-1,0 1 1,1 0 0,-1 0-1,0-1 1,1 1-1,0-1 1,-1 1 0,1-1-1,0 0 1,0 0-1,0 0 1,0 0 0,0 0-1,0 0 1,0 0 0,0-1-1,0 1 1,0-1-1,0 1 1,0-1 0,1 0-1,-1 0 1,0 0-1,0 0 1,0 0 0,0 0-1,1-1 1,2 0-1,0 0-479,-1 0 0,1-1 0,0 1-1,-1-1 1,0 0 0,1 0 0,-1-1-1,0 1 1,0-1 0,0 0-1,0 0 1,-1 0 0,6-6 0,23-29-9163</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078"/>
    </inkml:context>
    <inkml:brush xml:id="br0">
      <inkml:brushProperty name="width" value="0.025" units="cm"/>
      <inkml:brushProperty name="height" value="0.025" units="cm"/>
    </inkml:brush>
  </inkml:definitions>
  <inkml:trace contextRef="#ctx0" brushRef="#br0">0 0 13164,'0'0'8553,"18"58"-7913,-18-21 129,0 4-321,0 3-256,0-3-159,5-4-33,10-6-1090,1-11-1632,-3-9-1762,2-10-6279</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418"/>
    </inkml:context>
    <inkml:brush xml:id="br0">
      <inkml:brushProperty name="width" value="0.025" units="cm"/>
      <inkml:brushProperty name="height" value="0.025" units="cm"/>
    </inkml:brush>
  </inkml:definitions>
  <inkml:trace contextRef="#ctx0" brushRef="#br0">1 99 16367,'0'0'2744,"2"-10"171,-1 6-2785,1 0-1,-1 0 1,1 0-1,0 0 1,0 0-1,0 0 1,0 1-1,1-1 1,-1 1-1,1-1 1,0 1-1,0 0 1,0 0-1,1 0 1,-1 1-1,1-1 1,-1 1-1,1 0 1,0 0-1,0 0 1,0 0-1,0 1 1,0-1-1,0 1 1,1 0-1,6 0 1,20-5 6,1 2 1,-1 2 0,0 0-1,58 6 1,-85-4-147,-1 0-1,0 1 1,1-1-1,-1 1 0,0-1 1,0 1-1,0 0 1,0 1-1,1-1 1,-1 0-1,-1 1 1,1 0-1,0-1 1,0 1-1,-1 0 1,1 1-1,-1-1 1,1 0-1,-1 1 0,0-1 1,0 1-1,0 0 1,-1 0-1,4 5 1,-4-4 14,-1-1 0,1 1 0,-1-1 0,0 1 0,1 0 0,-2-1 0,1 1 0,0 0 0,-1-1 0,1 1 0,-1-1 0,0 1 0,-1-1 0,1 1 0,0-1 0,-1 0 0,0 1 0,0-1 0,0 0 0,0 0 0,0-1 0,-4 4 0,-90 84 1939,139-87-2236,-31-3 168,0 1-1,-1 1 1,1 0 0,0 1 0,-1 0 0,0 0-1,21 11 1,-28-13 85,0 1 1,0 0-1,0 1 0,-1-1 1,1 1-1,-1-1 0,1 1 1,-1 0-1,0 0 0,0 1 1,0-1-1,0 1 0,-1-1 1,1 1-1,-1 0 0,0 0 1,0 0-1,-1 0 0,1 0 1,-1 0-1,0 1 0,0-1 1,1 9-1,-3-10 127,0 0 0,0 1 0,0-1 0,0 0 0,0 1 0,-1-1 0,1 0 1,-1 0-1,0 0 0,0-1 0,0 1 0,0 0 0,-1-1 0,1 1 0,0-1 0,-1 0 0,0 1 0,0-1 0,0-1 0,0 1 0,0 0 1,0-1-1,-4 2 0,-5 2 584,-1 0 0,0 0 0,0-1 0,-24 3 0,-36-1 689,68-5-1351,1-1 0,0 0 0,0-1 0,-1 1 0,1-1 0,0 0 0,0 0 0,0 0 0,0 0 0,0-1 0,0 1 0,0-1 0,0 0 0,-5-4 0,8 5-92,1 1 0,0 0 1,-1 0-1,1-1 0,-1 1 0,1 0 1,0 0-1,0-1 0,-1 1 0,1 0 1,0-1-1,0 1 0,-1-1 1,1 1-1,0 0 0,0-1 0,0 1 1,-1-1-1,1 1 0,0 0 0,0-1 1,0 1-1,0-1 0,0 1 0,0-1 1,0 1-1,0 0 0,0-1 0,0 1 1,0-1-1,1 1 0,-1-1 0,0 1 1,0 0-1,0-1 0,0 1 0,1-1 1,-1 1-1,0 0 0,0-1 0,1 1 1,-1 0-1,0-1 0,1 1 0,-1-1 1,21-6-6036,-14 5 4607,18-6-5055</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776"/>
    </inkml:context>
    <inkml:brush xml:id="br0">
      <inkml:brushProperty name="width" value="0.025" units="cm"/>
      <inkml:brushProperty name="height" value="0.025" units="cm"/>
    </inkml:brush>
  </inkml:definitions>
  <inkml:trace contextRef="#ctx0" brushRef="#br0">57 0 21620,'0'0'4004,"-56"56"-3139,56-31-417,0-6-383,16 0-1026,6-5-2435,2-7-1760,-1-6-7785</inkml:trace>
  <inkml:trace contextRef="#ctx0" brushRef="#br0" timeOffset="1">143 339 15471,'0'0'4932</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48.092"/>
    </inkml:context>
    <inkml:brush xml:id="br0">
      <inkml:brushProperty name="width" value="0.025" units="cm"/>
      <inkml:brushProperty name="height" value="0.025" units="cm"/>
    </inkml:brush>
  </inkml:definitions>
  <inkml:trace contextRef="#ctx0" brushRef="#br0">180 436 13389,'0'0'4943,"-5"-5"-5060,-11-8 114,6 15 38,-3 35 119,7-9-57,-32 115 650,7 1 0,-24 278 1,55-414-710,-4 56 141,2 1 0,4 0 0,17 116 0,-16-164-174,1 1-1,1-1 1,0 0 0,2-1 0,-1 0-1,2 0 1,0 0 0,1-1-1,1 0 1,0 0 0,1-1 0,1-1-1,0 0 1,1-1 0,0 0 0,1-1-1,0 0 1,0-1 0,17 8-1,-1-4 27,0-1 0,1-2 0,0-1 0,1-1 0,0-2 0,38 3 0,204 5 592,-151-12-283,898 110 338,-215-33-680,6-61 31,520-4 98,94 1 200,-186-48-306,-824 17-16,1046 6 47,-588 11-24,-721-2 28,267-36 1,-397 30 0,0 0 0,-1-1 0,1-1 0,-1-1 0,-1-1 0,36-23 0,111-91 210,-143 105-293,59-52 63,120-130 0,55-101 79,-67 75-76,-138 170-34,4 1 0,1 4 1,3 2-1,2 3 0,2 3 1,1 2-1,3 4 0,1 2 0,1 4 1,92-27-1,-144 53 66,0 2 0,35-4 0,-7 2-133,-48 6 63,0 0 1,0 0-1,1 0 0,-1 0 1,0 0-1,0 0 1,0 0-1,0 0 0,0-1 1,1 1-1,-1 0 0,0 0 1,0 0-1,0 0 1,0 0-1,0 0 0,0-1 1,0 1-1,0 0 1,1 0-1,-1 0 0,0 0 1,0-1-1,0 1 0,0 0 1,0 0-1,0 0 1,0 0-1,0-1 0,0 1 1,0 0-1,0 0 1,0 0-1,0 0 0,0-1 1,0 1-1,0 0 0,0 0 1,0 0-1,0 0 1,-1-1-1,1 1 0,0 0 1,0 0-1,0 0 1,0 0-1,0 0 0,0 0 1,0-1-1,-1 1 0,1 0 1,0 0-1,0 0 1,0 0-1,0 0 0,0 0 1,-1 0-1,1 0 1,0 0-1,0 0 0,0-1 1,-11-6-55,-20-3-266,-1 3-1,1 0 1,-1 2 0,0 2 0,-47 0-1,25 1 168,-2005-96-361,331 12-722,858 36 1224,-384-24 25,-828-36 106,0 108-124,1402 34 16,-786 24 1709,1459-56-1747,-29-3 201,34-6-423,18-9-692,60-40-5729,41-24-7543</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3.875"/>
    </inkml:context>
    <inkml:brush xml:id="br0">
      <inkml:brushProperty name="width" value="0.025" units="cm"/>
      <inkml:brushProperty name="height" value="0.025" units="cm"/>
    </inkml:brush>
  </inkml:definitions>
  <inkml:trace contextRef="#ctx0" brushRef="#br0">0 0 11243,'0'0'11333,"8"6"-10436,-2-1-805,0 1 0,-1-1 0,0 1 0,0 0 0,-1 0 0,0 0 0,0 1 0,0 0 0,-1-1 0,0 1 0,0 1 0,-1-1 0,0 0 0,0 1 0,0-1 0,0 9 0,5 40 96,-5-34 12,1-1 0,1 0 0,0 0 0,2 0 0,9 24 0,-14-43-142,0 1 1,0-1-1,1 0 1,-1 0-1,0 0 0,1 1 1,-1-1-1,1 0 1,0-1-1,-1 1 1,1 0-1,0 0 0,0-1 1,0 0-1,1 1 1,-1-1-1,0 0 0,0 0 1,1 0-1,-1 0 1,1 0-1,2 0 1,-2-1 24,1 0 1,0 0 0,-1-1 0,1 1 0,0-1 0,-1 0 0,1 0 0,0 0 0,-1 0 0,0-1 0,1 1 0,-1-1 0,4-3 0,9-6 106,-2-1 0,1-1 1,-2 0-1,19-23 0,61-85 152,-87 120 292,-3 13-451,-4 18-104,1-28-4,-3 33 217,1-26-195,1 1 0,0-1 0,1 1 0,0-1 0,0 1 0,1-1 0,2 12 0,-2-19-88,0-1 0,0 1 0,1-1 0,-1 0 0,0 1-1,0-1 1,1 0 0,-1 0 0,1 0 0,-1 0 0,1 0 0,0 0 0,-1 0 0,1 0 0,0-1 0,0 1 0,-1-1 0,1 1-1,0-1 1,0 0 0,0 1 0,0-1 0,0 0 0,-1 0 0,1-1 0,0 1 0,0 0 0,0 0 0,0-1 0,-1 0 0,4 0-1,5-1 34,0-1-1,-1 0 0,1-1 0,13-7 0,8-8-41,-1-2 0,-2 0 0,0-2 0,-1-2 0,-2 0 0,24-30 0,-49 55 0,0-1 0,0 1 0,0 0 0,0-1 0,1 1 0,-1 0 0,0-1 0,0 1 0,0 0 0,0 0 0,1-1 0,-1 1 0,0 0 0,0 0 0,0-1 0,1 1 0,-1 0 0,0 0 0,0 0 0,1-1 0,-1 1 0,0 0 0,1 0 0,-1 0 0,0 0 0,1 0 0,-1 0 0,0 0 0,1-1 0,-1 1 0,0 0 0,1 0 0,-1 0 0,0 0 0,1 0 0,-1 1 0,0-1 0,1 0 0,-1 0 0,0 0 0,0 0 0,1 0 0,-1 0 0,0 0 0,1 1 0,-1-1 0,0 0 0,0 0 0,1 1 0,2 22 0,-11 35 0,8-56 0,-2 7-217,1 0 0,0 0 0,0 0 0,1 0 0,0 1-1,0-1 1,1 0 0,2 9 0,-2-15 88,0 0 0,0 0-1,1-1 1,-1 1 0,1-1 0,-1 1 0,1-1-1,0 1 1,0-1 0,0 0 0,0 0-1,0 0 1,1 0 0,-1-1 0,1 1 0,-1 0-1,1-1 1,-1 0 0,1 0 0,0 1-1,0-2 1,0 1 0,-1 0 0,1-1-1,0 1 1,0-1 0,0 0 0,4 0 0,-3 1-717,1-1 0,0 0 1,-1 0-1,1 0 0,0-1 0,-1 1 1,1-1-1,-1 0 0,1-1 1,-1 1-1,8-4 0,16-19-9088</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4.229"/>
    </inkml:context>
    <inkml:brush xml:id="br0">
      <inkml:brushProperty name="width" value="0.025" units="cm"/>
      <inkml:brushProperty name="height" value="0.025" units="cm"/>
    </inkml:brush>
  </inkml:definitions>
  <inkml:trace contextRef="#ctx0" brushRef="#br0">0 1 15727,'0'0'9000,"51"49"-7366,-20-42-513,10-5-769,6-2-224,7 0-63,-2 0-290,-3 0-1408,-5 0-1058,-13-1-1441,-9 0-2146</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2.474"/>
    </inkml:context>
    <inkml:brush xml:id="br0">
      <inkml:brushProperty name="width" value="0.025" units="cm"/>
      <inkml:brushProperty name="height" value="0.025" units="cm"/>
    </inkml:brush>
  </inkml:definitions>
  <inkml:trace contextRef="#ctx0" brushRef="#br0">1 98 17457,'0'0'2130,"12"-10"-331,-5 3-1646,52-40 2733,-54 43-2579,1 1 0,-1 0-1,1 0 1,0 1-1,0-1 1,0 1-1,0 0 1,0 1 0,0 0-1,1 0 1,-1 0-1,7 0 1,-11 2-296,-1-1 0,1 0 0,-1 1 1,1 0-1,-1-1 0,1 1 0,-1 0 0,0 0 1,1-1-1,-1 1 0,0 0 0,0 1 0,1-1 1,-1 0-1,0 0 0,0 0 0,0 1 0,0-1 1,-1 0-1,1 1 0,0-1 0,-1 1 0,1-1 1,-1 1-1,1-1 0,-1 1 0,1-1 0,-1 1 1,0 0-1,0 1 0,2 61 144,-3-46-49,-1 38 108,0-34-178,2 1 0,0 0 0,4 22 0,-4-43-25,0 0 0,0-1 0,1 1 0,-1-1 0,1 1 0,-1-1 0,1 1 0,0-1 0,-1 1-1,1-1 1,0 1 0,0-1 0,0 0 0,0 0 0,0 1 0,0-1 0,1 0 0,-1 0 0,0 0 0,0 0 0,1 0 0,-1-1 0,1 1-1,-1 0 1,1-1 0,-1 1 0,1-1 0,-1 1 0,1-1 0,-1 0 0,1 1 0,0-1 0,-1 0 0,1 0 0,-1 0 0,1 0 0,0-1-1,2 1 1,1-2 150,0 1 0,0 0 0,0-1-1,-1 0 1,1 0 0,0 0-1,-1-1 1,1 0 0,-1 0 0,8-6-1,-2-1-97,-1-1 0,0 0 0,0 0 0,-1-1 0,0 0 0,-1 0 0,-1-1 0,0 0 0,-1 0 0,0-1 0,-1 1-1,0-1 1,-1 0 0,-1 0 0,0 0 0,-1 0 0,-1 0 0,-2-27 0,2 39-68,0 1 1,0 0-1,0 0 0,0 0 1,0 0-1,0 0 0,-1 0 1,1 0-1,0 0 0,-1-1 1,1 1-1,-1 0 0,1 0 1,-1 0-1,0 1 1,1-1-1,-1 0 0,0 0 1,1 0-1,-1 0 0,0 1 1,0-1-1,0 0 0,0 1 1,0-1-1,0 1 0,0-1 1,0 1-1,0-1 0,0 1 1,0 0-1,0-1 0,0 1 1,0 0-1,-1 0 0,1 0 1,0 0-1,0 0 0,0 0 1,-2 0-1,1 1-39,-1 0 0,1 0 0,0 0-1,0 0 1,0 0 0,0 1 0,0-1 0,0 0 0,0 1-1,1 0 1,-1-1 0,0 1 0,1 0 0,-1 0-1,1 0 1,0 0 0,0 0 0,-2 2 0,0 5-798,0 1-1,1-1 1,0 0 0,0 0 0,0 18 0,1-23 64,1-1 0,0 1 0,1 0 0,-1-1 1,1 1-1,0 0 0,0-1 0,0 1 0,0-1 0,0 1 1,3 3-1,14 11-8212</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4.572"/>
    </inkml:context>
    <inkml:brush xml:id="br0">
      <inkml:brushProperty name="width" value="0.025" units="cm"/>
      <inkml:brushProperty name="height" value="0.025" units="cm"/>
    </inkml:brush>
  </inkml:definitions>
  <inkml:trace contextRef="#ctx0" brushRef="#br0">112 0 8360,'0'0'4836,"-73"35"-575,50-21-1571,10 0-512,10-5-1217,3 0-416,11-5 63,12-1 353,7-2 224,9-1-160,4 0-160,1 0-321,-1-2-319,-3-1-161,-5 0-32,3-2-385,1-3-2657,7-10-4838</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7.538"/>
    </inkml:context>
    <inkml:brush xml:id="br0">
      <inkml:brushProperty name="width" value="0.025" units="cm"/>
      <inkml:brushProperty name="height" value="0.025" units="cm"/>
    </inkml:brush>
  </inkml:definitions>
  <inkml:trace contextRef="#ctx0" brushRef="#br0">29 0 17681,'0'0'1954,"0"14"-1223,1 75 1239,13 266-481,-13-348-1208,3 25-709,-1-25 1648,1-15 2469,26-153-1723,-21 99-2004,3 0 0,27-82 0,-39 142 32,1 0-1,-1 0 1,1 1-1,-1-1 1,1 0-1,0 1 1,0-1-1,0 1 1,0-1-1,0 1 1,0-1-1,0 1 1,0 0-1,0-1 1,1 1-1,-1 0 1,1 0-1,-1 0 1,1 0-1,-1 0 1,1 0-1,2 0 0,-2 1-14,0 0-1,-1 0 0,1 0 0,0 1 1,-1-1-1,1 1 0,-1-1 0,1 1 0,0 0 1,-1 0-1,0-1 0,1 1 0,-1 0 0,1 0 1,-1 1-1,0-1 0,0 0 0,2 3 1,6 7-93,-1 0 0,0 1 1,-1 0-1,7 16 1,-9-18 65,0 0 0,-1 1 0,-1 0-1,0-1 1,0 1 0,-1 0 0,0 1 0,0 16 0,-2-25 75,0 1 0,-1-1 0,1 1 0,-1-1-1,1 0 1,-1 1 0,0-1 0,-1 0 0,1 0 0,0 1 0,-1-1-1,0 0 1,0-1 0,0 1 0,0 0 0,0 0 0,0-1 0,-1 1 0,1-1-1,-1 0 1,0 0 0,0 0 0,0 0 0,0 0 0,0-1 0,0 1-1,0-1 1,0 0 0,-1 0 0,1 0 0,-4 0 0,-2 1 116,1-1 0,0 1 0,-1-2 0,1 1 0,-1-1 0,1-1 0,-1 0 0,1 0 1,-15-4-1,4-1-127,0-2 1,-30-15 0,25 10-334,25 21-8321,11 6 4826,5 0-1857</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7.910"/>
    </inkml:context>
    <inkml:brush xml:id="br0">
      <inkml:brushProperty name="width" value="0.025" units="cm"/>
      <inkml:brushProperty name="height" value="0.025" units="cm"/>
    </inkml:brush>
  </inkml:definitions>
  <inkml:trace contextRef="#ctx0" brushRef="#br0">313 1 11755,'0'0'12300,"-58"78"-10250,25-37-449,-4 7-768,-1-2-545,5-2-160,5-3-96,4-9-32,7-10-608,6-8-1058,2-9-480,0-5-608,0-5-610,2-17-2913</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250"/>
    </inkml:context>
    <inkml:brush xml:id="br0">
      <inkml:brushProperty name="width" value="0.025" units="cm"/>
      <inkml:brushProperty name="height" value="0.025" units="cm"/>
    </inkml:brush>
  </inkml:definitions>
  <inkml:trace contextRef="#ctx0" brushRef="#br0">0 1 12396,'0'0'6822,"68"22"-5188,-40-3-481,8 1-384,8 1-513,2-4-160,4-7-929,2-5-3459,-3-5-10250</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609"/>
    </inkml:context>
    <inkml:brush xml:id="br0">
      <inkml:brushProperty name="width" value="0.025" units="cm"/>
      <inkml:brushProperty name="height" value="0.025" units="cm"/>
    </inkml:brush>
  </inkml:definitions>
  <inkml:trace contextRef="#ctx0" brushRef="#br0">0 185 24247,'0'0'4772,"66"6"-14989,-49-19-8073</inkml:trace>
  <inkml:trace contextRef="#ctx0" brushRef="#br0" timeOffset="1">596 1 20467,'0'0'5638,"-38"52"-4806,16-20-351,-1 1-353,-1 2-64,1-1-32,3-2 0,-3-3-32,3-3 32,2-5-64,2-6-865,-1-2-1281,-1-13-1473,2-2-2307</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951"/>
    </inkml:context>
    <inkml:brush xml:id="br0">
      <inkml:brushProperty name="width" value="0.025" units="cm"/>
      <inkml:brushProperty name="height" value="0.025" units="cm"/>
    </inkml:brush>
  </inkml:definitions>
  <inkml:trace contextRef="#ctx0" brushRef="#br0">12 0 15951,'0'0'8648,"-11"55"-7431,31-32-352,10 0-256,12-2-289,9-6-160,6-1-32,-1-5-1281,-2-5-2530,-10-4-3012,-9 0-6117</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9.333"/>
    </inkml:context>
    <inkml:brush xml:id="br0">
      <inkml:brushProperty name="width" value="0.025" units="cm"/>
      <inkml:brushProperty name="height" value="0.025" units="cm"/>
    </inkml:brush>
  </inkml:definitions>
  <inkml:trace contextRef="#ctx0" brushRef="#br0">1 0 14125,'0'0'11147,"15"72"-9706,-7-39-576,1 2-641,2 1-160,2-1-608,0-3-1570,-2-4-1121,-5-7-705,-6-6-2338</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9.724"/>
    </inkml:context>
    <inkml:brush xml:id="br0">
      <inkml:brushProperty name="width" value="0.025" units="cm"/>
      <inkml:brushProperty name="height" value="0.025" units="cm"/>
    </inkml:brush>
  </inkml:definitions>
  <inkml:trace contextRef="#ctx0" brushRef="#br0">1 28 17136,'0'0'9801,"72"-27"-8936,-29 27-576,6 0-257,-1 0-161,4 0-1985,-7 0-3395,-8 0-11595</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0.407"/>
    </inkml:context>
    <inkml:brush xml:id="br0">
      <inkml:brushProperty name="width" value="0.025" units="cm"/>
      <inkml:brushProperty name="height" value="0.025" units="cm"/>
    </inkml:brush>
  </inkml:definitions>
  <inkml:trace contextRef="#ctx0" brushRef="#br0">63 12 13036,'0'0'6129,"3"11"-4832,4 22-537,-2 0 0,0 0 0,-3 0 0,0 1 0,-4 36 0,-24 184 800,19-197-1066,7-54-471,-6 50 647,-3 0 1,-20 72-1,24-118 1154,2-23-879,5-30-217,17-79-673,6 0 0,50-145 0,-56 207-60,-12 37 5,-5 13 0,1 2 0,1-1 0,0 0 0,0 1 0,1-1 0,0 1 0,1 0 0,1 1 0,10-15 0,-16 24-3,0 0 1,0 0-1,1 0 0,-1 0 0,0 0 1,0 1-1,1-1 0,-1 0 0,0 0 1,1 1-1,-1-1 0,1 1 0,-1-1 1,1 1-1,-1 0 0,1-1 0,-1 1 1,1 0-1,-1 0 0,1 0 1,-1 0-1,1 1 0,-1-1 0,3 1 1,0 0-12,-1 1 0,0-1-1,1 1 1,-1 0 0,0 0 0,0 1 0,-1-1 0,1 0 0,0 1 0,2 3 0,4 6-52,1 1 1,-2 0-1,12 24 0,-16-30 48,-1 1 0,0-1 0,0 1-1,0 0 1,-1 0 0,0 0 0,-1 0 0,0 0-1,0 0 1,-1 0 0,0 0 0,0 0 0,-3 12-1,2-15 45,-1 1 0,0-1 0,0 0 0,0 0 0,-1-1 0,1 1-1,-1 0 1,0-1 0,-1 0 0,1 1 0,-1-1 0,0-1 0,0 1-1,0-1 1,0 1 0,-1-1 0,1 0 0,-1-1 0,0 1 0,-10 3-1,6-2 48,-1-1-1,0 0 0,0-1 1,0 0-1,0 0 0,0-1 0,0 0 1,0-1-1,-14-1 0,20 0-284,0 1 0,0-1 0,0 0 0,1 0 0,-1-1 0,0 1 0,1-1-1,-1 0 1,1 0 0,-1 0 0,-3-4 0,5 4-447,-1 0 1,1 0-1,0-1 0,0 0 0,1 1 0,-1-1 0,1 0 0,-1 0 1,1 1-1,0-1 0,0 0 0,0 0 0,0-1 0,1 1 1,-1-6-1,0-25-16536</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1.558"/>
    </inkml:context>
    <inkml:brush xml:id="br0">
      <inkml:brushProperty name="width" value="0.025" units="cm"/>
      <inkml:brushProperty name="height" value="0.025" units="cm"/>
    </inkml:brush>
  </inkml:definitions>
  <inkml:trace contextRef="#ctx0" brushRef="#br0">0 0 14606,'0'0'11403,"28"65"-11371,-6-51 0,2-2-865,3-7-1249,0-5-1089,0 0-545,-7-13-2081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2.862"/>
    </inkml:context>
    <inkml:brush xml:id="br0">
      <inkml:brushProperty name="width" value="0.025" units="cm"/>
      <inkml:brushProperty name="height" value="0.025" units="cm"/>
    </inkml:brush>
  </inkml:definitions>
  <inkml:trace contextRef="#ctx0" brushRef="#br0">74 0 17681,'0'0'6027,"-9"10"-5157,0-1-683,0 1 0,1 0 0,1 0 0,-8 15 1,13-21-119,-1 0 0,1 0 1,0 0-1,1 1 0,-1-1 1,1 1-1,0-1 0,0 1 1,0 0-1,1-1 0,-1 1 0,1 0 1,0 0-1,1-1 0,-1 1 1,1 0-1,0-1 0,2 7 1,-2-9-17,0-1-1,0 0 1,0 0 0,1 0 0,-1 0 0,0 0 0,1 0 0,-1 0 0,1 0-1,-1 0 1,1 0 0,-1-1 0,1 1 0,0-1 0,-1 1 0,1-1-1,0 0 1,-1 0 0,1 0 0,0 0 0,0 0 0,-1 0 0,1 0-1,0 0 1,-1-1 0,1 1 0,0 0 0,-1-1 0,1 0 0,2-1 0,50-21 1351,1-15-494,-39 26-848,0 0 1,1 2 0,1 0 0,0 0-1,32-11 1,-50 21-67,1-1-1,-1 1 1,1 0-1,0 0 0,0-1 1,-1 1-1,1 0 1,0 0-1,-1 0 1,1 0-1,0 0 1,0 0-1,-1 0 0,1 0 1,0 0-1,-1 1 1,1-1-1,0 0 1,-1 0-1,1 1 1,0-1-1,-1 0 1,1 1-1,0-1 0,-1 1 1,1-1-1,-1 0 1,1 1-1,-1-1 1,1 1-1,-1 0 1,1-1-1,-1 1 0,1 0 1,0 2 3,-1 0 0,1-1 1,-1 1-1,0-1 0,0 1 0,0 0 0,0-1 1,0 1-1,0 0 0,-1 2 0,-22 70 137,20-67-125,0-1 28,1 0 0,-1 0 0,1 0 0,1 0 1,-1 1-1,1-1 0,1 1 0,-1 14 0,2-21-21,-1-1 0,1 1 0,-1 0 0,0-1 1,1 1-1,-1-1 0,1 1 0,-1-1 0,1 1 0,0-1 0,-1 1 0,1-1 0,0 1 0,-1-1 0,1 0 0,0 1 1,-1-1-1,1 0 0,0 0 0,0 1 0,-1-1 0,1 0 0,0 0 0,0 0 0,-1 0 0,1 0 0,0 0 0,0 0 1,-1 0-1,1 0 0,0-1 0,0 1 0,-1 0 0,1 0 0,1-1 0,28-9 490,-13 0-472,0 0 0,0-2 0,15-12 0,-21 14-40,0 0 1,1 2 0,0-1-1,1 2 1,0 0 0,0 0-1,23-8 1,-35 15-6,-1 0 0,1 0 0,-1 0-1,1 0 1,-1-1 0,1 1 0,-1 0 0,1 0 0,-1 0 0,1 0 0,0 0-1,-1 0 1,1 1 0,-1-1 0,1 0 0,-1 0 0,1 0 0,-1 0-1,1 1 1,-1-1 0,1 0 0,-1 0 0,1 1 0,-1-1 0,1 0 0,-1 1-1,0-1 1,1 1 0,-1-1 0,0 1 0,1-1 0,-1 0 0,0 1-1,1 0 1,0 23-943,-17 23-2810,-1-24-3856,-3-3-6251</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1.900"/>
    </inkml:context>
    <inkml:brush xml:id="br0">
      <inkml:brushProperty name="width" value="0.025" units="cm"/>
      <inkml:brushProperty name="height" value="0.025" units="cm"/>
    </inkml:brush>
  </inkml:definitions>
  <inkml:trace contextRef="#ctx0" brushRef="#br0">67 0 9321,'0'0'8136,"-14"66"-5926,1-29-609,0 7-960,0-1-449,4-3-160,5-7 32,4-9-64,9-15-2466,13-9-3332</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288"/>
    </inkml:context>
    <inkml:brush xml:id="br0">
      <inkml:brushProperty name="width" value="0.025" units="cm"/>
      <inkml:brushProperty name="height" value="0.025" units="cm"/>
    </inkml:brush>
  </inkml:definitions>
  <inkml:trace contextRef="#ctx0" brushRef="#br0">1 0 21044,'0'0'10538,"58"9"-12204,-39-9-2209,-4 0-1859,-4-8-3555</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633"/>
    </inkml:context>
    <inkml:brush xml:id="br0">
      <inkml:brushProperty name="width" value="0.025" units="cm"/>
      <inkml:brushProperty name="height" value="0.025" units="cm"/>
    </inkml:brush>
  </inkml:definitions>
  <inkml:trace contextRef="#ctx0" brushRef="#br0">27 0 14830,'0'0'9801,"-24"66"-8167,22-42-417,2 2-737,0-7-351,14 0-33,5-11 0,4-7-128,8-1-961,2-9-673,1-15-1729,-1-6-1890,-3-3-2274</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977"/>
    </inkml:context>
    <inkml:brush xml:id="br0">
      <inkml:brushProperty name="width" value="0.025" units="cm"/>
      <inkml:brushProperty name="height" value="0.025" units="cm"/>
    </inkml:brush>
  </inkml:definitions>
  <inkml:trace contextRef="#ctx0" brushRef="#br0">339 1 10154,'0'0'2978,"-14"51"1507,-5-12-1186,-8 8-352,-4 7-545,-5 5-288,-4 6-705,-2 0-672,4-2-609,5-4-96,7-5-1762,5-15-4708,9-10-9705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2.209"/>
    </inkml:context>
    <inkml:brush xml:id="br0">
      <inkml:brushProperty name="width" value="0.025" units="cm"/>
      <inkml:brushProperty name="height" value="0.025" units="cm"/>
    </inkml:brush>
  </inkml:definitions>
  <inkml:trace contextRef="#ctx0" brushRef="#br0">453 145 5765,'-38'24'793,"1"2"-1,1 1 0,1 2 0,2 1 0,1 2 0,2 1 0,1 2 1,1 1-1,3 1 0,0 1 0,3 1 0,-23 53 0,37-70-580,0 1 0,2 1 0,1-1 0,1 1-1,1 0 1,1 0 0,1 0 0,1 1 0,1-1 0,1 0-1,10 47 1,-9-60-190,0-1 0,0 1-1,1-1 1,0 1 0,1-1-1,0-1 1,1 1 0,0-1-1,0 0 1,1 0 0,0 0 0,1-1-1,-1-1 1,2 1 0,-1-1-1,1 0 1,0-1 0,1 0 0,-1-1-1,1 0 1,0 0 0,0-1-1,1 0 1,-1-1 0,1 0-1,0-1 1,22 3 0,-14-5 168,0 0 1,-1-2-1,1 0 1,0-1 0,-1 0-1,1-2 1,-1 0-1,0-1 1,-1-1-1,26-14 1,10-8 1128,96-73 1,-66 37-106,117-116-1,-156 135-724,-2-2 0,-2-2 0,61-101 0,-88 129-345,-2-1-1,0 1 1,-2-2 0,-1 1 0,0-1 0,7-49-1,-13 65-77,-1 1-1,-1 0 0,1-1 0,-1 1 0,-1 0 0,1-1 0,-1 1 0,-1 0 0,1-1 0,-1 1 0,0 0 1,-1 0-1,0 0 0,0 1 0,0-1 0,-1 1 0,0-1 0,0 1 0,-1 0 0,1 1 0,-1-1 1,-1 1-1,1 0 0,-1 0 0,0 1 0,0 0 0,-10-6 0,0 3-17,0 1 0,-1 0 0,0 2 0,0 0-1,0 0 1,0 2 0,-1 0 0,1 1 0,0 1 0,-1 0 0,-17 3-1,-1 2-26,0 2 0,0 1 0,0 1-1,-41 18 1,8 3-50,1 3-1,1 3 1,-111 80 0,146-90-1055,32-26 1020,0 0 0,-1 0 0,1 0 0,0 0 0,0 0 0,-1 0 0,1 0 0,0 0 0,0 0 0,0 0 0,-1 0 0,1 0 0,0 0 0,0 0 0,0 0 0,-1 1 0,1-1 0,0 0 0,0 0 0,0 0 0,0 0 0,-1 1 0,1-1 0,0 0 0,0 0 0,0 0 0,0 0 0,0 1 0,0-1 0,0 0 0,0 0 0,0 1 0,-1-1 0,1 0 0,0 0 0,0 0 0,0 1 0,0-1 0,0 0 0,0 0 0,0 1 0,0-1 0,1 0 1,-1 0-1,0 0 0,0 1 0,0-1 0,0 0 0,0 0 0,0 0 0,0 1 0,0-1 0,1 0 0,-1 0 0,0 0 0,0 0 0,0 1 0,13-6-3944,22-20-2868,13-12-4265</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2.818"/>
    </inkml:context>
    <inkml:brush xml:id="br0">
      <inkml:brushProperty name="width" value="0.025" units="cm"/>
      <inkml:brushProperty name="height" value="0.025" units="cm"/>
    </inkml:brush>
  </inkml:definitions>
  <inkml:trace contextRef="#ctx0" brushRef="#br0">0 584 18353,'0'0'4965,"83"-69"-3940,-22 26-160,14-12-64,12-5-385,2-5-352,2 1 0,-5 3-32,-7 8 0,-13 10-480,-16 11-353,-17 10-1217,-20 10-1057,-13 8-352,-18 4-609,-21 1-6726</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3.186"/>
    </inkml:context>
    <inkml:brush xml:id="br0">
      <inkml:brushProperty name="width" value="0.025" units="cm"/>
      <inkml:brushProperty name="height" value="0.025" units="cm"/>
    </inkml:brush>
  </inkml:definitions>
  <inkml:trace contextRef="#ctx0" brushRef="#br0">269 2 6983,'0'0'5269,"-10"0"-1858,-4 1-2395,-34-3 3557,37 39-3725,10-30-751,-16 45 343,-2-1 0,-38 72 1,30-67 230,-30 87 1,55-139-645,1 0 0,0 0 1,0 0-1,0 0 0,1 0 1,-1 1-1,1-1 0,0 0 1,0 0-1,1 8 0,0-11-26,0 1-1,0-1 0,-1 1 1,1-1-1,1 1 0,-1-1 1,0 0-1,0 1 0,0-1 1,1 0-1,-1 0 0,1 0 1,-1 0-1,0 0 0,1 0 1,0-1-1,-1 1 0,1 0 1,0-1-1,-1 1 0,1-1 1,0 0-1,-1 1 0,1-1 1,0 0-1,0 0 0,2 0 0,32 1-335,0-1 0,1-1 0,-1-2 0,67-15 0,-62 7-1747,77-30-1,-17-5-3218</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4.270"/>
    </inkml:context>
    <inkml:brush xml:id="br0">
      <inkml:brushProperty name="width" value="0.025" units="cm"/>
      <inkml:brushProperty name="height" value="0.025" units="cm"/>
    </inkml:brush>
  </inkml:definitions>
  <inkml:trace contextRef="#ctx0" brushRef="#br0">0 208 19410,'0'0'1057,"0"11"-10,0 22 305,1 105 1834,1-30-2250,19 121 1,-16-214 366,1-27-239,1-28-105,2-60-591,-3 0 1,-14-178-1,5 247-459,-13-58 0,18 101-41,-1-1-1,-1 0 0,0 1 1,-2 15-1,1 22 140,2-19 18,2 0 0,11 43 1,-11-62 6,0 1 0,0-1-1,2 0 1,-1-1 0,1 1 0,1-1 0,-1 0 0,2 0 0,10 13 0,-14-21-15,-1 1 0,1-1 0,0 1 0,0-1 0,0 0 0,0 0 0,0 0 1,0 0-1,1-1 0,-1 1 0,0-1 0,1 0 0,-1 0 0,1 0 0,0 0 0,-1-1 0,1 1 0,-1-1 0,1 0 1,0 0-1,-1-1 0,1 1 0,0-1 0,-1 1 0,1-1 0,-1 0 0,1-1 0,-1 1 0,0-1 0,1 1 0,-1-1 1,0 0-1,0 0 0,0 0 0,0-1 0,0 1 0,-1-1 0,1 1 0,-1-1 0,0 0 0,0 0 0,0 0 0,0 0 1,0 0-1,0-1 0,-1 1 0,0 0 0,0-1 0,2-6 0,13-122-17,0-151 0,-15 274-102,2 12-353,8 9-1214,7-1-9488,-9-8-508</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5.597"/>
    </inkml:context>
    <inkml:brush xml:id="br0">
      <inkml:brushProperty name="width" value="0.025" units="cm"/>
      <inkml:brushProperty name="height" value="0.025" units="cm"/>
    </inkml:brush>
  </inkml:definitions>
  <inkml:trace contextRef="#ctx0" brushRef="#br0">50 81 15983,'1'-14'1224,"0"7"-31,0 0 0,0 0 1,-1 0-1,0 0 0,-1 0 1,-1-9-1,2 15-1105,0 1-1,0-1 1,0 1-1,0 0 0,0-1 1,0 1-1,-1 0 1,1 0-1,0-1 1,0 1-1,0 0 1,0-1-1,0 1 1,-1 0-1,1-1 0,0 1 1,0 0-1,0 0 1,-1-1-1,1 1 1,0 0-1,0 0 1,-1 0-1,1-1 1,0 1-1,-1 0 0,1 0 1,0 0-1,-1 0 1,1 0-1,0 0 1,-1 0-1,1-1 1,0 1-1,-1 0 1,1 0-1,-10 10 1081,-3 20-911,7-3-224,1 1 1,1 0 0,1 0 0,2 1 0,1-1-1,1 0 1,1 0 0,8 34 0,-10-58-14,1-1 1,0 0 0,0 0-1,0 1 1,1-1-1,-1 0 1,0 0-1,1 0 1,0 0-1,0-1 1,0 1 0,0 0-1,0-1 1,1 0-1,-1 1 1,1-1-1,-1 0 1,1 0-1,0 0 1,0-1-1,0 1 1,0-1 0,6 3-1,-5-4 50,-1 0 0,1 0 0,-1 0 0,1-1 0,-1 1 0,1-1 0,-1 0 0,0 0 0,1 0 0,-1-1 0,0 1 0,0-1 0,0 1 0,0-1 0,0 0 0,0 0 0,0-1 0,-1 1 0,1 0 0,-1-1 0,1 0 0,2-4 0,8-10-56,0-1 0,-2 0 0,0 0 0,-1-1 0,0 0-1,-2-1 1,0 0 0,-2-1 0,9-40 0,-22 156-14,5-45 0,1-33 0,-3 38 0,4-52 0,0 0 0,0 0 0,0 0 0,1 0 0,-1 0 0,1 0 0,-1 0 0,1 0 0,0 0 0,0 0 0,1 0 0,1 4 0,-2-6 0,1 0 0,-1 0 0,0-1 0,0 1 0,0 0 0,1-1 0,-1 1 0,0-1 0,1 1 0,-1-1 0,0 0 0,1 1 0,-1-1 0,1 0 0,-1 0 0,0 0 0,1 0 0,-1 0 0,1 0 0,-1-1 0,0 1 0,1 0 0,-1-1 0,1 1 0,-1-1 0,0 1 0,0-1 0,1 0 0,-1 0 0,0 1 0,1-2 0,36-30 0,5-20 0,-31 35 0,1 1 0,1 1 0,23-20 0,-37 34 0,1 1 0,-1-1 0,1 1 0,-1-1 0,1 1 0,0-1 0,-1 1 0,1-1 0,0 1 0,-1 0 0,1 0 0,0-1 0,0 1 0,-1 0 0,1 0 0,0 0 0,0-1 0,-1 1 0,1 0 0,0 0 0,0 0 0,-1 1 0,1-1 0,0 0 0,0 0 0,0 0 0,-1 0 0,1 1 0,0-1 0,0 1 0,1 1 0,-1-1 0,-1 0 0,1 0 0,0 1 0,0-1 0,0 0 0,-1 1 0,1-1 0,-1 1 0,1-1 0,-1 1 0,1 2 0,2 58 0,-3-54 0,0 74 0,5-81 0,4-10 0,7-11 0,-7 7 0,5-8 0,30-35 0,-41 53 0,1-1 0,-1 0 0,1 1 0,0 0 0,-1-1 0,2 2 0,-1-1 0,0 0 0,0 1 0,1 0 0,-1 0 0,1 0 0,0 0 0,0 1 0,0 0 0,5-1 0,-9 3 0,1-1 0,-1 1 0,1 0 0,-1 0 0,0 0 0,1 0 0,-1 0 0,0 0 0,0 0 0,1 0 0,-1 0 0,0 1 0,0-1 0,0 0 0,0 1 0,-1-1 0,1 1 0,0-1 0,-1 1 0,1-1 0,-1 1 0,1-1 0,-1 1 0,0 0 0,1-1 0,-1 1 0,0 3 0,3 49 0,1-28-816,-4-26 753,0 1 1,0-1-1,0 0 0,0 1 0,0-1 0,0 0 0,0 1 1,1-1-1,-1 0 0,0 0 0,0 1 0,0-1 0,1 0 1,-1 0-1,0 1 0,0-1 0,1 0 0,-1 0 0,0 0 1,0 0-1,1 1 0,-1-1 0,0 0 0,1 0 0,-1 0 1,0 0-1,0 0 0,1 0 0,-1 0 0,0 0 0,1 0 1,-1 0-1,0 0 0,1 0 0,2-1-480,-1-1 0,0 0 0,0 0 0,1 0 0,-1 0 0,0 0 0,-1 0 0,1 0 0,0-1 0,-1 1 0,1-1 0,1-3 0,7-13-8793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6.176"/>
    </inkml:context>
    <inkml:brush xml:id="br0">
      <inkml:brushProperty name="width" value="0.025" units="cm"/>
      <inkml:brushProperty name="height" value="0.025" units="cm"/>
    </inkml:brush>
  </inkml:definitions>
  <inkml:trace contextRef="#ctx0" brushRef="#br0">0 173 4036,'0'0'10089,"12"1"-6859,31 0-452,-33-2-1592,0 1 1,0-2-1,0 1 1,1-1-1,-2-1 0,17-6 1,-4-1-200,0-1 0,26-18 0,-43 25-882,1 0 0,0 0 1,-1-1-1,0 0 0,0 0 0,0 0 1,-1 0-1,1-1 0,-1 1 0,-1-1 1,1 0-1,4-12 0,-7 17-105,-1 0 0,0 0 0,1 1 0,-1-1 0,0 0 0,0 0 0,0 0 0,0 0 0,0 0 0,0 1 0,0-1 0,0 0 0,0 0 0,0 0 0,0 0 0,0 1 0,-1-1 0,1 0 0,0 0 0,-1 0 0,1 1 0,0-1 0,-1 0 0,1 0 0,-1 1 0,0-1 0,1 0 0,-1 1 0,1-1 0,-1 1 0,0-1 0,1 1 0,-1-1 0,0 1 0,0-1 0,1 1 0,-1 0 0,0 0 0,0-1 0,0 1 0,1 0 0,-1 0 0,0 0 0,0 0 0,0 0 0,0 0 0,0 0 0,1 0 0,-1 0 0,0 0 0,-1 0 0,-3 1 0,1-1 0,0 1 0,-1 0 0,1 0 0,0 1 0,-1-1 0,1 1 0,0 0 0,-4 2 0,-3 4 0,1 1 0,0 1 0,0-1 0,-15 21 0,20-25 0,1 1 0,0 0 0,0 0 0,1 0 0,0 1 0,0-1 0,0 1 0,1-1 0,0 1 0,0 0 0,0 7 0,2-13 0,0-1 0,1 1 0,-1 0 0,0-1 0,1 1 0,-1-1 0,1 1 0,-1 0 0,0-1 0,1 1 0,0-1 0,-1 0 0,1 1 0,-1-1 0,1 1 0,-1-1 0,1 0 0,0 1 0,-1-1 0,1 0 0,0 0 0,-1 0 0,1 1 0,0-1 0,-1 0 0,1 0 0,0 0 0,0 0 0,-1 0 0,1 0 0,0 0 0,-1 0 0,2-1 0,28-2 0,42-15 0,-53 12 0,1 1 0,-1 1 0,38-4 0,-51 8 0,1 0 0,-1 0 0,0 0 0,0 0 0,1 1 0,-1 0 0,0 1 0,8 2 0,-11-3 0,-1 1 0,0 0 0,1-1 0,-1 1 0,0 0 0,0 0 0,0 0 0,0 0 0,-1 1 0,1-1 0,-1 0 0,1 1 0,-1-1 0,0 1 0,0-1 0,0 1 0,0 0 0,0-1 0,-1 1 0,1 4 0,-1-7 0,0 0 0,0 0 0,0 0 0,1 0 0,-1 0 0,0 0 0,0 0 0,0 0 0,0-1 0,0 1 0,0 0 0,0 0 0,0 0 0,0 0 0,0 0 0,0 0 0,0 0 0,1 0 0,-1 0 0,0 0 0,0 0 0,0 0 0,0 0 0,0 0 0,0 0 0,0 0 0,0 0 0,1 0 0,-1 0 0,0 0 0,0 0 0,0 0 0,0 0 0,0 0 0,0 0 0,0 0 0,0 0 0,0 0 0,0 0 0,1 0 0,-1 0 0,0 0 0,0 1 0,0-1 0,0 0 0,0 0 0,0 0 0,0 0 0,0 0 0,0 0 0,0 0 0,0 0 0,0 0 0,0 0 0,0 0 0,0 1 0,0-1 0,0 0 0,0 0 0,6-15 0,4-19 0,-5-4 0,-3 22 0,0 1 0,2-1 0,4-15 0,-6 31-31,0 1 1,0 0-1,0 1 0,0-1 0,0 0 1,0 1-1,0-1 0,-1 1 1,1-1-1,2 4 0,-1-2-603,4 3-1660,1-1 0,-1 1 0,1-2 0,0 1 1,0-1-1,12 4 0,8 4-8543</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3.388"/>
    </inkml:context>
    <inkml:brush xml:id="br0">
      <inkml:brushProperty name="width" value="0.025" units="cm"/>
      <inkml:brushProperty name="height" value="0.025" units="cm"/>
    </inkml:brush>
  </inkml:definitions>
  <inkml:trace contextRef="#ctx0" brushRef="#br0">339 1 6854,'0'0'19219,"-64"86"-17041,30-37-801,-1 7-736,1 5-225,-1 2-320,5-2-64,1-3-192,7-8-577,4-11-608,4-15-1506,6-15-1377,1-9 64,-1-19-2466</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6.723"/>
    </inkml:context>
    <inkml:brush xml:id="br0">
      <inkml:brushProperty name="width" value="0.025" units="cm"/>
      <inkml:brushProperty name="height" value="0.025" units="cm"/>
    </inkml:brush>
  </inkml:definitions>
  <inkml:trace contextRef="#ctx0" brushRef="#br0">123 84 19218,'0'0'8317,"-9"-3"-6171,6 2-2064,0 0-13,1 0 0,-1 0 0,1 0 0,-1 0 0,0 1 0,1-1 0,-1 1 0,0-1 0,1 1 0,-1 0 0,0 0 0,1 1 0,-1-1 0,1 0 0,-1 1 0,0 0 0,1-1 0,-1 1 0,1 0 0,-1 0 0,1 0 1,0 1-1,-1-1 0,1 1 0,0-1 0,0 1 0,0 0 0,0 0 0,0 0 0,0 0 0,1 0 0,-3 3 0,0 2-19,0 1 1,0-1-1,1 0 0,0 1 1,0 0-1,1 0 0,0 0 1,0 0-1,1 0 0,0 0 1,1 0-1,0 0 0,1 16 1,0-23-51,-1 0 1,1 0 0,-1 0-1,1 0 1,0 0 0,0 0 0,-1 0-1,1 0 1,0 0 0,0 0-1,0 0 1,0 0 0,0-1-1,0 1 1,0 0 0,0-1 0,0 1-1,1-1 1,-1 1 0,0-1-1,0 1 1,0-1 0,1 0 0,-1 0-1,0 0 1,0 0 0,1 0-1,-1 0 1,0 0 0,0 0-1,1 0 1,-1 0 0,0-1 0,0 1-1,0 0 1,1-1 0,0 0-1,3-1 0,0 1-1,0-1 0,0 0 1,0-1-1,-1 1 0,1-1 1,7-6-1,4-9 1,-1 0 0,-1-2 0,0 0 0,-2 0 0,20-43 0,-2 3 0,-43 120 0,13-60 0,-7 16 0,1 0 0,1 1 0,1 0 0,0 0 0,1 0 0,1 0 0,0 30 0,2-46 0,0 0 0,1 0 0,-1 1 0,0-1 0,0 0 0,1 0 0,-1 0 0,1 0 0,-1 0 0,1 0 0,0 0 0,-1 0 0,1 0 0,0 0 0,-1 0 0,1 0 0,0 0 0,0 0 0,0-1 0,0 1 0,0 0 0,0-1 0,0 1 0,2 0 0,0 0 0,0 0 0,0-1 0,0 1 0,0-1 0,0 0 0,0 0 0,0 0 0,0 0 0,6-2 0,-2 1 0,1-1 0,-1 0 0,0-1 0,0 0 0,0 0 0,0-1 0,9-5 0,-3-3 0,-1 0 0,0-2 0,-1 1 0,0-1 0,11-21 0,28-54 0,-49 87 0,-7 14 0,1 0 0,0 1 0,1 0 0,1 0 0,-3 16 0,5-26 0,1 1 0,-1 0 0,1-1 0,-1 1 0,1 0 0,0 0 0,1-1 0,-1 1 0,1 0 0,-1-1 0,1 1 0,0 0 0,0-1 0,1 1 0,-1-1 0,1 1 0,0-1 0,0 0 0,0 0 0,0 0 0,0 0 0,1 0 0,2 2 0,-5-4-66,1-1-1,-1 1 1,1-1 0,-1 0 0,0 1-1,1-1 1,-1 0 0,1 1 0,-1-1-1,1 0 1,-1 0 0,1 1 0,-1-1-1,1 0 1,-1 0 0,1 0-1,0 0 1,-1 0 0,1 0 0,-1 0-1,1 0 1,-1 0 0,1 0 0,-1 0-1,1 0 1,0 0 0,-1 0 0,1 0-1,-1-1 1,1 1 0,-1 0-1,1 0 1,-1-1 0,1 1 0,-1 0-1,0-1 1,1 1 0,-1 0 0,1-1-1,-1 1 1,0-1 0,1 1-1,-1 0 1,0-1 0,1 1 0,-1-1-1,0 1 1,0-1 0,0 1 0,1-1-1,-1 0 1,0 1 0,0-1 0,0 0-1,2-36-6982,-2 29 5192,0-23-5227</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7.045"/>
    </inkml:context>
    <inkml:brush xml:id="br0">
      <inkml:brushProperty name="width" value="0.025" units="cm"/>
      <inkml:brushProperty name="height" value="0.025" units="cm"/>
    </inkml:brush>
  </inkml:definitions>
  <inkml:trace contextRef="#ctx0" brushRef="#br0">3 24 8552,'0'0'24215,"-2"-23"-30909,4 33-801,-2 2-11083</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7.514"/>
    </inkml:context>
    <inkml:brush xml:id="br0">
      <inkml:brushProperty name="width" value="0.025" units="cm"/>
      <inkml:brushProperty name="height" value="0.025" units="cm"/>
    </inkml:brush>
  </inkml:definitions>
  <inkml:trace contextRef="#ctx0" brushRef="#br0">0 369 20628,'0'0'5562,"5"-11"-3816,-2 4-1515,1 0 0,-1 1 0,1-1 0,1 1 0,-1-1 0,1 1 0,0 0 0,0 1 0,1 0 1,0 0-1,0 0 0,0 0 0,13-6 0,-6 5-16,0 1 0,1 0-1,0 1 1,17-3 0,-27 6-177,0 1-1,0 0 1,-1-1 0,1 2-1,0-1 1,0 0-1,0 1 1,-1-1 0,7 3-1,-9-2-31,1-1 0,-1 1 0,0 0 0,1 0 1,-1 0-1,0 0 0,1 0 0,-1 0 0,0 0 0,0 0 0,0 0 0,0 0 0,0 1 0,0-1 0,-1 0 0,1 1 0,0-1 1,-1 1-1,1-1 0,-1 1 0,1-1 0,-1 1 0,1 1 0,-1 6-6,1 0 0,-1-1 0,-1 1 0,0 0 0,0-1 0,-4 15 0,-2 14 0,17-97 0,-4 28 0,3-61 0,20 102 0,-15-7 0,0-1 0,0 0 0,0-1 0,0-1 0,1 0 0,-1-1 0,0 0 0,0-1 0,-1-1 0,1 0 0,-1-1 0,0 0 0,0-1 0,0-1 0,-1 0 0,0 0 0,0-1 0,-1-1 0,0 0 0,0-1 0,-1 0 0,0 0 0,15-23 0,-23 29 0,0 1 0,0 0 0,0-1 0,-1 1 0,0-1 0,1 0 0,-1 0 0,-1 1 0,1-1 0,0 0 0,-1 0 0,0-6 0,0 9 0,0 0 0,0 1 0,-1-1 0,1 0 0,0 0 0,0 0 0,-1 0 0,1 1 0,-1-1 0,1 0 0,-1 0 0,1 0 0,-1 1 0,1-1 0,-1 0 0,0 1 0,1-1 0,-1 1 0,0-1 0,0 1 0,-1-1 0,0 0 0,1 1 0,-1-1 0,0 1 0,0 0 0,0-1 0,0 1 0,0 0 0,0 0 0,0 1 0,0-1 0,0 0 0,0 1 0,0-1 0,-1 2 0,-7 2 0,1 0 0,-1 1 0,1 0 0,0 1 0,1 0 0,0 0 0,0 1 0,0 0 0,-13 15 0,7-5 0,0 1 0,1 0 0,-18 34 0,27-44 0,0 0 0,1 0 0,0 0 0,0 1 0,1 0 0,0-1 0,1 1 0,-1 0 0,1 12 0,1-18 0,1 1 0,-1-1 0,1 1 0,-1 0 0,1-1 0,0 1 0,1-1 0,-1 1 0,1-1 0,-1 0 0,1 0 0,0 0 0,0 0 0,0 0 0,1 0 0,-1 0 0,1-1 0,-1 1 0,1-1 0,0 0 0,0 1 0,0-1 0,0-1 0,0 1 0,4 1 0,9 3 0,0-1 0,0 0 0,0-1 0,0-1 0,1-1 0,28 1 0,-15-3 0,-1-1 0,58-10 0,-21-9-1084,-3-6-4334</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114"/>
    </inkml:context>
    <inkml:brush xml:id="br0">
      <inkml:brushProperty name="width" value="0.025" units="cm"/>
      <inkml:brushProperty name="height" value="0.025" units="cm"/>
    </inkml:brush>
  </inkml:definitions>
  <inkml:trace contextRef="#ctx0" brushRef="#br0">34 45 20916,'0'0'6651,"-3"13"-5754,-8 44-295,3 0-1,-1 71 1,8-104-570,0-14-7,1 0-1,0 0 1,0 0-1,1 0 1,0 0-1,1-1 1,0 1-1,0 0 1,7 17-1,-9-28 5,0 1 0,0 0-1,0 0 1,1-1 0,-1 1 0,0 0-1,0 0 1,0 0 0,0-1 0,0 1-1,0 0 1,0 0 0,0-1-1,0 1 1,1 0 0,-1 0 0,0 0-1,0-1 1,0 1 0,0 0 0,1 0-1,-1 0 1,0 0 0,0 0-1,0-1 1,1 1 0,-1 0 0,0 0-1,0 0 1,0 0 0,1 0 0,-1 0-1,0 0 1,0 0 0,1 0-1,-1 0 1,0 0 0,0 0 0,1 0-1,-1 0 1,0 0 0,0 0 0,0 0-1,1 0 1,-1 0 0,0 0-1,0 0 1,1 0 0,-1 1 0,0-1-1,0 0 1,0 0 0,1 0 0,-1 0-1,0 0 1,0 1 0,0-1-1,0 0 1,1 0 0,-1 0 0,0 1-1,0-1 1,0 0 0,0 0 0,0 1-1,0-1 1,5-22 251,-5 20-285,11-92 26,-2 20-21,29-125 0,-38 197 0,1 0 0,0-1 0,-1 1 0,1 0 0,0 0 0,0-1 0,0 1 0,0 0 0,0 0 0,1 0 0,-1 0 0,1 0 0,-1 1 0,1-1 0,0 0 0,-1 1 0,1-1 0,0 1 0,0-1 0,0 1 0,0 0 0,1 0 0,-1 0 0,0 0 0,0 0 0,1 1 0,-1-1 0,0 1 0,1-1 0,-1 1 0,0 0 0,1 0 0,-1 0 0,0 0 0,1 1 0,-1-1 0,1 0 0,-1 1 0,0 0 0,0-1 0,1 1 0,-1 0 0,0 0 0,0 0 0,0 1 0,0-1 0,0 1 0,0-1 0,0 1 0,-1-1 0,1 1 0,0 0 0,-1 0 0,0 0 0,1 0 0,1 3 0,-1-1 0,0-1 0,0 1 0,-1 0 0,1-1 0,-1 1 0,0 0 0,0 0 0,0 0 0,0 0 0,-1 0 0,1 0 0,-1 0 0,0 0 0,-1 0 0,1 0 0,-1 0 0,1 0 0,-1 0 0,-1 0 0,1 0 0,0 0 0,-1-1 0,0 1 0,0 0 0,0-1 0,0 1 0,0-1 0,-5 4 0,4-3 0,0-1 0,0 0 0,0 0 0,-1 0 0,1 0 0,-1 0 0,0-1 0,0 0 0,0 0 0,0 0 0,0 0 0,0 0 0,0-1 0,-1 0 0,1 0 0,-1 0 0,1-1 0,-1 1 0,1-1 0,-1 0 0,1 0 0,-1-1 0,1 1 0,-1-1 0,-6-2 0,10 3-62,0-1 0,0 1-1,0-1 1,-1 1 0,1-1 0,0 1 0,0-1 0,0 0-1,0 1 1,1-1 0,-1 0 0,0 0 0,0 0 0,0 0-1,0 0 1,1 0 0,-1 0 0,1 0 0,-1 0 0,1 0-1,-1 0 1,1 0 0,-1-2 0,1 3-21,0-1-1,0 0 1,0 1 0,1-1-1,-1 0 1,0 1 0,0-1-1,1 0 1,-1 1-1,0-1 1,1 1 0,-1-1-1,0 1 1,1-1 0,-1 1-1,1-1 1,-1 1 0,1-1-1,-1 1 1,1-1 0,0 1-1,-1 0 1,1-1 0,-1 1-1,1 0 1,0-1 0,-1 1-1,1 0 1,0 0 0,-1 0-1,1 0 1,0 0 0,0 0-1,-1 0 1,1 0 0,0 0-1,-1 0 1,1 0-1,0 0 1,46 4-8704,-18 2 2765</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486"/>
    </inkml:context>
    <inkml:brush xml:id="br0">
      <inkml:brushProperty name="width" value="0.025" units="cm"/>
      <inkml:brushProperty name="height" value="0.025" units="cm"/>
    </inkml:brush>
  </inkml:definitions>
  <inkml:trace contextRef="#ctx0" brushRef="#br0">218 0 20083,'0'0'10762,"-50"45"-10025,27-21-449,-5 0 64,4 1-95,-1-3-129,3-6 32,5 0-160,4-7-128,3-5-641,5-4-800,5-10-7144,0-10 706</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815"/>
    </inkml:context>
    <inkml:brush xml:id="br0">
      <inkml:brushProperty name="width" value="0.025" units="cm"/>
      <inkml:brushProperty name="height" value="0.025" units="cm"/>
    </inkml:brush>
  </inkml:definitions>
  <inkml:trace contextRef="#ctx0" brushRef="#br0">1 117 15118,'0'0'14414,"3"64"-12813,11-47-447,6-2-770,5 0-288,8-4-384,8-1-1922,-3-4-2146,1-4-2211,-6-2-4707</inkml:trace>
  <inkml:trace contextRef="#ctx0" brushRef="#br0" timeOffset="1">497 32 21140,'0'0'11211,"63"-20"-10891,-27 13-224,5 2-96,-2 5-577,-6 0-1184,-5 0-1282,-5 7-1505,-9 1-513,-7 0-1473</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3.171"/>
    </inkml:context>
    <inkml:brush xml:id="br0">
      <inkml:brushProperty name="width" value="0.025" units="cm"/>
      <inkml:brushProperty name="height" value="0.025" units="cm"/>
    </inkml:brush>
  </inkml:definitions>
  <inkml:trace contextRef="#ctx0" brushRef="#br0">0 38 18001,'0'0'9097,"62"18"-7976,-14-24-673,4-5-320,2 2-96,-4-1-512,-3 1-2499,-10 4-2562,-10 0-1602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3.514"/>
    </inkml:context>
    <inkml:brush xml:id="br0">
      <inkml:brushProperty name="width" value="0.025" units="cm"/>
      <inkml:brushProperty name="height" value="0.025" units="cm"/>
    </inkml:brush>
  </inkml:definitions>
  <inkml:trace contextRef="#ctx0" brushRef="#br0">37 1 21717,'0'0'5477,"-18"49"-3043,11-22-160,-1 4-1409,4-1-865,4-3 0,0 1 0,9 3 0,12 0-1409,0 2-4901,4 0-5990</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15.866"/>
    </inkml:context>
    <inkml:brush xml:id="br0">
      <inkml:brushProperty name="width" value="0.025" units="cm"/>
      <inkml:brushProperty name="height" value="0.025" units="cm"/>
    </inkml:brush>
  </inkml:definitions>
  <inkml:trace contextRef="#ctx0" brushRef="#br0">2012 171 8200,'-12'-12'8338,"-6"-5"-8059,-1 1-1,-1 0 0,0 1 1,-1 2-1,0 0 0,-27-12 1,18 15-258,-2 1 0,1 1 1,-1 2-1,0 1 0,0 2 0,0 1 1,-1 1-1,1 2 0,-1 1 0,1 2 1,0 1-1,-60 17 0,13 4 224,2 3-1,1 3 1,-134 79-1,125-61 124,4 3-1,1 4 0,3 3 0,3 4 1,-120 132-1,158-152-370,1 2 0,2 1 0,2 1 0,3 2 0,1 1 0,3 1 0,2 1 0,3 1 0,2 1 0,2 0 0,-9 73 0,17-77 4,3 1 0,2 0 0,2-1 0,3 1 0,1-1 0,20 84 1,-17-106 34,2-1 0,1-1 1,1 0-1,1 0 1,2-1-1,0 0 1,2-2-1,1 0 0,0 0 1,2-2-1,1 0 1,0-1-1,30 22 1,-15-18 22,1-2 1,1-1-1,1-2 0,1-2 1,1-1-1,0-2 1,1-2-1,1-2 1,0-1-1,45 3 1,15-3 118,-1-4 0,1-5 0,116-13 0,-72-6-124,-2-7 1,-1-6-1,-1-6 0,-2-6 1,244-112-1,-271 100-38,-2-5 0,-3-4 0,-3-5 0,109-95 1,-148 107 5,-4-2 0,-2-3 0,-2-3 0,-4-2 0,-2-2 0,79-145 0,-114 181 49,-2 0 1,-1-1-1,-1 0 1,-2-1-1,-2-1 0,-1 1 1,4-53-1,-11 72 3,0 0-1,-1 1 0,-1-1 0,-1 0 0,0 0 0,-1 1 0,0-1 0,-2 1 0,0 0 1,0 0-1,-1 1 0,-1-1 0,-1 1 0,0 1 0,0 0 0,-1 0 0,-1 0 0,-1 1 1,-17-16-1,6 10-31,0 1 1,-2 1-1,0 1 0,0 1 1,-52-21-1,32 20-30,0 1-1,-1 2 1,-46-6-1,-31 5-33,-216 4 0,-569 97-271,383-21-1635,70-30-4697,230-23-443</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0.306"/>
    </inkml:context>
    <inkml:brush xml:id="br0">
      <inkml:brushProperty name="width" value="0.025" units="cm"/>
      <inkml:brushProperty name="height" value="0.025" units="cm"/>
    </inkml:brush>
  </inkml:definitions>
  <inkml:trace contextRef="#ctx0" brushRef="#br0">1081 206 8968,'-18'0'4629,"-65"8"-2601,-87 19 1,130-22-1282,0-1 1,-74-3-1,84-3-594,0 2 0,-1 1 1,1 1-1,0 1 0,0 2 1,-36 11-1,41-6-63,0 0 0,1 2 0,0 1-1,1 1 1,0 1 0,1 1 0,1 0 0,1 2-1,0 1 1,1 0 0,-21 29 0,30-35-51,1 0-1,0 1 1,1 0 0,0 0-1,1 1 1,1 0 0,0 0-1,1 1 1,1-1 0,0 1-1,2 0 1,-1 0 0,2 1-1,0-1 1,1 0 0,1 0-1,0 1 1,1-1 0,1 0-1,5 17 1,2-6-66,1-1 0,1 0 0,2-1 0,0-1 0,1 0 1,2-1-1,0 0 0,2-2 0,39 37 0,-36-39 13,2 0 1,-1-1-1,2-1 0,1-2 1,0 0-1,0-2 0,2 0 1,-1-2-1,42 10 0,-48-17 7,1 0 1,1-1-1,-1-2 0,0 0 1,1-1-1,-1-1 0,0-2 0,0 0 1,35-9-1,-28 2 38,-1 0-1,0-2 1,0-1 0,-1-1 0,-1-1-1,33-26 1,-9-1 75,-1-1 0,-3-3 1,-1-2-1,-3-2 0,69-106 0,-92 127-85,-2-1 0,-1 0-1,-1-1 1,-1-1 0,10-37 0,-21 57 11,0 0 1,0 0-1,-1 0 1,-1 0-1,0 0 1,-1 0-1,0 0 1,0 0-1,-2-1 1,1 1-1,-2 0 1,1 1-1,-2-1 1,1 0-1,-2 1 1,0 0-1,-11-21 1,-1 10 149,-1 0 1,-1 1-1,0 2 0,-2-1 1,0 2-1,-1 1 1,-1 1-1,-1 0 0,-38-17 1,27 16-62,-1 1 1,-1 3-1,0 1 1,-1 1-1,0 2 1,-49-5 0,68 12-146,-1 0 1,0 1 0,0 1 0,0 1 0,0 0 0,0 2 0,1 0-1,-1 1 1,1 1 0,0 1 0,0 1 0,1 0 0,-1 2 0,-27 17 0,-3 12-1172,1 2 0,-77 85 0,106-105 578,-119 126-5250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3.729"/>
    </inkml:context>
    <inkml:brush xml:id="br0">
      <inkml:brushProperty name="width" value="0.025" units="cm"/>
      <inkml:brushProperty name="height" value="0.025" units="cm"/>
    </inkml:brush>
  </inkml:definitions>
  <inkml:trace contextRef="#ctx0" brushRef="#br0">0 1 16848,'0'0'6534,"62"9"-4388,-33 16-288,6 5-705,7 3-576,6 5-417,4-3-64,-1 3-64,-1-3-513,-7-5-2241,-10-11-3780,-12-12-9097</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4.347"/>
    </inkml:context>
    <inkml:brush xml:id="br0">
      <inkml:brushProperty name="width" value="0.025" units="cm"/>
      <inkml:brushProperty name="height" value="0.025" units="cm"/>
    </inkml:brush>
  </inkml:definitions>
  <inkml:trace contextRef="#ctx0" brushRef="#br0">181 107 8936,'0'0'8884,"6"-8"-6397,-5 6-2457,4-4 669,-1-1-1,0 0 1,0 0 0,4-12-1,-7 18-585,-1-1 0,1 1-1,-1 0 1,1-1 0,-1 1-1,1 0 1,-1-1-1,0 1 1,0-1 0,0 1-1,0 0 1,0-1 0,0 1-1,0-1 1,-1 1-1,1 0 1,0-1 0,-1 1-1,1 0 1,-1-1 0,1 1-1,-1 0 1,0-1 0,1 1-1,-1 0 1,0 0-1,0 0 1,0 0 0,0 0-1,0 0 1,0 0 0,0 0-1,0 0 1,-1 1-1,1-1 1,0 0 0,0 1-1,-1-1 1,1 1 0,-3-1-1,-2 0-93,0 0 0,0 0 0,0 1 0,0 0 0,0 0 0,-1 1 0,1-1 0,0 1 0,0 1-1,0-1 1,0 1 0,0 0 0,1 0 0,-1 1 0,1 0 0,-1 0 0,1 0 0,0 1 0,0-1 0,0 1 0,-5 6 0,5-5-30,-1 0 1,1 1-1,0-1 1,1 1 0,-1 0-1,1 1 1,0-1 0,1 1-1,0 0 1,0 0-1,0 0 1,1 0 0,0 0-1,0 0 1,1 1 0,0-1-1,0 10 1,1-15 9,0-1 0,0 1 0,1 0 0,-1 0 0,1 0 0,-1 0-1,1-1 1,0 1 0,0 0 0,-1 0 0,1-1 0,0 1 0,0-1 0,1 1 0,-1-1 0,0 1 0,1-1 0,-1 0 0,0 0 0,4 2 0,-2 0 7,2-1-1,-1-1 1,0 1 0,0 0 0,0-1-1,1 0 1,-1 0 0,8 0 0,1 0 23,0-1-1,-1 0 1,1-1 0,0 0 0,19-6 0,-20 4-13,0-1 1,-1-1-1,0 0 1,0-1 0,0 0-1,18-14 1,-23 15-2,0 1 1,-1-1 0,0 0 0,0 0-1,0-1 1,-1 1 0,1-1 0,-1 0-1,-1 0 1,1-1 0,-1 1 0,0-1-1,2-7 1,-5 14-18,0 0 1,0 0-1,0-1 1,0 1-1,0 0 1,0 0-1,0-1 1,0 1-1,0 0 1,0 0-1,0-1 1,0 1-1,0 0 1,0 0-1,0-1 0,0 1 1,0 0-1,0 0 1,0-1-1,0 1 1,0 0-1,0 0 1,0-1-1,-1 1 1,1 0-1,0 0 1,0 0-1,0-1 1,0 1-1,0 0 0,-1 0 1,1 0-1,0 0 1,0-1-1,-1 1 1,1 0-1,0 0 1,0 0-1,0 0 1,-1 0-1,-13 2-99,-12 13 9,22-12 88,0 1 0,0 1 0,0-1 0,1 0 0,-1 1 0,1 0 0,0 0 0,1 0 0,-1 0 0,1 0 0,0 0 0,0 1 0,1-1 0,-1 1 0,0 10 0,2-15 10,1 0 1,-1 0 0,0 0-1,1 1 1,-1-1 0,0 0 0,1 0-1,0 0 1,-1 0 0,1 0-1,0 0 1,-1 0 0,1 0-1,0 0 1,0-1 0,0 1-1,0 0 1,0 0 0,0-1 0,0 1-1,0-1 1,0 1 0,0-1-1,0 1 1,0-1 0,0 1-1,0-1 1,1 0 0,-1 0-1,0 0 1,0 1 0,0-1 0,1 0-1,-1-1 1,0 1 0,2 0-1,49-9 526,-36 3-482,0-1 1,0-1-1,-1 0 0,1-1 0,-2-1 1,0 0-1,0-1 0,-1 0 0,0-2 1,-1 1-1,19-26 0,-23 21-45,-21 23-36,-20 22-28,22-16 61,0 1-1,-15 23 1,24-33 2,0 1 0,0-1 0,0 1 1,0 0-1,1-1 0,0 1 0,-1 0 0,1 0 0,1 0 0,-1 0 0,1 1 0,-1-1 0,1 0 0,0 0 0,1 0 1,0 7-1,0-10 19,0 1 0,1-1 0,-1 1 0,1-1 0,-1 0 1,1 0-1,-1 1 0,1-1 0,-1 0 0,1 0 0,0-1 1,0 1-1,0 0 0,-1-1 0,1 1 0,0-1 0,0 1 0,0-1 1,0 0-1,0 0 0,0 0 0,0 0 0,0 0 0,0 0 1,0 0-1,1-1 0,57-10 921,-39 1-840,0 0 1,-1-1-1,0-2 0,-1 0 0,0-1 0,-1 0 1,31-34-1,12-9-9,-66 64-95,-1 0 0,2 1 0,-1-1 0,-5 14 0,-2 0 0,8-14-5,0 1-1,0-1 1,0 1 0,1 0-1,0 0 1,0 1 0,1-1-1,0 0 1,1 1 0,0 0-1,-1 11 1,3-19-85,-1 0 1,0 0-1,0 1 1,0-1-1,1 0 1,-1 0-1,0 0 1,1 0-1,-1 0 1,1 1-1,0-1 1,-1 0-1,1 0 1,0 0-1,0 0 1,-1-1-1,1 1 1,0 0-1,0 0 1,0 0-1,0-1 1,0 1-1,2 0 1,0 1-328,0-1 1,1 0 0,-1 0 0,1 0 0,0 0-1,-1-1 1,1 1 0,4-1 0,3 0-1919,0-1 0,1 0 0,-1-1 0,17-4 0,18-11-10205</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4.738"/>
    </inkml:context>
    <inkml:brush xml:id="br0">
      <inkml:brushProperty name="width" value="0.025" units="cm"/>
      <inkml:brushProperty name="height" value="0.025" units="cm"/>
    </inkml:brush>
  </inkml:definitions>
  <inkml:trace contextRef="#ctx0" brushRef="#br0">258 1 13549,'0'0'6982,"-9"-1"-5209,-11 2-948,1 1-1,0 1 1,0 1 0,0 0 0,-36 14-1,63-19-843,0 0-1,0 1 0,0 0 1,0 0-1,0 1 0,0-1 0,-1 2 1,1-1-1,0 1 0,0 1 1,-1-1-1,11 6 0,-15-7 14,0 1-1,0-1 1,0 1 0,0 0-1,-1 0 1,1-1-1,-1 2 1,1-1-1,-1 0 1,0 0 0,0 1-1,0-1 1,0 1-1,0 0 1,-1 0-1,1-1 1,-1 1 0,0 0-1,0 0 1,0 0-1,0 1 1,1 4-1,-2-5 73,-1 1 0,1-1-1,-1 0 1,1 1-1,-1-1 1,0 0 0,-1 0-1,1 0 1,0 0 0,-1 0-1,1 0 1,-1 0-1,0-1 1,0 1 0,0 0-1,0-1 1,-1 0-1,1 1 1,-1-1 0,1 0-1,-1 0 1,-4 2-1,-6 3 303,0 1-1,-1-2 1,0 0-1,0 0 1,0-1-1,-1-1 1,0-1-1,0 0 1,0-1-1,0 0 1,-30-1-1,45-1-465,0 0 0,-1 0 0,1 0 0,-1 0 0,1 0 0,-1 0 0,1 0 0,-1 0-1,1 0 1,-1 0 0,1 0 0,-1-1 0,1 1 0,-1 0 0,1 0 0,-1 0 0,1-1 0,0 1 0,-1 0 0,1 0 0,-1-1 0,1 1 0,0 0 0,-1-1 0,1 1 0,0-1-1,0 1 1,-1 0 0,1-1 0,0 1 0,0-1 0,-1 1 0,1-1 0,0 1 0,0-1 0,0 1 0,0-1 0,0 1 0,0-1 0,0 1 0,0-1 0,0 1 0,0-1-1,0 1 1,0 0 0,0-1 0,0 1 0,0-1 0,1 1 0,-1-1 0,0 1 0,0-1 0,1 1 0,-1 0 0,0-1 0,1 0 0,18-20-10680,-4 11-2291</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5.627"/>
    </inkml:context>
    <inkml:brush xml:id="br0">
      <inkml:brushProperty name="width" value="0.025" units="cm"/>
      <inkml:brushProperty name="height" value="0.025" units="cm"/>
    </inkml:brush>
  </inkml:definitions>
  <inkml:trace contextRef="#ctx0" brushRef="#br0">178 55 14350,'0'0'7788,"2"-8"-5124,0 1-2384,-1 5-162,0 0 1,0 0 0,-1 0-1,1 0 1,-1 0 0,1 0-1,-1 0 1,0 0 0,0 0-1,0 0 1,0-3 0,-1 4-84,0 0-1,1 1 1,-1-1 0,0 0-1,0 0 1,1 0 0,-1 0-1,0 1 1,0-1 0,0 0-1,0 1 1,0-1 0,0 1-1,0-1 1,0 1 0,0-1-1,-1 1 1,1 0 0,0 0-1,0-1 1,0 1 0,0 0-1,0 0 1,-1 0 0,1 0-1,0 0 1,0 1 0,0-1-1,-1 0 1,-7 2-20,1-1 0,0 1 0,-1 0 0,1 1 1,0 0-1,1 0 0,-1 1 0,0 0 0,-10 7 0,13-7 1,-1-1 1,1 1-1,0 0 0,0 1 1,1-1-1,-1 1 0,1 0 0,0 0 1,0 0-1,0 1 0,1-1 1,0 1-1,-3 7 0,6-12-10,-1 0-1,1 0 0,0 0 1,0-1-1,0 1 1,-1 0-1,1 0 1,0 0-1,0 0 1,1 0-1,-1 0 1,0-1-1,0 1 1,0 0-1,0 0 1,1 0-1,-1 0 1,0-1-1,1 1 0,-1 0 1,1 0-1,-1-1 1,1 1-1,-1 0 1,1 0-1,0-1 1,-1 1-1,1-1 1,0 1-1,-1-1 1,1 1-1,0-1 1,0 1-1,-1-1 1,1 0-1,0 1 0,0-1 1,0 0-1,0 0 1,-1 1-1,1-1 1,2 0-1,46 0 275,-31-1-202,14 0-55,-22 0-35,1 0 1,0 1-1,-1 1 0,1 0 0,-1 0 1,18 5-1,-26-5 2,1 0 0,-1 0 1,0 1-1,0-1 0,1 0 1,-1 1-1,0 0 0,0 0 0,-1-1 1,1 1-1,0 0 0,-1 0 1,1 1-1,-1-1 0,1 0 1,-1 0-1,0 1 0,0-1 0,0 1 1,0-1-1,-1 1 0,1-1 1,-1 1-1,1 0 0,-1-1 1,0 1-1,0-1 0,0 1 0,0 0 1,-1-1-1,1 1 0,-2 2 1,0 3 44,0 0 1,0 0 0,-1 0 0,0 0-1,-1-1 1,0 1 0,0-1-1,-1 0 1,0-1 0,0 1 0,0-1-1,-1 0 1,0 0 0,-13 10 0,12-10 92,-1 0 0,0 0-1,0-1 1,-1 0 0,0-1 0,1 0 0,-1 0 0,-1-1 0,1 0 0,0-1 0,-1 0 0,-16 2 0,30-5-170,0 0 0,0 0 0,0 0-1,0-1 1,0 1 0,0-1 0,6-5 0,5 0 11,22-9-66,-1-1 0,-1-2 0,0-2-1,-2-1 1,0-1 0,-2-2 0,0-2 0,-2 0 0,-1-2 0,27-35 0,-48 53 76,9-10 864,-14 21-442,-8 14-337,-6 8 147,1-1 1,1 2 0,1-1 0,1 1-1,1 1 1,1-1 0,1 1 0,-3 42-1,7-65-199,1 1-1,0-1 0,0 0 0,0 1 1,-1-1-1,1 0 0,0 1 0,1-1 0,-1 0 1,0 1-1,0-1 0,1 0 0,-1 0 1,0 1-1,1-1 0,-1 0 0,1 0 1,0 0-1,-1 1 0,1-1 0,0 0 0,0 0 1,0 0-1,0 0 0,0 0 0,0-1 1,0 1-1,0 0 0,0 0 0,0-1 0,0 1 1,0 0-1,1-1 0,-1 1 0,0-1 1,0 0-1,1 1 0,-1-1 0,0 0 1,1 0-1,-1 0 0,0 0 0,1 0 0,-1 0 1,0 0-1,0 0 0,1 0 0,-1-1 1,0 1-1,2-1 0,2-1-190,0 0 0,-1 0 0,1 0-1,0-1 1,-1 0 0,0 0 0,0 0 0,0 0 0,0-1-1,0 1 1,-1-1 0,4-4 0,2-7-2093,0-1-1,-1 0 1,-1 0 0,0 0-1,5-23 1,1-11-7449</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5.952"/>
    </inkml:context>
    <inkml:brush xml:id="br0">
      <inkml:brushProperty name="width" value="0.025" units="cm"/>
      <inkml:brushProperty name="height" value="0.025" units="cm"/>
    </inkml:brush>
  </inkml:definitions>
  <inkml:trace contextRef="#ctx0" brushRef="#br0">14 1 15759,'0'0'8712,"-14"54"-11146,32-46-1057,2 1-2019,1-2-4131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6.299"/>
    </inkml:context>
    <inkml:brush xml:id="br0">
      <inkml:brushProperty name="width" value="0.025" units="cm"/>
      <inkml:brushProperty name="height" value="0.025" units="cm"/>
    </inkml:brush>
  </inkml:definitions>
  <inkml:trace contextRef="#ctx0" brushRef="#br0">95 164 10922,'0'0'15460,"-6"10"-15129,-7 11-329,-35 64 1249,43-76-1061,1 1 1,0 0-1,0 1 1,1-1-1,1 1 0,-1 0 1,0 12-1,3-21-174,0 0 0,0 0-1,0 0 1,1 0 0,-1 0-1,0 0 1,1-1 0,-1 1 0,1 0-1,0 0 1,0 0 0,-1-1-1,1 1 1,0 0 0,1-1-1,-1 1 1,0-1 0,0 1 0,1-1-1,2 3 1,-1-2 4,1 0 0,-1 0 0,1 0 0,0 0-1,0-1 1,0 0 0,0 0 0,0 0 0,6 1 0,4-1 16,0 0 0,1-1 1,-1 0-1,26-5 0,-25 1-19,-1 0-1,1-1 1,-1 0-1,0-1 1,-1-1-1,1 0 1,-1-1-1,-1 0 1,1-1-1,-2-1 1,19-17-1,-12 8 10,0-1 0,-2 0-1,0-1 1,-1-1 0,21-43 0,-29 50-6,-1 1 1,-1-1-1,6-26 1,-10 37-16,-1-1 0,1 1 1,-1 0-1,0-1 0,0 1 1,0-1-1,-1 1 0,0-5 0,0 7-6,1 1-1,-1-1 0,1 1 0,-1 0 0,0-1 0,1 1 1,-1 0-1,0 0 0,0 0 0,0-1 0,0 1 0,0 0 0,0 0 1,0 0-1,0 0 0,0 0 0,-1 1 0,1-1 0,0 0 0,0 1 1,-1-1-1,1 1 0,-3-2 0,-7 1-23,-1-1 0,1 1 1,-1 1-1,0 0 0,1 1 0,-1 0 0,1 0 1,0 2-1,-22 6 0,19-5 33,0 1-1,0 1 1,0 1 0,1 0-1,0 0 1,0 1 0,-13 12-1,25-19-9,0-1 0,1 0 0,-1 1 0,0-1 0,0 1 0,1 0 0,-1-1 0,0 1 0,1-1 0,-1 1 0,1 0 0,-1 0 0,1-1 0,-1 1 0,1 0 0,-1 0 0,1 0 0,0-1 0,0 1 0,-1 0 0,1 0 0,0 0 0,0 0 0,0 0 0,0 0 0,0 0 0,0-1-1,0 1 1,0 0 0,0 0 0,0 0 0,0 0 0,1 0 0,-1 0 0,0-1 0,1 1 0,-1 0 0,1 0 0,-1 0 0,1-1 0,-1 1 0,1 0 0,-1-1 0,1 1 0,0 0 0,-1-1 0,1 1 0,0-1 0,0 1 0,-1-1 0,3 1 0,4 3-12,1 0-1,0-1 1,0 0-1,13 2 1,-11-2-54,11 3-219,0 1 0,-1 0 0,0 2 0,21 12 0,-36-19 187,0 2 1,-1-1-1,1 0 0,-1 1 0,1 0 1,-1 0-1,-1 0 0,1 1 1,0-1-1,-1 1 0,0 0 0,0 0 1,-1 0-1,1 0 0,-1 0 0,0 0 1,0 1-1,-1-1 0,0 1 1,1 10-1,-2-5-315,0 0 1,-1 0-1,0 0 1,-1 0-1,-5 18 0,-3 15-4267,9-35-218</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6.904"/>
    </inkml:context>
    <inkml:brush xml:id="br0">
      <inkml:brushProperty name="width" value="0.025" units="cm"/>
      <inkml:brushProperty name="height" value="0.025" units="cm"/>
    </inkml:brush>
  </inkml:definitions>
  <inkml:trace contextRef="#ctx0" brushRef="#br0">206 0 15150,'0'0'8979,"-4"12"-8263,-9 31 182,3 1 0,1 0 0,-4 76 1,23 114-1791,-10-233 779,0-1-1,0 0 1,0 0-1,0 1 1,0-1-1,0 0 1,0 0 0,0 1-1,0-1 1,0 0-1,0 0 1,0 1-1,0-1 1,0 0-1,0 0 1,0 0 0,0 1-1,0-1 1,0 0-1,-1 0 1,1 1-1,0-1 1,0 0-1,0 0 1,0 0 0,0 0-1,-1 1 1,1-1-1,0 0 1,0 0-1,0 0 1,-1 0-1,1 0 1,0 1 0,0-1-1,0 0 1,-1 0-1,1 0 1,0 0-1,0 0 1,-1 0-1,1 0 1,-12-6-3083,-7-15-458,-24-48-4291,4-5 5588,14 23 5455,3 2 4832,22 48-7675,-1 1 0,1-1 0,0 1 1,0-1-1,0 1 0,0-1 1,-1 1-1,1-1 0,0 1 0,0-1 1,0 1-1,0-1 0,0 1 1,0-1-1,0 1 0,0-1 0,1 1 1,-1 0-1,0-1 0,0 1 0,0-1 1,0 1-1,1-1 0,-1 1 1,0-1-1,1 1 0,-1 0 0,0-1 1,1 1-1,-1-1 0,0 1 0,1 0 1,0-1-1,22-6 2918,41 8-3386,-48 0 1065,95 5-721,-51-2-2174,0-2-4127,-21-1-2387</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7.760"/>
    </inkml:context>
    <inkml:brush xml:id="br0">
      <inkml:brushProperty name="width" value="0.025" units="cm"/>
      <inkml:brushProperty name="height" value="0.025" units="cm"/>
    </inkml:brush>
  </inkml:definitions>
  <inkml:trace contextRef="#ctx0" brushRef="#br0">1 79 9641,'0'0'13848,"11"-7"-10661,0 0-2729,0 1 0,0 1 0,1 0 0,0 0 0,0 1 0,0 1 0,0 0 0,0 0 0,22-1 0,-32 4-456,-1 0 0,0-1 0,1 1 0,-1 0 0,1 0 0,-1 0 0,1 0-1,-1 0 1,0 1 0,1-1 0,-1 0 0,1 1 0,-1-1 0,0 1 0,1-1 0,-1 1 0,0 0-1,0-1 1,1 1 0,-1 0 0,0 0 0,0 0 0,0 0 0,0 0 0,0 0 0,0 0-1,0 0 1,-1 0 0,2 2 0,-2-1-6,0 1-1,0-1 0,0 1 1,-1-1-1,1 0 0,-1 1 1,1-1-1,-1 0 0,0 1 1,0-1-1,0 0 0,0 0 1,0 0-1,0 0 0,-1 0 1,1 0-1,-4 3 1,-18 24 57,-36 51-23,55-73-15,0 0 0,0 1-1,0 0 1,1 0-1,1 0 1,-1 0-1,1 0 1,1 1 0,-2 12-1,3-19 5,0 0-1,1 0 1,-1 0 0,0 0-1,1 0 1,0 0 0,-1 0-1,1 0 1,0 0-1,0 0 1,0-1 0,0 1-1,0 0 1,0 0 0,1-1-1,-1 1 1,0-1-1,1 1 1,0-1 0,-1 0-1,1 0 1,0 0 0,-1 1-1,1-2 1,0 1-1,0 0 1,0 0 0,0 0-1,0-1 1,0 1 0,0-1-1,0 0 1,0 0-1,0 1 1,0-1 0,0 0-1,0-1 1,3 1 0,3 0 36,0-1-1,0 1 1,-1-2 0,1 1 0,0-1 0,0 0 0,-1 0 0,1-1 0,7-4 0,-4 0-54,-1 0 1,0-1-1,0 0 1,-1-1-1,0 0 0,-1 0 1,1-1-1,-2 0 0,0 0 1,0-1-1,0 0 1,-2 0-1,1 0 0,-2-1 1,1 0-1,-2 0 1,1 0-1,-2-1 0,1 1 1,-2-1-1,0 1 1,0-19-1,-1 30-82,0 0 0,0 0 0,0 0 0,0 1 0,0-1 0,0 0 0,0 0 0,0 1 0,0-1 0,0 0 1,0 0-1,0 0 0,0 1 0,-1-1 0,1 0 0,0 0 0,0 1 0,-1-1 0,1 0 0,-1 1 0,1-1 0,-1 1 0,1-1 0,-1 0 0,1 1 0,-1-1 0,1 1 0,-1-1 0,0 1 0,1-1 0,-1 1 0,0 0 1,1-1-1,-1 1 0,0 0 0,0 0 0,1-1 0,-1 1 0,0 0 0,0 0 0,1 0 0,-1 0 0,-1 0 0,1 0-37,0 1 0,1-1 0,-1 1 0,1 0 0,-1-1 0,0 1 0,1 0 1,-1-1-1,1 1 0,0 0 0,-1 0 0,1-1 0,0 1 0,-1 0 0,1 0 0,0-1 0,0 1 0,-1 0 0,1 0 0,0 0 0,0 0 0,0 0 1,0-1-1,0 1 0,0 0 0,1 0 0,-1 0 0,0 0 0,0-1 0,1 1 0,-1 0 0,0 0 0,1-1 0,-1 1 0,0 0 0,1 0 0,-1-1 1,1 1-1,0 0 0,0 0 0,2 2-609,0 0 1,0 0 0,0 0-1,1 0 1,-1 0 0,1-1-1,-1 0 1,1 0 0,0 0-1,0 0 1,0 0-1,0-1 1,0 0 0,1 0-1,-1 0 1,0 0 0,0-1-1,1 0 1,-1 1 0,0-2-1,1 1 1,-1 0 0,0-1-1,5-1 1,51-13-2568,-12-6 9442,-45 19-5714,37-25 6145,-38 26-6066,-1 0-1,0 0 1,0-1 0,0 1-1,0 0 1,0-1-1,0 1 1,0-1-1,0 1 1,0-1-1,-1 1 1,1-1-1,-1 0 1,1-2-1,-1 4-300,-1-1 0,1 1-1,-1-1 1,0 1 0,1 0-1,-1-1 1,0 1 0,1 0-1,-1 0 1,0 0 0,1-1-1,-1 1 1,0 0 0,0 0-1,1 0 1,-1 0 0,0 0-1,1 0 1,-1 0 0,0 1-1,0-1 1,1 0 0,-1 0-1,0 0 1,0 1 0,-22 5 317,16-2-365,0 0 1,1 1-1,-1-1 1,1 2-1,0-1 0,0 0 1,0 1-1,1 0 1,-9 14-1,11-16-81,0 1 0,0 0-1,0 0 1,1 0 0,0 0 0,0 1-1,0-1 1,1 1 0,0-1 0,0 1-1,0-1 1,1 1 0,-1 0-1,1-1 1,1 7 0,0-9-83,0-1 0,0 1 0,1-1 0,-1 0 0,1 1 0,-1-1 0,1 0 0,0 0 0,-1 0 0,1 0 0,0 0 0,1 0 0,-1 0 0,0-1 0,0 1 0,1-1 0,-1 0 0,1 1 0,-1-1 0,1 0 0,-1-1 0,1 1 0,0 0 0,0-1 0,-1 1 0,1-1 0,0 0 0,0 0 0,3 0 0,5 0 0,0 0 0,1-1 0,-1 0 0,0-1 0,-1 0 0,14-5 0,0-3 0,0-1 0,36-23 0,-43 23 0,-21 16 0,1 0 0,0 0 0,0 0 0,0 0 0,1 0 0,-1 0 0,1 1 0,0-1 0,1 1 0,-2 10 0,5-15 0,0 0 0,0 0 0,1 0 0,-1-1 0,0 1 0,1-1 0,-1 0 0,0 0 0,1 1 0,-1-2 0,1 1 0,-1 0 0,4-1 0,-4 1 0,17-3 0,-1-1 0,1 0 0,-1-1 0,26-11 0,-23 8 0,0 1 0,37-8 0,-53 22-1753,-6 2-3322</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8.564"/>
    </inkml:context>
    <inkml:brush xml:id="br0">
      <inkml:brushProperty name="width" value="0.025" units="cm"/>
      <inkml:brushProperty name="height" value="0.025" units="cm"/>
    </inkml:brush>
  </inkml:definitions>
  <inkml:trace contextRef="#ctx0" brushRef="#br0">13 1255 12780,'-12'16'4637,"23"-21"255,27-24-979,20-31-2377,-2-1 0,-3-4 0,69-108 0,-70 97-1135,46-64-401,203-311 0,-296 442 0,46-83 0,-47 82 0,1-1 0,-2 1 0,1-1 0,-2 1 0,1-1 0,-1 0 0,0-11 0,-2 21 0,1 1 0,-1-1 0,0 1 0,0 0 0,0-1 0,0 1 0,0 0 0,0-1 0,0 1 0,0-1 0,0 1 0,0 0 0,0-1 0,0 1 0,0-1 0,0 1 0,0 0 0,0-1 0,0 1 0,-1 0 0,1-1 0,0 1 0,0 0 0,0-1 0,-1 1 0,1 0 0,0-1 0,0 1 0,-1 0 0,1 0 0,0-1 0,-1 1 0,1 0 0,0 0 0,-1-1 0,1 1 0,0 0 0,-1 0 0,0 0 0,-13 11 0,-11 25 0,0 22 0,3 1 0,3 0 0,-14 69 0,-7 25 0,32-128 0,-63 232 0,60-206 0,2 1 0,3-1 0,0 59 0,5-84 0,4 59 0,-2-79 0,0 0 0,0-1 0,1 1 0,0 0 0,0-1 0,0 1 0,1-1 0,-1 0 0,1 0 0,1 0 0,5 8 0,-8-12 0,-1 0 1,0-1-1,1 1 1,-1-1-1,0 1 1,1-1-1,-1 1 0,1-1 1,-1 0-1,1 1 1,-1-1-1,1 1 1,-1-1-1,1 0 0,-1 1 1,1-1-1,-1 0 1,1 0-1,0 0 1,-1 1-1,1-1 0,-1 0 1,1 0-1,0 0 1,-1 0-1,1 0 0,-1 0 1,1 0-1,0 0 1,-1 0-1,1 0 1,0-1-1,-1 1 0,1 0 1,-1 0-1,1-1 1,-1 1-1,1 0 1,0 0-1,-1-1 0,1 1 1,-1-1-1,0 1 1,1 0-1,-1-1 1,1 1-1,-1-1 0,0 1 1,1-1-1,-1 1 1,0-1-1,1 0 1,-1 1-1,0-1 0,0 1 1,0-1-1,1 0 1,-1 1-1,0-1 1,0 1-1,0-1 0,0 0 1,0 1-1,0-1 1,0 0-1,4-43-140,-5 35-525,1 1 1,-1 0 0,0 0-1,0-1 1,-1 1-1,0 0 1,-6-13-1,3 11-1280,0 0 0,-1 0 0,0 1 0,-1 0-1,-10-11 1,-20-19-10200</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8.892"/>
    </inkml:context>
    <inkml:brush xml:id="br0">
      <inkml:brushProperty name="width" value="0.025" units="cm"/>
      <inkml:brushProperty name="height" value="0.025" units="cm"/>
    </inkml:brush>
  </inkml:definitions>
  <inkml:trace contextRef="#ctx0" brushRef="#br0">1 145 15278,'0'0'12845,"63"-15"-10795,-1 2-449,16 0-704,10-4-801,2 2-96,-3-4 0,-3-5-1537,-4-5-6503</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02.359"/>
    </inkml:context>
    <inkml:brush xml:id="br0">
      <inkml:brushProperty name="width" value="0.025" units="cm"/>
      <inkml:brushProperty name="height" value="0.025" units="cm"/>
    </inkml:brush>
  </inkml:definitions>
  <inkml:trace contextRef="#ctx0" brushRef="#br0">919 179 6278,'0'0'4740,"11"-4"-2743,90-26-193,196-33 1,-211 47-1560,112-13 1069,0 8-1,246 5 0,296 42 273,-628-19-1577,-38-4-3,0 4-1,87 19 1,-137-16-28,-24-10 22,0 0 0,0 0 0,0 0 0,1 1 0,-1-1 0,0 0 1,0 0-1,0 1 0,0-1 0,0 0 0,0 0 0,0 1 0,0-1 0,1 0 0,-1 1 0,0-1 1,0 0-1,0 0 0,0 1 0,-1-1 0,1 0 0,0 0 0,0 1 0,0-1 0,0 0 0,0 0 1,0 1-1,0-1 0,0 0 0,0 0 0,-1 1 0,1-1 0,0 0 0,0 0 0,0 0 1,-1 1-1,1-1 0,0 0 0,0 0 0,-1 1 0,-3 1 44,0 0 0,0 0 0,0-1 1,0 1-1,0-1 0,0 0 0,0 0 0,-5 1 0,-99 9 441,-212-4 0,191-9-419,-935 23 759,476-5-566,490-14-215,-61 2 35,-191-19 0,227-10 1128,307 39-919,-39-2-170,644-15-25,-265-6 239,-2 34 492,-300 1-742,-77-6-37,278 1-1,-407-27 57,-16 5-91,0 1 0,-1-1-1,1 1 1,0-1 0,0 1-1,0-1 1,-1 1 0,1-1-1,0 1 1,-1-1 0,1 1-1,0-1 1,-1 1 0,1 0-1,0-1 1,-1 1 0,1 0-1,-1-1 1,1 1 0,-1 0-1,1 0 1,-1-1 0,1 1-1,-1 0 1,1 0 0,-1 0-1,1 0 1,-1 0 0,1-1-1,-1 1 1,0 0 0,-33-6 29,-1 0 1,1 2-1,-1 2 1,0 1-1,-39 4 1,2-1-26,-382 16 9,94-3 2,-1777 71 412,2019-81-486,93-6-162,82-3-191,1128-21 323,-209 13 89,-836 6-7,278-17 25,-6-31 0,-392 51-22,-15 3-3,1-1 0,0 1-1,-1-1 1,1 0 0,-1-1 0,0 1 0,1-1-1,-1 0 1,0-1 0,0 1 0,0-1 0,8-6-1,-13 9 2,0-1-1,1 0 1,-1 1 0,0-1-1,0 0 1,0 1-1,0-1 1,0 1-1,0-1 1,0 0-1,0 1 1,0-1-1,0 0 1,-1 1-1,1-1 1,0 1-1,0-1 1,-1 0-1,1 1 1,0-1-1,-1 1 1,1-1-1,0 1 1,-1-1-1,1 1 1,-1-1-1,1 1 1,-1-1-1,1 1 1,-1 0-1,1-1 1,-1 1 0,1 0-1,-1 0 1,0-1-1,1 1 1,-1 0-1,1 0 1,-1 0-1,0-1 1,1 1-1,-2 0 1,-32-9-25,32 8 13,-62-10-8,0 2 0,-66 1-1,-135 8-8,197 1-8,-572 40-3559,204-7-5211,171-20-1468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4.535"/>
    </inkml:context>
    <inkml:brush xml:id="br0">
      <inkml:brushProperty name="width" value="0.025" units="cm"/>
      <inkml:brushProperty name="height" value="0.025" units="cm"/>
    </inkml:brush>
  </inkml:definitions>
  <inkml:trace contextRef="#ctx0" brushRef="#br0">2 74 10858,'0'0'2632,"2"-9"-534,-2 8-2464,7-41 5134,-4 31-1308,-3 34-2295,-6 43-304,2-40-656,1 52 0,3-77-195,0 0 1,-1 0-1,1 1 0,0-1 1,0 0-1,0 0 1,1 0-1,-1 0 1,0 0-1,0 0 0,1 1 1,-1-1-1,0 0 1,1 0-1,-1 0 0,1 0 1,-1 0-1,1 0 1,0 0-1,0 0 0,-1-1 1,1 1-1,0 0 1,0 0-1,0 0 0,0-1 1,0 1-1,0-1 1,0 1-1,0 0 1,0-1-1,0 0 0,0 1 1,0-1-1,0 0 1,0 1-1,0-1 0,0 0 1,1 0-1,-1 0 1,0 0-1,0 0 0,0 0 1,0 0-1,0-1 1,1 1-1,-1 0 1,0-1-1,1 0 0,4-1 143,-1 0 0,1-1 0,-1 0-1,0 0 1,0 0 0,-1-1-1,1 0 1,6-5 0,10-15 238,0-1-1,-2-1 1,-1-1-1,-1 0 1,20-44-1,-43 113-428,3-14 87,0-12-43,1 1 1,0 0-1,1 0 0,0 1 0,3 17 1,-2-34 2,0 1 0,1-1 1,-1 0-1,0 0 1,1 0-1,-1 0 0,1 0 1,-1 0-1,1 0 1,0 0-1,-1-1 0,1 1 1,0 0-1,0 0 1,-1 0-1,1-1 0,0 1 1,0 0-1,0-1 1,0 1-1,0-1 0,0 1 1,0-1-1,0 1 1,0-1-1,0 0 1,0 0-1,0 1 0,1-1 1,-1 0-1,0 0 1,0 0-1,0 0 0,0 0 1,0-1-1,0 1 1,0 0-1,0 0 0,0-1 1,1 1-1,0-1 1,6-2 145,-1 1 1,0-1 0,0 0 0,13-8 0,45-35 483,-40 27-379,1 2 1,46-25-1,-72 42-260,1-1 0,0 0 0,0 1 0,0-1 0,0 1 0,0-1 0,0 1 0,0-1 0,0 1 0,0 0 0,0-1 0,0 1 0,0 0 0,1 0 0,-1 0 0,0 0 0,0 0 0,0 0 0,0 0 0,0 0 0,0 0 0,0 1 0,0-1 0,0 0 0,0 1 0,1-1 0,-2 1 0,1-1 0,0 1 0,0-1 0,0 1 0,0 0 0,0-1 0,0 1 0,0 0 0,-1 0 0,1 0 0,0 0 0,-1 0 0,1-1 0,-1 1 0,1 0 0,-1 0 0,1 0 0,0 2 0,0 6 0,0 0 0,0 0 0,-1 0 0,0 0 0,-2 10 0,1 25 0,2-43-19,-1-1 1,0 1-1,0 0 1,1-1-1,-1 1 1,1 0-1,-1-1 0,1 1 1,-1 0-1,1-1 1,-1 1-1,1-1 0,-1 1 1,1-1-1,0 1 1,-1-1-1,1 1 1,0-1-1,-1 0 0,1 1 1,0-1-1,-1 0 1,1 0-1,0 0 0,0 1 1,-1-1-1,1 0 1,0 0-1,0 0 1,0 0-1,-1 0 0,1 0 1,0 0-1,0-1 1,-1 1-1,1 0 0,0 0 1,0-1-1,32-13-2187,100-69-12325,-79 46 3358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7:37.814"/>
    </inkml:context>
    <inkml:brush xml:id="br0">
      <inkml:brushProperty name="width" value="0.025" units="cm"/>
      <inkml:brushProperty name="height" value="0.025" units="cm"/>
    </inkml:brush>
  </inkml:definitions>
  <inkml:trace contextRef="#ctx0" brushRef="#br0">2 73 16720,'0'0'11376,"0"9"-10570,-1 40-69,0 53 1257,2-93-1852,-1 1 0,2-1 0,-1 0-1,1 1 1,1-1 0,-1 0-1,9 17 1,-10-24-142,0 0 0,1 0 0,-1 0 0,1-1 0,-1 1 0,1 0 0,-1-1 0,1 1 0,0-1 0,0 0 0,0 1 0,0-1 0,0 0 0,0 0 0,0 0 0,0-1 0,0 1 0,1 0 0,-1-1 0,0 1 0,0-1 0,0 0 0,1 0 0,-1 0 0,0 0 0,1 0 0,-1-1 0,0 1 0,0 0 0,0-1 0,1 0 0,2-1 0,2-1 0,1 0 0,-1 0 0,-1-1 0,1 0 0,0-1 0,-1 1 0,0-1 0,6-7 0,0-1 0,0 0 0,-2-1 0,0-1 0,0 1 0,-1-2 0,9-22 0,29-101 0,-35 99 0,-5 84 0,-8 26 0,-1-30 0,2 0 0,2 0 0,1 0 0,14 64 0,-16-100 15,1 0-1,-1 0 1,1 0-1,0 0 1,0 0-1,0-1 1,1 1-1,-1-1 1,1 1-1,0-1 1,0 0-1,0 0 1,0-1-1,0 1 1,7 4-1,-8-7-71,0 1-1,-1 0 1,1-1-1,0 1 1,0-1-1,-1 1 1,1-1-1,0 0 0,0 0 1,0 1-1,0-2 1,0 1-1,-1 0 1,1 0-1,0 0 1,0-1-1,0 1 1,-1-1-1,1 0 1,0 1-1,-1-1 1,1 0-1,0 0 1,-1 0-1,1 0 0,-1 0 1,1 0-1,-1-1 1,0 1-1,0 0 1,1-1-1,-1 1 1,0-1-1,0 1 1,0-1-1,0 0 1,1-3-1,11-27-7661</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7:47.742"/>
    </inkml:context>
    <inkml:brush xml:id="br0">
      <inkml:brushProperty name="width" value="0.025" units="cm"/>
      <inkml:brushProperty name="height" value="0.025" units="cm"/>
    </inkml:brush>
  </inkml:definitions>
  <inkml:trace contextRef="#ctx0" brushRef="#br0">204 107 1505,'0'0'3860,"8"-10"26,-3 5-2896,29-36 1258,-17 15 1153,-11 3 3472,-11 22-3064,-18 11-2349,7 3-1081,0 1 0,1 1-1,0 0 1,1 1 0,1 1 0,-18 28 0,11-11 315,2 0 1,-25 63-1,34-72-694,0 0 0,2 0 0,1 1 0,1 0 0,1 0 0,1 0 0,2 0 0,0 0 0,2 1 0,5 31 0,-4-51-67,0 0 1,0 0-1,1 0 1,0-1-1,0 1 1,1-1-1,0 0 1,0 0-1,0 0 1,1 0-1,0-1 1,0 0-1,0 0 0,1 0 1,0 0-1,0-1 1,0 0-1,0 0 1,0-1-1,10 4 1,1-1-454,0 0 0,0-2 0,0 0 0,1 0 0,-1-2 0,1 0 0,21-1 0,-1-1-6511</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1.827"/>
    </inkml:context>
    <inkml:brush xml:id="br0">
      <inkml:brushProperty name="width" value="0.025" units="cm"/>
      <inkml:brushProperty name="height" value="0.025" units="cm"/>
    </inkml:brush>
  </inkml:definitions>
  <inkml:trace contextRef="#ctx0" brushRef="#br0">51 1 6726,'0'0'10837,"0"8"-9849,1 84 1524,-16 444 1889,-22 434-1806,47-823-2323,37 193 0,-17-155-3037,-30-179 1841,1-4 140,0 1 0,-1 0 1,0 0-1,1-1 0,-1 1 0,0 0 0,-1 0 0,1 0 1,0-1-1,-1 1 0,-1 4 0,-7 4-4378</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2.245"/>
    </inkml:context>
    <inkml:brush xml:id="br0">
      <inkml:brushProperty name="width" value="0.025" units="cm"/>
      <inkml:brushProperty name="height" value="0.025" units="cm"/>
    </inkml:brush>
  </inkml:definitions>
  <inkml:trace contextRef="#ctx0" brushRef="#br0">0 206 18065,'0'0'1644,"10"-9"-1548,-3 3 3,0 1 0,0-1-1,1 1 1,0 0-1,0 1 1,0 0-1,0 0 1,1 1-1,0 0 1,-1 1 0,1-1-1,11 0 1,418-29 2003,4 32-2343,-419 1 248,589 33 635,-55 0 2122,602-81-2380,212 16 2942,-1117 34-5365,-252-3 1865,0 0 0,0 1 0,0-1 0,0 0 0,1 0 0,-1-1 0,0 1 0,0 0 0,0-1-1,0 1 1,0-1 0,0 0 0,0 0 0,0 1 0,-1-1 0,1 0 0,0-1 0,0 1 0,-1 0 0,1 0 0,-1-1 0,1 1 0,-1-1 0,1 0 0,-1 1 0,0-1 0,1-2 0,-2 2-187,0-1 0,0 1 0,-1 0 0,1-1 0,-1 1 0,1 0-1,-1-1 1,0 1 0,0 0 0,0 0 0,0 0 0,-1 0 0,1 0 0,0 0 0,-1 0 0,1 0 0,-1 0 0,0 1 0,0-1 0,0 1 0,0-1 0,0 1 0,-2-2 0,-43-28-9841</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2.586"/>
    </inkml:context>
    <inkml:brush xml:id="br0">
      <inkml:brushProperty name="width" value="0.025" units="cm"/>
      <inkml:brushProperty name="height" value="0.025" units="cm"/>
    </inkml:brush>
  </inkml:definitions>
  <inkml:trace contextRef="#ctx0" brushRef="#br0">0 2 20595,'0'0'1090,"17"1"-519,136-1 874,-77-3-1291,1 4 0,-1 4-1,88 15 1,-155-18-107,1 0 0,-1 1 1,0 0-1,0 1 0,0-1 0,0 2 0,-1-1 0,0 1 0,1 0 0,-2 1 0,1 0 0,-1 0 0,9 11 0,-12-13-6,-1 2-1,0-1 1,0 0-1,-1 0 1,1 1-1,-1 0 1,-1-1-1,1 1 1,-1 0-1,0 0 1,0 0-1,-1 0 1,1 0 0,-1 0-1,-1 0 1,1 0-1,-1 0 1,0 0-1,0 0 1,-1-1-1,0 1 1,-4 8-1,-2 5 220,-1 0-1,-2 0 1,1-1-1,-2-1 1,-1 0-1,-22 24 0,-99 88 1224,117-114-1355,-9 9-304,-8 7 914,-46 33 0,17-29-2007,55-32 545,0 0 1,0 0-1,0-1 1,0 0-1,0-1 1,-9 1-1,-11-2-6023</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3.241"/>
    </inkml:context>
    <inkml:brush xml:id="br0">
      <inkml:brushProperty name="width" value="0.025" units="cm"/>
      <inkml:brushProperty name="height" value="0.025" units="cm"/>
    </inkml:brush>
  </inkml:definitions>
  <inkml:trace contextRef="#ctx0" brushRef="#br0">0 908 19635,'0'0'923,"12"-3"-458,5-2-295,0-2 0,-1 0 0,-1 0 0,1-1 1,-1-1-1,0-1 0,-1 0 0,0-1 0,16-17 0,119-132 642,-127 135-736,296-399 527,-194 248 22,-123 175-594,-1 0 1,1 0 0,0 0-1,-1 0 1,1 0 0,0 0 0,0 0-1,0 0 1,0 0 0,-1 0 0,1 0-1,0 1 1,1-1 0,-1 0 0,0 1-1,0-1 1,0 1 0,0-1 0,0 1-1,1 0 1,-1-1 0,0 1 0,0 0-1,1 0 1,-1 0 0,0 0-1,0 0 1,1 0 0,-1 0 0,0 0-1,0 1 1,0-1 0,1 0 0,-1 1-1,0-1 1,0 1 0,0-1 0,0 1-1,2 0 1,2 4 93,1 0 0,-1 1-1,0-1 1,0 1 0,7 11 0,7 7 237,6-1-291,1-2-1,1-1 1,1-1-1,1-1 1,60 27-1,-44-23-1037,69 46 1,-104-61 630,-1 1 0,0 0 0,0 1 1,-1 0-1,0 0 0,-1 1 0,0 0 1,11 19-1,-4 3-1803,19 57-1,-21-54 13,8 15-3905</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6.556"/>
    </inkml:context>
    <inkml:brush xml:id="br0">
      <inkml:brushProperty name="width" value="0.025" units="cm"/>
      <inkml:brushProperty name="height" value="0.025" units="cm"/>
    </inkml:brush>
  </inkml:definitions>
  <inkml:trace contextRef="#ctx0" brushRef="#br0">0 234 19186,'0'-1'11,"0"-1"0,1 0 0,-1 1 0,0-1 0,1 1 0,0-1 1,-1 1-1,1-1 0,0 1 0,-1-1 0,1 1 0,0-1 0,0 1 0,0 0 0,0 0 0,1-1 0,-1 1 0,0 0 0,0 0 0,1 0 0,-1 0 0,1 1 0,-1-1 0,1 0 1,1 0-1,45-13 2,-37 11 1,93-17-85,1 4 1,107-2-1,218 11-206,-147 6 238,544-31 1052,197-3 979,-702 35-1803,319-7-1275,-612 6 498,-16 1 60,-1 1 1,0-2 0,0 0 0,1 0-1,-1-1 1,0-1 0,0 0-1,-1 0 1,22-10 0,-12-8-3482</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6.946"/>
    </inkml:context>
    <inkml:brush xml:id="br0">
      <inkml:brushProperty name="width" value="0.025" units="cm"/>
      <inkml:brushProperty name="height" value="0.025" units="cm"/>
    </inkml:brush>
  </inkml:definitions>
  <inkml:trace contextRef="#ctx0" brushRef="#br0">0 1 17553,'0'0'-742,"10"10"992,-6-6-198,9 8 324,0 1 0,-1 1-1,-1 0 1,0 1 0,-1-1 0,-1 2 0,9 18 0,-10-8 89,-1 0 0,-1 0 0,-1 1 1,2 48-1,-9 113 265,2-173-716,-29 364 787,0 24 352,37 187 48,2-464-854,6 0 0,53 202 0,-67-322-348,3 14-63,0 0-1,2 0 0,0-1 0,2 0 1,0 0-1,12 19 0,-20-37 5,0 1-1,1-1 0,-1 1 1,0-1-1,0 1 1,1-1-1,-1 0 1,1 0-1,-1 1 1,1-1-1,-1 0 0,1 0 1,3 1-1,-5-2-49,1 0 0,0 0 0,-1 0-1,1 0 1,0 0 0,-1 0 0,1 0-1,0 0 1,0 0 0,-1-1-1,1 1 1,-1 0 0,1 0 0,0-1-1,-1 1 1,1 0 0,0-1 0,-1 1-1,1 0 1,-1-1 0,1 1 0,-1-1-1,1 1 1,0-2 0,1-2-655,0 0 1,0 0 0,0 0-1,0 0 1,-1 0 0,0-1-1,1 1 1,-2 0 0,2-10-1,1-43-9634</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8.650"/>
    </inkml:context>
    <inkml:brush xml:id="br0">
      <inkml:brushProperty name="width" value="0.025" units="cm"/>
      <inkml:brushProperty name="height" value="0.025" units="cm"/>
    </inkml:brush>
  </inkml:definitions>
  <inkml:trace contextRef="#ctx0" brushRef="#br0">2 19 14894,'-1'-1'1636,"13"-3"-1261,18-3 22,16 3 773,0 1 1,1 3-1,-1 2 0,78 13 1,179 57-1162,-226-48 158,0 3 0,-2 3-1,-1 4 1,123 76 0,-155-82 184,-1 2 1,-2 2 0,-1 1-1,-1 3 1,-2 0 0,-2 3-1,-1 0 1,48 80 0,-41-53-25,51 68 1,-66-104-287,1-1 0,0-2-1,3 0 1,38 29 0,-43-39-54,0-2 156,-1 2 0,-1 0 0,-1 1 0,0 1 1,-2 1-1,0 0 0,20 30 0,-43-56-1473,0 1-1,0 0 1,-1 0-1,1 0 1,-1 1 0,-8-5-1,-7-6-4298,-13-11-7589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9.393"/>
    </inkml:context>
    <inkml:brush xml:id="br0">
      <inkml:brushProperty name="width" value="0.025" units="cm"/>
      <inkml:brushProperty name="height" value="0.025" units="cm"/>
    </inkml:brush>
  </inkml:definitions>
  <inkml:trace contextRef="#ctx0" brushRef="#br0">1 0 9257,'0'0'9598,"3"12"-9176,6 39 514,-1 0 0,0 85-1,-5-69 43,16 99-1,-13-134-868,1-1 0,2 0-1,1 0 1,2-1 0,1 0 0,1-1 0,1-1 0,2 0 0,0-1 0,2-1 0,1 0 0,1-2-1,2 0 1,45 37 0,241 142 1538,-79-59-1351,-171-103-273,30 22 35,99 51 0,-156-97-46,1-2 0,1-1 1,1-2-1,0-1 0,0-2 0,73 10 1,-49-15-57,0-2 1,0-3 0,0-2-1,0-3 1,0-2-1,-1-3 1,64-21 0,-103 26-58,0 2 1,0 0-1,27-1 1,-1 3-5221,-41 2 1814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4.892"/>
    </inkml:context>
    <inkml:brush xml:id="br0">
      <inkml:brushProperty name="width" value="0.025" units="cm"/>
      <inkml:brushProperty name="height" value="0.025" units="cm"/>
    </inkml:brush>
  </inkml:definitions>
  <inkml:trace contextRef="#ctx0" brushRef="#br0">147 266 17072,'-12'10'1991,"0"-2"-1517,-56 48 2662,63-51-2821,-1 0 1,1 1-1,0 0 0,0 0 1,1 0-1,0 1 0,0-1 1,0 1-1,1 0 1,-4 11-1,7-18-302,-1 1-1,1 0 1,0 0-1,-1 0 1,1 0-1,0 0 1,0 0-1,0 0 1,0 0-1,0 0 1,0 0-1,0-1 1,0 1-1,0 0 1,0 0-1,0 0 1,1 0 0,-1 0-1,0 0 1,1 0-1,-1 0 1,0 0-1,1-1 1,0 1-1,-1 0 1,1 0-1,-1-1 1,1 1-1,0 0 1,-1-1-1,1 1 1,0-1-1,0 1 1,-1 0 0,1-1-1,0 0 1,0 1-1,0-1 1,0 0-1,0 1 1,0-1-1,0 0 1,-1 0-1,1 0 1,0 0-1,0 1 1,0-2-1,0 1 1,0 0-1,0 0 1,0 0-1,1-1 1,6 0 91,-1 0 0,0-1-1,0 0 1,-1-1 0,13-5 0,2-4 198,0-1 0,-2-1 0,0-1 0,0-1 0,-2 0 1,0-1-1,0-1 0,16-24 0,-15 16 107,-1 0 0,0-1 0,-2-1 0,-2-1 0,19-53 0,-23 34-244,-9 48-165,-1 0 0,1 0 0,0-1 0,0 1 0,0 0 0,0 0 0,0 0 0,-1 0 0,1 0 0,0-1 0,0 1 0,0 0 0,-1 0 0,1 0 0,0 0 0,0 0 0,0 0 0,-1 0 0,1 0 0,0 0 0,0 0 0,0 0 0,-1 0 0,1 0 0,0 0 0,0 0 0,-1 0 0,1 0 0,0 0 0,0 0 0,0 0 0,-1 0 0,1 0 0,0 0 0,0 0 0,0 1 0,0-1 0,-1 0 0,1 0 0,0 0 0,0 0 0,0 0 0,0 1 0,-1-1 0,1 0 0,0 0 0,0 0 0,0 1 0,0-1 0,0 0 0,0 0 0,0 0 0,0 1 0,0-1 0,0 0 0,0 0 0,0 0 0,0 1 0,0-1 0,0 0 0,-17 26 0,2 0 0,1 1 0,1 1 0,1 0 0,-15 56 0,22-70-1106,2 1-1,-1 0 1,2 0-1,-1 28 1,3-40 827,-1-1-1,1 1 0,1 0 1,-1-1-1,0 1 1,1 0-1,-1-1 1,1 1-1,0-1 1,-1 1-1,2-1 1,-1 1-1,0-1 1,0 0-1,1 1 0,-1-1 1,1 0-1,-1 0 1,1 0-1,0 0 1,0 0-1,0-1 1,0 1-1,0 0 1,1-1-1,-1 0 1,0 1-1,1-1 0,-1 0 1,1 0-1,-1 0 1,1-1-1,-1 1 1,5 0-1,32 0-9516</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0.310"/>
    </inkml:context>
    <inkml:brush xml:id="br0">
      <inkml:brushProperty name="width" value="0.025" units="cm"/>
      <inkml:brushProperty name="height" value="0.025" units="cm"/>
    </inkml:brush>
  </inkml:definitions>
  <inkml:trace contextRef="#ctx0" brushRef="#br0">3 210 15663,'0'0'1559,"0"-10"-97,0 0-1434,-1 6 207,0-1 0,1 1 0,-1-1 0,1 1 0,0-1 0,1 1 0,-1-1 0,1 1 0,0 0 0,0-1 0,0 1 0,1 0 1,-1 0-1,1 0 0,0 0 0,0 0 0,1 0 0,-1 0 0,1 1 0,0-1 0,0 1 0,0 0 0,0 0 0,0 0 0,7-5 0,-7 7-183,48-31 702,-48 31-735,-1-1 0,0 0 0,0 0 0,0 0-1,0 0 1,0 0 0,0 0 0,-1 0 0,1-1 0,-1 1-1,1-1 1,-1 1 0,0-1 0,0 1 0,0-1 0,0 0 0,-1 0-1,1-3 1,-1 6-15,0 0 0,-1 0-1,1 0 1,-1-1-1,1 1 1,0 0 0,-1 0-1,1 0 1,-1 0 0,1 0-1,0 0 1,-1 0 0,1 0-1,-1 0 1,1 0-1,-1 0 1,1 0 0,0 0-1,-1 0 1,1 1 0,-1-1-1,1 0 1,0 0 0,-1 0-1,1 1 1,0-1-1,-1 0 1,1 0 0,0 1-1,-1-1 1,1 0 0,0 1-1,0-1 1,-1 0 0,1 1-1,0-1 1,0 0 0,0 1-1,-1-1 1,-14 14 107,10-5 14,0-1 0,1 1 1,0 0-1,-4 11 1,4 11 176,5-30-292,-1 0 0,0-1-1,0 1 1,0 0 0,1 0 0,-1-1-1,0 1 1,1 0 0,-1 0-1,0-1 1,1 1 0,-1 0 0,1-1-1,-1 1 1,1-1 0,0 1 0,-1-1-1,1 1 1,0-1 0,-1 1-1,1-1 1,0 1 0,-1-1 0,1 0-1,0 1 1,0-1 0,-1 0 0,3 0-1,2 1 60,1 0 0,0-1 0,0 0 0,0-1 0,0 1 0,0-1 0,-1 0 0,1 0 0,0-1 0,-1 0 0,1 0 0,-1 0 0,1-1 0,4-3-1,-6 4-55,-1 0-1,0 0 1,1-1-1,-1 1 1,0-1-1,0 0 1,-1 0-1,1 0 0,-1 0 1,1 0-1,-1 0 1,0-1-1,0 1 1,-1-1-1,1 0 1,-1 1-1,1-1 0,-1 0 1,0 0-1,-1 0 1,1-6-1,-1 9-6,0 0-1,0 1 1,-1-1-1,1 0 1,0 1 0,-1-1-1,1 1 1,-1-1-1,1 0 1,-1 1-1,1-1 1,-1 1 0,1 0-1,-1-1 1,1 1-1,-1-1 1,0 1-1,1 0 1,-1-1 0,0 1-1,1 0 1,-1 0-1,0 0 1,1 0-1,-1-1 1,0 1-1,1 0 1,-1 0 0,0 0-1,0 0 1,1 0-1,-1 1 1,0-1-1,1 0 1,-1 0 0,0 0-1,1 1 1,-1-1-1,0 0 1,0 1-1,-31 11 157,-7 23 4,38-33-151,-1-1 0,1 1 0,-1-1 1,1 1-1,0 0 0,0 0 1,-1-1-1,1 1 0,0 0 0,1 0 1,-1 0-1,0 0 0,1 0 0,-1 0 1,1 0-1,-1 0 0,1 1 1,0-1-1,0 0 0,0 0 0,1 4 1,0-5-3,0 0 0,0 0-1,0 0 1,1 0 0,-1-1 0,0 1 0,1 0 0,-1-1 0,1 1 0,-1-1 0,1 0 0,-1 1 0,1-1 0,-1 0 0,1 0-1,-1 0 1,1 0 0,-1 0 0,1 0 0,-1-1 0,1 1 0,-1 0 0,2-1 0,36-10 312,-5-15-139,-33 25-177,0 0 0,1 0 0,-1-1 0,0 1 0,0 0 0,0-1-1,0 1 1,0-1 0,0 1 0,-1-1 0,1 0 0,0 1 0,-1-1 0,1 0 0,-1 1 0,1-1 0,-1 0 0,0 0 0,0 1 0,0-3 0,-1 3-8,-1 0-1,1 1 1,-1-1 0,1 1 0,-1 0 0,0-1 0,1 1-1,-1 0 1,1 0 0,-1 0 0,0 0 0,1 0 0,-1 0-1,1 0 1,-1 1 0,0-1 0,1 0 0,-4 2 0,-3 2-60,-1-1 0,0 2 0,1-1 0,0 1 1,0 1-1,0-1 0,1 1 0,0 1 0,-11 11 0,13-12-881,1-1-1,-1 1 0,1 1 0,0-1 1,0 0-1,1 1 0,-5 10 0,7-2-6185</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0.703"/>
    </inkml:context>
    <inkml:brush xml:id="br0">
      <inkml:brushProperty name="width" value="0.025" units="cm"/>
      <inkml:brushProperty name="height" value="0.025" units="cm"/>
    </inkml:brush>
  </inkml:definitions>
  <inkml:trace contextRef="#ctx0" brushRef="#br0">172 0 20852,'0'0'3427,"-9"8"-2690,-6 8-478,0 1 0,1 1 1,1 1-1,0 0 0,2 0 0,-16 35 1,16-28-270,2 0 1,0 1-1,-8 47 0,13-47-2712,-1 52 0,8-73-3166</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090"/>
    </inkml:context>
    <inkml:brush xml:id="br0">
      <inkml:brushProperty name="width" value="0.025" units="cm"/>
      <inkml:brushProperty name="height" value="0.025" units="cm"/>
    </inkml:brush>
  </inkml:definitions>
  <inkml:trace contextRef="#ctx0" brushRef="#br0">0 144 13453,'0'0'5408,"11"-3"-3738,146-54 2828,-110 37-4282,1 2-1,0 2 1,57-10-1,-95 24-554,-1 1 1,1 1-1,0 0 0,0 0 0,11 2 1,-20-2 158,0 0 0,1 0 0,-1 0 0,0 0 1,0 0-1,1 1 0,-1-1 0,0 1 0,0-1 0,0 0 1,1 1-1,-1 0 0,0-1 0,0 1 0,0 0 1,0-1-1,0 1 0,0 0 0,0 0 0,0 0 0,-1 0 1,1 0-1,0 0 0,0 0 0,-1 0 0,1 0 0,-1 1 1,1-1-1,-1 0 0,1 0 0,-1 0 0,0 1 0,0-1 1,1 0-1,-1 0 0,0 1 0,0-1 0,0 0 1,0 1-1,-1-1 0,1 0 0,0 0 0,0 1 0,-1-1 1,1 0-1,-1 0 0,1 0 0,-1 0 0,-1 2 0,-10 7-4154,-13-3-2195</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418"/>
    </inkml:context>
    <inkml:brush xml:id="br0">
      <inkml:brushProperty name="width" value="0.025" units="cm"/>
      <inkml:brushProperty name="height" value="0.025" units="cm"/>
    </inkml:brush>
  </inkml:definitions>
  <inkml:trace contextRef="#ctx0" brushRef="#br0">1 138 14958,'0'0'4805,"66"-52"-3364,-23 38-672,6 3-353,8-1-320,2 0-32,0 1-128,-3 3-961,-10-1-929,-7 5-1152,-7-1-2628</inkml:trace>
  <inkml:trace contextRef="#ctx0" brushRef="#br0" timeOffset="1">552 297 16624,'0'0'4740,"-55"69"-2914,27-30-160,4-1-834,3 0-479,8-5-289,5-3-128,8-6-417,0-6-256,2-5-159,6-7-770,2-6-1089,-4-5-1152,-2-17-1859</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824"/>
    </inkml:context>
    <inkml:brush xml:id="br0">
      <inkml:brushProperty name="width" value="0.025" units="cm"/>
      <inkml:brushProperty name="height" value="0.025" units="cm"/>
    </inkml:brush>
  </inkml:definitions>
  <inkml:trace contextRef="#ctx0" brushRef="#br0">45 95 15054,'0'0'3198,"14"-7"-2109,20-9-248,2 2 0,0 1 0,1 2 0,0 1 0,0 2 1,1 2-1,0 1 0,74 1 0,-111 4-839,1 0 0,-1 0 0,0 0 0,1 0 0,-1 0 0,1 0 0,-1 1 0,1-1 0,-1 0 0,0 1 0,1-1 0,-1 1 0,0 0 0,0-1 0,1 1 0,-1 0 0,0 0 0,0 0 0,0 0 0,0 0 0,0 0 0,0 0 0,0 0 0,0 0 0,0 0 0,-1 1 0,1-1 0,0 0 0,-1 0 0,1 1-1,0 1 1,-1-1 10,-1 1 0,1-1 0,0 0 0,-1 0-1,1 0 1,-1 1 0,1-1 0,-1 0-1,0 0 1,0 0 0,0 0 0,0 0-1,0 0 1,-1 0 0,1-1 0,-1 1-1,1 0 1,-1-1 0,-2 3 0,-14 9 165,0 0 1,0-1-1,-1-2 1,-33 15-1,24-12 399,-39 24 0,105-47-631,-14 5 46,-23 5 8,15-6-82,0 1 0,0 1 0,0 0 0,1 1 0,-1 1 0,1 0 0,0 1 0,28 3 1,-44-2 79,0 0 1,0 0-1,0 0 1,0 1-1,0-1 1,1 1 0,-1-1-1,0 1 1,0-1-1,0 1 1,0 0-1,0-1 1,-1 1 0,1 0-1,0 0 1,0-1-1,0 1 1,-1 0-1,1 0 1,0 0 0,-1 0-1,1 0 1,-1 0-1,1 0 1,-1 0-1,0 1 1,1-1-1,-1 0 1,0 0 0,0 0-1,0 0 1,0 0-1,0 1 1,0-1-1,0 0 1,0 0 0,0 0-1,0 0 1,-1 1-1,1-1 1,0 0-1,-1 0 1,0 1 0,-1 3 15,0-1 0,0 0 1,0 1-1,-1-1 0,1 0 1,-1-1-1,0 1 1,-1 0-1,-4 4 0,-9 4 272,0 0 0,-1-1 0,-1 0-1,0-2 1,0 0 0,-1-2 0,-34 10 0,23-10 12,0-1 0,-1-2 0,1-1 0,-47-2 0,73-1-391,1 0 1,-1 0-1,0 0 1,1-1 0,-1 0-1,0 0 1,1 0-1,-1-1 1,1 1-1,0-1 1,-1 0-1,1-1 1,0 1-1,0-1 1,-5-3-1,7 3-339,0 1-1,0-1 1,0 0-1,0 1 0,0-1 1,1 0-1,-1 0 0,-1-6 1,-3-35-7739,6 28 2326</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2.400"/>
    </inkml:context>
    <inkml:brush xml:id="br0">
      <inkml:brushProperty name="width" value="0.025" units="cm"/>
      <inkml:brushProperty name="height" value="0.025" units="cm"/>
    </inkml:brush>
  </inkml:definitions>
  <inkml:trace contextRef="#ctx0" brushRef="#br0">1441 234 11691,'-6'-14'892,"2"3"-791,-1 1 0,0-1 1,-1 1-1,0 0 1,0 1-1,-1-1 1,-1 1-1,1 1 0,-1-1 1,-1 1-1,0 1 1,0-1-1,-14-8 1,-8 2 333,0 1 1,0 1 0,-1 2 0,-1 1 0,1 2 0,-2 1-1,-41-2 1,4 4 523,0 3 0,-100 13 0,125-6-609,0 1 0,0 3 1,1 2-1,0 2 0,1 1 0,0 3 0,-51 29 1,74-35-312,0 1 1,1 0 0,0 2 0,1 1-1,1 0 1,0 1 0,1 1 0,1 0-1,1 1 1,1 1 0,0 1 0,2 0 0,0 0-1,2 1 1,-14 39 0,16-33-73,1 1 1,2 0-1,1 1 0,1-1 1,1 1-1,2 0 0,1-1 1,1 1-1,2-1 1,1 1-1,1-1 0,13 36 1,-11-41-35,2-1 0,1 0 0,1-1 1,1 0-1,0-1 0,2 0 0,1-1 1,0-1-1,1 0 0,1-1 0,1-1 1,0-1-1,2-1 0,38 23 0,-14-16 111,0-2 0,1-2 0,2-2 0,-1-2-1,1-2 1,54 6 0,300 14 1497,326-30 1491,-696-4-2695,0-1 1,-1-1 0,1-2-1,-1-1 1,31-12 0,-54 16-258,1-1 0,-1 0 1,0 0-1,0-1 1,-1 0-1,1 0 1,-1-1-1,0 0 0,-1 0 1,1 0-1,-1-1 1,-1 0-1,1 0 1,-1-1-1,0 0 0,-1 0 1,0 0-1,0 0 1,-1 0-1,0-1 1,0 0-1,2-11 0,0-16-66,-2 0 0,-1 1 0,-2-1 0,-1 0 0,-2 0 0,-2 1 0,-1-1 0,-13-44 0,2 27-756,-1 1-1,-3 0 0,-2 2 1,-50-80-1,54 102 145,0 0 0,-2 2 0,-1 0 0,-1 1 0,-2 1 0,0 2 0,-50-35 0,52 42 377,0 2 0,-1 1 1,-1 1-1,1 0 0,-2 2 0,0 2 1,0 0-1,0 1 0,-1 2 1,-35-2-1,25 6-322,1 1-1,0 2 1,0 1 0,0 2-1,1 1 1,0 3 0,0 0-1,-40 19 1,-92 53-5228</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3.295"/>
    </inkml:context>
    <inkml:brush xml:id="br0">
      <inkml:brushProperty name="width" value="0.025" units="cm"/>
      <inkml:brushProperty name="height" value="0.025" units="cm"/>
    </inkml:brush>
  </inkml:definitions>
  <inkml:trace contextRef="#ctx0" brushRef="#br0">13 74 10410,'0'0'2781,"-2"-10"-1137,-7-31 161,9 40-1760,-1 0 0,1 1 0,0-1 1,0 0-1,0 1 0,0-1 0,0 0 1,0 0-1,0 1 0,0-1 0,0 0 1,0 1-1,0-1 0,0 0 0,0 1 1,1-1-1,-1 0 0,0 1 0,0-1 1,1 0-1,-1 1 0,0-1 0,1 1 1,-1-1-1,1 1 0,-1-1 0,1 1 1,-1-1-1,1 1 0,-1-1 0,1 1 1,0 0-1,-1-1 0,1 1 0,-1 0 1,1-1-1,0 1 0,-1 0 0,1 0 1,0 0-1,-1-1 0,1 1 0,0 0 1,0 0-1,-1 0 0,1 0 0,1 1 1,29 6 1545,-5 5-554,-2 1 0,35 25 0,-32-20-732,44 23 0,-33-26-252,1-2-1,0-2 1,0-2-1,1-1 1,47 3 0,-25-3-19,62 16 1,-104-18 115,0 2 0,0 0 0,0 1 0,-1 1 0,-1 1 0,0 0 0,0 1 0,20 19 1,15 19 878,53 63 0,-9-9-264,35 21-202,50 50 219,-159-149-542,-2 1 0,-1 1-1,-1 2 1,-1-1-1,15 36 1,-10-13 194,-3 2-1,18 71 1,-31-89-434,-2 1 0,-1 0 0,-3 69 0,-1-74 0,-2-19-896,-3-17-1469,-7-21-4839,10 21 5273,-11-25-8350</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30.159"/>
    </inkml:context>
    <inkml:brush xml:id="br0">
      <inkml:brushProperty name="width" value="0.025" units="cm"/>
      <inkml:brushProperty name="height" value="0.025" units="cm"/>
    </inkml:brush>
  </inkml:definitions>
  <inkml:trace contextRef="#ctx0" brushRef="#br0">2424 270 11691,'-48'-11'240,"0"3"-1,0 2 1,-1 2 0,0 2-1,1 3 1,-1 1 0,0 2-1,-63 15 1,-98 44-2320,-242 108 1,356-128 2142,2 5 0,2 4 0,-112 83-1,91-48 830,-194 194-1,271-245-536,3 1 0,1 2 0,2 1 0,1 1 0,2 2 0,3 0 0,1 2 0,2 1 0,2 0 0,2 1 0,-15 73 0,19-51-321,3-1 0,3 1 0,4 135 0,6-163-30,1 0 0,2-1-1,2 0 1,2 0 0,1-1 0,2 0 0,2-1 0,19 37 0,-21-53 43,1-1-1,0 0 1,2-1-1,0 0 1,1-2-1,1 0 1,1 0-1,32 22 1,-19-19 31,0-2-1,1-1 1,2-2 0,-1-1-1,40 12 1,36 0 56,1-4 0,207 16 0,-292-37-151,862 37 661,-623-48-347,357-57 1,741-205-198,-484 86-13,-9-22 464,-766 173-478,-1-4 0,-2-5 0,-2-4 0,-2-4 0,-2-5 0,97-74 0,-165 108-78,-1 0-1,0-2 0,-2-1 0,-1 0 1,-1-2-1,-1-1 0,30-51 1,-43 62 5,0 1 0,-1-1 0,-1 0 0,-1-1 1,0 0-1,-1 0 0,-1 0 0,-1 0 0,0 0 0,-1 0 1,-1-1-1,-1 1 0,-1 0 0,0-1 0,-2 1 0,-6-22 0,-1 10 108,-2 0-1,-1 1 1,-1 1-1,-1 1 0,-2 0 1,0 1-1,-2 1 0,-1 0 1,-24-21-1,-31-24 315,-124-88-1,65 63-390,-5 6 1,-3 7 0,-3 5-1,-4 7 1,-2 7-1,-4 6 1,-1 7-1,-3 7 1,-1 7-1,-254-23 1,186 45-1120,-1 10 0,1 10 0,-1 10 0,-346 69 0,155 12-3209,-13 22-3487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8.312"/>
    </inkml:context>
    <inkml:brush xml:id="br0">
      <inkml:brushProperty name="width" value="0.025" units="cm"/>
      <inkml:brushProperty name="height" value="0.025" units="cm"/>
    </inkml:brush>
  </inkml:definitions>
  <inkml:trace contextRef="#ctx0" brushRef="#br0">179 8 14926,'0'0'8488,"-8"-3"-7426,5 2-1015,1 1-1,-1-1 0,1 0 0,-1 1 0,0-1 0,1 1 0,-1 0 0,0 0 0,1 0 0,-1 0 0,1 0 0,-6 1 0,6 1-16,-1-1 1,0 1 0,1-1-1,-1 1 1,0 0-1,1 0 1,0 0-1,0 0 1,-1 1 0,1-1-1,1 1 1,-1-1-1,0 1 1,-2 5-1,-8 16 295,0 2-1,2-1 0,1 1 0,2 1 1,0-1-1,-3 29 0,-12 169 2817,21-202-3080,0-7 22,-2 22 82,1-1-1,7 66 1,5-78-156,-10-23 7,0-1 0,1 0 0,-1 1 0,1-1 0,-1 0 0,1 1 0,-1-1 0,1 0 0,-1 0 0,1 1 1,-1-1-1,1 0 0,-1 0 0,1 0 0,-1 0 0,1 0 0,0 0 0,-1 0 0,1 0 0,-1 0 0,1 0 0,-1 0 0,1 0 0,-1 0 0,2-1 1,0 0 20,0 0 1,-1 0 0,1-1 0,0 1 0,-1-1 0,1 1 0,-1-1 0,0 0 0,1 1 0,-1-1 0,0 0 0,0 0 0,0 0 0,0 0 0,-1 0 0,1 0 0,0 0 0,0-4 0,3-25-34,0 0 0,-2 0 0,-2 0 0,0-1 0,-3 1 1,0 0-1,-2 0 0,-9-31 0,16 66-12,1 0 1,-1 0-1,1-1 1,0 1-1,0-1 0,0 1 1,0-1-1,1 0 1,-1 0-1,1-1 1,0 1-1,0-1 0,0 0 1,0 0-1,0 0 1,0 0-1,1-1 0,-1 1 1,1-1-1,-1 0 1,9 0-1,-6 1-1,0-1-1,0 0 1,0-1 0,0 0-1,0 0 1,0 0 0,0-1-1,0 0 1,0 0 0,-1-1-1,1 0 1,0 0 0,-1 0-1,1-1 1,-1 0 0,7-4-1,-6 1 25,0-1-1,-1 0 0,0 0 1,0 0-1,-1 0 1,1-1-1,-2 0 0,1 0 1,-1 0-1,0-1 0,-1 0 1,4-17-1,-13 50 3,0 0 0,2 1 0,1-1 1,-1 47-1,4-69-16,0-1 1,0 1-1,1 0 1,-1 0 0,0-1-1,1 1 1,0 0-1,-1-1 1,1 1-1,0 0 1,0-1 0,-1 1-1,1-1 1,1 1-1,-1-1 1,0 0 0,0 1-1,0-1 1,1 0-1,-1 0 1,1 0 0,-1 0-1,1 0 1,-1 0-1,1 0 1,-1-1-1,1 1 1,0 0 0,-1-1-1,1 0 1,0 1-1,0-1 1,-1 0 0,1 0-1,0 0 1,0 0-1,-1 0 1,1 0 0,0 0-1,0-1 1,2 0-1,6-1-3,0 0 1,0 0-1,-1-1 0,1-1 0,-1 0 0,11-5 0,26-20 2,-35 21 0,0 0 0,1 1 0,0 0 0,0 1 0,1 0 0,0 1 0,0 0 0,0 1 0,1 1 0,23-3 0,-34 6 0,-1 1 0,1-1 0,-1 1 0,1 0 0,-1 0 0,1 0 0,-1 1 0,1-1 0,-1 0 0,0 1 0,0 0 0,0-1 0,0 1 0,0 0 0,0 0 0,0 0 0,-1 0 0,1 1 0,-1-1 0,3 5 0,-2-4 0,0 1 0,0-1 0,1 0 0,0 0 0,-1 0 0,1 0 0,0 0 0,5 3 0,-6-6 0,0 1 0,-1 0 0,1-1 0,0 1 0,0-1 0,0 0 0,0 0 0,0 0 0,0 1 0,0-2 0,0 1 0,0 0 0,0 0 0,-1-1 0,1 1 0,0-1 0,0 1 0,0-1 0,-1 0 0,1 0 0,0 0 0,0 0 0,1-1 0,12-7-771,0-1 0,24-21 0,-35 27 307,0 0-1,0 1 1,0-1 0,-1-1-1,0 1 1,0 0 0,0-1-1,0 1 1,-1-1 0,0 0-1,0 0 1,0 0 0,2-11-1,-3-6-9267</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8.686"/>
    </inkml:context>
    <inkml:brush xml:id="br0">
      <inkml:brushProperty name="width" value="0.025" units="cm"/>
      <inkml:brushProperty name="height" value="0.025" units="cm"/>
    </inkml:brush>
  </inkml:definitions>
  <inkml:trace contextRef="#ctx0" brushRef="#br0">0 32 19763,'0'0'9417,"72"-7"-9065,-30 4-288,0-7-1730,0-1-5092</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5.253"/>
    </inkml:context>
    <inkml:brush xml:id="br0">
      <inkml:brushProperty name="width" value="0.025" units="cm"/>
      <inkml:brushProperty name="height" value="0.025" units="cm"/>
    </inkml:brush>
  </inkml:definitions>
  <inkml:trace contextRef="#ctx0" brushRef="#br0">0 0 15118</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9.947"/>
    </inkml:context>
    <inkml:brush xml:id="br0">
      <inkml:brushProperty name="width" value="0.025" units="cm"/>
      <inkml:brushProperty name="height" value="0.025" units="cm"/>
    </inkml:brush>
  </inkml:definitions>
  <inkml:trace contextRef="#ctx0" brushRef="#br0">123 359 17360,'0'0'1559,"4"-12"630,2-3-1304,-1-2 1,0 1-1,-1 0 1,-1-1-1,-1 0 1,0 0 0,-1-26-1,-1 42-879,-1 0 0,1 0 0,0-1 0,0 1 0,-1 0-1,1 0 1,-1 0 0,1 0 0,-1 0 0,0 0 0,1 0 0,-1 0 0,0 0 0,0 0 0,1 0 0,-1 0-1,0 1 1,0-1 0,0 0 0,0 1 0,0-1 0,0 0 0,0 1 0,-1 0 0,1-1 0,0 1 0,0-1-1,0 1 1,0 0 0,0 0 0,-1 0 0,1 0 0,0 0 0,0 0 0,0 0 0,-1 0 0,1 0 0,0 0-1,0 1 1,0-1 0,0 1 0,0-1 0,-1 1 0,0 0 0,-4 1-2,0 0 0,1 1 0,0 0 0,-1 0 1,1 0-1,0 0 0,-7 8 0,5-5 47,1 1-1,0 0 1,0 0 0,1 0 0,0 1-1,0 0 1,1 0 0,0 0-1,0 1 1,1 0 0,-4 16 0,7-24-48,0-1 0,0 1 1,0 0-1,0-1 0,0 1 1,1 0-1,-1-1 1,0 1-1,1-1 0,-1 1 1,0 0-1,1-1 1,-1 1-1,1-1 0,-1 1 1,0-1-1,1 1 0,-1-1 1,1 0-1,0 1 1,-1-1-1,1 0 0,-1 1 1,1-1-1,0 0 0,-1 1 1,1-1-1,0 0 1,-1 0-1,1 0 0,0 0 1,-1 0-1,1 0 1,0 0-1,-1 0 0,1 0 1,0 0-1,-1 0 0,1 0 1,0 0-1,-1-1 1,1 1-1,-1 0 0,1 0 1,0-1-1,0 1 1,36-14 114,-17 1-78,0 0 1,-1-2-1,0 0 0,-1-1 0,-1-1 1,-1-1-1,0 0 0,-1-1 0,-1-1 1,-1 0-1,-1-1 0,12-27 0,-22 42 84,0 1-1,-1 0 1,1-1-1,-1 0 1,0 1 0,0-10-1,-1 15-114,0 0 0,0 0 0,0-1 0,0 1 0,0 0 0,0 0 0,0 0 0,0 0 1,0 0-1,0-1 0,0 1 0,0 0 0,0 0 0,0 0 0,0 0 0,0 0 0,0-1 0,0 1 0,0 0 0,0 0 0,0 0 0,0 0 0,0 0 0,0 0 0,0 0 0,0-1 0,-1 1 0,1 0 0,0 0 1,0 0-1,0 0 0,0 0 0,0 0 0,0 0 0,0 0 0,-1 0 0,1 0 0,0-1 0,0 1 0,0 0 0,0 0 0,0 0 0,-1 0 0,1 0 0,0 0 0,0 0 0,0 0 0,0 0 0,0 0 0,-1 0 0,1 0 1,0 1-1,0-1 0,-10 7 65,-6 13-151,5 0 81,1 1 0,1 1 0,1 0-1,1 0 1,1 0 0,1 1 0,1 0 0,1 0 0,1 0 0,1 29 0,1-49 1,0-1 1,0 1 0,0-1 0,0 1 0,1 0 0,-1-1-1,1 1 1,0-1 0,-1 1 0,1-1 0,0 1-1,1-1 1,-1 0 0,0 1 0,1-1 0,-1 0 0,1 0-1,0 0 1,0 0 0,-1 0 0,6 3 0,-5-5 2,0 1 0,0 0 1,0 0-1,0-1 0,0 1 1,0-1-1,1 0 0,-1 0 0,0 0 1,0 0-1,0 0 0,1 0 1,-1-1-1,0 1 0,0-1 1,0 1-1,0-1 0,1 0 1,-1 0-1,0 0 0,-1 0 0,1 0 1,0 0-1,0 0 0,0-1 1,2-2-1,9-8 78,-2-1 0,1-1-1,-2 0 1,0 0 0,0-1 0,-2 0 0,12-26-1,12-20 334,-30 96-627,-2-9 219,-1-10 10,0 1 0,2 0 0,0-1-1,1 1 1,8 30 0,-9-44-17,0 0 0,0 1 0,1-1 0,-1-1 0,1 1 1,0 0-1,0 0 0,0-1 0,0 1 0,0-1 0,1 1 0,-1-1 0,1 0 0,5 3 1,-4-3-4,0-1 1,-1 1 0,1-1 0,0 0-1,0-1 1,1 1 0,-1-1 0,0 1-1,0-1 1,0 0 0,0-1 0,0 1-1,0-1 1,8-2 0,-5 1-2,0-1 0,-1 0 0,1 0 0,-1 0 0,0-1 0,1 0 0,-2 0 0,1-1 0,0 0 0,-1 0 0,0 0 0,0 0 0,-1-1 0,0 0 0,0 0 0,6-11 0,-4 6 0,-1 0 0,0-1 0,-1 1 0,0-1 0,-1 0 0,0 0 0,-1 0 0,0 0 0,0-14 0,-2 25 0,0 0 0,0 0 0,0 0 0,0 0 0,0 0 0,0-1 0,0 1 0,0 0 0,0 0 0,0 0 0,0 0 0,-1 0 0,1 0 0,-1 0 0,1 0 0,-1 0 0,1 0 0,-1 0 0,1 0 0,-1 0 0,0 0 0,0 0 0,1 0 0,-1 1 0,0-1 0,0 0 0,0 1 0,0-1 0,0 0 0,0 1 0,0-1 0,0 1 0,0 0 0,0-1 0,0 1 0,0 0 0,0 0 0,0-1 0,0 1 0,-1 0 0,1 0 0,-2 0 0,0 1 0,1 0 0,-1-1 0,0 1 0,0 0 0,1 1 0,-1-1 0,1 0 0,-1 1 0,1-1 0,0 1 0,-1 0 0,1 0 0,0 0 0,0 0 0,0 0 0,-2 3 0,-2 5 0,0 1 0,0 0 0,1 0 0,0 1 0,1-1 0,0 1 0,-2 14 0,5-24 0,0 1 0,1 0 0,-1 0 0,1 0 0,-1 0 0,1 0 0,0 0 0,1 0 0,-1-1 0,0 1 0,1 0 0,-1 0 0,1 0 0,0 0 0,0-1 0,0 1 0,1 0 0,-1-1 0,0 1 0,1-1 0,0 1 0,-1-1 0,1 0 0,0 0 0,0 0 0,1 0 0,-1 0 0,0 0 0,1 0 0,-1-1 0,1 1 0,-1-1 0,1 0 0,0 0 0,2 1 0,4 0-260,-1 0-1,1 0 1,-1-1-1,1-1 1,0 1 0,-1-1-1,1-1 1,0 0 0,14-3-1,-20 4 1,0-1 0,0 0 0,0 0 0,0 0-1,0 0 1,0-1 0,0 1 0,-1-1 0,1 0 0,0 0 0,-1 0-1,1 0 1,-1 0 0,0-1 0,0 1 0,0-1 0,0 1-1,0-1 1,0 0 0,-1 0 0,1 0 0,-1 0 0,0 0 0,0 0-1,0 0 1,0 0 0,-1 0 0,1-6 0,0-23-11661</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0.276"/>
    </inkml:context>
    <inkml:brush xml:id="br0">
      <inkml:brushProperty name="width" value="0.025" units="cm"/>
      <inkml:brushProperty name="height" value="0.025" units="cm"/>
    </inkml:brush>
  </inkml:definitions>
  <inkml:trace contextRef="#ctx0" brushRef="#br0">0 1 19763,'0'0'8103</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0.991"/>
    </inkml:context>
    <inkml:brush xml:id="br0">
      <inkml:brushProperty name="width" value="0.025" units="cm"/>
      <inkml:brushProperty name="height" value="0.025" units="cm"/>
    </inkml:brush>
  </inkml:definitions>
  <inkml:trace contextRef="#ctx0" brushRef="#br0">19 230 9673,'0'0'14729,"-4"4"-13325,3-3-1251,0 0-1,0 0 1,-1 0 0,1 1 0,0-1-1,0 0 1,0 1 0,0-1 0,1 1-1,-1-1 1,0 1 0,1-1 0,-1 1-1,1 0 1,-1-1 0,1 1 0,0 0-1,0 2 1,0-3-62,0 0-1,1 0 0,-1 0 0,1 0 1,0 0-1,-1 0 0,1 0 1,0 0-1,0 0 0,0 0 1,-1-1-1,1 1 0,0 0 1,0 0-1,0-1 0,0 1 1,0-1-1,0 1 0,1-1 1,-1 1-1,0-1 0,0 0 0,0 0 1,0 1-1,0-1 0,1 0 1,-1 0-1,0 0 0,0 0 1,0 0-1,1 0 0,1-1 1,4 0-34,1 0 1,-1 0 0,1-1 0,-1 0-1,0 0 1,0-1 0,0 0 0,0 0-1,-1-1 1,1 0 0,7-6-1,68-57 314,-66 53-356,-16 13-15,61-60 0,-57 57 0,-1-1 0,0 1 0,0-1 0,0 0 0,0 0 0,-1 0 0,0 0 0,0 0 0,0-1 0,-1 1 0,1 0 0,-1-1 0,0-6 0,-1 10 0,-1 1 0,1 0 0,-1 0 0,0-1 0,1 1 0,-1 0 0,0 0 0,1-1 0,-1 1 0,0 0 0,0 0 0,0 0 0,0 0 0,0 0 0,0 1 0,-1-1 0,1 0 0,0 0 0,0 1 0,0-1 0,-1 0 0,1 1 0,0 0 0,-1-1 0,1 1 0,-1 0 0,1-1 0,0 1 0,-1 0 0,1 0 0,-1 0 0,1 0 0,-2 1 0,-52 3 0,44-1 0,0 1 0,0 0 0,0 0 0,0 1 0,1 1 0,0 0 0,0 0 0,0 1 0,1 0 0,0 1 0,0 0 0,1 0 0,0 1 0,-9 12 0,10-11 0,0 1 0,0 0 0,1 0 0,0 0 0,1 1 0,0 0 0,1 0 0,0 0 0,1 0 0,0 1 0,1-1 0,-1 24 0,3-32 1,0 0 1,1-1-1,-1 1 1,1 0-1,0-1 1,0 1-1,0-1 0,0 1 1,1-1-1,-1 1 1,1-1-1,0 0 1,0 0-1,0 0 1,0 0-1,1 0 0,-1 0 1,1-1-1,4 4 1,-1-2 1,0 0-1,0-1 1,1 1 0,-1-2 0,1 1 0,0-1 0,0 0 0,0 0 0,11 1-1,6-1-49,-1-1-1,1-1 0,0-1 0,0-1 0,28-7 0,27-15-2105,-29 0-2057,0-9-4187</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035"/>
    </inkml:context>
    <inkml:brush xml:id="br0">
      <inkml:brushProperty name="width" value="0.025" units="cm"/>
      <inkml:brushProperty name="height" value="0.025" units="cm"/>
    </inkml:brush>
  </inkml:definitions>
  <inkml:trace contextRef="#ctx0" brushRef="#br0">86 105 13389,'4'-11'3341,"1"-4"-2200,11-30 1368,-3 12 1988,-17 59-531,2-3-3848,-37 149 1325,9-44-526,-15 141 0,42-207-767,3-62-147,0 0-1,0 1 1,-1-1 0,1 0 0,0 0-1,0 1 1,0-1 0,0 0 0,0 1-1,0-1 1,0 0 0,0 1 0,0-1-1,0 0 1,0 1 0,1-1 0,-1 0-1,0 1 1,0-1 0,0 0-1,0 1 1,0-1 0,1 0 0,-1 0-1,0 1 1,0-1 0,0 0 0,1 0-1,-1 1 1,0-1 0,0 0 0,1 0-1,-1 0 1,0 1 0,0-1 0,1 0-1,-1 0 1,0 0 0,1 0 0,-1 0-1,0 0 1,1 0 0,-1 0-1,0 0 1,1 0 0,-1 0 0,0 0-1,1 0 1,-1 0 0,0 0 0,1 0-1,-1 0 1,0 0 0,1 0 0,-1 0-1,0 0 1,0-1 0,1 1 0,-1 0-1,0 0 1,1 0 0,-1-1-1,0 1 1,0 0 0,0 0 0,1-1-1,-1 1 1,0 0 0,18-20 150,-10 5-148,0 0 1,-1-1 0,-1 0 0,0 0 0,-1 0 0,-1-1 0,4-31-1,-5 10-8,-1 0 0,-5-56 0,1 79-133,2 14-66,1 3 165,0-1-1,0 0 1,0 0 0,0 0-1,0 1 1,0-1 0,0 0 0,1 0-1,-1 0 1,0-1 0,1 1-1,-1 0 1,0 0 0,1-1 0,-1 1-1,1-1 1,-1 1 0,1-1-1,-1 0 1,1 1 0,-1-1 0,3 0-1,2 0 3,0 0-1,1 0 0,-1-1 0,0 0 1,1 0-1,-1 0 0,0-1 1,0 0-1,0 0 0,0 0 1,0-1-1,8-5 0,-3 1 26,-2-1 0,1 1-1,-1-2 1,0 1 0,-1-1 0,10-12-1,-5 2 141,0-1 0,-2 0 0,0 0 0,-1-1 0,-1 0 0,10-37 0,-13 10 270,-37 116-352,-2 17-7,-38 111 162,62-166-177,2 0 0,1 0 0,1 1 0,-1 49 0,5-78-26,1-1 0,0 1 0,0-1 0,1 1 0,-1 0 0,0-1 0,0 1 0,1 0 0,-1-1 0,1 1 0,-1-1 0,1 1 0,0-1 0,0 1 0,0-1 0,0 1 0,1 1 0,-1-3 0,0 1 0,0-1 0,0 1 0,0-1 0,0 1 0,0-1 0,0 0 0,0 1 0,0-1 0,0 0 0,0 0 0,0 0 0,0 1 0,0-1 0,0 0 0,0-1 0,0 1 0,0 0 0,0 0 0,2-1 0,1 0 0,1-1 0,-1 0 0,0 0 0,1-1 0,-1 1 0,0-1 0,0 0 0,0 0 0,-1 0 0,5-6 0,10-15 0,-2 0 0,-1-1 0,-2-1 0,0 0 0,-1-1 0,-2 0 0,7-30 0,2 1 0,-13 121 0,-6-34 3,7 58 1,-6-81-7,1-1 1,-1 1 0,1-1-1,1 0 1,-1 0-1,1 0 1,0 0 0,1 0-1,0 0 1,0-1-1,0 1 1,1-1 0,8 8-1,1-7-960,-13-7 638,0 0 1,0 0-1,0-1 0,0 1 1,0 0-1,0 0 0,0-1 1,-1 1-1,1-1 0,0 1 1,0-1-1,0 1 0,0-1 1,-1 1-1,1-1 0,0 0 1,0 1-1,-1-1 0,1 0 1,-1 0-1,1 0 0,0 1 1,-1-1-1,0 0 0,1 0 1,-1 0-1,1 0 0,-1 0 1,0-2-1,7-21-7074</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404"/>
    </inkml:context>
    <inkml:brush xml:id="br0">
      <inkml:brushProperty name="width" value="0.025" units="cm"/>
      <inkml:brushProperty name="height" value="0.025" units="cm"/>
    </inkml:brush>
  </inkml:definitions>
  <inkml:trace contextRef="#ctx0" brushRef="#br0">1 0 11819,'0'0'12476,"9"3"-12417,41 9-4213,96 10 1,-117-20 3675,10 9 4742,-38-11-4002,1 1 0,-1 1-1,1-1 1,-1 0 0,1 0 0,-1 1-1,0-1 1,1 0 0,-1 1-1,0-1 1,0 1 0,0 0-1,0-1 1,-1 1 0,1 0-1,0 0 1,-1 0 0,1-1 0,-1 1-1,1 0 1,-1 0 0,0 0-1,0 0 1,0 0 0,0 0-1,0-1 1,0 1 0,-1 0 0,1 0-1,0 0 1,-1 0 0,0 0-1,1-1 1,-2 3 0,-6 13 177,0 0 0,-1-1 0,-1-1 0,0 1 1,-1-1-1,-15 15 0,-21 31 261,41-53-700,-20 33 0,25-39 0,0-1 0,0 1 0,0 0 0,0 0 0,0 0 0,1 0 0,-1 0 0,0 0 0,1 0 0,0 0 0,-1 0 0,1 1 0,0-1 0,0 0 0,0 0 0,1 0 0,-1 2 0,2-3 0,-1 0 0,1 0 0,-1 0 0,0 0 0,1-1 0,-1 1 0,1-1 0,0 1 0,-1-1 0,1 1 0,-1-1 0,1 0 0,0 0 0,-1 0 0,1 0 0,0 0 0,1 0 0,37-2 0,-33 1 0,5 0-792,0 0 0,1-1-1,-1-1 1,13-5 0,-22 7 419,1 1 0,-1-2-1,0 1 1,0 0 0,0-1 0,-1 1 0,1-1 0,0 0-1,0 0 1,-1 0 0,1 0 0,-1 0 0,0-1-1,0 1 1,0-1 0,0 1 0,0-1 0,0 0 0,-1 0-1,2-4 1,-1-8-8681</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747"/>
    </inkml:context>
    <inkml:brush xml:id="br0">
      <inkml:brushProperty name="width" value="0.025" units="cm"/>
      <inkml:brushProperty name="height" value="0.025" units="cm"/>
    </inkml:brush>
  </inkml:definitions>
  <inkml:trace contextRef="#ctx0" brushRef="#br0">1 91 12876,'0'0'10923,"52"16"-10571,-16-7-256,4-3-320,1-3-2339,2-3-2978,1 0-5573</inkml:trace>
  <inkml:trace contextRef="#ctx0" brushRef="#br0" timeOffset="1">439 1 13421,'0'0'13709,"-31"74"-12140,13-34 1,0 1-353,3-4-577,8-2-351,4-9-257,3-8-64,3-9-737,12-9-865,0 0-1248,1-12-1282,1-15-2915</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3.543"/>
    </inkml:context>
    <inkml:brush xml:id="br0">
      <inkml:brushProperty name="width" value="0.025" units="cm"/>
      <inkml:brushProperty name="height" value="0.025" units="cm"/>
    </inkml:brush>
  </inkml:definitions>
  <inkml:trace contextRef="#ctx0" brushRef="#br0">2 209 18129,'0'0'2760,"0"9"587,0-4-3031,0-3-177,0-1-1,-1 1 0,1-1 1,0 1-1,0 0 1,0-1-1,0 1 0,0-1 1,0 1-1,1 0 1,-1-1-1,0 1 0,1-1 1,-1 1-1,1-1 1,0 1-1,-1-1 0,1 1 1,0-1-1,0 0 1,0 1-1,0-1 1,0 0-1,0 0 0,0 0 1,1 0-1,-1 0 1,0 0-1,1 0 0,-1 0 1,0 0-1,1 0 1,-1-1-1,1 1 0,0-1 1,-1 1-1,1-1 1,-1 0-1,1 1 0,-1-1 1,1 0-1,3 0 1,5-1 25,0 0 0,0 0 0,0-1 0,0 0 0,0-1 0,0 0 0,-1 0 0,16-9 0,-20 10-115,1-1 0,-1 0 0,0 0 0,0-1 1,0 0-1,0 0 0,0 0 0,-1 0 1,0-1-1,0 0 0,0 0 0,0 0 0,-1 0 1,0 0-1,4-9 0,-7 15-49,-1-1 0,1 0 0,0 0 0,-1 0 0,1 0 0,0 0 0,-1 0 0,1 1 0,0-1 0,-1 0 0,1 0 0,0 0 0,-1 0 0,1 0 0,0 0 0,-1 0 0,1-1 0,0 1 0,-1 0 0,1 0 0,0 0 0,0 0 0,-1 0 0,1 0 0,0-1 0,-1 1 0,1 0 0,0 0 0,0 0 0,-1-1 0,1 1 0,0 0 0,0 0 0,0-1 0,-1 1 0,1 0 0,0 0 0,0-1 0,0 1 0,0 0 0,0-1 0,-1 1 0,1 0 0,0-1 0,0 1 0,0 0 0,0-1 0,0 1 0,0 0 0,0-1 0,0 1 0,0 0 0,0-1 0,-23 22 0,18-13 0,1-1 0,-1 0 0,1 1 0,0 0 0,1 0 0,0 0 0,0 0 0,1 1 0,0-1 0,0 1 0,1 0 0,0 13 0,1-21 0,0 0 0,0 0 0,0 0 0,0 0 0,0 0 0,0 0 0,0 0 0,1 0 0,-1 0 0,0 0 0,1-1 0,-1 1 0,1 0 0,-1 0 0,1 0 0,-1-1 0,1 1 0,-1 0 0,1 0 0,0-1 0,-1 1 0,1-1 0,0 1 0,0 0 0,0-1 0,-1 0 0,1 1 0,1 0 0,1-1 0,0 1 0,-1 0 0,1-1 0,0 0 0,0 0 0,0 0 0,0 0 0,0 0 0,4-1 0,2-1 0,0 0 0,0 0 0,0-1 0,-1 0 0,11-6 0,12-11-19,-24 14-4,0 1 0,1-1 0,0 1-1,0 1 1,0 0 0,0 0 0,1 1 0,0 0-1,17-4 1,-22 54-409,-4-46 434,1 0-1,-1 0 1,1 0 0,-1 0 0,1 0 0,-1 0 0,1 0 0,0-1 0,0 1 0,-1 0 0,1 0-1,0 0 1,0-1 0,0 1 0,0 0 0,0-1 0,0 1 0,0-1 0,0 1 0,0-1 0,0 1-1,0-1 1,0 0 0,2 1 0,0-1 8,0 0-1,0 0 0,0-1 1,0 1-1,0-1 1,0 1-1,0-1 0,0 0 1,3-1-1,6-4 36,-1 0 0,0 0-1,13-10 1,17-15 23,0-1 1,-2-2-1,-2-2 0,59-72 1,-85 88-230,-19 23-86,-25 27 105,20-15 189,1 1 0,1 0 0,0 1 0,2 0-1,-12 27 1,17-34-22,0 0-1,1 0 0,0 1 0,1-1 0,0 1 0,1-1 0,0 1 0,1 0 1,0 0-1,0-1 0,4 19 0,-4-26-24,1-1 0,-1 1 0,1-1 0,0 1 0,0-1 0,0 0 0,0 1 0,0-1 0,0 0 0,1 0 0,-1 0 0,1 0 0,0 0 0,-1 0 0,1 0 0,0-1 0,0 1 0,0-1 0,0 1 0,0-1 0,0 0 0,1 0 0,-1 1 0,0-2 0,1 1 0,-1 0 0,1 0 0,-1-1 0,1 0 0,-1 1 0,1-1 0,-1 0 0,1 0 0,-1 0 0,1 0 0,3-2 0,1 1 0,0-1 0,0 0 0,0 0 0,0-1 0,-1 0 0,1 0 0,-1-1 0,1 1 0,-1-1 0,0-1 0,7-7 0,7-7 0,37-39 0,-52 53 0,-1 0 0,0-1 0,-1 1 0,1-1 0,-1 1 0,0-1 0,0 0 0,-1-1 0,2-7 0,-4 13 0,0 1 0,0-1 0,0 0 0,0 1 0,0-1 0,-1 0 0,1 1 0,0-1 0,-1 1 0,1-1 0,0 0 0,-1 1 0,1-1 0,-1 1 0,1-1 0,-1 1 0,1-1 0,-1 1 0,1 0 0,-1-1 0,1 1 0,-1-1 0,1 1 0,-1 0 0,0 0 0,1-1 0,-1 1 0,0 0 0,1 0 0,-1 0 0,0 0 0,1 0 0,-1 0 0,0 0 0,1 0 0,-1 0 0,0 0 0,1 0 0,-2 1 0,-30 2 0,26 0 0,0 0 0,0 0 0,0 1 0,0-1 0,1 1 0,0 0 0,-1 1 0,2-1 0,-1 1 0,0 0 0,1 0 0,0 1 0,0-1 0,1 1 0,0 0 0,0 0 0,0 0 0,0 0 0,1 0 0,-3 12 0,4-14 0,0 0 0,1 0 0,-1 0 0,0 0 0,1 0 0,0 0 0,0 0 0,0 0 0,1 0 0,-1 0 0,1 0 0,0 0 0,0 0 0,0 0 0,1-1 0,-1 1 0,1 0 0,0-1 0,0 1 0,0-1 0,1 0 0,-1 1 0,1-1 0,-1 0 0,1-1 0,0 1 0,0 0 0,1-1 0,-1 0 0,0 0 0,1 0 0,0 0 0,-1 0 0,9 2 0,-6-2-191,0 0-1,1-1 1,0 0 0,-1 0-1,1 0 1,0-1 0,-1 0-1,1 0 1,0 0 0,-1-1-1,1 0 1,-1-1-1,1 1 1,-1-1 0,9-4-1,-12 4-94,0 0 0,0 0 0,-1 0-1,1 0 1,0-1 0,-1 1-1,0-1 1,1 0 0,-1 0 0,0 0-1,-1 0 1,1 0 0,0 0-1,-1 0 1,0 0 0,0-1-1,0 1 1,0-1 0,0 1 0,-1-1-1,1 1 1,-1-1 0,0 1-1,0-1 1,0 1 0,-1-1 0,1 1-1,-1-1 1,0 1 0,-2-5-1,-11-30-14201</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3.885"/>
    </inkml:context>
    <inkml:brush xml:id="br0">
      <inkml:brushProperty name="width" value="0.025" units="cm"/>
      <inkml:brushProperty name="height" value="0.025" units="cm"/>
    </inkml:brush>
  </inkml:definitions>
  <inkml:trace contextRef="#ctx0" brushRef="#br0">1 36 17072,'0'0'8104,"59"-36"-19827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4.257"/>
    </inkml:context>
    <inkml:brush xml:id="br0">
      <inkml:brushProperty name="width" value="0.025" units="cm"/>
      <inkml:brushProperty name="height" value="0.025" units="cm"/>
    </inkml:brush>
  </inkml:definitions>
  <inkml:trace contextRef="#ctx0" brushRef="#br0">58 0 20083,'0'0'1602,"-19"60"-802,10-20-576,-2 4-159,7-2-578,-2-1-2818,1-7-1858,1-5-3427</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4.598"/>
    </inkml:context>
    <inkml:brush xml:id="br0">
      <inkml:brushProperty name="width" value="0.025" units="cm"/>
      <inkml:brushProperty name="height" value="0.025" units="cm"/>
    </inkml:brush>
  </inkml:definitions>
  <inkml:trace contextRef="#ctx0" brushRef="#br0">1 91 13389,'0'0'4057,"14"-10"-1927,-4 3-1727,0-1-1,0 1 0,0 0 0,1 1 0,0 0-1,0 1 1,1 0 0,-1 1 0,16-4 0,5 2 344,-1 1 1,1 1-1,-1 2 1,1 2-1,44 4 1,-71-3-734,-1-1 0,0 1 0,0 0 1,1 1-1,-1-1 0,0 1 0,0 0 1,0 0-1,-1 0 0,1 0 0,0 1 1,5 5-1,-7-6-13,-1-1 0,1 1 0,-1 0 0,0 0 1,0 0-1,1 0 0,-1 0 0,-1 0 0,1 0 0,0 0 0,0 0 1,-1 0-1,0 0 0,1 0 0,-1 1 0,0-1 0,0 0 0,0 0 1,0 1-1,0-1 0,-1 0 0,1 0 0,-1 0 0,1 0 0,-1 1 0,0-1 1,-1 2-1,-2 4 65,-1-1 1,0 0 0,-1 0-1,1 0 1,-1 0 0,-1-1-1,1 0 1,-1-1 0,-14 10-1,-75 41 680,81-49-609,0 0-12,11-5-107,1-1 0,0 0 0,-1 1 0,1-1 0,0 1 0,0 0 0,0 0 0,0 1 0,-5 4 0,58-5-321,-40-2 231,98 5-482,-100-4 508,0 0-1,-1 1 1,1-1 0,0 1-1,-1 1 1,0 0 0,1 0-1,-1 0 1,0 1-1,-1 0 1,9 6 0,-13-8 37,0 0 0,0 0 1,-1 0-1,1 0 1,-1 0-1,0 1 0,1-1 1,-1 0-1,0 1 0,0-1 1,-1 1-1,1-1 0,0 1 1,-1-1-1,1 1 1,-1-1-1,0 1 0,0 0 1,0-1-1,0 1 0,-1 0 1,1-1-1,-1 1 1,1-1-1,-1 1 0,0-1 1,0 1-1,0-1 0,0 0 1,-1 0-1,1 1 0,0-1 1,-1 0-1,0 0 1,-2 2-1,-5 7 271,-1 0-1,0-1 1,0-1 0,-1 0-1,-12 8 1,2-3 87,-1-1 0,0-1 0,-1-1 0,-30 10 0,41-16-236,0-2-1,1 0 1,-1 0 0,0-1-1,-1 0 1,1-1 0,0-1-1,0 0 1,0-1-1,-24-3 1,33 2-275,-1 0 1,1 0-1,-1 0 0,1 0 1,0 0-1,0-1 1,0 1-1,0-1 0,1 0 1,-1 0-1,1 0 0,-1 0 1,1 0-1,0 0 1,0-1-1,1 1 0,-1-1 1,1 0-1,0 1 0,-2-6 1,2 7-43,0-1 0,1 0 0,-1 0-1,0 0 1,1 0 0,-1 0 0,1 0 0,0 0 0,0 0 0,0 0 0,1 0 0,-1 0 0,1 0 0,-1 1 0,1-1-1,0 0 1,0 0 0,1 0 0,-1 1 0,0-1 0,1 1 0,-1-1 0,1 1 0,0-1 0,0 1 0,3-3 0,3 1-1931,-1 0 1,1 0-1,0 1 1,15-5 0,12 1-5398</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5.609"/>
    </inkml:context>
    <inkml:brush xml:id="br0">
      <inkml:brushProperty name="width" value="0.025" units="cm"/>
      <inkml:brushProperty name="height" value="0.025" units="cm"/>
    </inkml:brush>
  </inkml:definitions>
  <inkml:trace contextRef="#ctx0" brushRef="#br0">101 41 22485,'-5'10'1682,"-3"3"-868,1 1 0,1 0 0,0 0 0,1 0 1,-6 30-1,10-40-642,1 0 1,-1 1 0,1-1 0,0 0 0,0 0 0,0 1-1,1-1 1,0 0 0,-1 0 0,2 0 0,-1 0-1,3 8 1,-2-10-161,0 0-1,-1 1 0,1-1 1,0 0-1,0 0 1,0 0-1,1-1 1,-1 1-1,0 0 1,1-1-1,-1 1 0,1-1 1,-1 0-1,1 0 1,0 0-1,-1 0 1,1-1-1,0 1 1,0-1-1,0 1 0,5-1 1,1 0-13,1-1 1,-1 0 0,1 0-1,-1-1 1,0 0 0,0-1-1,0 0 1,0 0-1,0-1 1,-1 0 0,0-1-1,0 0 1,0 0 0,0 0-1,11-12 1,-6 6-209,-1-1 0,-1 0 1,0-1-1,-1 0 0,0-1 1,-1 0-1,-1-1 0,8-16 0,-15 28 4,1-1 0,0 0 0,-1 1 0,1-1 0,-1 0 0,0 0-1,-1 0 1,1 0 0,-1 0 0,1 0 0,-1 0 0,-1 0-1,1-5 1,-2 9 191,1-1 0,0 1-1,0 0 1,-1 0-1,1 1 1,0-1-1,0 0 1,0 0 0,-1 0-1,1 1 1,0-1-1,0 1 1,0-1 0,0 1-1,0-1 1,0 1-1,0 0 1,0-1-1,-2 2 1,-12 13 126,0 0-1,1 1 1,1 1 0,1 0-1,-17 30 1,1-3 350,0-3-42,-82 131 1690,93-142-1800,1 0 0,2 1-1,-19 62 1,30-81-315,0 0 0,1 0 1,-1 21-1,9-1-2562,-5-30 2114,0-1 0,-1 0 0,1 0-1,0 1 1,0-1 0,0 0 0,0 0 0,0 0 0,0 0 0,0 0 0,0 0 0,1 0 0,-1-1 0,0 1-1,0 0 1,1-1 0,-1 1 0,3 0 0,14 1-12423</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5.548"/>
    </inkml:context>
    <inkml:brush xml:id="br0">
      <inkml:brushProperty name="width" value="0.025" units="cm"/>
      <inkml:brushProperty name="height" value="0.025" units="cm"/>
    </inkml:brush>
  </inkml:definitions>
  <inkml:trace contextRef="#ctx0" brushRef="#br0">1 406 11627,'11'-1'5899,"8"-1"-2962,1 0 0,33-10-1,-43 10-2485,-1-1 0,0-1 0,0 0 0,0 0 0,-1-1 0,0 0 0,1 0-1,-2-1 1,10-7 0,-11 7-315,-1-1 0,1 1 1,-2-1-1,1 0 0,-1 0 0,0 0 0,6-15 0,-9 21-105,-1-1-1,1 1 1,-1-1-1,1 0 1,-1 1 0,0-1-1,0 0 1,0 1-1,0-1 1,0 0-1,0 1 1,-1-1-1,1 0 1,0 1 0,-1-1-1,1 1 1,-1-1-1,0-1 1,-1 2-19,1-1 0,0 1 0,-1 0 0,1 0 0,-1 0 0,1 0 0,-1 0 0,1 0 0,-1 0 0,0 0 0,0 1 0,1-1 0,-1 1 0,0-1 0,0 1 0,0 0 0,1-1 0,-1 1 0,0 0 0,-3 1 0,0-1-12,-1 0 0,0 0 0,1 1 0,-1 0 0,0 0 0,1 0 0,-1 1 0,1 0 0,0 0 0,-1 0 0,1 1 0,0-1 0,0 1 0,1 0 0,-1 1 0,1-1 0,-1 1 0,1 0 0,0 0 0,0 1 0,1-1 0,-1 1 0,1 0 0,0-1 0,1 2 0,-1-1 0,1 0 0,0 0 0,0 1 0,0-1 0,1 1 0,0-1 0,0 1 0,0 8 0,2-12 0,-1 0 0,1-1 0,0 1 0,-1 0 0,1 0 0,0-1 0,0 1 0,1-1 0,-1 1 0,0-1 0,0 1 0,1-1 0,-1 0 0,1 1 0,-1-1 0,1 0 0,-1 0 0,1 0 0,0 0 0,0-1 0,-1 1 0,4 1 0,53 16 0,-38-13 0,33 17-235,-43-16 159,1-1-1,0-1 0,0 0 0,0 0 1,0-1-1,1 0 0,17 1 0,-26-4 95,-1-1-1,1 0 1,-1 0-1,1 0 0,-1 0 1,1 0-1,-1 0 1,0-1-1,0 1 1,0-1-1,0 1 1,0-1-1,0 0 1,0 0-1,0 0 1,0 0-1,-1 0 0,1 0 1,-1-1-1,0 1 1,0 0-1,0-1 1,0 1-1,1-5 1,3-6 85,-1 0 0,-1-1 0,3-18 0,-2-25-103,-4 33 0,0 20 0,-1 7 0,1 0 0,0 1 0,0-1 0,0 0 0,0 1 0,0-1 0,0 0 0,1 0 0,0 1 0,-1-1 0,1 0 0,1 0 0,-1 0 0,0 0 0,1 0 0,-1 0 0,1 0 0,0-1 0,0 1 0,3 2 0,-3-3 0,1 0 0,0 0 0,0-1 0,0 0 0,1 1 0,-1-1 0,0 0 0,0 0 0,1-1 0,-1 1 0,1-1 0,-1 1 0,0-1 0,1 0 0,-1-1 0,1 1 0,-1 0 0,6-3 0,-4 2 0,-1-1 0,1 0 0,-1 0 0,0 0 0,0-1 0,0 1 0,0-1 0,0 0 0,-1 0 0,1-1 0,-1 1 0,0-1 0,0 1 0,0-1 0,0 0 0,-1 0 0,0 0 0,0-1 0,0 1 0,0 0 0,0-1 0,-1 1 0,0-1 0,1-7 0,-6 15 0,0 0 0,0 1 0,0-1 0,1 1 0,-1 0 0,1 0 0,-3 5 0,-6 11 0,0 1 0,-8 22 0,17-37 0,0 1 0,1-1 0,0 0 0,1 1 0,0-1 0,0 1 0,0 0 0,0-1 0,1 1 0,0 0 0,1-1 0,1 10 0,-2-15 0,1 0 0,0 0 0,-1 0 0,1 0 0,0 0 0,-1 0 0,1 0 0,0 0 0,0 0 0,0-1 0,0 1 0,0 0 0,0-1 0,0 1 0,0 0 0,0-1 0,0 1 0,0-1 0,0 0 0,0 1 0,0-1 0,0 0 0,1 0 0,-1 1 0,0-1 0,0 0 0,0 0 0,0 0 0,1-1 0,-1 1 0,0 0 0,0 0 0,2-1 0,2 0 0,0 0 0,0-1 0,1 0 0,-1 1 0,0-2 0,6-2 0,14-14 0,0 0 0,-1-1 0,0-2 0,-2 0 0,-1-2 0,-1 0 0,-1-1 0,-1-1 0,-1-1 0,19-40 0,-30 52 0,0 0 0,-1 0 0,0 0 0,-2 0 0,1 0 0,-2-1 0,1-29 0,-3 45 0,1 0 0,-1-1 0,0 1 0,0 0 0,0 0 0,0-1 0,0 1 0,0 0 0,0-1 0,0 1 0,0 0 0,0-1 0,0 1 0,-1 0 0,1-1 0,0 1 0,0 0 0,0 0 0,0-1 0,0 1 0,-1 0 0,1-1 0,0 1 0,0 0 0,0 0 0,-1 0 0,1-1 0,0 1 0,0 0 0,-1 0 0,1 0 0,0-1 0,0 1 0,-1 0 0,1 0 0,0 0 0,-1 0 0,1 0 0,-1 0 0,-12 7 0,-10 17 0,11-2 0,1 0 0,1 1 0,1 0 0,1 1 0,1 0 0,-6 44 0,6-3 0,3 89 0,4-154-7,0 1-1,0-1 1,-1 0 0,1 0-1,0 0 1,0 1 0,0-1-1,0 0 1,-1 0-1,1 0 1,0 0 0,0 0-1,0 1 1,-1-1 0,1 0-1,0 0 1,0 0 0,0 0-1,-1 0 1,1 0 0,0 0-1,0 0 1,-1 0 0,1 0-1,0 0 1,0 0 0,0 0-1,-1 0 1,1 0-1,0 0 1,0 0 0,-1 0-1,1 0 1,0 0 0,0 0-1,0-1 1,-1 1 0,1 0-1,0 0 1,0 0 0,0 0-1,0 0 1,-1-1 0,1 1-1,0 0 1,0 0-1,0 0 1,0 0 0,0-1-1,0 1 1,-1 0 0,1 0-1,0-1 1,0 1 0,0 0-1,0 0 1,0 0 0,0-1-1,0 1 1,0 0 0,-10-12-1018,4 2-550,1 0 0,0-1 0,0 1 0,-4-17 1,0-22-10860,9 35 3914</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6.652"/>
    </inkml:context>
    <inkml:brush xml:id="br0">
      <inkml:brushProperty name="width" value="0.025" units="cm"/>
      <inkml:brushProperty name="height" value="0.025" units="cm"/>
    </inkml:brush>
  </inkml:definitions>
  <inkml:trace contextRef="#ctx0" brushRef="#br0">130 0 16944,'-7'64'11334,"-20"58"-8598,-3 22-2152,16 74 585,13-235-1169,-1 1 0,0-1 0,-2 1 0,0 0 0,-10-24 0,8 21 0,0 1 0,1-1 0,-3-24 0,8 41 0,0 1 0,0-1 0,1 1 0,-1-1 0,0 1 0,1-1 0,-1 1 0,1 0 0,0-1 0,-1 1 0,1-1 0,0 1 0,0 0 0,0 0 0,0 0 0,0-1 0,0 1 0,0 0 0,0 0 0,0 0 0,0 0 0,1 1 0,-1-1 0,0 0 0,1 0 0,-1 1 0,1-1 0,-1 1 0,1-1 0,-1 1 0,1 0 0,-1 0 0,1 0 0,-1-1 0,1 1 0,2 1 0,11-2 0,0 0 0,28 4 0,-31-2 0,44 7-2543,17 0-5778,-46-8-1795</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6.999"/>
    </inkml:context>
    <inkml:brush xml:id="br0">
      <inkml:brushProperty name="width" value="0.025" units="cm"/>
      <inkml:brushProperty name="height" value="0.025" units="cm"/>
    </inkml:brush>
  </inkml:definitions>
  <inkml:trace contextRef="#ctx0" brushRef="#br0">153 0 20019,'0'0'8702,"-8"6"-7208,-3 2-897,1-2-318,0 1 1,0 0-1,0 1 0,1 0 0,0 0 1,-12 16-1,20-23-288,1 0 1,0 0-1,-1 0 0,1 0 0,0 0 1,0 0-1,0 0 0,0 0 1,0 0-1,0 0 0,0 0 0,0 0 1,0-1-1,0 1 0,0 0 1,0 0-1,1 0 0,-1 0 1,0 0-1,1 0 0,-1 0 0,1 0 1,-1-1-1,1 1 0,-1 0 1,1 0-1,0-1 0,-1 1 0,1 0 1,0-1-1,0 1 0,-1 0 1,1-1-1,1 1 0,36 19-646,-26-14 382,22 10-827,-24-13 938,-1 1 0,1 0-1,-1 1 1,0 0 0,-1 1 0,1 0 0,13 12 0,-21-16 210,0-1 0,0 0 1,-1 1-1,1-1 0,-1 0 0,1 1 1,-1-1-1,1 1 0,-1-1 0,0 1 1,0-1-1,0 1 0,0-1 0,0 1 1,0-1-1,0 0 0,0 1 0,0-1 1,-1 1-1,1-1 0,-1 1 0,1-1 1,-1 0-1,0 1 0,1-1 1,-1 0-1,0 1 0,0-1 0,0 0 1,0 0-1,0 0 0,0 0 0,0 0 1,0 0-1,0 0 0,-1 0 0,1 0 1,-3 0-1,-7 8 265,-2-2-1,1 0 1,-15 6 0,16-7-195,-3 1-64,0 1 0,-1-2 0,0 0 1,0 0-1,0-2 0,-28 5 0,43-8-73,-1-1 0,1 0 0,-1 0 1,1 0-1,-1 0 0,1 0 0,-1 0 0,1 0 0,-1-1 0,0 1 0,1 0 1,-1 0-1,1 0 0,-1 0 0,1-1 0,0 1 0,-1 0 0,1-1 0,-1 1 1,1 0-1,-1 0 0,1-1 0,0 1 0,-1-1 0,1 1 0,0 0 0,-1-1 1,1 1-1,0-1 0,0 1 0,-1-1 0,1 1 0,0-1 0,0 0 0,3-22-1726,18-21-3584,8 1-2134,5-8-3444</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8.352"/>
    </inkml:context>
    <inkml:brush xml:id="br0">
      <inkml:brushProperty name="width" value="0.025" units="cm"/>
      <inkml:brushProperty name="height" value="0.025" units="cm"/>
    </inkml:brush>
  </inkml:definitions>
  <inkml:trace contextRef="#ctx0" brushRef="#br0">74 4 15567,'0'0'10474,"0"11"-8569,-4 26-931,-1-2-1,-17 61 1,10-50-24,-11 84 0,20-101-950,1-18 0,1-1 0,0 1 0,0-1 0,1 1 0,1 0 0,0-1 0,2 14 0,-2-23 0,-1 0 0,1 0 0,-1 0 0,1 0 0,0 0 0,-1-1 0,1 1 0,0 0 0,0 0 0,0-1 0,-1 1 0,1 0 0,0-1 0,0 1 0,0-1 0,0 1 0,0-1 0,0 1 0,0-1 0,0 0 0,0 0 0,0 1 0,0-1 0,0 0 0,0 0 0,1 0 0,-1 0 0,0 0 0,0 0 0,0-1 0,0 1 0,0 0 0,1-1 0,1 0 0,1 0 0,-1 0 0,0 0 0,0 0 0,0-1 0,0 1 0,0-1 0,-1 0 0,6-4 0,0-4 0,0 0 0,-1-1 0,-1 1 0,0-2 0,0 1 0,-1-1 0,0 1 0,-1-1 0,-1-1 0,0 1 0,0 0 0,-1-1 0,-1 0 0,0 1 0,-1-16 0,0 31 0,0 0 0,0 0 0,0 0 0,0 0 0,0 1 0,1-1 0,-1 0 0,1-1 0,0 1 0,0 0 0,0 0 0,0 0 0,1 0 0,-1-1 0,1 1 0,-1-1 0,1 1 0,0-1 0,0 1 0,0-1 0,1 0 0,-1 0 0,0 0 0,1 0 0,-1-1 0,1 1 0,0-1 0,-1 1 0,1-1 0,0 0 0,0 0 0,0 0 0,0-1 0,0 1 0,3 0 0,11 1 0,-1 0 0,0-1 0,1 0 0,-1-1 0,1-1 0,-1-1 0,0 0 0,0-2 0,19-5 0,-27 7 0,0 0 0,1-1 0,-1-1 0,0 1 0,0-1 0,-1-1 0,1 1 0,-1-1 0,0-1 0,0 1 0,0-1 0,-1 0 0,0-1 0,0 1 0,-1-1 0,0 0 0,0-1 0,6-12 0,-10 18 0,0-1 0,0 1 0,0-1 0,0 1 0,0-1 0,-1 0 0,1 1 0,-1-1 0,0 0 0,0 0 0,0 1 0,0-1 0,0 0 0,-1 1 0,1-1 0,-1 0 0,1 1 0,-2-4 0,1 5 0,0 0 0,-1-1 0,1 1 0,0 0 0,0 0 0,0 0 0,-1 0 0,1 0 0,-1 0 0,1 0 0,-1 1 0,1-1 0,-1 0 0,1 1 0,-1-1 0,0 1 0,1 0 0,-1-1 0,0 1 0,1 0 0,-3 0 0,-4 0 0,1 1 0,0 0 0,0 1 0,-1-1 0,1 1 0,0 0 0,1 1 0,-1 0 0,0 0 0,1 0 0,-12 9 0,7-4 0,1 1 0,0 0 0,1 0 0,0 1 0,-10 14 0,15-19 0,1 1 0,-1 0 0,2 0 0,-1 0 0,0 0 0,1 0 0,1 1 0,-1-1 0,1 1 0,0-1 0,0 1 0,0 9 0,1-14 0,1 0 0,-1 0 0,0-1 0,0 1 0,1 0 0,-1 0 0,1 0 0,0-1 0,-1 1 0,1 0 0,0-1 0,0 1 0,0-1 0,0 1 0,0-1 0,1 1 0,-1-1 0,0 0 0,1 1 0,-1-1 0,3 1 0,1 1 0,-1-1 0,0 0 0,1 0 0,0-1 0,-1 0 0,1 1 0,0-1 0,6 0 0,2 0 0,0-1 0,-1 0 0,1-1 0,-1 0 0,1-1 0,13-4 0,-9-1 0,-1 0 0,0-1 0,0 0 0,0-2 0,-1 0 0,-1 0 0,1-2 0,23-24 0,-18 15 0,-1-1 0,-1 0 0,-2-1 0,28-49 0,-43 70 0,1-1 0,-1 0 0,0 0 0,0 0 0,0 0 0,0 0 0,0 0 0,-1 0 0,1-4 0,-1 6 0,0 1 0,0 0 0,0-1 0,0 1 0,0-1 0,-1 1 0,1 0 0,0-1 0,0 1 0,0 0 0,0-1 0,-1 1 0,1 0 0,0-1 0,0 1 0,0 0 0,-1-1 0,1 1 0,0 0 0,-1 0 0,1-1 0,0 1 0,-1 0 0,1 0 0,0 0 0,-1 0 0,1-1 0,0 1 0,-1 0 0,1 0 0,-1 0 0,1 0 0,0 0 0,-1 0 0,1 0 0,-1 0 0,1 0 0,0 0 0,-1 0 0,-3 1 0,-1 1 0,1-1 0,0 1 0,0 0 0,1 0 0,-1 0 0,0 1 0,1-1 0,-1 1 0,1 0 0,-4 4 0,-8 8 0,1 0 0,1 1 0,-22 34 0,30-41 0,0 0 0,1 0 0,0 0 0,0 0 0,1 1 0,1 0 0,-1-1 0,1 1 0,1 0 0,0 12 0,0-20 0,1 0 0,1 0 0,-1 0 0,0 0 0,0 0 0,1 0 0,-1 0 0,1 0 0,0 0 0,-1-1 0,1 1 0,0 0 0,0 0 0,0-1 0,0 1 0,1 0 0,-1-1 0,0 1 0,1-1 0,-1 0 0,4 3 0,-2-2 0,0-1 0,1 1 0,0-1 0,-1 1 0,1-1 0,0 0 0,-1-1 0,1 1 0,0 0 0,7-1 0,0 0 0,-1-1 0,1 0 0,-1-1 0,1 0 0,-1-1 0,0 0 0,18-8 0,-7 0 0,-1-1 0,-1-1 0,0-1 0,-1-1 0,0-1 0,-1 0 0,23-28 0,-31 32 0,0 1 0,-1-1 0,0-1 0,-1 1 0,0-2 0,-1 1 0,-1 0 0,0-1 0,0 0 0,-2 0 0,0-1 0,0 1 0,0-18 0,-3 31 0,0 1 0,0-1 0,0 0 0,0 1 0,0-1 0,0 0 0,0 1 0,0-1 0,0 1 0,0-1 0,0 0 0,0 1 0,0-1 0,0 1 0,-1-1 0,1 0 0,0 1 0,0-1 0,-1 1 0,1-1 0,0 1 0,-1-1 0,1 1 0,-1-1 0,1 1 0,-1-1 0,1 1 0,-1 0 0,1-1 0,-1 1 0,1 0 0,-1-1 0,0 1 0,-20 9 0,-18 30 0,28-27 0,-16 19 0,-40 59 0,61-81 0,1-1 0,1 1 0,-1 0 0,1 0 0,0 0 0,1 1 0,0-1 0,1 1 0,0 0 0,1 0 0,0 0 0,0 18 0,2-24 0,-1-1 0,1 0 0,0 0 0,0 0 0,1 0 0,-1 0 0,1 0 0,-1 0 0,1-1 0,0 1 0,0 0 0,0-1 0,0 0 0,1 1 0,-1-1 0,1 0 0,-1 0 0,1 0 0,0-1 0,0 1 0,0 0 0,0-1 0,0 0 0,0 0 0,0 0 0,0 0 0,0 0 0,0-1 0,1 0 0,-1 1 0,0-1 0,5-1 0,0 2 0,0-1 0,-1-1 0,1 1 0,-1-1 0,1-1 0,-1 1 0,1-1 0,-1-1 0,0 1 0,0-1 0,0 0 0,0-1 0,7-4 0,-6 0 0,0 1 0,-1-1 0,0 0 0,0-1 0,5-9 0,-12 23 0,0 0 0,0 0 0,1-1 0,-1 1 0,1 0 0,0-1 0,1 1 0,-1-1 0,1 1 0,-1-1 0,5 7 0,-2-7 0,0 0 0,1 0 0,0 0 0,0-1 0,0 1 0,0-1 0,0-1 0,0 1 0,1-1 0,-1 0 0,1 0 0,0 0 0,0-1 0,8 1 0,10 1 0,1-2 0,29-1 0,-27-1 0,-14 1 0,0-1 0,0 0 0,0-1 0,-1-1 0,1 0 0,-1-1 0,0 0 0,0 0 0,0-2 0,18-10 0,-34 20 0,1-1 0,0 1 0,-1 0 0,1 0 0,1 0 0,-1 0 0,1 0 0,-1 1 0,1-1 0,0 1 0,1-1 0,-1 1 0,1 0 0,0 0 0,0 0 0,0 7 0,-2 19 0,1 44 0,2-58 0,2 36-119,0-17-178,-4 47-1,2-75 265,-1 0 0,-1 0 0,1 0 0,-1 0 0,0 0 0,-1-1 0,0 1 0,0-1 0,-1 0 0,0 1 0,-7 9 0,9-14 63,-1 0 0,0-1 1,0 1-1,1-1 1,-2 1-1,1-1 0,0 0 1,0 0-1,-1 0 1,1-1-1,-1 1 0,1-1 1,-1 0-1,0 0 1,1 0-1,-1 0 0,-4 0 1,6-1-14,0-1 0,0 1 0,0 0 0,0 0 0,0-1 0,0 1 0,0-1 0,0 0 0,0 1 0,0-1 1,1 0-1,-1 0 0,0 0 0,1 0 0,-1-1 0,0 1 0,1 0 0,-1-1 0,1 1 0,0-1 0,0 1 0,-1-1 0,1 0 0,0 0 0,0 1 1,1-1-1,-1 0 0,0 0 0,1 0 0,-1 0 0,1 0 0,-1-3 0,-1-8-297,0 0 0,1 0 0,0 1 0,1-1 0,0 0 0,1 0 0,1 0 0,0 0 0,1 0 1,0 1-1,1-1 0,0 1 0,1 0 0,1 0 0,0 1 0,0 0 0,1 0 0,0 0 0,1 1 0,0 0 0,1 0 0,0 1 0,1 0 0,17-13 0,-3 8-7167</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9.225"/>
    </inkml:context>
    <inkml:brush xml:id="br0">
      <inkml:brushProperty name="width" value="0.025" units="cm"/>
      <inkml:brushProperty name="height" value="0.025" units="cm"/>
    </inkml:brush>
  </inkml:definitions>
  <inkml:trace contextRef="#ctx0" brushRef="#br0">36 80 17905,'-2'0'336,"0"0"1,0-1-1,0 0 1,0 1-1,0-1 1,-1 0-1,1 0 1,1 0-1,-1 0 0,0 0 1,0-1-1,0 1 1,1-1-1,-1 1 1,0-1-1,1 1 1,-2-3-1,3 3-201,0 0 0,0-1 1,-1 1-1,1 0 0,1 0 0,-1 0 0,0 0 0,0-1 1,0 1-1,1 0 0,-1 0 0,0 0 0,1 0 0,-1 0 1,1 0-1,-1 0 0,1 0 0,0 0 0,-1 0 0,1 0 1,0 0-1,0 0 0,0 1 0,0-1 0,-1 0 0,1 1 1,0-1-1,0 0 0,0 1 0,0-1 0,1 1 0,1-1 1,3-3-20,1 0 0,0 1 0,0 0 0,0 0 0,1 1 0,-1 0 0,1 0 0,-1 0 0,1 1 0,0 0 0,-1 1 0,1 0 0,0 0 0,12 2 0,-19-1-119,0 0 1,0 0 0,0-1-1,-1 1 1,1 0-1,0 0 1,0 0 0,-1 0-1,1 0 1,-1 0-1,1 0 1,-1 0 0,1 1-1,-1-1 1,0 0-1,1 0 1,-1 0 0,0 0-1,0 1 1,0-1-1,0 0 1,0 0 0,0 0-1,0 3 1,-6 30 57,-2-16-2,0-1-1,-2 1 1,0-2 0,-18 24 0,-23 40 18,47-73-42,0 1-1,1 0 1,0 0-1,0 0 1,1 0-1,0 1 1,1-1 0,-2 14-1,3-21 1,1 0 0,-1 0-1,0 0 1,0 0 0,1 0 0,-1 0-1,1-1 1,-1 1 0,0 0 0,1 0-1,0 0 1,-1 0 0,1-1 0,0 1 0,-1 0-1,1 0 1,0-1 0,0 1 0,-1-1-1,1 1 1,0 0 0,0-1 0,0 0-1,0 1 1,0-1 0,0 0 0,0 1-1,0-1 1,0 0 0,0 0 0,0 0-1,0 0 1,0 0 0,0 0 0,0 0-1,0 0 1,0 0 0,0 0 0,0-1 0,0 1-1,0 0 1,1-1 0,5 0 92,0-1 0,0 0 1,0 0-1,0-1 0,7-3 1,1-4-116,0 0 1,-1-1 0,0 0-1,-1-1 1,-1-1 0,0 0-1,0-1 1,-2 0 0,12-19-1,-13 20-7,-1 0 0,-1-1-1,0 0 1,-1 0 0,0-1-1,-1 0 1,-1 0 0,0 0-1,1-17 1,-6 46 1,1-6 0,-1-1 0,1 1 0,1 0 0,-1-1 0,4 12 0,-4-17 0,1 0 0,-1 0 0,1-1 0,0 1 0,0 0 0,0 0 0,0-1 0,0 1 0,0-1 0,1 1 0,-1-1 0,0 1 0,1-1 0,-1 0 0,1 0 0,0 0 0,-1 0 0,1 0 0,0 0 0,-1 0 0,1 0 0,0-1 0,0 1 0,0 0 0,0-1 0,3 1 0,4 0-494,0-1-1,0 0 1,-1 0 0,1 0-1,16-4 1,-17 2-340,-1 0-1,0-1 1,1 1 0,-1-1-1,0-1 1,-1 1 0,1-1 0,-1-1-1,1 1 1,-1-1 0,8-8-1,9-16-8352</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9.694"/>
    </inkml:context>
    <inkml:brush xml:id="br0">
      <inkml:brushProperty name="width" value="0.025" units="cm"/>
      <inkml:brushProperty name="height" value="0.025" units="cm"/>
    </inkml:brush>
  </inkml:definitions>
  <inkml:trace contextRef="#ctx0" brushRef="#br0">124 0 14510,'0'0'17275,"-8"4"-17120,-9 1-141,7-3-30,0 2-1,0-1 1,0 2 0,-18 9-1,26-12 23,-1-1-1,1 0 0,0 1 0,0 0 1,1-1-1,-1 1 0,0 0 0,0 0 1,1 0-1,-1 0 0,1 0 0,0 1 1,0-1-1,0 0 0,0 1 1,0-1-1,0 1 0,0-1 0,1 1 1,-1-1-1,1 1 0,0-1 0,0 1 1,0-1-1,0 1 0,0-1 0,1 1 1,0 3-1,-1-5-2,1 0-1,-1 0 1,1 0-1,0 0 1,-1 1-1,1-1 1,0 0-1,0 0 1,0 0-1,0-1 1,0 1 0,0 0-1,0 0 1,0 0-1,0-1 1,0 1-1,0-1 1,0 1-1,1-1 1,-1 1-1,0-1 1,0 1 0,1-1-1,1 0 1,38 2 49,-32-2-29,11-1-6,-1-1 1,1-1 0,-1-1-1,0-1 1,20-8-1,-14 5-16,1 1-1,26-3 1,-51 9 2,0 1 0,0 0 0,0 0 0,0 0 0,0 0 0,0 0 0,0 1 0,0-1 0,0 0 0,0 0 0,0 1 0,0-1 0,0 0 0,0 1 0,0-1 0,0 1 0,0-1 0,-1 1 1,1 0-1,0-1 0,0 1 0,-1 0 0,1-1 0,0 1 0,-1 0 0,1 0 0,0 0 0,-1 0 0,1 0 0,-1 0 0,0 0 0,1 0 0,-1 0 0,0 0 0,0 0 0,1 0 0,-1 0 0,0 0 1,0 0-1,0 0 0,0 0 0,0 0 0,0 0 0,-1 0 0,1 1 0,-2 13 82,0-1 1,-8 27-1,0 4 15,10-45-100,1 1 0,-1 0 0,0 0 0,1-1 0,-1 1 0,1 0 0,-1-1 0,1 1 0,-1-1 0,1 1 0,0 0 0,-1-1 0,1 1 0,0-1 0,-1 0 0,1 1 0,0-1 0,-1 0 0,1 1 0,0-1 0,0 0 0,0 0 0,-1 1 0,1-1 0,0 0 0,0 0 0,0 0 0,-1 0 0,1 0 0,0 0 0,0-1 0,0 1 0,-1 0 0,1 0 0,0 0 0,0-1 0,-1 1 0,1 0 0,1-2 0,36-11 0,47-36 0,-56 31 0,0 1 0,49-20 0,-78 37-57,1-1-1,0 1 1,-1-1-1,1 1 1,0-1-1,0 1 1,0 0 0,-1-1-1,1 1 1,0 0-1,0-1 1,0 1-1,0 0 1,-1 0 0,1 0-1,0 0 1,0 0-1,0 0 1,0 0-1,0 0 1,-1 0 0,1 1-1,0-1 1,0 0-1,0 0 1,0 1-1,-1-1 1,1 0 0,0 1-1,0-1 1,-1 1-1,1-1 1,0 1-1,-1 0 1,1-1 0,-1 1-1,1-1 1,-1 1-1,1 0 1,-1 0-1,1-1 1,-1 1 0,1 0-1,-1 0 1,0 0-1,0-1 1,1 1-1,-1 0 1,0 0 0,0 0-1,0 0 1,0 0-1,0-1 1,0 1-1,0 0 1,0 1 0,3 14-1971,1-10-4896,3-5-4714</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1.687"/>
    </inkml:context>
    <inkml:brush xml:id="br0">
      <inkml:brushProperty name="width" value="0.025" units="cm"/>
      <inkml:brushProperty name="height" value="0.025" units="cm"/>
    </inkml:brush>
  </inkml:definitions>
  <inkml:trace contextRef="#ctx0" brushRef="#br0">537 262 11563,'27'-22'2560,"0"0"0,25-29-1,-46 45-1932,0-1 0,-1 0 1,1 0-1,-1 0 0,0-1 0,-1 1 0,0-1 0,0-1 0,-1 1 0,0 0 0,0-1 0,-1 1 0,2-17 0,-4 23-539,0 1 0,0-1 0,0 1 0,0-1 0,0 1 0,-1-1 0,1 1 0,-1 0 0,1-1 0,-1 1 0,1-1 0,-1 1 0,0 0 0,0-1 0,0 1 0,0 0 0,0 0 0,0 0 0,0 0 0,0 0 0,0 0 0,0 0 0,0 0 0,-2-1 0,-1 0-21,0 1 0,0-1 0,0 1 0,0 0 0,-1 0 0,1 0 0,0 1 0,-8-1 0,-2 1-68,-1 1 0,1 1 0,0 0 0,-24 6-1,7 3 90,1 1 0,0 2 0,1 1 0,-52 34 0,31-12 362,-75 70 0,102-85-368,2 0 0,1 1-1,0 1 1,-21 37 0,35-51-69,0 0 1,1 0-1,0 1 0,0 0 1,2 0-1,-1 0 0,1 1 1,1-1-1,0 1 0,0-1 1,2 1-1,-1 0 0,1-1 1,3 21-1,-1-25-13,1 0 0,-1 0 0,2 0 0,-1 0 0,1 0 0,-1-1 0,2 0 0,-1 1 0,1-2 0,0 1 0,0 0 0,1-1 0,-1 0 0,1 0 0,1-1 0,-1 0 0,0 0 0,1 0 0,0-1 0,0 0 0,0 0 0,0-1 0,10 3 0,3 0 0,0-1 0,1 0 0,-1-1 0,1-2 0,0 0 0,0-1 0,28-3 0,-41 1 0,-1 1 0,1-1 0,0-1 0,-1 1 0,1-1 0,-1-1 0,0 1 0,0-1 0,-1-1 0,1 1 0,-1-1 0,10-9 0,-14 12 0,1-1 0,-1 1 0,0 0 0,-1-1 0,1 0 0,0 1 0,-1-1 0,1 0 0,-1 1 0,0-1 0,0 0 0,0 0 0,0 0 0,-1 0 0,1 0 0,-1 0 0,0-1 0,1 1 0,-1 0 0,-1 0 0,1 0 0,0 0 0,-1 0 0,0 0 0,0 0 0,0 0 0,0 0 0,0 0 0,0 0 0,-1 1 0,1-1 0,-1 0 0,0 1 0,-4-5 0,-3-2 0,0 0 0,-1 1 0,0 0 0,-1 0 0,0 1 0,0 0 0,-1 1 0,0 1 0,0-1 0,0 2 0,0 0 0,-1 0 0,0 1 0,0 1 0,1 0 0,-1 1 0,-26 1 0,39-1 0,0 1 0,-1 0 0,1 0 0,0 0 0,-1 0 0,1 0 0,0 0 0,-1 0 0,1 1 0,-1-1 0,1 0 0,0 0 0,-1 0 0,1 0 0,0 0 0,0 0 0,-1 1 0,1-1 0,0 0 0,-1 0 0,1 0 0,0 1 0,0-1 0,-1 0 0,1 0 0,0 1 0,0-1 0,0 0 0,-1 1 0,1-1 0,0 0 0,0 1 0,0-1 0,0 0 0,0 1 0,0-1 0,0 0 0,0 1 0,0-1 0,0 0 0,0 1 0,0-1 0,0 0 0,0 1 0,0-1 0,0 0 0,0 1 0,0-1 0,0 0 0,0 1 0,0-1 0,1 0 0,-1 1 0,0-1 0,0 0 0,0 1 0,1-1 0,17 15 0,-1-9 0,0-1 0,1 0 0,-1-1 0,1-1 0,35 2 0,94-7 0,-108-3 0,-1-1 0,1-2 0,-1-1 0,58-23 0,-96 33 0,0 0 0,0-1 0,0 1 0,0 0 0,0-1 0,0 1 0,0-1 0,0 1 0,0 0 0,0-1 0,-1 1 0,1 0 0,0-1 0,0 1 0,0-1 0,-1 1 0,1-1 0,0 1 0,-1-1 0,1 1 0,-1-1 0,1 1 0,0-1 0,-1 1 0,1-1 0,-1 1 0,1-1 0,-1 0 0,0 1 0,-19 24 0,1-5 0,-16 18 0,-38 54 0,66-81 0,-1-1 0,2 2 0,0-1 0,0 1 0,1 0 0,0 0 0,1 0 0,0 1 0,1-1 0,-2 21 0,5-29-44,0 0 0,0-1 0,0 1 0,0 0 0,1 0 0,0-1 1,0 1-1,0 0 0,0-1 0,3 7 0,-3-9-176,0 1 0,0-1 1,0 1-1,0-1 0,1 1 1,-1-1-1,0 0 0,1 0 0,-1 0 1,1 0-1,-1 0 0,1 0 1,0 0-1,-1 0 0,4 0 1,19 2-10421</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34.049"/>
    </inkml:context>
    <inkml:brush xml:id="br0">
      <inkml:brushProperty name="width" value="0.025" units="cm"/>
      <inkml:brushProperty name="height" value="0.025" units="cm"/>
    </inkml:brush>
  </inkml:definitions>
  <inkml:trace contextRef="#ctx0" brushRef="#br0">330 171 13229,'-8'-8'624,"-68"-69"-21,75 77-558,0-1 0,0 0 1,0 0-1,1 0 0,-1 0 0,0 0 0,0 0 0,1 0 0,-1 0 0,1 0 0,-1 0 0,1 0 0,-1 0 0,1 0 0,-1 0 1,1-1-1,0 1 0,0 0 0,0 0 0,0 0 0,0-1 0,0 1 0,0 0 0,0 0 0,0 0 0,0-1 0,1 1 0,-1 0 1,0 0-1,1 0 0,-1 0 0,1 0 0,-1 0 0,1 0 0,0 0 0,-1 0 0,1 0 0,0 0 0,0 0 0,0 0 0,0 0 1,0 1-1,0-1 0,0 0 0,0 1 0,0-1 0,0 0 0,0 1 0,0 0 0,0-1 0,0 1 0,1 0 0,-1-1 0,2 1 0,10-4 198,1 1-1,-1 1 0,24-2 0,-32 4-214,600-1 373,-503 5-386,120 10 70,-1 10 1,230 55-1,-174-27 50,-223-45-86,-1-2 0,1-3 0,64-5 0,-118 3-42,1 0-1,-1 1 1,0-1-1,1 0 1,-1 0-1,0 0 1,1 0 0,-1 0-1,0 0 1,1 0-1,-1 0 1,0 0-1,0-1 1,1 1-1,-1 0 1,0 0-1,1 0 1,-1 0-1,0 0 1,1 0 0,-1-1-1,0 1 1,0 0-1,1 0 1,-1 0-1,0-1 1,0 1-1,1 0 1,-1 0-1,0-1 1,0 1-1,0 0 1,0-1 0,1 1-1,-1 0 1,0-1-1,0 1 1,-13-9 588,-19 1-359,1 1-1,-1 2 1,0 0 0,-35 1 0,9 1-182,-928-22 1236,849 25-600,-910 67 853,1029-66-1540,14-1 5,1 0 0,-1 0 0,0 0 0,1 0 0,-1 1 0,0-1 0,1 1 0,-1 0 0,1 0 0,0 0 0,-1 1 0,1-1 0,0 1 0,-4 2 0,7-3-5,0-1 0,0 0 0,0 1 0,0-1 0,0 1 0,0-1-1,1 0 1,-1 1 0,0-1 0,0 0 0,0 1 0,1-1 0,-1 0 0,0 1 0,0-1 0,1 0 0,-1 1 0,0-1 0,0 0-1,1 0 1,-1 1 0,0-1 0,1 0 0,-1 0 0,1 0 0,-1 0 0,0 1 0,1-1 0,-1 0 0,0 0 0,1 0 0,-1 0-1,1 0 1,-1 0 0,0 0 0,1 0 0,-1 0 0,1 0 0,-1 0 0,0 0 0,1-1 0,48 10-18,-1-3 0,73 0 0,-52-4-10,1144-15-1651,1-83 1774,-881 66 119,-415 28 461,-872 59-477,666-31-204,74-8 43,-663 43 352,844-62-376,66-7-138,-12 4 36,908-137-1108,14 63 1333,-648 56-195,-234 17 94,-43-1 206,-43 2 483,-675 17 613,-2 52-1498,572-52 258,-746 109-2033,764-108-2001,33-12-3994</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1:50.677"/>
    </inkml:context>
    <inkml:brush xml:id="br0">
      <inkml:brushProperty name="width" value="0.025" units="cm"/>
      <inkml:brushProperty name="height" value="0.025" units="cm"/>
    </inkml:brush>
  </inkml:definitions>
  <inkml:trace contextRef="#ctx0" brushRef="#br0">347 203 3171,'0'0'1062,"9"-9"-47,-3 4-666,32-34 8,-35 35 87,-1 1 1,1 0 0,-1-1-1,0 1 1,0-1 0,0 0-1,0 1 1,-1-1-1,1 0 1,-1 0 0,0 0-1,0-7 1,-1 10-385,-1 0 0,1 0 1,-1 0-1,0 0 0,1 0 1,-1 0-1,0 0 0,0 0 0,0 0 1,0 1-1,1-1 0,-1 0 1,0 1-1,0-1 0,-1 1 1,1-1-1,0 1 0,0 0 0,0-1 1,0 1-1,0 0 0,0 0 1,0-1-1,-1 1 0,1 0 1,0 0-1,0 0 0,0 1 0,0-1 1,-2 0-1,-40 6 1898,36-3-1727,0 1-1,0-1 1,0 2-1,1-1 0,-1 1 1,1 0-1,0 0 1,0 1-1,1 0 0,0 0 1,0 0-1,0 1 1,1-1-1,-1 1 0,2 0 1,-1 0-1,1 1 1,-3 8-1,2-5-29,1 1 0,0-1 0,0 1 0,1 0 0,1 0 0,0 0 0,1 0 1,0 0-1,0 0 0,2 0 0,3 19 0,-2-24-121,0 0 0,0 0 0,0 0 0,1-1 0,0 1 0,1-1 1,-1 0-1,1 0 0,0-1 0,1 1 0,-1-1 0,1 0 0,0-1 0,0 1 1,1-1-1,-1-1 0,1 1 0,0-1 0,0 0 0,0 0 0,11 2 0,8 1-6,0 0-1,0-2 1,0-1-1,48 0 1,-42-4 49,0-1 1,0-2 0,-1-1 0,1-1-1,-1-2 1,-1-1 0,1-2-1,-2-1 1,0-1 0,0-1-1,29-20 1,-35 19-103,-1-1 0,-1-1 0,0-1 0,-1-1 0,-1-1 0,-1-1 0,-1 0 0,0-1 0,-2-1 0,-1 0 0,0-1 0,-2-1 0,11-31 0,-20 49-17,-1-1 0,0 1 1,-1-1-1,0 1 1,1-13-1,-4 19-21,1 1 1,-1-1-1,1 1 0,-1 0 0,0 0 0,1-1 0,-1 1 1,1 0-1,-1 1 0,0-1 0,1 0 0,-1 0 1,1 1-1,-1-1 0,1 1 0,-1-1 0,1 1 1,-1 0-1,-1 0 0,-8 7 5,0 0 1,0 1-1,1 0 0,0 1 1,1-1-1,0 2 1,-12 17-1,-50 88 411,61-97-337,-111 211 327,-30 54 1474,115-226-1174,-3-1 0,-77 89 0,52-76-143,-3-4 1,-110 85-1,164-142-493,0-1 1,0 0-1,-1-1 0,1 0 1,-1-1-1,-20 5 1,31-10-51,0 0 0,0 0 1,-1 0-1,1 0 0,0-1 1,0 1-1,-1-1 0,1 0 1,0 0-1,0 0 0,-1-1 1,1 1-1,0-1 1,0 0-1,0 0 0,-1 0 1,1 0-1,0 0 0,0-1 1,1 1-1,-1-1 0,0 0 1,0 0-1,1 0 0,-1 0 1,1 0-1,0 0 1,0-1-1,-1 1 0,2-1 1,-1 0-1,0 0 0,0 1 1,-2-7-1,1-2-111,1 0-1,-1 1 1,1-1 0,1 0 0,0 0-1,1 0 1,0 0 0,1 0-1,0 0 1,0 1 0,1-1 0,1 0-1,0 1 1,0-1 0,1 1-1,0 0 1,1 0 0,0 0 0,0 1-1,1 0 1,11-14 0,-2 5-142,0 1-1,1 0 1,1 1 0,0 1 0,1 1-1,1 0 1,0 1 0,0 1 0,29-13-1,-44 23 219,1 0-1,-1 0 0,0 1 1,0-1-1,1 1 0,-1 0 1,1 0-1,0 0 1,-1 1-1,1 0 0,-1 0 1,1 0-1,0 0 0,7 2 1,-9-1 17,-1 1 1,0-1 0,0 1 0,0-1-1,0 1 1,0 0 0,0 0 0,0 0 0,0 0-1,-1 0 1,1 0 0,-1 1 0,1-1 0,-1 0-1,0 1 1,0-1 0,0 1 0,-1 0-1,1-1 1,0 1 0,-1-1 0,0 1 0,1 0-1,-1-1 1,-1 6 0,4 278 2229,-2-280-2142,-1 0-1,1 0 0,-1 0 1,2 0-1,-1-1 0,1 1 0,-1 0 1,2-1-1,-1 1 0,1-1 1,-1 0-1,1 0 0,1 0 1,-1 0-1,8 8 0,-5-9 21,-1 0 0,0 0 1,1-1-1,0 0 0,0 0 0,0 0 0,0 0 0,1-1 1,-1 0-1,1-1 0,-1 1 0,1-1 0,12 0 0,4 1 51,1-2-1,-1 0 0,1-2 1,-1-1-1,0 0 0,0-2 0,0-1 1,28-11-1,-40 13-252,0-1 0,0 0 0,-1-1 0,1-1 0,-2 1 1,1-1-1,-1-1 0,0 0 0,0 0 0,-1-1 0,0 0 0,-1 0 0,0-1 0,0 0 1,-1 0-1,-1-1 0,1 0 0,4-15 0,3-25-4311,-2-7-3246</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2.124"/>
    </inkml:context>
    <inkml:brush xml:id="br0">
      <inkml:brushProperty name="width" value="0.025" units="cm"/>
      <inkml:brushProperty name="height" value="0.025" units="cm"/>
    </inkml:brush>
  </inkml:definitions>
  <inkml:trace contextRef="#ctx0" brushRef="#br0">1 1 13100,'0'0'9396,"12"2"-8521,5 1-797,300 47 1003,-98-36-3302,-200-14 1451,-1-2 0,0 0-1,23-5 1,20-11-4535,-21 2-1956</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6.512"/>
    </inkml:context>
    <inkml:brush xml:id="br0">
      <inkml:brushProperty name="width" value="0.025" units="cm"/>
      <inkml:brushProperty name="height" value="0.025" units="cm"/>
    </inkml:brush>
  </inkml:definitions>
  <inkml:trace contextRef="#ctx0" brushRef="#br0">350 0 18962,'0'0'8632,"-11"2"-7041,4 0-1506,0 0 0,0 1 0,0-1 1,1 1-1,0 1 0,-1-1 0,1 1 0,0 0 0,1 0 1,-7 7-1,-2 3 46,0 0 1,1 1-1,-13 22 1,-10 16 157,-52 107 0,74-131-203,2 0 0,2 1 0,0 0 0,2 1 0,-7 55 0,14-81-95,0 0 0,1 0 0,0 0 0,0-1 0,0 1 0,0 0 0,1 0 0,0 0 0,0-1 0,0 1 0,0-1-1,1 1 1,0-1 0,0 1 0,0-1 0,3 4 0,-2-5-85,1 0 0,-1 0 0,1-1 0,0 1 0,0-1 0,-1 0 0,2 0 0,-1-1 0,0 1 0,0-1-1,0 0 1,1 0 0,-1 0 0,0 0 0,1-1 0,-1 0 0,6 0 0,80-4-3931,-1-15-4346,-28-1-2370</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2.560"/>
    </inkml:context>
    <inkml:brush xml:id="br0">
      <inkml:brushProperty name="width" value="0.025" units="cm"/>
      <inkml:brushProperty name="height" value="0.025" units="cm"/>
    </inkml:brush>
  </inkml:definitions>
  <inkml:trace contextRef="#ctx0" brushRef="#br0">0 106 15727,'0'0'5157,"79"43"-4356,-34-40-161,8-3-480,8 0-96,10-12-32,6-9 32,9-4-160,-2-6-1089,-7 0-2082,-7-1-5029</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0.178"/>
    </inkml:context>
    <inkml:brush xml:id="br0">
      <inkml:brushProperty name="width" value="0.025" units="cm"/>
      <inkml:brushProperty name="height" value="0.025" units="cm"/>
    </inkml:brush>
  </inkml:definitions>
  <inkml:trace contextRef="#ctx0" brushRef="#br0">350 161 9513,'9'-6'5098,"2"-2"-3805,-1 0 0,0 0 0,17-19 1,-25 25-1015,0-1 1,1 1-1,-1-1 1,0 0-1,0 0 1,-1 0-1,1 0 1,0 0-1,-1 0 1,0 0-1,0 0 1,0 0 0,0-1-1,0 1 1,-1-1-1,0 1 1,1 0-1,-1-1 1,0 1-1,-1-1 1,1 1-1,-1 0 1,1-1-1,-3-4 1,1 6-238,1 0 0,-1 0 0,-1 1 1,1-1-1,0 0 0,0 1 0,-1 0 0,1-1 0,0 1 0,-1 0 1,1 0-1,-1 1 0,0-1 0,1 0 0,-1 1 0,0-1 0,1 1 1,-1 0-1,0 0 0,1 0 0,-6 1 0,-4 0-55,0 0 0,0 0 0,-21 6 0,16 0 29,0 0-1,0 1 0,1 0 0,0 2 0,1-1 0,0 2 0,0 0 0,1 1 1,-15 17-1,12-11 145,0 1 1,2 1 0,0 0-1,2 1 1,0 0 0,-13 31-1,22-41-14,0 0 0,0 0 0,1 0 0,0 1 0,-1 17-1,4-26-126,-1 0 0,1-1 1,0 1-1,0 0 0,0-1 0,1 1 0,-1-1 0,0 1 0,1 0 0,0-1 0,0 1 0,-1-1 0,1 0 0,1 1 0,-1-1 0,0 0 0,1 1 0,-1-1 0,1 0 0,-1 0 1,1 0-1,0 0 0,0-1 0,0 1 0,0 0 0,0-1 0,1 1 0,-1-1 0,3 1 0,6 1 35,0 0 0,0-1 0,0-1-1,1 0 1,-1 0 0,1-1 0,-1-1 0,0 0 0,1-1 0,-1 0 0,0 0-1,0-1 1,0 0 0,0-1 0,13-7 0,-9 4 24,-1 0 0,0-2 0,0 1 0,0-2-1,-1 0 1,-1 0 0,1-1 0,-2-1 0,0 0 0,11-14 0,-18 19-31,0 0 0,0-1 0,0 1 0,-1-1-1,0 1 1,-1-1 0,0 0 0,0 0 0,-1 0 0,0 0 0,0 0 0,-1 0 0,0-1-1,0 1 1,-3-14 0,2 17-68,0 1 0,0 0 0,0 0 0,-1 0 0,1 0 0,-1 0 0,0 0-1,-1 0 1,1 0 0,0 1 0,-1-1 0,0 1 0,0 0 0,0 0 0,0 0 0,-1 0 0,1 0 0,-1 1-1,0-1 1,1 1 0,-1 0 0,0 0 0,0 1 0,0-1 0,-1 1 0,1 0 0,0 0 0,-1 0 0,-7 0-1,10 1-109,1 0-1,0 0 1,-1 0-1,1 0 0,-1 0 1,1 0-1,0 0 0,-1 0 1,1 1-1,-1-1 0,1 0 1,0 1-1,0-1 0,-1 1 1,1 0-1,0-1 0,0 1 1,-1 0-1,1 0 1,0 0-1,0 0 0,0 0 1,0 0-1,0 0 0,1 0 1,-1 0-1,0 0 0,0 0 1,1 1-1,-1-1 0,0 2 1,0-1-437,1 1 1,0-1-1,0 0 1,0 1-1,0-1 1,0 0-1,0 1 1,1-1-1,-1 0 1,1 0-1,-1 1 1,1-1-1,0 0 1,0 0-1,0 0 0,0 0 1,1 0-1,2 4 1,15 12-10366</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0.645"/>
    </inkml:context>
    <inkml:brush xml:id="br0">
      <inkml:brushProperty name="width" value="0.025" units="cm"/>
      <inkml:brushProperty name="height" value="0.025" units="cm"/>
    </inkml:brush>
  </inkml:definitions>
  <inkml:trace contextRef="#ctx0" brushRef="#br0">94 15 21492,'-1'9'2034,"-31"140"5119,18-94-6117,-9 67 0,-1 148-1020,28-298-16,2 0 0,11-37 0,2-9 0,-5 5 0,-7 27 0,2 0 0,1 1 0,3 0 0,29-66 0,-39 101-40,1 0 0,-1 0 1,2 1-1,-1 0 0,0 0 0,1 0 1,0 0-1,0 1 0,0 0 0,1 0 0,-1 0 1,1 0-1,0 1 0,0 0 0,1 1 1,-1-1-1,0 1 0,1 0 0,-1 1 0,1-1 1,0 1-1,-1 1 0,1-1 0,0 1 1,0 1-1,-1-1 0,1 1 0,0 0 0,-1 0 1,8 3-1,-11-3 28,0 0 0,0 1 0,-1-1 0,1 1 0,0 0 1,-1-1-1,1 1 0,-1 0 0,0 1 0,0-1 0,0 0 0,0 1 1,0-1-1,0 1 0,0-1 0,-1 1 0,0 0 0,1 0 0,-1 0 0,0 0 1,0 0-1,0 0 0,-1 0 0,1 0 0,-1 6 0,0-5 79,0 0-1,0-1 1,0 1-1,-1 0 1,0 0 0,1 0-1,-2 0 1,1 0-1,0-1 1,-1 1-1,1-1 1,-1 1-1,0-1 1,0 1 0,-1-1-1,1 0 1,-1 0-1,1 0 1,-1 0-1,-4 2 1,-4 2-58,0-1 1,-1 0 0,0 0-1,0-1 1,0-1 0,-1 0-1,0-1 1,1 0-1,-1-1 1,0-1 0,0 0-1,0 0 1,-1-1-1,-23-4 1,1-8 82,35 12-154,0-1-1,0 0 1,0 1 0,0-1-1,0 1 1,0-1 0,0 0-1,1 0 1,-1 1 0,0-1 0,0 0-1,1 0 1,-1 0 0,0 0-1,1 0 1,-1 0 0,1 0-1,-1 0 1,1 0 0,0 0-1,-1-1 1,1 1 0,0 0-1,0 0 1,0 0 0,0 0-1,0-1 1,0 1 0,0-1-1,7-7-7133,14 1-5579</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1.986"/>
    </inkml:context>
    <inkml:brush xml:id="br0">
      <inkml:brushProperty name="width" value="0.025" units="cm"/>
      <inkml:brushProperty name="height" value="0.025" units="cm"/>
    </inkml:brush>
  </inkml:definitions>
  <inkml:trace contextRef="#ctx0" brushRef="#br0">48 0 16239,'0'0'12172,"6"14"-10955,-1-1-980,0 0 0,-1 1 0,0-1 0,-1 1-1,-1 0 1,0-1 0,0 28 0,-30 152 633,3-32-496,28-194-374,7-100 0,-9 121 0,-1-1 0,-1 0 0,0 0 0,-1 0 0,-1 1 0,1-1 0,-2 1 0,-5-13 0,2 16 0,1 14 0,1 15 0,4-5 0,0 0 0,1 0 0,1 0 0,1 1 0,5 24 0,-6-36 0,0 0 0,0 0 0,1-1 0,0 1 0,0-1 0,0 1 0,0-1 0,0 0 0,1 0 0,-1 0 0,1 0 0,0 0 0,0-1 0,0 1 0,0-1 0,0 1 0,1-1 0,-1 0 0,1-1 0,-1 1 0,1-1 0,0 1 0,0-1 0,-1 0 0,1-1 0,0 1 0,6 0 0,-3 0 0,0-1 0,0 0 0,0 0 0,0 0 0,0-1 0,0 0 0,0-1 0,0 1 0,0-1 0,0-1 0,-1 1 0,1-1 0,-1 0 0,0-1 0,0 1 0,8-7 0,-5 2 0,-1-1 0,1 0 0,-1 0 0,-1-1 0,0 0 0,-1 0 0,1-1 0,7-18 0,-12 47 0,-2-7 0,1 0 0,0 0 0,1 0 0,3 11 0,-4-21 0,0 1 0,1-1 0,-1 0 0,0 1 0,1-1 0,0 0 0,-1 0 0,1 0 0,0 0 0,0 0 0,-1 0 0,1 0 0,0-1 0,0 1 0,0-1 0,0 1 0,0-1 0,0 0 0,0 0 0,0 0 0,0 0 0,0 0 0,0 0 0,0 0 0,0-1 0,0 1 0,-1-1 0,1 1 0,0-1 0,0 0 0,2-1 0,10-4 0,-2 0 0,1-1 0,12-9 0,-19 12 0,11-7 0,52-29 0,-64 38 0,0 0 0,0 0 0,0 1 0,0 0 0,0-1 0,0 1 0,0 1 0,0-1 0,0 1 0,1 0 0,-1 0 0,9 2 0,-12-1 0,0 0 0,0 0 0,1 0 0,-1 1 0,0-1 0,-1 1 0,1-1 0,0 1 0,0 0 0,-1-1 0,1 1 0,-1 0 0,1 0 0,-1 0 0,0 0 0,0 0 0,0 0 0,0 1 0,0-1 0,0 0 0,0 5 0,-1-5 0,1 0 0,-1 0 0,1 0 0,-1 0 0,1 0 0,0 0 0,0 0 0,-1-1 0,1 1 0,1 0 0,-1 0 0,0-1 0,0 1 0,1-1 0,-1 1 0,1-1 0,-1 1 0,1-1 0,-1 0 0,1 0 0,0 0 0,0 0 0,0 0 0,-1 0 0,1 0 0,0-1 0,0 1 0,0-1 0,3 1 0,74-10 0,-62 6 0,0 1 0,0 0 0,24 1 0,-38 1 0,-1 0 0,1 1 0,-1-1 0,1 1 0,-1-1 0,1 1 0,-1 0 0,0 0 0,0 0 0,1 0 0,-1 1 0,0-1 0,0 1 0,0-1 0,0 1 0,0-1 0,2 4 0,20 38 0,-4-6 0,-19-36-99,-1 0 0,0-1 0,1 1 0,-1 0 0,1-1-1,-1 1 1,1-1 0,-1 1 0,1-1 0,-1 1 0,1-1 0,0 1 0,-1-1 0,1 0 0,-1 1 0,1-1-1,0 0 1,0 1 0,-1-1 0,1 0 0,0 0 0,-1 0 0,1 0 0,0 0 0,0 0 0,-1 0-1,2 0 1,-1 0-218,0-1-1,-1 1 1,1-1-1,-1 1 0,1-1 1,0 0-1,-1 1 1,1-1-1,-1 1 1,0-1-1,1 0 0,-1 0 1,0 1-1,1-1 1,-1 0-1,0 0 1,0 1-1,1-1 0,-1 0 1,0 0-1,0 1 1,0-1-1,0 0 0,0-1 1,0-21-12223</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2.332"/>
    </inkml:context>
    <inkml:brush xml:id="br0">
      <inkml:brushProperty name="width" value="0.025" units="cm"/>
      <inkml:brushProperty name="height" value="0.025" units="cm"/>
    </inkml:brush>
  </inkml:definitions>
  <inkml:trace contextRef="#ctx0" brushRef="#br0">0 1 22101,'0'0'6438</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2.723"/>
    </inkml:context>
    <inkml:brush xml:id="br0">
      <inkml:brushProperty name="width" value="0.025" units="cm"/>
      <inkml:brushProperty name="height" value="0.025" units="cm"/>
    </inkml:brush>
  </inkml:definitions>
  <inkml:trace contextRef="#ctx0" brushRef="#br0">0 91 5894,'0'0'6592,"2"-10"-4307,-2 7-2087,9-42 3236,-8 43-3074,0 1 0,-1-1 0,1 0 0,0 0 0,0 1 0,0-1 0,0 0 0,0 1 0,0-1 0,1 1 0,-1-1 0,0 1 0,1 0 0,-1 0 0,1-1 0,0 1 0,-1 0 0,1 1 0,0-1 0,0 0 0,-1 0 0,1 1 0,0-1 0,0 1 0,0-1 0,3 1 0,-3 0-280,-1 1 0,0-1 0,0 1 0,0-1 0,0 1 0,0 0 0,-1 0 0,1-1 0,0 1 0,0 0 0,0 0 0,-1 0 0,1 0 0,0 0 0,-1 0 0,1 0 0,-1 0 0,1 0 0,-1 0 0,1 0 0,-1 1 0,0-1 0,0 0 0,0 0 0,1 0 0,-1 0 0,0 1 0,0-1 0,-1 2 0,1 48 1977,-1-39-1870,-9 67-187,6-57 0,1 0 0,0 22 0,25-72-8515,-14 15 2136,0-3-2814</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3.331"/>
    </inkml:context>
    <inkml:brush xml:id="br0">
      <inkml:brushProperty name="width" value="0.025" units="cm"/>
      <inkml:brushProperty name="height" value="0.025" units="cm"/>
    </inkml:brush>
  </inkml:definitions>
  <inkml:trace contextRef="#ctx0" brushRef="#br0">0 8 15150,'0'0'10432,"2"11"-9434,-1 0-847,0-1 368,0-1-1,1 1 0,0-1 0,6 17 1,-7-24-397,0 0 1,0 1 0,0-1 0,0 0 0,0 0 0,1 0-1,-1 0 1,1 0 0,-1-1 0,1 1 0,0 0 0,0-1-1,0 1 1,0-1 0,0 0 0,0 1 0,0-1-1,0 0 1,1 0 0,-1 0 0,0-1 0,1 1 0,-1-1-1,0 1 1,1-1 0,3 0 0,0 0-119,0-1 0,0 1 0,-1-2 0,1 1 1,0-1-1,-1 1 0,1-2 0,-1 1 0,0 0 0,0-1 0,0 0 0,0 0 1,0-1-1,0 0 0,-1 1 0,0-1 0,0-1 0,0 1 0,0-1 1,-1 1-1,1-1 0,-1 0 0,0 0 0,-1-1 0,0 1 0,1 0 0,-1-1 1,-1 0-1,1 1 0,0-9 0,-2 13-4,0 0 0,0 1 0,0-1 0,-1 1 0,1-1 0,0 1 0,0-1 0,0 1 0,-1-1 0,1 1 0,0-1 0,-1 1 0,1-1 0,0 1 0,-1 0 0,1-1 0,-1 1 0,1-1 0,0 1 0,-1 0 0,1-1 0,-1 1 0,1 0 0,-1 0 0,1-1 0,-1 1 0,1 0 0,-1 0 0,0 0 0,1 0 0,-1 0 0,1 0 0,-1 0 0,1 0 0,-1 0 0,1 0 0,-1 0 0,0 0 0,1 0 0,-1 0 0,1 0 0,-2 1 0,-25 11 0,20-5 0,0 1 0,1 1 0,-1-1 0,2 1 0,-1 0 0,-6 15 0,9-18 0,1-1 0,-1 1 0,1-1 0,0 1 0,1 0 0,0 0 0,0 0 0,0 0 0,0 0 0,1 0 0,0 0 0,0 0 0,2 7 0,-1-11 0,0-1 0,0-1 0,0 1 0,0 0 0,0 0 0,0 0 0,0 0 0,0-1 0,0 1 0,0-1 0,1 1 0,-1-1 0,0 1 0,0-1 0,1 1 0,-1-1 0,0 0 0,1 0 0,-1 0 0,0 0 0,0 0 0,1 0 0,-1 0 0,0 0 0,3-1 0,37-6 0,15-12 0,-41 13 0,0 1 0,0 0 0,0 1 0,1 0 0,-1 2 0,1 0 0,16 0 0,-30 2 0,0 0 0,0 0 0,0 0 0,0 0 0,0 1 0,-1-1 0,1 1 0,0-1 0,0 1 0,0 0 0,-1 0 0,1 0 0,0 0 0,-1 0 0,1 0 0,-1 0 0,1 0 0,-1 1 0,1-1 0,1 4 0,11 33 0,-13-33 0,0-1 0,0 0 0,0 0 0,0 0 0,1 0 0,-1-1 0,1 1 0,0 0 0,1-1 0,3 6 0,-6-9 0,0 0 0,0 1 0,1-1 0,-1 0 0,0 0 0,0 1 0,1-1 0,-1 0 0,0 0 0,0 1 0,1-1 0,-1 0 0,0 0 0,1 0 0,-1 0 0,0 0 0,1 1 0,-1-1 0,0 0 0,1 0 0,-1 0 0,0 0 0,1 0 0,-1 0 0,0 0 0,1 0 0,-1 0 0,1 0 0,-1-1 0,0 1 0,1 0 0,-1 0 0,0 0 0,1 0 0,-1 0 0,0-1 0,1 1 0,6-16 0,-1-24 0,-6 38 0,3-40 0,-3 26 0,0 1 0,2-1 0,0 1 0,7-28 0,-8 41-141,0 1-1,0-1 1,0 1 0,0 0 0,0-1-1,1 1 1,-1 0 0,0 0 0,1 0-1,-1 0 1,1 0 0,-1 0-1,1 0 1,0 0 0,-1 1 0,1-1-1,0 1 1,-1-1 0,1 1 0,0 0-1,0-1 1,-1 1 0,1 0-1,0 0 1,0 0 0,-1 0 0,1 1-1,0-1 1,3 1 0,-2 0-317,0-1 0,0 0 1,0 0-1,0 0 0,0 0 1,0-1-1,-1 1 0,1-1 1,0 0-1,3-1 0,0-2-6925</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3.689"/>
    </inkml:context>
    <inkml:brush xml:id="br0">
      <inkml:brushProperty name="width" value="0.025" units="cm"/>
      <inkml:brushProperty name="height" value="0.025" units="cm"/>
    </inkml:brush>
  </inkml:definitions>
  <inkml:trace contextRef="#ctx0" brushRef="#br0">1 0 16752,'0'0'4292,"49"41"-4196,-14-24-32,7-1-2210,-2-3-3267</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4.112"/>
    </inkml:context>
    <inkml:brush xml:id="br0">
      <inkml:brushProperty name="width" value="0.025" units="cm"/>
      <inkml:brushProperty name="height" value="0.025" units="cm"/>
    </inkml:brush>
  </inkml:definitions>
  <inkml:trace contextRef="#ctx0" brushRef="#br0">1 0 17905,'0'0'3977,"0"9"-411,-1 4-2314,3 39 1976,-2-50-3198,1 0-1,-1-1 0,1 1 1,0 0-1,0 0 1,-1 0-1,1 0 1,0-1-1,1 1 0,-1 0 1,0-1-1,0 1 1,1-1-1,-1 1 0,1-1 1,-1 0-1,1 1 1,0-1-1,-1 0 1,1 0-1,0 0 0,0-1 1,0 1-1,3 1 1,5-1-100,0 1 1,0-2 0,1 1-1,-1-1 1,0-1 0,0 0-1,0 0 1,1-1 0,-2-1-1,1 1 1,0-2-1,0 1 1,-1-1 0,0-1-1,14-8 1,57-21-546,-78 34 682,1 0 0,-1 0 0,0 0 0,1 0 0,-1 0 0,1 0 0,-1 1 0,1-1 0,-1 1 0,0 0 0,0 0 0,1 0 0,-1 0 0,0 0 0,0 0 0,0 1 0,0-1 0,0 1 0,3 2 0,24 13 392,-19-15-422,0-1 0,1 0 0,-1 0 0,1-1-1,-1 0 1,12-2 0,-13 1-159,0 0 0,0 1 1,0 0-1,0 0 0,0 1 0,-1 0 1,1 1-1,13 3 0,-18-2 124,0-1 0,0 1 0,0 0 0,0 0 0,-1 0 0,1 1 0,-1-1 0,0 1 0,0 0 0,0-1 0,0 1 0,-1 1-1,3 5 1,25 64 363,-25-61-308,7 20 92,36 119-21,-43-134-6,-2 1 0,0-1 0,-1 1 0,-1-1 0,0 1 0,-4 27 0,2-42-99,0-1 0,0 1-1,0-1 1,0 1-1,-1-1 1,1 0-1,-1 1 1,0-1-1,0 0 1,0 0-1,0 0 1,-1-1-1,1 1 1,-1 0-1,0-1 1,0 0-1,0 0 1,0 0-1,0 0 1,0 0 0,0 0-1,-1-1 1,1 1-1,-1-1 1,1 0-1,-1 0 1,1-1-1,-1 1 1,1-1-1,-1 1 1,0-1-1,-5-1 1,3 1 4,0 0 0,0 0 0,1-1 0,-1 0 1,0 0-1,0 0 0,1-1 0,-1 0 0,1 0 0,-1 0 1,1-1-1,0 1 0,0-2 0,0 1 0,0 0 0,0-1 1,1 0-1,0 0 0,-8-8 0,9 6-25,0 0-1,0 0 1,0 0 0,0 0-1,1 0 1,0-1 0,1 1-1,-1 0 1,1-1 0,0 0-1,1 1 1,0-1-1,0 1 1,0-1 0,1 0-1,0 1 1,0-1 0,0 1-1,1-1 1,3-6 0,5-9-84,1 0 0,1 1 0,1 0 0,20-24 0,-18 26-258,-1-2 0,-1 0 0,14-28 0,-15 15-5084,-4 3-3144</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4.470"/>
    </inkml:context>
    <inkml:brush xml:id="br0">
      <inkml:brushProperty name="width" value="0.025" units="cm"/>
      <inkml:brushProperty name="height" value="0.025" units="cm"/>
    </inkml:brush>
  </inkml:definitions>
  <inkml:trace contextRef="#ctx0" brushRef="#br0">132 0 20595,'0'0'11163,"-11"0"-10741,3 0-360,0 1 0,-1 0 1,1 0-1,0 1 0,-14 4 0,18-5-50,1 1-1,-1-1 0,1 1 0,-1 0 1,1 0-1,0 0 0,0 0 0,0 0 1,0 1-1,0-1 0,1 1 0,-1 0 1,1 0-1,0 0 0,-1 0 0,1 0 1,1 0-1,-4 7 0,5-8-24,-1-1 0,1 0 0,0 0 0,0 0 0,-1 1-1,1-1 1,0 0 0,0 0 0,0 0 0,0 1 0,1-1 0,-1 0 0,0 0 0,0 1 0,1-1 0,-1 0 0,1 0-1,-1 0 1,1 0 0,-1 0 0,1 0 0,0 0 0,1 2 0,0-1-70,1 0 0,-1 0 0,1 0 1,0 0-1,0 0 0,0 0 0,0-1 0,5 3 1,8 1-452,1-1 0,29 5 0,-36-8 360,-2 0-136,2 1 111,0-1 1,0 2-1,0-1 0,13 6 1,-22-7 227,-1-1 0,1 0 0,0 1 0,0-1 1,-1 0-1,1 1 0,0-1 0,-1 1 0,1 0 0,0-1 0,-1 1 1,1-1-1,-1 1 0,1 0 0,-1-1 0,1 1 0,-1 0 1,0 0-1,1-1 0,-1 1 0,0 0 0,1 0 0,-1 0 1,0 1-1,0-1 83,-1 1 0,0 0 0,1-1 0,-1 1 0,0-1 0,0 1 0,0-1 0,0 0 0,0 1 0,0-1 0,0 0 0,0 0 0,-1 0 0,1 1 0,0-1 0,-1-1 0,-2 3 0,-13 9 331,-1-1 0,-1-1 0,-27 11 0,38-17-1035,-1-1-1,1-1 0,-1 0 1,0 0-1,0-1 1,-11 1-1,3-2-8386</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32.708"/>
    </inkml:context>
    <inkml:brush xml:id="br0">
      <inkml:brushProperty name="width" value="0.025" units="cm"/>
      <inkml:brushProperty name="height" value="0.025" units="cm"/>
    </inkml:brush>
  </inkml:definitions>
  <inkml:trace contextRef="#ctx0" brushRef="#br0">0 330 4612,'0'0'10682,"12"3"-10249,1 0-273,0 0 0,0-1 0,1 0 0,-1-2 1,0 1-1,1-2 0,16-1 0,24-9 22,63-3-1,-93 12-39,0 2-1,0 1 1,0 1-1,-1 1 0,30 8 1,35 7 434,0-4 0,108 3-1,-172-16-391,67 10 660,139 35 0,-143-26-658,158 17 1,505-43 67,-267-8-215,-54 39 250,191 9-44,-366-35-201,349 6 51,310-33 599,-405-1-534,-193 24-98,194-10 36,-103-18-67,993-54 194,-382 58 42,-434-11-187,0 0 1,495 38-90,-581 3 12,-37 18 136,-19-1-16,-324-17-121,414-3 33,-1-31-8,543-33 5,-543 53 795,-235 3-1304,354-58-1,-388 18-7514,-162 24 1666</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6.853"/>
    </inkml:context>
    <inkml:brush xml:id="br0">
      <inkml:brushProperty name="width" value="0.025" units="cm"/>
      <inkml:brushProperty name="height" value="0.025" units="cm"/>
    </inkml:brush>
  </inkml:definitions>
  <inkml:trace contextRef="#ctx0" brushRef="#br0">393 1 20019,'0'0'10479,"-8"13"-9470,-58 98-665,-5-3-1,-134 158 0,178-242-3693,16-23-2398,7-19-1751,4-17-4501</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185"/>
    </inkml:context>
    <inkml:brush xml:id="br0">
      <inkml:brushProperty name="width" value="0.025" units="cm"/>
      <inkml:brushProperty name="height" value="0.025" units="cm"/>
    </inkml:brush>
  </inkml:definitions>
  <inkml:trace contextRef="#ctx0" brushRef="#br0">38 89 9385,'0'-9'2861,"1"-33"406,1 5 8030,-4 44-7395,-2 31-3817,-6 233 1293,7-88-786,3-183-592,0 0 0,-1 0 0,1 0 0,0-1 0,0 1 0,0 0 0,0 0 0,-1 0 0,1 0 0,0 0 0,0 0 0,0-1 0,0 1 0,-1 0 0,1 0 0,0 0 0,0 0 0,0 0 0,-1 0 0,1 0 0,0 0 0,0 0 0,0 0 0,-1 0 0,1 0 0,0 0 0,0 0 0,0 0 0,-1 0 0,1 0 0,0 1 0,0-1 0,0 0 0,-1 0 0,1 0 0,0 0 0,0 0 0,0 0 0,0 0 0,-1 1 0,1-1 0,0 0 0,0 0 0,0 0 0,0 0 0,0 1 0,0-1 0,0 0 0,-1 0 0,1 0 0,0 1 0,0-1 0,0 0 0,0 0 0,0 0 0,0 1 0,0-1 0,0 0 0,0 0 0,0 0 0,0 1 0,0-1 0,0 0 0,-9-18 0,7-3 0,1 0 1,1 0-1,0-1 0,2 1 1,1 0-1,0 0 1,1 0-1,2 0 0,0 0 1,17-36-1,-18 45 0,2 0-1,0 1 1,0 0-1,1 0 1,0 1-1,0 0 1,2 0-1,13-11 1,-17 16-1,2 0 0,-1 0 0,0 1-1,1 0 1,0 0 0,0 1 0,0 0 0,0 0 0,1 1 0,-1 0-1,1 1 1,-1-1 0,15 1 0,-20 1 0,0 0 1,0 0-1,-1 0 1,1 0-1,0 0 1,0 0-1,-1 1 1,1 0-1,0-1 0,0 1 1,-1 0-1,1 0 1,-1 0-1,1 1 1,-1-1-1,1 1 1,-1-1-1,0 1 0,0 0 1,0 0-1,0 0 1,0 0-1,0 0 1,0 0-1,-1 1 1,1-1-1,-1 0 0,0 1 1,1-1-1,-1 1 1,0 0-1,-1-1 1,1 1-1,0 0 1,-1 0-1,1-1 1,-1 1-1,0 0 0,0 0 1,0 0-1,-1-1 1,1 1-1,0 0 1,-1 0-1,0-1 1,0 1-1,0 0 0,0-1 1,0 1-1,0-1 1,-1 1-1,1-1 1,-1 0-1,0 1 1,1-1-1,-1 0 0,-3 2 1,-5 7 9,-1-1-1,0 0 1,-1 0-1,0-1 1,0-1-1,-21 11 1,26-15-10,-1-1 0,1 0 0,-1 0 1,0 0-1,0-1 0,0-1 0,0 1 0,0-1 0,0 0 0,0-1 1,-1 0-1,1 0 0,-13-3 0,20 3-55,0 0 0,0 0 0,-1 0 1,1-1-1,0 1 0,0 0 0,0-1 0,0 1 0,0-1 0,0 1 1,0-1-1,0 0 0,0 1 0,1-1 0,-1 0 0,0 0 0,0 0 1,0 1-1,1-1 0,-1 0 0,0 0 0,1 0 0,-1 0 0,1 0 1,-1 0-1,1 0 0,0 0 0,-1-1 0,1 1 0,0 0 0,0 0 1,0 0-1,0 0 0,0 0 0,0 0 0,0-1 0,0 1 0,0 0 1,0 0-1,1-2 0,0 0-300,1 0 0,-1 0 1,0 1-1,1-1 0,-1 0 0,1 1 0,0-1 1,0 1-1,0-1 0,0 1 0,0 0 1,1 0-1,3-3 0,23-9-5639,3 3-1110</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546"/>
    </inkml:context>
    <inkml:brush xml:id="br0">
      <inkml:brushProperty name="width" value="0.025" units="cm"/>
      <inkml:brushProperty name="height" value="0.025" units="cm"/>
    </inkml:brush>
  </inkml:definitions>
  <inkml:trace contextRef="#ctx0" brushRef="#br0">4 0 14926,'0'0'16602,"0"13"-15566,-2 26-800,0-11-252,2 48-1,0-76 17,0 1 0,0 0 0,0 0 0,1 0 0,-1-1 0,0 1 0,0 0 0,0 0 0,0-1 0,1 1 0,-1 0 0,0-1 0,1 1 0,-1 0 0,1-1 0,-1 1 0,1-1 0,-1 1 0,1 0 0,-1-1 0,1 1 0,-1-1 0,1 1 0,0-1 0,-1 0 0,1 1 0,0-1 0,-1 0 0,1 1 0,0-1 0,-1 0 0,1 0 0,0 0 0,0 1 0,-1-1 0,1 0 0,0 0 0,0 0 0,-1 0 0,1 0 0,0-1 0,0 1 0,-1 0 0,1 0 0,0 0 0,0-1 0,-1 1 0,2-1 0,1 0 0,-1 0 0,1-1 0,0 1 0,-1-1 0,1 1 0,-1-1 0,0 0 0,1 0 0,-1 0 0,3-5 0,1-4 0,-1 0 0,0 0 0,0-1 0,-1 1 0,-1-1 0,3-18 0,6-18 0,-10 48-425,0 0 0,1 0 1,-1 1-1,0-1 0,0 1 0,0-1 1,0 1-1,0 0 0,0 0 0,0 0 1,0 0-1,0 0 0,0 1 0,2 1 1,1 0-1026,7 2-1067,0-1-1,0 0 1,0-1-1,24 4 0,-2-3-5228</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886"/>
    </inkml:context>
    <inkml:brush xml:id="br0">
      <inkml:brushProperty name="width" value="0.025" units="cm"/>
      <inkml:brushProperty name="height" value="0.025" units="cm"/>
    </inkml:brush>
  </inkml:definitions>
  <inkml:trace contextRef="#ctx0" brushRef="#br0">168 56 3491,'0'0'18765,"-8"-6"-15883,6 4-2743,-1-1-1,0 1 0,0 0 1,0 0-1,0 0 0,0 1 1,0-1-1,-1 1 1,1-1-1,0 1 0,-1 0 1,1 0-1,-1 1 0,1-1 1,-1 1-1,0 0 0,1-1 1,-1 2-1,1-1 0,-1 0 1,1 1-1,-1-1 0,1 1 1,-1 0-1,1 1 0,-1-1 1,1 0-1,0 1 0,0 0 1,0 0-1,0 0 0,0 0 1,0 0-1,-4 5 0,3-3-22,0 0 0,0 1 0,0 0 1,1 0-1,0 0 0,0 0 0,0 1 0,0-1 0,1 1 0,0 0 0,0-1 0,1 1 0,0 0 0,0 0 0,0 0 0,0 0 0,1 0 0,1 12 0,0-16-106,0-1 1,0 0-1,0 0 0,0 1 1,0-1-1,0 0 0,0 0 0,0 0 1,1 0-1,-1 0 0,0 0 1,1 0-1,-1-1 0,1 1 0,-1 0 1,1-1-1,-1 0 0,1 1 1,-1-1-1,1 0 0,0 1 0,-1-1 1,1 0-1,-1 0 0,1 0 1,0-1-1,-1 1 0,1 0 0,-1 0 1,3-2-1,1 2 23,1-1 0,0-1 0,-1 1 0,1-1-1,-1 0 1,0 0 0,7-4 0,-5 1-41,0-1 0,0 0 0,-1 0-1,0 0 1,0-1 0,-1 0 0,1 0 0,-2 0 0,1-1 0,-1 1 0,0-1-1,0 0 1,-1-1 0,0 1 0,-1 0 0,0-1 0,0 0 0,-1 1-1,0-1 1,0-11 0,4 32-17181</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272"/>
    </inkml:context>
    <inkml:brush xml:id="br0">
      <inkml:brushProperty name="width" value="0.025" units="cm"/>
      <inkml:brushProperty name="height" value="0.025" units="cm"/>
    </inkml:brush>
  </inkml:definitions>
  <inkml:trace contextRef="#ctx0" brushRef="#br0">128 1 16592,'0'0'11573,"-8"9"-10574,2-3-805,1 1 0,0-1 0,0 1 0,0 0 1,1 1-1,0-1 0,1 1 0,-1 0 0,1 0 0,1 0 1,0 0-1,0 0 0,0 0 0,1 1 0,0 10 1,1-15-179,0 0 0,0-1 0,0 1 0,1 0 0,0-1 0,-1 1 0,1-1 0,0 1 0,1-1 0,-1 1 0,1-1 0,-1 0 0,1 0 0,0 0 0,0 0 0,5 5 0,-1-3-102,0 1 0,1-2 0,0 1 0,0-1 0,13 6 1,6 2-831,-24-11 831,1 1 0,-1-1 0,0 0-1,1 1 1,-1 0 0,0-1 0,0 1 0,0 0-1,0 0 1,0 0 0,-1 0 0,1 0 0,-1 1 0,1-1-1,-1 0 1,0 1 0,0-1 0,2 6 0,-3-7 166,0 1 1,0 0 0,-1 0-1,1 0 1,0 0 0,-1 0-1,1 0 1,-1 0 0,1-1 0,-1 1-1,0 0 1,0 0 0,0-1-1,0 1 1,0 0 0,0-1-1,-1 1 1,1-1 0,0 0-1,-1 1 1,1-1 0,-1 0 0,0 0-1,1 0 1,-1 0 0,-3 1-1,-1 2 7,0-1-1,-1 0 1,1 0-1,-1-1 1,1 0-1,-1 0 0,0-1 1,0 1-1,0-2 1,0 1-1,0-1 1,0 0-1,0 0 1,0-1-1,-10-2 0,14 2-182,0 0 0,-1 0 0,1-1 0,0 1 0,0-1 0,0 0 0,0 0 0,0 0 0,1-1-1,-1 1 1,1-1 0,-1 1 0,1-1 0,0 0 0,0 0 0,0 0 0,1 0 0,-1 0-1,0 0 1,1 0 0,0-1 0,0 1 0,0 0 0,0-1 0,1 1 0,-1-1 0,1 1 0,0-1-1,0 1 1,0-1 0,2-6 0,-2 8-556,0 0 0,0 0 0,1 0 0,-1 0 0,1 0 0,-1 0 0,1 0 0,0 0 0,0 0 0,0 1 0,0-1 0,0 0 0,0 1 0,0-1 0,1 0 0,-1 1 0,1-1 0,1-1 0,19-13-10949</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601"/>
    </inkml:context>
    <inkml:brush xml:id="br0">
      <inkml:brushProperty name="width" value="0.025" units="cm"/>
      <inkml:brushProperty name="height" value="0.025" units="cm"/>
    </inkml:brush>
  </inkml:definitions>
  <inkml:trace contextRef="#ctx0" brushRef="#br0">70 0 17072,'0'0'15695,"-21"57"-15695,8-24 0,0 0 0,2 4 0,3-3 0,5 2 0,3-4 0,0-1 0,6-1 0,8-5 0,-1-10-2370,4-8-3716,1-7-4612</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974"/>
    </inkml:context>
    <inkml:brush xml:id="br0">
      <inkml:brushProperty name="width" value="0.025" units="cm"/>
      <inkml:brushProperty name="height" value="0.025" units="cm"/>
    </inkml:brush>
  </inkml:definitions>
  <inkml:trace contextRef="#ctx0" brushRef="#br0">31 0 15695,'0'0'10394,"-6"10"-7522,-16 30-1025,22-39-1823,-1 0 0,1 0 0,0 0 0,-1-1 1,1 1-1,0 0 0,0 0 0,-1 0 0,1 0 0,0 0 0,0 0 1,0-1-1,0 1 0,0 0 0,0 0 0,1 0 0,-1 0 0,0 0 1,0 0-1,1-1 0,-1 1 0,0 0 0,1 0 0,-1 0 0,1-1 1,-1 1-1,1 0 0,-1-1 0,1 1 0,-1 0 0,1-1 0,0 1 1,0-1-1,-1 1 0,1-1 0,0 1 0,0-1 0,-1 1 1,1-1-1,0 0 0,0 1 0,0-1 0,0 0 0,-1 0 0,1 0 1,0 0-1,0 0 0,0 0 0,0 0 0,0 0 0,0 0 0,0 0 1,1-1-1,2 2 41,0-1 1,0-1-1,0 1 1,0 0-1,0-1 1,0 0-1,0 0 1,0 0-1,6-3 1,4-18-66,-18 38 0,2-10 0,1-1 0,0 0 0,0 1 0,0-1 0,1 1 0,0-1 0,0 1 0,0-1 0,2 9 0,-1-12 0,0 0 0,0-1 0,1 1 0,-1-1 0,0 1 0,1-1 0,-1 1 0,1-1 0,0 0 0,-1 0 0,1 0 0,0 0 0,0 0 0,0 0 0,-1 0 0,1-1 0,0 1 0,0-1 0,0 1 0,0-1 0,0 0 0,0 0 0,0 0 0,0 0 0,0 0 0,0 0 0,0 0 0,2-1 0,14-1 0,-1-1 0,0-1 0,0 0 0,0-1 0,26-11 0,-27 9 0,-1 1 0,1 1 0,0 0 0,0 1 0,0 1 0,25-1 0,-41 4 0,1 0 0,-1 0 0,1 0 0,-1 0 0,1 0 0,-1 1 0,1-1 0,-1 0 0,0 0 0,1 1 0,-1-1 0,1 0 0,-1 1 0,0-1 0,1 0 0,-1 1 0,0-1 0,1 0 0,-1 1 0,0-1 0,0 1 0,0-1 0,1 1 0,-1-1 0,0 1 0,0-1 0,0 1 0,0-1 0,0 0 0,0 1 0,0-1 0,0 1 0,0-1 0,0 2 0,-1 27 0,0 1 0,0-30 0,1 1 0,0 0 0,0-1 0,0 1 0,0-1 0,0 1 0,1-1 0,-1 1 0,0-1 0,0 1 0,0-1 0,0 1 0,1-1 0,-1 1 0,0-1 0,0 1 0,1-1 0,-1 1 0,0-1 0,1 1 0,-1-1 0,0 0 0,1 1 0,-1-1 0,1 0 0,-1 1 0,1-1 0,-1 0 0,1 1 0,-1-1 0,1 0 0,0 0 0,32 1 0,1-2 0,33-5 0,38-1 0,-104 7 0,0 0 0,-1 0 0,1 0 0,0 0 0,0 0 0,0 0 0,0 0 0,0 1 0,0-1 0,-1 0 0,1 1 0,0-1 0,0 1 0,0-1 0,-1 1 0,1-1 0,0 1 0,-1 0 0,1-1 0,0 1 0,-1 0 0,1-1 0,-1 1 0,1 0 0,-1 0 0,1 0 0,-1-1 0,0 1 0,1 0 0,-1 0 0,0 0 0,0 1 0,1-1 0,-1 0 0,0 0 0,1 1 0,-1-1 0,0 0 0,1 0 0,-1 0 0,1 0 0,-1-1 0,1 1 0,0 0 0,-1 0 0,1 0 0,0 0 0,0 0 0,0-1 0,0 1 0,-1 0 0,1-1 0,0 1 0,0-1 0,0 1 0,0-1 0,0 1 0,0-1 0,1 0 0,-1 0 0,0 1 0,0-1 0,0 0 0,0 0 0,0 0 0,2 0 0,107-9 0,-77 4 0,0 3 0,38 0 0,-70 3-130,1-1 0,-1 1 0,0-1 1,1 1-1,-1 0 0,0-1 0,1 1 0,-1 0 0,0 0 1,0 0-1,1 0 0,-1 0 0,0 0 0,0 0 0,1 2 1,4 3-2999,-2-6-4063</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3.933"/>
    </inkml:context>
    <inkml:brush xml:id="br0">
      <inkml:brushProperty name="width" value="0.025" units="cm"/>
      <inkml:brushProperty name="height" value="0.025" units="cm"/>
    </inkml:brush>
  </inkml:definitions>
  <inkml:trace contextRef="#ctx0" brushRef="#br0">1 14 6246,'0'0'23606,"7"10"-22442,-2-4-1029,-1 1-1,0 1 1,0-1 0,-1 0-1,1 1 1,-2 0 0,1 0 0,-1 0-1,0 0 1,-1 0 0,0 0-1,0 16 1,-2 10-135,-1-25 0,1 1 0,1-1 0,0 1 0,0-1 0,1 1 0,0-1 0,4 14 0,-4-22 0,0 0 0,-1 0 0,1 0 0,0 0 0,0-1 0,-1 1 0,1 0 0,0-1 0,0 1 0,0 0 0,0-1 0,0 1 0,0-1 0,0 1 0,0-1 0,0 0 0,1 0 0,-1 1 0,0-1 0,0 0 0,0 0 0,0 0 0,0 0 0,0 0 0,1 0 0,-1-1 0,0 1 0,0 0 0,0 0 0,0-1 0,2 0 0,34-17 0,-12-2 0,-1-2 0,-1 0 0,-1-2 0,-1-1 0,-1 0 0,26-44 0,-16 24 0,-30 45 0,0 0 0,0 1 0,0-1 0,0 0 0,0 0 0,0 0 0,0 0 0,0 1 0,0-1 0,0 0 0,0 0 0,0 0 0,0 0 0,0 1 0,0-1 0,0 0 0,0 0 0,0 0 0,0 0 0,0 1 0,0-1 0,0 0 0,0 0 0,0 0 0,1 0 0,-1 0 0,0 0 0,0 1 0,0-1 0,0 0 0,0 0 0,0 0 0,1 0 0,-1 0 0,0 0 0,0 0 0,0 0 0,0 0 0,0 1 0,1-1 0,-1 0 0,0 0 0,0 0 0,0 0 0,0 0 0,1 0 0,-1 0 0,0 0 0,0 0 0,0 0 0,0 0 0,1 0 0,-1 0 0,0-1 0,0 1 0,0 0 0,0 0 0,1 0 0,-1 0 0,0 0 0,0 0 0,0 30 0,-6 35 0,6-65 0,-1 4 0,0 1 0,1-1 0,-1 0 0,1 1 0,0-1 0,0 0 0,0 1 0,2 4 0,-2-8 0,1 0 0,0 0 0,0 0 0,-1 0 0,1-1 0,0 1 0,0 0 0,0 0 0,0 0 0,0-1 0,0 1 0,0 0 0,0-1 0,1 1 0,-1-1 0,0 1 0,0-1 0,0 0 0,0 1 0,1-1 0,-1 0 0,0 0 0,0 0 0,1 0 0,-1 0 0,0 0 0,0 0 0,1-1 0,-1 1 0,1-1 0,5 0 0,0 0 0,0-1 0,0 0 0,-1-1 0,1 1 0,-1-1 0,1 0 0,-1-1 0,0 0 0,6-4 0,57-51 0,-47 38 0,-12 11 0,-7 7 0,-1 0 0,1 0 0,1 0 0,-1 0 0,0 1 0,1-1 0,-1 1 0,1 0 0,0 0 0,0 0 0,0 0 0,7-1 0,-10 5 0,0-1 0,0 1 0,0 0 0,0 0 0,0 0 0,-1 1 0,1-1 0,-1 0 0,1 0 0,-1 0 0,0 0 0,1 1 0,-1-1 0,-1 0 0,1 0 0,-1 4 0,1-1 0,-1 46 0,-1-22 0,6 54 0,-4-82-174,1 0 0,-1 0-1,1 0 1,-1 0 0,1 0 0,0 0 0,0 0-1,-1-1 1,1 1 0,0 0 0,0 0 0,0-1 0,0 1-1,0-1 1,0 1 0,0-1 0,0 1 0,0-1-1,0 0 1,0 1 0,0-1 0,0 0 0,0 0-1,0 0 1,0 0 0,0 0 0,0 0 0,0 0-1,1 0 1,-1 0 0,0 0 0,2-1 0,1 0-1381,7 1-7253</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4.431"/>
    </inkml:context>
    <inkml:brush xml:id="br0">
      <inkml:brushProperty name="width" value="0.025" units="cm"/>
      <inkml:brushProperty name="height" value="0.025" units="cm"/>
    </inkml:brush>
  </inkml:definitions>
  <inkml:trace contextRef="#ctx0" brushRef="#br0">159 61 11659,'0'0'20441,"-11"-6"-19859,5 3-530,4 1-51,0 0 0,0 1 0,-1-1 0,1 1 1,0 0-1,-1 0 0,1 0 0,-1 0 0,1 0 0,-1 0 0,1 1 1,-1-1-1,1 1 0,-1 0 0,0 0 0,1 0 0,-1 0 0,0 0 1,1 0-1,-1 1 0,1-1 0,-1 1 0,0 0 0,1 0 0,0 0 1,-1 0-1,1 0 0,-4 3 0,-3 3-1,1 1 0,1 1 0,-1-1 0,-9 16 0,15-20 0,-1 0 0,1 0 0,0-1 0,1 1 0,-1 1 0,1-1 0,-1 0 0,1 0 0,1 0 0,-1 1 0,0-1 0,1 0 0,0 1 0,0-1 0,1 5 0,0-8 0,-1 0 0,1 0 0,0 0 0,0 1 0,0-1 0,0 0 0,0 0 0,0 0 0,0 0 0,0-1 0,1 1 0,-1 0 0,0 0 0,0-1 0,1 1 0,-1-1 0,0 1 0,1-1 0,-1 0 0,0 1 0,1-1 0,-1 0 0,1 0 0,-1 0 0,1 0 0,-1 0 0,0 0 0,1 0 0,-1-1 0,2 1 0,3-1 0,-1 0 0,0 1 0,0-2 0,0 1 0,0 0 0,0-1 0,6-3 0,-3-2 0,0 1 0,-1-1 0,0 0 0,0-1 0,-1 0 0,0 0 0,0 0 0,5-12 0,-7 14 0,-1 0 0,0 0 0,0 0 0,-1 0 0,0-1 0,0 0 0,0 1 0,-1-1 0,0 0 0,-1 1 0,1-1 0,-1 0 0,-1-7 0,0 14 0,1 0 0,-1 0 0,0 0 0,0 0 0,1 0 0,-1 0 0,0 0 0,0 1 0,1-1 0,-1 0 0,0 0 0,1 1 0,-1-1 0,0 0 0,1 1 0,-1-1 0,0 1 0,1-1 0,-1 1 0,0 0 0,-5 7 0,0 1 0,1-1 0,0 1 0,0 0 0,1 1 0,0-1 0,1 1 0,0 0 0,0-1 0,1 1 0,1 0 0,-1 1 0,2-1 0,0 17 0,0-25-127,0 0 0,0 0 0,0-1 0,1 1 0,-1 0-1,1 0 1,-1 0 0,1-1 0,0 1 0,0-1 0,0 1 0,0 0 0,0-1 0,0 1 0,0-1 0,0 0-1,0 1 1,1-1 0,-1 0 0,1 0 0,-1 0 0,1 0 0,-1 0 0,1 0 0,0 0 0,-1-1 0,1 1-1,0 0 1,-1-1 0,1 1 0,0-1 0,0 0 0,0 0 0,2 0 0,1 1-726,0-1 0,0-1-1,0 1 1,0-1 0,0 0 0,0 0 0,0 0 0,0-1 0,0 1-1,-1-1 1,8-5 0,18-12-13705</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4.776"/>
    </inkml:context>
    <inkml:brush xml:id="br0">
      <inkml:brushProperty name="width" value="0.025" units="cm"/>
      <inkml:brushProperty name="height" value="0.025" units="cm"/>
    </inkml:brush>
  </inkml:definitions>
  <inkml:trace contextRef="#ctx0" brushRef="#br0">253 0 18738,'0'0'9390,"-7"13"-7388,-46 73-684,-80 96 1,102-153-5340,31-29 3886,0 1 0,-1-1 0,1 1 0,-1-1 0,1 0 0,-1 1 1,0-1-1,1 0 0,-1 1 0,1-1 0,-1 0 0,1 0 0,-1 1 0,0-1 0,1 0 0,-1 0 0,0 0 0,1 0 1,-1 0-1,0 0 0,1 0 0,-1 0 0,0 0 0,1 0 0,-1 0 0,1-1 0,-1 1 0,0 0 0,1 0 1,-1-1-1,1 1 0,-1 0 0,1-1 0,-1 1 0,1 0 0,-1-1 0,1 1 0,-1-1 0,1 1 0,-1-1 1,1 1-1,0-1 0,-1 1 0,1-1 0,0 1 0,-1-1 0,1 0 0,0 1 0,0-1 0,0 0 0,-1 1 1,1-1-1,0 1 0,0-1 0,0 0 0,0 1 0,0-2 0,-2-22-8807</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5.136"/>
    </inkml:context>
    <inkml:brush xml:id="br0">
      <inkml:brushProperty name="width" value="0.025" units="cm"/>
      <inkml:brushProperty name="height" value="0.025" units="cm"/>
    </inkml:brush>
  </inkml:definitions>
  <inkml:trace contextRef="#ctx0" brushRef="#br0">1 0 5093,'0'0'19122,"7"58"-16271,12-35-289,6-3-480,6 0-1025,2-2-1057,2-3 0,1 0 0,0-1 0,-5 0 0,-5 1 0,-8-3-1025,-8-4-4548</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7.198"/>
    </inkml:context>
    <inkml:brush xml:id="br0">
      <inkml:brushProperty name="width" value="0.025" units="cm"/>
      <inkml:brushProperty name="height" value="0.025" units="cm"/>
    </inkml:brush>
  </inkml:definitions>
  <inkml:trace contextRef="#ctx0" brushRef="#br0">0 0 18866,'0'0'7751,"49"12"-5925,-27 10-353,3 7-736,4 3-513,1 1-160,3-1-64,0-1-1153,-2-8-2338,-8-6-3171,-6-11-5702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5.991"/>
    </inkml:context>
    <inkml:brush xml:id="br0">
      <inkml:brushProperty name="width" value="0.025" units="cm"/>
      <inkml:brushProperty name="height" value="0.025" units="cm"/>
    </inkml:brush>
  </inkml:definitions>
  <inkml:trace contextRef="#ctx0" brushRef="#br0">69 21 13261,'0'0'13394,"-9"12"-11617,2-2-1488,0 0 0,0 0 0,1 0 0,1 1 0,0 0 0,0 0 0,1 1 0,1-1 0,0 1 0,0-1 0,1 1 0,0 0 0,1 0 0,1 23 0,1-33-289,-1-1 0,0 0 0,1 1 0,-1-1 0,1 0 0,-1 1 0,1-1 0,-1 0 0,1 0 0,0 0 0,0 0 0,0 0 0,0 1 0,-1-1 0,1-1 0,1 1 0,-1 0 0,0 0 0,0 0 0,0-1 0,0 1 0,1 0 0,1 0 0,0 0 0,1 0 0,0 0 0,0 0 0,0-1 0,0 0 0,0 0 0,0 0 0,5 0 0,1-2 0,-1 1 0,1-1 0,-1-1 0,0 0 0,1 0 0,10-6 0,-7 1 0,0 0 0,-1-1 0,0 0 0,0-1 0,-1 0 0,-1-1 0,1 0 0,-2-1 0,0 0 0,0-1 0,-1 0 0,-1 0 0,0 0 0,-1-1 0,0 0 0,-1-1 0,5-19 0,-23 103 0,8-44 0,0 1 0,2 0 0,0 0 0,3 46 0,0-70-33,1 0 0,0 0 0,0 0 1,-1 0-1,1 0 0,1-1 0,-1 1 0,0 0 0,0 0 1,1-1-1,-1 1 0,1-1 0,-1 1 0,1-1 0,0 0 1,-1 0-1,1 1 0,0-1 0,0 0 0,0-1 0,0 1 1,0 0-1,0 0 0,0-1 0,0 1 0,0-1 0,0 0 1,1 0-1,-1 0 0,0 0 0,0 0 0,4-1 0,-3 1-192,1 0-1,-1 0 1,0 0 0,0-1-1,1 1 1,-1-1-1,0 0 1,0 0-1,0 0 1,0 0 0,0-1-1,0 1 1,0-1-1,0 0 1,0 0 0,-1 0-1,1 0 1,-1 0-1,1 0 1,-1-1-1,2-3 1,3-14-9235</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6.697"/>
    </inkml:context>
    <inkml:brush xml:id="br0">
      <inkml:brushProperty name="width" value="0.025" units="cm"/>
      <inkml:brushProperty name="height" value="0.025" units="cm"/>
    </inkml:brush>
  </inkml:definitions>
  <inkml:trace contextRef="#ctx0" brushRef="#br0">211 60 11851,'0'0'6417,"9"-10"-3401,2 1-2076,-7 7-510,-1-1 1,1 0-1,0-1 0,-1 1 0,0-1 1,0 1-1,0-1 0,0 0 0,3-7 0,-26 28 2812,6-6-2939,8-6-263,-97 101 1483,93-93-1361,0 0 0,0 0 0,1 1 0,1 0-1,0 0 1,-11 31 0,18-38-162,0 0 0,0 0 0,1 0 0,0 0 0,0 0 0,0 0 0,1 0 0,0 0 0,1 0 0,0 0 0,0-1 0,3 8 0,-2-5 0,0 1 0,-1 0 0,0 0 0,2 20 0,-6-10-153,0 1-1,-1 0 1,-1 0-1,-1-1 1,-10 28-1,-10 37-649,26-65-2922,9 5 2964,2 7 1056,-12-23-51,1 0 0,-2 0 0,1 0 0,-1 0 0,-1 0 0,0 0 0,0 0 0,0 0 0,-1-1 0,-5 10 0,4-8 72,0 1 0,0 1 1,1-1-1,-2 22 0,5-30-304,1-1-1,-1 0 0,1 0 0,0 1 0,0-1 0,0 0 0,1 0 0,-1 0 0,0 0 0,1 0 1,-1 0-1,1-1 0,0 1 0,-1 0 0,1-1 0,0 0 0,0 1 0,0-1 0,0 0 0,0 0 0,0 0 1,0 0-1,3 1 0,59 21-3025,-60-22 2398,18 4-4162,0-2-3816</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7.521"/>
    </inkml:context>
    <inkml:brush xml:id="br0">
      <inkml:brushProperty name="width" value="0.025" units="cm"/>
      <inkml:brushProperty name="height" value="0.025" units="cm"/>
    </inkml:brush>
  </inkml:definitions>
  <inkml:trace contextRef="#ctx0" brushRef="#br0">121 23 12172,'0'-1'435,"0"0"1,0 0-1,0 0 1,0 0-1,0 0 1,0-1-1,0 1 1,0 0 0,0 0-1,-1 0 1,1 0-1,0 0 1,-1 0-1,1 0 1,-1 0-1,1 0 1,-1 1 0,1-1-1,-1 0 1,-1-1-1,2 2-277,-1 0-1,0-1 0,1 1 0,-1 0 1,0 0-1,1 0 0,-1 0 0,0 0 1,1 0-1,-1 0 0,0 0 0,1 1 1,-1-1-1,0 0 0,1 0 0,-1 0 1,1 1-1,-1-1 0,0 0 0,1 1 1,-1-1-1,1 1 0,-1 0 0,-3 2-27,1 0 0,-1 0-1,1 0 1,0 1 0,1 0-1,-1-1 1,1 1 0,-4 7 0,-9 32 591,1 1 0,3 1 1,1 0-1,2 0 1,3 1-1,-1 78 1,6-119-767,0-1-1,0 1 1,1 0 0,-1-1 0,1 1 0,0-1 0,0 1 0,1-1 0,-1 1 0,1-1 0,0 0-1,0 0 1,0 0 0,1 0 0,-1 0 0,1 0 0,0-1 0,0 1 0,5 3 0,-5-4-436,1 0 1,1-1-1,-1 0 1,0 1-1,0-1 1,1-1-1,6 3 1,41 2-8174,-20-7-608</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7.865"/>
    </inkml:context>
    <inkml:brush xml:id="br0">
      <inkml:brushProperty name="width" value="0.025" units="cm"/>
      <inkml:brushProperty name="height" value="0.025" units="cm"/>
    </inkml:brush>
  </inkml:definitions>
  <inkml:trace contextRef="#ctx0" brushRef="#br0">303 1 16496,'0'0'9769,"-62"76"-9064,33-42 287,-5 4-31,-2-1 192,0 0-256,2-4-512,6-7-289,5-6-224,10-10-1218,8-8-1632,3-16-7785</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222"/>
    </inkml:context>
    <inkml:brush xml:id="br0">
      <inkml:brushProperty name="width" value="0.025" units="cm"/>
      <inkml:brushProperty name="height" value="0.025" units="cm"/>
    </inkml:brush>
  </inkml:definitions>
  <inkml:trace contextRef="#ctx0" brushRef="#br0">1 0 5541,'0'0'15983,"55"20"-14637,-31-3-193,2 0-385,3-2-511,2 2-97,2 2-96,-2-1-320,-1 0-1570,-7-1-2434,-4 2-5349</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551"/>
    </inkml:context>
    <inkml:brush xml:id="br0">
      <inkml:brushProperty name="width" value="0.025" units="cm"/>
      <inkml:brushProperty name="height" value="0.025" units="cm"/>
    </inkml:brush>
  </inkml:definitions>
  <inkml:trace contextRef="#ctx0" brushRef="#br0">0 310 16624,'0'0'10153,"10"-7"-9368,18-14-350,-2-1 0,0-2 0,-1 0 0,-2-2 0,0-1 1,-2 0-1,-1-2 0,-1 0 0,21-45 0,-57 174-67,13-83-522,-4 12 1,1 1 0,2 0-1,1 0 1,1 1 0,2 58 0,1-84-1565</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894"/>
    </inkml:context>
    <inkml:brush xml:id="br0">
      <inkml:brushProperty name="width" value="0.025" units="cm"/>
      <inkml:brushProperty name="height" value="0.025" units="cm"/>
    </inkml:brush>
  </inkml:definitions>
  <inkml:trace contextRef="#ctx0" brushRef="#br0">0 209 10025,'0'0'18322,"76"-36"-18290,-43 33-160,3-2-1314,0-3-1985,-3-3-3203</inkml:trace>
  <inkml:trace contextRef="#ctx0" brushRef="#br0" timeOffset="1">477 0 15855,'0'0'2979,"-16"63"-96,2-27-994,3 3-479,0-4-738,6-3-255,4-5-321,1-5-1249,1-12-2114,10-5-2179,-2-5-7398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9.485"/>
    </inkml:context>
    <inkml:brush xml:id="br0">
      <inkml:brushProperty name="width" value="0.025" units="cm"/>
      <inkml:brushProperty name="height" value="0.025" units="cm"/>
    </inkml:brush>
  </inkml:definitions>
  <inkml:trace contextRef="#ctx0" brushRef="#br0">239 1 10634,'0'0'16127,"-9"5"-14557,-8 8-1327,1-1 0,1 2 0,0 0 0,1 1 0,0 0 0,1 1-1,1 1 1,0 0 0,-11 23 0,10-17 1,2 1-1,0 1 1,1 0-1,2 0 1,0 1-1,2 0 1,-4 30-1,9-53-239,1 1-1,-1-1 1,1 1-1,0-1 1,0 1-1,0-1 1,1 1-1,-1-1 1,1 0-1,-1 1 1,1-1-1,0 1 1,1-1-1,-1 0 1,0 0-1,1 0 1,0 0-1,0 0 1,0 0-1,2 3 1,0-4-5,1 1 0,-1-1 0,0 0 0,1 0 0,-1 0 0,1-1 0,0 0 0,-1 0 0,1 0 0,0 0 0,0-1 0,0 1 0,-1-1 0,6-1 0,4 0 1,-1 0 0,0-1 0,0 0 0,0-1 0,0 0 0,19-9 0,-25 10 0,0-1 0,-1-1 0,1 1 0,-1-1 0,0 0 0,0 0 0,0-1 0,0 0 0,-1 0 0,0 0 0,0 0 0,0-1 0,5-9 0,-9 14 0,0 0 0,0-1 0,-1 1 0,1 0 0,-1 0 0,1 0 0,-1-1 0,1 1 0,-1 0 0,0-1 0,0 1 0,1 0 0,-1-1 0,0 1 0,0 0 0,0-1 0,-1 1 0,1 0 0,0-1 0,0 1 0,-1 0 0,1-1 0,-1 1 0,1 0 0,-1 0 0,0-1 0,1 1 0,-2-1 0,0 0 0,-1 0 0,1 1 0,0-1 0,-1 1 0,1 0 0,-1-1 0,1 1 0,-1 0 0,0 1 0,0-1 0,1 0 0,-6 0 0,-3 0 0,0 1 0,0 0 0,1 0 0,-1 1 0,0 1 0,-14 3 0,18-3 0,0 1 0,0 0 0,0 1 0,1-1 0,0 1 0,-1 1 0,2-1 0,-7 6 0,12-8 0,7-3 0,6-4 0,27-28 0,-35 28 0,0 0 0,1 0 0,-1 0 0,1 1 0,0-1 0,0 1 0,0 1 0,1-1 0,-1 1 0,1 0 0,0 1 0,0 0 0,11-3 0,-17 6 0,0-1 0,0 0 0,0 1 0,0-1 0,0 1 0,-1-1 0,1 1 0,0 0 0,0-1 0,-1 1 0,1 0 0,-1-1 0,1 1 0,0 0 0,-1 0 0,1-1 0,-1 1 0,0 0 0,1 0 0,-1 0 0,0 0 0,1 0 0,-1 0 0,0 0 0,0 0 0,0 0 0,0 0 0,0 0 0,0 1 0,1 35 0,-1-31 0,-13 168 0,13-174-38,0 1-1,0 0 1,0-1-1,0 1 1,0-1-1,0 1 1,0 0 0,0-1-1,0 1 1,0-1-1,1 1 1,-1-1-1,0 1 1,0-1 0,1 1-1,-1-1 1,0 1-1,1-1 1,-1 1 0,0-1-1,1 1 1,-1-1-1,0 0 1,1 1-1,-1-1 1,1 1 0,-1-1-1,1 0 1,-1 0-1,1 1 1,-1-1-1,1 0 1,0 0 0,-1 0-1,1 0 1,-1 1-1,1-1 1,-1 0-1,1 0 1,0 0 0,-1 0-1,1 0 1,-1 0-1,1-1 1,-1 1-1,1 0 1,0 0 0,2-1-461,-1 0 1,1 0 0,-1 0 0,1 0 0,-1 0 0,0-1-1,1 1 1,-1-1 0,0 1 0,2-3 0,15-20-8033</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9.857"/>
    </inkml:context>
    <inkml:brush xml:id="br0">
      <inkml:brushProperty name="width" value="0.025" units="cm"/>
      <inkml:brushProperty name="height" value="0.025" units="cm"/>
    </inkml:brush>
  </inkml:definitions>
  <inkml:trace contextRef="#ctx0" brushRef="#br0">134 1 8936,'0'0'17206,"6"8"-15386,4 9-1520,0 1 0,-1-1-1,-1 2 1,-1-1 0,0 1-1,-2 0 1,0 0 0,-1 1-1,-1-1 1,-1 1 0,0 0-1,-2-1 1,0 1 0,-1 0-1,-1 0 1,-6 24-1,1-12-608,-1-1-1,-1 0 0,-2 0 0,-1-1 1,-1-1-1,-2 0 0,-1-1 1,-1 0-1,-32 38 0,25-41-5605,4-11-3459</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0.482"/>
    </inkml:context>
    <inkml:brush xml:id="br0">
      <inkml:brushProperty name="width" value="0.025" units="cm"/>
      <inkml:brushProperty name="height" value="0.025" units="cm"/>
    </inkml:brush>
  </inkml:definitions>
  <inkml:trace contextRef="#ctx0" brushRef="#br0">2 1 16015,'0'0'5328,"0"13"-3791,-1 9-971,0 7 319,2-1 0,4 34 0,-4-53-794,1 0-1,0 0 1,0 0-1,1-1 1,0 1 0,0-1-1,1 0 1,0 0 0,1 0-1,0 0 1,0-1 0,8 9-1,36 25-392,-39-34-136,0 0 1,-1 1 0,0 0-1,-1 1 1,1 0 0,6 10-1,-13-15 447,0-1 0,0 1 0,0 0 0,-1 0 0,0 0-1,0-1 1,0 1 0,0 0 0,-1 1 0,1-1 0,-1 0 0,0 0-1,0 0 1,0 0 0,-1 0 0,0 0 0,0 0 0,0 0-1,0 0 1,0 0 0,-1-1 0,-3 7 0,-37 60 3718,-5 8-1018,44-71-2571,0 0 1,0 0-1,1 1 1,-1-1-1,2 0 1,-1 1-1,1-1 1,0 1-1,1 11 1,12 0-1347,-11-17 1096,0-1-1,1 0 1,-1 1-1,0-1 1,0 1 0,0-1-1,0 1 1,0-1-1,0 1 1,-1 0 0,1-1-1,0 1 1,0 3-1,-1 9 73,-1 0 0,0-1 0,-1 1 0,0-1 0,-1 1 0,-1-1 0,-10 25 0,8-24 0,1 1 0,0 0 1,2 0-1,-1 0 1,2 0-1,-1 16 0,3-30-169,-1-1 0,1 1-1,0-1 1,0 1-1,0 0 1,0-1 0,0 1-1,0 0 1,0-1-1,0 1 1,0-1 0,0 1-1,1-1 1,-1 1-1,0 0 1,0-1 0,0 1-1,1-1 1,-1 1-1,0-1 1,1 1 0,-1-1-1,0 1 1,1-1-1,-1 1 1,1-1 0,-1 0-1,1 1 1,-1-1-1,1 0 1,-1 1 0,1-1-1,-1 0 1,1 1-1,-1-1 1,1 0 0,0 0-1,-1 0 1,2 0-1,12 1-10141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7.541"/>
    </inkml:context>
    <inkml:brush xml:id="br0">
      <inkml:brushProperty name="width" value="0.025" units="cm"/>
      <inkml:brushProperty name="height" value="0.025" units="cm"/>
    </inkml:brush>
  </inkml:definitions>
  <inkml:trace contextRef="#ctx0" brushRef="#br0">1 86 17617,'0'0'8199,"25"-50"-6053,9 37-992,7 3-514,8 2-416,4 3-192,1 5-256,-2 0-1505,-9 5-2115,-5 4-2722</inkml:trace>
  <inkml:trace contextRef="#ctx0" brushRef="#br0" timeOffset="1">668 532 18001,'0'0'2819,"9"61"896,-6-23-1152,0 5-1058,0 0-992,-3-2-449,2-2-673,-2-7-2210,1-10-1473,1-12-1217</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1.590"/>
    </inkml:context>
    <inkml:brush xml:id="br0">
      <inkml:brushProperty name="width" value="0.025" units="cm"/>
      <inkml:brushProperty name="height" value="0.025" units="cm"/>
    </inkml:brush>
  </inkml:definitions>
  <inkml:trace contextRef="#ctx0" brushRef="#br0">295 0 8776,'0'0'17905,"-48"76"-16976,19-36-512,-5 3-225,1 2-96,2-2-32,5-5-32,3-6 0,6-8 0,6-10-320,1-8-1378,3-6-1056,-7 0-2339,2-19-4164</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1.916"/>
    </inkml:context>
    <inkml:brush xml:id="br0">
      <inkml:brushProperty name="width" value="0.025" units="cm"/>
      <inkml:brushProperty name="height" value="0.025" units="cm"/>
    </inkml:brush>
  </inkml:definitions>
  <inkml:trace contextRef="#ctx0" brushRef="#br0">1 1 11243,'0'0'13452,"61"46"-11081,-38-26-482,2 2-864,1 0-704,5 2-257,-1 4-32,2-1-929,-7 0-2114,-2-4-1986,-11 0-2177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2.417"/>
    </inkml:context>
    <inkml:brush xml:id="br0">
      <inkml:brushProperty name="width" value="0.025" units="cm"/>
      <inkml:brushProperty name="height" value="0.025" units="cm"/>
    </inkml:brush>
  </inkml:definitions>
  <inkml:trace contextRef="#ctx0" brushRef="#br0">0 392 8968,'0'0'19534,"12"-13"-18445,-7 6-967,219-275 1475,-205 248-1283,-15 26-184,0 0 0,1 0 0,0 1 0,1-1 0,8-8 0,-11 64-509,-5 207 1121,6-230-1997,-3-24 1134,-1 0-1,0 0 0,0 0 0,0 0 0,1 0 0,-1 0 0,1-1 0,-1 1 0,0 0 0,1 0 0,0-1 0,-1 1 0,1 0 0,-1 0 1,1-1-1,0 1 0,-1-1 0,1 1 0,0-1 0,0 1 0,-1-1 0,1 1 0,0-1 0,1 1 0,-14-4-18188</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2.789"/>
    </inkml:context>
    <inkml:brush xml:id="br0">
      <inkml:brushProperty name="width" value="0.025" units="cm"/>
      <inkml:brushProperty name="height" value="0.025" units="cm"/>
    </inkml:brush>
  </inkml:definitions>
  <inkml:trace contextRef="#ctx0" brushRef="#br0">1 1 13997,'0'0'12236,"59"11"-10346,-29 5-929,6-1-673,0-5-224,6-3-545,-3-7-3330,-3-5-8617</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3.447"/>
    </inkml:context>
    <inkml:brush xml:id="br0">
      <inkml:brushProperty name="width" value="0.025" units="cm"/>
      <inkml:brushProperty name="height" value="0.025" units="cm"/>
    </inkml:brush>
  </inkml:definitions>
  <inkml:trace contextRef="#ctx0" brushRef="#br0">4 0 11691,'0'0'12428,"-3"50"-12076,3-25-32,0 3-31,0 2-193,7-3-288,5-2-865,3-7-1057,0-3-1121,-3-7-1794,-1-8-4004</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4.053"/>
    </inkml:context>
    <inkml:brush xml:id="br0">
      <inkml:brushProperty name="width" value="0.025" units="cm"/>
      <inkml:brushProperty name="height" value="0.025" units="cm"/>
    </inkml:brush>
  </inkml:definitions>
  <inkml:trace contextRef="#ctx0" brushRef="#br0">185 0 17713,'0'0'5685,"-11"5"-4356,2-1-1088,-1 0 0,1 1 0,0 1-1,0 0 1,0 0 0,1 0-1,0 1 1,0 0 0,1 1 0,-7 8-1,3-1 153,2 0-1,0 0 1,1 1-1,0 0 1,-8 28-1,13-34-212,0 0-1,1 0 1,0 1-1,1-1 1,0 1-1,0 0 1,1-1-1,1 1 1,0-1-1,4 19 1,-4-25-149,0 0 0,0-1 0,1 1 0,0-1 0,-1 1 1,1-1-1,1 0 0,-1 0 0,0 0 0,1 0 0,-1 0 1,1 0-1,0-1 0,0 1 0,0-1 0,0 0 0,1 0 1,-1 0-1,8 3 0,-4-3 18,2 1-1,-1-1 1,0-1 0,0 1 0,1-1 0,-1-1-1,0 0 1,10-1 0,-17 1-49,-1 0 0,1 0 0,0 0 0,0 0 0,0 0 0,0-1 0,0 1 0,-1 0 0,1-1 0,0 1 0,0 0 0,0-1 0,-1 1 0,1-1 0,0 1 0,-1-1 0,1 0 0,0 1 0,-1-1 0,1 0 0,-1 1 0,1-1 0,-1 0 0,1 0 0,-1 1 0,1-1 0,-1 0 0,0 0 0,0 0 0,1 0 0,-1 0 0,0 1 0,0-1 0,0 0 0,0 0 0,0 0 0,0 0 0,0 0 0,0 0 0,0 0 0,-1 1 0,1-1 0,0 0 0,-1 0 0,1 0 0,0 0 0,-1 1 0,1-1 0,-1 0 0,1 0 0,-1 1 0,1-1 0,-1 0 0,0 1 0,1-1 0,-1 1 0,0-1 0,1 1 0,-1-1 0,0 1 0,0-1 0,0 1 0,0 0 0,1-1 0,-2 1 0,-36-9 0,17 3 0,22 5 0,-1 0 0,1 0 0,0 0 0,0 0 0,0 0 0,0 1 0,0-1 0,0 0 0,0 1 0,0-1 0,0 1 0,0-1 0,1 1 0,-1-1 0,0 1 0,0 0 0,0-1 0,1 1 0,1 0 0,9-5 0,0 0 0,0-1 0,0-1 0,-1 0 0,0 0 0,0-1 0,-1 0 0,0-1 0,9-10 0,-18 59 0,-15 56 0,9-68 0,0 1 0,0 46 0,10-54-1552,6-15-3121,6-4-6334</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4.778"/>
    </inkml:context>
    <inkml:brush xml:id="br0">
      <inkml:brushProperty name="width" value="0.025" units="cm"/>
      <inkml:brushProperty name="height" value="0.025" units="cm"/>
    </inkml:brush>
  </inkml:definitions>
  <inkml:trace contextRef="#ctx0" brushRef="#br0">6722 574 11115,'0'-12'-871,"0"0"795,1 2-25,-1 1 0,0-1 1,0 0-1,-1 0 0,0 0 1,0 1-1,-1-1 1,-1 0-1,0 1 0,0 0 1,-1 0-1,0 0 0,0 0 1,-1 0-1,-10-13 0,0 8 480,-1 0 0,0 1 0,-1 1 0,0 1 0,-1 0 0,0 1 0,-1 1-1,0 1 1,-22-6 0,-30-7-96,-87-14 1,129 30-203,-595-110 260,-8 36 1864,349 65-2004,-480 37 0,-274 121-32,663-70 85,-674 229-1,873-235-123,-188 102 0,264-115-16,2 4 0,3 3 0,-101 91 0,152-114-52,1 2 0,2 2 1,3 2-1,1 1 0,2 2 1,3 1-1,1 1 0,-31 76 0,44-84-40,2 0-1,2 1 0,1 0 1,3 1-1,1 0 0,3 1 1,1-1-1,2 1 0,3 0 1,1 0-1,12 66 1,-7-78 42,2-2 1,0 1 0,3-2 0,0 1 0,2-1 0,1-1 0,1-1 0,35 46 0,-21-38 19,1-2-1,2 0 1,1-3-1,2-1 1,59 40-1,-9-20-10,1-3-1,3-4 1,2-4 0,1-4-1,109 26 1,-9-14 36,2-9 0,288 19 0,403-52 413,-623-26-386,-1-12 0,373-95 0,483-234 545,-399 50-739,-539 219-63,310-213 1,-430 262 129,-1-2 0,-3-3 0,-1-2 0,-3-2 0,59-80 0,-94 108-22,0-1 0,-2-1 1,0-1-1,-2 0 0,-1-1 0,12-47 1,-19 54-33,-1 0 0,-1 0 0,-1 0 0,-1 0 0,-1 0 1,-1 0-1,-1 0 0,-1 0 0,-1 0 0,-7-26 0,-1 17-30,0 0-1,-2 1 1,-1 0-1,-2 1 1,-1 1 0,0 1-1,-3 1 1,0 0-1,-43-39 1,13 19 75,-3 2 1,-1 2-1,-104-59 1,82 61-108,-1 3 0,-120-39 1,-176-26-4149,178 57-758</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6.103"/>
    </inkml:context>
    <inkml:brush xml:id="br0">
      <inkml:brushProperty name="width" value="0.025" units="cm"/>
      <inkml:brushProperty name="height" value="0.025" units="cm"/>
    </inkml:brush>
  </inkml:definitions>
  <inkml:trace contextRef="#ctx0" brushRef="#br0">175 0 12492,'0'0'7004,"-11"2"-6572,10-2-429,-3 0 25,0 0 0,0 1 1,0-1-1,0 1 0,1 0 0,-1 0 0,0 1 1,0-1-1,1 1 0,-1 0 0,0 0 0,1 0 1,0 0-1,0 1 0,0-1 0,0 1 0,0 0 0,0 0 1,0 0-1,1 0 0,0 0 0,-4 6 0,-8 19 347,2 1 0,0 0-1,2 0 1,1 1-1,2 1 1,0-1 0,2 1-1,2 0 1,1 0-1,1 0 1,4 41-1,-3-70-325,0 1 1,1-1-1,-1 0 0,0 1 0,1-1 0,0 0 0,-1 1 0,1-1 0,0 0 0,0 0 0,0 0 0,0 1 0,1-1 0,-1 0 0,1-1 1,-1 1-1,1 0 0,0 0 0,-1-1 0,1 1 0,0-1 0,0 1 0,0-1 0,0 0 0,0 0 0,1 0 0,-1 0 0,0 0 0,0-1 1,1 1-1,-1 0 0,1-1 0,-1 0 0,0 0 0,4 0 0,0 0 82,1-1 0,0 0-1,0 0 1,-1-1 0,1 0 0,-1 0 0,1 0 0,-1-1-1,0 0 1,0-1 0,7-4 0,14-13-60,-1-1 0,0-1 0,-2-2 0,-1 0 0,-1-1 0,-1-2 0,-1 0 0,-2-1 0,-1-1 0,-1 0 0,-2-2 0,11-33 0,-20 42 6,-14 38-158,-14 33 27,11-22 255,1 1 1,2 0-1,0 0 1,2 0-1,1 1 1,2 0-1,-3 41 1,7-66-192,0 0-1,0 0 1,0 0-1,1 0 1,-1 0 0,1 0-1,-1 0 1,1 0-1,0 0 1,0 0 0,0 0-1,1 0 1,-1 0-1,1-1 1,0 1 0,-1-1-1,1 1 1,0-1 0,4 4-1,-2-4-2,0 1 0,0-1 0,1 0 0,-1 0 0,0-1 0,1 1 0,0-1 0,-1 0 0,1 0 0,0 0 0,-1-1 0,7 0 0,17 1-895,1-2 0,38-5 0,15-12-6927,-37 3-2179</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6.957"/>
    </inkml:context>
    <inkml:brush xml:id="br0">
      <inkml:brushProperty name="width" value="0.025" units="cm"/>
      <inkml:brushProperty name="height" value="0.025" units="cm"/>
    </inkml:brush>
  </inkml:definitions>
  <inkml:trace contextRef="#ctx0" brushRef="#br0">38 417 4516,'0'0'11980,"-7"9"-9311,-20 30 53,23-28 1532,14-16-3092,14-15-631,230-289 1174,-146 167-1621,-109 167-287,-35 81 572,22-70-33,2 0 0,-10 49 0,16-48 0,-4 62 0,10-85-707,1 0 0,0-1 0,0 1 0,2-1 0,-1 1 0,2-1 1,9 24-1,-8-31-5933,-2-16-685,-3-7 877</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7.313"/>
    </inkml:context>
    <inkml:brush xml:id="br0">
      <inkml:brushProperty name="width" value="0.025" units="cm"/>
      <inkml:brushProperty name="height" value="0.025" units="cm"/>
    </inkml:brush>
  </inkml:definitions>
  <inkml:trace contextRef="#ctx0" brushRef="#br0">0 0 11307,'0'0'11755,"65"12"-11563,-38-12-160,2 0 0,1 0-1121,-1 0-2434,-1-8-3812</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8.054"/>
    </inkml:context>
    <inkml:brush xml:id="br0">
      <inkml:brushProperty name="width" value="0.025" units="cm"/>
      <inkml:brushProperty name="height" value="0.025" units="cm"/>
    </inkml:brush>
  </inkml:definitions>
  <inkml:trace contextRef="#ctx0" brushRef="#br0">0 62 22517,'0'0'8019,"9"9"-7053,-3-3-885,-2-1-76,0 0 0,1 0 0,-1-1 0,1 1 0,0-1 0,0-1 0,1 1-1,-1-1 1,1 0 0,0 0 0,-1 0 0,1-1 0,1 0 0,6 2 0,-6-4-431,0 0 0,1 0 0,-1 0 0,1-1 1,-1 0-1,8-3 0,-6 1-544,0 0 0,0 0 0,-1-1 0,1 0 0,-1-1 0,0 0 0,-1 0 1,1-1-1,-1 0 0,0 0 0,0-1 0,-1 0 0,8-10 0,10-27 244,-59 141 11173,-19 64-6908,11-29-2695,42-130-944,-9 28 12,-10 45 1,16-31-7101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8.277"/>
    </inkml:context>
    <inkml:brush xml:id="br0">
      <inkml:brushProperty name="width" value="0.025" units="cm"/>
      <inkml:brushProperty name="height" value="0.025" units="cm"/>
    </inkml:brush>
  </inkml:definitions>
  <inkml:trace contextRef="#ctx0" brushRef="#br0">366 1 8456,'-3'2'3187,"-21"16"-650,1 2 0,-37 42 0,29-26-954,2 2-1,-43 74 0,51-74-1211,3 2-1,1 0 1,2 2-1,2-1 1,2 2-1,1-1 1,3 1-1,1 1 1,0 84-1,6-121-430,1 0 0,-1-1 0,1 1 1,0-1-1,1 1 0,-1-1 0,1 0 0,1 1 0,-1-1 0,1 0 0,0 0 0,0-1 0,1 1 0,0-1 0,0 1 0,0-1 0,7 6 1,-4-5-924,1 0 1,-1-1 0,1 0 0,0-1-1,0 1 1,0-2 0,15 6 0,17 3-6834</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2.337"/>
    </inkml:context>
    <inkml:brush xml:id="br0">
      <inkml:brushProperty name="width" value="0.025" units="cm"/>
      <inkml:brushProperty name="height" value="0.025" units="cm"/>
    </inkml:brush>
  </inkml:definitions>
  <inkml:trace contextRef="#ctx0" brushRef="#br0">17 1 8968,'0'0'20591,"8"7"-19855,-5-4-676,0 0-9,1 0-1,-1 1 1,0-1-1,0 1 1,0 0-1,-1 0 1,1 0-1,-1 0 1,0 0-1,0 0 1,0 1-1,0-1 1,-1 1-1,0-1 1,0 1-1,1 7 1,0 239 747,-4-209-781,-2 1-1,-2 0 1,-20 75-1,26-118-139,0 0 0,-1-1 0,1 1 0,0 0-1,0 0 1,0-1 0,0 1 0,-1 0 0,1 0-1,0 0 1,0-1 0,-1 1 0,1 0 0,0 0 0,0 0-1,-1 0 1,1 0 0,0 0 0,0-1 0,-1 1-1,1 0 1,0 0 0,-1 0 0,1 0 0,0 0-1,-1 0 1,1 0 0,0 0 0,0 0 0,-1 0-1,1 0 1,0 0 0,-1 1 0,1-1 0,0 0 0,0 0-1,-1 0 1,1 0 0,0 0 0,0 0 0,-1 1-1,1-1 1,0 0 0,0 0 0,0 0 0,-1 1-1,1-1 1,0 0 0,0 0 0,0 1 0,0-1-1,-1 0 1,1 0 0,0 1 0,0-1 0,0 0 0,0 1-1,0-1 1,0 0 0,0 1 0,-9-28-7975,8 25 7471,-6-29-9607</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2.712"/>
    </inkml:context>
    <inkml:brush xml:id="br0">
      <inkml:brushProperty name="width" value="0.025" units="cm"/>
      <inkml:brushProperty name="height" value="0.025" units="cm"/>
    </inkml:brush>
  </inkml:definitions>
  <inkml:trace contextRef="#ctx0" brushRef="#br0">1 1 9321,'0'0'11200,"1"13"-9108,3 17-1288,2-1 1,1 0-1,1 0 0,1 0 0,2-1 0,1 0 0,16 27 0,-14-33-622,1 0 0,0 0 0,2-2 0,21 22 0,-31-36-14,-1 0 0,1 0 1,1-1-1,-1 1 0,1-1 1,0-1-1,0 0 1,0 0-1,0 0 0,1-1 1,0-1-1,0 1 0,-1-1 1,1-1-1,13 1 1,-17-2-164,0-1 1,-1 0 0,0 0 0,1-1 0,-1 1 0,0-1 0,1 0 0,-1 0-1,0-1 1,0 1 0,-1-1 0,1 0 0,0 0 0,-1 0 0,0 0-1,0 0 1,0-1 0,0 0 0,0 1 0,-1-1 0,0 0 0,1-1 0,-2 1-1,4-8 1,3-8-13,-1-1 0,-1 1-1,7-41 1,-1-62 7,-11 109 0,-1 0 0,0 0 0,-2 0 0,1 0 0,-2 0 0,-6-22 0,8 35-102,1-1 0,0 1-1,-1 0 1,0 0 0,1 0 0,-1 0 0,0-1-1,1 1 1,-1 0 0,0 0 0,0 0 0,0 0-1,0 1 1,0-1 0,0 0 0,-1-1 0,1 2-60,1 0 0,-1 0 0,1 0 0,-1 0 0,1 0 0,-1 0 0,0 0 0,1 0 0,-1 0 0,1 0 0,-1 0 0,1 0 0,-1 0 0,1 0 0,-1 0 0,1 0 0,-1 1 0,1-1 0,0 0 0,-1 0 0,1 1 0,-1-1 0,1 0 0,-1 1 0,1-1 0,-1 1 0,1-1-170,-1 1-1,0 0 1,1 0 0,-1 0 0,1 0-1,-1 0 1,1-1 0,0 1 0,-1 0 0,1 0-1,0 0 1,0 0 0,0 0 0,0 0-1,-1 0 1,1 0 0,0 0 0,1 0-1,-1 0 1,0 0 0,0 0 0,0 0-1,1 0 1,-1 0 0,0 0 0,1 0-1,-1 0 1,1 0 0,-1-1 0,1 1 0,-1 0-1,1 0 1,0 0 0,1 0 0,6 7-13511</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3.038"/>
    </inkml:context>
    <inkml:brush xml:id="br0">
      <inkml:brushProperty name="width" value="0.025" units="cm"/>
      <inkml:brushProperty name="height" value="0.025" units="cm"/>
    </inkml:brush>
  </inkml:definitions>
  <inkml:trace contextRef="#ctx0" brushRef="#br0">0 1 10602,'0'0'18546,"2"12"-17639,1 15-618,5 45-122,3-2 0,33 118 0,-39-170-407,-4-12-2440,-17-28-18903</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3.441"/>
    </inkml:context>
    <inkml:brush xml:id="br0">
      <inkml:brushProperty name="width" value="0.025" units="cm"/>
      <inkml:brushProperty name="height" value="0.025" units="cm"/>
    </inkml:brush>
  </inkml:definitions>
  <inkml:trace contextRef="#ctx0" brushRef="#br0">82 104 18417,'0'0'3278,"11"-10"-555,-1 1-2200,1 0 0,1 1 0,-1 0 0,1 1 1,0 0-1,1 1 0,-1 0 0,1 1 0,1 1 0,15-4 1,12 1 247,47-2 1,-75 8-743,-1 1-1,1 1 0,-1-1 1,1 2-1,-1 0 0,1 0 1,-1 1-1,13 6 1,-22-9-22,0 2 0,-1-1 0,1 0 1,-1 0-1,1 1 0,-1-1 0,0 1 1,0 0-1,0 0 0,1 0 0,-2 0 1,1 0-1,0 0 0,0 1 0,-1-1 1,1 0-1,-1 1 0,1 3 0,-1-4 8,-1 0 1,0 1-1,1-1 0,-1 0 0,-1 0 0,1 1 0,0-1 0,0 0 0,-1 0 0,0 1 1,1-1-1,-1 0 0,0 0 0,0 0 0,0 0 0,0 0 0,-2 3 0,-4 3 28,1 0 0,-1-1 0,-1 0 0,1 0 0,-1-1-1,0 0 1,-1 0 0,-12 6 0,-17 4-43,29-13 0,0 0 0,0 1 0,1 0 0,-1 0 0,1 1 0,0 0 0,0 0 0,-8 9 0,15-13 0,1 0 0,-1 0 0,0 0 0,1 0 0,-1 0 0,1 0 0,0 0 0,-1 0 0,1 0 0,0 0 0,-1 0 0,1 0 0,0 1 0,0-1 0,0 0 0,0 0 0,0 0 0,0 0 0,1 0 0,-1 1 0,0-1 0,0 0 0,1 0 0,-1 0 0,1 0 0,-1 0 0,1 0 0,0 0 0,-1 0 0,1 0 0,0 0 0,-1 0 0,1 0 0,0-1 0,0 1 0,0 0 0,0-1 0,0 1 0,0 0 0,0-1 0,1 1 0,50 23 0,-47-22 0,17 7 0,-6-4 0,0 1 0,0 0 0,-1 2 0,1 0 0,24 18 0,-36-23 0,-1 0 0,1 1 0,-1-1 0,0 1 0,0 0 0,0 0 0,-1 0 0,0 0 0,1 0 0,-1 1 0,-1-1 0,1 1 0,-1-1 0,1 1 0,-1 0 0,-1-1 0,1 1 0,-1 0 0,0 0 0,0-1 0,0 1 0,0 0 0,-1 0 0,0-1 0,0 1 0,-2 4 0,0 0 0,0-2 0,-1 1 0,0 0 0,-1-1 0,0 1 0,0-1 0,0 0 0,-1-1 0,0 0 0,0 1 0,-1-2 0,1 1 0,-14 7 0,-2 1 0,0-1 0,-1 0 0,-34 11 0,37-16 0,-1-2 0,0 0 0,0-1 0,-1-1 0,1-2 0,-1 0 0,-41-1 0,55-2 0,0 0 0,0 0 0,0-1 0,0 0 0,0-1 0,0 1 0,1-2 0,-1 1 0,1-1 0,-11-7 0,14 8 0,0-1 0,0 0 0,0 0 0,0 0 0,1-1 0,-1 1 0,1-1 0,0 0 0,1 0 0,-1 0 0,1 0 0,0 0 0,0-1 0,1 1 0,-1-1 0,0-9 0,1 10-261,1 0-1,-1 0 1,1 0 0,1 0-1,-1 0 1,1 0-1,-1 0 1,2 0 0,-1 0-1,0 0 1,1 1 0,2-6-1,-1 5-485,0 0 0,0 1 0,0-1 0,1 1-1,-1 0 1,1 0 0,0 0 0,1 1 0,-1-1 0,8-4 0,22-9-10411</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4.175"/>
    </inkml:context>
    <inkml:brush xml:id="br0">
      <inkml:brushProperty name="width" value="0.025" units="cm"/>
      <inkml:brushProperty name="height" value="0.025" units="cm"/>
    </inkml:brush>
  </inkml:definitions>
  <inkml:trace contextRef="#ctx0" brushRef="#br0">0 118 13357,'0'0'2557,"5"-8"149,0 1-2263,0 0 0,1 1 1,-1 0-1,1 0 0,1 0 0,-1 1 0,1 0 0,0 0 0,0 0 0,0 1 0,1 1 0,-1-1 0,1 1 0,15-4 1,5-1 227,1 1 1,0 1 0,0 1 0,1 2 0,-1 1 0,36 2 0,-61 0-612,0 0 1,0 0 0,0 1 0,0-1 0,0 1 0,0 0-1,0 0 1,0 0 0,0 0 0,0 1 0,0 0-1,0 0 1,-1 0 0,1 0 0,-1 0 0,0 1-1,0-1 1,0 1 0,0 0 0,0 0 0,0 0 0,-1 1-1,1-1 1,-1 0 0,0 1 0,0 0 0,0-1-1,-1 1 1,1 0 0,-1 0 0,0 0 0,0 0-1,0 0 1,-1 0 0,1 0 0,-1 0 0,0 0-1,0 1 1,-1-1 0,1 0 0,-1 0 0,0 0 0,0 0-1,0 0 1,-3 5 0,0 2-61,-1 0 0,-1 0 0,0 0 0,-1-1 0,0 0 0,0 0 0,-1-1 0,-12 12 0,-78 64 0,89-78 0,-128 87 0,31-23 0,144-68 0,-10-3 0,0 1 0,42 7 0,-57-5 0,-1 0 0,0 1 0,0 0 0,0 1 0,0 0 0,-1 1 0,21 14 0,-30-19 0,0 1 0,0-1 0,0 0 0,0 0 0,0 0 0,0 0 0,1 0 0,-1 0 0,0 0 0,1-1 0,-1 1 0,0-1 0,1 0 0,-1 0 0,0 0 0,1 0 0,-1 0 0,1 0 0,-1-1 0,0 1 0,5-2 0,-3 0 0,0 0 0,0 0 0,0-1 0,-1 0 0,1 1 0,-1-1 0,1 0 0,-1 0 0,0-1 0,0 1 0,2-5 0,1-1 0,-1 1 0,0-1 0,-1 0 0,0 0 0,0 0 0,-1-1 0,0 1 0,-1-1 0,0 0 0,1-12 0,-3 21-5,-1 0 0,1 0 0,0 0 1,-1 0-1,1 0 0,-1 0 0,0 1 0,1-1 0,-1 0 1,0 0-1,1 0 0,-1 0 0,0 1 0,0-1 0,0 0 0,0 1 1,0-1-1,0 1 0,1-1 0,-1 1 0,0-1 0,-1 1 1,1 0-1,0-1 0,0 1 0,0 0 0,0 0 0,0 0 0,0 0 1,0 0-1,0 0 0,0 0 0,0 0 0,0 0 0,0 1 0,-1-1 1,1 0-1,-1 1 0,-6-1-585,12-8-12660</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5.018"/>
    </inkml:context>
    <inkml:brush xml:id="br0">
      <inkml:brushProperty name="width" value="0.025" units="cm"/>
      <inkml:brushProperty name="height" value="0.025" units="cm"/>
    </inkml:brush>
  </inkml:definitions>
  <inkml:trace contextRef="#ctx0" brushRef="#br0">1 0 24439,'0'0'8328,"51"43"-8520,-23-38-2883,-1-1-2530,-5-1-2883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5.402"/>
    </inkml:context>
    <inkml:brush xml:id="br0">
      <inkml:brushProperty name="width" value="0.025" units="cm"/>
      <inkml:brushProperty name="height" value="0.025" units="cm"/>
    </inkml:brush>
  </inkml:definitions>
  <inkml:trace contextRef="#ctx0" brushRef="#br0">42 0 6342,'0'0'18802,"-39"48"-15407,37-44-1249,2-3-609,3-1-1569,10-5-1505,3-7-2627,-1-4-3811</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19.526"/>
    </inkml:context>
    <inkml:brush xml:id="br0">
      <inkml:brushProperty name="width" value="0.025" units="cm"/>
      <inkml:brushProperty name="height" value="0.025" units="cm"/>
    </inkml:brush>
  </inkml:definitions>
  <inkml:trace contextRef="#ctx0" brushRef="#br0">57 0 15503,'0'0'16778,"2"14"-16340,2 17-428,-1 1-1,-2-1 1,-1 1-1,-8 56 1,-13 13 18,6-33-130,-8 90 0,44-326-15759,-17 106 7331</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19.887"/>
    </inkml:context>
    <inkml:brush xml:id="br0">
      <inkml:brushProperty name="width" value="0.025" units="cm"/>
      <inkml:brushProperty name="height" value="0.025" units="cm"/>
    </inkml:brush>
  </inkml:definitions>
  <inkml:trace contextRef="#ctx0" brushRef="#br0">0 85 13229,'0'0'16431,"6"12"-14942,75 195-202,-23-50-956,-44-119-331,14 33 0,-26-66 0,0 0 0,1-1 0,0 1 0,0-1 0,0 0 0,1 0 0,-1 0 0,1 0 0,0 0 0,8 5 0,-10-8 0,-1 0 0,1 0 0,0-1 0,-1 1 0,1-1 0,0 1 0,0-1 0,-1 0 0,1 1 0,0-1 0,0 0 0,0 0 0,0 0 0,-1 0 0,1-1 0,0 1 0,0-1 0,-1 1 0,1-1 0,0 1 0,-1-1 0,1 0 0,0 0 0,-1 0 0,1 0 0,-1 0 0,1 0 0,-1 0 0,0 0 0,1-1 0,-1 1 0,0 0 0,0-1 0,0 1 0,0-1 0,1-1 0,3-7 0,1 1 0,-1-1 0,-1 0 0,5-17 0,0-9 0,-1-1 0,-2 0 0,-2 0 0,-2-1 0,-1 0 0,-2 1 0,-1-1 0,-2 1 0,-12-49 0,7 53 0,6 26 0,0-1 0,1 0 0,0 1 0,1-1 0,-1-12 0,2 19-163,1 0-1,-1-1 1,1 1 0,0 0 0,-1 0-1,1 1 1,0-1 0,0 0 0,0 0-1,0 0 1,0 0 0,0 1 0,0-1-1,0 0 1,0 1 0,1-1 0,2-2-1979,8-5-6682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8.428"/>
    </inkml:context>
    <inkml:brush xml:id="br0">
      <inkml:brushProperty name="width" value="0.025" units="cm"/>
      <inkml:brushProperty name="height" value="0.025" units="cm"/>
    </inkml:brush>
  </inkml:definitions>
  <inkml:trace contextRef="#ctx0" brushRef="#br0">1 86 2691,'0'0'23414,"30"-55"-21941,11 45-288,12 0-512,4 3-449,2 3-128,-4 4-32,-5 0-929,-8 0-1921,-10 0-3812,-10 0-8425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0.606"/>
    </inkml:context>
    <inkml:brush xml:id="br0">
      <inkml:brushProperty name="width" value="0.025" units="cm"/>
      <inkml:brushProperty name="height" value="0.025" units="cm"/>
    </inkml:brush>
  </inkml:definitions>
  <inkml:trace contextRef="#ctx0" brushRef="#br0">3 1 17232,'0'0'13896,"5"10"-12609,0 0-1260,-1 0 0,0 1 0,0-1 0,-1 1 0,-1-1 0,0 1 0,-1 0 0,0 0 1,0 0-1,-1 0 0,0 0 0,-4 18 0,-11 81-27,0 134 0,15-243-46,-1-1-1,1 1 1,0-1 0,0 1 0,0-1-1,0 1 1,0-1 0,0 1 0,0 0-1,0-1 1,0 1 0,0-1-1,1 1 1,-1-1 0,0 1 0,0-1-1,0 1 1,1-1 0,-1 1-1,0-1 1,1 1 0,-1-1 0,0 1-1,1-1 1,-1 1 0,1-1-1,-1 0 1,0 1 0,1-1 0,-1 0-1,1 1 1,-1-1 0,1 0 0,-1 0-1,1 0 1,0 1 0,0-2-107,-1 1 0,1 0 0,0-1 0,-1 1 0,1 0 0,0-1 0,-1 1 0,1-1 0,-1 1 0,1-1 0,-1 0 0,1 1 0,-1-1 0,1 0 0,-1 1 0,0-1 0,1 0 1,-1 1-1,0-1 0,0 0 0,1 1 0,-1-1 0,0 0 0,0 0 0,0 1 0,0-1 0,0-1 0,1-24-6968,-1-7-4747</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1.106"/>
    </inkml:context>
    <inkml:brush xml:id="br0">
      <inkml:brushProperty name="width" value="0.025" units="cm"/>
      <inkml:brushProperty name="height" value="0.025" units="cm"/>
    </inkml:brush>
  </inkml:definitions>
  <inkml:trace contextRef="#ctx0" brushRef="#br0">9 127 11499,'0'0'7863,"-2"-11"-2919,-5-35-1015,7 44-3816,0 0 1,0 1-1,0-1 1,1 1-1,-1-1 1,0 1 0,1-1-1,-1 1 1,1-1-1,-1 1 1,1-1-1,0 1 1,0 0-1,0-1 1,-1 1 0,1 0-1,0 0 1,1 0-1,-1 0 1,0 0-1,0 0 1,0 0-1,1 0 1,-1 0-1,2-1 1,35-9 1423,-33 10-1494,36-8-43,0 3 0,1 2 0,-1 1 0,1 2 0,53 6 0,-91-5 0,-1 0 0,1 1 0,-1-1 0,0 1 0,1 0 0,-1 0 0,0 0 0,0 0 0,1 0 0,-1 1 0,0-1 0,0 1 0,-1 0 0,1 0 0,0 0 0,-1 0 0,1 1 0,-1-1 0,0 1 0,1 0 0,-1-1 0,-1 1 0,1 0 0,0 0 0,-1 0 0,1 0 0,-1 0 0,0 1 0,1 4 0,-1-1 0,-1-1 0,0 0 0,-1 0 0,1 1 0,-1-1 0,-1 0 0,1 0 0,-1 0 0,0 0 0,0 0 0,-1 0 0,0 0 0,0-1 0,0 1 0,-5 5 0,-12 14 0,-1-1 0,-45 39 0,15-15 0,55-46 0,-1-1 0,1 0 0,0 1 0,0-1 0,0 0 0,0-1 0,0 1 0,0-1 0,0 0 0,7 0 0,2 1 0,3 1 0,0 0 0,0 1 0,0 0 0,-1 2 0,26 9 0,-36-12 0,-1 1 0,0-1 0,0 0 0,0 1 0,0 0 0,0 0 0,0 0 0,-1 1 0,0-1 0,0 1 0,0 0 0,0 0 0,0 0 0,-1 0 0,1 0 0,-1 0 0,0 1 0,-1-1 0,1 1 0,-1 0 0,0-1 0,0 1 0,0 7 0,-1 0 0,-1 0 0,0 0 0,-1 0 0,0-1 0,-1 1 0,0-1 0,-1 1 0,0-1 0,-1 0 0,0 0 0,-1-1 0,0 0 0,-1 0 0,0 0 0,0-1 0,-1 0 0,-17 15 0,14-13 0,-1-2 0,1 1 0,-2-1 0,1-1 0,-1 0 0,0-1 0,-1 0 0,0-1 0,0-1 0,0 0 0,-1-1 0,1 0 0,-1-2 0,-15 2 0,24-4 0,0 0 0,0-1 0,-1 0 0,1 0 0,0-1 0,1 1 0,-1-1 0,0-1 0,0 1 0,1-1 0,-1 0 0,1 0 0,0-1 0,0 1 0,0-1 0,1 0 0,-1-1 0,1 1 0,0-1 0,0 0 0,0 0 0,1 0 0,0 0 0,0 0 0,0-1 0,1 0 0,-1 1 0,1-1 0,1 0 0,-1 0 0,1 0 0,-1-10 0,2 14-100,0 1 1,0-1-1,0 0 1,0 0-1,1 0 1,-1 1-1,0-1 1,1 0-1,-1 0 1,1 1-1,0-1 1,-1 0-1,3-2 1,18-12-5042,-1 5-3315</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1.901"/>
    </inkml:context>
    <inkml:brush xml:id="br0">
      <inkml:brushProperty name="width" value="0.025" units="cm"/>
      <inkml:brushProperty name="height" value="0.025" units="cm"/>
    </inkml:brush>
  </inkml:definitions>
  <inkml:trace contextRef="#ctx0" brushRef="#br0">0 656 18097,'0'0'9193,"9"-10"-6828,226-276-261,-185 215-1768,-2-2 0,51-108 0,-85 155-336,-8 17 0,-4 10 0,-10 50 0,-29 93 0,-5 28 0,35-135 0,2 0 0,1 0 0,3 0 0,5 71 0,-4-106-58,1 0-1,0 0 1,0 0 0,0 0 0,0-1-1,0 1 1,0 0 0,0 0 0,1-1-1,-1 1 1,1-1 0,-1 1-1,1-1 1,3 2 0,-5-2-41,0-1-1,1 0 1,-1 1 0,1-1 0,-1 0-1,0 1 1,1-1 0,-1 0 0,1 0-1,-1 1 1,1-1 0,-1 0-1,1 0 1,-1 0 0,1 0 0,-1 0-1,1 0 1,0 0 0,-1 0 0,1 0-1,-1 0 1,1 0 0,-1 0 0,1 0-1,-1 0 1,1 0 0,-1-1 0,1 1-1,-1 0 1,1 0 0,-1 0 0,1-1-1,-1 1 1,0 0 0,1-1-1,-1 1 1,1 0 0,-1-1 0,0 1-1,1-1 1,-1 1 0,0-1 0,0 1-1,1-1 1,-1 1 0,0-1 0,0 1-1,0-1 1,1 1 0,-1-1 0,0 1-1,0-1 1,0 1 0,0-1 0,0 0-1,1-19-12205</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2.618"/>
    </inkml:context>
    <inkml:brush xml:id="br0">
      <inkml:brushProperty name="width" value="0.025" units="cm"/>
      <inkml:brushProperty name="height" value="0.025" units="cm"/>
    </inkml:brush>
  </inkml:definitions>
  <inkml:trace contextRef="#ctx0" brushRef="#br0">1 0 10762,'0'0'22005,"12"51"-22005,-6-39 0,5-2 0,2-1 0,2-7-2434,1-2-4068,-8 0-6279</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2.963"/>
    </inkml:context>
    <inkml:brush xml:id="br0">
      <inkml:brushProperty name="width" value="0.025" units="cm"/>
      <inkml:brushProperty name="height" value="0.025" units="cm"/>
    </inkml:brush>
  </inkml:definitions>
  <inkml:trace contextRef="#ctx0" brushRef="#br0">0 1 24695,'0'0'8072</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107"/>
    </inkml:context>
    <inkml:brush xml:id="br0">
      <inkml:brushProperty name="width" value="0.025" units="cm"/>
      <inkml:brushProperty name="height" value="0.025" units="cm"/>
    </inkml:brush>
  </inkml:definitions>
  <inkml:trace contextRef="#ctx0" brushRef="#br0">0 1 12139,'0'0'19411,"60"29"-18194,-33-4-1217,-1 5 0,2 0 0,-1-3 0,1-1 0,0-6 0,4-5 0,-1-6-1826,-1-9-1761,1 0-1666,-1-7-1602</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432"/>
    </inkml:context>
    <inkml:brush xml:id="br0">
      <inkml:brushProperty name="width" value="0.025" units="cm"/>
      <inkml:brushProperty name="height" value="0.025" units="cm"/>
    </inkml:brush>
  </inkml:definitions>
  <inkml:trace contextRef="#ctx0" brushRef="#br0">239 1 12011,'0'0'12076,"-43"66"-9738,15-19-192,0 7-929,-2 4-352,4 2 0,2 2-161,6 1-351,5-4-161,3-5-192,5-5 0,0-9-128,2-11-1313,-2-8-1730,5-12-3171</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789"/>
    </inkml:context>
    <inkml:brush xml:id="br0">
      <inkml:brushProperty name="width" value="0.025" units="cm"/>
      <inkml:brushProperty name="height" value="0.025" units="cm"/>
    </inkml:brush>
  </inkml:definitions>
  <inkml:trace contextRef="#ctx0" brushRef="#br0">1 84 9449,'0'0'22160,"9"-2"-21189,117-23-1578,1 6 1,247-6-1,-325 22-5623,-6-7-4559</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6.583"/>
    </inkml:context>
    <inkml:brush xml:id="br0">
      <inkml:brushProperty name="width" value="0.025" units="cm"/>
      <inkml:brushProperty name="height" value="0.025" units="cm"/>
    </inkml:brush>
  </inkml:definitions>
  <inkml:trace contextRef="#ctx0" brushRef="#br0">1 10 7591,'0'0'11723,"51"7"-8712,-7-6-801,10-1-608,10 0-802,3 0-607,-1 0-129,-2-1-1089,-8-4-1730,-13-1-2946,-14 0-5286</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6.945"/>
    </inkml:context>
    <inkml:brush xml:id="br0">
      <inkml:brushProperty name="width" value="0.025" units="cm"/>
      <inkml:brushProperty name="height" value="0.025" units="cm"/>
    </inkml:brush>
  </inkml:definitions>
  <inkml:trace contextRef="#ctx0" brushRef="#br0">0 23 15695,'0'0'2370,"62"0"353,-7-6-609,15-2-705,12 2-768,3 3-545,0 3-224,-9 0-2115,-5 0-2849,-4 0-5895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9.100"/>
    </inkml:context>
    <inkml:brush xml:id="br0">
      <inkml:brushProperty name="width" value="0.025" units="cm"/>
      <inkml:brushProperty name="height" value="0.025" units="cm"/>
    </inkml:brush>
  </inkml:definitions>
  <inkml:trace contextRef="#ctx0" brushRef="#br0">139 1 9897,'0'0'13138,"8"7"-11243,14 11-1225,0 2-1,-2 0 0,-1 1 0,0 1 1,-2 1-1,0 1 0,-2 0 1,0 1-1,17 42 0,-26-51-635,0 1 1,-1-1-1,-1 1 0,-1 0 0,0 0 0,-1 0 1,-1 1-1,0-1 0,-1 0 0,-1 0 0,-1 1 0,-1-1 1,0 0-1,-1 0 0,-1-1 0,0 1 0,-15 28 1,3-12-422,-3-1 0,-1 0 0,-39 46 0,42-58-1573,-41 34 0,44-42-208,0-2-1,0 0 1,-27 13-1,-9-5-10355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1.989"/>
    </inkml:context>
    <inkml:brush xml:id="br0">
      <inkml:brushProperty name="width" value="0.025" units="cm"/>
      <inkml:brushProperty name="height" value="0.025" units="cm"/>
    </inkml:brush>
  </inkml:definitions>
  <inkml:trace contextRef="#ctx0" brushRef="#br0">29 1 13581,'0'0'11702,"-6"8"-10421,4-6-1186,0 1 0,0-1 1,0 1-1,0-1 0,0 1 0,1 0 1,-1 0-1,1 0 0,0-1 0,0 2 1,0-1-1,0 0 0,0 0 0,0 0 1,1 0-1,0 0 0,0 1 0,0-1 1,0 0-1,0 0 0,0 0 0,1 1 1,0-1-1,0 0 0,-1 0 0,2 0 1,-1 0-1,0 0 0,1 0 1,-1-1-1,5 6 0,6 5 26,0-1-1,1 0 1,1-1-1,0-1 1,0 0-1,30 15 1,41 29-121,-79-49-91,1 1 1,-1 0 0,0 0 0,0 0-1,-1 1 1,0-1 0,0 1 0,0 1 0,4 9-1,3 34-3881,-11-49 3178,-1 1 0,0-1 0,0 1 0,0-1 0,0 1 0,0-1 1,-1 1-1,1-1 0,-1 1 0,-1 3 0,-3-2-4363</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2.328"/>
    </inkml:context>
    <inkml:brush xml:id="br0">
      <inkml:brushProperty name="width" value="0.025" units="cm"/>
      <inkml:brushProperty name="height" value="0.025" units="cm"/>
    </inkml:brush>
  </inkml:definitions>
  <inkml:trace contextRef="#ctx0" brushRef="#br0">0 297 13196,'0'0'12199,"11"-5"-9797,212-122 1146,-71 27-5081,-98 64-482,-28 17-7274,-15 9 1351</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2.765"/>
    </inkml:context>
    <inkml:brush xml:id="br0">
      <inkml:brushProperty name="width" value="0.025" units="cm"/>
      <inkml:brushProperty name="height" value="0.025" units="cm"/>
    </inkml:brush>
  </inkml:definitions>
  <inkml:trace contextRef="#ctx0" brushRef="#br0">1 346 545,'0'0'28966,"13"-15"-28267,228-274-160,-233 279-542,-6 6 3,0 1 1,1 1-1,-1-1 0,1 0 1,-1 0-1,1 1 0,0 0 0,0-1 1,0 1-1,5-2 0,-6 8-17,-1 1 1,0-1-1,0 1 1,-1-1-1,0 1 0,1 0 1,-1 0-1,-2 7 1,-12 110 372,7-71 144,-2 67 0,9-109-867,2 39 1231,5-26-2384,8-9-3960</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3.105"/>
    </inkml:context>
    <inkml:brush xml:id="br0">
      <inkml:brushProperty name="width" value="0.025" units="cm"/>
      <inkml:brushProperty name="height" value="0.025" units="cm"/>
    </inkml:brush>
  </inkml:definitions>
  <inkml:trace contextRef="#ctx0" brushRef="#br0">0 44 14510,'0'0'13068,"77"-15"-13004,-36 14-128,3-12-2947,2-2-6918</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240"/>
    </inkml:context>
    <inkml:brush xml:id="br0">
      <inkml:brushProperty name="width" value="0.025" units="cm"/>
      <inkml:brushProperty name="height" value="0.025" units="cm"/>
    </inkml:brush>
  </inkml:definitions>
  <inkml:trace contextRef="#ctx0" brushRef="#br0">0 0 18065,'0'0'9209,"4"11"-8665,5 14-380,-2 0-1,0 1 1,-2 0-1,2 30 0,1 120-3350,-12-181-2292,1 1 3436,-12-14-6018</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583"/>
    </inkml:context>
    <inkml:brush xml:id="br0">
      <inkml:brushProperty name="width" value="0.025" units="cm"/>
      <inkml:brushProperty name="height" value="0.025" units="cm"/>
    </inkml:brush>
  </inkml:definitions>
  <inkml:trace contextRef="#ctx0" brushRef="#br0">0 0 7495,'0'0'16432,"71"21"-14895,-27-21-448,6 0-801,2 0-192,-1 0-1153,-6-5-2049,-9 1-1891,-5-1-3267</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937"/>
    </inkml:context>
    <inkml:brush xml:id="br0">
      <inkml:brushProperty name="width" value="0.025" units="cm"/>
      <inkml:brushProperty name="height" value="0.025" units="cm"/>
    </inkml:brush>
  </inkml:definitions>
  <inkml:trace contextRef="#ctx0" brushRef="#br0">308 0 17969,'0'0'4805,"-10"53"-3108,-5-23 193,-3 5-1057,0 2-609,0-1-128,1 0-64,2-5 32,1-5-32,2-7 32,-2-3-32,0-6-352,0-7-737,-2-3-1121,-2-4-1698,-1-16-2626</inkml:trace>
  <inkml:trace contextRef="#ctx0" brushRef="#br0" timeOffset="1">0 69 15246,'0'0'7752,"40"63"-5959,-14-45 65,7 1-609,6-2-800,3-1-257,5-1-384,-4-2-2018,-7-2-2499,-5-3-4355</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9.279"/>
    </inkml:context>
    <inkml:brush xml:id="br0">
      <inkml:brushProperty name="width" value="0.025" units="cm"/>
      <inkml:brushProperty name="height" value="0.025" units="cm"/>
    </inkml:brush>
  </inkml:definitions>
  <inkml:trace contextRef="#ctx0" brushRef="#br0">33 1 10154,'0'0'8968,"-22"54"-6950,14-25-641,5 1-640,3 1 32,0-1-545,8-2-224,-1-5-2883,4-5-1825,-7-6-3844</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9.618"/>
    </inkml:context>
    <inkml:brush xml:id="br0">
      <inkml:brushProperty name="width" value="0.025" units="cm"/>
      <inkml:brushProperty name="height" value="0.025" units="cm"/>
    </inkml:brush>
  </inkml:definitions>
  <inkml:trace contextRef="#ctx0" brushRef="#br0">99 27 16720,'9'-3'2231,"13"-4"-1220,0 2-1,1 1 0,0 1 0,0 0 1,0 2-1,0 1 0,32 3 1,-53-3-1003,-1 1 0,1-1 1,-1 0-1,1 1 0,-1-1 1,1 1-1,-1 0 0,0-1 0,1 1 1,-1 0-1,0 0 0,0 0 1,1 0-1,-1 0 0,0 0 1,0 0-1,0 1 0,0-1 1,0 0-1,-1 1 0,1-1 1,0 0-1,1 4 0,-2-3 81,0 1-1,1 0 1,-1 0-1,0 0 0,0 0 1,-1-1-1,1 1 1,-1 0-1,1 0 0,-1 0 1,0-1-1,-1 4 0,-3 5 333,0-1-1,-1 0 0,0 0 0,-1 0 1,-7 8-1,1-5 19,-10 13 115,71-26-4302,-45 0 3580,1 0-1,-1 0 1,1 1-1,0-1 0,-1 1 1,1 0-1,-1 0 1,1 0-1,-1 0 1,0 0-1,1 1 0,-1-1 1,0 1-1,0 0 1,0 0-1,0 0 0,-1 1 1,1-1-1,0 1 1,-1-1-1,0 1 1,3 3-1,-4-3 178,0 0 0,0 0 1,0-1-1,0 1 0,-1 0 0,1 0 0,-1 0 1,1 0-1,-1 0 0,0 0 0,-1 0 1,1 0-1,0-1 0,-1 1 0,1 0 0,-1 0 1,0 0-1,0 0 0,0-1 0,-1 1 0,1 0 1,0-1-1,-1 1 0,0-1 0,1 0 0,-1 1 1,-5 3-1,-3 5 534,-1-1 1,-1 0 0,0-1-1,0 0 1,-1 0 0,0-1-1,-1-1 1,1-1-1,-1 0 1,-1 0 0,-14 3-1,15-6-509,-1 0-1,1-1 0,-1 0 1,1-1-1,-1-1 1,0 0-1,-15-3 0,-4-7-3177,15-3-2755,0-1-6449</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3.393"/>
    </inkml:context>
    <inkml:brush xml:id="br0">
      <inkml:brushProperty name="width" value="0.025" units="cm"/>
      <inkml:brushProperty name="height" value="0.025" units="cm"/>
    </inkml:brush>
  </inkml:definitions>
  <inkml:trace contextRef="#ctx0" brushRef="#br0">66 0 17392,'0'0'6054,"-22"63"-4356,7-31-257,4 4-160,0 3-768,4-3-353,7-2-96,0-7-64,3-2-192,5-5-289,2-2-191,-5-3-449,-2-3-673,-3-1-1313,0-6-1505</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34.730"/>
    </inkml:context>
    <inkml:brush xml:id="br0">
      <inkml:brushProperty name="width" value="0.025" units="cm"/>
      <inkml:brushProperty name="height" value="0.025" units="cm"/>
    </inkml:brush>
  </inkml:definitions>
  <inkml:trace contextRef="#ctx0" brushRef="#br0">26 139 10826,'0'0'18893,"-6"3"-18616,-13 13-75,20-15-166,0 0 0,0-1-1,1 1 1,-1 0 0,0-1-1,0 1 1,1-1 0,-1 1 0,0-1-1,1 1 1,-1-1 0,0 0-1,1 0 1,-1 0 0,0 0 0,1 0-1,-1 0 1,1 0 0,-1 0 0,0 0-1,2-1 1,1 1 21,-1-1 1,1 1 0,0-1-1,-1 0 1,1 0-1,-1 0 1,0 0-1,1-1 1,-1 1-1,0-1 1,0 0-1,0 0 1,0 0-1,0-1 1,0 1-1,-1 0 1,1-1-1,-1 0 1,0 0-1,1 0 1,-1 0-1,-1 0 1,1 0-1,0 0 1,-1 0-1,1-1 1,-1 1-1,0-1 1,0 1 0,0-7-1,-2 8-57,0 1 0,0 0 0,0 1 0,0-1 0,0 0 0,0 0 0,0 0 0,0 1 0,-1-1 0,1 0 0,0 1 0,0-1 0,-1 1 0,1 0 0,0-1 0,-1 1 0,1 0 0,-1 0 0,1 0 0,0 0 0,-1 0 0,1 0 0,-3 0 0,-37 4 0,39-4 0,0 1 0,0-1 0,1 1 0,-1 0 0,0 0 0,0 0 0,0 0 0,1 0 0,-1 0 0,1 0 0,-1 0 0,0 1 0,1-1 0,0 0 0,-1 1 0,1 0 0,0-1 0,0 1 0,0 0 0,0-1 0,0 1 0,0 0 0,1 0 0,-1 0 0,1 0 0,-1 0 0,1 0 0,0 0 0,-1 0 0,1 0 0,0 2 0,3-3 0,0-1 0,-1 0 0,1 0 0,0 0 0,-1-1 0,1 1 0,0-1 0,-1 1 0,1-1 0,-1 0 0,1 0 0,2-1 0,4-4 0,1 1 0,-1-1 0,0-1 0,0 0 0,-1 0 0,0-1 0,0 1 0,-1-2 0,0 1 0,0-1 0,5-10 0,-13 18 0,1 1 0,0-1 0,-1 1 0,1 0 0,-1-1 0,1 1 0,-1-1 0,1 1 0,-1 0 0,1-1 0,-1 1 0,1 0 0,-1 0 0,0 0 0,1-1 0,-1 1 0,1 0 0,-1 0 0,0 0 0,1 0 0,-1 0 0,1 0 0,-1 0 0,0 0 0,1 0 0,-1 0 0,0 0 0,1 1 0,-2-1 0,-23 3 0,16 1 0,0 0 0,0 1 0,1-1 0,-10 8 0,15-10 0,0 0 0,0 0 0,0 0 0,0 0 0,1 1 0,-1-1 0,1 1 0,0 0 0,0 0 0,0 0 0,0 0 0,0 0 0,0 0 0,-1 5 0,6-7 0,0-1 0,1 0 0,-1 0 0,0 0 0,0-1 0,0 1 0,1-1 0,-1 0 0,4-1 0,14-7 0,1-1 0,-2-1 0,28-19 0,3-2 0,-67 46 0,0 0 0,1 1 0,1 1 0,-16 22 0,20-21-2022,-2 4-5987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3.722"/>
    </inkml:context>
    <inkml:brush xml:id="br0">
      <inkml:brushProperty name="width" value="0.025" units="cm"/>
      <inkml:brushProperty name="height" value="0.025" units="cm"/>
    </inkml:brush>
  </inkml:definitions>
  <inkml:trace contextRef="#ctx0" brushRef="#br0">1 71 15439,'0'0'4356,"66"-19"-3011,-28 11-704,6 2-513,8-5-385,4-1-2849,-1-3-5126</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4.064"/>
    </inkml:context>
    <inkml:brush xml:id="br0">
      <inkml:brushProperty name="width" value="0.025" units="cm"/>
      <inkml:brushProperty name="height" value="0.025" units="cm"/>
    </inkml:brush>
  </inkml:definitions>
  <inkml:trace contextRef="#ctx0" brushRef="#br0">354 0 18802,'0'0'5269,"-10"1"-3983,-11 2-919,0 0-1,1 2 0,0 0 1,0 2-1,0 0 0,-32 17 1,36-16-125,-1 1-1,1 1 1,1 0 0,0 2 0,0-1-1,1 2 1,1 0 0,-16 19 0,27-29-183,0-1 0,0 1 1,0-1-1,0 1 0,1-1 0,0 1 1,-1 0-1,1 0 0,0 0 0,0 0 1,1 0-1,-1 0 0,0 0 1,1 0-1,0 0 0,0 0 0,0 1 1,1 2-1,0-4-41,0 0 1,0 0-1,0 0 1,0 0-1,1 0 1,-1 0-1,1-1 1,-1 1-1,1-1 1,0 1-1,-1-1 1,1 1-1,0-1 1,0 0-1,0 0 1,0 0-1,0 0 1,1 0-1,-1-1 1,0 1-1,0-1 1,0 1-1,1-1 1,-1 0-1,3 0 1,30 4-325,1-2 0,-1-1 0,1-2 0,39-6 0,-31 0-5058,53-15 1,-42 6-1785</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4.484"/>
    </inkml:context>
    <inkml:brush xml:id="br0">
      <inkml:brushProperty name="width" value="0.025" units="cm"/>
      <inkml:brushProperty name="height" value="0.025" units="cm"/>
    </inkml:brush>
  </inkml:definitions>
  <inkml:trace contextRef="#ctx0" brushRef="#br0">506 71 17040,'0'-9'3022,"0"6"-2708,0 1-130,1 0 0,-1 0 0,0 0 0,0 0 0,0 0 0,0 0 0,0-1 0,-1 1 0,1 0 0,0 0 0,-1 0 0,0 0 0,1 0 1,-1 0-1,0 0 0,0 1 0,0-1 0,0 0 0,0 0 0,-1 1 0,1-1 0,-1 0 0,1 1 0,-1 0 0,1-1 0,-1 1 0,0 0 0,1 0 0,-1 0 0,0 0 0,0 0 0,0 0 0,0 0 0,0 1 0,-4-2 1,-8 2 21,0 0 0,0 1 0,0 1 0,0 0 0,0 1 0,0 0 0,1 1 0,0 1 0,-1 0 0,2 0 0,-1 2-1,1-1 1,-12 10 0,-8 5 209,1 2 0,1 1 0,-43 44 0,60-54-264,1 0 1,1 1 0,0 0 0,-17 32 0,24-39-114,0 1 1,0 0 0,1 0-1,0 0 1,1 0-1,0 1 1,0-1 0,1 1-1,1-1 1,-1 1-1,2 12 1,0-17-39,0-1 0,1 0 0,-1 1 0,1-1 0,0 0 0,0 0 0,1 0 0,-1 0 0,1-1 0,0 1 0,0-1 0,0 0 0,0 1 0,0-1 0,1-1 0,-1 1 0,1 0 0,0-1 0,0 0 0,0 0 0,0 0 0,0 0 0,0-1 0,1 1 0,4 0 0,10 3 0,1-1 0,-1-1 0,1-1 0,25 1 0,-38-3 0,9 0 0,0 0 0,1 0 0,-1-2 0,24-4 0,-37 5 0,0 0 0,0 0 0,0 1 0,0-2 0,0 1 0,0 0 0,0-1 0,-1 1 0,1-1 0,-1 0 0,1 1 0,-1-1 0,0-1 0,0 1 0,1 0 0,-2 0 0,1-1 0,0 1 0,0-1 0,-1 0 0,1 0 0,-1 1 0,0-1 0,0 0 0,0 0 0,0 0 0,-1 0 0,1 0 0,-1 0 0,1-6 0,-1 8 0,-1-1 0,1 0 0,0 0 0,0 0 0,-1 0 0,1 0 0,-1 1 0,0-1 0,0 0 0,1 1 0,-1-1 0,0 0 0,0 1 0,-1-1 0,1 1 0,0-1 0,0 1 0,-1 0 0,-1-2 0,-2 0 0,1 0 0,0 1 0,-1-1 0,0 1 0,1 0 0,-1 0 0,-6-1 0,-5 0 0,0 0 0,0 1 0,-28 0 0,35 1 0,-23 2 0,31-1 0,0 1 0,0-1 0,1 0 0,-1 0 0,0 0 0,0 1 0,0-1 0,0 0 0,0 1 0,0-1 0,0 1 0,1-1 0,-1 1 0,0 0 0,0-1 0,1 1 0,-1 0 0,0-1 0,1 1 0,-1 0 0,1 0 0,-1-1 0,1 1 0,-1 0 0,1 0 0,-1 1 0,1-1 0,0-1 0,1 1 0,-1-1 0,0 1 0,0-1 0,0 0 0,1 1 0,-1-1 0,0 1 0,0-1 0,1 0 0,-1 1 0,0-1 0,1 0 0,-1 1 0,1-1 0,-1 0 0,0 1 0,1-1 0,-1 0 0,1 0 0,-1 0 0,0 0 0,1 1 0,-1-1 0,1 0 0,-1 0 0,1 0 0,-1 0 0,1 0 0,-1 0 0,1 0 0,-1 0 0,2 0 0,23 0 0,-20 0 0,19-2 0,0-1 0,0-1 0,-1-2 0,0 0 0,0-1 0,0-1 0,27-15 0,8-1 0,-58 24 0,1 0 0,-1 0 0,0 0 0,0 0 0,1 0 0,-1-1 0,0 1 0,0 0 0,1 0 0,-1 0 0,0 0 0,0 0 0,1 0 0,-1 0 0,0 0 0,0 0 0,1 0 0,-1 0 0,0 0 0,0 0 0,1 0 0,-1 0 0,0 0 0,0 1 0,1-1 0,-1 0 0,0 0 0,0 0 0,1 0 0,-1 0 0,0 1 0,0-1 0,0 0 0,0 0 0,1 0 0,-1 1 0,0-1 0,0 0 0,0 0 0,0 0 0,0 1 0,1-1 0,-1 0 0,0 0 0,0 1 0,0-1 0,0 1 0,-3 18 0,-12 20 0,3-13 0,-5 7 0,-15 45 0,29-70 0,0 1 0,1 0 0,0 0 0,0 0 0,1 0 0,0 0 0,1 0 0,0 0 0,0 0 0,4 16 0,-4-23-55,1-1 0,-1 1 1,1-1-1,0 0 0,-1 1 0,1-1 0,0 0 1,0 0-1,0 1 0,0-1 0,0 0 0,0 0 1,0 0-1,0 0 0,1 0 0,0 0 0,17 6-4095,-4-7-7168</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6.129"/>
    </inkml:context>
    <inkml:brush xml:id="br0">
      <inkml:brushProperty name="width" value="0.025" units="cm"/>
      <inkml:brushProperty name="height" value="0.025" units="cm"/>
    </inkml:brush>
  </inkml:definitions>
  <inkml:trace contextRef="#ctx0" brushRef="#br0">8 0 8520,'0'0'21193,"6"6"-20157,-5-4-989,1 0 0,-1 0 0,1 0 0,0-1 0,-1 1 0,1-1 0,0 1 0,0-1-1,0 1 1,0-1 0,0 0 0,0 0 0,0 0 0,0 0 0,0-1 0,1 1 0,-1 0 0,0-1 0,1 0 0,-1 1 0,0-1 0,1 0-1,-1 0 1,0-1 0,1 1 0,-1 0 0,0-1 0,0 1 0,1-1 0,-1 0 0,0 0 0,0 0 0,0 0 0,0 0 0,0 0 0,0 0-1,0-1 1,0 1 0,0-1 0,-1 1 0,1-1 0,1-2 0,-3-1-47,-11 5 0,-13 6 0,19-4 0,1 0 0,-1 1 0,1 0 0,0 0 0,0 0 0,0 0 0,0 1 0,0-1 0,1 1 0,-1 0 0,1 0 0,0 0 0,0 1 0,1-1 0,-1 1 0,1 0 0,-3 8 0,5-12 0,0-1 0,0 0 0,0 0 0,0 0 0,0 1 0,1-1 0,-1 0 0,0 0 0,0 0 0,0 0 0,0 1 0,0-1 0,1 0 0,-1 0 0,0 0 0,0 0 0,0 0 0,0 1 0,1-1 0,-1 0 0,0 0 0,0 0 0,0 0 0,1 0 0,-1 0 0,0 0 0,0 0 0,0 0 0,1 0 0,-1 0 0,0 0 0,0 0 0,1 0 0,-1 0 0,0 0 0,0 0 0,0 0 0,1 0 0,-1 0 0,0 0 0,0-1 0,0 1 0,0 0 0,1 0 0,-1 0 0,0 0 0,0 0 0,0 0 0,0-1 0,1 1 0,-1 0 0,0 0 0,0 0 0,0-1 0,0 1 0,0 0 0,0 0 0,12-8 0,-10 5 0,3-1 0,-1 0 0,0 0 0,0 0 0,0-1 0,-1 1 0,1-1 0,-1 0 0,-1 0 0,1-1 0,0 1 0,-1 0 0,1-7 0,-3 12 0,0 0 0,-1 0 0,1-1 0,-1 1 0,1 0 0,-1 0 0,1 0 0,0 0 0,-1 0 0,1 0 0,-1 0 0,1 0 0,-1 0 0,1 0 0,-1 0 0,1 0 0,0 1 0,-1-1 0,1 0 0,-1 0 0,1 0 0,0 0 0,-1 1 0,1-1 0,-1 0 0,1 0 0,0 1 0,-1-1 0,1 0 0,0 1 0,0-1 0,-1 0 0,1 1 0,0-1 0,-1 1 0,-15 15 0,15-14-194,0 0 0,0 1 0,0-1 0,0 1 1,1-1-1,-1 1 0,1-1 0,-1 1 0,1-1 0,0 1 0,0-1 0,0 1 0,1-1 1,-1 1-1,0-1 0,1 1 0,0-1 0,0 1 0,-1-1 0,1 0 0,1 1 0,-1-1 1,0 0-1,3 4 0,21 7-7643</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048"/>
    </inkml:context>
    <inkml:brush xml:id="br0">
      <inkml:brushProperty name="width" value="0.025" units="cm"/>
      <inkml:brushProperty name="height" value="0.025" units="cm"/>
    </inkml:brush>
  </inkml:definitions>
  <inkml:trace contextRef="#ctx0" brushRef="#br0">196 77 7431,'0'0'3262,"10"-8"-139,6-7-1693,19-17 1338,-9 11 3753,-31 29-1475,-9 16-4156,-77 75 1290,53-61-2210,2 1 1,2 2-1,-31 48 0,67-114-7410,-3 10 4492,5-10-1932,-3-4-1462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387"/>
    </inkml:context>
    <inkml:brush xml:id="br0">
      <inkml:brushProperty name="width" value="0.025" units="cm"/>
      <inkml:brushProperty name="height" value="0.025" units="cm"/>
    </inkml:brush>
  </inkml:definitions>
  <inkml:trace contextRef="#ctx0" brushRef="#br0">0 1 11755,'0'0'14958,"49"63"-13260,-26-43-769,4 1-449,6-1-384,3 0-32,2-4-2114,-2-4-3267,0-5-3811</inkml:trace>
  <inkml:trace contextRef="#ctx0" brushRef="#br0" timeOffset="1">523 129 15887,'0'0'2691,"-19"50"-1,13-20-1056,4-1-449,2 2-801,0 0-256,5-1-192,5-3-1537,-1-3-1602,-6-5-2307</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869"/>
    </inkml:context>
    <inkml:brush xml:id="br0">
      <inkml:brushProperty name="width" value="0.025" units="cm"/>
      <inkml:brushProperty name="height" value="0.025" units="cm"/>
    </inkml:brush>
  </inkml:definitions>
  <inkml:trace contextRef="#ctx0" brushRef="#br0">56 68 20115,'0'0'5899,"11"-9"-3641,-3 2-1993,0 1 0,1 0 0,0 0 0,0 1 0,0 0 0,1 1 0,-1 0 0,1 1 0,0-1 0,0 2 0,1 0 0,-1 0 0,20-1 0,-27 3-257,0 0 0,0 0 0,0 1-1,0-1 1,0 0 0,0 1 0,0 0 0,0 0-1,0 0 1,0 0 0,-1 0 0,1 0 0,0 1-1,-1-1 1,1 1 0,3 4 0,-4-5 12,-1 1 0,0 0 1,1 1-1,-1-1 0,0 0 0,0 0 0,-1 0 1,1 1-1,0-1 0,-1 0 0,0 1 1,1-1-1,-1 0 0,0 1 0,0-1 1,0 1-1,-1-1 0,1 0 0,0 1 0,-1-1 1,0 0-1,-1 4 0,-2 3-7,0-1-1,0 1 1,-1-1-1,-1 0 0,1-1 1,-1 0-1,0 1 1,-1-2-1,0 1 1,0-1-1,0 0 1,-1-1-1,0 1 1,-8 3-1,16-10-12,1 0 0,1 0 0,-1-1 0,0 1 0,0 0 0,0 0 0,1 0 0,-1 0 0,1 0 0,-1 0 0,1 0 0,-1 0 0,4 0 0,-2 0 0,1 0 0,0 0 0,0 1 0,0 0 0,0 0 0,0 0 0,0 0 0,0 0 0,0 1 0,-1 0 0,1 0 0,0 0 0,0 0 0,0 0 0,-1 1 0,1 0 0,-1-1 0,1 2 0,-1-1 0,0 0 0,0 0 0,0 1 0,0 0 0,0 0 0,-1 0 0,1 0 0,-1 0 0,0 0 0,0 0 0,0 1 0,0-1 0,0 1 0,-1 0 0,0-1 0,0 1 0,0 0 0,0 0 0,0 0 0,-1 0 0,1 0 0,-1 0 0,0 0 0,-1-1 0,1 1 0,-1 0 0,-1 6 0,0-5 0,-1 0 0,1-1 0,-1 1 0,0-1 0,0 0 0,-1 1 0,1-1 0,-1-1 0,0 1 0,0 0 0,0-1 0,-1 0 0,1 0 0,-1 0 0,0-1 0,1 0 0,-11 4 0,-2 0 0,0-1 0,0 0 0,-1-1 0,-17 1 0,22-3 0,1 0 0,-1 0 0,1-1 0,0-1 0,0 0 0,-1 0 0,1-1 0,-16-4 0,28 5-24,0 0 1,1 0-1,-1 0 1,0 0-1,0 0 1,0 0-1,1 0 0,-1 0 1,0 0-1,0 0 1,1 0-1,-1 0 0,0 0 1,0 0-1,0 0 1,1-1-1,-1 1 1,0 0-1,0 0 0,0 0 1,1 0-1,-1-1 1,0 1-1,0 0 1,0 0-1,0 0 0,0-1 1,0 1-1,1 0 1,-1 0-1,0 0 1,0-1-1,0 1 0,0 0 1,0 0-1,0-1 1,0 1-1,0 0 0,0 0 1,0 0-1,0-1 1,0 1-1,0 0 1,0 0-1,0-1 0,0 1 1,-1 0-1,1 0 1,0-1-1,0 1 1,0 0-1,0 0 0,0 0 1,0-1-1,-1 1 1,1 0-1,0 0 1,0 0-1,0 0 0,0 0 1,-1-1-1,1 1 1,0 0-1,0 0 0,0 0 1,-1 0-1,1 0 1,0 0-1,17-7-4878,7 1-2470</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6.212"/>
    </inkml:context>
    <inkml:brush xml:id="br0">
      <inkml:brushProperty name="width" value="0.025" units="cm"/>
      <inkml:brushProperty name="height" value="0.025" units="cm"/>
    </inkml:brush>
  </inkml:definitions>
  <inkml:trace contextRef="#ctx0" brushRef="#br0">49 1 23062,'0'0'8712,"-21"66"-7719,9-31-993,2 4 0,4 0 0,6-1 0,0-6 0,2-2 0,9-7 0,0-6 0,1-6 0,-2-8-1954,-3-3-3971,-1-7-4485</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6.721"/>
    </inkml:context>
    <inkml:brush xml:id="br0">
      <inkml:brushProperty name="width" value="0.025" units="cm"/>
      <inkml:brushProperty name="height" value="0.025" units="cm"/>
    </inkml:brush>
  </inkml:definitions>
  <inkml:trace contextRef="#ctx0" brushRef="#br0">205 1 16303,'0'0'13266,"-12"0"-12662,10 0-571,-2 0 18,0 0 1,0 0-1,0 1 1,0-1-1,0 1 1,0 0 0,0 0-1,1 0 1,-1 0-1,0 1 1,1-1-1,-1 1 1,1 0-1,-1 0 1,1 1 0,0-1-1,0 1 1,0-1-1,0 1 1,-4 6-1,-10 13 135,2 2-1,0 0 1,2 1-1,-16 41 1,24-54-144,1 0 1,0 0-1,1 1 0,1-1 1,0 1-1,1 0 1,0 0-1,0-1 0,2 1 1,0 0-1,0 0 1,5 17-1,-5-26-42,0-1 0,1 1 0,0-1 0,0 0 0,0 1 0,0-1 0,0 0 0,1 0 0,-1 0 0,1-1 0,0 1 0,0-1 0,0 1 0,0-1 0,0 0 0,1 0 0,3 2 0,-1-2 0,1 1 0,-1-1 0,1 0 0,0 0 0,-1-1 0,1 1 0,0-2 0,0 1 0,10-1 0,-12 0 0,-1-1 0,1 1 0,-1-1 0,1 0 0,-1 0 0,1 0 0,-1-1 0,0 0 0,0 1 0,0-2 0,0 1 0,0 0 0,7-6 0,-9 6 0,0 0 0,-1-1 0,1 1 0,0 0 0,-1-1 0,0 1 0,1-1 0,-1 1 0,0-1 0,0 0 0,0 0 0,-1 1 0,1-1 0,-1 0 0,1 0 0,-1 0 0,0 1 0,0-1 0,0 0 0,-1 0 0,1 0 0,-1 0 0,-1-4 0,1 4 0,-1 1 0,0-1 0,0 0 0,0 1 0,0-1 0,0 1 0,-1-1 0,1 1 0,-1 0 0,1 0 0,-1 0 0,0 1 0,0-1 0,0 1 0,0-1 0,0 1 0,0 0 0,0 0 0,0 0 0,0 1 0,-1-1 0,-4 0 0,4 0 0,-1 1 0,1-1 0,-1 1 0,1-1 0,-1 1 0,1 1 0,-1-1 0,1 1 0,-1-1 0,1 1 0,0 1 0,-1-1 0,1 0 0,0 1 0,-7 4 0,10-6 0,0 1 0,1-1 0,-1 1 0,1-1 0,-1 0 0,0 1 0,1 0 0,-1-1 0,1 1 0,0-1 0,-1 1 0,1 0 0,0-1 0,-1 1 0,1 0 0,0-1 0,-1 1 0,1 0 0,0-1 0,0 1 0,0 0 0,0-1 0,0 1 0,0 1 0,13 5 0,27-7 0,-24-3 0,0-2 0,0 0 0,0 0 0,0-1 0,-1-1 0,0-1 0,23-15 0,28-14 0,-65 37 0,0-1 0,-1 1 0,1 0 0,0-1 0,-1 1 0,1 0 0,0-1 0,0 1 0,-1 0 0,1 0 0,0 0 0,0 0 0,-1 0 0,1 0 0,0 0 0,0 0 0,-1 0 0,1 0 0,0 0 0,0 0 0,-1 0 0,1 1 0,0-1 0,0 0 0,-1 1 0,1-1 0,0 0 0,-1 1 0,2 0 0,-1 1 0,-1-1 0,1 0 0,0 1 0,-1-1 0,1 1 0,0 0 0,-1-1 0,0 1 0,1-1 0,-1 1 0,0 0 0,0-1 0,0 3 0,-9 53 0,-10 7 46,13-45-106,0 0-1,1 1 1,1 0-1,-3 38 1,13-72-10217,3-12-5359</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7.063"/>
    </inkml:context>
    <inkml:brush xml:id="br0">
      <inkml:brushProperty name="width" value="0.025" units="cm"/>
      <inkml:brushProperty name="height" value="0.025" units="cm"/>
    </inkml:brush>
  </inkml:definitions>
  <inkml:trace contextRef="#ctx0" brushRef="#br0">123 0 7623,'0'0'20115,"19"51"-17937,-1-27-320,2 10-865,-1 6-993,-1 10 0,-6 8 0,-6 9 0,-6 9 0,-14 3 0,-12 2 0,-9-1 0,-5-8 0,-1-12 0,1-17-3107,2-20-7367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1.728"/>
    </inkml:context>
    <inkml:brush xml:id="br0">
      <inkml:brushProperty name="width" value="0.025" units="cm"/>
      <inkml:brushProperty name="height" value="0.025" units="cm"/>
    </inkml:brush>
  </inkml:definitions>
  <inkml:trace contextRef="#ctx0" brushRef="#br0">93 0 3908,'0'0'7196,"4"5"-6278,9 9-155,-8-9 388,0-1-1,0 1 1,0-1-1,0 0 0,1-1 1,6 4-1,7 0-1019,-11-2 5675,-14-1-4641,-17 1-2787,15-6 831,0-1-1,0 0 0,0 0 0,0 0 1,1-1-1,-1 0 0,0 0 1,1-1-1,0 0 0,-8-6 0,-3-1-1875,-23-13-4876</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5.129"/>
    </inkml:context>
    <inkml:brush xml:id="br0">
      <inkml:brushProperty name="width" value="0.025" units="cm"/>
      <inkml:brushProperty name="height" value="0.025" units="cm"/>
    </inkml:brush>
  </inkml:definitions>
  <inkml:trace contextRef="#ctx0" brushRef="#br0">0 32 16400,'0'0'11562,"62"0"-9672,-14 0-705,12 0-704,11-4-353,3 0-64,1-2-32,-4-2-256,-12 4-801,-12-1-352,-18 4-1891,-18 1-1408,-31 0-8777</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5.469"/>
    </inkml:context>
    <inkml:brush xml:id="br0">
      <inkml:brushProperty name="width" value="0.025" units="cm"/>
      <inkml:brushProperty name="height" value="0.025" units="cm"/>
    </inkml:brush>
  </inkml:definitions>
  <inkml:trace contextRef="#ctx0" brushRef="#br0">0 36 16816,'0'0'5413,"48"9"-2274,3-9-480,13 0-706,5-8-1120,3 0-609,-3 2-160,-8 4-416,-12-1-1986,-13-4-3331,-8-4-5030</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7.234"/>
    </inkml:context>
    <inkml:brush xml:id="br0">
      <inkml:brushProperty name="width" value="0.025" units="cm"/>
      <inkml:brushProperty name="height" value="0.025" units="cm"/>
    </inkml:brush>
  </inkml:definitions>
  <inkml:trace contextRef="#ctx0" brushRef="#br0">8 0 14798,'0'0'14403,"1"14"-13453,-5 89-56,1-62-603,2 1 0,4 50 0,-3-88-279,0-1 0,1 0 0,-1 0 0,1 0 0,-1 0 0,1 0 0,0 0 0,0 0 0,0 0 0,1-1 0,-1 1 0,1 0 0,0-1 0,-1 1 0,1-1 0,0 1 0,1-1 0,-1 0 0,0 0 0,1 0 0,-1 0 0,1 0 0,-1-1 0,1 1 0,0-1 0,0 0 1,-1 1-1,1-1 0,0-1 0,0 1 0,0 0 0,0-1 0,1 1 0,-1-1 0,0 0 0,0 0 0,0 0 0,6-2 0,0 1 17,0-2 0,-1 1 0,1-1 1,-1 0-1,0-1 0,0 0 0,0 0 1,0-1-1,-1 0 0,1 0 0,-1 0 1,9-11-1,-3 1-29,-2 0 0,0 0 0,0-1 0,-2-1 0,0 0 0,-1 0 0,-1 0 0,0-1 0,-1-1 0,-1 1 0,-1 0 0,-1-1 0,2-27 0,-34 101 0,24-41 0,-1 0 0,2 0 0,0 0 0,0 1 0,2 0 0,0-1 0,-1 24 0,3-36 1,0-1 0,1 1 1,-1-1-1,0 1 0,1 0 0,-1-1 0,1 1 0,0-1 1,-1 1-1,1-1 0,0 0 0,0 1 0,0-1 0,0 0 1,0 1-1,0-1 0,0 0 0,0 0 0,1 0 0,2 2 1,-1-1 1,1 0 1,0-1-1,0 1 1,1-1-1,-1 0 1,0 0-1,8 1 1,7-1-72,0 0 0,33-5 0,-45 4 5,31-8-2338,-15-2-2815,0-5-4602</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7.902"/>
    </inkml:context>
    <inkml:brush xml:id="br0">
      <inkml:brushProperty name="width" value="0.025" units="cm"/>
      <inkml:brushProperty name="height" value="0.025" units="cm"/>
    </inkml:brush>
  </inkml:definitions>
  <inkml:trace contextRef="#ctx0" brushRef="#br0">2 101 19763,'0'0'11472,"9"-5"-10287,4-1-1129,0 0 0,1 1 0,-1 0 0,1 1 0,24-3 0,86-9-38,-78 12-25,552-38 7,-997 52 0,163-2 0,208-7 0,-1 1 0,-38 8 0,58-8 0,0 0 0,0 1 0,0 0 0,0 0 0,1 1 0,-1 0 0,1 0 0,0 1 0,0 0 0,0 1 0,-6 6 0,12-11 0,1 0 0,0 0 0,-1 1 0,1-1 0,0 0 0,0 1 0,0-1 0,0 1 0,0-1 0,0 1 0,1-1 0,-1 1 0,0 0 0,1-1 0,-1 1 0,1 0 0,0-1 0,-1 1 0,1 3 0,0-4 0,1 0 0,0 0 0,-1 0 0,1 0 0,-1 0 0,1 0 0,0 0 0,0 0 0,0 0 0,-1 0 0,1-1 0,0 1 0,0 0 0,0 0 0,0-1 0,0 1 0,0-1 0,1 1 0,-1-1 0,0 0 0,2 1 0,9 2 0,0-1 0,1-1 0,-1 0 0,15-1 0,-24 0 0,41-1 0,0-3 0,81-17 0,87-35 0,-111 28 0,-27 8 0,-152 25 0,-124 26-2095,-106-8-5787,270-23-1007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3.237"/>
    </inkml:context>
    <inkml:brush xml:id="br0">
      <inkml:brushProperty name="width" value="0.025" units="cm"/>
      <inkml:brushProperty name="height" value="0.025" units="cm"/>
    </inkml:brush>
  </inkml:definitions>
  <inkml:trace contextRef="#ctx0" brushRef="#br0">1 1 11819,'0'0'13074,"1"12"-11740,0 170 279,-1-181-1689,0 0 1,0-1 0,0 1 0,0-1-1,0 1 1,0-1 0,0 1 0,0-1-1,1 1 1,-1 0 0,0-1 0,0 1-1,0-1 1,1 1 0,-1-1 0,0 1-1,1-1 1,-1 0 0,0 1 0,1-1-1,-1 1 1,1-1 0,-1 0 0,1 1-1,-1-1 1,1 0 0,-1 1 0,1-1-1,0 0 1,-1 0-100,1 0-1,-1 0 1,0 0-1,1-1 0,-1 1 1,1 0-1,-1-1 1,0 1-1,1 0 1,-1 0-1,0-1 1,1 1-1,-1-1 1,0 1-1,0 0 1,1-1-1,-1 1 0,0-1 1,0 1-1,0-1 1,1 1-1,-1 0 1,0-1-1,0 1 1,0-1-1,0 1 1,0-1-1,0 1 1,0-1-1,0 1 0,0-1 1,0 0-1,-7-35-7778,-1 14 2141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3.671"/>
    </inkml:context>
    <inkml:brush xml:id="br0">
      <inkml:brushProperty name="width" value="0.025" units="cm"/>
      <inkml:brushProperty name="height" value="0.025" units="cm"/>
    </inkml:brush>
  </inkml:definitions>
  <inkml:trace contextRef="#ctx0" brushRef="#br0">109 76 4933,'0'0'11931,"6"-8"-9273,-2 3-2241,-1 0-1,1 0 1,0 1-1,0-1 0,0 1 1,0 0-1,1 0 1,0 0-1,0 1 0,0 0 1,0 0-1,1 0 1,-1 1-1,1-1 0,-1 1 1,1 1-1,0-1 1,10-1-1,-12 2-247,1 1 0,0-1 0,0 1 0,0 0 0,-1 0 0,1 0 0,0 1 0,0 0 0,-1 0 0,1 0 0,4 2 0,-7-2-140,-1 0 1,1 1 0,-1-1 0,0 1-1,1-1 1,-1 1 0,0 0 0,0-1-1,0 1 1,0 0 0,-1 0 0,1 0-1,0 0 1,-1-1 0,1 1 0,-1 0-1,0 0 1,1 0 0,-1 0 0,0 0-1,0 0 1,0 0 0,-1 0 0,1 0-1,0 0 1,-1 0 0,0 0 0,1 0-1,-2 2 1,-2 8 172,-1-1 0,-1 0 0,0-1 0,0 1 0,-1-1 0,0 0 0,-1-1 0,0 0 1,0 0-1,-20 15 0,1 2-12,72-29-211,-33 3-220,0 0 0,0 1 0,0 0 1,-1 1-1,16 3 0,-24-4 203,-1 0-1,1-1 0,-1 1 1,1 0-1,-1 1 1,1-1-1,-1 0 1,1 1-1,-1-1 1,0 1-1,0 0 1,0-1-1,0 1 1,0 0-1,0 1 1,-1-1-1,1 0 1,-1 0-1,1 1 1,-1-1-1,0 0 1,0 1-1,0 0 1,0-1-1,0 1 1,-1-1-1,1 1 1,-1 0-1,0 3 1,0-4 86,0 0 1,-1 0 0,0 0-1,1 0 1,-1 0-1,0 0 1,0 0-1,0-1 1,0 1-1,0 0 1,0-1 0,-1 1-1,1-1 1,0 1-1,-1-1 1,1 0-1,-1 0 1,0 1 0,1-1-1,-1 0 1,0 0-1,0-1 1,-3 2-1,-51 17 1360,49-17-1360,-18 4-48,0-1 0,0-1 0,0-1 0,-1-1 0,1-1 0,-1-1 0,-25-4 0,49 4-5,1-1 1,-1 1-1,1 0 1,-1-1-1,1 1 0,-1-1 1,1 0-1,-1 1 1,1-1-1,0 0 0,-1 0 1,1 0-1,0 0 1,-1 0-1,1 0 0,0-1 1,0 1-1,0 0 0,-1-2 1,2 2-67,0 0 0,0 0 0,-1 1 1,1-1-1,0 0 0,0 0 0,0 0 0,0 0 0,0 1 0,0-1 1,0 0-1,1 0 0,-1 0 0,0 0 0,0 1 0,1-1 1,-1 0-1,0 0 0,1 1 0,-1-1 0,1 0 0,-1 0 0,1 1 1,-1-1-1,1 1 0,0-1 0,-1 0 0,1 1 0,0-1 1,-1 1-1,1 0 0,0-1 0,0 1 0,-1-1 0,2 1 0,19-11-7119</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1.648"/>
    </inkml:context>
    <inkml:brush xml:id="br0">
      <inkml:brushProperty name="width" value="0.025" units="cm"/>
      <inkml:brushProperty name="height" value="0.025" units="cm"/>
    </inkml:brush>
  </inkml:definitions>
  <inkml:trace contextRef="#ctx0" brushRef="#br0">283 1 9961,'0'0'15402,"-6"8"-15349,-60 85 311,-129 162-248,195-254-177,0-1-1,0 0 0,0 1 1,0-1-1,0 1 0,0-1 1,0 0-1,-1 1 0,1-1 1,0 0-1,0 1 0,-1-1 1,1 0-1,0 1 0,0-1 1,-1 0-1,1 0 0,0 1 1,-1-1-1,1 0 0,0 0 1,-1 0-1,1 1 0,0-1 1,-1 0-1,1 0 0,-1 0 1,1 0-1,0 0 0,-1 0 1,1 0-1,-1 0 0,1 0 1,0 0-1,-1 0 0,1 0 1,-1 0-1,1 0 0,0 0 1,-1 0-1,1 0 0,-1 0 1,1-1-1,0 1 0,-1 0 1,0-20-4741,1 11 3968,0-28-5540</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1.975"/>
    </inkml:context>
    <inkml:brush xml:id="br0">
      <inkml:brushProperty name="width" value="0.025" units="cm"/>
      <inkml:brushProperty name="height" value="0.025" units="cm"/>
    </inkml:brush>
  </inkml:definitions>
  <inkml:trace contextRef="#ctx0" brushRef="#br0">0 0 13773,'0'0'5701,"2"69"-3747,14-44-224,7 1-193,5 2-736,8-4-577,4 1-192,5-5-384,-2-2-1538,-4-2-2530,-8-3-1602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5.104"/>
    </inkml:context>
    <inkml:brush xml:id="br0">
      <inkml:brushProperty name="width" value="0.025" units="cm"/>
      <inkml:brushProperty name="height" value="0.025" units="cm"/>
    </inkml:brush>
  </inkml:definitions>
  <inkml:trace contextRef="#ctx0" brushRef="#br0">0 440 16592,'0'0'7826,"13"-12"-6337,227-225-201,-72 69-1289,-140 147-20,-28 21 22,0 0 0,1 0-1,-1 0 1,0 0 0,1-1-1,-1 1 1,0 0 0,1 0 0,-1 0-1,0 0 1,1 0 0,-1 0 0,1 0-1,-1 0 1,0 0 0,1 0-1,-1 0 1,0 0 0,1 0 0,-1 0-1,1 0 1,-1 1 0,0-1-1,1 0 1,-1 0 0,0 0 0,1 0-1,-1 1 1,0-1 0,0 0-1,1 0 1,-1 1 0,0-1 0,0 0-1,1 1 1,-1-1 0,0 1-1,1 3 33,-1 0 0,0 0 0,0 0 0,0 1-1,-1-1 1,1 0 0,-1 0 0,0 0 0,0 0-1,-1 0 1,-2 5 0,-23 58 552,-20 60 225,44-114-763,-1 1-1,2-1 1,-1 1-1,2 0 1,0 0-1,1-1 1,1 21-1,-1-34-78,0 1 0,1-1-1,-1 1 1,0-1 0,0 1-1,0-1 1,0 1 0,1-1 0,-1 0-1,0 1 1,0-1 0,1 1 0,-1-1-1,0 1 1,1-1 0,-1 0 0,1 1-1,-1-1 1,0 0 0,1 1-1,-1-1 1,1 0 0,-1 0 0,1 0-1,-1 1 1,1-1 0,-1 0 0,1 0-1,0 0 1,0 0-256,-1 0 0,1 1 1,-1-1-1,1-1 0,0 1 0,-1 0 0,1 0 0,-1 0 1,1 0-1,0 0 0,-1 0 0,1-1 0,-1 1 0,1 0 1,-1 0-1,1-1 0,-1 1 0,1 0 0,-1-1 0,1 1 1,-1-1-1,1 1 0,-1-1 0,0 1 0,1 0 1,-1-1-1,0 0 0,1 1 0,-1-1 0,0 1 0,0-1 1,0 1-1,1-1 0,-1 1 0,0-1 0,0 0 0,0 1 1,0-1-1,0 0 0,-2-10-6887</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5.477"/>
    </inkml:context>
    <inkml:brush xml:id="br0">
      <inkml:brushProperty name="width" value="0.025" units="cm"/>
      <inkml:brushProperty name="height" value="0.025" units="cm"/>
    </inkml:brush>
  </inkml:definitions>
  <inkml:trace contextRef="#ctx0" brushRef="#br0">0 22 17328,'0'0'8072,"49"-3"-6631,-17 1-640,7 0-705,5 0-96,0-2-1409,-1 0-2082,-5 0-2659</inkml:trace>
  <inkml:trace contextRef="#ctx0" brushRef="#br0" timeOffset="1">652 36 18578,'0'0'2050,"-31"49"64,18-20-417,2 1-448,7-2-512,1-3-577,3-1-416,0-10-1826,7-8-2082,1-6-3715</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2.783"/>
    </inkml:context>
    <inkml:brush xml:id="br0">
      <inkml:brushProperty name="width" value="0.025" units="cm"/>
      <inkml:brushProperty name="height" value="0.025" units="cm"/>
    </inkml:brush>
  </inkml:definitions>
  <inkml:trace contextRef="#ctx0" brushRef="#br0">215 123 26489,'-47'14'857,"30"-8"-459,0-1 0,0 0-1,-1-2 1,1 0 0,-1 0-1,-27-1 1,43-7-348,1 0 0,0 1 0,0-1 0,1 1 1,-1-1-1,1 0 0,0 0 0,0 1 0,1-6 0,0 2 842,4-28-490,-4 35-376,0-1-1,-1 0 1,1 0-1,-1 0 1,1 0-1,-1 0 1,0 0-1,0 0 1,0 0-1,0-1 1,0 1-1,0 0 1,0 0-1,-1 0 1,1 0-1,-1 0 1,1 0-1,-1 1 1,0-1-1,0 0 1,0 0-1,0 0 1,0 1-1,0-1 1,0 0-1,-1 1 1,1-1-1,-1 1 1,1-1-1,-1 1 1,1 0-1,-4-2 1,6 3-51,-1 0 1,0 0-1,0 0 0,0 0 1,0 0-1,0 0 0,1 0 1,-1 0-1,0 0 0,0 0 1,0 0-1,0 0 0,0 0 1,1 0-1,-1 0 0,0 0 1,0 0-1,0 0 0,0-1 1,0 1-1,0 0 0,1 0 1,-1 0-1,0 0 1,0 0-1,0 0 0,0-1 1,0 1-1,0 0 0,0 0 1,0 0-1,0 0 0,0 0 1,0-1-1,0 1 0,0 0 1,0 0-1,0 0 0,0 0 1,0 0-1,0-1 0,0 1 1,0 0-1,0 0 0,0 0 1,0 0-1,0-1 0,0 1 1,0 0-1,0 0 0,0 0 1,0 0-1,0 0 0,0 0 1,-1-1-1,1 1 0,0 0 1,0 0-1,0 0 0,0 0 1,0 0-1,19 0-3907,-13 0 1903,11 0-5279</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6.132"/>
    </inkml:context>
    <inkml:brush xml:id="br0">
      <inkml:brushProperty name="width" value="0.025" units="cm"/>
      <inkml:brushProperty name="height" value="0.025" units="cm"/>
    </inkml:brush>
  </inkml:definitions>
  <inkml:trace contextRef="#ctx0" brushRef="#br0">301 22 19090,'0'0'4767,"-12"-5"-3603,4 2-966,5 1-133,0 0-1,-1 1 1,1-1-1,-1 1 1,1 0-1,-1 0 1,0 0-1,0 0 1,1 0-1,-1 1 1,0 0-1,0 0 1,0 0-1,1 0 1,-1 1-1,0-1 1,0 1-1,1 0 1,-1 0 0,1 1-1,-7 2 1,-6 7 163,1 1 0,0 1 0,1 0 1,0 1-1,1 1 0,1 0 0,0 0 1,1 1-1,1 1 0,0 0 1,2 0-1,0 1 0,0 0 0,2 0 1,0 1-1,1 0 0,1 0 1,1 0-1,1 0 0,0 30 0,2-44-206,0 0-1,1 0 0,0-1 1,0 1-1,0 0 0,1 0 1,-1-1-1,1 1 0,0-1 1,0 0-1,1 0 0,-1 1 1,1-2-1,0 1 0,0 0 1,1 0-1,-1-1 0,7 5 1,-4-3 3,1-1 0,0 0 0,0 0 0,1-1 0,-1 0-1,1 0 1,0-1 0,0 1 0,0-2 0,13 2 0,-11-2-10,1 0-1,-1-1 0,0 0 0,0 0 0,0-2 1,0 1-1,0-1 0,0 0 0,0-1 1,0 0-1,-1-1 0,1 0 0,-1 0 1,0-1-1,-1 0 0,1-1 0,-1 0 0,12-11 1,-19 16-12,1 0 0,-1-1 0,0 1 1,0-1-1,1 1 0,-1-1 0,0 1 1,0-1-1,-1 0 0,1 1 0,0-1 1,-1 0-1,1 0 0,-1 0 0,1 0 1,-1 0-1,0 1 0,0-1 0,0 0 1,0-4-1,-1 5 3,1 0 1,-1-1-1,0 1 1,0 0-1,0 0 1,0-1-1,0 1 1,0 0-1,-1 0 1,1 0-1,0 1 1,0-1-1,-1 0 1,1 0-1,0 1 1,-1-1-1,1 0 1,-1 1-1,-2-1 1,-9-1 30,-1 0 0,1 0 1,0 2-1,-19 0 0,32 0-37,-10 1 0,0 0 0,1 0 0,-1 1 0,-14 5 0,20-6 0,0 0 0,0 1 0,0-1 0,1 1 0,-1 0 0,0 1 0,1-1 0,0 0 0,-1 1 0,1 0 0,0 0 0,0 0 0,-3 4 0,6-7 0,0 1 0,0-1 0,0 0 0,-1 0 0,1 0 0,0 1 0,0-1 0,0 0 0,0 0 0,0 1 0,-1-1 0,1 0 0,0 0 0,0 1 0,0-1 0,0 0 0,0 0 0,0 1 0,0-1 0,0 0 0,0 0 0,0 1 0,0-1 0,0 0 0,0 0 0,0 1 0,0-1 0,0 0 0,1 0 0,-1 1 0,0-1 0,0 0 0,0 0 0,0 1 0,0-1 0,1 0 0,-1 0 0,0 0 0,0 1 0,0-1 0,1 0 0,-1 0 0,0 0 0,0 0 0,0 0 0,1 1 0,-1-1 0,0 0 0,1 0 0,19 0 0,22-11 0,29-25-375,-55 26 197,1 1 1,0 1-1,0 0 1,1 2-1,0 0 1,35-7-1,-52 13 171,0 0 0,-1-1-1,1 2 1,0-1-1,-1 0 1,1 0-1,0 0 1,-1 0 0,1 0-1,0 0 1,-1 1-1,1-1 1,-1 0-1,1 1 1,0-1 0,-1 0-1,1 1 1,-1-1-1,1 1 1,-1-1-1,1 0 1,-1 1 0,1-1-1,-1 1 1,0 0-1,1-1 1,-1 1-1,0-1 1,1 2 0,2 24 17,-12 28 501,-14 11 289,16-49-1038,1-1-1,1 1 1,0 0-1,1 0 0,1 1 1,-2 23-1</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6.509"/>
    </inkml:context>
    <inkml:brush xml:id="br0">
      <inkml:brushProperty name="width" value="0.025" units="cm"/>
      <inkml:brushProperty name="height" value="0.025" units="cm"/>
    </inkml:brush>
  </inkml:definitions>
  <inkml:trace contextRef="#ctx0" brushRef="#br0">494 13 11307,'0'0'9064,"60"-12"-7911,-44 43 97,-3 12 127,-6 16-416,-7 14 672,-2 16-31,-20 10-129,-13 9-95,-8 7 31,-13 8-1249,-12 4-160,-7-4 0,-10-6 0,-10-6-3171,-13-6-8616</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002"/>
    </inkml:context>
    <inkml:brush xml:id="br0">
      <inkml:brushProperty name="width" value="0.025" units="cm"/>
      <inkml:brushProperty name="height" value="0.025" units="cm"/>
    </inkml:brush>
  </inkml:definitions>
  <inkml:trace contextRef="#ctx0" brushRef="#br0">23 1 13869,'0'0'2296,"-1"9"-748,-8 67 1183,3-33-1880,2 0-1,1 59 1,4-88-863,0-1 1,1 0 0,0-1-1,1 1 1,0 0 0,1-1-1,1 1 1,0-1 0,0 0-1,1-1 1,1 1 0,11 14-1,-6-18-3285,-12-8 3101,0 0 0,1 0 0,-1-1-1,0 1 1,0 0 0,0 0 0,1-1 0,-1 1-1,0 0 1,0 0 0,0-1 0,0 1 0,0 0-1,0-1 1,0 1 0,0 0 0,0 0 0,0-1-1,0 1 1,0 0 0,0-1 0,0 1 0,0 0-1,0 0 1,0-1 0,0 1 0,0 0 0,0-1-1,-1 1 1,1 0 0,0 0 0,0-1 0,0 1-1,0 0 1,-1 0 0,1-1 0,0 1 0,0 0-1,0 0 1,-1 0 0,1 0 0,0-1 0,-13-13-10374</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341"/>
    </inkml:context>
    <inkml:brush xml:id="br0">
      <inkml:brushProperty name="width" value="0.025" units="cm"/>
      <inkml:brushProperty name="height" value="0.025" units="cm"/>
    </inkml:brush>
  </inkml:definitions>
  <inkml:trace contextRef="#ctx0" brushRef="#br0">0 55 12684,'0'0'7207,"83"-27"-5157,-29 17-353,6 1-447,8 2-770,-2 6-416,-4 1-32,-10 0-673,-8 0-1889,-9 0-1858,-6 0-4965</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687"/>
    </inkml:context>
    <inkml:brush xml:id="br0">
      <inkml:brushProperty name="width" value="0.025" units="cm"/>
      <inkml:brushProperty name="height" value="0.025" units="cm"/>
    </inkml:brush>
  </inkml:definitions>
  <inkml:trace contextRef="#ctx0" brushRef="#br0">374 1 9161,'0'0'16623,"-7"10"-15731,-64 69-460,-143 125 0,164-159-1285,31-31-720,9-17-3050,9 0 3834,1 0 1,-1-1-1,1 1 0,-1 0 0,1-1 0,0 1 0,1 0 0,-1-1 1,1 1-1,0-4 0,9-35-7085</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7.048"/>
    </inkml:context>
    <inkml:brush xml:id="br0">
      <inkml:brushProperty name="width" value="0.025" units="cm"/>
      <inkml:brushProperty name="height" value="0.025" units="cm"/>
    </inkml:brush>
  </inkml:definitions>
  <inkml:trace contextRef="#ctx0" brushRef="#br0">1 0 12268,'0'0'11675,"8"9"-10026,6 7-1036,0 2-1,-1 0 0,-1 0 0,11 22 1,43 96 463,-26-50-932,42 94-286,-27-55-4767,-42-101 804,-2-9-2295</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7.618"/>
    </inkml:context>
    <inkml:brush xml:id="br0">
      <inkml:brushProperty name="width" value="0.025" units="cm"/>
      <inkml:brushProperty name="height" value="0.025" units="cm"/>
    </inkml:brush>
  </inkml:definitions>
  <inkml:trace contextRef="#ctx0" brushRef="#br0">377 0 8264,'0'0'11595,"-13"12"-10704,-32 34-123,2 2-1,-70 101 1,87-108-302,1 1 0,2 1 1,1 1-1,-27 86 0,44-114-305,1 1 0,1-1 0,0 1 0,1 0 0,1 0 1,2 31-1,0-40-122,0 0 1,1 0 0,0 0 0,0 0 0,0 0-1,1-1 1,1 1 0,-1-1 0,1 0 0,0 0 0,1 0-1,0-1 1,0 1 0,0-1 0,1-1 0,7 8-1,9 2-10,0 0 0,0-1 0,2-1 0,0-2 0,0 0 0,45 13 0,8-6-2415,-5-9-3620,-22-8-3608</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8.963"/>
    </inkml:context>
    <inkml:brush xml:id="br0">
      <inkml:brushProperty name="width" value="0.025" units="cm"/>
      <inkml:brushProperty name="height" value="0.025" units="cm"/>
    </inkml:brush>
  </inkml:definitions>
  <inkml:trace contextRef="#ctx0" brushRef="#br0">1 95 10154,'0'0'2263,"3"-11"-352,-1 4-1431,-1 0-28,0 1-1,1-1 0,-1 1 1,2 0-1,-1-1 0,1 1 1,0 0-1,0 1 1,0-1-1,8-9 0,-8 43 2704,-13 68-488,5-70-2508,-1 49 0,6-73-221,0 0 0,0 0 0,0 0 1,1 0-1,-1-1 0,0 1 0,1 0 1,-1 0-1,1 0 0,-1 0 0,1 0 1,0-1-1,0 1 0,0 0 0,0-1 1,0 1-1,0 0 0,1-1 0,-1 0 1,0 1-1,1-1 0,-1 0 0,1 1 1,0-1-1,-1 0 0,1 0 0,0 0 1,-1-1-1,1 1 0,0 0 0,0-1 1,0 1-1,0-1 0,0 1 0,0-1 1,0 0-1,0 0 0,-1 0 0,1 0 1,4-1-1,2 0-273,-1 0 0,1-1-1,-1 0 1,1 0 0,-1 0 0,0-1 0,0 0 0,0-1 0,10-6 0,6-8-1784,0-1 1,-1-1 0,-2-1 0,34-43-1,-12 10-4276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9.306"/>
    </inkml:context>
    <inkml:brush xml:id="br0">
      <inkml:brushProperty name="width" value="0.025" units="cm"/>
      <inkml:brushProperty name="height" value="0.025" units="cm"/>
    </inkml:brush>
  </inkml:definitions>
  <inkml:trace contextRef="#ctx0" brushRef="#br0">248 1 8680,'0'0'6598,"-51"82"-3619,13-22-993,-3 8-384,6 6-97,1 1-256,9-2-736,9-7-481,9-8-1025,7-12-2210,0-12-481,0-15-1921</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9.679"/>
    </inkml:context>
    <inkml:brush xml:id="br0">
      <inkml:brushProperty name="width" value="0.025" units="cm"/>
      <inkml:brushProperty name="height" value="0.025" units="cm"/>
    </inkml:brush>
  </inkml:definitions>
  <inkml:trace contextRef="#ctx0" brushRef="#br0">1 101 10474,'0'0'13132,"80"-58"-11434,-29 45-545,10 2-320,9 3-609,2 2-160,5 4-416,-4 2-1282,-2 0-608,-11 0-2018,-6-2-4228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4.745"/>
    </inkml:context>
    <inkml:brush xml:id="br0">
      <inkml:brushProperty name="width" value="0.025" units="cm"/>
      <inkml:brushProperty name="height" value="0.025" units="cm"/>
    </inkml:brush>
  </inkml:definitions>
  <inkml:trace contextRef="#ctx0" brushRef="#br0">1 42 14061,'0'0'4549,"18"-23"-4966,-1 11-1088,-4 6-2307</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018"/>
    </inkml:context>
    <inkml:brush xml:id="br0">
      <inkml:brushProperty name="width" value="0.025" units="cm"/>
      <inkml:brushProperty name="height" value="0.025" units="cm"/>
    </inkml:brush>
  </inkml:definitions>
  <inkml:trace contextRef="#ctx0" brushRef="#br0">1 384 14382,'0'0'14926,"91"-13"-14894,-21-1-417,8 1-1665,2 0-1537,0 2-865,-12 0-1698</inkml:trace>
  <inkml:trace contextRef="#ctx0" brushRef="#br0" timeOffset="1">1176 0 14542,'0'0'9257,"-73"42"-8841,31-9-128,-2 11 289,1 2-129,5 0-320,7-1-96,6-5-224,7-5-609,3-7-352,-2-6-192,2-8 224,-3-10-1409,3-4-2275,-4-10-4324</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376"/>
    </inkml:context>
    <inkml:brush xml:id="br0">
      <inkml:brushProperty name="width" value="0.025" units="cm"/>
      <inkml:brushProperty name="height" value="0.025" units="cm"/>
    </inkml:brush>
  </inkml:definitions>
  <inkml:trace contextRef="#ctx0" brushRef="#br0">0 1 18514,'0'0'5637,"53"49"-3747,-22-35-353,13 3-1024,7 1-417,8-3-289,4 2-992,-1-5-1505,-3-2-1794,-10-7-2083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707"/>
    </inkml:context>
    <inkml:brush xml:id="br0">
      <inkml:brushProperty name="width" value="0.025" units="cm"/>
      <inkml:brushProperty name="height" value="0.025" units="cm"/>
    </inkml:brush>
  </inkml:definitions>
  <inkml:trace contextRef="#ctx0" brushRef="#br0">88 0 19186,'0'0'3011,"-38"64"-1153,30-42-929,5 0-673,1-2-192,0-1-256,-4-1-961,-3-6-1218,1-6-1184,-3-6-3331</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060"/>
    </inkml:context>
    <inkml:brush xml:id="br0">
      <inkml:brushProperty name="width" value="0.025" units="cm"/>
      <inkml:brushProperty name="height" value="0.025" units="cm"/>
    </inkml:brush>
  </inkml:definitions>
  <inkml:trace contextRef="#ctx0" brushRef="#br0">218 0 22037,'0'0'2530,"-59"37"-1697,43-16-128,1 7-161,6 5-448,2 6-96,3 1-544,3 1 159,-1 0-351,-1-6-770,0-5-159,0-10-1,2-8 321,1-10 128,0-17-5157,1-11-3844</inkml:trace>
  <inkml:trace contextRef="#ctx0" brushRef="#br0" timeOffset="1">0 153 19218,'0'0'7687,"84"1"-7590,-40-1-1122,2-2-2947,-5-6-3491</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401"/>
    </inkml:context>
    <inkml:brush xml:id="br0">
      <inkml:brushProperty name="width" value="0.025" units="cm"/>
      <inkml:brushProperty name="height" value="0.025" units="cm"/>
    </inkml:brush>
  </inkml:definitions>
  <inkml:trace contextRef="#ctx0" brushRef="#br0">0 40 18898,'0'0'5797,"74"8"-5701,-26-16 33,8-2-2660,1-4-3619,0-2-6566</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742"/>
    </inkml:context>
    <inkml:brush xml:id="br0">
      <inkml:brushProperty name="width" value="0.025" units="cm"/>
      <inkml:brushProperty name="height" value="0.025" units="cm"/>
    </inkml:brush>
  </inkml:definitions>
  <inkml:trace contextRef="#ctx0" brushRef="#br0">372 1 17873,'0'0'2979,"-82"51"-1698,38-19-32,-1 5 481,0 7-545,4 0-865,8 0-224,8-5-128,5-8-512,6-7-513,7-7-192,-1-12-289,4-5-1441,0-9-1985</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113"/>
    </inkml:context>
    <inkml:brush xml:id="br0">
      <inkml:brushProperty name="width" value="0.025" units="cm"/>
      <inkml:brushProperty name="height" value="0.025" units="cm"/>
    </inkml:brush>
  </inkml:definitions>
  <inkml:trace contextRef="#ctx0" brushRef="#br0">1 0 20019,'0'0'6534,"23"59"-4740,8-42-673,4-2-833,12 1-224,1-1-833,2 2-1377,-12-5-1313,-7-3-1313,-11-1-4645</inkml:trace>
  <inkml:trace contextRef="#ctx0" brushRef="#br0" timeOffset="1">536 198 18321,'0'0'2691,"-6"68"-1634,-3-34-384,2 4-353,-1 1-128,0-5-288,3 0-1185,3-8-1154,-4-6 1090,-1-10 865,0-7 416,-4-3-1506,0-9-4035</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472"/>
    </inkml:context>
    <inkml:brush xml:id="br0">
      <inkml:brushProperty name="width" value="0.025" units="cm"/>
      <inkml:brushProperty name="height" value="0.025" units="cm"/>
    </inkml:brush>
  </inkml:definitions>
  <inkml:trace contextRef="#ctx0" brushRef="#br0">99 13 11627,'0'0'9630,"9"-2"-7788,6-2-831,1 2 1,-1 0-1,1 0 0,28 2 1,-40 0-913,0 0 1,-1 1 0,1-1 0,-1 1 0,1 0 0,-1 0-1,1 0 1,-1 1 0,0-1 0,1 1 0,-1 0-1,0 0 1,4 3 0,-5-3-107,-1-1-1,0 1 1,0 0-1,0 0 1,0 0-1,0 0 1,0 0-1,-1 0 1,1 0-1,-1 0 1,1 0-1,-1 0 0,0 0 1,0 0-1,0 0 1,0 1-1,0-1 1,0 0-1,-1 0 1,1 0-1,-1 0 1,1 0-1,-1 0 1,0 0-1,0 0 1,-1 2-1,-1 1 35,0-1 0,0 1 0,0 0 0,-1-1 0,0 0 0,1 0 0,-2 0 0,-4 3 0,6-5-24,-1 1 1,1-1 0,0 1 0,0 0-1,1-1 1,-1 1 0,0 1 0,1-1-1,0 0 1,-1 0 0,1 1 0,1-1-1,-1 1 1,0 0 0,1 0 0,0-1-1,-1 5 1,2-6-36,1-1 1,-1 0-1,1 1 0,0-1 0,-1 0 1,1 1-1,0-1 0,-1 0 1,1 0-1,0 0 0,0 0 0,0 0 1,0 0-1,0 0 0,0 0 1,1 0-1,-1 0 0,0-1 0,0 1 1,1 0-1,-1-1 0,0 1 1,1-1-1,-1 0 0,2 1 0,46 10-1268,-34-8 825,-10-2 375,0 0 0,0 1-1,-1 0 1,1 0 0,0 0-1,-1 0 1,0 0 0,5 4-1,-8-5 97,0 0 0,0 0 0,0 0 0,-1 0 0,1 0 0,0 0 0,-1 0 0,1 0-1,0 0 1,-1 0 0,1 0 0,-1 0 0,0 1 0,1-1 0,-1 0 0,0 0 0,0 0 0,0 1 0,0-1 0,0 0-1,0 0 1,0 1 0,0-1 0,0 0 0,-1 0 0,1 0 0,0 1 0,-1-1 0,1 0 0,-1 0 0,1 0-1,-1 0 1,0 0 0,1 0 0,-1 0 0,0 0 0,0 0 0,-1 1 0,-11 11 525,0-1-1,0-1 1,-1 0 0,-1-1-1,1-1 1,-2 0 0,1-1 0,-1-1-1,0 0 1,-1-1 0,1 0-1,-34 5 1,46-10-657,1-1-1,0 1 1,-1-1-1,1 0 1,0 0-1,-1 0 1,1 0-1,0-1 1,-1 1-1,1-1 1,0 0-1,0 0 1,0 0 0,-1 0-1,1 0 1,0-1-1,0 0 1,1 1-1,-5-5 1,3 1-450,0 0 0,1-1 0,0 0 0,0 0 0,1 0 0,-1 0 0,1 0 0,1 0 0,-2-8 0,0 0-6392</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846"/>
    </inkml:context>
    <inkml:brush xml:id="br0">
      <inkml:brushProperty name="width" value="0.025" units="cm"/>
      <inkml:brushProperty name="height" value="0.025" units="cm"/>
    </inkml:brush>
  </inkml:definitions>
  <inkml:trace contextRef="#ctx0" brushRef="#br0">0 0 23158,'0'0'4388,"81"18"-3395,-31-13-577,11-5-480,1 0-3203,0-7-3043,-6-9-9897</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3.251"/>
    </inkml:context>
    <inkml:brush xml:id="br0">
      <inkml:brushProperty name="width" value="0.025" units="cm"/>
      <inkml:brushProperty name="height" value="0.025" units="cm"/>
    </inkml:brush>
  </inkml:definitions>
  <inkml:trace contextRef="#ctx0" brushRef="#br0">401 11 17232,'0'0'3678,"-9"-3"-3389,1 1-267,-1 0 1,1 1-1,-1-1 0,1 2 1,-1-1-1,1 1 1,-1 1-1,1 0 1,-1 0-1,1 0 0,-1 1 1,1 0-1,0 1 1,-15 6-1,-7 5 533,0 2 0,1 0-1,-32 25 1,52-35-334,1 0 0,0 1 0,0 0 1,1 0-1,-1 1 0,2 0 0,-1 0 0,1 1 0,1 0 0,-1 0 0,2 0 1,-1 1-1,1-1 0,-4 16 0,7-23-216,1 1-1,0-1 1,-1 1 0,1-1-1,0 0 1,0 1 0,0-1-1,1 1 1,-1-1 0,1 0-1,-1 1 1,1-1 0,0 0-1,0 1 1,0-1-1,0 0 1,0 0 0,0 0-1,1 0 1,1 3 0,0-3-33,0 1 0,1 0 0,-1-1-1,1 0 1,-1 0 0,1 0 0,0 0 0,-1 0 0,1-1 0,0 0 0,4 1 0,12 2-541,0-2 0,-1 0 0,40-2 0,-52 0 281,69-6-3027,3-11-1911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22.473"/>
    </inkml:context>
    <inkml:brush xml:id="br0">
      <inkml:brushProperty name="width" value="0.025" units="cm"/>
      <inkml:brushProperty name="height" value="0.025" units="cm"/>
    </inkml:brush>
  </inkml:definitions>
  <inkml:trace contextRef="#ctx0" brushRef="#br0">0 12 5990,'0'0'19538,"1"-11"-12299,29 35-7239,-2 2 0,28 31 0,35 35 0,-77-75 0,-2 0 0,13 22 0,15 21 0,-25-42 0,-11-11 0,1 0 0,0-1 0,0 0 0,1 0 0,0 0 0,0-1 0,1 0 0,11 8 0,9 0 0,-49-23 0,-1-2 0,1 0 0,1-2 0,0 0 0,1-1 0,1-1 0,-31-33 0,-41-68 0,80 104 0,0 1 0,-1 0 0,0 1 0,-1 0 0,-26-16 0,39 27 0,0 0 0,0-1 0,0 1 0,0 0 0,0 0 0,0 0 0,-1 0 0,1 0 0,0 0 0,0 0 0,0 0 0,0 0 0,0 0 0,0 0 0,-1-1 0,1 1 0,0 0 0,0 0 0,0 0 0,0 0 0,0 0 0,0 0 0,-1 0 0,1 0 0,0 0 0,0 0 0,0 1 0,0-1 0,0 0 0,-1 0 0,1 0 0,0 0 0,0 0 0,0 0 0,0 0 0,0 0 0,0 0 0,0 0 0,-1 0 0,1 0 0,0 1 0,0-1 0,0 0 0,0 0 0,0 0 0,0 0 0,0 0 0,0 0 0,0 0 0,0 1 0,0-1 0,0 0 0,0 0 0,0 0 0,0 0 0,0 0 0,0 1 0,0-1 0,0 0 0,4 13 0,12 13 0,22 22 0,3-1 0,1-3 0,3-1 0,1-2 0,70 46 0,-95-76-4740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5.600"/>
    </inkml:context>
    <inkml:brush xml:id="br0">
      <inkml:brushProperty name="width" value="0.025" units="cm"/>
      <inkml:brushProperty name="height" value="0.025" units="cm"/>
    </inkml:brush>
  </inkml:definitions>
  <inkml:trace contextRef="#ctx0" brushRef="#br0">33 0 6822,'0'0'13122,"-2"4"-12497,-9 36 912,2-2-5882,-2-14-1020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3.966"/>
    </inkml:context>
    <inkml:brush xml:id="br0">
      <inkml:brushProperty name="width" value="0.025" units="cm"/>
      <inkml:brushProperty name="height" value="0.025" units="cm"/>
    </inkml:brush>
  </inkml:definitions>
  <inkml:trace contextRef="#ctx0" brushRef="#br0">573 26 15118,'0'0'4586,"-9"-4"-2125,0 0-2276,0 0 0,-1 1 1,1 0-1,-1 1 0,1 0 0,-1 1 0,0 0 1,0 0-1,1 1 0,-1 0 0,0 1 0,-14 2 1,-3 4 16,1 0 0,1 1 0,-1 2 0,2 1 0,-1 0 0,1 2 0,-23 17 1,27-17 71,1 1 1,1 1 0,0 1-1,2 1 1,-1 0 0,2 1-1,0 0 1,-17 31 0,27-41-261,1-1 0,0 1 0,1 1 0,0-1 0,0 0 0,1 1 0,0 0 0,0-1 0,1 1 0,0 0 0,0 0 0,1 0 0,2 13 0,-1-17-8,1 0-1,-1 1 0,1-1 1,0 0-1,1 0 0,-1-1 1,1 1-1,0 0 1,0-1-1,0 0 0,1 0 1,-1 0-1,1 0 1,0 0-1,0-1 0,1 1 1,-1-1-1,1 0 1,-1-1-1,1 1 0,0-1 1,0 0-1,6 2 0,5 0 15,-1 0-1,1 0 1,0-2-1,0 0 0,0-1 1,0 0-1,0-1 0,29-4 1,-37 3 39,1-1-1,-1 1 1,0-1 0,1 0 0,-1-1 0,0 0 0,-1-1-1,1 1 1,0-1 0,-1-1 0,0 1 0,0-1-1,-1-1 1,1 1 0,-1-1 0,0 0 0,0-1 0,5-8-1,-9 13-19,-1 0 0,1 0 0,-1-1 0,0 1 0,0 0-1,0-1 1,0 1 0,-1-1 0,1 1 0,-1-1 0,1 1 0,-1-1 0,0 1-1,0-1 1,0 0 0,0 1 0,0-1 0,-1 1 0,1-1 0,-1 1-1,1-1 1,-3-3 0,1 3-17,0 1 0,0-1 0,0 1 1,-1-1-1,1 1 0,-1 0 0,0-1 0,0 1 0,0 1 0,0-1 0,0 0 0,0 1 0,0 0 0,-6-2 0,-4-1 34,0 1 0,0 1 0,0 0-1,-1 1 1,1 1 0,0 0 0,-22 2-1,34-2-50,-1 1-1,1-1 0,0 0 0,-1 1 1,1-1-1,-1 1 0,1 0 0,0-1 1,-1 1-1,1 0 0,0 0 1,0 0-1,0 0 0,0 0 0,0 0 1,0 0-1,-2 2 0,3-3-5,0 1-1,0-1 1,0 1-1,0 0 1,0-1-1,0 1 1,0-1-1,0 1 0,0 0 1,0-1-1,0 1 1,1-1-1,-1 1 1,0-1-1,0 1 1,1-1-1,-1 1 1,0-1-1,1 1 1,-1-1-1,0 1 1,1-1-1,-1 1 1,1-1-1,-1 0 1,0 1-1,1-1 1,-1 0-1,1 1 1,-1-1-1,1 0 0,0 0 1,-1 1-1,1-1 1,-1 0-1,1 0 1,-1 0-1,1 0 1,0 0-1,-1 0 1,1 0-1,-1 0 1,1 0-1,0 0 1,-1 0-1,1 0 1,27 2-199,-1-1 1,1-1 0,-1-1-1,1-2 1,-1 0 0,39-12-1,51-5-561,-117 20 755,1 0 0,0 0 0,-1 0 0,1 0 0,0 0 0,0 0 0,-1 0 1,1 0-1,0 0 0,-1 0 0,1 0 0,0 0 0,-1 1 0,1-1 0,0 0 0,-1 0 0,1 1 0,0-1 0,-1 0 1,1 1-1,-1-1 0,1 1 0,-1-1 0,1 1 0,-1-1 0,1 1 0,-1-1 0,0 1 0,1-1 0,-1 1 1,1 1-1,-2 25 268,-20 26 514,15-42-694,0 1 1,1 0-1,0 0 1,1 0-1,0 1 1,1-1-1,0 1 1,1 0 0,0 0-1,1 0 1,1 0-1,1 19 1,0-29-300,0 0 0,0-1 0,1 1 0,-1 0 0,1-1 0,-1 1 0,1-1 0,0 0 0,0 1 1,0-1-1,0 0 0,0 0 0,0 0 0,0 0 0,1-1 0,-1 1 0,1 0 0,-1-1 0,1 0 0,0 0 0,0 0 1,-1 0-1,1 0 0,0 0 0,0-1 0,0 1 0,0-1 0,0 0 0,4 0 0,26 1-5682</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4.310"/>
    </inkml:context>
    <inkml:brush xml:id="br0">
      <inkml:brushProperty name="width" value="0.025" units="cm"/>
      <inkml:brushProperty name="height" value="0.025" units="cm"/>
    </inkml:brush>
  </inkml:definitions>
  <inkml:trace contextRef="#ctx0" brushRef="#br0">483 0 15951,'0'0'8360,"35"82"-5766,-13-34-480,2 7-480,0 10-577,-6 8-577,-11 9-319,-8 12-33,-35 9-32,-25 15-64,-30 14-641,-29 5-1345,-23-4-2690,-17-11-5670</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0.210"/>
    </inkml:context>
    <inkml:brush xml:id="br0">
      <inkml:brushProperty name="width" value="0.025" units="cm"/>
      <inkml:brushProperty name="height" value="0.025" units="cm"/>
    </inkml:brush>
  </inkml:definitions>
  <inkml:trace contextRef="#ctx0" brushRef="#br0">259 0 9737,'0'0'12220,"-11"9"-11345,-12 11-333,1 0 0,0 1 0,2 1 0,1 1 0,0 0-1,2 2 1,-22 40 0,28-43-316,1 0-1,0 1 1,2 1 0,1-1-1,1 1 1,1 0 0,1 1-1,1-1 1,1 1 0,1 29-1,2-47-186,0 0 0,0 0-1,0 0 1,1 0 0,0-1 0,1 1-1,-1 0 1,1-1 0,1 0-1,-1 0 1,1 0 0,0 0-1,0 0 1,1-1 0,0 0-1,-1 0 1,2 0 0,-1 0 0,9 5-1,-3-3-564,0 0 0,1-1-1,23 9 1,38 5-6017,-8-11-2164</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4.937"/>
    </inkml:context>
    <inkml:brush xml:id="br0">
      <inkml:brushProperty name="width" value="0.025" units="cm"/>
      <inkml:brushProperty name="height" value="0.025" units="cm"/>
    </inkml:brush>
  </inkml:definitions>
  <inkml:trace contextRef="#ctx0" brushRef="#br0">51 1 15118,'0'0'1746,"-4"8"-641,-3 5-607,0 1-1,1 0 1,0 0-1,2 0 1,-1 1-1,2 0 1,0 0-1,1 0 1,-1 17-1,3-30-488,0 0 0,0-1 0,0 1 0,1 0-1,-1-1 1,1 1 0,-1 0 0,1-1-1,-1 1 1,1-1 0,0 1 0,0-1 0,0 1-1,0-1 1,0 1 0,0-1 0,0 0 0,0 0-1,0 0 1,1 0 0,-1 1 0,0-2 0,1 1-1,1 1 1,1 0 28,0-1 0,-1 0-1,1 0 1,0-1 0,0 1-1,0-1 1,0 0 0,-1 0-1,1 0 1,6-1 0,1-1 106,0 0 1,0-1 0,-1 0-1,1 0 1,-1-2-1,0 1 1,10-7 0,-7 3 151,-1-1 1,0-1 0,-1 0-1,18-20 1,-25 25-90,0-1 0,0 1 0,0 0 0,-1-1 0,0 0 0,0 0 0,0 0-1,-1 0 1,1-1 0,-2 1 0,1 0 0,-1-1 0,1-9 0,-19 97-334,16-69 158,0 0 1,0 0-1,2 0 0,-1-1 1,1 1-1,1 0 0,4 17 0,-4-26-93,-1 0 0,1 1-1,-1-1 1,1 0-1,0 0 1,0 0 0,1 0-1,-1 0 1,1-1-1,-1 1 1,1-1 0,0 1-1,0-1 1,0 0-1,0 0 1,0 0 0,0-1-1,0 1 1,1-1-1,-1 0 1,1 0 0,-1 0-1,1 0 1,-1 0-1,1-1 1,0 0 0,-1 1-1,5-2 1,-6 2-285,0-1-1,-1 0 1,1 0 0,0 0 0,0 0-1,-1 0 1,1-1 0,0 1-1,-1 0 1,1-1 0,0 1 0,-1-1-1,1 0 1,0 1 0,-1-1 0,1 0-1,-1 0 1,0 0 0,1 0 0,1-2-1,8-16-7199</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5.293"/>
    </inkml:context>
    <inkml:brush xml:id="br0">
      <inkml:brushProperty name="width" value="0.025" units="cm"/>
      <inkml:brushProperty name="height" value="0.025" units="cm"/>
    </inkml:brush>
  </inkml:definitions>
  <inkml:trace contextRef="#ctx0" brushRef="#br0">1 1 13741,'0'0'8712,"67"0"-6534,-18 0-1057,12 0-768,3 3-257,12 2-160,-1 0-1826,-5-5-3427,-5 0-6054</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5.648"/>
    </inkml:context>
    <inkml:brush xml:id="br0">
      <inkml:brushProperty name="width" value="0.025" units="cm"/>
      <inkml:brushProperty name="height" value="0.025" units="cm"/>
    </inkml:brush>
  </inkml:definitions>
  <inkml:trace contextRef="#ctx0" brushRef="#br0">1 17 20403,'0'0'7816,"54"-12"-6599,-8 8-384,7 4-737,7 0-64,2 0-833,-2 4-2530,-8 1-3267,0-5-5638</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0.093"/>
    </inkml:context>
    <inkml:brush xml:id="br0">
      <inkml:brushProperty name="width" value="0.025" units="cm"/>
      <inkml:brushProperty name="height" value="0.025" units="cm"/>
    </inkml:brush>
  </inkml:definitions>
  <inkml:trace contextRef="#ctx0" brushRef="#br0">1 37 6887,'6'-30'11582,"-5"24"-6616,-3 22-3860,2-15-1096,-2 18 272,0 1 0,1 0 0,1 0 0,1-1 0,3 22 1,-3-37-256,-1 0 0,1 0 0,0 0 0,1 0 0,-1 0 1,1 0-1,0 0 0,0-1 0,0 1 0,0 0 1,1-1-1,-1 0 0,1 0 0,0 0 0,0 0 1,0 0-1,0 0 0,0-1 0,1 0 0,-1 1 1,1-1-1,0-1 0,0 1 0,-1 0 0,1-1 1,0 0-1,0 0 0,0 0 0,1 0 0,-1-1 0,5 1 1,0-2 106,0 0 0,0 0 0,0-1 0,0 0 1,0 0-1,0-1 0,-1 0 0,1-1 0,-1 0 1,0 0-1,0 0 0,0-1 0,0-1 1,-1 1-1,0-1 0,11-12 0,-7 6-1,0 0-1,0-1 1,-1 0 0,0-1-1,-1 0 1,-1-1 0,-1 1-1,9-24 1,-16 35 285,-3 6-145,-9 15-17,-13 28 116,22-37-309,0 0 0,0 0 0,1 1 0,1-1 1,-1 0-1,1 1 0,1 14 0,0-21-49,0 1 1,1-1-1,0 0 0,-1 0 0,1 0 0,0 1 0,1-1 1,-1 0-1,1 0 0,-1 0 0,1-1 0,0 1 0,0 0 0,0 0 1,0-1-1,0 0 0,1 1 0,-1-1 0,1 0 0,0 0 0,-1 0 1,1-1-1,0 1 0,5 2 0,3-1-906,0 1 1,0-1-1,1-1 1,-1 0-1,0 0 1,1-1-1,0-1 1,17-1-1,-10-1-6523</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3.468"/>
    </inkml:context>
    <inkml:brush xml:id="br0">
      <inkml:brushProperty name="width" value="0.025" units="cm"/>
      <inkml:brushProperty name="height" value="0.025" units="cm"/>
    </inkml:brush>
  </inkml:definitions>
  <inkml:trace contextRef="#ctx0" brushRef="#br0">0 60 5349,'5'-39'6043,"-5"38"-5851,0 0 0,0 0 1,1 0-1,-1 0 0,0 0 0,0 1 1,0-1-1,1 0 0,-1 0 1,0 0-1,1 1 0,-1-1 1,0 0-1,1 0 0,-1 1 1,1-1-1,-1 0 0,1 1 1,0-1-1,-1 1 0,1-1 0,0 1 1,-1-1-1,1 1 0,0-1 1,0 1-1,-1 0 0,1-1 1,0 1-1,0 0 0,0 0 1,-1-1-1,1 1 0,0 0 1,0 0-1,0 0 0,0 0 0,-1 0 1,1 0-1,0 0 0,0 1 1,0-1-1,0 0 0,0 1 1,1 0-49,-1 0 1,0 0 0,0 0-1,0 1 1,0-1-1,0 0 1,-1 1 0,1-1-1,0 0 1,0 1-1,-1-1 1,1 1 0,-1 0-1,0-1 1,1 1 0,-1-1-1,0 1 1,0 0-1,0 1 1,0 40 1224,0-30-991,-7 96 645,0 0-1733,12-40-4445,-3-64 2964,-1-21-9952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3.919"/>
    </inkml:context>
    <inkml:brush xml:id="br0">
      <inkml:brushProperty name="width" value="0.025" units="cm"/>
      <inkml:brushProperty name="height" value="0.025" units="cm"/>
    </inkml:brush>
  </inkml:definitions>
  <inkml:trace contextRef="#ctx0" brushRef="#br0">126 61 11787,'0'0'6283,"7"-8"-4211,-4 4-1861,1 0 0,-1 0 0,1 0 0,0 0 0,0 1 1,1-1-1,-1 1 0,1 0 0,-1 1 0,1-1 0,0 1 0,0 0 0,0 0 1,0 1-1,1-1 0,-1 1 0,0 0 0,1 0 0,7 1 0,-6-1-97,10 0 34,1 1 0,0 0 0,-1 1 0,20 4 0,-35-5-143,1 1 0,-1-1 0,1 1 0,-1-1 0,1 1 0,-1 0-1,1 0 1,-1 0 0,0 0 0,1 0 0,-1 0 0,0 1 0,0-1 0,0 1 0,0 0 0,0 0 0,0-1 0,0 1-1,-1 0 1,1 0 0,-1 1 0,1-1 0,-1 0 0,0 0 0,0 1 0,0-1 0,0 1 0,0-1 0,-1 1 0,1-1 0,-1 1-1,0-1 1,1 1 0,-1 0 0,0-1 0,-1 5 0,-1-1 4,0 0 1,0 0-1,-1 0 0,0-1 1,0 1-1,0 0 0,-1-1 0,1 0 1,-1 0-1,-1 0 0,1 0 1,-1-1-1,0 0 0,0 0 1,-8 5-1,-13 8 225,-49 25-1,71-40-187,-12 7 246,9-6-69,1 1 0,0-1 0,-1 0 1,0 0-1,0-1 0,0 1 0,0-2 1,-11 3-1,55-18-47,-32 13-178,0 0 0,0 0 0,0 1 0,-1 0 0,1 0 0,0 0 1,0 0-1,0 1 0,0 0 0,-1 0 0,1 0 0,0 0 0,-1 1 0,1 0 0,-1 0 0,1 0 0,3 3 0,-5-2 2,-1-1-1,0 1 0,1 0 0,-1 0 1,0 0-1,-1 0 0,1 0 0,0 0 1,-1 0-1,0 0 0,0 1 0,0-1 1,0 0-1,0 1 0,-1-1 0,1 1 1,-1-1-1,0 1 0,0-1 0,0 1 1,-1-1-1,1 1 0,-1-1 0,-2 7 1,1-4 32,0-1 1,0 1-1,0-1 1,-1 1-1,1-1 1,-1 0-1,-1 0 1,1 0-1,-1 0 1,0-1-1,0 1 1,0-1-1,-1 0 1,1 0-1,-1-1 1,0 0-1,0 1 1,0-1-1,-1-1 1,1 1-1,-11 2 1,-1 0 231,0 0 0,0-2 0,-1 0-1,1-1 1,-1-1 0,-19-1 0,34 1-235,1-1 0,-1-1-1,0 1 1,1 0 0,-1-1-1,1 1 1,-1-1 0,1 0 0,-1 0-1,1 0 1,-1 0 0,1 0 0,0-1-1,-4-2 1,4 3-230,1-1 1,0 1-1,0-1 0,0 1 0,-1-1 1,1 0-1,1 0 0,-1 1 1,0-1-1,0 0 0,1 0 0,-1 0 1,1 0-1,0 0 0,-1-3 0,1-2-1162,1 0 0,0 1 0,0-1-1,0 1 1,1-1 0,0 1-1,0-1 1,0 1 0,1 0 0,5-9-1,9-14-8320</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4.292"/>
    </inkml:context>
    <inkml:brush xml:id="br0">
      <inkml:brushProperty name="width" value="0.025" units="cm"/>
      <inkml:brushProperty name="height" value="0.025" units="cm"/>
    </inkml:brush>
  </inkml:definitions>
  <inkml:trace contextRef="#ctx0" brushRef="#br0">150 0 15246,'0'0'7271,"-5"10"-6005,-22 38-831,2 2 1,2 0 0,3 1 0,-19 72 0,35-105-299,1 0-1,1-1 1,1 1 0,0 0-1,2 0 1,0 0 0,5 30 0,-3-35-98,1 1 0,1-1 0,0-1 0,0 1 0,1-1 0,1 0 0,0 0 0,1 0 0,0-1 1,1-1-1,13 15 0,-15-18-637,0 0 0,1 0 0,-1-1 0,1 1 0,0-2 0,1 1 0,0-1 1,14 6-1,4-6-4922</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3.855"/>
    </inkml:context>
    <inkml:brush xml:id="br0">
      <inkml:brushProperty name="width" value="0.025" units="cm"/>
      <inkml:brushProperty name="height" value="0.025" units="cm"/>
    </inkml:brush>
  </inkml:definitions>
  <inkml:trace contextRef="#ctx0" brushRef="#br0">38 134 4676,'0'0'6737,"-5"-10"-4377,-4-4-1369,-6-9 175,7-4 2677,8 26-3662,0 1-1,1-1 1,-1 0 0,1 1-1,-1-1 1,0 0-1,1 1 1,0-1-1,-1 0 1,1 1-1,-1-1 1,1 1-1,0-1 1,-1 1 0,1 0-1,0-1 1,-1 1-1,1 0 1,0-1-1,0 1 1,-1 0-1,1 0 1,0 0 0,0-1-1,0 1 1,-1 0-1,1 0 1,0 0-1,0 0 1,0 0-1,-1 1 1,2-1-1,40 0-326,-31 0 719,29 0-271,947-29 1227,-955 26-1501,107-13 323,-260 19-6421,58 0 652,-1-1-3166</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5.336"/>
    </inkml:context>
    <inkml:brush xml:id="br0">
      <inkml:brushProperty name="width" value="0.025" units="cm"/>
      <inkml:brushProperty name="height" value="0.025" units="cm"/>
    </inkml:brush>
  </inkml:definitions>
  <inkml:trace contextRef="#ctx0" brushRef="#br0">338 1 6983,'0'0'17808,"-9"13"-16542,-45 57-228,-68 68 0,88-103-946,8-10-51,1 1-1,-37 50 1,62-75-162,-1-1-1,1 1 1,-1 0 0,1-1-1,-1 1 1,1-1 0,0 1-1,-1 0 1,1-1 0,0 1 0,-1 0-1,1-1 1,0 1 0,0 0-1,0 0 1,0-1 0,0 1-1,0 0 1,0-1 0,0 1 0,0 0-1,0 0 1,0-1 0,0 1-1,0 0 1,0 0 0,1-1-1,-1 1 1,1 0 0,-1 0-97,1-1 0,0 0 0,-1 0 0,1 0 0,0 0 1,-1 0-1,1 0 0,0 0 0,-1 0 0,1-1 0,0 1 0,-1 0 0,1 0 0,0 0 0,-1-1 0,1 1 1,-1 0-1,1-1 0,0 1 0,-1 0 0,1-1 0,-1 1 0,1-1 0,-1 1 0,0-1 0,1 1 1,-1-1-1,1 1 0,-1-1 0,1 0 0,9-17-5211</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5.693"/>
    </inkml:context>
    <inkml:brush xml:id="br0">
      <inkml:brushProperty name="width" value="0.025" units="cm"/>
      <inkml:brushProperty name="height" value="0.025" units="cm"/>
    </inkml:brush>
  </inkml:definitions>
  <inkml:trace contextRef="#ctx0" brushRef="#br0">0 1 11723,'0'0'11147,"59"11"-9706,-23 5-672,7 3-417,6 3-256,0 3-96,-4 2-1153,-1-2-1922,-13-1-2370,-13-1-6118</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6.426"/>
    </inkml:context>
    <inkml:brush xml:id="br0">
      <inkml:brushProperty name="width" value="0.025" units="cm"/>
      <inkml:brushProperty name="height" value="0.025" units="cm"/>
    </inkml:brush>
  </inkml:definitions>
  <inkml:trace contextRef="#ctx0" brushRef="#br0">47 1 6086,'0'0'17168,"15"62"-16111,-15-30-705,0 2-256,0 1-32,0-2-64,0-6-64,0-4-1089,0-1-768,0-7-610,-10-10-512,-5-5-448,-4-5-1025,2-18-1986</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6.828"/>
    </inkml:context>
    <inkml:brush xml:id="br0">
      <inkml:brushProperty name="width" value="0.025" units="cm"/>
      <inkml:brushProperty name="height" value="0.025" units="cm"/>
    </inkml:brush>
  </inkml:definitions>
  <inkml:trace contextRef="#ctx0" brushRef="#br0">32 127 6566,'0'-9'3118,"0"0"-2831,-1 6 175,1-1 0,-1 0 1,1 0-1,0 0 1,0 0-1,0 1 0,1-1 1,-1 0-1,1 0 1,0 1-1,0-1 0,0 0 1,1 1-1,-1-1 1,1 1-1,0-1 0,0 1 1,0 0-1,1 0 0,-1 0 1,1 0-1,-1 0 1,1 1-1,0-1 0,0 1 1,0 0-1,7-4 1,-7 4-287,1 0 0,0 0 0,-1 1 0,1 0 0,0 0 0,0 0 0,0 0 0,0 0 0,0 1 0,0 0 0,0 0 0,0 0 0,0 0 0,0 1 0,0-1 0,0 1 0,0 0 0,0 0 0,0 1 0,4 1 0,-6-1-163,1 0 1,-1 1-1,0-1 1,1 1-1,-1-1 1,0 1-1,-1 0 1,1 0-1,0 0 1,-1 0-1,0 0 1,1 0-1,-1 0 1,-1 0-1,1 1 1,0-1-1,-1 0 1,1 1-1,-1-1 1,0 0-1,0 1 1,-1-1-1,0 7 0,0-8-4,1 0-1,-1 0 0,1 0 0,-1 0 1,0 0-1,0 0 0,0 0 0,0 0 1,0-1-1,0 1 0,-1 0 0,-1 1 1,-9 18 102,15-20-119,0 0-1,0 0 0,0 0 1,0 0-1,0 0 0,0-1 1,0 1-1,0-1 0,0 0 1,3 0-1,2 1-40,-2 0-1,0 0-1,0 0 1,0 1-1,0 0 1,-1 0-1,1 1 1,0 0-1,-1-1 1,0 2-1,0-1 1,0 1-1,0 0 1,0 0-1,-1 0 1,1 1-1,6 9 1,-9-11 43,0 0 1,-1 0 0,1 0-1,-1 1 1,0-1-1,0 1 1,0-1-1,0 1 1,0-1 0,-1 1-1,0 0 1,0-1-1,0 1 1,0 0 0,0-1-1,-1 1 1,1-1-1,-1 1 1,0 0 0,0-1-1,-1 0 1,1 1-1,-1-1 1,1 0 0,-1 0-1,0 0 1,0 0-1,-1 0 1,1 0 0,-3 3-1,-4 2 292,0 1 1,0-1-1,-1-1 0,0 0 0,0 0 0,-1-1 0,1 0 0,-16 5 0,18-8-39,0 0 0,0 0 0,0-1-1,-1 0 1,1-1 0,-1 1-1,0-2 1,1 1 0,-1-1-1,0-1 1,1 0 0,-15-2-1,20 1-221,0 1-1,-1 0 1,1-1-1,0 0 0,0 0 1,0 0-1,0 0 0,0 0 1,0-1-1,1 1 1,-1-1-1,1 0 0,0 0 1,-1 0-1,2 0 1,-1 0-1,-3-7 0,3 5-460,-1-1-1,1 0 0,1-1 1,-1 1-1,1 0 0,0 0 1,0-1-1,1 1 0,0-11 1,1 16 63,-1-1 0,1 1 0,-1-1 0,1 1 0,0-1 0,0 1 0,-1 0 0,1-1 0,0 1 1,0 0-1,0 0 0,1 0 0,-1 0 0,0 0 0,0 0 0,1 0 0,-1 0 0,0 0 0,1 0 0,-1 1 1,1-1-1,-1 0 0,1 1 0,-1 0 0,1-1 0,-1 1 0,2 0 0,5-3-2161,13-4-6615</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7.170"/>
    </inkml:context>
    <inkml:brush xml:id="br0">
      <inkml:brushProperty name="width" value="0.025" units="cm"/>
      <inkml:brushProperty name="height" value="0.025" units="cm"/>
    </inkml:brush>
  </inkml:definitions>
  <inkml:trace contextRef="#ctx0" brushRef="#br0">12 1 18674,'0'0'8296,"-7"51"-7079,4-22-865,2 3-288,1 4-32,0 0-320,1-2-897,9-1-577,-2-6-704,0-5-897,-3-8-962,-2-9-2465</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7.669"/>
    </inkml:context>
    <inkml:brush xml:id="br0">
      <inkml:brushProperty name="width" value="0.025" units="cm"/>
      <inkml:brushProperty name="height" value="0.025" units="cm"/>
    </inkml:brush>
  </inkml:definitions>
  <inkml:trace contextRef="#ctx0" brushRef="#br0">300 16 16464,'0'0'8087,"-11"-4"-7425,7 2-632,1 1-20,0-1 1,0 1 0,0 0 0,0 0 0,0 0-1,0 0 1,-1 0 0,1 1 0,0 0-1,-1-1 1,1 1 0,0 1 0,-1-1-1,1 0 1,0 1 0,0-1 0,-1 1-1,1 0 1,0 0 0,0 0 0,0 1 0,0-1-1,0 1 1,0 0 0,0 0 0,1 0-1,-5 3 1,-19 20 428,1 1 1,0 1-1,-28 43 0,45-57-219,0 0 1,0 1-1,1 0 0,1 0 1,0 0-1,1 1 0,1-1 0,0 1 1,1 0-1,-2 27 0,5-39-206,0 0-1,0 0 1,0 0-1,1 0 1,-1 0-1,1 0 0,-1 0 1,1 0-1,0 0 1,1 0-1,-1 0 1,0-1-1,1 1 1,-1 0-1,1-1 1,0 1-1,0-1 1,0 0-1,0 1 1,4 1-1,-2-1 17,1 0 0,-1 0 0,1-1 0,0 0 0,0 0 0,0 0 0,0 0 0,0-1 0,1 0 0,-1 0-1,7 0 1,-2-1 24,1 0 0,0 0-1,-1-1 1,1 0 0,-1-1 0,1 0-1,-1-1 1,0 0 0,1 0-1,-2-1 1,17-9 0,-21 9-20,-1 1 1,1-1 0,-1 0-1,0 0 1,0 0-1,-1-1 1,1 1 0,-1-1-1,0 0 1,3-7 0,-5 10-19,-1 1 0,1 0 0,-1-1 0,1 1 0,-1-1-1,1 0 1,-1 1 0,0-1 0,0 1 0,0-1 0,0 1 0,0-1 0,0 0 0,0 1 0,0-1 0,-1 1 0,1-1 0,-1 1 0,1-1 0,-1 1 0,0-1 0,1 1 0,-1 0 0,0-1 0,0 1 0,0 0 0,0 0 0,0-1 0,0 1 0,0 0 0,0 0 0,-1 0 0,1 0 0,0 1 0,-1-1 0,1 0 0,0 0-1,-1 1 1,1-1 0,-1 1 0,-2-1 0,-7-2 2,0 1 0,0 0 0,0 0 0,-1 1 0,-19 1 0,26 1-17,0-1-1,0 1 1,-1 0-1,1 0 0,0 0 1,-8 4-1,11-4 5,1 0 1,-1 0-1,1-1 0,-1 1 0,1 0 0,0 1 0,-1-1 0,1 0 1,0 0-1,0 0 0,0 1 0,0-1 0,0 0 0,0 1 0,0-1 0,0 1 1,1-1-1,-1 1 0,0 0 0,0 1 0,1-2-3,0-1-1,0 1 0,0-1 1,1 1-1,-1-1 1,0 1-1,0-1 1,0 0-1,0 1 0,0-1 1,0 1-1,1-1 1,-1 0-1,0 1 0,0-1 1,1 1-1,-1-1 1,0 0-1,0 1 0,1-1 1,-1 0-1,0 1 1,1-1-1,-1 0 1,1 0-1,-1 1 0,0-1 1,1 0-1,-1 0 1,1 0-1,-1 0 0,0 1 1,1-1-1,-1 0 1,1 0-1,-1 0 1,1 0-1,0 0 0,22 0 44,-17 0-38,10-1 12,-1-1 0,0 0-1,0-2 1,0 0 0,0 0 0,0-1 0,-1-1 0,0 0-1,21-14 1,-1 3-116,-40 41-224,-26 34 212,-10 22 287,40-73-269,0-1 1,0 1-1,0 0 0,1-1 1,0 1-1,0 0 0,0 0 1,1 0-1,0 0 0,2 12 1,-1-18-108,-1 0 0,1 1 0,-1-1 0,0-1 0,1 1 0,0 0 0,-1 0 0,1 0 0,0 0 0,-1 0 0,1 0 0,0-1 0,0 1 0,0 0 0,0-1 0,0 1 0,0 0 0,0-1 0,0 1 0,0-1 0,0 0 0,0 1 0,0-1 0,0 0 0,0 0 0,0 1 0,0-1 0,0 0 1,0 0-1,0 0 0,2-1 0,-1 1-374,-1 0 1,1 0 0,-1 0-1,1-1 1,0 1 0,-1-1-1,1 1 1,-1-1 0,1 0-1,-1 1 1,1-1 0,-1 0-1,0 0 1,2-1 0,12-18-9508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8.028"/>
    </inkml:context>
    <inkml:brush xml:id="br0">
      <inkml:brushProperty name="width" value="0.025" units="cm"/>
      <inkml:brushProperty name="height" value="0.025" units="cm"/>
    </inkml:brush>
  </inkml:definitions>
  <inkml:trace contextRef="#ctx0" brushRef="#br0">277 0 15150,'0'0'4554,"4"11"-1773,6 9-1539,1-1 0,1 0 1,17 21-1,-15-22-871,-1 0 1,-1 1 0,-1 0-1,0 1 1,-1 0-1,8 26 1,-14-26-339,-1 0-1,-1 1 1,0-1 0,-2 1 0,0-1-1,-1 0 1,-1 1 0,-1-1-1,-1 0 1,-1 0 0,-11 30-1,-11 17-275,-66 121 0,80-164 81,-110 190-3809,35-76-3365,20-42-3341</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06.318"/>
    </inkml:context>
    <inkml:brush xml:id="br0">
      <inkml:brushProperty name="width" value="0.025" units="cm"/>
      <inkml:brushProperty name="height" value="0.025" units="cm"/>
    </inkml:brush>
  </inkml:definitions>
  <inkml:trace contextRef="#ctx0" brushRef="#br0">57 1 13549,'0'0'13677,"-4"9"-13352,-3 10-99,0 0-1,1 0 0,1 0 0,1 0 0,-2 32 0,0 239 3619,6-289-3823,0-1-94,0 0 1,0 0-1,0 0 1,-1 0-1,1 0 1,0 0-1,0 1 1,0-1-1,0 0 0,-1 0 1,1 0-1,0 0 1,0 0-1,0 0 1,0 0-1,-1 0 1,1 0-1,0 0 0,0 0 1,0 0-1,0 0 1,-1 0-1,1 0 1,0 0-1,0 0 0,0 0 1,-1 0-1,1 0 1,0 0-1,0 0 1,0 0-1,0 0 1,0 0-1,-1-1 0,1 1 1,0 0-1,0 0 1,0 0-1,0 0 1,0 0-1,-1 0 1,1-1-1,0 1 0,0 0 1,0 0-1,0 0 1,0 0-1,0-1 1,0 1-1,0 0 1,0 0-1,0 0 0,0 0 1,0-1-1,0 1 1,0 0-1,0 0 1,0 0-1,0 0 1,0-1-1,0 1 0,0 0 1,0 0-1,0 0 1,0-1-1,0 1 1,0 0-1,-4-15-10362</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06.641"/>
    </inkml:context>
    <inkml:brush xml:id="br0">
      <inkml:brushProperty name="width" value="0.025" units="cm"/>
      <inkml:brushProperty name="height" value="0.025" units="cm"/>
    </inkml:brush>
  </inkml:definitions>
  <inkml:trace contextRef="#ctx0" brushRef="#br0">1 95 11627,'0'0'18674,"88"-37"-17874,-30 30-511,2 2-225,0-1-64,1 1-1057,-7-1-2370,-3-5-3108,0-6-10313</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4:04.974"/>
    </inkml:context>
    <inkml:brush xml:id="br0">
      <inkml:brushProperty name="width" value="0.025" units="cm"/>
      <inkml:brushProperty name="height" value="0.025" units="cm"/>
    </inkml:brush>
  </inkml:definitions>
  <inkml:trace contextRef="#ctx0" brushRef="#br0">0 973 6022,'0'0'14680,"8"-15"-12961,168-288 2194,108-166-2204,-263 436-1600,-5 9 352,-1-2 0,0 0 0,19-50 0,-47 110-141,-33 65 1,33-77-335,1 1 0,2 0 1,0 0-1,1 1 0,2 1 1,-6 31-1,12-55 8,1 1-1,0-1 1,0 0 0,0 0-1,0 1 1,0-1 0,0 0 0,0 0-1,0 0 1,0 1 0,0-1 0,1 0-1,-1 0 1,0 1 0,1-1-1,-1 0 1,1 0 0,-1 0 0,1 0-1,0 0 1,0 0 0,-1 0-1,1 0 1,0 0 0,0 0 0,0 0-1,1 0 1,0 0 3,0-1 0,0 1 0,0-1 0,0 1-1,0-1 1,1 0 0,-1 0 0,0 0 0,0 0 0,0 0 0,0-1-1,0 1 1,1-1 0,1 0 0,8-3 14,-1-1-1,1 0 0,-1 0 1,15-11-1,12-11 28,65-58 0,-87 70-20,-1-1-1,0 0 0,-1-1 1,-1-1-1,-1 0 0,12-25 1,-17 22 261,-17 24 278,-19 30-246,16-14-309,1 0 1,2 0-1,0 1 0,1 1 0,0-1 0,2 2 0,1-1 0,0 1 1,-3 32-1,9-52-13,0 0 0,0 0 1,0 0-1,0 0 1,0-1-1,1 1 0,-1 0 1,0 0-1,1 0 1,0-1-1,-1 1 0,1 0 1,0 0-1,0-1 1,0 1-1,0-1 0,0 1 1,0-1-1,0 1 1,1-1-1,-1 0 0,0 0 1,1 1-1,-1-1 1,1 0-1,0 0 0,-1 0 1,1-1-1,0 1 1,-1 0-1,1-1 0,0 1 1,0-1-1,0 1 1,-1-1-1,1 0 0,3 0 1,5 0-288,-1 0 0,0-1 0,0 0 0,0 0 1,0-1-1,16-5 0,35-21-3620,2-11-2579</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4.275"/>
    </inkml:context>
    <inkml:brush xml:id="br0">
      <inkml:brushProperty name="width" value="0.025" units="cm"/>
      <inkml:brushProperty name="height" value="0.025" units="cm"/>
    </inkml:brush>
  </inkml:definitions>
  <inkml:trace contextRef="#ctx0" brushRef="#br0">363 58 9257,'0'0'400,"10"-7"273,54-30 2624,-59 35-2788,0 0 0,0 0 0,0 0 0,0 0 0,1 1 0,-1 0 1,0 0-1,1 1 0,-1-1 0,0 1 0,1 0 0,-1 1 0,1-1 0,7 3 0,-12-3-444,-1 1 0,1-1 0,0 1-1,0-1 1,0 1 0,-1-1 0,1 1 0,0 0 0,-1-1 0,1 1 0,-1 0 0,1-1 0,-1 1 0,1 0-1,-1 0 1,1 0 0,-1 0 0,0-1 0,1 1 0,-1 0 0,0 0 0,0 0 0,0 0 0,0 0 0,0 0-1,0 0 1,0 0 0,0 0 0,0 0 0,0-1 0,0 1 0,-1 0 0,1 0 0,0 0 0,0 0 0,-1 0 0,1 0-1,-1-1 1,1 1 0,-1 0 0,1 0 0,-1-1 0,-1 2 0,-27 33 1200,-10-8-967,0-2 0,-2-2 0,-1-2 1,-1-1-1,-64 20 0,-63 29 2445,151-56-2335,19-13-406,0 0 0,0 1 0,0-1 0,0 0 0,0 1-1,1-1 1,-1 0 0,0 0 0,0 1 0,0-1 0,0 0 0,0 0-1,0 1 1,0-1 0,1 0 0,-1 0 0,0 0 0,0 1 0,0-1-1,1 0 1,-1 0 0,0 0 0,0 1 0,0-1 0,1 0 0,-1 0-1,0 0 1,0 0 0,1 0 0,-1 0 0,0 0 0,0 0 0,1 1 0,-1-1-1,0 0 1,1 0 0,-1 0 0,0 0 0,1 0 0,44 2-16,-37-2 100,107-1 205,-25-2-279,1 4-1,-1 4 0,103 20 1,-184-23-182,1 0 0,-1 1 0,0 0 0,1 1 0,14 8-1,-21-10-114,-1 0 0,1 0 0,-1 0 0,0 0 0,1 0-1,-1 0 1,0 0 0,0 1 0,2 3 0,-3-4-250,-1 0 1,1 0-1,0 0 1,0 0 0,-1 0-1,1 0 1,-1 0-1,0 0 1,0 0 0,0 0-1,0 0 1,0 0 0,0 0-1,0 0 1,-1 3-1</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19.925"/>
    </inkml:context>
    <inkml:brush xml:id="br0">
      <inkml:brushProperty name="width" value="0.025" units="cm"/>
      <inkml:brushProperty name="height" value="0.025" units="cm"/>
    </inkml:brush>
  </inkml:definitions>
  <inkml:trace contextRef="#ctx0" brushRef="#br0">0 36 3107,'0'0'576,"49"-35"-3618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20.547"/>
    </inkml:context>
    <inkml:brush xml:id="br0">
      <inkml:brushProperty name="width" value="0.025" units="cm"/>
      <inkml:brushProperty name="height" value="0.025" units="cm"/>
    </inkml:brush>
  </inkml:definitions>
  <inkml:trace contextRef="#ctx0" brushRef="#br0">30 43 4068,'0'0'11851,"-5"-7"-10751,2 1-770,2 3-208,0 1 1,0-1 0,0 1 0,-1 0 0,1 0 0,0-1 0,-1 1 0,0 0-1,0 0 1,1 0 0,-5-3 0,12 42 619,-3-31-740,1-1 0,0 0 0,0-1 0,0 1 0,1-1 1,-1 0-1,1 0 0,0 0 0,0 0 0,1-1 0,-1 0 0,1 0 0,-1-1 0,1 1 0,8 1 0,8 1 33,-1-1 0,1-1 0,25 0 0,-32-3-18,0 1 0,0 0 0,0 1 0,0 1 0,0 0 0,-1 1 0,0 0 0,17 8 0,-31-12-8,1 0-1,0 1 1,-1-1 0,1 0 0,0 0-1,0 1 1,-1-1 0,1 0 0,-1 1-1,1-1 1,0 0 0,-1 1 0,1-1-1,-1 1 1,1-1 0,-1 1 0,1-1-1,-1 1 1,1 0 0,-1-1 0,0 1-1,1-1 1,-1 1 0,0 0 0,1-1-1,-1 1 1,0 0 0,0 0 0,0-1-1,0 1 1,1 0 0,-1-1 0,0 1-1,0 0 1,-1 0 0,1-1 0,0 1-1,0 0 1,0 0 0,0-1 0,-1 1-1,1 0 1,0-1 0,0 1 0,-1 0-1,1-1 1,-1 1 0,1-1 0,-1 1-1,1-1 1,-1 1 0,1-1 0,-1 1-1,1-1 1,-1 1 0,1-1 0,-1 1-1,0-1 1,1 0 0,-2 1 0,-11 11-2241,0-3-1932</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21.435"/>
    </inkml:context>
    <inkml:brush xml:id="br0">
      <inkml:brushProperty name="width" value="0.025" units="cm"/>
      <inkml:brushProperty name="height" value="0.025" units="cm"/>
    </inkml:brush>
  </inkml:definitions>
  <inkml:trace contextRef="#ctx0" brushRef="#br0">1 108 11275,'0'0'6582,"11"0"-5552,197-11 1108,6 0-1996,-155 11 66,-58 0 208,-6-3 2045,-59-9-2070,0 2 0,-1 2 0,-118 3 0,182 7-727,9 3 148,14 4 40,4-6 166,1 0 0,0-2 0,-1-1 0,1-1 0,-1-1 0,29-6 0,-3-3 38,-2-2 0,56-22-1,-218 78 387,-235 77 1663,329-118-2418,15-10-1525,19-18-4128,-7 12 2691,9-20-8096</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26.244"/>
    </inkml:context>
    <inkml:brush xml:id="br0">
      <inkml:brushProperty name="width" value="0.025" units="cm"/>
      <inkml:brushProperty name="height" value="0.025" units="cm"/>
    </inkml:brush>
  </inkml:definitions>
  <inkml:trace contextRef="#ctx0" brushRef="#br0">432 112 5477,'0'0'1383,"-2"-8"1996,2 6-3293,0 0 141,0-1 0,-1 0 0,1 1 0,-1-1 0,1 1 0,-1-1 1,0 0-1,0 1 0,0 0 0,0-1 0,0 1 0,-1 0 0,1-1 0,-1 1 0,0 0 1,1 0-1,-1 0 0,0 0 0,0 1 0,0-1 0,0 0 0,-1 1 0,1 0 1,0-1-1,-1 1 0,1 0 0,-1 0 0,1 0 0,-1 0 0,1 1 0,-1-1 0,-2 1 1,-6-1 143,0 0 1,0 2 0,0-1 0,0 1-1,0 1 1,0 0 0,1 0 0,-1 1-1,1 0 1,-1 1 0,1 1 0,1-1 0,-14 9-1,10-4-166,2 1 0,-1-1 0,1 2 0,0 0 0,1 0 0,1 1 0,-1 0 0,2 0 0,-10 18 0,2 3-105,1 0-1,1 1 1,2 1-1,1 0 0,2 1 1,1 0-1,2 0 1,-1 43-1,5-29-61,3-1 0,1 0-1,3 0 1,2 0 0,21 77-1,67 168-46,-76-245-61,2-1 0,3-2 1,55 85-1,-70-120 62,0 1 0,0-1 0,1-1 0,0 0 1,1 0-1,0-1 0,1 0 0,0-1 0,0-1 0,1 0 0,16 7 0,-20-11 12,0 0 0,-1-1 0,1 0 0,0-1-1,0 1 1,1-2 0,-1 1 0,0-1 0,0-1 0,0 0 0,0 0 0,0-1 0,0 0-1,0 0 1,-1-1 0,1 0 0,-1-1 0,16-8 0,1-5 27,0 0 1,-1-2 0,-1-1-1,-1 0 1,-1-2 0,0-1-1,-2 0 1,-1-1 0,-1-1-1,0-1 1,-2 0 0,-2-1-1,0-1 1,-2 0-1,14-49 1,-13 29 306,-2-1-1,-2-1 1,-2 1-1,-2-1 1,-2 0 0,-3 0-1,-2 0 1,-16-87 0,4 65 315,-4 1 1,-28-69-1,30 98-388,-2 1-1,-1 1 1,-2 1-1,-42-55 1,55 83-250,0 0 1,-1 1 0,0 1 0,-1-1-1,0 2 1,0-1 0,-1 1-1,0 1 1,-20-9 0,28 14-57,-1 0 0,1 0-1,-1 1 1,0-1 0,0 1 0,0 0 0,0 1-1,0-1 1,0 1 0,0 0 0,0 0 0,0 1-1,0-1 1,0 1 0,0 0 0,0 0 0,0 1 0,0 0-1,1 0 1,-1 0 0,1 0 0,-1 0 0,1 1-1,0 0 1,0 0 0,0 0 0,0 1 0,1-1-1,-5 6 1,1 1-1155,0 0-1,1 1 0,0 0 1,1 0-1,-5 14 0,-5 18-6154</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27.273"/>
    </inkml:context>
    <inkml:brush xml:id="br0">
      <inkml:brushProperty name="width" value="0.025" units="cm"/>
      <inkml:brushProperty name="height" value="0.025" units="cm"/>
    </inkml:brush>
  </inkml:definitions>
  <inkml:trace contextRef="#ctx0" brushRef="#br0">301 205 12876,'0'0'5483,"-8"0"-3380,4 0-1940,0 0 0,1 1 0,-1-1 0,1 1 0,-1 0 0,1 0 0,-1 0 0,1 0 0,-1 1 0,1 0 0,0-1 0,0 1 0,0 0 0,-3 3 0,0 0 95,0 1 0,1 0-1,0 1 1,0-1 0,1 1 0,-8 14-1,-2 9-70,1 1 0,1 0 0,2 1 0,1 0 0,-7 53 0,10-33 502,2 0-1,5 97 0,0-142-621,-1 0-1,1 0 1,1 0-1,-1 0 0,1 0 1,0-1-1,1 1 0,0 0 1,0-1-1,0 0 0,1 0 1,0 0-1,0 0 1,0-1-1,1 1 0,0-1 1,0 0-1,0 0 0,9 5 1,-8-6-51,-1-1 1,1-1 0,0 1-1,0-1 1,0 0-1,1 0 1,-1-1-1,0 0 1,1 0 0,-1 0-1,1-1 1,-1 0-1,0 0 1,1-1 0,-1 1-1,1-1 1,-1-1-1,0 1 1,0-1-1,0-1 1,10-4 0,-3 0-1,-1-1 0,0 0 0,0 0 1,-1-2-1,0 1 0,-1-1 0,0-1 1,0 0-1,-1 0 0,-1-1 0,0 0 1,-1-1-1,0 0 0,-1 0 0,7-18 0,-2 0 303,-2-1 0,0 0 0,-3-1 0,0 0 0,1-54-1,-10-128 456,1 189-741,-2 1 0,-1-1 0,-1 0 0,-1 1-1,-1 0 1,-13-27 0,20 48-33,-1 1 0,1 0 0,-1 0 0,0 0 0,1 0 0,-2 0 0,1 0 0,0 0 0,0 1 0,-1-1 0,0 1 0,1 0 0,-1-1 0,0 1 0,0 1 0,0-1 0,0 0 0,-1 1 0,1-1 0,0 1 0,-1 0 0,1 0 0,-1 1 0,1-1 0,-1 1 0,-6-1 0,4 2 0,0 0 0,0 1 0,0 0 0,0 0 0,0 0 0,0 0 0,1 1 0,-1 0 0,1 1 0,0-1 0,0 1 0,0 0 0,0 0 0,-5 6 0,-9 11 0,1 1 0,1 0 0,0 1 0,2 1 0,-12 27 0,-52 132 0,3-3 0,73-168 0,0-1 0,1 1 0,0-1 0,1 1 0,1 0 0,-1 0 0,2-1 0,0 1 0,0 0 0,1-1 0,4 13 0,-3-12-71,1 1 1,1-1-1,0 0 0,1 0 0,0-1 1,1 0-1,0 0 0,0 0 0,1-1 1,1 0-1,12 11 0,-14-15 21,0 0 0,0 0 0,1-1 0,-1 0 1,1-1-1,0 1 0,1-2 0,-1 1 0,1-1 0,0 0 0,0-1 0,-1 0 0,2 0 0,-1-1 0,0 0 0,16-1 0,-20-1 59,0-1 0,-1 1 0,1-1 0,-1 0-1,0 0 1,1 0 0,-1 0 0,0-1 0,0 0 0,0 0-1,-1 0 1,1 0 0,-1-1 0,0 1 0,0-1-1,0 0 1,0 0 0,-1 0 0,1 0 0,-1 0 0,0-1-1,0 1 1,1-7 0,6-15 88,-1 1 0,8-48-1,-16 69-90,16-103 390,-4-1 1,-7-213 0,-4 317-397,-1 0 0,-1 0 0,1 0 0,0 0 0,-1 0 0,0 0 0,0 1 0,0-1 0,0 0 0,-1 0 0,0 0 0,0 1 0,0-1 0,0 1 0,0 0 0,0-1 0,-1 1 0,0 0 0,1 1 0,-1-1 0,-1 0 0,1 1 0,0-1 0,0 1 0,-1 0 0,1 0 0,-1 1 0,0-1 0,0 1 0,1-1 0,-1 1 0,0 0 0,0 1 0,0-1 0,0 1 0,0 0 0,0 0 0,0 0 0,0 0 0,0 1 0,0-1 0,0 1 0,0 0 0,0 0 0,0 1 0,1-1 0,-7 4 0,-3 2 0,-1 1 0,1 1 0,0 0 0,1 0 0,0 2 0,0-1 0,2 1 0,-17 21 0,-2 7 0,-36 64 0,53-85 0,1 2 0,1-1 0,1 1 0,1 1 0,1-1 0,0 2 0,2-1 0,0 0 0,-3 42 0,8-60-54,0 0 1,0 0-1,1 0 1,-1 0-1,1 0 1,0 0-1,0 0 0,0 0 1,0-1-1,0 1 1,1 0-1,-1 0 1,1-1-1,-1 1 0,1-1 1,0 0-1,0 1 1,0-1-1,1 0 1,-1 0-1,0 0 0,1-1 1,0 1-1,-1 0 1,1-1-1,0 0 1,-1 1-1,7 0 1,1 1-550,0-1 0,1 0 1,-1-1-1,1 0 1,-1-1-1,0 0 1,17-2-1,40-11-7405</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39.207"/>
    </inkml:context>
    <inkml:brush xml:id="br0">
      <inkml:brushProperty name="width" value="0.025" units="cm"/>
      <inkml:brushProperty name="height" value="0.025" units="cm"/>
    </inkml:brush>
  </inkml:definitions>
  <inkml:trace contextRef="#ctx0" brushRef="#br0">1 1106 5958,'0'0'19255,"0"0"-19234,0 1 1,0-1-1,0 0 0,0 1 0,0-1 0,0 1 1,0-1-1,0 0 0,0 1 0,0-1 0,1 1 1,-1-1-1,0 0 0,0 1 0,1-1 0,-1 0 1,0 1-1,0-1 0,1 0 0,-1 0 0,0 1 1,1-1-1,-1 0 0,0 0 0,1 1 1,-1-1-1,0 0 0,1 0 0,-1 0 0,0 0 1,1 0-1,-1 1 0,1-1 0,-1 0 0,1 0 1,2-5 126,0 0 1,0 0-1,0 0 1,-1-1 0,0 1-1,0 0 1,0-1 0,1-8-1,2-2 137,72-241 1580,66-195 408,-118 381-2004,1-3 71,56-114 1,-81 186-330,-4 21-962,-3-3-364,-1 1 0,0-1-1,-12 18 1,-14 18-7506,15-26 1406</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39.597"/>
    </inkml:context>
    <inkml:brush xml:id="br0">
      <inkml:brushProperty name="width" value="0.025" units="cm"/>
      <inkml:brushProperty name="height" value="0.025" units="cm"/>
    </inkml:brush>
  </inkml:definitions>
  <inkml:trace contextRef="#ctx0" brushRef="#br0">42 166 9641,'-2'-9'3886,"-9"-98"2320,8 58 1420,-10 443-6439,0 5 413,13-399-1597,0 1-1,0-1 1,0 0 0,0 1 0,0-1-1,0 1 1,0-1 0,0 1 0,0-1-1,0 1 1,0-1 0,0 1 0,1-1-1,-1 1 1,0-1 0,0 0 0,0 1-1,1-1 1,-1 1 0,0-1 0,0 0-1,1 1 1,-1-1 0,0 0 0,1 1-1,-1-1 1,0 0 0,1 1 0,-1-1-1,1 0 1,-1 0 0,1 1 0,14-7 98,13-20 273,19-33 756,-24 28-950,1 0 1,1 2 0,2 1 0,34-27 0,-22 27-547,14-11-2579,-21 8-3012,-3-7-6823</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0.458"/>
    </inkml:context>
    <inkml:brush xml:id="br0">
      <inkml:brushProperty name="width" value="0.025" units="cm"/>
      <inkml:brushProperty name="height" value="0.025" units="cm"/>
    </inkml:brush>
  </inkml:definitions>
  <inkml:trace contextRef="#ctx0" brushRef="#br0">0 0 12620,'0'0'19586,"8"11"-19089,-2-4-491,0 1 1,0 0-1,-1 0 1,-1 1-1,1 0 0,-1-1 1,-1 2-1,0-1 1,4 17-1,3 32-650,-3-30-336,-2 0 0,-1 1 0,-1 0 0,-2-1 0,-2 37 0,0-63 407,1 0 0,-1 1 0,0-1-1,-1 0 1,1 0 0,0 0 0,-1 0-1,1 0 1,-1 0 0,1 0 0,-1 0-1,0-1 1,0 1 0,0-1 0,0 1-1,0-1 1,0 0 0,0 0 0,-4 2-1,3-1-564,-16 7-7025</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0.819"/>
    </inkml:context>
    <inkml:brush xml:id="br0">
      <inkml:brushProperty name="width" value="0.025" units="cm"/>
      <inkml:brushProperty name="height" value="0.025" units="cm"/>
    </inkml:brush>
  </inkml:definitions>
  <inkml:trace contextRef="#ctx0" brushRef="#br0">162 584 10570,'0'0'14478,"53"36"-12556,-13-47-225,7-12-416,1-4-672,-1-7-481,-2 1-32,-8 1-352,-11 4-1314,-8 2-1857,-12 8-1858,-6 0-4388</inkml:trace>
  <inkml:trace contextRef="#ctx0" brushRef="#br0" timeOffset="1">48 214 13901,'0'0'7816,"-48"-42"-4357,48 24-1025,2-2-1185,21-5-480,8-3-577,10 2-128,8 4-64,2 6-608,0 4-2403,-3 7-1730,-5 5-2209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1.163"/>
    </inkml:context>
    <inkml:brush xml:id="br0">
      <inkml:brushProperty name="width" value="0.025" units="cm"/>
      <inkml:brushProperty name="height" value="0.025" units="cm"/>
    </inkml:brush>
  </inkml:definitions>
  <inkml:trace contextRef="#ctx0" brushRef="#br0">1 1 6374,'0'9'9091,"0"4"-7334,0 3-43,0 0 0,1 0-1,0 0 1,1 0 0,7 25-1,-8-38-1651,0 0 0,0 0 1,1 0-1,-1 0 0,1 0 0,-1 0 0,1 0 0,0-1 0,0 1 0,0-1 0,1 1 1,-1-1-1,0 0 0,1 0 0,0 0 0,-1 0 0,1 0 0,0-1 0,0 1 0,0-1 1,0 0-1,0 1 0,0-1 0,0-1 0,1 1 0,-1 0 0,0-1 0,0 0 0,1 0 1,-1 0-1,0 0 0,1 0 0,-1-1 0,0 1 0,6-3 0,-3 1-35,0-1 0,1 0 0,-1 0 1,0-1-1,0 1 0,-1-1 0,1-1 0,-1 1 0,0-1 0,0 0 0,0 0 0,-1 0 0,0-1 1,0 0-1,4-7 0,27-31 617,-34 43-633,0 0 0,-1 0 0,1 0 0,0 1 0,0-1 0,-1 0 0,1 1 0,0-1 0,0 0 0,0 1 0,0-1 0,0 1 0,0-1 0,0 1 0,0 0 0,0 0 0,0-1 0,0 1 0,0 0 0,0 0 0,0 0 0,0 0 0,1 0 0,-1 0-1,0 0 1,1 1 0,0 0 7,-1 0 0,0 0 0,1 0 0,-1 0 0,0 0-1,0 0 1,0 1 0,0-1 0,0 0 0,0 1 0,0-1 0,0 1-1,0-1 1,-1 1 0,1 1 0,4 12 106,-1 0-1,-1 0 1,1 17 0,-1-15 11,-3-16-160,0 0 0,0 0 0,0 0-1,1 0 1,-1 0 0,0 0 0,0-1-1,1 1 1,-1 0 0,1 0 0,-1 0-1,0 0 1,1-1 0,0 1 0,-1 0-1,1-1 1,-1 1 0,1 0 0,0-1-1,0 1 1,-1-1 0,1 1 0,0-1-1,0 1 1,0-1 0,-1 1 0,1-1-1,0 0 1,0 1 0,0-1 0,0 0 0,0 0-1,0 0 1,0 0 0,0 0 0,-1 0-1,1 0 1,0 0 0,0 0 0,0 0-1,0-1 1,0 1 0,0 0 0,0-1-1,-1 1 1,1 0 0,0-1 0,0 1-1,0-1 1,-1 1 0,2-2 0,38-30-6724,-15 4-532</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02.599"/>
    </inkml:context>
    <inkml:brush xml:id="br0">
      <inkml:brushProperty name="width" value="0.025" units="cm"/>
      <inkml:brushProperty name="height" value="0.025" units="cm"/>
    </inkml:brush>
  </inkml:definitions>
  <inkml:trace contextRef="#ctx0" brushRef="#br0">4 257 13293,'0'0'13410,"8"-2"-12551,-5 1-688,29-12 276,-31 13-333,0-1 1,0 1-1,0-1 0,0 0 1,0 1-1,0-1 1,0 0-1,0 1 1,-1-1-1,1 0 0,0 0 1,0 0-1,-1 0 1,1 0-1,-1 0 0,1 0 1,-1 0-1,1 0 1,-1 0-1,0 0 1,1 0-1,-1 0 0,0-1 1,0 1-1,0 0 1,0 0-1,0 0 0,0 0 1,0 0-1,0 0 1,0-1-1,-1-1 1,0 2-96,0 0 0,1 0 0,-1 0 0,0 1 1,0-1-1,1 0 0,-1 0 0,0 0 0,0 1 0,0-1 1,0 0-1,0 1 0,0-1 0,0 1 0,0-1 1,0 1-1,-1 0 0,1-1 0,0 1 0,0 0 0,0 0 1,0 0-1,-1 0 0,1 0 0,0 0 0,0 0 1,0 0-1,0 0 0,0 0 0,-1 1 0,-1 0 0,2-1-11,-1 0-1,1 1 0,0-1 1,-1 1-1,1-1 0,0 1 1,0 0-1,-1-1 0,1 1 1,0 0-1,0 0 0,0 0 1,0 0-1,0 0 0,0 0 1,0 0-1,0 0 0,0 0 0,0 0 1,1 1-1,-1-1 0,1 0 1,-1 1-1,1-1 0,-1 0 1,0 3-1,1-3-7,0-1 0,1 1 0,-1-1 0,0 1 0,0-1 0,0 1 0,0-1 0,1 1 0,-1-1 0,0 1 0,1-1 0,-1 1 0,0-1 0,1 0 0,-1 1 0,0-1 0,1 0 0,-1 1 0,1-1 0,-1 0 0,0 1 0,1-1 0,-1 0 0,1 0 0,-1 0 0,1 1 0,-1-1 0,1 0 0,-1 0 0,1 0 0,-1 0 0,1 0 0,-1 0 0,1 0 0,0 0 0,-1 0 0,1 0 0,-1 0 0,1 0 0,-1-1 0,1 1 0,-1 0 0,1 0 0,-1 0 0,0-1 0,1 1 0,-1 0 0,1-1 0,0 1 0,25-15 0,-21 11 0,0 0 0,-1 0 0,0 0 0,0-1 0,0 1 0,0-1 0,-1 0 0,0 0 0,0 0 0,0 0 0,0-1 0,-1 1 0,0-1 0,0 0 0,1-7 0,-7 8 0,-7 10 0,-5 12 0,13-11 0,1 0 0,0 0 0,0 1 0,0-1 0,0 1 0,1 0 0,1-1 0,-1 1 0,1 8 0,0-15 0,0 0 0,0 1 0,0-1 0,0 0 0,0 0 0,0 0 0,0 0 0,0 1 0,0-1 0,0 0 0,0 0 0,0 0 0,0 0 0,0 1 0,0-1 0,0 0 0,0 0 0,0 0 0,1 0 0,-1 0 0,0 0 0,0 1 0,0-1 0,0 0 0,0 0 0,0 0 0,0 0 0,1 0 0,-1 0 0,0 0 0,0 0 0,0 0 0,0 1 0,0-1 0,1 0 0,-1 0 0,0 0 0,0 0 0,0 0 0,0 0 0,1 0 0,-1 0 0,0 0 0,0 0 0,0 0 0,0 0 0,1 0 0,-1 0 0,0-1 0,12-5 0,7-11 0,12-34 0,-14 22 0,-13 24 0,-3 10 0,-2 9 0,7-28 0,-5 10 0,0 0 0,0 1 0,0-1 0,1 1 0,-1-1 0,1 1 0,0 0 0,0 0 0,0-1 0,4-2 0,-6 6 0,1 1 0,0 0 0,0 0 0,-1 0 0,1 0 0,-1 0 0,1 0 0,-1 0 0,0 0 0,1 0 0,-1 1 0,0-1 0,0 0 0,1 0 0,-1 0 0,0 0 0,0 0 0,0 1 0,-1-1 0,1 2 0,0-2 0,-1 0 0,1 0 0,0 0 0,0 1 0,0-1 0,0 0 0,0 0 0,0 0 0,1 1 0,-1-1 0,0 0 0,0 0 0,1 0 0,-1 0 0,1 0 0,-1 1 0,1-1 0,0 0 0,-1 0 0,1 0 0,1 1 0,-1-3 0,0 0 0,0-1 0,0 1 0,0 0 0,-1-1 0,1 1 0,0-1 0,0 1 0,-1-1 0,1 1 0,-1-1 0,0 0 0,1 1 0,-1-1 0,0 1 0,0-1 0,0 0 0,0 1 0,0-1 0,-1 0 0,1-1 0,-11-3 0,3-2 0,13-12 0,0 3-1599,-5 15 1127,0 0 0,1 1 0,-1-1-1,0 0 1,0 0 0,0 0-1,0 0 1,0 1 0,-1-1 0,1 0-1,-1 0 1,1 1 0,-2-4 0,-13-11-6981</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1.519"/>
    </inkml:context>
    <inkml:brush xml:id="br0">
      <inkml:brushProperty name="width" value="0.025" units="cm"/>
      <inkml:brushProperty name="height" value="0.025" units="cm"/>
    </inkml:brush>
  </inkml:definitions>
  <inkml:trace contextRef="#ctx0" brushRef="#br0">125 187 19122,'-9'8'4095,"-2"1"-3164,-6 6 854,1 0-1,-18 21 1,30-31-1602,0-1 0,0 1 0,1 0-1,0 0 1,0 0 0,0 1 0,1-1-1,0 1 1,0 0 0,0-1 0,0 1 0,1 0-1,0 0 1,0 10 0,1-15-187,1 1 1,-1-1 0,1 0-1,-1 0 1,1 1 0,-1-1-1,1 0 1,0 0 0,0 0-1,-1 0 1,1 0 0,0 0-1,0 0 1,0 0-1,0-1 1,0 1 0,0 0-1,0 0 1,1-1 0,-1 1-1,0-1 1,0 1 0,1-1-1,-1 1 1,0-1 0,0 0-1,1 0 1,-1 0-1,0 1 1,1-1 0,-1-1-1,0 1 1,1 0 0,-1 0-1,0 0 1,0-1 0,1 1-1,-1 0 1,2-2-1,2 1 16,1 0-1,0 0 1,0-1-1,-1 0 1,1 0-1,-1-1 1,10-5-1,-3-4 17,0 0 0,-1 0 0,0-1 0,-1-1 0,0 1 0,-1-2-1,-1 1 1,-1-1 0,0-1 0,8-24 0,-7 15 15,-1-1 0,-1 1 1,-1-1-1,-1 0 0,0-30 0,-6 109-43,0-23 0,2 1 0,4 47 0,-3-72 0,0 1 0,0-1 0,1 1 0,-1-1 0,1 1 0,1-1 0,-1 0 0,1 0 0,0 0 0,1 0 0,-1-1 0,1 1 0,0-1 0,1 0 0,-1 0 0,1 0 0,6 4 0,-6-6-402,0 0 1,0 0-1,0-1 0,0 0 1,1 0-1,-1-1 1,0 1-1,8 0 0,-9-2-250,0 1 0,0-1 0,0 1 0,1-1 0,-1-1-1,0 1 1,0-1 0,0 1 0,1-1 0,-1 0 0,0-1 0,0 1-1,0-1 1,-1 0 0,1 0 0,0 0 0,6-5 0,9-14-10484</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1.847"/>
    </inkml:context>
    <inkml:brush xml:id="br0">
      <inkml:brushProperty name="width" value="0.025" units="cm"/>
      <inkml:brushProperty name="height" value="0.025" units="cm"/>
    </inkml:brush>
  </inkml:definitions>
  <inkml:trace contextRef="#ctx0" brushRef="#br0">34 52 13004,'0'0'14996,"-7"10"-13384,-18 31-555,25-41-1043,0 1 1,-1-1-1,1 1 0,0-1 1,0 1-1,0-1 0,0 1 1,-1 0-1,1-1 0,0 1 0,0-1 1,0 1-1,0 0 0,0-1 1,0 1-1,1-1 0,-1 1 1,0-1-1,0 1 0,0-1 1,0 1-1,1 0 0,-1-1 1,0 1-1,1-1 0,-1 1 0,0-1 1,1 0-1,-1 1 0,0-1 1,1 1-1,-1-1 0,1 0 1,-1 1-1,1-1 0,-1 0 1,1 1-1,-1-1 0,1 0 1,-1 0-1,1 0 0,0 0 0,-1 1 1,1-1-1,-1 0 0,1 0 1,0 0-1,29 1 123,-27-1-80,2 0-23,0 0 0,-1 0-1,1-1 1,0 0 0,0 0 0,-1 0 0,1-1 0,-1 1 0,1-1-1,-1 0 1,1 0 0,-1-1 0,0 1 0,0-1 0,0 0 0,-1 0-1,1 0 1,-1-1 0,1 1 0,-1-1 0,0 0 0,-1 0 0,1 0-1,-1 0 1,1 0 0,-1-1 0,-1 1 0,1-1 0,0 1 0,-1-1 0,0 0-1,0 1 1,-1-1 0,1-8 0,-1 12-33,0 1 0,0-1 0,0 1 0,0-1 0,0 1 0,0-1 0,0 1 0,0 0-1,0-1 1,0 1 0,0-1 0,0 1 0,0-1 0,-1 1 0,1 0 0,0-1 0,0 1 0,0-1 0,-1 1 0,1 0 0,0-1 0,-1 1 0,1 0 0,0-1 0,-1 1-1,1 0 1,0 0 0,-1-1 0,1 1 0,0 0 0,-1 0 0,1 0 0,-1-1 0,-16 6 7,-14 21-16,24-12 8,0-1 0,1 1 0,1 0 0,-8 26 0,11-32 0,0 0 0,1 1 0,-1 0 0,2-1 0,-1 1 0,1 0 0,0-1 0,1 1 0,3 14 0,-3-21-12,-1-1 1,1 1-1,0-1 0,0 1 0,0-1 1,0 0-1,0 0 0,0 1 0,1-1 1,-1 0-1,0 0 0,0 0 0,1 0 1,-1 0-1,1 0 0,-1-1 0,1 1 1,-1 0-1,1-1 0,0 1 0,-1-1 1,1 0-1,-1 1 0,1-1 0,0 0 1,-1 0-1,1 0 0,0 0 0,2-1 1,2 0-194,0 1 1,0-1 0,-1-1 0,1 1 0,0-1 0,-1 0-1,8-4 1,0-2-1751,-1-1 0,0 0 0,-1-1 0,13-13 1,11-15-6369</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2.179"/>
    </inkml:context>
    <inkml:brush xml:id="br0">
      <inkml:brushProperty name="width" value="0.025" units="cm"/>
      <inkml:brushProperty name="height" value="0.025" units="cm"/>
    </inkml:brush>
  </inkml:definitions>
  <inkml:trace contextRef="#ctx0" brushRef="#br0">103 1 7175,'0'0'16079,"3"68"-13837,-14-24-512,2 4-193,-2-1-256,1-4-544,3-6-577,2-8-128,4-6-512,1-8-705,0-10-1089,1-23-18098</inkml:trace>
  <inkml:trace contextRef="#ctx0" brushRef="#br0" timeOffset="1">1 163 13933,'0'0'18834,"73"5"-18834,-38 7 0,1-2 0,-1 4-3011,-2-1-4868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2.553"/>
    </inkml:context>
    <inkml:brush xml:id="br0">
      <inkml:brushProperty name="width" value="0.025" units="cm"/>
      <inkml:brushProperty name="height" value="0.025" units="cm"/>
    </inkml:brush>
  </inkml:definitions>
  <inkml:trace contextRef="#ctx0" brushRef="#br0">0 1 10122,'0'0'18833,"42"63"-18000,-30-17-448,-1 8-257,0 3-96,-4-5-481,0-3-1088,-3-13-385,-2-6 353,-2-13-257,0-10-1409,-11-7-1762,-4-5-4868</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2.913"/>
    </inkml:context>
    <inkml:brush xml:id="br0">
      <inkml:brushProperty name="width" value="0.025" units="cm"/>
      <inkml:brushProperty name="height" value="0.025" units="cm"/>
    </inkml:brush>
  </inkml:definitions>
  <inkml:trace contextRef="#ctx0" brushRef="#br0">69 328 10186,'-10'-14'4719,"-31"-49"-641,39 59-3668,-1 0 0,1 0-1,0-1 1,0 1 0,1 0-1,-1-1 1,1 0-1,0 1 1,0-1 0,1 0-1,0 1 1,-1-1 0,1 0-1,1 1 1,-1-1 0,2-5-1,-1 5-138,1 0 0,0-1 0,1 1-1,-1 0 1,1 0 0,0 0 0,0 0-1,1 1 1,0-1 0,-1 1 0,7-5 0,6-4 23,1 1 0,-1 1 1,2 1-1,-1 0 0,35-12 1,-38 16-276,-1 1 1,1 1 0,1 0 0,-1 1 0,0 1 0,30-2-1,-40 4-19,0 0-1,0 0 0,0 1 1,0-1-1,0 1 0,0 0 0,0 0 1,0 0-1,-1 0 0,1 1 1,0-1-1,-1 1 0,1 0 0,-1 0 1,1 0-1,-1 1 0,0-1 1,0 1-1,0 0 0,0 0 0,-1 0 1,1 0-1,-1 0 0,0 1 1,0-1-1,0 1 0,0-1 0,0 1 1,1 5-1,-1 1 66,0 0 0,0 0 0,-1 1 0,0-1-1,-1 0 1,0 1 0,-1-1 0,0 0 0,0 1 0,-1-1 0,-1 0 0,-4 13 0,-3 2 145,-1 0 1,-1-1 0,-23 34 0,34-57-211,0 0 0,0 0 0,0 0 0,0 0 0,1 0 0,-1 0 0,0 0 0,1 1 0,-1-1 0,1 0 0,0 0 0,-1 1 0,1-1 0,0 0 0,0 1 0,0-1 0,0 1 0,0-1 0,0 0 0,0 1 0,0-1 0,0 0 0,1 1 0,-1-1 0,0 0 0,1 0 0,-1 1 0,1-1 0,0 0 0,-1 0 0,1 0 0,0 0 0,1 2 0,3 0 0,-1 1 0,1-2 0,0 1 0,0 0 0,0-1 0,11 3 0,5 3 0,-2 0 0,13 6-127,46 14 1,-68-26-14,-1 1 0,1-2-1,0 1 1,0-1 0,0-1 0,0 0 0,0 0-1,0-1 1,15-3 0,-8-5-4633,-9-2-1739,0-5-5339</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3.285"/>
    </inkml:context>
    <inkml:brush xml:id="br0">
      <inkml:brushProperty name="width" value="0.025" units="cm"/>
      <inkml:brushProperty name="height" value="0.025" units="cm"/>
    </inkml:brush>
  </inkml:definitions>
  <inkml:trace contextRef="#ctx0" brushRef="#br0">16 132 19667,'0'0'7943,"-2"50"-6021,2-24-801,7 5-288,4 2-193,3 1-415,0-4-129,-2-3-449,1-5-1568,-1-9-994,-6-9-961</inkml:trace>
  <inkml:trace contextRef="#ctx0" brushRef="#br0" timeOffset="1">11 28 19410,'0'0'13357,"-11"-28"-17040,27 43-1667,-4 0-3586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3.647"/>
    </inkml:context>
    <inkml:brush xml:id="br0">
      <inkml:brushProperty name="width" value="0.025" units="cm"/>
      <inkml:brushProperty name="height" value="0.025" units="cm"/>
    </inkml:brush>
  </inkml:definitions>
  <inkml:trace contextRef="#ctx0" brushRef="#br0">0 24 10154,'0'0'8829,"10"0"-5620,-3-1-2932,-5 1-159,0 0-1,0-1 0,0 1 0,0 0 0,0 0 0,0 0 0,0 0 1,0 1-1,0-1 0,0 0 0,0 1 0,0-1 0,0 1 0,0 0 1,0 0-1,0 0 0,0 0 0,-1 0 0,1 0 0,0 0 0,-1 1 1,1-1-1,-1 0 0,1 1 0,-1 0 0,0-1 0,0 1 0,1 0 1,-1-1-1,0 1 0,-1 0 0,1 0 0,0 0 0,0 0 0,0 4 1,13 63 2199,-12-55-2199,0-1 0,0 0 0,1 0 0,1 0 0,0 0 0,1-1 0,0 0 0,10 17 0,-14-28-88,0 1-1,0-1 1,1 0 0,-1 1 0,0-1 0,1 0-1,-1 0 1,1 0 0,-1 0 0,1 0 0,0 0-1,-1 0 1,1-1 0,0 1 0,0-1 0,-1 1 0,1-1-1,0 0 1,0 1 0,0-1 0,0 0 0,-1 0-1,1 0 1,0-1 0,0 1 0,0 0 0,0-1-1,-1 1 1,1-1 0,0 1 0,-1-1 0,1 0-1,0 0 1,-1 0 0,1 0 0,-1 0 0,1 0 0,-1 0-1,1-1 1,-1 1 0,1-2 0,4-3 22,0 0 1,0 0-1,-1-1 1,0 1-1,-1-1 1,0 0-1,0 0 1,3-8-1,-2 2 37,-2 1 0,0-1-1,0 1 1,-1-1 0,0-20 0,-1 27-60,-1 0 1,-1 0-1,1 0 1,-1 0 0,0 0-1,0 0 1,-1 0 0,0 1-1,0-1 1,0 1-1,0-1 1,-1 1 0,0 0-1,-4-6 1,6 10-29,1 0-1,-1 1 1,0-1 0,1 0 0,-1 1-1,0-1 1,0 1 0,1-1 0,-1 0-1,0 1 1,0 0 0,0-1 0,0 1-1,0-1 1,1 1 0,-1 0-1,0 0 1,0 0 0,0-1 0,0 1-1,0 0 1,0 0 0,0 0 0,0 1-1,0-1 1,0 0 0,0 0-1,0 0 1,0 1 0,0-1 0,0 0-1,1 1 1,-1-1 0,0 1 0,0-1-1,0 1 1,0-1 0,1 1-1,-1 0 1,0-1 0,1 1 0,-1 0-1,0 0 1,1-1 0,-1 1 0,1 0-1,0 0 1,-1 0 0,1 0 0,-1 0-1,1 0 1,0 1 0,-1-1-6,1 0 1,-1 0 0,1 0 0,-1 0-1,1 1 1,0-1 0,0 0-1,-1 0 1,1 1 0,0-1-1,0 0 1,0 0 0,1 1-1,-1-1 1,0 0 0,0 0 0,1 1-1,-1-1 1,0 0 0,1 0-1,0 0 1,-1 0 0,1 0-1,-1 1 1,1-1 0,0 0 0,0-1-1,0 1 1,0 0 0,0 0-1,-1 0 1,1 0 0,1-1-1,-1 1 1,0 0 0,0-1 0,0 1-1,0-1 1,0 1 0,1-1-1,-1 0 1,0 0 0,0 1-1,2-1 1,40 2-3852,0-5-5762,-9-8-2633</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4.315"/>
    </inkml:context>
    <inkml:brush xml:id="br0">
      <inkml:brushProperty name="width" value="0.025" units="cm"/>
      <inkml:brushProperty name="height" value="0.025" units="cm"/>
    </inkml:brush>
  </inkml:definitions>
  <inkml:trace contextRef="#ctx0" brushRef="#br0">84 312 15182,'0'0'5301,"-10"12"-1201,3-3-3561,-5 5 562,1 0 0,-13 23 0,21-33-935,0 1 0,1-1-1,0 1 1,0-1-1,0 1 1,1 0-1,-1 0 1,1 0 0,0 0-1,1 0 1,-1 0-1,1 0 1,0 0 0,0 0-1,2 9 1,-1-13-164,-1 0 0,1 0 1,0 0-1,0 0 0,0 0 0,0 1 1,0-1-1,0-1 0,0 1 0,0 0 1,0 0-1,0 0 0,0 0 0,0-1 1,1 1-1,-1-1 0,0 1 1,1-1-1,-1 1 0,0-1 0,1 0 1,-1 0-1,0 1 0,1-1 0,-1 0 1,1 0-1,-1-1 0,0 1 0,1 0 1,-1 0-1,0-1 0,1 1 0,-1 0 1,0-1-1,2 0 0,2-1 9,-1 1 0,1-1 0,-1 1 1,0-1-1,1-1 0,-1 1 0,0 0 0,0-1 0,5-5 0,-2-1 9,-1-2 0,0 1 0,0-1 0,-1 0 0,-1 0 0,0 0 0,0-1 0,-1 1 0,0-1 0,1-23 0,8-23-59,-12 56-3,0 47 20,-1-22 165,0-8 47,1 1 0,0-1-1,4 24 1,-4-37-175,0 0 0,1 1 0,-1-1 0,1 0 0,-1 0 0,1 0 0,0 0 0,0 0 1,-1 0-1,2 0 0,-1 0 0,0 0 0,0 0 0,0-1 0,1 1 0,-1 0 0,1-1 0,0 1 0,-1-1 0,1 0 0,0 1 0,0-1 0,0 0 0,0 0 0,0 0 0,0 0 0,0-1 0,0 1 0,0-1 0,0 1 0,4 0 0,-3-2-15,1 0 0,-1 0 0,1 0 0,-1 0 0,1 0 0,-1-1 0,0 1 0,1-1 0,-1 0 0,0 0 0,0 0 0,-1 0 0,1-1 0,0 1 0,-1-1 0,1 0 0,-1 0 0,0 0 0,0 0 0,0 0 0,0 0 0,2-6 0,5-10 0,0-1 0,8-30 0,-17 50 0,14-47 0,-3 0 0,-2-1 0,-2-1 0,2-80 0,-9 129 0,0-1 0,0 1 0,0 0 0,0 0 0,0 0 0,0 0 0,0-1 0,0 1 0,0 0 0,0 0 0,0 0 0,0-1 0,0 1 0,0 0 0,0 0 0,0 0 0,0 0 0,0-1 0,0 1 0,0 0 0,0 0 0,0 0 0,0 0 0,0-1 0,0 1 0,0 0 0,0 0 0,0 0 0,-1 0 0,1 0 0,0-1 0,0 1 0,0 0 0,0 0 0,0 0 0,0 0 0,-1 0 0,1 0 0,0 0 0,0 0 0,0 0 0,0-1 0,-1 1 0,1 0 0,0 0 0,0 0 0,0 0 0,0 0 0,-1 0 0,1 0 0,0 0 0,0 0 0,0 0 0,-1 0 0,1 1 0,-11 9 0,-7 18 0,10-8 0,1 1 0,0 0 0,2 0 0,0 1 0,2-1 0,0 1 0,1 0 0,2 0 0,2 34 0,0-48 0,-1 0 0,2 0 0,-1 0 0,1 0 0,0 0 0,0-1 0,1 0 0,0 1 0,1-1 0,0-1 0,0 1 0,0-1 0,0 0 0,1 0 0,8 6 0,-11-9 0,-1-1 0,1 0 0,0 0 0,-1 0 0,1 0 0,0 0 0,0-1 0,0 1 0,0-1 0,0 0 0,1 0 0,-1 0 0,0 0 0,0-1 0,1 1 0,-1-1 0,0 0 0,1 0 0,-1 0 0,1 0 0,-1-1 0,0 1 0,0-1 0,1 0 0,-1 0 0,0 0 0,0 0 0,0-1 0,0 1 0,0-1 0,0 0 0,0 0 0,-1 0 0,1 0 0,-1 0 0,1-1 0,-1 1 0,4-6 0,5-9 0,-1 0 0,0 0 0,-1-1 0,-1 0 0,-1-1 0,-1 0 0,6-31 0,-13 64 0,0-1 0,1 1 0,0-1 0,1 1 0,0-1 0,1 1 0,1-1 0,0 0 0,1 0 0,0 0 0,1 0 0,1-1 0,0 0 0,0 0 0,11 14 0,-15-24-83,0 1 1,1-1-1,-1 0 0,1 0 0,-1 0 1,1 0-1,0 0 0,0-1 0,0 1 1,0-1-1,0 0 0,0 0 0,1 0 1,4 1-1,-6-2-92,0 0 0,-1 0 0,1 0 0,-1 0 0,1 0 1,0 0-1,-1 0 0,1-1 0,-1 1 0,1-1 0,-1 1 0,1-1 0,-1 0 1,0 1-1,1-1 0,-1 0 0,0 0 0,1 0 0,-1 0 0,0 0 0,0 0 1,0-1-1,0 1 0,0 0 0,0-1 0,0 1 0,0 0 0,-1-1 0,1 1 1,0-3-1,8-29-10235</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4.659"/>
    </inkml:context>
    <inkml:brush xml:id="br0">
      <inkml:brushProperty name="width" value="0.025" units="cm"/>
      <inkml:brushProperty name="height" value="0.025" units="cm"/>
    </inkml:brush>
  </inkml:definitions>
  <inkml:trace contextRef="#ctx0" brushRef="#br0">0 1 16367,'0'0'16400</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5.702"/>
    </inkml:context>
    <inkml:brush xml:id="br0">
      <inkml:brushProperty name="width" value="0.025" units="cm"/>
      <inkml:brushProperty name="height" value="0.025" units="cm"/>
    </inkml:brush>
  </inkml:definitions>
  <inkml:trace contextRef="#ctx0" brushRef="#br0">1 161 2915,'0'0'26313,"11"15"-25465,6 12-419,-1 0-1,-1 2 0,-1 0 0,17 54 0,28 133 122,-80-300-1148,-28-58 465,51 145 106,0 0 0,1 0-1,-1 0 1,1 0 0,-1-1 0,1 1 0,0-1 0,0 0 0,0 1 0,0-1 0,0-1 0,5 3 0,47 19-2365,-47-21 1096,1 0-1,0 0 1,1-1 0,-1 0 0,0-1 0,0 0 0,12-1-1,-18 1 1033,-1-1-1,1 1 1,-1-1-1,0 0 0,1 0 1,-1 0-1,0 0 1,1 0-1,-1 0 1,0 0-1,0-1 0,0 1 1,0-1-1,0 0 1,-1 1-1,3-4 0,-3 3 481,0 0 0,1 0-1,-1 0 1,-1 0-1,1 0 1,0-1-1,0 1 1,-1 0 0,1-1-1,-1 1 1,0 0-1,0-4 1,0 6-120,0-1 0,0 1 0,0-1-1,0 1 1,-1-1 0,1 1 0,0-1 0,0 1 0,-1-1-1,1 1 1,0-1 0,0 1 0,-1 0 0,1-1 0,0 1 0,-1 0-1,1-1 1,-1 1 0,1 0 0,-1-1 0,1 1 0,0 0-1,-1 0 1,1-1 0,-1 1 0,1 0 0,-1 0 0,1 0 0,-1 0-1,1 0 1,-1 0 0,1 0 0,-1 0 0,1 0 0,-1 0 0,1 0-1,-1 0 1,1 0 0,-1 0 0,1 0 0,-1 1 0,1-1-1,-1 0 1,1 0 0,-1 0 0,1 1 0,0-1 0,-1 0 0,1 1-1,-1-1 1,1 0 0,0 1 0,-1-1 0,1 0 0,0 1-1,-1-1 1,1 1 0,0-1 0,0 1 0,0-1 0,-1 1 0,1-1-1,0 1 1,0-1 0,0 1 0,-5 15 288,1-1-1,0 1 1,2 0 0,0 0 0,0 0 0,2 0-1,0 0 1,2 19 0,-2-33-349,0 0 0,0 0 1,0 1-1,0-1 0,1 0 0,-1 0 0,1 0 1,-1 0-1,1 0 0,0 0 0,0 0 0,0 0 1,0 0-1,0 0 0,0-1 0,1 1 0,-1 0 1,0-1-1,1 1 0,0-1 0,-1 1 0,1-1 1,0 0-1,0 1 0,-1-1 0,1 0 0,0 0 1,3 1-1,-2-2 44,0 0 1,0 1 0,-1-1-1,1 0 1,0 0-1,-1-1 1,1 1-1,0-1 1,-1 1-1,1-1 1,0 0-1,-1 0 1,1 0-1,-1 0 1,0 0-1,1 0 1,-1-1-1,0 1 1,1-1-1,-1 0 1,3-4 0,4-4 183,0-2 0,-1 1 0,0-1 0,-1 0 0,0-1 0,-1 0 0,-1 0 1,0 0-1,4-16 0,-4 8-194,0 0 1,-2-1-1,2-37 1,-6 91-72,0-22 11,0 0 1,1 1-1,0-1 0,1 0 0,0 1 0,0-1 0,1 0 0,4 13 0,-5-22-9,-1 0 0,0-1 0,0 1 0,1 0 0,-1 0 0,0-1 0,1 1 0,-1-1 0,1 1 0,-1 0 0,1-1 0,-1 1 0,1-1 0,-1 1 0,1-1 0,-1 1 0,1-1 0,0 1 0,-1-1 0,1 0 0,0 1 0,0-1 0,-1 0 0,1 0 0,0 0 0,-1 1 0,1-1 0,0 0 0,0 0 0,-1 0 0,3 0 0,-2-1 0,1 0 0,0 0 0,-1 0 0,1 0 0,-1 0 0,1 0 0,-1 0 0,1 0 0,-1-1 0,0 1 0,0-1 0,2-2 0,25-48 0,-18 22 0,-1 0 0,-2 0 0,-1-1 0,-2 0 0,0 0 0,-2 0 0,-2-1 0,-4-42 0,-2 39 0,6 33 0,0 1 0,-1-1 0,1 1 0,0-1 0,-1 1 0,1-1 0,-1 1 0,1 0 0,-1-1 0,0 1 0,1 0 0,-1 0 0,0-1 0,0 1 0,0 0 0,0 0 0,0 0 0,0 0 0,0 0 0,-2-1 0,2 3 0,0 1 0,1-1 0,-1 1 0,0-1 0,1 0 0,-1 1 0,1-1 0,0 1 0,-1-1 0,1 1 0,0-1 0,0 1 0,0-1 0,0 1 0,0-1 0,0 1 0,1 2 0,-1 0 0,-1 46 0,1 5 0,7 76 0,-5-116 0,0 0 0,1-1 0,1 1 0,0-1 0,1 0 0,1 0 0,0 0 0,1-1 0,0 0 0,10 13 0,-14-22 0,0 0 0,0 0 0,0-1 0,1 0 0,-1 1 0,1-1 0,0-1 0,0 1 0,0 0 0,0-1 0,1 0 0,-1 0 0,1 0 0,-1-1 0,1 1 0,-1-1 0,1 0 0,0 0 0,0-1 0,-1 1 0,1-1 0,0 0 0,7-2 0,-11 2 0,0-1 0,0 0 0,0 0 0,0 0 0,0 0 0,-1 0 0,1 0 0,0 0 0,0 0 0,-1 0 0,1 0 0,0-1 0,-1 1 0,0 0 0,1 0 0,-1-1 0,0 1 0,1 0 0,-1-1 0,0 1 0,0 0 0,0 0 0,0-1 0,0-1 0,-5-33 0,1 28 1,0 1 0,-1 0 0,1 0 0,-1 0 0,-1 0 1,1 1-1,-1 0 0,0 0 0,0 1 0,-15-10 0,-74-41-61,81 48-186,0 1 0,0 0-1,0 1 1,-1 1 0,0 0 0,0 1 0,-1 1 0,-27-3 0,42 6-1228,6 3-7532,1-2 3203</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49.651"/>
    </inkml:context>
    <inkml:brush xml:id="br0">
      <inkml:brushProperty name="width" value="0.025" units="cm"/>
      <inkml:brushProperty name="height" value="0.025" units="cm"/>
    </inkml:brush>
  </inkml:definitions>
  <inkml:trace contextRef="#ctx0" brushRef="#br0">11 0 6246,'0'0'17312,"-10"14"-15801,10-13-1434,1 0 0,-1 0 0,1 0 0,0 0 0,-1 1 0,1-1 0,0 0-1,0 0 1,0-1 0,-1 1 0,1 0 0,0 0 0,0 0 0,0-1 0,0 1 0,1 0 0,-1-1 0,0 1 0,0-1 0,0 1-1,0-1 1,1 0 0,-1 1 0,0-1 0,0 0 0,3 0 0,36 7 1316,33-8-547,1 3-1,-1 4 1,0 2-1,89 23 1,-140-26-846,0-1 0,1-1 0,28-1 0,-28-1 0,0 0 0,-1 2 0,30 7 0,231 47 0,-60-15 0,-183-30 0,0 1 0,52 26 0,-59-23 0,1-2 0,1-2 0,67 16 0,71 7 0,-145-28 0,-1 2 0,0 1 0,0 2 0,27 15 0,8 4 0,1-2 0,104 32 0,-108-41 0,-7 1 0,-2 2 0,91 58 0,47 22 0,-84-50 0,-2 4 0,126 93 0,215 148 0,-384-258 0,297 217 0,-227-159 0,157 89 0,-172-112 0,-2 5 0,110 104 0,185 206 0,-355-339 0,41 42 0,336 349 0,-241-221 0,46 51 0,395 498 0,-337-398 0,108 157 0,-332-425 0,338 542 0,-350-551 0,72 121 0,103 240 0,56 167 0,-176-353 0,-74-170 0,-12-32 0,-10-26 0,2 0 0,34 64 0,-48-94-1249,-15-21-6727,-7-11-9704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6.043"/>
    </inkml:context>
    <inkml:brush xml:id="br0">
      <inkml:brushProperty name="width" value="0.025" units="cm"/>
      <inkml:brushProperty name="height" value="0.025" units="cm"/>
    </inkml:brush>
  </inkml:definitions>
  <inkml:trace contextRef="#ctx0" brushRef="#br0">0 127 16143,'0'0'9353,"71"-63"-8969,-35 43-384,-5-1-1569,1-1-5574</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6.493"/>
    </inkml:context>
    <inkml:brush xml:id="br0">
      <inkml:brushProperty name="width" value="0.025" units="cm"/>
      <inkml:brushProperty name="height" value="0.025" units="cm"/>
    </inkml:brush>
  </inkml:definitions>
  <inkml:trace contextRef="#ctx0" brushRef="#br0">2 104 9641,'0'0'15396,"-1"10"-13736,1 0-1261,0-1-1,1 1 0,0-1 1,0 1-1,5 17 1,-5-25-355,-1 0 0,1 0 0,0 0 0,0 0 1,0 0-1,0 0 0,0 0 0,0 0 0,1 0 1,-1 0-1,0 0 0,1-1 0,0 1 0,-1-1 0,1 1 1,0-1-1,0 1 0,0-1 0,0 0 0,0 0 1,0 0-1,0 0 0,0-1 0,0 1 0,0 0 0,1-1 1,-1 1-1,0-1 0,0 0 0,1 0 0,-1 0 1,0 0-1,1 0 0,-1-1 0,0 1 0,4-2 0,1 0 44,-1 0-1,1-1 0,-1 0 0,0 0 0,0-1 0,0 0 0,0 0 0,-1 0 0,6-6 1,48-53 272,-45 46-326,1 1 1,19-16-1,-31 29-27,0 1 0,0-1 0,0 1 0,0 0 0,0 0 1,1 0-1,-1 0 0,1 1 0,0-1 0,-1 1 0,1 0 0,0 0 0,0 0 0,0 1 0,0-1 1,7 1-1,-8 1 10,0 0 1,0 0 0,0 1-1,0-1 1,0 1-1,-1-1 1,1 1 0,0 0-1,-1 0 1,1 0 0,-1 0-1,0 1 1,0-1 0,0 0-1,0 1 1,0 0 0,0-1-1,-1 1 1,1 0-1,1 5 1,17 54 139,-17-49-142,0 0 1,1 0-1,8 16 1,-12-29-16,0 1 0,0-1 0,1 1 0,-1-1 0,0 1 0,0-1 0,1 0 0,-1 1 0,0-1 0,0 1 0,1-1 0,-1 0 0,0 1 0,1-1 0,-1 1 0,1-1 0,-1 0 0,1 0 0,-1 1 0,0-1 0,1 0 0,-1 0 0,1 0 0,-1 1 0,1-1 0,-1 0 0,1 0 0,-1 0 0,1 0 0,-1 0 0,2 0 0,9-13 0,3-25 0,-4-14-1909,-9 43 854,0-1 0,-1 1 0,0-1 0,-1 1 0,0-1 0,-4-15 0,-10-11-6947</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6.835"/>
    </inkml:context>
    <inkml:brush xml:id="br0">
      <inkml:brushProperty name="width" value="0.025" units="cm"/>
      <inkml:brushProperty name="height" value="0.025" units="cm"/>
    </inkml:brush>
  </inkml:definitions>
  <inkml:trace contextRef="#ctx0" brushRef="#br0">1 0 9065,'0'0'14285,"62"12"-15630,-26-5-3171,2 1-7656</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7.257"/>
    </inkml:context>
    <inkml:brush xml:id="br0">
      <inkml:brushProperty name="width" value="0.025" units="cm"/>
      <inkml:brushProperty name="height" value="0.025" units="cm"/>
    </inkml:brush>
  </inkml:definitions>
  <inkml:trace contextRef="#ctx0" brushRef="#br0">38 281 13901,'0'0'11371,"-5"9"-10004,4-7-1307,-23 44 1352,23-44-1361,0 0 0,0 0 0,0 1 0,0-1-1,1 1 1,-1-1 0,0 1 0,1-1 0,0 0 0,0 1 0,0-1 0,0 1 0,0 0-1,0-1 1,0 0 0,1 1 0,-1-1 0,1 1 0,0-1 0,2 4 0,-3-5-44,1 0 0,0-1 1,0 1-1,0 0 1,-1-1-1,1 1 0,0-1 1,0 0-1,0 1 1,0-1-1,0 0 0,0 0 1,0 1-1,0-1 1,0 0-1,0 0 0,0 0 1,0 0-1,0 0 0,0 0 1,0 0-1,0-1 1,0 1-1,0 0 0,0-1 1,0 1-1,0 0 1,0-1-1,-1 1 0,1-1 1,0 1-1,0-1 1,0 0-1,-1 1 0,1-1 1,0 0-1,0-1 1,26-30 757,-15 11-639,-2 0 0,0-1 0,-1-1 0,-2 1 0,0-1 0,-1 0 0,-2-1 0,0 0 1,-2 1-1,0-1 0,-2 0 0,-4-45 0,-1 55 47,0 22 137,-3 24-8,4 6-261,-1 1-9,0 47 0,5-77-31,1 0 0,-1 0 0,1 0 0,1 0 0,-1 0 0,2 0 0,-1 0 1,1 0-1,1-1 0,7 15 0,-9-19-1,0-1 0,1 0 0,-1 0 0,1 0 0,-1 0 0,1 0 0,0-1 0,0 1 0,0-1 0,1 0 0,-1 0 0,1 0 0,-1 0 0,1 0 0,-1-1 0,1 0 0,0 0 0,0 0 0,0 0 0,-1 0 0,1-1 0,0 0 0,0 0 0,0 0 0,0 0 0,0 0 0,0-1 0,0 0 0,0 0 0,-1 0 0,1 0 0,7-4 0,-6 3 0,0-1 0,-1 0 0,1 0 0,0 0 0,-1-1 0,0 1 0,0-1 0,0 0 0,0-1 0,-1 1 0,1-1 0,-1 1 0,0-1 0,-1 0 0,1 0 0,-1 0 0,0-1 0,0 1 0,0 0 0,-1-1 0,0 1 0,1-9 0,-8-33 0,6 46 0,0 0 0,0 0 0,0 0 0,-1 1 0,1-1 0,0 0 0,0 1 0,-1-1 0,1 0 0,-1 0 0,1 1 0,0-1 0,-1 1 0,1-1 0,-1 0 0,0 1 0,1-1 0,-1 1 0,1-1 0,-1 1 0,0-1 0,1 1 0,-1 0 0,0-1 0,1 1 0,-1 0 0,0 0 0,0-1 0,1 1 0,-1 0 0,0 0 0,0 0 0,0 0 0,1 0 0,-1 0 0,0 0 0,0 0 0,1 0 0,-1 0 0,0 1 0,0-1 0,1 0 0,-1 0 0,0 1 0,0-1 0,1 1 0,-1-1 0,0 0 0,1 1 0,-1-1 0,1 1 0,-1 0 0,1-1 0,-1 1 0,1-1 0,-1 1 0,1 0 0,-1-1 0,1 1 0,-1 1 0,-2 2 0,0 0 0,0 0 0,0 1 0,1-1 0,-1 1 0,1 0 0,0 0 0,1 0 0,-1 0 0,1 0 0,-1 7 0,-2 60 0,4-70 0,0 0 0,0 0 0,0 0 0,0 0 0,1 0 0,-1 0 0,1 0 0,0 0 0,0 0 0,-1 0 0,1 0 0,0-1 0,0 1 0,1 0 0,-1-1 0,0 1 0,1 0 0,-1-1 0,0 0 0,1 1 0,0-1 0,2 2 0,1-1 0,-1 0 0,1 0 0,0 0 0,-1-1 0,1 0 0,0 0 0,0 0 0,0-1 0,6 1 0,3-1 0,0-1 0,-1 0 0,1-1 0,-1-1 0,1 0 0,14-5 0,-19 4 0,0 0 0,0 0 0,0-1 0,0 0 0,-1 0 0,0-1 0,0 0 0,11-12 0,-17 16 0,-1 0 0,1 0 0,0 0 0,-1-1 0,0 1 0,1 0 0,-1-1 0,0 0 0,0 1 0,0-1 0,0 1 0,-1-1 0,1 0 0,-1 0 0,0 1 0,0-1 0,0 0 0,0 0 0,0 0 0,0 1 0,-1-1 0,1 0 0,-1 1 0,0-1 0,0 0 0,0 1 0,0-1 0,-1 1 0,1-1 0,0 1 0,-1 0 0,0 0 0,1-1 0,-5-2 0,-5-7 0,0 1 0,-1-1 0,-25-16 0,92 26-59,-15 0-1878,0-5-5729,7-7-8264</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7.987"/>
    </inkml:context>
    <inkml:brush xml:id="br0">
      <inkml:brushProperty name="width" value="0.025" units="cm"/>
      <inkml:brushProperty name="height" value="0.025" units="cm"/>
    </inkml:brush>
  </inkml:definitions>
  <inkml:trace contextRef="#ctx0" brushRef="#br0">21 128 5093,'0'0'10677,"0"-10"-5077,4-30-1164,0 29-1043,0 15-2594,2 14-721,3 43 217,-1 0-1,-4 1 0,-4 80 0,-1-71-648,1-84 30,1-38-667,-3-1 1,-2 1-1,-12-58 0,14 100 984,-3-14 73,-1 2 0,0-1-1,-12-25 1,26 87 628,1-14-425,1 0 0,1-1 0,2 0 0,1-1 0,31 43 0,-39-60-217,-1 0-1,1-1 0,0 0 1,0 0-1,1-1 0,0 1 0,0-1 1,0-1-1,1 0 0,-1 0 1,1 0-1,0-1 0,0 0 0,1 0 1,-1-1-1,0 0 0,1-1 1,-1 0-1,1 0 0,0-1 1,-1 0-1,1 0 0,9-2 0,-13 0-4,-1 1-1,1-1 0,-1 0 1,0 0-1,0 0 0,0 0 1,0-1-1,0 0 0,0 1 1,-1-1-1,1-1 0,-1 1 1,0-1-1,0 1 0,0-1 1,0 0-1,-1 0 0,1 0 1,-1 0-1,0 0 0,-1-1 1,1 1-1,-1-1 0,1 1 1,-2-1-1,2-8 0,2-12 231,-2 0-1,0-1 1,-4-37 0,2 59-275,-1-10-2,0 1 0,-2-1 0,0 1 0,0 0 0,-10-24 0,11 32 0,0 1 0,0 0 0,-1 0 0,0 0 0,1 0 0,-1 0 0,0 1 0,-1-1 0,-4-3 0,6 6 0,1-1 0,-1 1 0,0 0 0,0 0 0,0 0 0,0 1 0,0-1 0,0 0 0,0 1 0,0-1 0,-1 1 0,1 0 0,0 0 0,0 0 0,0 0 0,0 0 0,0 0 0,-1 0 0,1 1 0,-4 1 0,4-1 0,-1 0 0,1 1 0,0-1 0,0 1 0,-1 0 0,1-1 0,0 1 0,1 0 0,-1 0 0,0 1 0,1-1 0,-1 0 0,1 1 0,-1-1 0,1 0 0,0 1 0,0 0 0,0-1 0,1 1 0,-1-1 0,0 7 0,-4 57 0,5-65 0,5 37-3292,-5-36 2711,1 1-1,0-1 1,0 0 0,0 0 0,0 0-1,0 1 1,0-1 0,0 0 0,1-1 0,-1 1-1,1 0 1,0 0 0,-1-1 0,1 1-1,0-1 1,0 1 0,0-1 0,0 0-1,0 1 1,0-1 0,4 1 0,12 1-14826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8.363"/>
    </inkml:context>
    <inkml:brush xml:id="br0">
      <inkml:brushProperty name="width" value="0.025" units="cm"/>
      <inkml:brushProperty name="height" value="0.025" units="cm"/>
    </inkml:brush>
  </inkml:definitions>
  <inkml:trace contextRef="#ctx0" brushRef="#br0">4 84 18770,'0'11'3651,"-1"2"-2230,-2 46 2223,3-55-3350,0 0 0,0 0-1,1 1 1,-1-1 0,1 0 0,0 0-1,0 0 1,0 0 0,1 0-1,3 7 1,-4-9-252,0-1 0,0 0 0,1 0-1,-1 1 1,0-1 0,1 0 0,-1 0 0,1-1 0,-1 1-1,1 0 1,-1 0 0,1-1 0,0 1 0,-1-1-1,1 1 1,0-1 0,-1 0 0,1 0 0,0 0 0,-1 0-1,1 0 1,0 0 0,0 0 0,-1 0 0,1-1 0,0 1-1,-1-1 1,1 1 0,0-1 0,-1 0 0,3-1-1,0 0 20,0 0-1,0-1 0,0 0 1,0 1-1,0-2 0,-1 1 1,1 0-1,-1-1 0,0 1 1,3-5-1,2-10-55,-1 1 1,-1-1-1,0-1 0,-1 1 1,-1-1-1,-1 0 0,-1 0 1,0-25-1,-2 74-5,-1-14 0,0 1 0,1-1 0,1 0 0,0 1 0,2-1 0,0 0 0,0 0 0,2 0 0,8 22 0,-12-36-21,1 1 0,-1-1 0,0 0 0,1 0 1,-1 0-1,1 0 0,0 0 0,0 0 0,-1-1 0,1 1 0,0-1 0,1 1 1,-1-1-1,0 0 0,0 1 0,1-1 0,-1 0 0,0-1 0,1 1 0,-1 0 1,1-1-1,-1 1 0,1-1 0,-1 0 0,1 0 0,0 0 0,-1 0 0,1 0 1,-1-1-1,1 1 0,-1-1 0,1 1 0,-1-1 0,0 0 0,1 0 0,-1 0 1,0 0-1,0-1 0,1 1 0,-1-1 0,3-2 0,3-2-341,0 0-1,-1 0 1,0-1 0,0 0-1,0-1 1,-1 0 0,0 0-1,0 0 1,6-14 0,4-23-6685,-6-3-2738</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8.768"/>
    </inkml:context>
    <inkml:brush xml:id="br0">
      <inkml:brushProperty name="width" value="0.025" units="cm"/>
      <inkml:brushProperty name="height" value="0.025" units="cm"/>
    </inkml:brush>
  </inkml:definitions>
  <inkml:trace contextRef="#ctx0" brushRef="#br0">1 1 4228,'0'0'26233,"2"12"-25267,24 132-296,45 140 0,-68-275-670,16 42 0,-19-49 0,0-1 0,1 0 0,-1 0 0,1 0 0,-1 0 0,1 0 0,-1 0 0,1 0 0,0 0 0,0 0 0,-1 0 0,1 0 0,0 0 0,0 0 0,0-1 0,0 1 0,0 0 0,0 0 0,0-1 0,0 1 0,0-1 0,1 1 0,-1-1 0,0 0 0,0 1 0,0-1 0,1 0 0,-1 0 0,0 0 0,0 0 0,0 0 0,1 0 0,-1 0 0,2-1 0,0-1 0,-1-1 0,0 0 0,1 0 0,-1 0 0,0 0 0,0 0 0,-1 0 0,1 0 0,-1-1 0,0 1 0,0-1 0,0 1 0,0-1 0,0 1 0,0-6 0,1-4 0,7-28 0,12-44 0,-19 79 0,1 0 0,-1 0 0,1 0 0,0 0 0,0 1 0,0-1 0,1 1 0,0 0 0,0 0 0,7-6 0,-11 10 0,1 1 0,-1-1 0,1 1 0,-1-1 0,1 1 0,-1-1 0,1 1 0,0-1 0,-1 1 0,1 0 0,-1-1 0,1 1 0,0 0 0,0 0 0,-1-1 0,1 1 0,0 0 0,-1 0 0,1 0 0,0 0 0,0 0 0,-1 0 0,1 0 0,0 0 0,-1 0 0,1 0 0,0 1 0,0-1 0,0 1 0,8 19 0,-10 38 0,1-52 0,-3 10 0,1 0 0,-2-1 0,-5 17 0,5-19 0,0 0 0,1 1 0,0-1 0,0 24 0,3-37 0,0 1 0,1 0 0,-1-1 0,0 1 0,1 0 0,-1-1 0,1 1 0,-1-1 0,1 1 0,0-1 0,-1 1 0,1-1 0,-1 1 0,1-1 0,0 0 0,-1 1 0,1-1 0,0 0 0,0 1 0,-1-1 0,1 0 0,0 0 0,0 0 0,-1 0 0,1 0 0,0 0 0,0 0 0,-1 0 0,1 0 0,0 0 0,0 0 0,-1 0 0,2-1 0,30-5 0,-21 1-245,-1 0 0,0-1 0,0 0 0,0 0 0,-1-1 0,11-10 0,-15 12-218,0 1 1,0-2-1,-1 1 1,0 0-1,0-1 1,0 0-1,-1 0 1,1 0-1,-1 0 1,-1 0-1,4-13 0,-2-8-8478</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9.141"/>
    </inkml:context>
    <inkml:brush xml:id="br0">
      <inkml:brushProperty name="width" value="0.025" units="cm"/>
      <inkml:brushProperty name="height" value="0.025" units="cm"/>
    </inkml:brush>
  </inkml:definitions>
  <inkml:trace contextRef="#ctx0" brushRef="#br0">0 86 17777,'0'0'13132,"51"-60"-12203,-18 51-801,6 1-128,7 4-736,3 2-2532,2 0-4259,-5 2-7975</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6:49.640"/>
    </inkml:context>
    <inkml:brush xml:id="br0">
      <inkml:brushProperty name="width" value="0.025" units="cm"/>
      <inkml:brushProperty name="height" value="0.025" units="cm"/>
    </inkml:brush>
  </inkml:definitions>
  <inkml:trace contextRef="#ctx0" brushRef="#br0">0 157 14350,'0'0'9593,"4"9"-7132,-3-5-2386,1 0 0,-1 0 0,1-1 0,0 1 0,0 0 0,1-1 0,-1 1 1,1-1-1,0 0 0,-1 0 0,1 0 0,1 0 0,-1 0 0,0-1 0,1 1 1,-1-1-1,1 0 0,0 0 0,0 0 0,0-1 0,0 0 0,0 1 0,0-1 0,0 0 1,0-1-1,0 1 0,7-1 0,-5-1-53,0 0 1,0 0-1,-1 0 0,1-1 1,-1 0-1,1 0 0,-1-1 1,0 1-1,1-1 0,-1 0 1,-1-1-1,1 1 0,0-1 1,-1 0-1,0 0 0,6-8 1,-6 8 75,0-1 0,0 1 0,0 0 1,1 0-1,-1 0 0,1 1 0,0 0 1,0 0-1,0 0 0,1 0 0,-1 1 1,1 0-1,-1 0 0,1 0 0,0 1 1,9-2-1,-12 3-95,-1 1 0,1-1 0,-1 1 1,1-1-1,-1 1 0,0 0 0,1 0 0,-1 0 1,0 0-1,0 0 0,4 3 0,-5-3 5,1 0 0,0 0 0,-1 0 0,1 0 0,0 0 0,0 0 0,0 0 0,-1-1 0,1 1 0,0-1 0,0 1 0,0-1 0,0 0 0,0 0 0,0 0 0,0 0 0,0 0 0,0 0 0,0 0 0,0-1 0,0 1 0,0-1 0,0 1 0,0-1 0,2-1-1,8-5-71,-1 0-1,1-1 0,-1 0 1,11-11-1,-14 12-244,-1 0-1,2 0 1,-1 1 0,0 0 0,1 1-1,0 0 1,1 0 0,17-6 0,-26 11 319,-1 0 0,1 0 0,0 0 0,0 1 0,-1-1 0,1 0 0,0 0 0,0 0 0,-1 0 0,1 1 0,0-1 1,-1 0-1,1 1 0,0-1 0,-1 1 0,1-1 0,-1 0 0,1 1 0,0-1 0,-1 1 0,1 0 0,-1-1 0,0 1 1,1-1-1,-1 1 0,1 0 0,-1-1 0,0 1 0,0 0 0,1-1 0,-1 1 0,0 0 0,0 0 0,0-1 0,0 1 1,0 0-1,0 0 0,0-1 0,0 2 0,0 42 597,0-30-438,0-4-88,0-1-1,1 1 0,1-1 1,-1 1-1,2-1 0,-1 0 1,1 0-1,0 0 0,1 0 1,0-1-1,1 1 0,6 9 1,-2-7-409,0-1-1,1 0 1,0 0 0,0-1 0,1-1 0,0 0 0,22 13 0,-16-12-374,0 0 74,-2 0 0,1 1 0,27 24-1,-39-30 889,0 1-1,0-1 0,0 1 0,-1-1 1,0 1-1,0 0 0,0 0 0,-1 0 1,0 1-1,0-1 0,0 1 1,0-1-1,-1 1 0,0 0 0,0-1 1,-1 1-1,1 6 0,-1-9-150,1 1-1,-1 0 1,0-1 0,0 1-1,-1-1 1,1 1 0,-1-1-1,0 1 1,0-1 0,0 1-1,0-1 1,0 1 0,-1-1-1,0 0 1,1 0-1,-1 0 1,0 0 0,-1 0-1,1 0 1,0-1 0,-1 1-1,0-1 1,1 1 0,-1-1-1,0 0 1,0 0 0,0 0-1,0-1 1,-1 1-1,1-1 1,0 0 0,-1 0-1,1 0 1,-1 0 0,1 0-1,-5-1 1,-1 1-109,0-1 0,0 0 0,0-1 0,0 0 0,0 0 0,0-1 0,0 0 0,1-1 0,-1 0 0,1 0 0,-1-1 0,1 0 0,0 0 0,1-1 0,-1 0 0,1-1 0,0 1 0,0-1 0,1-1 0,-1 1 0,1-1 0,1 0 0,-1 0 0,-5-12 0,6 11 0,0-1 0,1 0 0,0 0 0,1 0 0,0-1 0,0 1 0,1-1 0,0 1 0,1-1 0,0 0 0,1 0 0,0 1 0,0-1 0,1 0 0,0 0 0,1 0 0,0 1 0,0-1 0,1 1 0,0 0 0,1 0 0,7-14 0,-2 9-33,1 0-1,1 1 1,-1 0 0,2 1-1,25-22 1,74-43-2071,-43 33-984,-17 6-8880</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0.919"/>
    </inkml:context>
    <inkml:brush xml:id="br0">
      <inkml:brushProperty name="width" value="0.025" units="cm"/>
      <inkml:brushProperty name="height" value="0.025" units="cm"/>
    </inkml:brush>
  </inkml:definitions>
  <inkml:trace contextRef="#ctx0" brushRef="#br0">1 1 4837,'0'0'-2307</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3.309"/>
    </inkml:context>
    <inkml:brush xml:id="br0">
      <inkml:brushProperty name="width" value="0.025" units="cm"/>
      <inkml:brushProperty name="height" value="0.025" units="cm"/>
    </inkml:brush>
  </inkml:definitions>
  <inkml:trace contextRef="#ctx0" brushRef="#br0">0 109 6662,'0'0'6134,"3"-12"-1815,-3 10-3852,11-47 2267,-10 46-2264,-1 0 0,1 0 0,0 0 1,0 0-1,0 0 0,1 1 0,-1-1 1,0 0-1,1 1 0,0-1 0,0 1 1,-1 0-1,2 0 0,-1-1 0,4-2 1,-5 5-412,0 0 0,-1 0 0,1 0 0,-1 0 0,1 1 0,0-1 0,-1 0 0,1 0 0,0 0 0,-1 1 0,1-1 0,-1 0 0,1 1 0,-1-1 1,1 1-1,0-1 0,-1 1 0,0-1 0,1 1 0,-1-1 0,1 1 0,-1-1 0,0 1 0,1-1 0,-1 1 0,0 0 0,0-1 0,1 1 0,-1 0 0,0-1 0,0 1 0,0 0 1,0-1-1,0 2 0,6 29 443,-6-28-317,5 67 519,-5 113 0,1 22 61,5-172-3174,12 14-6254,-17-41-156</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1.497"/>
    </inkml:context>
    <inkml:brush xml:id="br0">
      <inkml:brushProperty name="width" value="0.025" units="cm"/>
      <inkml:brushProperty name="height" value="0.025" units="cm"/>
    </inkml:brush>
  </inkml:definitions>
  <inkml:trace contextRef="#ctx0" brushRef="#br0">389 295 3395,'44'36'929,"-43"-34"-683,0-1 0,0 0 0,1-1 0,-1 1-1,1 0 1,-1 0 0,1 0 0,-1-1 0,1 1 0,-1-1 0,1 1 0,-1-1-1,1 0 1,2 1 0,-3-2-251,0 1 1,0 0-1,0 0 0,0 0 1,-1-1-1,1 1 0,0 0 1,0-1-1,0 1 0,-1-1 1,1 1-1,0-1 0,-1 1 1,1-1-1,0 0 0,-1 1 1,1-1-1,-1 0 0,1 0 1,2-3-350,-2-1 0,1 1 1,0 0-1,-1-1 1,0 0-1,2-8 1,-2 6 776,4-18 1095,-1-1 0,-1 0 0,-1 0-1,-1 0 1,-5-44 0,4 68-1348,0-1 0,0 0-1,-1 0 1,0 1 0,1-1 0,-1 0-1,0 1 1,0-1 0,0 1-1,-1-1 1,1 1 0,0 0 0,-1-1-1,0 1 1,1 0 0,-1 0 0,0 0-1,0 0 1,0 0 0,-1 1 0,1-1-1,0 1 1,-1-1 0,1 1-1,-1 0 1,1 0 0,-1 0 0,1 0-1,-1 0 1,0 1 0,0-1 0,1 1-1,-1 0 1,0 0 0,0 0 0,1 0-1,-1 0 1,0 0 0,0 1-1,1-1 1,-1 1 0,0 0 0,1 0-1,-4 1 1,-8 4 48,-1 0-1,2 0 1,-1 2-1,1-1 1,0 2-1,-19 15 1,5 0-175,1 1 1,2 2 0,0 0-1,2 1 1,1 2-1,1 0 1,2 1 0,1 1-1,1 0 1,2 1-1,1 1 1,2 1 0,1-1-1,2 1 1,2 1-1,0 0 1,1 44 0,3-28-50,2 0 1,3 1 0,2-1-1,2 0 1,3-1 0,20 66 0,-22-96 4,0 0 0,1-1 0,1-1 0,1 1 0,1-2 0,1 0 0,23 27 0,-24-34 10,0 1 1,1-2-1,0 0 1,0 0-1,1-1 1,0-1-1,1 0 1,0-1-1,0-1 1,1 0-1,20 4 1,-24-7 18,-1 0 0,1-1 0,0 0 0,1-1 0,-1-1 0,0 0 0,0-1 0,0 0 0,0 0 0,0-1 0,0-1 0,0 0 0,-1-1 0,1 0 0,-1-1 0,0 0 0,0-1 0,-1 0 0,0 0 1,0-1-1,0-1 0,-1 1 0,11-13 0,8-10 255,-1-2 1,-1-1-1,-2-1 0,-2-1 1,-1-1-1,-1-1 1,27-76-1,-22 38 355,-3 0 1,-4-2-1,11-99 0,-23 128-376,-2 0 0,-2-1 1,-2 1-1,-8-62 0,6 95-208,0-1 0,-2 1 0,1 0 0,-2 0 0,0 0 0,-1 0 1,0 1-1,-1 0 0,-1 0 0,0 1 0,-1 0 0,-1 1 0,0-1 0,0 2 1,-1 0-1,0 0 0,-14-10 0,18 17-54,0-1 0,0 1 0,-1 0 0,1 1 0,-1-1 0,0 2 0,0-1 0,0 1 0,0 0 0,0 1 0,0 0 0,-1 0 0,1 0 0,0 1 0,-14 2 0,10 1 0,0 0 0,0 0 0,1 1 0,-1 1 0,1 0 0,0 0 0,0 1 0,1 0 0,-16 13 0,-5 8 0,2 2 0,0 1 0,2 1 0,2 1 0,-27 43 0,18-23-916,3 1-1,-25 60 1,44-87 152,2 1 1,1 0 0,1 1-1,2-1 1,0 2-1,-2 44 1,11-42-6161,-3-30 6389,1-1-1,-1 1 0,1 0 1,-1-1-1,1 1 0,0-1 1,-1 1-1,1-1 1,0 0-1,-1 1 0,1-1 1,0 0-1,-1 1 0,1-1 1,0 0-1,0 0 1,-1 0-1,1 1 0,0-1 1,1 0-1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5.381"/>
    </inkml:context>
    <inkml:brush xml:id="br0">
      <inkml:brushProperty name="width" value="0.025" units="cm"/>
      <inkml:brushProperty name="height" value="0.025" units="cm"/>
    </inkml:brush>
  </inkml:definitions>
  <inkml:trace contextRef="#ctx0" brushRef="#br0">0 431 11979,'0'0'15802,"9"-6"-14345,540-314 2072,-535 313-3817,46-28-3428,-57 33 3484,-1 1-1,0-1 1,1 1 0,-1-1 0,0 0 0,0 0-1,-1 0 1,1 0 0,0 0 0,-1-1 0,1 1-1,-1 0 1,1-1 0,-1 1 0,0-1 0,0 1-1,0-1 1,-1 0 0,2-4 0,-8-1-4578,-16 2-1431</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5.723"/>
    </inkml:context>
    <inkml:brush xml:id="br0">
      <inkml:brushProperty name="width" value="0.025" units="cm"/>
      <inkml:brushProperty name="height" value="0.025" units="cm"/>
    </inkml:brush>
  </inkml:definitions>
  <inkml:trace contextRef="#ctx0" brushRef="#br0">192 1 15695,'0'0'7655,"-8"7"-6352,-10 18-749,1 0 0,1 0 0,1 2 0,-13 32 1,-31 56-161,56-111-294,-20 39 985,23-43-1045,-1 1 0,1 0 1,-1 0-1,1-1 0,-1 1 1,1 0-1,0 0 1,-1 0-1,1 0 0,0-1 1,0 1-1,0 0 0,0 0 1,-1 0-1,1 0 1,0 0-1,0 0 0,1 0 1,-1-1-1,0 1 0,0 0 1,0 0-1,1 0 0,-1 0 1,0 0-1,1-1 1,-1 1-1,1 0 0,-1 0 1,1-1-1,-1 1 0,1 0 1,-1-1-1,1 1 0,0 0 1,-1-1-1,1 1 1,0-1-1,0 1 0,-1-1 1,1 0-1,1 1 0,27 3 331,1-2 0,-1-1-1,30-3 1,35 2 175,-60 2-730,3 0-2144,66-3 0,-88-1 1308,-1 0-1,0-1 1,0-1-1,0 0 1,-1-1-1,0 0 1,1-1 0,12-8-1,40-26-13974</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6.571"/>
    </inkml:context>
    <inkml:brush xml:id="br0">
      <inkml:brushProperty name="width" value="0.025" units="cm"/>
      <inkml:brushProperty name="height" value="0.025" units="cm"/>
    </inkml:brush>
  </inkml:definitions>
  <inkml:trace contextRef="#ctx0" brushRef="#br0">0 0 19571,'0'0'8301,"3"13"-7388,9 59 508,4 124 0,-8-68-601,-8-123-795,1 0 1,-1 0 0,1-1-1,0 1 1,0 0-1,1-1 1,-1 1 0,1-1-1,4 8 1,-5-11-24,0 0 0,-1 0 1,1-1-1,-1 1 0,1-1 1,0 1-1,0 0 0,-1-1 0,1 1 1,0-1-1,0 0 0,0 1 1,0-1-1,-1 0 0,1 1 0,0-1 1,0 0-1,0 0 0,0 0 0,0 0 1,1 0-1,0 0-1,1-1 0,-1 1 0,0-1 0,0 0 0,0 0 0,0 0 1,1 0-1,-2 0 0,1-1 0,0 1 0,0 0 0,2-3 0,27-29-1,-1-1 0,-2-1 0,45-75 0,-42 62 0,-11 19 8,-10 16-23,0-2 0,0 1 0,-2-1 0,1-1 0,-2 0 0,0 0 0,7-26 0,-14 41-84,0 1 0,0 0 0,0 0 0,0-1 0,0 1 0,0 0 0,0-1 0,0 1 0,0 0 0,0 0 0,0-1 0,0 1 0,0 0 0,0 0 0,-1-1 0,1 1 0,0 0 0,0 0 0,0 0 0,0-1 0,0 1 0,-1 0 0,1 0 0,0 0 0,0-1 0,0 1 0,-1 0 0,1 0 0,0 0 0,0 0 0,-1 0 0,1-1 0,0 1 0,0 0 0,-1 0 0,1 0 0,0 0 0,0 0 0,-1 0 0,1 0 0,0 0 1,0 0-1,-1 0 0,1 0 0,0 0 0,0 0 0,-1 0 0,1 0 0,0 0 0,0 1 0,-1-1 0,1 0 0,0 0 0,0 0 0,-1 0 0,-15 8-6668,-4 9-2656</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6.902"/>
    </inkml:context>
    <inkml:brush xml:id="br0">
      <inkml:brushProperty name="width" value="0.025" units="cm"/>
      <inkml:brushProperty name="height" value="0.025" units="cm"/>
    </inkml:brush>
  </inkml:definitions>
  <inkml:trace contextRef="#ctx0" brushRef="#br0">1 0 15054,'0'0'7175,"7"52"-4036,8-35-448,2-2-545,5-1-385,2 2-1120,4 1-481,4-2-160,1-1-1473,-3-7-2339,-5-7-3971,-3 0-6631</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7.385"/>
    </inkml:context>
    <inkml:brush xml:id="br0">
      <inkml:brushProperty name="width" value="0.025" units="cm"/>
      <inkml:brushProperty name="height" value="0.025" units="cm"/>
    </inkml:brush>
  </inkml:definitions>
  <inkml:trace contextRef="#ctx0" brushRef="#br0">45 96 2594,'0'0'7447,"0"8"-4035,0-4-3093,0 0 1,1 0-1,-1-1 1,1 1-1,0 0 0,0-1 1,0 1-1,0 0 1,0-1-1,1 0 1,2 5-1,-3-7-100,1 1 0,-1-1 1,0 0-1,1 1 0,-1-1 0,1 0 0,-1 0 1,1 0-1,0 0 0,-1 0 0,1-1 0,0 1 1,0 0-1,-1-1 0,1 1 0,0-1 0,0 0 1,0 1-1,0-1 0,-1 0 0,1 0 0,0 0 1,0-1-1,0 1 0,0 0 0,0-1 0,-1 1 1,1-1-1,0 0 0,0 1 0,2-2 0,0-1 7,0 0 0,0 1 0,-1-1 0,1-1 0,0 1 0,-1 0 0,0-1 0,0 0 0,0 1 0,0-1 0,-1-1 0,1 1 0,-1 0 0,0 0 0,-1-1 0,1 1 0,-1-1 0,1 0 0,-1 1 0,0-6 0,0 7-130,-1 1-1,1-1 0,-1 1 1,1-1-1,-1 1 1,0-1-1,0 1 0,0-1 1,-1 1-1,1-1 1,0 1-1,-1-1 0,0 1 1,1-1-1,-1 1 1,0 0-1,0-1 0,-1 1 1,1 0-1,0 0 1,-1 0-1,1 0 1,-1 0-1,0 0 0,1 0 1,-1 1-1,0-1 1,0 0-1,0 1 0,-1 0 1,1-1-1,0 1 1,0 0-1,-1 0 0,1 0 1,-1 1-1,1-1 1,-3 0-1,0 1-95,1 0 0,0 0 0,-1 1 0,1-1 0,0 1 0,-1 0 0,1 0 0,0 0 0,0 1 0,0 0 0,0 0 0,0 0 0,0 0 0,1 0 0,-1 1 0,1-1 0,-1 1 0,1 0 0,0 0 0,0 1 0,1-1 0,-1 0 0,0 1 0,1 0 0,0-1 0,0 1 0,0 0 0,-2 7 0,0 0 0,0 0 0,1 0 0,0 0 0,1 1 0,0-1 0,1 1 0,0-1 0,1 1 0,0 0 0,2 11 0,-1-21 0,-1 0 0,1-1 0,0 1 0,0 0 0,-1 0 0,1-1 0,0 1 0,1-1 0,-1 1 0,0-1 0,0 1 0,1-1 0,-1 0 0,0 1 0,1-1 0,0 0 0,-1 0 0,1 0 0,0 0 0,-1-1 0,1 1 0,0 0 0,0-1 0,0 1 0,-1-1 0,1 1 0,0-1 0,0 0 0,0 0 0,0 0 0,0 0 0,0 0 0,0 0 0,2-1 0,4 0 0,0 0 0,-1-1 0,1 1 0,-1-2 0,1 1 0,-1-1 0,10-5 0,-1-2 0,-1-1 0,0-1 0,-1-1 0,16-16 0,27-25 0,-57 54 0,0 0 0,1 1 0,-1-1 0,0 0 0,0 0 0,1 0 0,-1 0 0,0 0 0,0 0 0,1 0 0,-1 1 0,0-1 0,0 0 0,0 0 0,1 0 0,-1 1 0,0-1 0,0 0 0,0 0 0,1 0 0,-1 1 0,0-1 0,0 0 0,0 1 0,0-1 0,0 0 0,0 0 0,0 1 0,0-1 0,0 0 0,0 0 0,0 1 0,0-1 0,0 0 0,0 1 0,0-1 0,0 0 0,0 0 0,0 1 0,0-1 0,0 0 0,0 0 0,0 1 0,0 19 0,0-18 0,1 95 0,-1-96 0,0 0 0,0 0 0,0-1 0,0 1 0,0 0 0,0 0 0,0 0 0,1-1 0,-1 1 0,0 0 0,1 0 0,-1-1 0,0 1 0,1 0 0,-1-1 0,1 1 0,-1 0 0,1-1 0,-1 1 0,1-1 0,0 1 0,-1-1 0,1 1 0,0-1 0,-1 1 0,1-1 0,0 0 0,-1 1 0,1-1 0,0 0 0,0 0 0,-1 0 0,1 1 0,0-1 0,0 0 0,0 0 0,-1 0 0,1 0 0,0 0 0,0 0 0,0 0 0,-1-1 0,1 1 0,0 0 0,0 0 0,-1-1 0,1 1 0,0 0 0,0-1 0,-1 1 0,1-1 0,0 1 0,-1-1 0,1 1 0,0-2 0,36-30 0,-4-11 0,14-14 0,-46 56 0,-1 1 0,1-1 0,-1 1 0,0 0 0,1 0 0,-1-1 0,1 1 0,-1 0 0,1 0 0,-1-1 0,1 1 0,-1 0 0,1 0 0,-1 0 0,1 0 0,-1 0 0,1 0 0,-1 0 0,1 0 0,-1 0 0,1 0 0,-1 0 0,1 0 0,-1 0 0,1 0 0,-1 0 0,1 1 0,-1-1 0,1 0 0,-1 0 0,1 1 0,-1-1 0,1 0 0,-1 1 0,0-1 0,1 0 0,-1 1 0,1-1 0,-1 0 0,0 1 0,0-1 0,1 1 0,-1-1 0,0 1 0,0-1 0,1 1 0,-1-1 0,0 1 0,0-1 0,0 1 0,0-1 0,0 1 0,0-1 0,0 1 0,0-1 0,0 1 0,0 0 0,7 40 0,-6-32 0,1 6 0,-2-11 0,0 0 0,1 0 0,0 0 0,0 1 0,0-1 0,0 0 0,3 7 0,-3-11 0,-1 0 0,0 1 0,1-1 0,-1 1 0,0-1 0,1 0 0,-1 0 0,1 1 0,-1-1 0,0 0 0,1 1 0,-1-1 0,1 0 0,-1 0 0,1 0 0,-1 0 0,1 1 0,-1-1 0,1 0 0,-1 0 0,1 0 0,-1 0 0,1 0 0,-1 0 0,1 0 0,0-1 0,21-12 0,-12 3 5,5-5-19,1 1 0,27-19 0,-39 30-49,1 1 1,-1-1 0,1 1-1,0-1 1,0 1-1,0 1 1,0-1 0,1 1-1,-1 0 1,0 0-1,1 0 1,-1 1 0,1 0-1,-1 0 1,7 1-1,-10 0-810</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7.759"/>
    </inkml:context>
    <inkml:brush xml:id="br0">
      <inkml:brushProperty name="width" value="0.025" units="cm"/>
      <inkml:brushProperty name="height" value="0.025" units="cm"/>
    </inkml:brush>
  </inkml:definitions>
  <inkml:trace contextRef="#ctx0" brushRef="#br0">1 3 15086,'0'0'10058,"57"-2"-10314,-34 9-3012,3 1-6661</inkml:trace>
  <inkml:trace contextRef="#ctx0" brushRef="#br0" timeOffset="1">404 21 24695,'0'0'2371,"-7"50"671,3-19-1440,4 4-1154,0 2-255,7 4-129,4 2-865,1 3-576,0 0-513,-3 2-288,-2-3 1313,-2-5 545,-1-11-737,-4-11-3075,0-9-3780</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8.084"/>
    </inkml:context>
    <inkml:brush xml:id="br0">
      <inkml:brushProperty name="width" value="0.025" units="cm"/>
      <inkml:brushProperty name="height" value="0.025" units="cm"/>
    </inkml:brush>
  </inkml:definitions>
  <inkml:trace contextRef="#ctx0" brushRef="#br0">0 166 14958,'0'0'17809,"63"-60"-17809,-17 43 0,2 1 0,2 5 0,-8 1 0,-5 4 0,-7 4-160,-8-2-1794,-7-1-672,-6-3-1667,-7-2-1792,-2-6-3781</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8.441"/>
    </inkml:context>
    <inkml:brush xml:id="br0">
      <inkml:brushProperty name="width" value="0.025" units="cm"/>
      <inkml:brushProperty name="height" value="0.025" units="cm"/>
    </inkml:brush>
  </inkml:definitions>
  <inkml:trace contextRef="#ctx0" brushRef="#br0">1 5 16143,'0'0'14638,"50"-4"-14414,-15 4-192,1 4-320,-2 3-1986,-2 0-3171,-3-1-4741</inkml:trace>
  <inkml:trace contextRef="#ctx0" brushRef="#br0" timeOffset="1">371 166 16816,'0'10'3715,"-1"6"-2277,0-5-498,0-1 0,0 1 0,1 0 0,1-1 0,0 1 0,0-1 0,1 1 0,5 15 0,-7-25-921,1 0-1,0 0 1,-1 0 0,1 0 0,0 0-1,0 0 1,0-1 0,0 1 0,-1 0-1,1-1 1,0 1 0,0 0 0,0-1 0,0 1-1,1-1 1,-1 0 0,0 1 0,0-1-1,0 0 1,0 1 0,0-1 0,0 0-1,1 0 1,-1 0 0,0 0 0,0 0 0,0 0-1,0-1 1,0 1 0,1 0 0,-1-1-1,0 1 1,0 0 0,0-1 0,0 1-1,0-1 1,0 0 0,0 1 0,0-1 0,0 0-1,-1 1 1,1-1 0,0 0 0,1-1-1,33-39 184,-17 9-155,-16 26-20,1 0 1,0 0 0,0 0 0,1 0-1,-1 1 1,1-1 0,1 1-1,-1 0 1,1 0 0,0 1-1,5-5 1,-10 9-23,1 0 0,-1 0 0,0-1 0,1 1 0,-1 0 0,0 0 0,1 0 0,-1 0 0,1 0 0,-1 0 0,0 0 0,1 0 0,-1 0 0,0 0 0,1 0 0,-1 0 0,0 0 0,1 0 0,-1 0 0,1 0 0,-1 1 0,0-1 0,1 0 0,-1 0 0,0 0 0,0 0 0,1 1 0,-1-1 0,0 0-1,1 0 1,-1 1 0,0-1 0,0 0 0,1 1 0,-1-1 0,5 19 250,-4 28 182,-2-37-395,1 1-37,0-6-14,-1 0 0,2-1 0,-1 1-1,0 0 1,1 0 0,0 0 0,0 0 0,2 7 0,-2-11-24,0 0 0,0 0 0,1 0 0,-1 0 0,0 0 0,0 0-1,0 0 1,1 0 0,-1 0 0,1-1 0,-1 1 0,0 0 0,1-1 0,-1 0 0,1 1 0,-1-1-1,1 0 1,-1 1 0,1-1 0,0 0 0,-1 0 0,1 0 0,-1 0 0,1-1 0,-1 1 0,1 0-1,-1-1 1,1 1 0,-1-1 0,1 1 0,-1-1 0,3-1 0,4-2-1909,1 0 0,-1-1 0,0 0-1,14-11 1,-21 16 1702,31-26-8114</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8.771"/>
    </inkml:context>
    <inkml:brush xml:id="br0">
      <inkml:brushProperty name="width" value="0.025" units="cm"/>
      <inkml:brushProperty name="height" value="0.025" units="cm"/>
    </inkml:brush>
  </inkml:definitions>
  <inkml:trace contextRef="#ctx0" brushRef="#br0">125 178 10474,'0'0'15252,"-8"4"-11622,0 0-3451,0 0 1,0 1-1,1 0 1,0 1-1,0-1 1,0 2 0,1-1-1,0 0 1,0 1-1,0 1 1,1-1-1,0 0 1,1 1-1,-1 0 1,2 0-1,-1 1 1,1-1-1,-3 15 1,4-19-180,1 0 0,0 1 0,1 0 0,-1-1 0,1 1 0,0 0 0,0-1 0,0 1 0,0-1 0,1 1 0,0 0 0,3 8 0,-3-11 0,0 0 0,1-1 0,-1 1 0,0 0 0,1-1 0,0 1 0,-1-1 0,1 0 0,0 1 0,0-1 0,0 0 0,0 0 0,0 0 0,0 0 0,0-1 0,0 1 0,0 0 0,0-1 0,0 0 0,0 1 0,0-1 0,1 0 0,-1 0 0,0 0 0,0 0 0,0-1 0,0 1 0,5-2 0,-2 1 0,-1-1 0,1 0 0,0 0 0,0 0 0,-1-1 0,1 1 0,-1-1 0,0 0 0,0 0 0,0-1 0,0 1 0,-1-1 0,0 0 0,1 0 0,-1 0 0,0-1 0,3-6 0,4-8 0,0 1 0,12-39 0,48-198 0,-81 304 0,-13 78 0,22-111 0,1 0 0,0 0 0,2 0 0,-1 0 0,7 30 0,-7-42-4,1 0 0,0-1 0,0 1 0,1-1 0,-1 1 0,0-1 0,1 0 0,0 1 0,0-1-1,0 0 1,0 0 0,1 0 0,-1 0 0,1-1 0,0 1 0,0-1 0,0 0 0,0 1 0,0-1 0,0 0 0,0-1 0,1 1 0,-1-1 0,1 1 0,-1-1 0,1 0 0,-1 0 0,6 0 0,-4-1-75,0 0 0,0 0 0,0-1 0,0 0 1,0 1-1,0-2 0,0 1 0,0-1 0,-1 1 1,1-1-1,-1-1 0,1 1 0,-1-1 0,0 1 0,0-1 1,0 0-1,0-1 0,0 1 0,-1-1 0,6-6 1,21-42-11165,-18 25 1773</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3.653"/>
    </inkml:context>
    <inkml:brush xml:id="br0">
      <inkml:brushProperty name="width" value="0.025" units="cm"/>
      <inkml:brushProperty name="height" value="0.025" units="cm"/>
    </inkml:brush>
  </inkml:definitions>
  <inkml:trace contextRef="#ctx0" brushRef="#br0">0 124 17905,'0'0'9529,"12"-4"-7570,66-28 3,-54 20-1914,0 2 1,1 0-1,1 1 1,-1 2-1,1 1 1,41-5-1,-54 11-864,19-1-3315,-16-9-4444,-11-2-308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9.115"/>
    </inkml:context>
    <inkml:brush xml:id="br0">
      <inkml:brushProperty name="width" value="0.025" units="cm"/>
      <inkml:brushProperty name="height" value="0.025" units="cm"/>
    </inkml:brush>
  </inkml:definitions>
  <inkml:trace contextRef="#ctx0" brushRef="#br0">70 107 10378,'0'0'10314,"-8"6"-7245,-27 23-640,34-29-2224,1 1 1,-1 0-1,0-1 0,0 1 0,0 0 1,0 0-1,1 0 0,-1 0 1,0 0-1,1 0 0,-1 0 0,1 0 1,-1 0-1,1 0 0,-1 0 0,1 0 1,0 0-1,0 0 0,-1 2 1,1-2-131,1 0 0,-1-1 0,0 1 1,1 0-1,-1-1 0,0 1 0,1-1 1,-1 1-1,1-1 0,-1 1 0,1-1 1,-1 1-1,1-1 0,-1 1 1,1-1-1,0 1 0,-1-1 0,1 0 1,-1 1-1,1-1 0,0 0 0,0 0 1,39 6 530,-38-6-520,9 1-79,0-1-1,0 0 1,0-1 0,0 0-1,0-1 1,0 0 0,0 0-1,16-7 1,-23 7-7,0-1-1,0 1 1,0 0-1,-1-1 1,1 0-1,-1 0 1,1 0-1,-1 0 1,0-1-1,-1 1 1,1-1-1,0 0 1,-1 0-1,0 0 1,0 0-1,0 0 1,0 0-1,-1 0 1,0-1-1,1 1 1,-2-1-1,1 1 1,0-9-1,-1 11 1,1-1 0,-1 1 0,0-1 0,0 1 0,0-1 0,-1 0 0,1 1 0,-1-1 0,1 1 0,-1-1 0,0 1 0,0 0 0,0-1 0,0 1 0,0 0 0,0 0 0,-1-1 0,1 1 0,-1 0 0,0 0 0,1 1 0,-1-1 0,0 0 0,-2-1 0,0 1 0,1 1 0,-1-1 0,1 1 0,-1 0 0,1 0 0,-1 0 0,0 1 0,1-1 0,-1 1 0,0 0 0,1 0 0,-1 0 0,0 0 0,1 1 0,-1 0 0,-6 1 0,2 2 0,0-1 0,1 1 0,-1 0 0,1 1 0,0-1 0,1 2 0,-1-1 0,1 1 0,0-1 0,0 2 0,1-1 0,0 1 0,-8 12 0,5-7 0,1 0 0,1 1 0,0-1 0,0 1 0,2 0 0,-1 0 0,-3 23 0,7-34 0,1 0 0,0 1 0,-1-1 0,1 1 0,0-1 0,0 0 0,0 1 0,0-1 0,0 1 0,1-1 0,-1 0 0,1 1 0,0-1 0,0 0 0,-1 1 0,1-1 0,1 0 0,-1 0 0,0 0 0,0 0 0,1 0 0,-1 0 0,1 0 0,0-1 0,-1 1 0,1-1 0,2 2 0,1-1 0,-1 0 0,1-1 0,-1 0 0,1 0 0,0 0 0,-1 0 0,1-1 0,0 0 0,0 0 0,-1 0 0,1-1 0,0 1 0,6-3 0,-3 1-478,0 0 0,0-1 0,0 0 0,0-1 0,0 0 0,8-5 0,42-33-8481,-19 9-4520</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09.458"/>
    </inkml:context>
    <inkml:brush xml:id="br0">
      <inkml:brushProperty name="width" value="0.025" units="cm"/>
      <inkml:brushProperty name="height" value="0.025" units="cm"/>
    </inkml:brush>
  </inkml:definitions>
  <inkml:trace contextRef="#ctx0" brushRef="#br0">198 1 6662,'0'0'21877,"-11"71"-19539,-7-30-640,-1 5-1506,-1-1-192,2-1 0,2-9 0,7-7 0,2-10 0,4-8 0,-1-10-352,0 0-1730,1-12-1185,-2-12-2275,-2-9-4163</inkml:trace>
  <inkml:trace contextRef="#ctx0" brushRef="#br0" timeOffset="1">0 46 15951,'0'0'16816,"64"56"-16816,-33-37 0,4 1 0,3 2 0,-2 0 0,-4-3 0,-5-1-4997,-2-1-12876</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0.007"/>
    </inkml:context>
    <inkml:brush xml:id="br0">
      <inkml:brushProperty name="width" value="0.025" units="cm"/>
      <inkml:brushProperty name="height" value="0.025" units="cm"/>
    </inkml:brush>
  </inkml:definitions>
  <inkml:trace contextRef="#ctx0" brushRef="#br0">0 96 17392,'0'0'11435,"57"10"-9897,-5-24-97,14-1-672,11-2-577,5-1-192,-3 7-96,-4 3-1794,-9 1-2658,-17 1-2307,-13-3-7558</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0.367"/>
    </inkml:context>
    <inkml:brush xml:id="br0">
      <inkml:brushProperty name="width" value="0.025" units="cm"/>
      <inkml:brushProperty name="height" value="0.025" units="cm"/>
    </inkml:brush>
  </inkml:definitions>
  <inkml:trace contextRef="#ctx0" brushRef="#br0">0 78 19282,'0'0'7180,"11"-8"-4868,4-1-2031,1 0 0,0 1 0,0 1 1,0 0-1,1 1 0,0 1 0,0 1 0,29-4 0,-1 4-373,0 1-1,53 4 1,-95-1 73,1 0 1,-1 0 0,1 1 0,-1-1 0,1 1-1,-1 0 1,1 0 0,-1 0 0,0 0 0,1 0-1,-1 1 1,0 0 0,0-1 0,0 1 0,0 0-1,0 1 1,-1-1 0,1 0 0,0 1 0,-1 0-1,0-1 1,0 1 0,0 0 0,0 0 0,0 0-1,0 0 1,-1 1 0,0-1 0,1 0 0,-1 1-1,-1-1 1,1 1 0,0-1 0,-1 1 0,0-1-1,1 1 1,-2 5 0,0 5 230,-1 0 0,0 0 0,-1 0 0,0 0 0,-1-1 1,-1 0-1,0 0 0,-10 18 0,12-25-181,-10 20-164,0-2 0,-2 1-1,-1-2 1,-1 0-1,-25 26 1,30-41-4250,5-7-3555</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1.225"/>
    </inkml:context>
    <inkml:brush xml:id="br0">
      <inkml:brushProperty name="width" value="0.025" units="cm"/>
      <inkml:brushProperty name="height" value="0.025" units="cm"/>
    </inkml:brush>
  </inkml:definitions>
  <inkml:trace contextRef="#ctx0" brushRef="#br0">1 1 19538,'0'0'10576,"1"9"-10277,0 73 74,-2-53 17,2 0 0,1-1 0,5 32-1,-7-59-380,0 0-1,0 0 0,0 0 0,1 0 1,-1 0-1,0 0 0,0 0 1,1 1-1,-1-1 0,1 0 0,-1-1 1,1 1-1,-1 0 0,1 0 0,0 0 1,0 0-1,-1 0 0,1 0 1,0-1-1,0 1 0,0 0 0,0-1 1,0 1-1,-1-1 0,1 1 1,2 0-1,-1-1-1,-1 0 1,1-1-1,-1 1 1,1 0-1,-1-1 1,0 1-1,1-1 1,-1 0-1,0 1 1,1-1-1,-1 0 1,0 0-1,0 0 1,1 0-1,-1 0 1,1-2-1,6-6 11,0 0 0,0-1-1,8-15 1,6-16-18,23-61 0,-28 60 0,-17 42 0,0 0 0,0 0 0,0 1 0,0-1 0,0 0 0,0 0 0,0 0 0,0 0 0,0 0 0,0 0 0,0 0 0,0 1 0,0-1 0,0 0 0,0 0 0,0 0 0,0 0 0,0 0 0,0 0 0,1 0 0,-1 0 0,0 0 0,0 0 0,0 1 0,0-1 0,0 0 0,0 0 0,0 0 0,0 0 0,0 0 0,1 0 0,-1 0 0,0 0 0,0 0 0,0 0 0,0 0 0,0 0 0,0 0 0,0 0 0,1 0 0,-1 0 0,0 0 0,0 0 0,0 0 0,0 0 0,0 0 0,0 0 0,0 0 0,0 0 0,1 0 0,-1 0 0,0 0 0,0 0 0,0-1 0,3 23 0,-1 29 0,-4 25 0,0-40 0,2-1 0,7 58 0,-7-92-28,0 0 1,1-1-1,-1 1 0,0 0 1,0-1-1,0 1 0,0 0 1,1-1-1,-1 1 0,0 0 1,1-1-1,-1 1 1,0 0-1,1-1 0,-1 1 1,1-1-1,-1 1 0,1-1 1,-1 1-1,1-1 0,0 1 1,-1-1-1,1 0 0,-1 1 1,1-1-1,0 0 0,-1 1 1,1-1-1,0 0 0,-1 0 1,2 0-1,23-8-2446,-19 5 1240,0-1 0,-1 0 1,1-1-1,-1 1 0,0-1 0,5-7 1</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1.661"/>
    </inkml:context>
    <inkml:brush xml:id="br0">
      <inkml:brushProperty name="width" value="0.025" units="cm"/>
      <inkml:brushProperty name="height" value="0.025" units="cm"/>
    </inkml:brush>
  </inkml:definitions>
  <inkml:trace contextRef="#ctx0" brushRef="#br0">1 1 17553,'0'0'14360,"2"9"-13757,4 25-479,16 72-3,-20-97-121,1 0 1,0 0 0,1-1-1,-1 1 1,2-1-1,-1 0 1,1 0 0,1 0-1,5 7 1,-7-12-126,0 0 0,0-1-1,0 0 1,0 0 0,1 0 0,-1 0 0,1-1-1,-1 1 1,1-1 0,-1 0 0,1-1-1,0 1 1,-1-1 0,1 0 0,0 0 0,-1 0-1,1-1 1,0 0 0,-1 0 0,1 0 0,8-3-1,-13 3-567,1 0-1,0 0 0,0 0 1,0 0-1,-1 0 0,1 0 1,0 0-1,-1 0 0,1-1 0,-1 1 1,0 0-1,1 0 0,-1 0 1,0-1-1,1 1 0,-1 0 1,0-3-1,0-13-12988</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2.020"/>
    </inkml:context>
    <inkml:brush xml:id="br0">
      <inkml:brushProperty name="width" value="0.025" units="cm"/>
      <inkml:brushProperty name="height" value="0.025" units="cm"/>
    </inkml:brush>
  </inkml:definitions>
  <inkml:trace contextRef="#ctx0" brushRef="#br0">51 59 19635,'0'0'8327,"-43"-50"-5572,37 44-1410,4 4-640,2 4-833,8 11-160,5 4-1410,4 7-1953,-1 0-2019,4 0-2305</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2.351"/>
    </inkml:context>
    <inkml:brush xml:id="br0">
      <inkml:brushProperty name="width" value="0.025" units="cm"/>
      <inkml:brushProperty name="height" value="0.025" units="cm"/>
    </inkml:brush>
  </inkml:definitions>
  <inkml:trace contextRef="#ctx0" brushRef="#br0">3 295 6598,'0'0'18861,"1"12"-18616,-1-6-101,-1 9-133,2 1-1,0-1 1,5 25 0,-6-37 17,1 0 0,0 0 0,0 0-1,0 0 1,0 0 0,1 0 0,-1-1 0,1 1 0,0 0 0,0-1 0,3 4 0,-4-5 17,1 0 0,-1 0 0,0 0 0,1-1 0,-1 1 0,0 0 0,1-1 0,-1 0 0,1 1 0,-1-1 0,1 0 0,-1 1 0,1-1 0,-1 0 0,1 0 0,-1 0 0,1-1 0,-1 1 0,1 0 0,-1 0 0,1-1 0,-1 1 0,1-1 0,-1 1 1,2-2-1,2-1 278,0-1 0,-1 1 0,1-1 0,-1 0 1,0 0-1,0 0 0,-1-1 0,1 1 0,-1-1 1,0 0-1,0 0 0,4-9 0,24-68 798,-25 60-1109,-1 0 0,0 0 0,-2 0 0,1-35 0,-4 49-13,1 1 1,-2-1-1,1 0 0,-1 0 0,0 1 1,-1-1-1,1 1 0,-2-1 1,1 1-1,-1 0 0,0 0 1,0 0-1,-1 0 0,0 0 0,0 1 1,-9-10-1,12 15 1,0-1 0,-1 1 0,1 0 0,-1 0 0,1 0 0,-1 0 0,1 0 0,-1 0 0,0 0 0,1 1 0,-1-1 0,0 1 0,0-1 0,1 1 0,-1-1 0,0 1 0,0 0 0,0 0 0,0 0 0,1 0 0,-1 0 0,0 0 0,0 1 0,0-1 0,-1 1 0,-1 1 0,1 0 0,-1 0 0,1 0 0,0 1 0,0-1 0,0 1 0,0-1 0,1 1 0,-1 0 0,1 0 0,-4 5 0,-1 4 0,0 0 0,1 1 0,0 0 0,1 0 0,-6 23 0,9-30 0,1 0 0,0 1 0,0-1 0,0 1 0,1-1 0,0 1 0,0-1 0,1 1 0,-1-1 0,2 0 0,1 7 0,-2-10 0,0-1 0,1 1 0,-1-1 0,1 0 0,0 0 0,0 1 0,0-1 0,0 0 0,0 0 0,0-1 0,1 1 0,-1 0 0,0-1 0,1 0 0,0 1 0,-1-1 0,1 0 0,0 0 0,-1 0 0,1-1 0,0 1 0,0-1 0,0 1 0,0-1 0,-1 0 0,4 0 0,52-2-1173,-43 1 565,-1 0-1,0 1 0,0 1 0,27 4 0,-37-4 421,-1 1 1,0 0-1,1 0 0,-1 0 1,0 0-1,0 1 1,0-1-1,-1 1 0,1 0 1,0 0-1,-1 0 1,0 0-1,0 0 0,0 0 1,0 1-1,0-1 1,-1 1-1,1-1 0,-1 1 1,0 0-1,0-1 1,1 8-1,9 23-3318,8-9-3381,-11-22 3252,2-3-582</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2.676"/>
    </inkml:context>
    <inkml:brush xml:id="br0">
      <inkml:brushProperty name="width" value="0.025" units="cm"/>
      <inkml:brushProperty name="height" value="0.025" units="cm"/>
    </inkml:brush>
  </inkml:definitions>
  <inkml:trace contextRef="#ctx0" brushRef="#br0">35 126 5733,'-1'-125'19838,"1"163"-19562,1-1 1,2 1-1,13 63 0,-10-76-1069,1-1 0,13 29 0,-10-32-2339,0-2-1,25 37 0,-24-42-1724,-5-8-1309</inkml:trace>
  <inkml:trace contextRef="#ctx0" brushRef="#br0" timeOffset="1">70 367 14958,'0'0'9353,"-62"-66"-6919,54 42-992,8 3-353,8 4-32,15-1-353,7 2-447,9 1-193,2 1-513,3-2-2882,2-3-7912</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3.033"/>
    </inkml:context>
    <inkml:brush xml:id="br0">
      <inkml:brushProperty name="width" value="0.025" units="cm"/>
      <inkml:brushProperty name="height" value="0.025" units="cm"/>
    </inkml:brush>
  </inkml:definitions>
  <inkml:trace contextRef="#ctx0" brushRef="#br0">4 1 16720,'0'0'9096,"-3"52"-8359,3-14 0,0 6-289,3 0-352,5-2-32,3-6-128,-1-4-800,-2-10-930,-4-5-1409,-4-11-2082</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026"/>
    </inkml:context>
    <inkml:brush xml:id="br0">
      <inkml:brushProperty name="width" value="0.025" units="cm"/>
      <inkml:brushProperty name="height" value="0.025" units="cm"/>
    </inkml:brush>
  </inkml:definitions>
  <inkml:trace contextRef="#ctx0" brushRef="#br0">0 200 20083,'0'0'6854,"2"-49"-4547,24 30-898,9-6-32,7 3-640,6-1-737,2 0 0,1 7 0,-2 3 0,-3 6-416,-7 5-1538,-4 2-1570,-7 0-1697,-10 6-3106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3.423"/>
    </inkml:context>
    <inkml:brush xml:id="br0">
      <inkml:brushProperty name="width" value="0.025" units="cm"/>
      <inkml:brushProperty name="height" value="0.025" units="cm"/>
    </inkml:brush>
  </inkml:definitions>
  <inkml:trace contextRef="#ctx0" brushRef="#br0">17 218 14286,'-3'-12'2802,"1"3"-2235,-9-45 2353,11 50-2673,0 0 1,0 1 0,0-1 0,0 0 0,1 0 0,-1 1 0,1-1 0,0 0-1,0 1 1,1-1 0,-1 1 0,1 0 0,-1-1 0,1 1 0,3-4 0,2 0 232,0 0 0,0 1 0,0 0 0,1 0 0,-1 1 0,1-1 0,1 2 1,-1-1-1,13-3 0,-8 3-312,-1 1-1,1 1 1,0 0 0,0 1-1,0 0 1,0 1 0,0 0 0,0 1-1,1 1 1,19 3 0,-29-4-167,0 1 1,0 0-1,0 1 1,-1-1 0,1 1-1,0-1 1,-1 1-1,1 1 1,-1-1-1,1 0 1,-1 1-1,0-1 1,0 1 0,0 0-1,-1 0 1,5 7-1,-3-5 3,-2 1 0,1 0 0,-1 0 0,1 0 0,-2 0 0,1 0 0,-1 0 0,0 1 0,1 11 0,-2 0 25,-1 0-1,-1-1 1,-1 1 0,0 0-1,-1-1 1,-11 30 0,3-17 135,7-21-69,0 0 1,1 0 0,1 0 0,0 1-1,0-1 1,1 1 0,0 0 0,0 0 0,1 0-1,1 0 1,0 15 0,1-24-96,0 1 0,-1-1 0,1 0 0,0 1 0,0-1 0,0 0 0,0 0 0,0 0 0,0 0 0,0 0 0,1 0 0,-1 0 0,0 0 0,1-1 0,-1 1 0,0 0 0,1-1 0,-1 1 0,1-1 0,-1 0 0,1 1 0,-1-1 0,1 0 0,-1 0 0,3 0 0,43 0 0,-39-1 0,3 0-15,1-1 1,-1 0-1,0-1 1,0 0-1,0-1 1,0 0-1,-1 0 1,0-2-1,0 1 0,13-10 1,-16 10-4,0 1 0,-1-2 0,0 1 0,0-1 0,0 0 0,-1 0 0,0 0 0,0-1 0,-1 0 0,1 0 0,-1 0 0,-1 0 0,0-1 0,0 1 0,3-12 0,-16 58-721,6-23 778,0 0 0,1 0 1,-2 28-1,5-44-125,0 1 0,0-1 0,0 1 0,0-1 0,0 0 1,0 1-1,0-1 0,0 0 0,0 1 0,0-1 0,0 0 0,0 1 0,1-1 1,-1 0-1,0 1 0,0-1 0,0 0 0,1 0 0,-1 1 0,0-1 1,0 0-1,1 0 0,-1 1 0,0-1 0,0 0 0,1 0 0,-1 0 1,0 1-1,1-1 0,-1 0 0,0 0 0,1 0 0,-1 0 0,0 0 1,1 0-1,-1 0 0,0 0 0,1 0 0,-1 0 0,0 0 0,1 0 0,-1 0 1,0 0-1,1 0 0,-1 0 0,0 0 0,1 0 0,-1 0 0,0 0 1,1 0-1,-1-1 0,0 1 0,1 0 0,-1 0 0,0 0 0,0-1 1,1 1-1,16-17-8638,-12-1-661</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3.782"/>
    </inkml:context>
    <inkml:brush xml:id="br0">
      <inkml:brushProperty name="width" value="0.025" units="cm"/>
      <inkml:brushProperty name="height" value="0.025" units="cm"/>
    </inkml:brush>
  </inkml:definitions>
  <inkml:trace contextRef="#ctx0" brushRef="#br0">19 0 15791,'0'0'16239,"-18"57"-23317,24-33-289</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4.126"/>
    </inkml:context>
    <inkml:brush xml:id="br0">
      <inkml:brushProperty name="width" value="0.025" units="cm"/>
      <inkml:brushProperty name="height" value="0.025" units="cm"/>
    </inkml:brush>
  </inkml:definitions>
  <inkml:trace contextRef="#ctx0" brushRef="#br0">1 19 20307,'0'0'10223,"1"10"-10105,10 149-22,-11-156-76,1 1 0,-1-1 0,1 0 1,0 0-1,0 0 0,1 0 0,-1-1 1,0 1-1,1 0 0,0 0 0,-1-1 0,1 1 1,0-1-1,0 0 0,1 1 0,-1-1 0,0 0 1,1 0-1,-1-1 0,1 1 0,0 0 1,0-1-1,0 0 0,-1 1 0,1-1 0,0 0 1,0-1-1,0 1 0,1 0 0,-1-1 1,0 0-1,0 0 0,0 0 0,0 0 0,0 0 1,1 0-1,-1-1 0,3-1 0,4 1 61,0-2-1,-1 1 0,1-1 0,-1-1 0,0 0 1,0 0-1,0-1 0,0 0 0,-1 0 0,15-13 1,-16 10-64,-1 1 1,0-1-1,-1 0 1,0 0-1,0-1 0,-1 0 1,0 1-1,0-1 1,-1-1-1,3-10 1,-5 17-14,-1 1 0,1-1 0,0 0 1,-1 0-1,1 0 0,-1 0 0,0 0 1,0 1-1,0-1 0,0 0 0,-1 0 0,1 0 1,-1 0-1,1 1 0,-1-1 0,0 0 1,0 0-1,-1 1 0,1-1 0,0 1 0,-1-1 1,1 1-1,-1 0 0,0 0 0,0-1 0,0 1 1,0 0-1,0 1 0,-1-1 0,1 0 1,0 1-1,-1-1 0,1 1 0,-1 0 0,0-1 1,1 1-1,-6-1 0,8 2-71,-1 0 0,0-1-1,1 1 1,-1 0 0,1 0 0,-1 0-1,0-1 1,1 1 0,-1 0 0,0 0 0,1 0-1,-1 0 1,0 0 0,1 0 0,-1 0-1,0 0 1,1 1 0,-1-1 0,0 0 0,1 0-1,-1 1 1,0-1 0,1 0 0,-1 0-1,1 1 1,-1-1 0,1 1 0,-1-1 0,1 1-1,-1-1 1,1 0 0,-1 1 0,1 0-1,-1-1 1,1 1 0,0-1 0,-1 2 0,1-1-124,0 0 1,0 0 0,1-1 0,-1 1-1,0 0 1,0 0 0,1 0 0,-1-1-1,0 1 1,1 0 0,-1 0 0,1-1-1,-1 1 1,1 0 0,0-1 0,-1 1-1,1-1 1,0 1 0,-1-1 0,1 1-1,0-1 1,-1 1 0,1-1 0,0 1-1,0-1 1,0 0 0,-1 0 0,3 1-1,16 3-7378,3-4-4112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4.561"/>
    </inkml:context>
    <inkml:brush xml:id="br0">
      <inkml:brushProperty name="width" value="0.025" units="cm"/>
      <inkml:brushProperty name="height" value="0.025" units="cm"/>
    </inkml:brush>
  </inkml:definitions>
  <inkml:trace contextRef="#ctx0" brushRef="#br0">60 247 7559,'0'0'20249,"-8"5"-19176,4-3-1026,0 0 1,1 1 0,-1 0-1,1-1 1,0 1-1,0 0 1,0 1 0,0-1-1,1 0 1,-1 1-1,1 0 1,0-1 0,0 1-1,0 0 1,0 0 0,1 0-1,0 0 1,-1 1-1,2-1 1,-1 0 0,0 0-1,1 1 1,0-1-1,0 8 1,0-10-47,0-1 0,0 1 0,0-1 0,0 1 0,1 0 0,-1-1 0,0 1 0,1-1 0,-1 1 0,1-1 0,-1 1 0,1-1 0,0 1 0,0-1 0,1 2 0,-2-3 17,1 1 0,-1-1 1,1 1-1,0-1 0,-1 1 0,1-1 0,0 0 0,-1 1 0,1-1 1,0 0-1,-1 0 0,1 0 0,0 0 0,0 1 0,-1-1 1,1 0-1,0 0 0,0 0 0,-1 0 0,1-1 0,0 1 0,1 0 1,1-1 93,0-1 1,0 1 0,0-1 0,0 0 0,0 1-1,-1-1 1,1 0 0,-1-1 0,1 1 0,-1 0-1,0-1 1,0 1 0,3-5 0,29-59 365,-26 49-851,0 1 0,1 0 0,12-17-1,-17 80-795,-5-30 1226,1 38 174,0-53-214,0-1 1,0 1-1,0-1 0,0 1 1,1-1-1,-1 1 1,0-1-1,1 1 0,-1-1 1,1 1-1,-1-1 0,1 0 1,0 1-1,-1-1 1,1 0-1,0 0 0,0 1 1,0-1-1,0 0 0,0 0 1,0 0-1,1 0 0,-1 0 1,0-1-1,0 1 1,1 0-1,1 1 0,-1-3 28,0 1 0,0 0 0,0 0 0,0-1 0,0 1 0,0-1 0,0 1 0,0-1 0,0 0 0,0 0 0,0 0 0,-1 0 0,1 0 0,0 0 0,-1-1 0,1 1 0,-1 0 0,1-1 0,-1 1 0,0-1 0,0 0 0,0 1 0,1-1 0,0-2 0,23-49 843,-23 49-877,6-20-4,0 1 1,-2-1 0,-1-1-1,-1 1 1,-1-1 0,-1 1 0,-1-1-1,-3-28 1,-3 34-8,-5 16 0,8 5 0,0-1 0,0 0 0,0 1 0,0 0 0,1-1 0,-1 1 0,1 0 0,-1 0 0,1 0 0,0 0 0,-1 0 0,1 0 0,0 3 0,-11 26 0,1 2 0,2-1 0,2 1 0,1 0 0,1 1 0,2-1 0,1 57 0,2-87 0,1 1 0,-1 0 0,0-1 0,1 1 0,0 0 0,0-1 0,0 1 0,0-1 0,1 1 0,-1-1 0,1 0 0,0 1 0,0-1 0,0 0 0,0 0 0,1 0 0,-1-1 0,1 1 0,-1-1 0,1 1 0,5 3 0,-5-5 0,-1 0 0,1 0 0,-1 0 0,1-1 0,0 1 0,-1-1 0,1 1 0,-1-1 0,1 0 0,0 0 0,-1 0 0,1 0 0,0 0 0,-1-1 0,1 1 0,0-1 0,-1 0 0,1 1 0,-1-1 0,1-1 0,-1 1 0,0 0 0,1 0 0,-1-1 0,0 0 0,0 1 0,0-1 0,0 0 0,0 0 0,2-2 0,4-9 0,1 0 0,-2 0 0,0 0 0,0-1 0,-1 0 0,-1 0 0,0-1 0,-1 0 0,-1 1 0,2-25 0,-7 67 0,-1-11 0,2 0 0,0 0 0,1 0 0,4 30 0,-4-44 0,1 0 0,-1-1 0,1 1 0,-1 0 0,1-1 0,0 1 0,0-1 0,0 0 0,1 1 0,-1-1 0,1 0 0,-1 1 0,1-1 0,0 0 0,0 0 0,-1 0 0,1-1 0,1 1 0,-1 0 0,0-1 0,0 0 0,1 1 0,-1-1 0,0 0 0,1 0 0,0 0 0,-1 0 0,1-1 0,-1 1 0,1-1 0,0 1 0,-1-1 0,1 0 0,0 0 0,-1 0 0,6-1 0,-3-1-392,1 1 0,-1-1 0,0 0 1,0 0-1,0 0 0,0-1 0,-1 0 0,1 0 0,-1 0 1,0-1-1,0 1 0,0-1 0,0 0 0,0 0 0,-1 0 1,0 0-1,1-1 0,-2 0 0,6-9 0,1-6-2424,0 0 0,-1 0 0,8-35 0,-4 1-4700</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5.472"/>
    </inkml:context>
    <inkml:brush xml:id="br0">
      <inkml:brushProperty name="width" value="0.025" units="cm"/>
      <inkml:brushProperty name="height" value="0.025" units="cm"/>
    </inkml:brush>
  </inkml:definitions>
  <inkml:trace contextRef="#ctx0" brushRef="#br0">15 105 2883,'0'-12'7057,"0"-43"-1875,0 19 3697,-14 264-113,13-189-8770,2 1 1,1-1-1,2 0 1,2 0-1,13 49 1,-19-87-35,0 0-1,0 0 1,1 0 0,-1 0 0,0 0 0,1 0 0,-1 1 0,0-1 0,1 0 0,-1 0 0,1 0 0,0 0 0,-1 0 0,1-1-1,0 1 1,0 0 0,0 0 0,-1 0 0,1-1 0,0 1 0,1 0 0,-1-1 4,0 0-1,0-1 1,-1 0 0,1 1-1,-1-1 1,1 1 0,0-1-1,-1 0 1,1 1 0,-1-1-1,0 0 1,1 0 0,-1 1-1,1-1 1,-1 0 0,0 0 0,0 0-1,1 1 1,-1-1 0,0-1-1,8-54-216,-6 33 401,0 5 130,-1 0 1,0 0-1,-1 0 0,-1 0 0,-4-20 0,38 54-280,-5-4-1952,20 3-5940,-41-13 6636,-1-1 0,1 0 0,-1 0 0,1-1 0,-1 0 0,1 0 0,0 0 0,-1-1 0,1 0 0,7-2 0,-13 2 879,1 1 0,0-1 1,-1 0-1,1 0 0,0 0 0,-1 0 0,1 0 0,-1-1 0,1 1 0,-1 0 0,0-1 0,2-1 0,4-11 2567,-5-8 5243,-2 20-6840,-1 1 1,1-1-1,0 1 0,-1 0 1,1-1-1,-1 1 0,1 0 1,-1-1-1,0 1 0,1 0 1,-1 0-1,0 0 0,0-1 1,0 1-1,0 0 0,0 0 1,0 0-1,0 1 0,0-1 0,-1 0 1,1 0-1,-2 0 0,1 0-432,0 0 0,0 1 0,0 0 0,0-1 0,0 1 0,0 0 0,0 0 0,0 0 0,0 0 0,0 1 0,0-1 0,0 0 0,-2 2-1,-1 0-58,2 0-1,-1 0 0,0 1 0,0 0 1,1-1-1,-1 1 0,1 1 0,0-1 0,0 0 1,0 1-1,0 0 0,1-1 0,-1 1 1,1 0-1,0 1 0,0-1 0,1 0 0,-2 7 1,-2 2 120,1 1 1,1 0 0,0 0 0,-1 24 0,4-35-223,0-1 0,0 1 0,0-1 0,0 1 0,0-1 0,0 0 0,1 1 0,-1-1 0,1 1 0,0-1 0,0 0 0,0 1 0,0-1 0,0 0 0,0 0 0,3 3 0,-3-4 0,1 0 0,-1-1 0,0 1 0,1 0 0,-1-1 0,1 1 0,-1-1 0,1 0 0,-1 0 0,1 1 0,-1-1 0,1 0 0,-1 0 0,1 0 0,-1-1 0,1 1 0,-1 0 0,1-1 0,-1 1 0,1 0 0,-1-1 0,0 0 0,1 1 0,-1-1 0,0 0 0,1 0 0,-1 0 0,0 0 0,2-1 0,14-13-39,-1 0 1,-1 0-1,-1-2 0,0 0 0,-1 0 1,-1-1-1,18-34 0,4-5-233,-34 57 253,1-1 0,-1 1-1,0 0 1,0-1 0,0 1 0,0 0 0,0-1-1,0 1 1,0 0 0,0-1 0,1 1-1,-1 0 1,0-1 0,0 1 0,0 0-1,1 0 1,-1-1 0,0 1 0,0 0 0,1 0-1,-1 0 1,0-1 0,0 1 0,1 0-1,-1 0 1,0 0 0,1 0 0,-1 0 0,0 0-1,1-1 1,-1 1 0,0 0 0,1 0-1,-1 0 1,0 0 0,1 0 0,-1 0-1,0 0 1,1 0 0,-1 0 0,0 1 0,1-1-1,-1 0 1,0 0 0,1 0 0,-1 0-1,0 0 1,0 1 0,1-1 0,5 24 15,-6 49 1021,0-57-877,0-12-96,0 4 8,0 0 1,0 1-1,1-1 0,3 12 1,-4-19-52,0 0 1,1 0 0,-1 0-1,0 0 1,1 0 0,-1 0-1,0 0 1,1 0 0,-1 0 0,1 0-1,-1-1 1,1 1 0,0 0-1,-1 0 1,1-1 0,0 1-1,0 0 1,-1-1 0,1 1-1,0-1 1,0 1 0,0-1-1,0 1 1,0-1 0,-1 0 0,1 1-1,0-1 1,0 0 0,0 0-1,0 0 1,0 1 0,0-1-1,0 0 1,0 0 0,0-1-1,0 1 1,0 0 0,0 0-1,0 0 1,0-1 0,0 1-1,0 0 1,0-1 0,0 1 0,0-1-1,-1 1 1,1-1 0,0 1-1,1-2 1,3-2-2,-1 0 0,1 0 0,-1-1 0,0 0 0,0 0 0,0 0 0,0 0 0,-1-1 0,0 1 0,4-10 0,23-64 0,-29 75 0,10-33 0,-2-1 0,-1 0 0,-1-1 0,-3 0 0,0-57 0,-6 130 0,-12 61 0,8-56 0,-4 50 0,10-67 0,0 0 0,1 0 0,5 26 0,-4-41 0,-1 1 0,1-1 0,1 1 0,0-1 0,0 0 0,0 0 0,1 0 0,0 0 0,0-1 0,0 1 0,1-1 0,8 8 0,-12-13-31,-1-1 1,0 1-1,1-1 1,-1 1-1,1 0 1,-1-1-1,1 1 0,-1-1 1,1 1-1,0-1 1,-1 0-1,1 1 1,-1-1-1,1 0 1,0 1-1,0-1 0,-1 0 1,1 0-1,0 1 1,-1-1-1,1 0 1,0 0-1,0 0 0,-1 0 1,1 0-1,0 0 1,-1 0-1,1 0 1,0 0-1,0-1 1,-1 1-1,2-1 0,-1 0-121,0 0 0,0-1 0,-1 1 0,1 0 0,-1-1 0,1 1 0,-1-1 0,1 1 0,-1-1 1,0 1-1,0-1 0,0 0 0,0 1 0,0-3 0,-8-56-3745,1 38 3719,-1 0 0,-1 0 0,-1 2 0,-1-1 0,-1 1 0,0 1 0,-2 0 0,0 0 0,-1 2 0,-1 0 0,0 0 0,-2 2 0,1 0 0,-22-13 0,20 22 480,21 17 112,9 6-2201,-1-7-4514</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5.819"/>
    </inkml:context>
    <inkml:brush xml:id="br0">
      <inkml:brushProperty name="width" value="0.025" units="cm"/>
      <inkml:brushProperty name="height" value="0.025" units="cm"/>
    </inkml:brush>
  </inkml:definitions>
  <inkml:trace contextRef="#ctx0" brushRef="#br0">0 63 20595,'0'0'10635,"54"-44"-9803,-12 37-479,6 2-289,0 3-321,-4 1-3522,-5-2-8104</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6.385"/>
    </inkml:context>
    <inkml:brush xml:id="br0">
      <inkml:brushProperty name="width" value="0.025" units="cm"/>
      <inkml:brushProperty name="height" value="0.025" units="cm"/>
    </inkml:brush>
  </inkml:definitions>
  <inkml:trace contextRef="#ctx0" brushRef="#br0">0 91 14446,'0'0'16736,"2"8"-16448,-1-5-272,0 0 0,-1 0 0,1-1-1,0 1 1,1 0 0,-1-1 0,0 1 0,1-1 0,-1 1 0,1-1 0,0 0 0,0 1 0,0-1 0,3 2-1,-2-1-9,1-2-1,0 1 1,0 0-1,0-1 1,0 0-1,0 0 1,0 0-1,0 0 1,0 0-1,0-1 0,0 0 1,6 0-1,1-1 40,1-1 0,-1 0 0,1-1 0,-1 0 0,0-1 0,0 0 0,-1-1 0,1 0 0,17-12 0,-19 11 6,1 0 1,1 1 0,-1 0 0,1 0-1,0 1 1,0 0 0,0 1-1,0 1 1,21-3 0,-30 5-51,0 1 0,1 0 0,-1-1 0,0 1 0,0 0 0,1 0 0,-1 0 0,0 0-1,0 1 1,0-1 0,0 1 0,0-1 0,-1 1 0,1-1 0,0 1 0,-1 0 0,1 0 0,-1 0 0,0 0 0,1 0 0,-1 0 0,0 0 0,0 1 0,-1-1 0,1 0 0,1 4 0,3 10-2,-1 1-1,3 27 1,-5-30 0,-1-8 1,9 32 0,-9-37 0,-1 0 0,0 0 0,1-1 0,-1 1 0,1 0 0,-1-1 0,1 1 0,-1 0 0,1-1 0,-1 1 0,1 0 0,0-1 0,-1 1 0,1-1 0,0 0 0,0 1 0,-1-1 0,1 1 0,0-1 0,0 0 0,0 0 0,-1 0 0,1 1 0,0-1 0,0 0 0,0 0 0,0 0 0,0 0 0,-1 0 0,1 0 0,0 0 0,0-1 0,0 1 0,-1 0 0,1 0 0,0-1 0,0 1 0,0 0 0,-1-1 0,1 1 0,0-1 0,0 0 0,8-7 0,0 0 0,-1 0 0,-1-1 0,1 0 0,-1 0 0,-1-1 0,0 0 0,8-16 0,5-9 0,9-12-3006,-25 40 1753,0 0-1,-1 0 1,1 0-1,-1 0 0,1-11 1,-2 0-9104</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6.726"/>
    </inkml:context>
    <inkml:brush xml:id="br0">
      <inkml:brushProperty name="width" value="0.025" units="cm"/>
      <inkml:brushProperty name="height" value="0.025" units="cm"/>
    </inkml:brush>
  </inkml:definitions>
  <inkml:trace contextRef="#ctx0" brushRef="#br0">1 28 19218,'0'0'13549,"67"-28"-19475,-33 34-1441,7 5-5605</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7.195"/>
    </inkml:context>
    <inkml:brush xml:id="br0">
      <inkml:brushProperty name="width" value="0.025" units="cm"/>
      <inkml:brushProperty name="height" value="0.025" units="cm"/>
    </inkml:brush>
  </inkml:definitions>
  <inkml:trace contextRef="#ctx0" brushRef="#br0">162 238 15599,'0'0'5093,"-12"0"-1511,8 0-3320,-7 0 607,0 0 1,0 1 0,0 0 0,-21 5-1,28-5-694,0 1-1,0-1 0,1 1 0,-1 0 0,0-1 0,1 2 0,0-1 0,-1 0 0,1 1 1,0-1-1,0 1 0,1 0 0,-1 0 0,1 0 0,-1 1 0,1-1 0,0 1 0,0-1 1,-3 8-1,4-8-160,0 0 0,0-1 0,0 1 1,0 0-1,1 0 0,-1 0 0,1 0 1,-1 0-1,1 0 0,0 0 0,0 0 0,1 0 1,-1 0-1,1 0 0,-1-1 0,1 1 1,2 5-1,-2-7-8,0 1 0,0 0 0,1 0 0,-1-1 0,1 1 1,-1-1-1,1 1 0,0-1 0,0 0 0,0 0 0,-1 1 0,1-1 0,0 0 0,0-1 1,1 1-1,-1 0 0,0-1 0,3 1 0,2 0-4,0 0 0,0-1 0,0 0 0,0-1 0,0 0 0,0 0 0,0 0 0,0-1 0,-1 0 0,1 0 0,-1 0 0,1-1 0,10-7 0,1-2-2,-1-2 0,0-1 0,-1 0 0,-1 0 0,0-2 0,-1 0 0,23-37 0,-23 30 0,-1-1 0,0-1 0,-2 0 0,-1 0 0,11-49 0,-38 152 0,4-24 0,2 2 0,2-1 0,-1 65 0,10-114 0,0 1 0,0-1 0,1 1 0,0-1 0,0 1 0,0-1 0,1 0 0,0 1 0,0-1 0,0 0 0,0 0 0,5 5 0,-6-8 0,1 0 0,0 0 0,0 0 0,0 0 0,0-1 0,0 1 0,0-1 0,0 1 0,0-1 0,1 0 0,-1 0 0,1 0 0,-1 0 0,1 0 0,-1 0 0,1-1 0,-1 1 0,1-1 0,-1 0 0,1 0 0,0 0 0,-1 0 0,1 0 0,0-1 0,-1 1 0,1-1 0,-1 1 0,4-2 0,-1 0 0,-1 0 0,0 0 0,0-1 0,0 1 0,0-1 0,0 0 0,0 0 0,-1 0 0,1-1 0,-1 1 0,0-1 0,0 0 0,0 1 0,-1-2 0,1 1 0,-1 0 0,0 0 0,0-1 0,2-6 0,0-2 0,-1-1 0,0 1 0,-1-1 0,0 0 0,0-21 0,-2 35 0,-1 0 0,1 1 0,0-1 0,0 0 0,-1 0 0,1 1 0,0-1 0,0 0 0,-1 0 0,1 1 0,0-1 0,-1 0 0,1 0 0,0 0 0,-1 0 0,1 1 0,-1-1 0,1 0 0,0 0 0,-1 0 0,1 0 0,0 0 0,-1 0 0,1 0 0,-1 0 0,1 0 0,0 0 0,-1 0 0,1-1 0,0 1 0,-1 0 0,1 0 0,-1 0 0,1 0 0,0 0 0,-1-1 0,1 1 0,0 0 0,0 0 0,-1-1 0,1 1 0,0 0 0,0-1 0,-1 1 0,1 0 0,0 0 0,0-1 0,0 1 0,-1 0 0,1-1 0,0 1 0,0-1 0,0 1 0,0 0 0,0-1 0,0 1 0,0 0 0,0-1 0,0 1 0,0-1 0,0 1 0,0-1 0,-19 31 0,16-24 0,1 1 0,1 0 0,-1 0 0,1 0 0,0 0 0,1 0 0,-1 0 0,3 12 0,-2-16 0,0-1 0,1 0 0,0 0 0,-1 0 0,1 0 0,0 0 0,0 0 0,0 0 0,0 0 0,1 0 0,-1 0 0,0-1 0,1 1 0,-1 0 0,1-1 0,0 0 0,-1 1 0,1-1 0,0 0 0,0 0 0,0 1 0,0-2 0,0 1 0,0 0 0,0 0 0,0-1 0,0 1 0,1-1 0,-1 1 0,0-1 0,2 0 0,14 1 0,-1-1 0,0-1 0,0 0 0,0-1 0,0-1 0,0 0 0,30-12 0,-39 13 0,0-1 0,-1-1 0,1 1 0,-1-1 0,1-1 0,-1 1 0,-1-1 0,1 0 0,-1-1 0,1 0 0,-2 0 0,1 0 0,-1 0 0,0-1 0,0 0 0,-1 0 0,1-1 0,3-9 0,-7 15 0,-1 1 0,1-1 0,0 0 0,-1 0 0,1 0 0,-1 0 0,1 0 0,-1 1 0,0-1 0,0 0 0,0 0 0,0 0 0,0 0 0,0 0 0,-1 0 0,1 0 0,-1 0 0,1 0 0,-1 1 0,0-1 0,0 0 0,1 0 0,-1 1 0,0-1 0,-1 0 0,1 1 0,0-1 0,0 1 0,-1 0 0,1-1 0,-1 1 0,1 0 0,-1 0 0,-2-2 0,56-7-929,-17 2-3229,3-1-3311</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8.189"/>
    </inkml:context>
    <inkml:brush xml:id="br0">
      <inkml:brushProperty name="width" value="0.025" units="cm"/>
      <inkml:brushProperty name="height" value="0.025" units="cm"/>
    </inkml:brush>
  </inkml:definitions>
  <inkml:trace contextRef="#ctx0" brushRef="#br0">0 40 21332,'0'0'8803,"2"14"-8194,2 237 1288,-5-163-1969,2-99-316,0-1-1,1 1 0,4-18 0,4-22-992,-1-213-71,-4 296 2122,0 7 30,19 68 0,-21-99-584,0 1 1,0-1 0,0 1 0,1-1 0,0 0 0,1-1-1,0 1 1,0-1 0,0 1 0,1-2 0,0 1 0,1-1-1,11 10 1,-16-15-106,0 1 0,1-1 0,-1 0 0,0 1 0,1-1 0,-1 0 0,1 0 0,-1-1 0,1 1 0,0-1 0,-1 1 0,1-1 0,0 0 0,-1 0 0,1 0 0,0 0 0,-1 0 0,1-1-1,0 1 1,-1-1 0,5-1 0,-3 0 14,-1 0-1,1-1 0,0 1 0,-1-1 1,1 0-1,-1 0 0,0 0 1,0-1-1,0 1 0,0-1 0,4-6 1,1-5 33,-1 0 0,0-1 0,-1 0 0,-1 0 0,6-28 0,-7 26-58,-1-1 0,-1 1 0,0-1 0,-1 1 0,-1-1 0,-3-21 0,-6 82 0,7-22 0,-1 14 0,2 61 0,1-87 0,0 0 0,1-1 0,0 1 0,1-1 0,0 0 0,0 1 0,0-1 0,1 0 0,0 0 0,1 0 0,-1-1 0,1 1 0,0-1 0,7 8 0,-9-12 0,0 0 0,0 0 0,0-1 0,0 1 0,1 0 0,-1-1 0,0 1 0,1-1 0,-1 0 0,1 0 0,0 0 0,-1 0 0,1-1 0,0 1 0,0-1 0,-1 1 0,1-1 0,0 0 0,0 0 0,-1 0 0,6-1 0,-3 0 0,-1-1 0,0 0 0,1 0 0,-1 0 0,0 0 0,0-1 0,0 1 0,0-1 0,-1 0 0,1 0 0,-1-1 0,3-3 0,1 0 0,-1-1 0,0 0 0,-1 0 0,0-1 0,0 0 0,-1 0 0,0 0 0,0 0 0,-1 0 0,0-1 0,2-17 0,-29 79 0,22-43 0,0 1 0,0-1 0,1 1 0,1-1 0,-1 1 0,2-1 0,1 13 0,-2-20 0,1 0 0,-1 0 0,1 0 0,-1-1 0,1 1 0,0 0 0,0 0 0,0-1 0,0 1 0,0 0 0,0-1 0,0 1 0,1-1 0,-1 1 0,1-1 0,-1 0 0,1 1 0,-1-1 0,1 0 0,0 0 0,-1 0 0,1 0 0,0-1 0,0 1 0,0 0 0,0-1 0,-1 1 0,1-1 0,0 0 0,0 0 0,0 0 0,0 0 0,0 0 0,0 0 0,0 0 0,0 0 0,0-1 0,0 1 0,0-1 0,0 0 0,2-1 0,3 0 0,0-1 0,0 0 0,0-1 0,-1 0 0,1 0 0,-1 0 0,0-1 0,0 0 0,-1 0 0,0 0 0,0-1 0,0 0 0,0 0 0,3-7 0,9-14 0,25-57 0,-34 68 0,-8 76-235,-6-1-3609,4-19-3522,2-18 169</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384"/>
    </inkml:context>
    <inkml:brush xml:id="br0">
      <inkml:brushProperty name="width" value="0.025" units="cm"/>
      <inkml:brushProperty name="height" value="0.025" units="cm"/>
    </inkml:brush>
  </inkml:definitions>
  <inkml:trace contextRef="#ctx0" brushRef="#br0">0 0 18129,'0'0'11595,"3"52"-10506,1-16-128,2 8-416,-1 1-385,1-3-160,1-4 0,-2-8-32,2-4-833,-3-7-288,-2-10-801,-8-20-13517</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18.941"/>
    </inkml:context>
    <inkml:brush xml:id="br0">
      <inkml:brushProperty name="width" value="0.025" units="cm"/>
      <inkml:brushProperty name="height" value="0.025" units="cm"/>
    </inkml:brush>
  </inkml:definitions>
  <inkml:trace contextRef="#ctx0" brushRef="#br0">86 0 13389,'0'0'17755,"-7"12"-17371,-1 3-256,-36 69 562,39-75-630,1 1 0,0 0 1,1 0-1,0 1 0,0-1 0,-1 22 0,4-31-60,1 0 0,0 0 0,-1 0 0,1 0 0,0 0 0,-1 0 0,1 0 0,0 0 0,0 0 0,0-1 0,0 1 0,0 0 0,0-1 0,0 1 0,0-1 0,0 1 0,0-1 0,1 1 0,-1-1 0,0 0 0,0 1 0,0-1 0,0 0 0,1 0 0,-1 0 0,0 0 0,0 0 0,0 0 0,1 0 0,0-1 0,43-2 0,-29 1 0,-4 0 0,-1 0 0,1 1 0,-1 1 0,1 0 0,13 2 0,-22-2 0,0 1 0,0 0 0,0 0 0,0 0 0,-1 0 0,1 0 0,0 0 0,0 1 0,-1 0 0,1-1 0,-1 1 0,1 0 0,-1 0 0,0 0 0,0 1 0,0-1 0,0 1 0,0-1 0,0 1 0,-1-1 0,1 1 0,-1 0 0,0 0 0,1 3 0,5 27 0,-6-28 0,0 1 0,0-1 0,0 0 0,0 1 0,1-1 0,0 0 0,0 0 0,5 8 0,-6-12 0,0 0 0,1 0 0,-1 0 0,0 0 0,1-1 0,-1 1 0,0 0 0,1-1 0,-1 1 0,1-1 0,-1 0 0,1 0 0,-1 1 0,1-1 0,-1 0 0,1 0 0,0 0 0,-1-1 0,1 1 0,-1 0 0,1 0 0,-1-1 0,3 0 0,37-15 0,-35 13 0,188-68-9123,-152 47 7451,-37 20 2142,0 0 1,1 0 0,-1 1 0,1 0-1,0 0 1,0 1 0,0-1 0,1 1-1,-1 1 1,0-1 0,8 0 0,-11 4-445,0 0 1,0 0-1,0 1 0,0-1 1,-1 1-1,1-1 0,-1 1 1,1 0-1,-1 0 0,0 0 1,0 0-1,0 1 0,-1-1 1,3 6-1,4 6-31,13 16-651,-2 0 0,-2 2 0,22 55 0,-34-74 614,0 1 0,-1 0 1,-1-1-1,0 1 1,-1 0-1,0 0 0,-2 1 1,0-1-1,0 0 1,-2 0-1,-4 26 1,3-34 365,0 0 0,0 0 0,-1 0 0,0-1 0,0 1 0,0-1 0,-1 0 0,0 0 0,0 0 0,-1-1 0,0 0 0,-7 6 0,12-10-241,-1 1 0,0-1 1,0 1-1,0-1 0,0 0 1,0 0-1,0 0 0,0 0 1,0 0-1,0 0 0,0-1 1,0 1-1,-1-1 0,1 1 1,0-1-1,-1 0 0,1 0 1,0 0-1,0 0 1,-1 0-1,1 0 0,0-1 1,0 1-1,-1-1 0,1 0 1,0 0-1,0 0 0,0 0 1,0 0-1,0 0 0,0 0 1,0 0-1,0-1 0,1 1 1,-1-1-1,0 0 1,1 1-1,-1-1 0,1 0 1,0 0-1,-1 0 0,1 0 1,-1-4-1,-4-7-83,1 0 0,1 0 0,1-1 0,0 1 0,0-1 0,1 0 0,1 1 0,0-1 0,1 0 0,2-16 0,0 10 0,1 0 0,1 0 0,0 0 0,2 1 0,0 0 0,12-25 0,-12 32-231,1 0-1,0 1 1,0 0-1,1 0 1,1 1-1,18-18 1,-17 19-694,1 1 0,0 0 1,0 1-1,1 0 0,0 1 1,24-9-1,1 2-11129</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7:20.108"/>
    </inkml:context>
    <inkml:brush xml:id="br0">
      <inkml:brushProperty name="width" value="0.025" units="cm"/>
      <inkml:brushProperty name="height" value="0.025" units="cm"/>
    </inkml:brush>
  </inkml:definitions>
  <inkml:trace contextRef="#ctx0" brushRef="#br0">1 456 14414,'0'-3'3239,"0"2"-3147,0 0 0,0 0 0,1 0 0,-1 0 0,0 0 0,1 0 0,-1 0 0,1 0 0,-1 0 0,1 0 0,-1 1 0,1-1 0,0 0 0,-1 0 0,1 1 0,0-1 0,1-1 0,15-6 899,0 0 0,0 2 0,0 0 1,1 1-1,0 0 0,28-2 0,-8-1 63,366-59 3100,209-5-3937,204-31-1711,-808 101 1503,47-8 171,1 3 0,90-2 1,-147 10-180,0-1 0,-1 0 1,1 0-1,0 0 0,0 0 0,-1 0 1,1 1-1,0-1 0,0 0 0,0 0 1,-1 0-1,1 1 0,0-1 0,0 0 1,0 0-1,0 1 0,0-1 0,-1 0 1,1 0-1,0 1 0,0-1 0,0 0 1,0 1-1,0-1 0,0 0 1,0 0-1,0 1 0,0-1 0,0 0 1,0 1-1,0-1 0,0 0 0,0 0 1,0 1-1,1-1 0,-1 0 0,0 0 1,0 1-1,0-1 0,0 0 0,0 0 1,1 1-1,-1-1 0,0 0 1,0 0-1,0 0 0,1 1 0,-1-1 1,0 0-1,0 0 0,1 0 0,-1 0 1,0 1-1,0-1 0,1 0 0,-1 0 1,0 0-1,0 0 0,1 0 0,-1 0 1,0 0-1,1 0 0,-1 0 0,0 0 1,0 0-1,1 0 0,-1 0 1,1 0-1,-20 14 88,-11 0-27,-1-2 0,1-2 0,-53 11 0,-106 11-156,113-21 36,-336 46-30,-412 78 1398,818-133-1266,-5 0 50,1 0 0,0 1-1,0 1 1,-9 4 0,39-7-62,236-51-32,-113 18 0,602-89-991,-84 16 146,-615 97 843,-27 6 14,1-1 0,-1-1-1,0-1 1,0 0-1,-1-2 1,34-16 0,-33 5 52,-19 17-58,0 1 0,0-1 0,1 0 0,-1 1 0,0-1 1,0 0-1,0 1 0,0-1 0,0 0 0,0 1 0,0-1 0,0 0 0,0 1 0,0-1 0,0 0 0,-1 1 1,1-1-1,0 1 0,0-1 0,-1 0 0,1 1 0,0-1 0,-1 0 0,-1-1 14,-1-1 0,1 1 0,-1 0 0,0 0 0,0 1 0,0-1 0,0 1 0,0-1 0,0 1 0,0 0 0,0 0 0,-4-1-1,-38-8 22,-1 2-1,-86-5 1,-101 11-51,216 3 11,-137 6 103,-227 39 0,-147 61-1899,391-77-168,39-11-3627,22-9-2417</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46.525"/>
    </inkml:context>
    <inkml:brush xml:id="br0">
      <inkml:brushProperty name="width" value="0.025" units="cm"/>
      <inkml:brushProperty name="height" value="0.025" units="cm"/>
    </inkml:brush>
  </inkml:definitions>
  <inkml:trace contextRef="#ctx0" brushRef="#br0">136 41 13741,'0'0'10709,"16"2"-10101,111 6-146,0-5 0,1-5 0,159-24-1,-258 18-300,-29 8-155,0 0 0,0 0-1,0 0 1,0 0 0,0-1 0,1 1-1,-1 0 1,0 0 0,0 0 0,0 0-1,0-1 1,0 1 0,0 0 0,0 0-1,0 0 1,0 0 0,0-1-1,0 1 1,0 0 0,0 0 0,0 0-1,0 0 1,0-1 0,0 1 0,0 0-1,0 0 1,0 0 0,-1 0-1,1 0 1,0-1 0,0 1 0,0 0-1,0 0 1,0 0 0,0 0 0,0 0-1,-1-1 1,1 1 0,0 0-1,0 0 1,0 0 0,0 0 0,0 0-1,-1 0 1,1 0 0,0 0 0,0 0-1,0 0 1,0 0 0,-1 0 0,1 0-1,0 0 1,0 0 0,0 0-1,0 0 1,-1 0 0,1 0 0,0 0-1,0 0 1,0 0 0,0 0 0,-1 0-1,-54-7 589,-669 3 1515,659 11-1485,302 4-447,-117-9-135,419 11 54,-930-22 251,317 9-249,-237 11 952,517-3-847,314-7-203,-501-2 0,-20-1 0,-33-3 0,-654-14 0,577 19 0,1004 12 0,-865-10 0,-28-2 0,0 0 0,0 0 0,0 0 0,0 0 0,0 0 0,0 0 0,0 0 0,0 0 0,0 0 0,0 0 0,0 1 0,0-1 0,0 0 0,0 0 0,0 0 0,0 0 0,0 0 0,0 0 0,0 0 0,0 0 0,0 0 0,0 0 0,0 0 0,0 1 0,0-1 0,0 0 0,0 0 0,0 0 0,0 0 0,0 0 0,0 0 0,0 0 0,0 0 0,0 0 0,0 0 0,0 0 0,0 1 0,0-1 0,0 0 0,-49 6 0,-602 21 0,795-27-1162,432-15-10056,-563 14 10743,-2 0-157,-1 0-1,1 0 1,0-1-1,-1 0 0,15-6 1,-37 2-932,-14 2 1729,-95 3 2545,-163 18 0,-119 41-1676,319-44-4429</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01.371"/>
    </inkml:context>
    <inkml:brush xml:id="br0">
      <inkml:brushProperty name="width" value="0.025" units="cm"/>
      <inkml:brushProperty name="height" value="0.025" units="cm"/>
    </inkml:brush>
  </inkml:definitions>
  <inkml:trace contextRef="#ctx0" brushRef="#br0">64 1 12075,'0'0'6022,"-10"7"-4661,3-2-1070,4-3-177,0 0 0,0 0 0,-1 1-1,1-1 1,1 1 0,-1 0 0,0-1 0,1 1 0,-1 0 0,1 0-1,0 1 1,0-1 0,0 0 0,1 1 0,-1 0 0,1-1 0,0 1-1,0 0 1,-1 6 0,1-1 109,1 0 1,0 0-1,0 1 0,1-1 0,0 0 0,1 0 1,0 0-1,6 17 0,-6-22-134,0-1-1,0 1 1,0-1 0,1 0-1,-1 0 1,1 0 0,-1 0-1,1 0 1,0 0 0,0-1 0,1 0-1,-1 1 1,0-1 0,1 0-1,-1-1 1,1 1 0,0-1-1,-1 1 1,1-1 0,0 0-1,0 0 1,0-1 0,6 1-1,17 0 356,-1 0 0,0-2 0,1-1 0,31-7-1,107-32-82,1 1-287,-140 35-65,0 2 1,0 0 0,35 1 0,-53 2 21,-1 1 0,1 0 0,-1 0 0,0 1 0,0 0 0,1 0 0,-1 1 0,0-1 0,-1 2 0,1-1 0,-1 1 0,1 0 0,-1 0 0,0 1 0,0-1-1,5 8 1,0-1 42,-1 0 0,1-1-1,1 0 1,0-1-1,0 0 1,1-1 0,0 0-1,1-1 1,19 7-1,-21-8 758,-11-5-1026,-1-1 0,1 1 0,-1-1 0,1 1-1,0-1 1,-1 0 0,1 1 0,-1-1 0,1 1 0,0-1 0,-1 0-1,1 0 1,0 1 0,-1-1 0,1 0 0,0 0 0,-1 0-1,1 0 1,0 0 0,0 0 0,-1 0 0,1 0 0,0 0-1,-1 0 1,1 0 0,0 0 0,-1-1 0,1 1 0,0 0 0,-1 0-1,1-1 1,0 1 0,-1 0 0,1-1 0,0 1 0,-1-1-1,1 1 1,-1-1 0,1 1 0,-1-1 0,0 1 0,1-1 0,-1 0-1,1 1 1,-1-1 0,0 1 0,1-1 0,-1 0 0,0 0-1,0 1 1,0-1 0,0 0 0,1 1 0,-1-1 0,0 0 0,0-1-1,10-32-2062,9-4 4356,-15 34-1660,-1 1 0,1-1 0,0 1-1,0 0 1,0 0 0,1 0-1,-1 1 1,0-1 0,1 1 0,0 0-1,0 0 1,-1 1 0,9-2 0,20-7-226,1 2-1,1 2 1,-1 1 0,1 1 0,47 2 0,-78 3-173,-1 0 0,1-1-1,-1 2 1,1-1 0,-1 0 0,1 1 0,-1 0 0,0 0-1,1 0 1,-1 0 0,0 0 0,-1 1 0,1-1 0,0 1 0,-1 0-1,1-1 1,-1 1 0,0 1 0,0-1 0,0 0 0,0 0 0,-1 1-1,3 6 1,-3-6 51,1 0 0,0 0 0,0 0 0,0 0 0,0-1 0,0 1 0,1-1 0,0 1 0,0-1 0,0 0 0,0 0 0,0 0 0,0-1 0,1 1 0,-1-1 0,1 0 0,0 0 1,0 0-1,0 0 0,0 0 0,6 1 0,14-1 98,0-1 0,0-1 0,1-1 0,44-8 0,-40 5-186,0 0 1,54 2-1,-42 9 630,-34-5-462,0-1 0,0 1 1,0-2-1,1 1 1,-1-1-1,0 0 1,13-1-1,3-6-170,-1 0 1,0-1-1,38-21 0,-21 10-423,-39 19 398,14-8-2566,-11-2-2301,-3-4-2383</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32.985"/>
    </inkml:context>
    <inkml:brush xml:id="br0">
      <inkml:brushProperty name="width" value="0.025" units="cm"/>
      <inkml:brushProperty name="height" value="0.025" units="cm"/>
    </inkml:brush>
  </inkml:definitions>
  <inkml:trace contextRef="#ctx0" brushRef="#br0">4681 577 21332,'-58'-57'-551,"-2"3"-1,-3 3 1,-1 2-1,-3 4 1,-2 2-1,-1 3 0,-91-36 1,78 43-269,-2 4 0,0 3 0,-90-13 1,86 24 1432,-118-3 0,54 17 180,0 5 0,-162 28 0,-296 97 1873,363-58-1446,-465 203 0,589-214-1147,2 5 1,3 6 0,3 5 0,4 5 0,-139 128 0,216-175 19,1 1 1,2 2-1,2 1 0,1 1 1,2 1-1,1 2 0,-32 75 1,50-97-40,1 0 1,1 1 0,1 0-1,1 0 1,1 1 0,1-1-1,0 1 1,3 30 0,1-34-32,1-1 1,0 0-1,2 0 1,0 0-1,0 0 1,2-1 0,0 0-1,1 0 1,0-1-1,2 0 1,16 21-1,1-5 8,1-1-1,2-1 0,1-2 0,1-2 0,1 0 0,2-2 1,0-2-1,1-1 0,52 20 0,17 0-61,2-4 0,131 26 0,19-11-35,349 23 1,267-32-17,-762-39 81,2215 51 327,-1507-58-287,-4-59-324,-477 15 282,-2-15-1,583-190 0,-522 91 131,-353 140-198,-1-2-1,-2-2 1,0-1-1,-2-2 1,-1-2-1,56-59 1,-81 75 76,-1 0 1,-1-1-1,-1 0 1,0 0-1,-1-1 1,-1-1-1,0 1 1,-1-1 0,-1-1-1,-1 1 1,-1-1-1,0 0 1,-2 0-1,0 0 1,-1 0-1,0-1 1,-2 1-1,-1 0 1,0 0-1,-1 0 1,-1 0-1,-1 1 1,0-1 0,-2 1-1,0 0 1,-16-28-1,-5 1 292,-2 0-1,-1 2 1,-3 1 0,-1 2-1,-2 1 1,-49-38 0,12 18 562,-2 3 1,-140-77-1,81 65-193,-4 6 0,-2 6 1,-282-71-1,-467-26-149,158 85-1590,-952 34 0,1238 57-4052,-461 83 0,429-22-2973</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04.870"/>
    </inkml:context>
    <inkml:brush xml:id="br0">
      <inkml:brushProperty name="width" value="0.025" units="cm"/>
      <inkml:brushProperty name="height" value="0.025" units="cm"/>
    </inkml:brush>
  </inkml:definitions>
  <inkml:trace contextRef="#ctx0" brushRef="#br0">1995 211 16560,'-87'1'603,"-166"23"0,127-9-197,-218-2 0,314-11-426,1 1 1,0 2-1,0 0 1,0 2 0,1 2-1,0 0 1,0 2-1,1 1 1,0 1 0,-34 23-1,-7 9 404,2 4 1,-90 85-1,82-62 807,2 2 0,-78 108 0,110-127-1046,3 2 0,2 1 0,3 2 0,-37 95 0,60-131-182,2 0 0,0 1 0,1-1 1,2 1-1,-2 28 0,5-43 25,1 0-1,0-1 1,1 1-1,0-1 1,1 1-1,0-1 1,0 1-1,1-1 1,0 0 0,1 0-1,0 0 1,0-1-1,1 1 1,0-1-1,0 0 1,11 11-1,5 2 6,2-1 0,0-2-1,1 0 1,0-1 0,2-1 0,0-2-1,1-1 1,44 16 0,-11-9-64,1-2 1,0-4 0,67 8-1,-31-12 6,0-5 0,0-3-1,0-5 1,0-4 0,-1-5 0,0-3 0,110-33-1,-103 17 253,0-5 0,-3-4-1,-1-4 1,-2-5 0,-3-4-1,109-80 1,-143 88 22,-1-3 0,-3-2-1,-3-3 1,-1-2 0,66-93 0,-92 111-55,-2-1 0,-2-1 0,-2-1 0,-1 0 0,-2-2 0,-2 0 0,-1-1 0,-3 0 0,-1-1 0,5-70 0,-14 95-108,0 1 1,-2-1 0,0 0-1,-1 1 1,0-1 0,-2 1-1,0 0 1,-2 0 0,0 1-1,0-1 1,-2 1-1,0 0 1,-1 1 0,0 0-1,-2 0 1,0 1 0,0 1-1,-2 0 1,1 0 0,-2 1-1,0 1 1,-28-19 0,11 12-35,-2 2 0,1 2 1,-2 1-1,0 1 0,0 2 0,-1 1 1,-1 2-1,1 2 0,-1 1 1,-41-1-1,8 5-5,0 2 0,1 4 0,-1 2 0,-96 24 0,52 0 64,0 5 0,2 5 0,-195 103 0,-288 215-4974,457-271 1387,-54 30-8255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13.772"/>
    </inkml:context>
    <inkml:brush xml:id="br0">
      <inkml:brushProperty name="width" value="0.025" units="cm"/>
      <inkml:brushProperty name="height" value="0.025" units="cm"/>
    </inkml:brush>
  </inkml:definitions>
  <inkml:trace contextRef="#ctx0" brushRef="#br0">1069 90 7623,'0'0'6817,"-13"-4"-4991,-3 0-1635,-1 0-1,-1 2 1,1 0 0,0 0-1,-1 2 1,-30 3 0,0 5 219,23-2-242,0-2 0,-33 1 0,51-5-28,-1 0 0,1-1 1,-1 1-1,1-2 0,-1 1 1,1-1-1,0 0 0,0 0 1,0-1-1,0 0 1,0-1-1,-7-4 0,-2-3 192,0 0 0,-1 1 0,-1 1 0,-31-12 0,42 19-271,-1 0 1,1 0 0,0 1 0,-1 1 0,1-1-1,-1 1 1,1 0 0,-1 1 0,1 0-1,-1 0 1,1 1 0,0 0 0,0 0 0,-1 0-1,-11 7 1,-6 5-2,0 1-1,2 0 1,0 2-1,0 1 1,2 1-1,0 1 1,-19 24-1,12-11 131,2 1 0,2 1 0,1 2 0,-19 41-1,31-56-167,2 1 0,1 0-1,0 1 1,2-1 0,1 1-1,1 1 1,-2 33 0,6-40-36,0 0 0,1 0 0,1 0 0,1 0 1,0-1-1,1 1 0,1-1 0,1 0 0,1 0 1,14 27-1,-4-14 14,2-1 0,0-1 0,2-1 0,1-1 0,2-1 0,0 0 0,1-2 0,1-1 0,2-1 0,0-2 0,1 0 0,0-2 0,2-1 0,0-2 0,0-1 0,2-1 0,-1-2 0,1-1 0,1-2 0,52 5 0,-42-9-2,0-3 0,0-1 0,0-2 0,-1-3 0,1-1 1,-1-2-1,0-2 0,67-27 0,-87 29 4,0-2 1,-1-1 0,-1 0-1,0-2 1,0 0-1,-2-2 1,0 0-1,0-1 1,-2-1 0,0 0-1,-1-1 1,-1-1-1,-1-1 1,-1 0-1,0-1 1,15-39-1,-18 32 26,-1 0-1,-1-1 1,-2 0-1,-1 0 1,-2 0-1,-1-1 1,-1 1-1,-1-1 1,-2 0-1,-1 1 1,-1 0-1,-2-1 1,-18-55-1,17 67 98,-1-1 0,0 1-1,-2 0 1,0 1 0,-1 0 0,-1 1-1,0 0 1,-2 1 0,1 0-1,-2 1 1,0 1 0,-1 0-1,-1 1 1,0 1 0,0 1 0,-1 0-1,-1 1 1,1 1 0,-2 1-1,1 0 1,-24-5 0,18 7 8,-1 1 1,1 1-1,-1 2 0,0 0 1,0 1-1,0 2 1,0 1-1,1 1 1,-35 8-1,45-7-113,-1 1 0,1 1-1,0 0 1,0 1 0,1 0 0,0 2 0,0-1-1,1 2 1,0 0 0,1 0 0,0 1 0,0 1-1,1 0 1,1 0 0,0 1 0,-8 15 0,-6 17-730,3 1 1,1 1-1,-16 61 1,2-6-2603,-17 31-3463</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6.180"/>
    </inkml:context>
    <inkml:brush xml:id="br0">
      <inkml:brushProperty name="width" value="0.025" units="cm"/>
      <inkml:brushProperty name="height" value="0.025" units="cm"/>
    </inkml:brush>
  </inkml:definitions>
  <inkml:trace contextRef="#ctx0" brushRef="#br0">14189 84 8136,'0'0'5669,"-12"-1"-3646,-166 4 5521,171-2-7513,-89-1-1029,-159-21 0,17 0-123,-1306 75 3133,44 4-3063,-350 54 1542,111-17 251,15-169-1223,1607 64 427,-1379-76 610,384 106 1297,1077-18-1854,-922 5-14,863-17 465,-138-32-1,-85-43 745,306 82-1168,-17-6-35,-1 2 0,1 2 0,-1 0 0,-30 0 1,48 5-4,-1 0 0,1 1 0,0 0 1,-1 0-1,1 2 0,0-1 1,0 1-1,1 1 0,-1 0 1,1 0-1,-1 1 0,1 1 1,-12 8-1,-3 7-44,2 0 0,1 1 1,1 1-1,0 1 0,2 1 0,1 1 1,1 1-1,1 0 0,-18 43 0,13-17 300,1 0 0,3 1 0,3 1 0,-11 80 0,7 58-131,12 268-1,6-427-92,2 50-14,17 117-1,-13-167-41,1 0 0,1-1 0,2 1 1,2-2-1,0 0 0,21 37 0,-25-56 9,0-1-1,1 0 1,0 0-1,0-1 1,2 0-1,-1-1 1,1 0-1,0-1 1,1 0-1,22 13 1,-15-13 20,0-1 0,0 0 0,0-2 0,1 0 0,0-1 0,38 4 0,9-6 43,0-2-1,-1-4 0,113-19 1,-161 19-35,695-58-600,5 48-151,-97 4 989,629 3 1953,-170 4-2351,105-86-170,-226 8 413,-407 59 69,648-48-509,-1043 51 304,1050-77 24,-13 155 491,-823-31-173,-247-22-211,0-6 0,0-4 0,-1-6 0,149-31 0,-188 24 330,0 4 0,138-2 1,-219 13-329,-1-1 0,0 0 0,0-1 0,0 1 1,0 0-1,0 0 0,0-1 0,-1 1 0,1-1 1,-1 0-1,1 1 0,-1-1 0,0 0 1,0 0-1,-1 0 0,2-4 0,2-4 12,-1 3-90,9-20 41,-11 27-51,-1 1-1,0-1 1,1 1-1,-1 0 1,0-1 0,1 1-1,-1-1 1,1 1 0,-1 0-1,0-1 1,1 1 0,-1 0-1,1 0 1,-1-1 0,1 1-1,-1 0 1,1 0-1,-1 0 1,1 0 0,0 0-1,-1-1 1,1 1 0,-1 0-1,1 0 1,-1 0 0,1 0-1,-1 1 1,1-1-1,-1 0 1,1 0 0,-1 0-1,1 0 1,0 0 0,-1 1-1,0-1 1,1 0 0,-1 1-1,1-1 1,-1 0 0,1 1-1,-1-1 1,1 0-1,-1 1 1,0-1 0,1 1-1,-1 0 1,1 0-24,0 0 1,-1-1-1,1 1 0,0 0 1,-1-1-1,1 1 1,0 0-1,0-1 0,0 1 1,-1-1-1,1 1 0,0-1 1,0 1-1,0-1 0,0 0 1,0 1-1,0-1 0,0 0 1,0 0-1,0 0 1,0 0-1,0 0 0,0 0 1,0 0-1,0 0 0,0 0 1,0 0-1,0 0 0,0-1 1,0 1-1,0 0 0,0-1 1,0 1-1,0-1 1,0 1-1,0-1 0,-1 0 1,1 1-1,0-1 0,0 0 1,-1 1-1,1-1 0,0 0 1,0-1-1,4-6 58,0 1-1,-1-1 1,0 0 0,4-11-1,-3 9-67,43-107 112,-22 49-14,3 1 0,3 1 0,65-98 0,-84 146-37,-2-1 0,-1-1 0,0 0-1,-1 0 1,-2-1 0,0 0-1,6-29 1,16-158 94,-22 145-44,4-82 326,-7 78 146,3 0 1,23-104-1,-7 100-484,-21 66-180,0 0 0,1 0-1,-1 0 1,1 0 0,0 1 0,0-1-1,1 1 1,-1 0 0,1 0-1,0 0 1,4-4 0,-3 8-4511,-10 8-247,-10 4-3448</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7.753"/>
    </inkml:context>
    <inkml:brush xml:id="br0">
      <inkml:brushProperty name="width" value="0.025" units="cm"/>
      <inkml:brushProperty name="height" value="0.025" units="cm"/>
    </inkml:brush>
  </inkml:definitions>
  <inkml:trace contextRef="#ctx0" brushRef="#br0">149 1 11371,'0'0'14856,"-1"10"-14338,-24 120-169,-48 149-1,67-260-351,5-15-175,-9 23-1205,10-26 1212,-1-1-1,1 1 1,0-1 0,0 1-1,-1-1 1,1 0 0,0 1-1,-1-1 1,1 0-1,0 1 1,-1-1 0,1 0-1,-1 0 1,1 1 0,0-1-1,-1 0 1,1 0 0,-1 0-1,1 1 1,-1-1-1,1 0 1,-1 0 0,1 0-1,-1 0 1,1 0 0,-1 0-1,1 0 1,-1 0-1,1 0 1,-1 0 0,1 0-1,-1 0 1,1-1 0,0 1-1,-1 0 1,1 0 0,-1 0-1,1-1 1,-1 1-1,1 0 1,0-1 0,-1 1-1,1 0 1,0-1 0,-1 1-1,1 0 1,0-1-1,-1 1 1,1 0 0,0-1-1,0 1 1,-1-1 0,1 1-1,0-1 1,-12-18-6160</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8.088"/>
    </inkml:context>
    <inkml:brush xml:id="br0">
      <inkml:brushProperty name="width" value="0.025" units="cm"/>
      <inkml:brushProperty name="height" value="0.025" units="cm"/>
    </inkml:brush>
  </inkml:definitions>
  <inkml:trace contextRef="#ctx0" brushRef="#br0">1 254 14157,'0'0'11665,"13"-7"-10347,85-37 71,-54 26-1096,73-41-1,-106 53-220,-1-1 1,0 0 0,0 0-1,-1-1 1,1-1 0,-2 0-1,0 0 1,0 0 0,0-1-1,-1 0 1,11-21 0,-18 30-63,0 1 0,0 0 0,0 0 0,0 0 0,0 0 0,0 0 0,0 0 1,0 0-1,0-1 0,0 1 0,0 0 0,0 0 0,0 0 0,0 0 0,0 0 0,1 0 1,-1 0-1,0 0 0,0 0 0,0-1 0,0 1 0,0 0 0,0 0 0,0 0 0,0 0 0,0 0 1,1 0-1,-1 0 0,0 0 0,0 0 0,0 0 0,0 0 0,0 0 0,0 0 0,1 0 1,-1 0-1,0 0 0,0 0 0,0 0 0,0 0 0,0 0 0,0 0 0,0 0 0,1 0 1,-1 0-1,0 0 0,0 0 0,0 0 0,0 0 0,0 0 0,0 1 0,0-1 0,0 0 0,0 0 1,1 0-1,-1 0 0,0 0 0,0 0 0,0 0 0,6 14 321,9 35-143,1 1-16,-12-40-194,0-1 1,1 0-1,1 0 1,-1 0-1,1 0 1,1-1-1,0 0 1,0 0-1,0-1 1,1 0-1,0 0 1,15 9-1,-17-13-579,0 0 0,1 0 0,-1 0 0,1-1 0,0 0 0,0 0 0,9 1 0,20-2-6952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776"/>
    </inkml:context>
    <inkml:brush xml:id="br0">
      <inkml:brushProperty name="width" value="0.025" units="cm"/>
      <inkml:brushProperty name="height" value="0.025" units="cm"/>
    </inkml:brush>
  </inkml:definitions>
  <inkml:trace contextRef="#ctx0" brushRef="#br0">0 115 14253,'0'0'14713,"9"-9"-12690,5-4-1754,1 0-1,0 1 0,1 1 0,27-14 1,-35 20-240,0 1 0,0 0 0,0 1 0,0-1 0,1 2 0,0-1 0,-1 1 0,1 1 0,0-1 1,0 2-1,0-1 0,0 1 0,0 0 0,11 2 0,-19-1-29,1 0 0,0 0 0,-1 0 0,1 0 0,0 1 0,-1-1 0,0 0 0,1 1 0,-1-1 0,0 1 0,1-1 0,-1 1 0,0 0 0,0-1 0,-1 1 0,1 0 0,0 0 0,0-1 0,-1 1 0,1 0 0,-1 0 0,0 0 0,1 0 0,-1 4 0,0 56 0,0-47 0,-12 89 0,12-103 0,0-1 0,1 0 0,-1 1 0,0-1 0,1 0 0,-1 1 0,0-1 0,1 0 0,-1 1 0,0-1 0,1 0 0,-1 0 0,1 0 0,-1 1 0,1-1 0,-1 0 0,1 0 0,-1 0 0,0 0 0,1 0 0,-1 0 0,1 0 0,-1 0 0,1 0 0,-1 0 0,1 0 0,-1 0 0,1 0 0,-1 0 0,1-1 0,-1 1 0,0 0 0,1 0 0,0-1 0,18-4 0,-5-1 0,-3 2 0,1-1 0,0 1 0,0 1 0,0 0 0,17-1 0,-28 4 0,1-1 0,0 1 0,0 0 0,0 1 0,0-1 0,0 0 0,0 1 0,0-1 0,0 1 0,0-1 0,-1 1 0,1 0 0,0 0 0,0 0 0,-1 0 0,1 0 0,-1 0 0,1 0 0,-1 0 0,1 1 0,-1-1 0,0 1 0,0-1 0,1 1 0,-1-1 0,0 1 0,0 0 0,-1 0 0,1-1 0,0 1 0,-1 0 0,1 0 0,-1 0 0,1 0 0,-1 0 0,0-1 0,0 1 0,0 0 0,0 0 0,0 0 0,-1 3 0,0 7 0,0 1 0,-2-1 0,0 0 0,0 1 0,-1-1 0,0-1 0,-1 1 0,0 0 0,-1-1 0,-1 0 0,0-1 0,0 0 0,-14 16 0,2-5 0,0-1 0,-2-1 0,0 0 0,-1-2 0,-28 18 0,40-31 0,0 1 0,0-1 0,0 0 0,0-1 0,-1-1 0,0 1 0,1-2 0,-1 1 0,-20-1 0,26-1 0,0-1 0,0 1 0,-1-1 0,1 0 0,0 0 0,0-1 0,0 1 0,0-1 0,-10-5 0,13 5 0,0 1 0,0-1 0,-1 0 0,1 0 0,0 0 0,1 0 0,-1 0 0,0 0 0,1 0 0,-1-1 0,1 1 0,-1-1 0,1 1 0,0-1 0,0 0 0,0 1 0,1-1 0,-1 0 0,0-4 0,1 4-163,0 0 1,1 0-1,-1-1 0,1 1 1,0 1-1,-1-1 0,1 0 1,1 0-1,-1 0 0,0 0 1,1 1-1,-1-1 0,1 0 1,3-3-1,8-16-5986,0-4-12328</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8.944"/>
    </inkml:context>
    <inkml:brush xml:id="br0">
      <inkml:brushProperty name="width" value="0.025" units="cm"/>
      <inkml:brushProperty name="height" value="0.025" units="cm"/>
    </inkml:brush>
  </inkml:definitions>
  <inkml:trace contextRef="#ctx0" brushRef="#br0">74 1 10282,'0'0'13901,"1"12"-12647,-2 23-694,-2 1-1,-1 0 1,-2-1-1,-1 0 0,-13 38 1,-13 71 1497,82-297-1289,-7-90-186,-42 255-580,-1 0 4,1-1 0,1 0 0,0 1 0,0-1 0,5 15 0,-5-23-4,0-1 0,0 1 0,0 0-1,0-1 1,1 1 0,-1-1 0,1 1 0,0-1 0,0 0-1,0 0 1,0 0 0,0 0 0,0 0 0,0 0-1,1 0 1,-1-1 0,1 1 0,-1-1 0,1 0 0,0 0-1,-1 0 1,1 0 0,0 0 0,0 0 0,6 0 0,-3-1 8,0 1 0,1-1 0,-1-1 0,1 1 1,-1-1-1,0-1 0,0 1 0,1-1 0,-1 0 1,0 0-1,0 0 0,-1-1 0,1 0 0,0 0 1,-1-1-1,0 0 0,8-6 0,-3 0-54,1-1-1,-2 0 1,1 0-1,-2-1 0,1 0 1,9-20-1,-37 106-307,10-47 403,-2 4 79,1 2 0,1 0 0,2 0 0,1 0 0,2 1 0,-1 36 0,5-70-130,0 1 0,0-1 0,0 1 0,0 0 0,0-1 0,1 1 0,-1 0 0,0-1 0,0 1 0,0 0 0,1-1 0,-1 1 0,0-1 0,0 1 0,1-1 0,-1 1 0,1-1 0,-1 1 0,1-1 0,-1 1 0,0-1 0,1 1 0,-1-1 0,1 0 0,0 1 0,-1-1 0,1 0 0,-1 1 0,1-1 0,1 0 0,21-4 0,20-22 0,-26 11 0,-2-2 0,0 0 0,23-34 0,5-6 0,-41 61 0,-1 0 0,0 1 0,-1-1 0,1 0 0,-1 0 0,0 1 0,0 5 0,-13 68 0,8-54 0,1 1 0,-1 33 0,5-58-15,0 1 0,0-1 0,0 0 0,0 1 0,0-1 1,0 0-1,0 1 0,0-1 0,0 0 0,0 1 0,0-1 0,0 0 0,0 0 0,0 1 0,0-1 0,0 0 0,0 1 1,1-1-1,-1 0 0,0 1 0,0-1 0,0 0 0,0 0 0,1 1 0,-1-1 0,0 0 0,0 0 0,0 0 1,1 1-1,-1-1 0,0 0 0,1 0 0,-1 0 0,0 1 0,0-1 0,1 0 0,-1 0 0,0 0 0,1 0 0,-1 0 1,0 0-1,1 0 0,14-9-1692,12-22-3595,-10 1-1366</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9.286"/>
    </inkml:context>
    <inkml:brush xml:id="br0">
      <inkml:brushProperty name="width" value="0.025" units="cm"/>
      <inkml:brushProperty name="height" value="0.025" units="cm"/>
    </inkml:brush>
  </inkml:definitions>
  <inkml:trace contextRef="#ctx0" brushRef="#br0">74 0 19635,'0'0'7388,"-8"10"-5109,1-2-1997,0 1-1,1 1 0,0-1 0,1 1 0,0 0 0,1 0 0,0 1 1,0-1-1,1 1 0,0 0 0,-1 12 0,0 22-250,1 0-1,5 75 0,-2-119-30,0 1 0,0-1 0,0 1 0,0-1 0,0 1 0,0-1 0,0 1 0,1-1 0,-1 1 0,0-1 0,1 1 0,-1-1 0,1 1 0,0-1 0,-1 0 0,1 1 0,0-1 0,0 0 0,0 0 0,0 1 0,0-1 0,0 0 0,0 0 0,0 0 0,0 0 0,1 0 0,-1-1 0,0 1 0,1 0 0,-1-1 0,1 1 0,-1-1 0,3 1 0,-2-1 0,1-1 0,0 1 0,-1-1 0,1 0 0,-1 0 0,1 0 0,-1 0 0,1 0 0,-1-1 0,0 1 0,0-1 0,0 0 0,0 0 0,0 1 0,0-1 0,0 0 0,0-1 0,1-1 0,114-159 39,-102 139-78,0-2 0,-2 0 1,0-1-1,15-49 0,-28 74 415,3-9-2830,-14 27-15556</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9.620"/>
    </inkml:context>
    <inkml:brush xml:id="br0">
      <inkml:brushProperty name="width" value="0.025" units="cm"/>
      <inkml:brushProperty name="height" value="0.025" units="cm"/>
    </inkml:brush>
  </inkml:definitions>
  <inkml:trace contextRef="#ctx0" brushRef="#br0">17 1 14125,'0'0'4292,"-17"53"-704,17-30-866,0-3-351,0-5-610,14-3-768,2-1-512,3-7-321,1-4-352,1 0-2275,2 0-2113,-6-3-801,-1-11-5541</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9.988"/>
    </inkml:context>
    <inkml:brush xml:id="br0">
      <inkml:brushProperty name="width" value="0.025" units="cm"/>
      <inkml:brushProperty name="height" value="0.025" units="cm"/>
    </inkml:brush>
  </inkml:definitions>
  <inkml:trace contextRef="#ctx0" brushRef="#br0">26 14 5317,'0'0'14729,"-3"9"-12503,-4 20-526,2 0 0,0 1 1,0 37-1,5-66-1695,0-1-1,0 0 1,0 1 0,0-1-1,0 0 1,0 1 0,0-1-1,0 0 1,0 1 0,0-1-1,0 0 1,0 1 0,1-1-1,-1 0 1,0 1 0,0-1 0,0 0-1,0 1 1,0-1 0,1 0-1,-1 0 1,0 1 0,0-1-1,1 0 1,-1 0 0,0 0-1,0 1 1,1-1 0,-1 0-1,0 0 1,1 0 0,-1 0 0,0 1-1,1-1 1,-1 0 0,0 0-1,1 0 1,-1 0 0,0 0-1,1 0 1,-1 0 0,0 0-1,1 0 1,-1 0 0,0 0-1,1 0 1,-1 0 0,0 0 0,0-1-1,1 1 1,-1 0 0,0 0-1,1 0 1,-1 0 0,0-1-1,1 1 1,-1 0 0,0 0-1,0 0 1,0-1 0,1 1-1,16-15 21,-11 5-485,0 0 1,-1 0 0,-1-1-1,0 0 1,3-11 0,-5 17 376,-1 0 0,0-1 1,0 1-1,0 0 1,-1 0-1,1 0 0,-2-1 1,1 1-1,0 0 0,-1 0 1,0 0-1,0-1 0,-3-6 1,4 11 130,-1 0 1,1 0-1,-1 0 1,0 0 0,1 0-1,-1 0 1,0 0-1,0 1 1,0-1-1,0 0 1,0 0-1,0 1 1,0-1 0,0 0-1,0 1 1,0-1-1,0 1 1,0-1-1,0 1 1,0 0-1,0 0 1,-1-1-1,1 1 1,0 0 0,0 0-1,0 0 1,-1 0-1,1 0 1,0 0-1,0 1 1,0-1-1,0 0 1,0 0 0,-1 1-1,1-1 1,0 1-1,0-1 1,0 1-1,0 0 1,0-1-1,0 1 1,0 0 0,0 0-1,1-1 1,-1 1-1,0 0 1,0 0-1,1 0 1,-1 0-1,0 0 1,1 0 0,-1 0-1,1 0 1,-1 0-1,1 1 1,0-1-1,-1 0 1,1 0-1,0 0 1,0 0 0,0 1-1,0 1 1,0-1-80,0 0 1,0 0 0,0 0-1,0 0 1,0 0-1,0-1 1,1 1 0,-1 0-1,1 0 1,-1 0-1,1 0 1,0-1 0,0 1-1,0 0 1,0-1 0,0 1-1,0 0 1,0-1-1,0 1 1,1-1 0,-1 0-1,1 1 1,-1-1 0,1 0-1,-1 0 1,1 0-1,0 0 1,-1 0 0,1-1-1,0 1 1,0 0 0,-1-1-1,1 1 1,0-1-1,0 0 1,0 1 0,3-1-1,40 1-4450,-4-6-3343,-40 5 7569,39-8-9279</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40.313"/>
    </inkml:context>
    <inkml:brush xml:id="br0">
      <inkml:brushProperty name="width" value="0.025" units="cm"/>
      <inkml:brushProperty name="height" value="0.025" units="cm"/>
    </inkml:brush>
  </inkml:definitions>
  <inkml:trace contextRef="#ctx0" brushRef="#br0">891 351 14029,'-10'6'5130,"-8"5"-3413,1 1-1,0 0 0,-29 30 0,41-38-1487,1 0 0,0 0 0,0 0 1,0 1-1,0 0 0,1 0 0,0 0 0,0 0 0,0 0 0,1 1 0,0-1 0,0 1 0,0-1 0,0 1 0,1 0 1,0 0-1,1 0 0,-1 0 0,1 0 0,0 0 0,1 8 0,0-12-213,0-1 0,0 0-1,0 1 1,0-1 0,0 0 0,0 0 0,0 0 0,1 0-1,-1 0 1,0 0 0,1 0 0,-1 0 0,1 0-1,-1-1 1,1 1 0,-1 0 0,1-1 0,-1 1-1,1-1 1,-1 0 0,1 0 0,0 0 0,-1 1-1,1-1 1,-1-1 0,4 1 0,44-8 315,-42 5-297,0-1 0,0 0-1,-1 0 1,1-1 0,-1 1 0,-1-1-1,1-1 1,0 1 0,-1-1 0,0 0-1,-1 0 1,1 0 0,-1-1 0,0 1-1,-1-1 1,0 0 0,0 0 0,0-1-1,-1 1 1,0-1 0,0 1 0,-1-1-1,0 1 1,0-1 0,-1 0 0,0 1-1,-2-15 1,2 20-34,-1 0 0,1 0 0,-1 0 0,1 1 0,-1-1 0,0 0 0,1 1 0,-1-1 0,0 1 0,0-1 0,0 1 0,-1-1 0,1 1 0,0 0 0,0-1 0,-1 1 0,1 0 0,-1 0 0,1 0 0,-4-2 0,1 2 0,0-1 0,0 1 0,0 0 0,-1 0 0,1 0 0,0 0 0,0 1 0,-9 0 0,6 0 0,0 0 0,0 1 0,-1 0 0,1 0 0,0 1 0,0 0 0,0 0 0,0 1 0,1 0 0,-11 6 0,-6 13-2872,21-20 2130,1 0 0,-1 0 0,0 0 0,1 1 0,-1-1 0,1 0 0,0 1 0,0-1 0,0 1 0,0-1 0,0 1 0,1 0 0,-1-1 0,1 1-1,-1 5 1</inkml:trace>
  <inkml:trace contextRef="#ctx0" brushRef="#br0" timeOffset="1">9 1 22934,'0'0'9833,"-8"48"-13196,19-48-6470</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0.998"/>
    </inkml:context>
    <inkml:brush xml:id="br0">
      <inkml:brushProperty name="width" value="0.025" units="cm"/>
      <inkml:brushProperty name="height" value="0.025" units="cm"/>
    </inkml:brush>
  </inkml:definitions>
  <inkml:trace contextRef="#ctx0" brushRef="#br0">710 1 15855,'-14'0'2536,"-4"0"-2139,1 2 1,-1 0-1,1 2 0,-1-1 1,1 2-1,1 0 1,-1 2-1,-25 12 0,8 1-14,0 2-1,2 2 0,0 0 0,2 2 0,1 2 0,1 1 0,1 0 0,2 2 0,1 2 1,2 0-1,0 1 0,3 1 0,-18 43 0,13-19-283,2 2-1,3 0 1,3 1 0,3 1-1,2 1 1,3-1 0,1 95 0,7-132-79,1 0 1,1-1-1,1 1 1,2-1-1,1 0 1,0 0-1,14 32 1,-14-43-7,1 0 1,1-1-1,0 1 1,0-2 0,1 1-1,1-1 1,0-1-1,1 0 1,0 0 0,1-1-1,0-1 1,0 0-1,21 12 1,-12-11 14,0-1 0,1-1 0,0 0 0,0-2 0,0-1 0,1 0 0,0-2 0,0-1-1,0 0 1,0-2 0,0 0 0,0-2 0,0-1 0,0 0 0,0-2 0,-1-1 0,0 0 0,0-2 0,-1 0 0,1-2 0,-2 0 0,0-1 0,0-1 0,-1-1 0,18-16 0,-11 5 143,-1-2 0,-1-1 0,-2-1 0,0-1 0,-2 0 1,-1-2-1,-2 0 0,-1-1 0,-1-1 0,11-37 0,-11 18 103,-1 0-1,-3-2 0,-3 0 0,-1 0 1,-2-106-1,-7 125-274,-1-1 0,-2 2 0,-2-1 0,-1 0 0,-1 2 0,-2-1 0,-1 1 0,-2 0 0,-20-33 0,24 48 0,-1-1 0,-1 2 0,-1 0 0,0 0 0,-1 1 0,-1 1 0,0 0 0,-2 1 0,1 0 0,-2 2 0,1 0 0,-2 1 0,1 1 0,-2 0 0,1 2 0,-27-8 0,35 13-236,-1 1-1,0 0 1,0 1 0,1 0-1,-1 1 1,0 0 0,0 1-1,0 1 1,0 0 0,0 0-1,1 1 1,-21 8 0,27-9-56,0 0 0,0 1 1,1-1-1,0 1 0,-1 0 1,1 0-1,0 1 0,0-1 1,0 1-1,1 0 0,-1 0 0,1 0 1,0 0-1,0 1 0,1-1 1,-1 1-1,1 0 0,0-1 1,0 1-1,1 0 0,-1 0 1,1 0-1,0 1 0,1-1 0,-1 0 1,1 0-1,0 1 0,0-1 1,0 0-1,1 0 0,1 7 1,8 16-15714</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1.623"/>
    </inkml:context>
    <inkml:brush xml:id="br0">
      <inkml:brushProperty name="width" value="0.025" units="cm"/>
      <inkml:brushProperty name="height" value="0.025" units="cm"/>
    </inkml:brush>
  </inkml:definitions>
  <inkml:trace contextRef="#ctx0" brushRef="#br0">1 414 9737,'0'0'20404,"90"-4"-18899,-16-36-800,13-10-513,5-7-160,-2-1 32,-8 3-737,-18 7-1345,-20 11-1729,-24 10-1186,-20 5-1313,-7 6-4740</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1.993"/>
    </inkml:context>
    <inkml:brush xml:id="br0">
      <inkml:brushProperty name="width" value="0.025" units="cm"/>
      <inkml:brushProperty name="height" value="0.025" units="cm"/>
    </inkml:brush>
  </inkml:definitions>
  <inkml:trace contextRef="#ctx0" brushRef="#br0">306 0 13581,'0'0'9139,"-2"11"-7356,-1 17-958,2-9-471,-1 1 0,-1-1 0,-1 1 0,-11 30 0,-8-5-161,-2 0 1,-2-2-1,-50 61 1,-33 52 767,108-153-948,1-1 0,-1 0 1,1 1-1,0-1 0,-1 1 1,1 0-1,0-1 0,1 1 1,-1 0-1,0-1 0,1 1 1,-1 0-1,1 0 0,0 5 1,1-7-14,0 0 0,-1 0 0,1 0 0,0 0 0,0 0 0,0 0 0,0 0 0,0 0 0,1 0 1,-1 0-1,0 0 0,0-1 0,1 1 0,-1-1 0,0 1 0,1-1 0,-1 1 0,0-1 1,1 0-1,-1 1 0,1-1 0,-1 0 0,0 0 0,1 0 0,-1 0 0,1 0 0,2-1 0,20-1 43,0-1-1,0-2 0,0 0 0,42-15 0,11-3 20,47-3-2394,20-5-4070,-78 13-1648</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2.356"/>
    </inkml:context>
    <inkml:brush xml:id="br0">
      <inkml:brushProperty name="width" value="0.025" units="cm"/>
      <inkml:brushProperty name="height" value="0.025" units="cm"/>
    </inkml:brush>
  </inkml:definitions>
  <inkml:trace contextRef="#ctx0" brushRef="#br0">31 0 19635,'0'0'11242,"-27"75"-10825,24-32-321,3 5-64,0 1-289,6-3-928,8-1-544,2-5-1602,0-9-33,-3-8 322,-9-9-1795</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2.686"/>
    </inkml:context>
    <inkml:brush xml:id="br0">
      <inkml:brushProperty name="width" value="0.025" units="cm"/>
      <inkml:brushProperty name="height" value="0.025" units="cm"/>
    </inkml:brush>
  </inkml:definitions>
  <inkml:trace contextRef="#ctx0" brushRef="#br0">30 255 14286,'-5'-11'3373,"2"6"-2919,-16-42 2605,19 43-2813,-1 1-1,0-1 1,1 1-1,-1-1 1,1 1-1,0-1 1,0 1 0,1-1-1,-1 1 1,1-1-1,0 1 1,0 0-1,0-1 1,0 1 0,3-6-1,2 1 41,0 1 0,0-1 0,1 1 0,0 1 0,0 0-1,0 0 1,1 0 0,0 1 0,0 0 0,1 0 0,-1 1 0,14-5 0,8-1-78,0 0-1,45-7 1,-56 13-145,1 1-1,0 1 1,-1 0-1,1 2 1,0 0-1,23 4 1,-42-4-60,1 0 0,0 0 0,-1 1-1,1-1 1,-1 1 0,1-1 0,0 1 0,-1-1 0,1 1 0,-1 0 0,0 0-1,1 0 1,-1 0 0,0 0 0,1 0 0,-1 0 0,0 0 0,0 1 0,0-1 0,0 0-1,0 1 1,0-1 0,0 0 0,-1 1 0,1 0 0,0-1 0,-1 1 0,0-1-1,1 1 1,-1-1 0,0 1 0,1 0 0,-1-1 0,0 1 0,0 0 0,0-1-1,-1 4 1,0 0 74,-1 1 0,1-1 0,-1 0 0,0 0 0,-1 0 0,1 0 0,-1 0 0,0 0 0,0-1 0,-4 6-1,-27 25 698,-71 58 0,31-31-389,74-62-385,0 0 0,-1 0 0,1 0 0,0 0 0,0 0 0,-1 1 0,1-1 0,0 0 0,-1 0 0,1 0 0,0 0 0,0 1 0,-1-1 0,1 0 0,0 0 0,0 1 0,0-1 0,-1 0 0,1 0 0,0 1 0,0-1 0,0 0 0,0 1 0,0-1 0,0 0 0,-1 0 0,1 1 0,0-1 0,0 0 0,0 1 0,0-1 0,0 0 0,0 1 0,0-1 0,0 0 0,0 1 0,0-1 0,1 0 0,-1 1 0,0-1 0,0 0 0,0 0 0,0 1 0,1-1 0,17 1 0,36-13 0,-48 10 0,11-2 0,0 0 0,0 1 0,1 1 0,23 0 0,-38 2 0,0 0 0,0 0 0,0 0 0,1 0 0,-1 0 0,0 1 0,0 0 0,0-1 0,0 1 0,-1 0 0,1 1 0,0-1 0,0 0 0,0 1 0,-1-1 0,1 1 0,-1 0 0,1 0 0,-1 0 0,0 0 0,0 0 0,0 1 0,0-1 0,0 1 0,-1-1 0,1 1 0,-1 0 0,1-1 0,-1 1 0,0 0 0,0 0 0,1 6 0,-1 0 0,-1 0 0,0 0 0,-1 0 0,1 0 0,-2 0 0,1 0 0,-1 0 0,-1 0 0,0-1 0,0 1 0,0-1 0,-1 0 0,0 0 0,-1 0 0,0 0 0,-7 8 0,2-4 0,-1 0 0,1-1 0,-2 0 0,0-1 0,0-1 0,-1 1 0,0-2 0,-24 13 0,34-20-2,0 0 1,1 1-1,-1-1 0,0 0 1,1 0-1,-1 0 0,0-1 1,0 1-1,0-1 0,0 0 1,0 1-1,0-1 0,1 0 1,-1-1-1,0 1 0,0 0 1,-3-2-1,5 1-7,-1 1 0,1-1 1,0 0-1,0 0 0,0 0 0,0 0 1,0 0-1,0 0 0,0 0 0,0-1 1,0 1-1,1 0 0,-1 0 0,0-1 1,1 1-1,-1 0 0,1-1 0,-1 1 1,1-1-1,0 1 0,0-1 0,-1 1 1,1-3-1,1-2-103,-1-1 0,1 1-1,0 0 1,0 0 0,1 0 0,0 0 0,0 0 0,0 1 0,1-1 0,0 1 0,0-1-1,0 1 1,1 0 0,7-8 0,4-2-3233,1 2-1,29-20 1,-2 6-4428</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40.898"/>
    </inkml:context>
    <inkml:brush xml:id="br0">
      <inkml:brushProperty name="width" value="0.025" units="cm"/>
      <inkml:brushProperty name="height" value="0.025" units="cm"/>
    </inkml:brush>
  </inkml:definitions>
  <inkml:trace contextRef="#ctx0" brushRef="#br0">13315 401 13677,'-351'56'2984,"-42"3"-1462,-1061-20-1613,566-21 565,746-12-526,-608 1 42,-35 1 281,-1430 1 711,848-135-912,1244 108-56,-1315-219 821,524 122-748,720 97-68,-113-17 18,-166-14 629,372 44-298,-1 5-1,-169 21 0,133 2-96,-144 43 0,204-42-81,1 3 0,1 3 0,-89 50 0,144-68-190,1 0-1,1 1 0,0 1 1,1 1-1,0 1 0,-25 29 0,35-35-63,0 2-1,0-1 1,1 1-1,0 0 1,1 0-1,1 1 1,0 0-1,1 0 1,0 0-1,1 1 1,0-1-1,-1 23 1,3-23 40,1 1 0,1 0-1,0 0 1,0 0 0,2-1 0,0 1 0,0-1 0,1 1 0,12 24 0,-7-22 10,1 0 0,0 0 1,1-1-1,1 0 1,0-1-1,27 24 0,-1-6 9,1-1-1,2-3 1,0-1-1,2-2 0,1-2 1,1-1-1,1-3 0,54 15 1,-19-13-2,1-3 0,0-4 0,1-3 0,86-1 0,325 8 34,609 11 64,-637-32-72,679 13 58,-155 17-66,485 29 10,-58 26-11,660-56 76,-1666-41-77,-2-17 0,-1-18 1,738-190-1,-1031 210-18,12-2 8,-1-5 1,166-73-1,-265 97 9,-1 0-1,0-2 1,25-19 0,-46 30-3,1-1 0,0 1 1,-1-1-1,0 0 1,0-1-1,-1 1 1,0-1-1,0 0 0,0 0 1,0 0-1,-1-1 1,0 1-1,0-1 1,-1 1-1,0-1 1,0 0-1,-1 0 0,2-11 1,-4 14 0,1 0 0,-1 0 0,1-1 0,-1 1 0,-1 0 0,1 0 0,-1 0 0,1 0 0,-1 0 0,0 0 0,-1 0 1,1 1-1,0-1 0,-1 1 0,0 0 0,0-1 0,0 1 0,0 1 0,-1-1 0,1 0 0,-1 1 0,-5-3 0,-11-6-6,1 1 0,-2 1 0,-24-8 0,44 17 0,-67-21 25,-125-23 1,-79 7 80,120 17-44,-191-29-24,-315-41-957,-8 46-5423,434 44 747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21.755"/>
    </inkml:context>
    <inkml:brush xml:id="br0">
      <inkml:brushProperty name="width" value="0.025" units="cm"/>
      <inkml:brushProperty name="height" value="0.025" units="cm"/>
    </inkml:brush>
  </inkml:definitions>
  <inkml:trace contextRef="#ctx0" brushRef="#br0">0 2 21332,'0'0'10939,"0"0"-10973,0 0 33,0 1-1,1-1 1,-1 0-1,0 1 1,0-1 0,0 0-1,1 0 1,-1 1-1,0-1 1,0 0 0,1 0-1,-1 1 1,0-1-1,1 0 1,-1 0-1,0 0 1,0 0 0,1 1-1,-1-1 1,0 0-1,1 0 1,-1 0 0,1 0-1,-1 0 1,0 0-1,1 0 1,-1 0-1,0 0 1,1 0 0,-1 0-1,0 0 1,1 0-1,10-7-84,-2 10-4691,-6 19-5137,-3-22 9829,0 18-7954</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3.249"/>
    </inkml:context>
    <inkml:brush xml:id="br0">
      <inkml:brushProperty name="width" value="0.025" units="cm"/>
      <inkml:brushProperty name="height" value="0.025" units="cm"/>
    </inkml:brush>
  </inkml:definitions>
  <inkml:trace contextRef="#ctx0" brushRef="#br0">37 194 14286,'0'0'9582,"-5"8"-6368,3-6-3054,-3 5 514,1 1 0,-1 0 0,2-1 0,-6 15 0,8-21-618,1 1 0,-1-1 0,1 1 0,-1 0 0,1-1 0,0 1 0,-1-1 0,1 1 0,0 0 0,0-1 0,0 1 0,0 0 0,1-1 0,-1 1 0,0 0 0,1-1 0,-1 1 0,1-1 0,-1 1 0,1-1 0,0 1 0,0-1 0,-1 1 0,1-1 0,0 0 0,1 0 0,-1 1 0,0-1 0,0 0 0,0 0 0,1 0 0,-1 0 0,0 0 0,1 0 0,-1-1 0,1 1 0,1 0 0,5 2-54,0-1 0,1-1 0,-1 0 0,0 0 0,1 0 0,-1-1 0,0 0 0,1-1 0,-1 0 0,0 0 0,1-1 0,-1 0 0,0 0 0,0-1 0,0 0 0,8-5 0,-9 5-3,-1-1 1,1 0 0,-1 0-1,0 0 1,0-1 0,-1 0-1,1 0 1,-1 0 0,0-1-1,0 1 1,-1-1-1,0-1 1,0 1 0,0 0-1,-1-1 1,0 0 0,0 0-1,2-10 1,-34 89 0,28-70-5,0 0 0,1 1 0,-1-1 0,1 1 0,0-1 0,0 0 0,0 1 0,0-1-1,0 1 1,0-1 0,1 1 0,-1-1 0,1 0 0,0 1 0,-1-1 0,1 0 0,0 1 0,1-1 0,-1 0 0,0 0 0,0 0 0,1 0 0,0 0 0,-1 0-1,1-1 1,0 1 0,0 0 0,3 1 0,0-1-78,0 0 0,1 0 0,0-1 0,-1 0 0,1 0 0,0 0 0,0-1 0,-1 0 0,1 0 1,0 0-1,8-2 0,-1-1-1062,0 0 1,0-1 0,0 0 0,-1-1 0,1 0 0,-1-1 0,0-1-1,-1 1 1,0-2 0,19-16 0,-22 17 621,0 0 1,-1 0-1,0-1 0,-1 0 1,0 0-1,0-1 0,-1 0 1,6-12-1,-9 16 888,0 0 0,0-1 0,-1 1 0,0 0 0,0-1 0,0 0 0,-1 1 0,1-1 0,-2-8 0,1 13-194,0 1-1,0-1 1,-1 0-1,1 1 1,0-1 0,0 0-1,-1 1 1,1-1-1,-1 1 1,1-1 0,0 0-1,-1 1 1,1-1-1,-1 1 1,1-1 0,-1 1-1,0-1 1,1 1-1,-1 0 1,1-1 0,-1 1-1,0 0 1,1-1-1,-1 1 1,0 0 0,0 0-1,1 0 1,-1 0-1,0 0 1,1-1 0,-1 1-1,0 0 1,0 1-1,1-1 1,-1 0 0,0 0-1,1 0 1,-1 0 0,0 0-1,1 1 1,-1-1-1,0 0 1,1 1 0,-2 0-1,-30 17 3075,24-9-2782,0-1-1,0 1 1,1 0-1,-5 11 0,10-17-406,0 0-1,0 0 0,1 0 1,-1 0-1,1 0 0,0 1 1,0-1-1,0 0 0,1 1 1,-1-1-1,1 0 0,0 1 1,0-1-1,0 1 0,0-1 1,0 0-1,1 1 0,1 4 1,-1-7-52,0 1 1,1-1 0,-1 1-1,1-1 1,-1 0 0,1 0 0,-1 0-1,1 0 1,0 0 0,0 0-1,0 0 1,-1 0 0,1-1 0,0 1-1,0-1 1,0 1 0,0-1-1,0 0 1,0 0 0,0 0 0,0 0-1,0 0 1,0 0 0,0 0-1,0-1 1,2 0 0,5 0 27,0-1 0,-1 0 0,1 0 1,15-7-1,-11 1-45,0 0 0,-1 0 1,0-1-1,0-1 0,-1 0 0,-1 0 1,0-1-1,0-1 0,-1 0 0,0 0 1,-1-1-1,0 0 0,-1 0 0,-1 0 1,0-1-1,-1 0 0,7-29 0,-29 67 232,-7 24 0,19-35-219,0 0 0,1 0 0,1 1 0,0-1 0,1 1 0,0 0 0,1 0 0,2 25 0,-1-36-14,0-1 1,1 0-1,-1 0 0,1 0 0,0 0 1,0 0-1,0 0 0,0 0 1,0 0-1,0 0 0,0-1 0,1 1 1,-1 0-1,1-1 0,-1 1 1,1-1-1,0 1 0,-1-1 0,5 2 1,-1 0-94,0-1 1,0 0 0,0 0-1,1 0 1,-1-1 0,1 0-1,9 1 1,0-1-494,1-1 0,-1-1 0,0 0 0,1-1 0,14-4 1,-17 2-2058,0-1 1,-1 0-1,0 0 1,21-14 0,3-5-8934</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8:54.124"/>
    </inkml:context>
    <inkml:brush xml:id="br0">
      <inkml:brushProperty name="width" value="0.025" units="cm"/>
      <inkml:brushProperty name="height" value="0.025" units="cm"/>
    </inkml:brush>
  </inkml:definitions>
  <inkml:trace contextRef="#ctx0" brushRef="#br0">78 315 12011,'0'0'7207,"-10"5"-3011,6-3-3969,-39 23 3377,42-24-3442,-1 0 0,1 1 0,-1-1 0,1 0 0,-1 1 1,1-1-1,0 1 0,0-1 0,0 1 0,0-1 0,0 1 0,0 0 1,0-1-1,0 1 0,1 0 0,-1 0 0,1 0 0,-1 0 0,1 0 1,0 0-1,-1-1 0,1 1 0,0 0 0,0 0 0,1 0 0,-1 0 1,1 2-1,1 0-187,1 0 1,0 0 0,0-1-1,0 1 1,1-1 0,-1 0-1,1 0 1,0 0 0,0-1-1,7 5 1,19 14-872,-26-15 886,1-1 1,-1 1-1,0-1 1,-1 1-1,1 0 0,-1 0 1,-1 1-1,1-1 1,-1 1-1,0-1 0,0 1 1,1 8-1,-1 2 335,-1 0 0,-1 1 0,-2 29-1,1-43-278,0 1-1,0-1 0,-1 1 0,1-1 0,-1 0 0,0 0 0,0 0 1,0 0-1,-1 0 0,1 0 0,-7 6 0,8-9-31,0 1-1,0-1 1,-1 0-1,1 1 0,-1-1 1,1 0-1,-1 0 1,1 0-1,-1 0 1,0 0-1,1 0 0,-1-1 1,0 1-1,0 0 1,1-1-1,-1 0 1,0 1-1,0-1 0,0 0 1,0 0-1,0 0 1,0 0-1,1 0 1,-1 0-1,0-1 0,0 1 1,0-1-1,0 1 1,1-1-1,-1 0 1,-2 0-1,2-1-13,0 0 0,1 0 0,-1 0 0,1 0 0,-1 0 0,1-1 0,0 1 0,0 0 0,0-1 0,0 1 0,0 0 0,1-1 0,-1 1 0,1-1 0,-1 0 0,1 1 0,0-1 0,0 1 0,1-5 0,-1 0 0,0-1 0,1 0 0,0 1 0,1-1 0,3-11 0,2 6 0,1 0 0,0 0 0,1 1 0,1 0 0,0 1 0,0 0 0,1 0 0,0 1 0,21-14 0,-12 9 0,-1-2 0,21-23 0,-6-9 0,-32 46 0,0 0 0,-1-1 0,1 1 0,-1-1 0,0 1 0,0-1 0,0 0 0,0 1 0,-1-1 0,0 0 0,0 0 0,0 1 0,0-6 0,-1 8 0,1 1 0,0-1 0,-1 0 0,1 1 0,-1-1 0,0 1 0,1-1 0,-1 1 0,1-1 0,-1 1 0,0-1 0,1 1 0,-1-1 0,0 1 0,1 0 0,-1 0 0,0-1 0,0 1 0,1 0 0,-1 0 0,0 0 0,0 0 0,1 0 0,-1 0 0,0 0 0,0 0 0,0 0 0,1 0 0,-1 0 0,0 0 0,-1 1 0,-24 8 0,24-7 0,-1 1 0,1-1 0,-1 1 0,1 0 0,0 0 0,0 0 0,0 0 0,1 0 0,-1 0 0,1 1 0,0-1 0,-1 0 0,1 1 0,1-1 0,-1 1 0,0-1 0,1 1 0,0-1 0,0 1 0,0-1 0,0 1 0,1 0 0,-1-1 0,1 1 0,0-1 0,0 0 0,0 1 0,0-1 0,1 0 0,0 0 0,-1 1 0,1-1 0,0 0 0,0-1 0,1 1 0,-1 0 0,0-1 0,1 1 0,0-1 0,0 0 0,-1 0 0,1 0 0,1 0 0,-1 0 0,0-1 0,0 1 0,1-1 0,-1 0 0,0 0 0,1 0 0,6 0 0,-2 0 0,0-1 0,1 0 0,-1 0 0,0-1 0,0 0 0,0 0 0,-1-1 0,1 0 0,0-1 0,-1 1 0,1-1 0,-1-1 0,8-4 0,-6 2 0,-1-1 0,1 0 0,-1 0 0,-1-1 0,1 0 0,-2 0 0,1-1 0,-1 0 0,8-15 0,5-16 0,-2-2 0,-2 1 0,-1-2 0,-3 0 0,10-71 0,-25 155 0,3 77 0,2-61 0,-1-28 0,2-1 0,1 1 0,1-1 0,2 0 0,1 0 0,20 52 0,-31-94 0,-9-22 0,-11 2 0,-45-49 0,44 56 0,1-1 0,-29-47 0,53 75 0,0 0 0,0-1 0,-1 1 0,1 0 0,0-1 0,0 1 0,0 0 0,0 0 0,0-1 0,0 1 0,0 0 0,0-1 0,0 1 0,0 0 0,0 0 0,0-1 0,0 1 0,0 0 0,0-1 0,0 1 0,0 0 0,0-1 0,0 1 0,0 0 0,1 0 0,-1-1 0,0 1 0,0 0 0,0 0 0,0-1 0,1 1 0,-1 0 0,0 0 0,0 0 0,1-1 0,-1 1 0,0 0 0,0 0 0,1 0 0,-1 0 0,0 0 0,0-1 0,1 1 0,-1 0 0,0 0 0,1 0 0,24-3 0,34 8 0,-56-5 0,164 14-660,-138-14-1113,54-6-1,-4-13-8369</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09.182"/>
    </inkml:context>
    <inkml:brush xml:id="br0">
      <inkml:brushProperty name="width" value="0.025" units="cm"/>
      <inkml:brushProperty name="height" value="0.025" units="cm"/>
    </inkml:brush>
  </inkml:definitions>
  <inkml:trace contextRef="#ctx0" brushRef="#br0">1 1 13869,'3'8'12861,"-1"6"-9420,6 20-3311,4-1 599,37 88 389,-41-106-1170,0 0 1,0-1-1,1 0 0,1 0 1,19 20-1,-25-30 1107,0-2-6012,-11-9-5143,-9-5 3507</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09.528"/>
    </inkml:context>
    <inkml:brush xml:id="br0">
      <inkml:brushProperty name="width" value="0.025" units="cm"/>
      <inkml:brushProperty name="height" value="0.025" units="cm"/>
    </inkml:brush>
  </inkml:definitions>
  <inkml:trace contextRef="#ctx0" brushRef="#br0">1 91 8232,'0'0'20948,"61"-13"-19443,-19 0-640,4 0-609,-3 3-192,-4 2-224,-9-2-2082,-7 0-3716,-9-3-6437</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07.578"/>
    </inkml:context>
    <inkml:brush xml:id="br0">
      <inkml:brushProperty name="width" value="0.025" units="cm"/>
      <inkml:brushProperty name="height" value="0.025" units="cm"/>
    </inkml:brush>
  </inkml:definitions>
  <inkml:trace contextRef="#ctx0" brushRef="#br0">42 148 4805,'-2'-9'6993,"-12"-65"-1039,14 17 957,0 57-6817,0-1-1,0 1 1,0 0-1,0-1 1,0 1-1,0 0 1,0-1-1,0 1 1,0 0-1,0 0 1,0-1 0,0 1-1,0 0 1,1-1-1,-1 1 1,0 0-1,0 0 1,0-1-1,1 1 1,-1 0-1,0 0 1,0 0-1,0-1 1,1 1-1,-1 0 1,0 0-1,0 0 1,1 0-1,-1 0 1,0-1-1,1 1 1,-1 0-1,0 0 1,1 0-1,6 11 1647,-5 41-1217,-1-1 0,-2 1 0,-14 83 0,-3 73 476,20-196-999,2-11 0,3-8 0,-7 7 0,5-9 0,0 1 0,-1-1 0,0 0 0,-1 0 0,0-1 0,0 1 0,2-19 0,6-75 0,-11 93 0,2-18 0,3-108 0,-5 120 0,-1 0 0,-1 0 0,0 0 0,-1 0 0,-1 0 0,-5-15 0,9 30 0,-1 0 0,1 0 0,0 0 0,0 0 0,-1 0 0,1 0 0,0 1 0,-1-1 0,1 0 0,-1 0 0,1 0 0,-1 1 0,0-1 0,1 0 0,-1 1 0,0-1 0,1 0 0,-1 1 0,0-1 0,0 1 0,0-1 0,0 1 0,1-1 0,-1 1 0,0 0 0,-1-1 0,1 2 0,0-1 0,0 0 0,0 1 0,0-1 0,0 1 0,0 0 0,1-1 0,-1 1 0,0 0 0,0 0 0,1-1 0,-1 1 0,0 0 0,1 0 0,-1 0 0,1 0 0,-1 0 0,0 1 0,-2 6 0,0 0 0,0-1 0,1 1 0,-3 14 0,4-16 0,1 1 0,-1-1 0,1 1 0,0-1 0,1 1 0,-1-1 0,1 1 0,1-1 0,-1 0 0,4 8 0,-4-11 0,1 0 0,0-1 0,0 1 0,0-1 0,0 0 0,0 0 0,0 0 0,1 0 0,-1 0 0,1 0 0,0-1 0,-1 1 0,1-1 0,0 0 0,0 1 0,0-1 0,0-1 0,0 1 0,0 0 0,0-1 0,0 0 0,0 1 0,5-2 0,2 2 0,1-1 0,-1-1 0,0 1 0,0-2 0,1 0 0,-1 0 0,0 0 0,-1-2 0,1 1 0,0-1 0,12-8 0,2-3 0,-1-1 0,37-34 0,-13 10 0,-47 40 0,0 0 0,1 0 0,-1 0 0,0 0 0,0-1 0,1 1 0,-1 0 0,0 0 0,0 0 0,1 0 0,-1 0 0,0 0 0,0 0 0,1 0 0,-1 0 0,0 0 0,0 0 0,1 0 0,-1 0 0,0 0 0,0 0 0,1 0 0,-1 0 0,0 0 0,0 0 0,1 0 0,-1 0 0,0 0 0,0 1 0,1-1 0,-1 0 0,0 0 0,0 0 0,0 0 0,1 1 0,-1-1 0,0 0 0,0 0 0,0 0 0,0 1 0,0-1 0,1 0 0,-1 0 0,0 1 0,0-1 0,0 0 0,0 0 0,0 1 0,0-1 0,0 0 0,0 0 0,0 1 0,0-1 0,4 27 0,-6 32 0,-11 31 0,8-58 0,1-1 0,-1 56 0,5-84-157,1 1-1,0-1 1,0 0 0,0 0-1,0 1 1,0-1 0,1 0-1,0 0 1,-1-1 0,1 1-1,0 0 1,0 0 0,0-1-1,1 1 1,-1-1 0,1 0-1,-1 0 1,6 3-1,-7-3-46,1-1 0,0 0 0,0 0 0,-1 0 0,1-1 0,0 1-1,0 0 1,0-1 0,0 1 0,0-1 0,0 1 0,0-1 0,0 0-1,0 0 1,0 0 0,0 0 0,0 0 0,0 0 0,0-1-1,0 1 1,0-1 0,0 1 0,-1-1 0,1 0 0,0 0 0,0 0-1,0 0 1,-1 0 0,1 0 0,-1 0 0,1-1 0,1-1-1,10-18-8421</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08.495"/>
    </inkml:context>
    <inkml:brush xml:id="br0">
      <inkml:brushProperty name="width" value="0.025" units="cm"/>
      <inkml:brushProperty name="height" value="0.025" units="cm"/>
    </inkml:brush>
  </inkml:definitions>
  <inkml:trace contextRef="#ctx0" brushRef="#br0">5 34 7271,'0'0'13292,"-1"9"-9982,1-6-3144,-1-1-17,0-1 1,1 1-1,-1-1 0,1 1 1,0-1-1,-1 1 1,1-1-1,0 1 0,0-1 1,0 1-1,0-1 0,0 1 1,1-1-1,-1 1 0,0-1 1,1 1-1,-1-1 0,1 1 1,-1-1-1,1 0 0,0 1 1,-1-1-1,1 0 1,0 1-1,0-1 0,0 0 1,0 0-1,0 0 0,0 0 1,0 0-1,1 0 0,-1 0 1,0 0-1,0-1 0,1 1 1,-1 0-1,1-1 0,-1 1 1,1-1-1,-1 1 1,0-1-1,1 0 0,-1 0 1,1 0-1,2 0 0,14 2 166,-1-2 0,0 0 0,0-1-1,17-3 1,-28 3-307,-1 0 0,1-1 0,-1 1 0,0-1 0,0 0-1,0 0 1,0-1 0,0 0 0,0 0 0,-1 0 0,1 0 0,-1 0 0,0-1 0,0 0 0,0 0 0,4-6 0,-7 9-15,0 1 0,0-1 1,-1 0-1,1 0 1,0 1-1,-1-1 1,1 0-1,-1 0 1,1 0-1,-1 1 1,1-1-1,-1 0 1,0 0-1,0 0 1,1 0-1,-1 0 1,0 0-1,0 0 1,0 0-1,0 0 0,0 0 1,0 0-1,0 0 1,0 0-1,0 0 1,0 0-1,-1 0 1,1 0-1,0 0 1,-1 1-1,1-1 1,-1 0-1,1 0 1,-1 0-1,1 0 1,-1 1-1,1-1 0,-1 0 1,0 0-1,0 1 1,1-1-1,-1 1 1,0-1-1,0 0 1,0 1-1,0 0 1,1-1-1,-1 1 1,0-1-1,0 1 1,0 0-1,0 0 1,0 0-1,-2-1 1,0 1-2,-1 0 0,1-1 0,-1 1 1,1 0-1,-1 1 0,1-1 0,-1 1 1,1-1-1,-1 1 0,1 0 0,0 0 1,-1 1-1,1-1 0,-5 3 0,4 0 41,0 0 0,-1 0 0,1 0 0,1 1 0,-1-1 0,1 1 0,0 0-1,0 0 1,0 0 0,1 0 0,-1 0 0,1 1 0,1-1 0,-1 1 0,1 0-1,0-1 1,0 1 0,0 9 0,2-13-33,-1-1 0,1 1 0,0-1 0,-1 0 0,1 1 0,0-1 0,0 0 0,0 0 0,0 0 0,0 1 0,0-1 0,0 0 0,0 0 0,1-1 0,-1 1 0,0 0 0,0 0 0,1-1 0,-1 1 0,1 0 0,-1-1 0,1 0 0,-1 1 0,0-1 0,1 0 0,-1 0 0,4 1 0,51-1 0,-41-1 0,4-1 0,0-1 0,-1-1 0,1 0 0,-1-2 0,19-7 0,-20 6 0,0 1 0,0 1 0,0 1 0,1 0 0,30-2 0,-47 7 0,0-1 0,-1 0 0,1 0 0,0 0 0,-1 0 0,1 0 0,0 1 0,0-1 0,-1 0 0,1 1 0,0-1 0,-1 0 0,1 1 0,-1-1 0,1 1 0,0-1 0,-1 1 0,1-1 0,-1 1 0,1-1 0,-1 1 0,0 0 0,1-1 0,-1 1 0,1 0 0,-1-1 0,0 2 0,7 26 0,-7-25 0,0 0 0,0-1 0,1 1 0,-1 0 0,1 0 0,-1-1 0,1 1 0,0-1 0,0 1 0,1 0 0,-1-1 0,0 0 0,1 1 0,0-1 0,2 3 0,0-3-220,0 0 1,1 0-1,-1-1 1,0 1-1,1-1 1,-1 0-1,1 0 0,0-1 1,-1 0-1,1 1 1,0-1-1,-1-1 0,1 1 1,0-1-1,-1 0 1,9-2-1,-2-1-673,0 1 0,0-1 0,-1-1 0,0 0 0,17-11 0,10-14-4245,-35 28 4962,0 0 0,0 0 0,0 0 0,0 0 0,0 0 0,-1 0 0,1-1 0,-1 1 0,0 0 0,1-1 0,-1 1 0,0-1 0,0 0 0,0-4 0,-11 18 6229,-11 10-4179,14-9-1362,0-1 1,1 1-1,0 1 0,1-1 0,0 1 0,1 0 0,0 0 1,-2 23-1,3-14-502,2 0 0,1 0 0,1 0 0,6 34 1,-6-48-156,2 35-430,-3-42 578,0 0-1,0 0 0,0 0 1,-1 0-1,1 0 0,0-1 1,0 1-1,-1 0 0,1 0 1,-1 0-1,1 0 0,-1 0 1,1 0-1,-1-1 0,1 1 1,-1 0-1,0 0 0,1-1 1,-1 1-1,0 0 0,0-1 1,0 1-1,1-1 0,-1 1 1,0-1-1,0 1 0,0-1 1,0 0-1,0 1 0,0-1 1,0 0-1,0 0 0,0 0 1,0 0-1,-1 0 0,0 0 31,1-1-1,-1 1 0,1-1 1,0 0-1,-1 0 0,1 1 1,0-1-1,0 0 1,0 0-1,0 0 0,0 0 1,0 0-1,0-1 0,0 1 1,0 0-1,0 0 0,1-1 1,-1 1-1,0 0 0,1-1 1,-1 1-1,1-1 0,-1 1 1,1-1-1,0 1 0,0 0 1,0-1-1,0 1 1,0-1-1,0 1 0,0-3 1,5-52 159,4 36-195,0 1-1,1-1 1,2 2-1,0-1 1,0 2-1,2-1 1,21-20-1,0-3 11,-26 31 15,-2 2 6,0-1-1,0 0 0,-1 0 0,0-1 0,0 1 1,-1-1-1,4-11 0,-30 50 1772,20-27-1763,0 0-1,-1 0 1,1 1 0,0-1 0,1 0-1,-1 1 1,0-1 0,1 1-1,-1-1 1,1 1 0,0-1-1,-1 1 1,1-1 0,1 1 0,-1-1-1,0 1 1,0-1 0,1 1-1,0-1 1,-1 1 0,1-1-1,0 0 1,0 1 0,0-1 0,1 0-1,-1 0 1,3 4 0,0-4 12,1 1 0,-1-1 0,0 1 0,1-1-1,0-1 1,-1 1 0,1-1 0,0 1 0,0-2 0,0 1 0,0 0 0,0-1 0,6 0 0,121-6-48,-21 0 0,-75 27 0,1-18-2265,-34-3 1652,0 0 1,0-1-1,1 1 0,-1-1 0,0 0 0,0 0 0,0 0 1,-1 0-1,1 0 0,3-2 0,13-15-10208</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0.810"/>
    </inkml:context>
    <inkml:brush xml:id="br0">
      <inkml:brushProperty name="width" value="0.025" units="cm"/>
      <inkml:brushProperty name="height" value="0.025" units="cm"/>
    </inkml:brush>
  </inkml:definitions>
  <inkml:trace contextRef="#ctx0" brushRef="#br0">133 206 13004,'0'0'4554,"3"-10"-1885,-1 1-1782,0-1-1,0 0 1,-1 1-1,-1-1 1,0-19 0,0 27-799,0 0 0,-1 0 0,1 0 1,0 0-1,-1 0 0,0 0 0,1 0 0,-1 0 1,0 0-1,0 0 0,0 1 0,0-1 0,0 0 1,0 1-1,-1-1 0,1 1 0,0-1 0,-1 1 1,0-1-1,1 1 0,-1 0 0,0 0 1,1 0-1,-1 0 0,0 0 0,0 0 0,0 1 1,0-1-1,0 0 0,0 1 0,0 0 0,0-1 1,0 1-1,0 0 0,0 0 0,0 0 1,0 0-1,0 1 0,0-1 0,0 0 0,0 1 1,-2 0-1,-1 1-57,0 0 0,1 0 0,-1 1 1,1-1-1,0 1 0,0 0 0,0 0 1,0 0-1,0 1 0,1-1 0,-6 8 0,6-8 11,1-1 1,0 1-1,0-1 0,0 1 0,0 0 0,0 0 0,1 0 0,-1 0 0,1 1 0,0-1 0,0 0 0,0 0 0,0 1 0,1-1 0,-1 1 0,1-1 0,0 7 1,1-9-30,0-1 0,-1 1 0,1-1 0,0 1 0,0-1 0,-1 1 0,1-1 0,0 1 0,0-1 0,0 0 0,0 1 1,0-1-1,-1 0 0,1 0 0,0 0 0,0 0 0,0 0 0,0 0 0,0 0 0,0 0 0,0 0 0,0 0 0,0 0 1,0 0-1,-1-1 0,1 1 0,0 0 0,0-1 0,0 1 0,0-1 0,1 0 0,28-13 268,-13 2-221,1-1 0,-2-1 0,0-1-1,-1-1 1,0 0 0,-1 0 0,-1-2 0,18-29 0,-31 81-290,-9 7 297,5-26-16,0 1 1,2 0 0,-1 0 0,2 0 0,0 0-1,1 0 1,3 28 0,-3-42-44,0 0-1,1 0 1,-1 0 0,1 0 0,-1 1-1,1-1 1,0 0 0,0 0 0,0 0-1,0-1 1,0 1 0,0 0-1,1 0 1,-1 0 0,0-1 0,1 1-1,0-1 1,-1 1 0,1-1 0,0 0-1,0 1 1,-1-1 0,1 0 0,0 0-1,0 0 1,0-1 0,0 1 0,1 0-1,-1-1 1,0 1 0,0-1-1,0 0 1,0 0 0,1 0 0,-1 0-1,0 0 1,0 0 0,0-1 0,0 1-1,1-1 1,2 0 0,0-1 22,0 0 0,0-1 0,0 1 0,0-1 0,0 0-1,0 0 1,-1-1 0,1 1 0,-1-1 0,0 0 0,0 0 0,0-1 0,-1 1 0,6-10 0,-2-5-22,-2 0 0,0 0 0,4-33 0,-13 63-8,1 1 0,1-1 0,-1 0 0,2 1 0,0-1 0,0 19 0,1-27 0,1 0 0,-1 0 0,1 0 0,0 0 0,0 0 0,0 0 0,0 0 0,1 0 0,-1 0 0,1-1 0,0 1 0,-1-1 0,1 1 0,0-1 0,1 0 0,-1 1 0,0-1 0,1 0 0,-1-1 0,1 1 0,-1 0 0,1-1 0,0 1 0,0-1 0,-1 0 0,1 0 0,0 0 0,0 0 0,4 0 0,8 2 0,0 0 0,0-1 0,0-1 0,1-1 0,-1 0 0,0-1 0,24-4 0,-36 4 0,-1 0 0,0-1 0,0 1 0,0 0 0,0-1 0,0 1 0,0-1 0,-1 0 0,1 0 0,0 0 0,-1 0 0,0 0 0,1 0 0,-1 0 0,0 0 0,0 0 0,0-1 0,0 1 0,-1 0 0,1-1 0,0 1 0,-1-1 0,0 1 0,0-1 0,0 1 0,0-1 0,0 1 0,0-1 0,0 1 0,-2-5 0,0-5 0,0 0 0,-1 0 0,0 1 0,-10-22 0,10 26 0,-14-32 0,17 38 0,-1 1 0,1-1 0,0 1 0,-1-1 0,1 0 0,0 1 0,-1-1 0,1 1 0,0-1 0,0 0 0,0 1 0,0-1 0,0 0 0,0 1 0,0-1 0,0 0 0,0 0 0,0 1 0,0-1 0,0 0 0,0 1 0,0-1 0,1 1 0,-1-1 0,0 0 0,1 1 0,-1-1 0,0 1 0,1-1 0,-1 0 0,0 1 0,1-1 0,-1 1 0,1-1 0,-1 1 0,1 0 0,-1-1 0,1 1 0,0-1 0,-1 1 0,1 0 0,-1 0 0,1-1 0,0 1 0,0 0 0,138 0-5232,-95 0-2316</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1.569"/>
    </inkml:context>
    <inkml:brush xml:id="br0">
      <inkml:brushProperty name="width" value="0.025" units="cm"/>
      <inkml:brushProperty name="height" value="0.025" units="cm"/>
    </inkml:brush>
  </inkml:definitions>
  <inkml:trace contextRef="#ctx0" brushRef="#br0">3 1 13164,'0'0'11905,"1"14"-10939,3 114 45,-4-57 179,3-1 0,13 76 0,-15-142-1114,9 35 609,-9-38-662,-1 0 0,1 0 1,-1 1-1,1-1 0,0 0 1,-1 0-1,1 0 1,0 0-1,0 0 0,0 0 1,0 0-1,0 0 0,0 0 1,0 0-1,0 0 1,0 0-1,0-1 0,1 1 1,-1-1-1,0 1 0,0-1 1,1 1-1,-1-1 1,2 1-1,-2-2-7,0 1 0,1 0 0,-1-1-1,0 0 1,0 1 0,0-1 0,0 0 0,0 1 0,0-1 0,0 0 0,0 0 0,0 0 0,0 0-1,-1 0 1,1 0 0,0 0 0,-1 0 0,1 0 0,0 0 0,-1 0 0,0 0 0,1-1-1,-1 1 1,1-2 0,10-36 373,-10 33-369,9-54-20,-3 1 0,-2-1 0,-4-89 0,-2 80 0,1 69 0,0 0 0,0-1 1,0 1-1,-1-1 0,1 1 0,0 0 0,0-1 0,0 1 1,0-1-1,0 1 0,0-1 0,0 1 0,0 0 0,0-1 1,0 1-1,0-1 0,1 1 0,-1-1 0,0 1 0,0 0 1,0-1-1,1 1 0,-1-1 0,0 1 0,0 0 0,1-1 1,-1 1-1,0 0 0,0-1 0,1 1 0,-1 0 1,1 0-1,-1-1 0,0 1 0,1 0 0,-1 0 0,0 0 1,1-1-1,-1 1 0,1 0 0,-1 0 0,1 0 0,-1 0 1,0 0-1,1 0 0,-1 0 0,1 0 0,-1 0 0,1 0 1,-1 0-1,1 0 0,-1 0 0,1 1 0,0-1-2,0 1-1,1 0 1,-1-1-1,0 1 0,0 0 1,0 0-1,-1 0 1,1 0-1,0 0 0,0 0 1,0 0-1,-1 0 1,1 0-1,0 0 0,-1 1 1,1-1-1,0 2 1,-1 1-12,1 1 0,-1-1 1,1 1-1,-1-1 1,-1 1-1,1-1 0,-1 0 1,1 1-1,-1-1 0,0 0 1,-1 1-1,1-1 1,-1 0-1,0 0 0,0 0 1,0 0-1,0 0 1,-1-1-1,0 1 0,1-1 1,-1 0-1,-1 1 1,-4 3-1,3-3 37,-1 0 0,1 0-1,-1-1 1,0 0 0,0 0 0,-1 0 0,1-1 0,0 0 0,-1 0-1,0 0 1,1-1 0,-1 0 0,0 0 0,-12-1 0,19 0-57,1 0 0,-1-1 0,0 1 0,0 0 0,0 0 1,0 0-1,0 0 0,0-1 0,1 1 0,-1 0 0,0 0 1,0 0-1,0-1 0,0 1 0,0 0 0,0 0 0,0 0 1,0-1-1,0 1 0,0 0 0,0 0 0,0 0 0,0-1 1,0 1-1,0 0 0,0 0 0,0-1 0,0 1 0,0 0 1,0 0-1,0 0 0,-1 0 0,1-1 0,0 1 0,0 0 1,0 0-1,0 0 0,0 0 0,0-1 0,-1 1 0,1 0 1,0 0-1,0 0 0,0 0 0,-1 0 0,1 0 0,0-1 1,0 1-1,0 0 0,-1 0 0,1 0 0,0 0 0,0 0 1,0 0-1,-1 0 0,1 0 0,0 0 0,19-9-3865,64-17-7360,-50 11 4602</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1.972"/>
    </inkml:context>
    <inkml:brush xml:id="br0">
      <inkml:brushProperty name="width" value="0.025" units="cm"/>
      <inkml:brushProperty name="height" value="0.025" units="cm"/>
    </inkml:brush>
  </inkml:definitions>
  <inkml:trace contextRef="#ctx0" brushRef="#br0">0 1 14510,'0'0'13944,"1"10"-12535,-1-6-1201,1 11 217,0-1 0,1 0 0,5 23 0,-6-35-375,0 0 1,-1 1-1,1-1 1,0 1-1,1-1 1,-1 0-1,0 0 1,1 0-1,-1 0 1,1 0-1,-1 0 1,1 0-1,3 2 1,-4-3-41,0-1 1,1 1 0,-1-1 0,0 1-1,1-1 1,-1 0 0,1 0-1,-1 1 1,0-1 0,1 0 0,-1 0-1,1-1 1,-1 1 0,0 0-1,1 0 1,-1-1 0,1 1 0,-1 0-1,0-1 1,1 0 0,-1 1-1,0-1 1,0 0 0,0 1 0,1-1-1,0-2 1,5-4-11,0 0 0,-1-1 0,0 0 0,0-1 0,-1 1 0,0-1 0,0 0 0,4-12 0,-3 7 0,-3 15 0,1 13 0,2 22 0,-5-28 0,-1-5 0,1 1 0,-1-1 0,1 0 0,0 1 0,0-1 0,0 0 0,0 1 0,1-1 0,0 0 0,-1 0 0,1 0 0,0-1 0,0 1 0,1 0 0,-1-1 0,0 1 0,1-1 0,0 0 0,-1 0 0,1 0 0,0 0 0,0 0 0,0 0 0,0-1 0,1 0 0,4 2 0,-1-2 0,0 0 0,0 0 0,0-1 0,0 0 0,0 0 0,0-1 0,-1 0 0,1 0 0,0-1 0,0 0 0,0 0 0,9-4 0,17-10-660,-21 10 44,0 1-1,0-1 0,0 2 0,1 0 0,-1 0 0,1 1 0,23-2 0,-46 6-10209,-1-1 3545</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2.330"/>
    </inkml:context>
    <inkml:brush xml:id="br0">
      <inkml:brushProperty name="width" value="0.025" units="cm"/>
      <inkml:brushProperty name="height" value="0.025" units="cm"/>
    </inkml:brush>
  </inkml:definitions>
  <inkml:trace contextRef="#ctx0" brushRef="#br0">0 15 7911,'0'0'16784,"74"-14"-16816,-46 21-2434,1 1-3139,1-1-5446</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19.816"/>
    </inkml:context>
    <inkml:brush xml:id="br0">
      <inkml:brushProperty name="width" value="0.025" units="cm"/>
      <inkml:brushProperty name="height" value="0.025" units="cm"/>
    </inkml:brush>
  </inkml:definitions>
  <inkml:trace contextRef="#ctx0" brushRef="#br0">0 0 8808,'0'0'19870,"3"14"-19342,1 15-35,-2 1 0,-2 58 0,-4 99 232,12-109-4770,-8-77 3326,1 4-145,-12-3-13739</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3.126"/>
    </inkml:context>
    <inkml:brush xml:id="br0">
      <inkml:brushProperty name="width" value="0.025" units="cm"/>
      <inkml:brushProperty name="height" value="0.025" units="cm"/>
    </inkml:brush>
  </inkml:definitions>
  <inkml:trace contextRef="#ctx0" brushRef="#br0">21 166 9961,'0'0'11248,"-2"9"-7676,-3 8-2013,2-8-968,0 0 0,1 0 0,0 0 1,1 0-1,-1 0 0,2 0 0,0 16 0,0-24-595,1 0 0,0 0 0,0 1 0,-1-1 0,1 0 0,0 0-1,0 0 1,0 0 0,0 0 0,1 0 0,-1 0 0,0 0 0,0 0 0,1-1-1,-1 1 1,0-1 0,1 1 0,-1-1 0,0 1 0,1-1 0,-1 1 0,1-1-1,-1 0 1,1 0 0,-1 0 0,1 0 0,-1 0 0,0 0 0,1 0-1,-1-1 1,1 1 0,-1 0 0,1-1 0,-1 1 0,2-2 0,3 1-149,0-1 1,-1 1 0,1-2 0,0 1 0,-1 0-1,1-1 1,6-5 0,31-34-1359,-41 40 1479,1-1 1,-1 1-1,0-1 1,-1 1 0,1-1-1,0 0 1,-1 1 0,1-1-1,-1 0 1,0 0-1,0 0 1,0 0 0,-1-1-1,1 1 1,-1 0 0,1-4-1,-2 6 46,1 1-1,0 0 0,-1 0 1,1-1-1,-1 1 1,1 0-1,-1 0 1,1 0-1,-1 0 0,1 0 1,0 0-1,-1 0 1,1 0-1,-1 0 0,1 0 1,-1 0-1,1 0 1,-1 0-1,1 0 1,-1 0-1,1 0 0,-1 0 1,1 1-1,0-1 1,-1 0-1,1 0 1,-1 1-1,1-1 0,0 0 1,-1 0-1,1 1 1,0-1-1,-1 0 0,1 1 1,0-1-1,-1 1 1,-15 12 290,11-6-165,0 0 0,0 0-1,1 1 1,0 0 0,0 0 0,1 0 0,0 0-1,0 0 1,1 1 0,0-1 0,1 1 0,0 0-1,0 11 1,1-19-127,0 0 0,0 0 0,0 0 0,1 1 0,-1-1 1,1 0-1,-1 0 0,1 0 0,-1 0 0,1 0 0,0 0 0,-1 0 0,1 0 0,0-1 0,0 1 0,-1 0 0,1 0 0,0 0 0,0-1 0,0 1 1,0-1-1,0 1 0,0 0 0,0-1 0,0 0 0,1 1 0,-1-1 0,0 0 0,0 0 0,0 1 0,0-1 0,0 0 0,1 0 0,-1 0 1,0 0-1,0 0 0,0-1 0,0 1 0,1 0 0,-1-1 0,0 1 0,1-1 0,5-1 17,0 1 0,0-1 0,0 0-1,-1-1 1,1 0 0,6-3 0,1-5-63,0 1 0,-1-2-1,0 0 1,0-1 0,-1 0 0,-1 0 0,17-28 0,-8 7-254,-1-1 0,18-49 0,-30 63 255,-5 14 99,-4 14 285,-8 19-108,6-18-142,1 0 1,0 0-1,0 0 0,0 0 0,1 1 0,1-1 1,0 1-1,0 0 0,0-1 0,1 1 0,2 16 0,-1-24-89,0 1 0,-1 0 0,2 0-1,-1-1 1,0 1 0,0 0-1,1-1 1,-1 1 0,0-1-1,1 0 1,0 0 0,-1 1-1,1-1 1,0 0 0,-1 0 0,1 0-1,0-1 1,0 1 0,0 0-1,0-1 1,0 1 0,0-1-1,0 1 1,0-1 0,0 0-1,0 0 1,0 0 0,3-1-1,-1 1-11,-1 0 0,1 0 0,-1 0 0,0-1 0,1 1 0,-1-1-1,0 0 1,0 0 0,1 0 0,-1-1 0,0 1 0,0-1 0,0 1-1,-1-1 1,1 0 0,0 0 0,2-3 0,0-2-1,-2-1 0,1 1 1,-1-1-1,0 0 0,0 1 0,-1-2 1,0 1-1,2-12 0,1-67 2,-30 132-59,14-16 143,1 0 1,-8 40-1,15-55-51,1 0 0,0 0 0,1 1 0,1-1 0,0 0 0,1 1 0,4 17 0,-5-30-31,0 0 0,1 0 0,-1 0 1,1-1-1,-1 1 0,1 0 0,0-1 0,0 1 0,0 0 0,0-1 0,0 1 0,0-1 0,0 1 1,0-1-1,1 0 0,-1 0 0,1 1 0,-1-1 0,0 0 0,1 0 0,0 0 0,-1-1 0,1 1 1,3 1-1,-4-2-1,1 0 0,-1 0 0,1 0 0,-1 0 0,1-1-1,-1 1 1,0 0 0,1-1 0,-1 1 0,1-1 0,-1 1 0,0-1 0,1 0 0,-1 0 0,0 0 0,0 1 0,1-1 0,-1 0 0,0 0 0,0-1 0,0 1 0,0 0 0,-1 0 0,1 0 0,0-1 0,0 1 0,-1 0 0,1-1 0,0 1 0,-1-2 0,6-12-2,-2 0 0,0 0 0,0-1 0,-2 1 0,0-1 0,0 0 0,-2 1 0,0-1 0,-2-16 0,2 32 0,0 0 0,0 0 0,0 1 0,-1-1 0,1 0 0,0 0 0,0 0 0,0 0 0,0 0 0,-1 0 0,1 0 0,0 0 0,0 0 0,0 0 0,0 0 0,-1 0 0,1 0 0,0 0 0,0 0 0,0 0 0,0 0 0,-1 0 0,1 0 0,0 0 0,0 0 0,0 0 0,0 0 0,-1 0 0,1 0 0,0 0 0,0 0 0,0-1 0,0 1 0,0 0 0,-1 0 0,1 0 0,0 0 0,0 0 0,0 0 0,0-1 0,0 1 0,0 0 0,0 0 0,0 0 0,-1 0 0,1 0 0,0-1 0,0 1 0,0 0 0,0 0 0,0-1 0,-5 19 0,5-16 0,0 0 0,0 0 0,1 0 0,-1 0 0,1 0 0,-1 0 0,1-1 0,0 1 0,-1 0 0,1 0 0,0 0 0,0-1 0,0 1 0,0-1 0,1 1 0,-1-1 0,0 1 0,1-1 0,-1 0 0,4 3 0,-1-1 0,1-1 0,0 1 0,0-1 0,0 0 0,0 0 0,1-1 0,7 2 0,2-1 0,0 0 0,-1-1 0,1-1 0,28-3 0,-6-12 0,-9 1 0,-16 51 0,-10-35 0,1 1 0,-1-1 0,1 0 0,0 0 0,0 0 0,0-1 0,0 1 0,0-1 0,0 0 0,0 1 0,1-2 0,-1 1 0,0 0 0,1 0 0,-1-1 0,0 0 0,1 0 0,-1 0 0,1 0 0,5-1 0,6-1 0,0 0 0,0-1 0,18-6 0,-5 0 0,-15 3 0,1 2 0,0 0 0,0 0 0,0 2 0,22-3 0,-36 5-46,1 1 1,-1-1-1,1 0 0,-1 0 1,1 0-1,-1 1 0,0-1 1,1 0-1,-1 1 0,1-1 1,-1 0-1,0 1 0,1-1 1,-1 0-1,1 1 0,-1-1 0,0 1 1,0-1-1,1 1 0,-1-1 1,0 0-1,0 1 0,0-1 1,1 1-1,-1-1 0,0 1 1,0-1-1,0 1 0,0-1 1,0 1-1,0 0 0,0 0 1,0 24-5882,-1-16 928</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4.828"/>
    </inkml:context>
    <inkml:brush xml:id="br0">
      <inkml:brushProperty name="width" value="0.025" units="cm"/>
      <inkml:brushProperty name="height" value="0.025" units="cm"/>
    </inkml:brush>
  </inkml:definitions>
  <inkml:trace contextRef="#ctx0" brushRef="#br0">323 109 15919,'1'-4'573,"0"1"-1,-1 0 1,0 0 0,0 0-1,0 0 1,0 0-1,-1 0 1,1 0 0,-1 0-1,0 0 1,0 0 0,0 0-1,0 0 1,0 0-1,0 0 1,-1 0 0,0 1-1,1-1 1,-4-3 0,2 4-351,-1 0 1,1 0 0,0 0 0,-1 1-1,1-1 1,-1 1 0,0 0 0,1 0 0,-1 0-1,0 0 1,0 1 0,1 0 0,-1-1-1,0 1 1,-7 1 0,3 1-162,0 0-1,1 0 1,-1 0 0,1 1-1,-1 0 1,1 0 0,0 1-1,0 0 1,1 0 0,-1 1 0,1-1-1,0 2 1,0-1 0,0 1-1,-7 9 1,-6 8 201,1 1-1,-26 45 1,36-56-243,1 0 0,0 1-1,1 0 1,-5 20 0,10-32-20,0 0 1,0 0-1,1 0 1,-1 1-1,1-1 1,-1 0-1,1 0 1,0 0 0,0 0-1,0 1 1,0-1-1,0 0 1,1 0-1,-1 0 1,1 0-1,-1 0 1,1 0-1,0 0 1,0 0 0,0 0-1,0 0 1,0 0-1,0 0 1,0 0-1,1-1 1,-1 1-1,1-1 1,-1 1-1,1-1 1,0 1 0,-1-1-1,1 0 1,0 0-1,0 0 1,0 0-1,0 0 1,0 0-1,0 0 1,0-1-1,2 1 1,6 1 0,-1-1 0,0-1 0,1 1 0,-1-2 0,0 1 0,1-1 0,17-4 0,-25 4 0,1 1 0,0-1 0,-1 1 0,1-1 0,0 0 0,-1 0 0,1 0 0,-1-1 0,0 1 0,1-1 0,-1 1 0,0-1 0,0 0 0,0 0 0,0 1 0,0-1 0,0-1 0,-1 1 0,1 0 0,0 0 0,-1-1 0,0 1 0,0-1 0,0 1 0,0-1 0,0 1 0,0-1 0,-1 0 0,1 0 0,0-4 0,-2 5 0,0 0 0,-1 1 0,1 0 0,0-1 0,0 1 0,0 0 0,-1-1 0,1 1 0,-1 0 0,1 0 0,-1 0 0,1 0 0,-1 1 0,0-1 0,1 0 0,-1 1 0,0-1 0,0 1 0,0-1 0,1 1 0,-1 0 0,0 0 0,0 0 0,0 0 0,-3 0 0,3 0 0,0-1 0,0 1 0,0 0 0,0 0 0,0 0 0,-1 0 0,1 0 0,0 1 0,0-1 0,0 0 0,0 1 0,0 0 0,0-1 0,0 1 0,0 0 0,0 0 0,0 0 0,0 0 0,1 1 0,-1-1 0,-2 3 0,4-3 0,1-1 0,0 1 0,-1-1 0,1 1 0,0 0 0,0-1 0,0 1 0,-1-1 0,1 0 0,0 1 0,0-1 0,0 0 0,0 1 0,0-1 0,0 0 0,0 0 0,0 0 0,0 0 0,0 0 0,0 0 0,-1 0 0,1 0 0,0 0 0,0 0 0,0 0 0,2-1 0,0 1 0,12-2 0,0-1 0,0 0 0,0-1 0,0 0 0,21-10 0,-22 8 0,0 1 0,0 0 0,0 1 0,0 1 0,1 0 0,18-1 0,-32 5 0,0 0 0,0 0 0,-1 0 0,1 1 0,-1-1 0,1 0 0,-1 0 0,1 1 0,-1-1 0,0 0 0,0 1 0,1-1 0,-1 0 0,0 1 0,0-1 0,0 0 0,-1 1 0,1-1 0,0 2 0,-4 30 0,-12 12 0,-3 11 0,20-56 0,1-1 0,-1 1 0,1 0 0,0 0 0,-1-1 0,1 1 0,-1-1 0,0 1 0,1-1 0,-1 1 0,1-1 0,-1 0 0,0 0 0,0 0 0,1 0 0,1-2 0,51-41-1282,62-67 0,-82 76 905,-34 35 366,0 0 1,0 1 0,0-1 0,0 0 0,0 0 0,0 0 0,0 0 0,0 0 0,0 0-1,0 0 1,0 0 0,0 0 0,0 0 0,0 1 0,0-1 0,0 0 0,0 0 0,0 0-1,0 0 1,1 0 0,-1 0 0,0 0 0,0 0 0,0 0 0,0 0 0,0 0 0,0 0 0,0 1-1,0-1 1,0 0 0,0 0 0,0 0 0,0 0 0,1 0 0,-1 0 0,0 0 0,0 0-1,0 0 1,0 0 0,0 0 0,0 0 0,0 0 0,0 0 0,0 0 0,0 0 0,1 0-1,-1 0 1,0 0 0,0 0 0,0 0 0,0 0 0,0 0 0,0 0 0,0 0 0,0 0-1,0-1 1,0 1 0,1 0 0,-1 0 0,0 0 0,0 0 0,0 0 0,0 0 0,-2 14-109,-9 18 361,4-18-56,1-5 48,1 1-1,1-1 1,0 1 0,0 0 0,1 0 0,0 0 0,0 0 0,0 15 0,3-25-216,0 1 0,0-1 1,1 0-1,-1 1 1,0-1-1,0 1 1,1-1-1,-1 0 1,0 1-1,1-1 1,-1 0-1,1 0 1,-1 1-1,0-1 0,1 0 1,-1 0-1,1 0 1,-1 1-1,1-1 1,-1 0-1,1 0 1,-1 0-1,1 0 1,-1 0-1,1 0 1,-1 0-1,1 0 0,-1 0 1,0 0-1,1 0 1,-1 0-1,1 0 1,-1-1-1,1 1 1,-1 0-1,1 0 1,-1 0-1,1-1 1,-1 1-1,22-8 146,-6-2-396,-1-1 1,1 0 0,-2-2-1,0 1 1,0-2 0,-1 0-1,-1 0 1,0-1 0,-1-1-1,-1 1 1,11-22 0,-28 50 440,2 1 0,-1-1 0,2 1 0,0 1 0,1-1 0,-2 17 0,5-30-197,0 0 1,1-1 0,-1 1-1,0 0 1,1 0 0,-1 0-1,1-1 1,-1 1 0,1 0-1,-1-1 1,1 1 0,-1 0-1,1-1 1,0 1 0,-1-1-1,1 1 1,0-1 0,-1 1-1,1-1 1,0 0 0,0 1-1,-1-1 1,1 0 0,0 1-1,0-1 1,0 0 0,0 0-1,-1 0 1,1 0 0,0 0-1,0 0 1,0 0 0,0 0-1,0 0 1,-1 0 0,1 0-1,0-1 1,0 1 0,0 0-1,-1-1 1,1 1 0,0 0-1,1-1 1,38-15 204,-24 4-274,0 0 0,-1-1 0,0-1 0,-1 0 0,-1-1 1,0 0-1,-1-1 0,0-1 0,-2 0 0,0 0 0,-1-1 1,0 0-1,-2-1 0,0 1 0,-1-2 0,4-22 0,-82 181 201,65-122-82,-9 15 200,2 1 0,2 0 0,0 1 0,3 0 0,-6 37 0,15-71-262,0 0 0,-1 0 0,1 0 0,0 0 0,0 1 0,0-1 0,0 0 0,0 0 0,0 0 0,0 0 0,0 0 0,0 0 0,0 1 0,-1-1 0,1 0 0,0 0 0,0 0 0,0 0 0,0 0 0,0 1 0,0-1 0,0 0 0,0 0 0,0 0 0,0 0 0,0 0 0,0 1 0,0-1 0,0 0 0,0 0 0,1 0 0,-1 0 0,0 0 0,0 1 0,0-1 0,0 0 0,0 0 0,0 0 0,0 0 0,0 0 0,0 0 0,0 0 0,1 1 0,-1-1 0,0 0 0,0 0 0,0 0 0,0 0 0,0 0 0,0 0 0,1 0 0,-1 0 0,0 0 0,0 0 0,0 0 0,0 0 0,0 0 0,1 0 0,-1 0 0,0 0 0,0 0 0,0 0 0,0 0 0,1 0 0,-1 0 0,9-12 0,8-20 0,-13 19 0,-1 1 0,0-1 0,1-22 0,2-12 0,-5 47 0,-1 0 0,0-1 0,0 1 0,0-1 0,1 1 0,-1 0 0,0-1 0,1 1 0,-1 0 0,0 0 0,0-1 0,1 1 0,-1 0 0,0 0 0,1-1 0,-1 1 0,1 0 0,-1 0 0,0 0 0,1 0 0,-1-1 0,1 1 0,-1 0 0,0 0 0,1 0 0,-1 0 0,1 0 0,-1 0 0,0 0 0,1 0 0,-1 0 0,1 1 0,-1-1 0,0 0 0,1 0 0,-1 0 0,1 0 0,-1 0 0,0 1 0,1-1 0,-1 0 0,0 0 0,1 1 0,-1-1 0,27 16 0,-7-4 0,-15-11 0,0 1 0,0-1 0,0 0 0,0-1 0,0 1 0,0-1 0,1 0 0,-1-1 0,0 1 0,7-2 0,-10 1 0,0 1 0,0 0 0,0-1 0,0 0 0,0 1 0,0-1 0,-1 0 0,1 0 0,0 0 0,0 0 0,-1 0 0,1-1 0,-1 1 0,1 0 0,-1-1 0,1 1 0,-1-1 0,0 0 0,0 1 0,2-4 0,-5 10 0,0 1 0,1 0 0,-1 0 0,2-1 0,-1 1 0,0 0 0,1 0 0,0 0 0,1 0 0,-1 0 0,1 0 0,0 0 0,0 0 0,1-1 0,0 1 0,0 0 0,0-1 0,1 1 0,0-1 0,5 7 0,-4-7 0,0 0 0,1-1 0,-1 0 0,1 0 0,0 0 0,1-1 0,-1 1 0,1-1 0,-1-1 0,1 1 0,0-1 0,0 0 0,0 0 0,0-1 0,0 1 0,1-1 0,-1-1 0,0 1 0,8-1 0,-10 0 0,-1 0 0,1 0 0,-1 0 0,1-1 0,0 1 0,-1-1 0,1 0 0,-1 0 0,1 0 0,-1-1 0,0 1 0,0-1 0,1 0 0,2-2 0,-5 4 0,-1-1 0,1 0 0,0 0 0,-1 1 0,1-1 0,-1 0 0,1 0 0,-1 0 0,1 0 0,-1 0 0,0 0 0,1 0 0,-1 0 0,0 0 0,0 0 0,0 0 0,0 0 0,0 0 0,0 0 0,0-1 0,0-1 0,-1 1 0,0-1 0,0 1 0,0-1 0,0 1 0,0-1 0,-1 1 0,1 0 0,-1 0 0,-3-4 0,-34-38 0,21 25 0,1 0 0,-20-32 0,36 51 2,0-1 0,0 0 0,0 0 1,0 0-1,1 0 0,-1 0 0,0 0 0,1-1 0,-1 1 0,1 0 0,0 0 1,-1 0-1,1-1 0,0 1 0,0 0 0,-1 0 0,1-1 0,0 1 1,0 0-1,0 0 0,1-1 0,-1 1 0,0 0 0,0 0 0,1 0 0,-1-1 1,1 1-1,-1 0 0,1 0 0,-1 0 0,1 0 0,0 0 0,-1 0 1,1 0-1,0 0 0,0 0 0,0 0 0,0 0 0,0 0 0,0 1 0,0-1 1,0 0-1,0 1 0,0-1 0,0 1 0,0-1 0,2 0 0,7-1-42,1-1 0,-1 1 0,1 1-1,18-1 1,-6 1-304,10-7-3775,-18-5-4884,-13 3-302</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15.190"/>
    </inkml:context>
    <inkml:brush xml:id="br0">
      <inkml:brushProperty name="width" value="0.025" units="cm"/>
      <inkml:brushProperty name="height" value="0.025" units="cm"/>
    </inkml:brush>
  </inkml:definitions>
  <inkml:trace contextRef="#ctx0" brushRef="#br0">0 25 19955,'24'0'2626,"6"0"898,8-3-706,3-4-2145,-1 3-577,-2 0-384,-6 1-2947,-9-1-4068</inkml:trace>
  <inkml:trace contextRef="#ctx0" brushRef="#br0" timeOffset="1">300 50 14894,'0'0'16752,"57"-29"-18930,-48 21-5189</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7.362"/>
    </inkml:context>
    <inkml:brush xml:id="br0">
      <inkml:brushProperty name="width" value="0.025" units="cm"/>
      <inkml:brushProperty name="height" value="0.025" units="cm"/>
    </inkml:brush>
  </inkml:definitions>
  <inkml:trace contextRef="#ctx0" brushRef="#br0">0 0 12268,'0'0'6085,"84"9"-4099,-35-9-480,5 0-642,0 0-447,2 0-289,-5 0-64,-9 0-64,-10 0-512,-11 3-481,-14-1-1089,-14-2-6118</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7.737"/>
    </inkml:context>
    <inkml:brush xml:id="br0">
      <inkml:brushProperty name="width" value="0.025" units="cm"/>
      <inkml:brushProperty name="height" value="0.025" units="cm"/>
    </inkml:brush>
  </inkml:definitions>
  <inkml:trace contextRef="#ctx0" brushRef="#br0">335 1 17104,'0'0'6540,"7"12"-4731,19 40-853,-25-50-916,-1 0 0,1 0 0,-1 1-1,1-1 1,-1 0 0,0 0 0,0 1 0,0-1 0,0 0-1,0 1 1,0-1 0,-1 0 0,1 1 0,-1-1 0,1 0-1,-1 0 1,0 0 0,0 1 0,0-1 0,0 0 0,-3 3-1,-34 30 323,31-29-313,-11 7 18,-1-1 0,0 0 0,-1-1 0,-38 14 0,-90 23 638,129-43-448,19-5-238,-1 0-1,1 0 1,-1 0 0,1 0 0,-1 0 0,1 0 0,-1 0-1,0 1 1,1-1 0,-1 0 0,1 0 0,-1 0 0,1 1-1,0-1 1,-1 0 0,1 0 0,-1 1 0,1-1 0,-1 0-1,1 1 1,0-1 0,-1 1 0,1-1 0,0 0 0,-1 1-1,1-1 1,0 1 0,0-1 0,-1 1 0,1-1 0,0 1-1,15 7 174,36 2-146,-47-9 0,97 15 17,69 10-1480,-55-13-6198,-33-7-3109</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8.439"/>
    </inkml:context>
    <inkml:brush xml:id="br0">
      <inkml:brushProperty name="width" value="0.025" units="cm"/>
      <inkml:brushProperty name="height" value="0.025" units="cm"/>
    </inkml:brush>
  </inkml:definitions>
  <inkml:trace contextRef="#ctx0" brushRef="#br0">15 0 6951,'0'0'21647,"-1"15"-20820,-4 63 214,-4 157 251,9-233-1268,0 0-1,0 1 1,1-1-1,-1 0 1,0 1-1,1-1 1,-1 0-1,1 0 1,0 0-1,0 1 1,0-1-1,0 0 1,0 0-1,0 0 1,0 0-1,1-1 1,-1 1-1,1 0 1,-1-1 0,1 1-1,0-1 1,0 1-1,3 1 1,-3-2-5,1 0 0,-1-1 1,1 1-1,-1-1 0,1 0 1,-1 0-1,1 0 0,-1 0 0,1 0 1,-1-1-1,1 1 0,-1-1 1,1 1-1,-1-1 0,0 0 1,1 0-1,-1 0 0,0 0 1,0-1-1,1 1 0,-1 0 1,2-3-1,18-14-19,0-1 0,-2-1 0,32-40 0,46-74 0,-92 126 0,6-9 20,-7 10-170,1 0 0,-1-1 0,0 0 0,0 0 0,-1 0 0,6-18 0,-13 25-4799,-10 3 694,-10 12-4003,-5 8-3070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8.780"/>
    </inkml:context>
    <inkml:brush xml:id="br0">
      <inkml:brushProperty name="width" value="0.025" units="cm"/>
      <inkml:brushProperty name="height" value="0.025" units="cm"/>
    </inkml:brush>
  </inkml:definitions>
  <inkml:trace contextRef="#ctx0" brushRef="#br0">13 0 12908,'0'0'7495,"-13"49"-4868,13-42-193,10 2-384,7-3-128,4 1-449,5 0-1024,-1 3-385,4 1-192,-5 4-1506,-2-3-2113,-4-2-2435,-5-2-5958</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9.232"/>
    </inkml:context>
    <inkml:brush xml:id="br0">
      <inkml:brushProperty name="width" value="0.025" units="cm"/>
      <inkml:brushProperty name="height" value="0.025" units="cm"/>
    </inkml:brush>
  </inkml:definitions>
  <inkml:trace contextRef="#ctx0" brushRef="#br0">60 94 11531,'0'0'20072,"5"1"-19623,-1-1-419,-1 0 1,1 0 0,-1 0 0,0 0 0,1 0-1,-1-1 1,1 0 0,-1 1 0,0-1-1,1-1 1,-1 1 0,0 0 0,0-1 0,4-2-1,-5 3-20,-1-1 0,1 1 0,0-1-1,-1 0 1,0 0 0,1 0 0,-1 0-1,0 0 1,0 0 0,0 0 0,0-1-1,0 1 1,0 0 0,-1 0 0,1-1-1,-1 1 1,0 0 0,1-1 0,-1 1-1,0-1 1,0 1 0,-1 0 0,1-1 0,0 1-1,-2-3 1,2 4-10,0 0 0,-1-1 0,1 1 0,-1 0 0,0 0 0,1-1 0,-1 1 0,0 0 0,1 0 0,-1 0 0,0 0 0,0 0 0,0 0 0,0 0 0,0 1 0,0-1 0,0 0 0,-1 0 0,1 1 0,0-1 0,0 1 0,0-1 0,-1 1 0,1 0 0,0-1 0,-1 1 0,1 0 0,0 0 0,-1 0 0,1 0 0,0 0 0,-1 0 0,1 0 0,-2 1 0,0-1 0,0 0 0,-1 1 0,1 0 0,0-1 0,0 1 0,0 1 0,0-1 0,0 0 0,0 1 0,0-1 0,0 1 0,0 0 0,-2 3 0,-1 2 0,0 0 0,1 1 0,0 0 0,0 0 0,1 1 0,0-1 0,0 1 0,1 0 0,0 0 0,1 0 0,0 0 0,0 1 0,1-1 0,0 16 0,1-22 0,0-1 0,1 0 0,-1 0 0,1 0 0,-1 1 0,1-1 0,0 0 0,0 0 0,0 0 0,0 0 0,0-1 0,1 1 0,-1 0 0,1 0 0,-1-1 0,1 1 0,-1-1 0,1 1 0,0-1 0,0 0 0,0 1 0,0-1 0,0 0 0,0 0 0,0-1 0,0 1 0,0 0 0,0-1 0,0 1 0,1-1 0,-1 0 0,0 1 0,0-1 0,3-1 0,4 2 0,-1-1 0,1 0 0,-1-1 0,0 1 0,1-2 0,-1 1 0,0-1 0,12-5 0,-10 2 0,-1 0 0,0-1 0,0-1 0,0 1 0,-1-1 0,13-14 0,22-17 0,-42 38 0,-1 0 0,0 0 0,1 0 0,-1 0 0,0 1 0,1-1 0,-1 0 0,0 0 0,0 0 0,1 1 0,-1-1 0,0 0 0,0 1 0,1-1 0,-1 0 0,0 1 0,0-1 0,0 0 0,1 1 0,-1-1 0,0 0 0,0 1 0,0-1 0,0 0 0,0 1 0,0-1 0,0 1 0,0-1 0,0 0 0,0 1 0,0-1 0,0 0 0,0 1 0,0-1 0,0 1 0,0-1 0,0 0 0,-1 1 0,1-1 0,0 0 0,0 1 0,0-1 0,-1 1 0,-2 18 0,3-18 0,-1 1 0,0-1 0,1 1 0,-1-1 0,1 1 0,-1 0 0,1-1 0,-1 1 0,1-1 0,0 1 0,0 0 0,0-1 0,0 1 0,0 0 0,1-1 0,-1 1 0,0-1 0,1 1 0,-1 0 0,1-1 0,-1 1 0,1-1 0,0 1 0,0-1 0,0 0 0,1 2 0,0-2 0,1 0 0,0 0 0,0 0 0,0-1 0,0 1 0,0-1 0,0 0 0,0 0 0,0 0 0,0 0 0,0 0 0,0-1 0,0 0 0,5-1 0,49-18 0,-50 16 0,1 0 0,-1 1 0,1 0 0,0 0 0,-1 1 0,1 0 0,1 1 0,-1 0 0,0 0 0,0 0 0,14 2 0,-21-1 0,0 1 0,0 0 0,0-1 0,0 1 0,0 0 0,0 0 0,0 0 0,-1 0 0,1 0 0,0 0 0,0 0 0,-1 0 0,1 0 0,0 0 0,-1 0 0,0 0 0,1 0 0,-1 0 0,1 1 0,-1-1 0,0 0 0,0 0 0,0 1 0,0-1 0,0 0 0,0 0 0,0 0 0,0 1 0,0-1 0,-1 1 0,5 25 0,-3-27 0,0 1 0,0 0 0,-1-1 0,1 1 0,0-1 0,0 1 0,0-1 0,0 1 0,-1-1 0,1 1 0,0-1 0,0 0 0,0 0 0,0 1 0,0-1 0,0 0 0,0 0 0,0 0 0,0 0 0,0 0 0,0 0 0,0-1 0,0 1 0,0 0 0,0 0 0,0-1 0,0 1 0,0 0 0,1-1 0,0-1-320,0 1 0,1 0 0,-1 0 0,0-1 0,0 1 0,0-1 0,0 0 0,0 0 0,0 1-1,-1-1 1,1 0 0,-1-1 0,1 1 0,-1 0 0,2-4 0,15-40-10110,-6 7-2270</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9.561"/>
    </inkml:context>
    <inkml:brush xml:id="br0">
      <inkml:brushProperty name="width" value="0.025" units="cm"/>
      <inkml:brushProperty name="height" value="0.025" units="cm"/>
    </inkml:brush>
  </inkml:definitions>
  <inkml:trace contextRef="#ctx0" brushRef="#br0">0 0 18225,'0'0'13613</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29.953"/>
    </inkml:context>
    <inkml:brush xml:id="br0">
      <inkml:brushProperty name="width" value="0.025" units="cm"/>
      <inkml:brushProperty name="height" value="0.025" units="cm"/>
    </inkml:brush>
  </inkml:definitions>
  <inkml:trace contextRef="#ctx0" brushRef="#br0">56 1 13261,'0'0'13420,"-3"91"-12587,-3-43-673,3 3-64,1-3-64,2-6-32,0-6-64,-1-7-1345,-2-8-1057,-5-13-866,-4-8-1889,-6 0-6213</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155"/>
    </inkml:context>
    <inkml:brush xml:id="br0">
      <inkml:brushProperty name="width" value="0.025" units="cm"/>
      <inkml:brushProperty name="height" value="0.025" units="cm"/>
    </inkml:brush>
  </inkml:definitions>
  <inkml:trace contextRef="#ctx0" brushRef="#br0">0 65 15759,'0'0'8771,"15"6"-6700,-1-1-1703,1 0-1,0 0 1,0-1 0,1-1-1,-1-1 1,27 2-1,79-3-109,1-5 0,212-34 0,-330 38-629,37-13-1045,-25 1-2734,-9-7-6125,-7 5-931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30.297"/>
    </inkml:context>
    <inkml:brush xml:id="br0">
      <inkml:brushProperty name="width" value="0.025" units="cm"/>
      <inkml:brushProperty name="height" value="0.025" units="cm"/>
    </inkml:brush>
  </inkml:definitions>
  <inkml:trace contextRef="#ctx0" brushRef="#br0">0 136 13805,'3'-10'2904,"-2"4"-2506,0 1 0,1-1-1,-1 1 1,1-1 0,1 1-1,-1 0 1,1 0 0,0 0 0,0 0-1,0 1 1,1-1 0,-1 1-1,1 0 1,0 0 0,1 0 0,-1 1-1,1-1 1,-1 1 0,9-5-1,3 2 93,-1 1 0,1 0 0,1 1 0,-1 1-1,0 0 1,1 1 0,-1 1 0,1 0 0,0 2-1,-1 0 1,25 4 0,-38-4-470,0-1 0,0 1 0,0 0 1,0 0-1,0 0 0,-1 0 0,1 0 0,0 1 0,-1-1 0,1 1 1,-1 0-1,1 0 0,-1 0 0,0 0 0,0 0 0,0 0 1,0 0-1,0 1 0,-1-1 0,1 1 0,-1 0 0,1-1 0,-1 1 1,0 0-1,0 0 0,0-1 0,0 1 0,-1 0 0,1 0 1,-1 0-1,0 0 0,0 0 0,0 0 0,0 0 0,0 0 0,-1 0 1,-1 6-1,-1 3 160,0-1 0,-2 1-1,1-1 1,-2 1 0,1-1 0,-1-1 0,-14 19 0,2-6-165,8-11-11,1 0-1,-15 26 1,21-33-4,1 0-1,0 0 1,0 1-1,1-1 1,0 0 0,0 1-1,0-1 1,0 1 0,1-1-1,0 1 1,0-1-1,1 7 1,0-11-23,-1 1 1,1 0-1,0-1 1,0 1-1,0 0 1,-1-1-1,2 1 0,-1-1 1,0 0-1,0 1 1,0-1-1,1 0 1,-1 0-1,0 1 0,1-1 1,-1 0-1,1-1 1,-1 1-1,1 0 1,0 0-1,-1-1 0,1 1 1,0-1-1,0 1 1,-1-1-1,1 0 1,0 1-1,3-1 0,58 0-1979,-53-1 1365,-5 1-817,1-1 0,-1 0 0,1 0 0,-1 0 0,0-1 0,1 0 0,6-3 0,12-9-11647</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30.782"/>
    </inkml:context>
    <inkml:brush xml:id="br0">
      <inkml:brushProperty name="width" value="0.025" units="cm"/>
      <inkml:brushProperty name="height" value="0.025" units="cm"/>
    </inkml:brush>
  </inkml:definitions>
  <inkml:trace contextRef="#ctx0" brushRef="#br0">49 52 10922,'0'0'11056,"-5"10"-9679,-3 8-314,1 0-1,0 1 0,2-1 1,0 1-1,1 1 0,1-1 1,-2 35-1,23-85-149,-13 17-913,-1-1 0,-1 0 0,0 0 0,-1 0 0,0 0 0,-2 0 0,1 0 0,-3-18 0,-5 17 0,6 16 0,1 0 0,0 0 0,-1 0 0,1 1 0,0-1 0,-1 0 0,1 0 0,0 0 0,-1 0 0,1 1 0,0-1 0,-1 0 0,1 0 0,0 1 0,0-1 0,0 0 0,-1 0 0,1 1 0,0-1 0,0 0 0,0 1 0,-1-1 0,1 0 0,0 1 0,0-1 0,0 0 0,0 1 0,0-1 0,0 0 0,0 1 0,0-1 0,0 0 0,0 1 0,0-1 0,0 0 0,0 1 0,0-1 0,0 1 0,0-1 0,0 0 0,1 1 0,-1 2 0,-1 0 0,1 0 0,1 0 0,-1 1 0,0-1 0,1 0 0,0 0 0,-1 0 0,1 0 0,0 0 0,1 0 0,-1-1 0,1 1 0,-1 0 0,1 0 0,0-1 0,2 4 0,-1-4 0,1 0 0,-1 0 0,1 0 0,-1 0 0,1 0 0,0-1 0,0 1 0,0-1 0,0 0 0,0-1 0,0 1 0,0 0 0,6-1 0,-2 0 0,0 0 0,0 0 0,0 0 0,1-1 0,-1-1 0,0 1 0,0-1 0,-1-1 0,1 1 0,0-2 0,-1 1 0,1-1 0,-1 0 0,0 0 0,0-1 0,-1 1 0,0-2 0,1 1 0,-2-1 0,1 0 0,-1 0 0,0 0 0,0-1 0,0 0 0,-1 0 0,0 0 0,6-16 0,-27 61 0,-10 26 0,26-60 0,0 0 0,0 0 0,0 0 0,0 0 0,1 0 0,0 0 0,0 0 0,0 1 0,0-1 0,0 0 0,1 0 0,0 0 0,2 6 0,-2-8 0,0-1 0,0 0 0,0 0 0,0 0 0,0-1 0,0 1 0,0 0 0,0 0 0,1-1 0,-1 1 0,0 0 0,0-1 0,1 1 0,-1-1 0,1 0 0,-1 1 0,0-1 0,1 0 0,-1 0 0,1 0 0,-1 0 0,0 0 0,1 0 0,-1 0 0,1-1 0,-1 1 0,3-1 0,38-15 0,-30 6 0,0 0 0,0-1 0,-1-1 0,-1 0 0,0 0 0,-1-1 0,0 0 0,-1-1 0,0 0 0,-1 0 0,7-20 0,-37 119 0,18-70-277,1 0 1,0 1-1,1 0 0,0-1 0,0 29 1,3-44 116,0 0 0,0 0 1,0 1-1,0-1 0,0 0 0,0 0 1,0 0-1,0 0 0,0 1 1,0-1-1,0 0 0,0 0 0,0 0 1,0 1-1,0-1 0,0 0 1,0 0-1,0 0 0,0 0 0,0 1 1,0-1-1,0 0 0,0 0 1,0 0-1,0 0 0,0 1 0,1-1 1,-1 0-1,0 0 0,0 0 1,0 0-1,0 0 0,0 1 0,0-1 1,1 0-1,-1 0 0,0 0 1,0 0-1,0 0 0,0 0 0,1 0 1,-1 0-1,0 0 0,0 0 1,0 0-1,0 0 0,1 0 0,-1 0 1,0 0-1,0 0 0,0 0 1,1 0-1,-1 0 0,0 0 1,0 0-1,0 0 0,0 0 0,1 0 1,-1 0-1,0 0 0,10-3-7303</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31.107"/>
    </inkml:context>
    <inkml:brush xml:id="br0">
      <inkml:brushProperty name="width" value="0.025" units="cm"/>
      <inkml:brushProperty name="height" value="0.025" units="cm"/>
    </inkml:brush>
  </inkml:definitions>
  <inkml:trace contextRef="#ctx0" brushRef="#br0">1 0 18578,'0'0'9961,"31"63"-10057,-21-42-1730,5-4-1985,0-4-2019,7-5-7078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49:31.467"/>
    </inkml:context>
    <inkml:brush xml:id="br0">
      <inkml:brushProperty name="width" value="0.025" units="cm"/>
      <inkml:brushProperty name="height" value="0.025" units="cm"/>
    </inkml:brush>
  </inkml:definitions>
  <inkml:trace contextRef="#ctx0" brushRef="#br0">120 0 11243,'0'0'20189,"-11"2"-19174,3 0-970,0 0 1,0 1 0,0 0 0,0 0-1,0 1 1,-9 5 0,14-7-46,0 0 0,0 0 0,0 0 0,0 0 0,1 1 0,-1-1 0,1 1 0,-1-1 0,1 1 0,0 0 0,0 0 0,0 0 0,1 0 0,-1 1 0,1-1 0,-1 0 0,1 1 0,0-1 0,0 1 0,1-1 0,-1 6 0,1-8 0,1-1 0,-1 1 0,0 0 0,1-1 0,-1 1 0,1-1 0,-1 1 0,1-1 0,-1 1 0,1-1 0,-1 0 0,1 1 0,0-1 0,-1 0 0,1 1 0,0-1 0,-1 0 0,1 0 0,0 1 0,-1-1 0,1 0 0,0 0 0,-1 0 0,1 0 0,0 0 0,-1 0 0,2 0 0,30 0 0,-23-1 0,185-8-528,-194 9 533,1 0 0,0 0 0,-1 0 0,1 0 0,0 0 0,0 0 0,-1 0 0,1 1 0,-1-1 0,1 0 0,0 0 0,-1 1 0,1-1 0,0 0 0,-1 1 0,1-1 0,-1 1 0,1-1 0,-1 0 0,1 1 0,-1-1 0,1 1 0,-1 0 0,0-1 0,1 1 0,-1-1 0,0 1 0,1 0 0,-1-1 0,0 1 0,0-1 0,1 1 0,-1 0 0,0-1 0,0 1 0,0 0 0,0 0 0,0-1 0,0 1 0,0 0 0,0-1 0,0 1 1,-1 0-1,1-1 0,0 1 0,0 0 0,-1-1 0,1 1 0,0-1 0,-1 1 0,1 0 0,0-1 0,-1 1 0,0 0 0,-23 34 247,13-24-482,-1-1 0,0-1 1,-1 0-1,0 0 0,-21 9 0,24-13-370,-1-1-1,0 0 0,0-1 0,0 0 1,0-1-1,-1 0 0,1-1 1,-12 1-1,10-2-9046</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48.927"/>
    </inkml:context>
    <inkml:brush xml:id="br0">
      <inkml:brushProperty name="width" value="0.025" units="cm"/>
      <inkml:brushProperty name="height" value="0.025" units="cm"/>
    </inkml:brush>
  </inkml:definitions>
  <inkml:trace contextRef="#ctx0" brushRef="#br0">367 51 6246,'-18'8'287,"0"0"1,1 2-1,0 0 1,1 0-1,0 2 1,0 0-1,1 1 1,1 1-1,0 0 1,1 0-1,0 2 1,-16 26-1,7-7 153,2 1 1,1 1-1,2 0 1,2 1-1,-12 46 0,18-50-303,2 0-1,1 0 1,2 1-1,1-1 1,2 1-1,1 0 1,2 0-1,1-1 1,2 1-1,1-1 1,21 63-1,-20-78-126,0 0 0,2-1 0,0 0 0,1 0 0,0-1 0,2 0 0,0-1 0,0-1 0,2 0 0,0 0 0,1-2 0,0 1 0,1-2 0,0 0 0,1-1 0,0-1 0,1-1 0,0 0 0,1-1 0,0-1 0,35 9 0,-26-11 62,0 0 1,0-2-1,0-1 0,0-1 0,0-2 1,0 0-1,0-2 0,0-1 0,-1-2 1,1 0-1,25-11 0,-22 5 67,-1-1-1,-1-2 1,0-1-1,-1-1 1,-1-2 0,0-1-1,-2 0 1,0-2-1,23-28 1,-27 27 0,-2-1 0,-1 0 0,-1-2 0,-1 0 1,-1-1-1,-1 0 0,-2-2 0,-1 1 0,-1-1 0,-1-1 1,-2 1-1,-1-1 0,-1-1 0,1-54 0,-5 45 45,-1 0 1,-2 1-1,-11-67 0,8 88-136,0 0-1,0 0 1,-2 1-1,0 0 1,-1 0-1,-1 0 1,-1 1-1,0 1 1,-1-1-1,-14-14 1,10 14-84,-2 0 1,0 1-1,-1 1 0,0 1 1,-1 1-1,0 0 0,-1 1 1,0 1-1,-1 1 0,0 1 1,-1 1-1,1 1 1,-1 1-1,0 0 0,-1 2 1,1 1-1,-1 0 0,1 2 1,-1 0-1,0 2 0,1 1 1,0 0-1,0 2 0,0 0 1,0 2-1,1 0 0,-24 12 1,-66 37-2234,-4 8-1447</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1.592"/>
    </inkml:context>
    <inkml:brush xml:id="br0">
      <inkml:brushProperty name="width" value="0.025" units="cm"/>
      <inkml:brushProperty name="height" value="0.025" units="cm"/>
    </inkml:brush>
  </inkml:definitions>
  <inkml:trace contextRef="#ctx0" brushRef="#br0">0 806 12716,'9'-10'8344,"203"-240"-854,212-239-6583,-370 432-896,-108 83-8206,13-6 1587,-6 3-4117</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1.930"/>
    </inkml:context>
    <inkml:brush xml:id="br0">
      <inkml:brushProperty name="width" value="0.025" units="cm"/>
      <inkml:brushProperty name="height" value="0.025" units="cm"/>
    </inkml:brush>
  </inkml:definitions>
  <inkml:trace contextRef="#ctx0" brushRef="#br0">346 0 16976,'0'0'8696,"-4"14"-7457,-8 25-836,-3-1 1,-1-1 0,-1 0-1,-28 42 1,-41 42 935,53-79-506,3 1 0,-48 93 0,76-134-833,1 0 0,0 0 0,0 0 0,0 0 0,1 0 0,-1 1 0,0-1 0,1 0 0,-1 1 0,1-1 0,0 0 0,0 1 0,0-1 0,0 1 0,0-1 0,0 0 0,2 4 0,-2-5 0,1 0 0,0 0 0,0 0 0,0-1 0,0 1 0,-1 0 0,1-1 0,0 1 0,0-1 0,0 1 0,0-1 0,0 0 0,0 1 0,0-1 0,0 0 0,1 0 0,-1 0 0,0 1 0,0-1 0,0 0 0,0-1 0,0 1 0,0 0 0,0 0 0,2-1 0,8-2 0,1 0 0,-2-1 0,1-1 0,0 1 0,16-12 0,276-179-3409,-104 65-3667,-124 82-8448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3.492"/>
    </inkml:context>
    <inkml:brush xml:id="br0">
      <inkml:brushProperty name="width" value="0.025" units="cm"/>
      <inkml:brushProperty name="height" value="0.025" units="cm"/>
    </inkml:brush>
  </inkml:definitions>
  <inkml:trace contextRef="#ctx0" brushRef="#br0">48 1 19506,'0'0'3011,"-26"62"-2114,15-10 0,4 11-705,3 10-128,4 0 0,0-7-32,0-6-1697,4-12-1,2-15 897,-5-15-1409,-1-14-1153,-7-4-705</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3.815"/>
    </inkml:context>
    <inkml:brush xml:id="br0">
      <inkml:brushProperty name="width" value="0.025" units="cm"/>
      <inkml:brushProperty name="height" value="0.025" units="cm"/>
    </inkml:brush>
  </inkml:definitions>
  <inkml:trace contextRef="#ctx0" brushRef="#br0">0 160 14157,'4'-9'2723,"0"2"-2298,0-1 1,0 1-1,0 0 1,1 1-1,0-1 0,1 1 1,-1 0-1,1 0 1,1 1-1,-1-1 0,1 1 1,0 1-1,0-1 1,0 1-1,8-3 0,6-3 188,0 1-1,1 2 0,0 0 0,0 1 0,0 1 0,1 1 0,-1 1 0,42 0 1,-62 3-588,-1 0 0,1 0 0,-1 0 0,1 0 0,-1 0 1,1 0-1,-1 1 0,1-1 0,-1 1 0,0-1 1,1 1-1,-1-1 0,0 1 0,1 0 0,-1 0 0,0 0 1,0 0-1,0 0 0,1 0 0,-1 0 0,0 0 0,0 0 1,-1 0-1,1 0 0,0 1 0,1 1 0,-2 0 69,1 0-1,-1 0 0,1 0 1,-1 0-1,0 0 1,0 0-1,0 0 0,0 0 1,-1 0-1,1 0 1,-1 0-1,-1 3 0,-2 6 187,-1-1 0,0 0-1,0-1 1,-1 1-1,-12 16 1,-4-3-280,-46 39 0,48-45 0,0 0 0,1 1 0,-26 34 0,44-52-12,1 0-1,-1-1 1,0 1 0,1 0 0,-1 0-1,0 0 1,1 0 0,-1 0 0,1 0-1,-1 0 1,1 0 0,0 0 0,0 0-1,-1 0 1,1 0 0,0 1 0,0-1-1,0 0 1,0 0 0,0 0 0,0 0-1,0 0 1,1 0 0,-1 0 0,1 2-1,-1-3-38,1 1 0,0 0 0,0 0 0,0-1 0,0 1 0,1 0 0,-1-1 0,0 1 0,0-1 0,0 0 0,0 1 0,1-1 0,-1 0 0,0 1 0,0-1 0,0 0 0,1 0 0,0 0 0,9-1-941,0 0-1,0 0 0,19-6 1,20-10-5948,3-5-3347</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4.364"/>
    </inkml:context>
    <inkml:brush xml:id="br0">
      <inkml:brushProperty name="width" value="0.025" units="cm"/>
      <inkml:brushProperty name="height" value="0.025" units="cm"/>
    </inkml:brush>
  </inkml:definitions>
  <inkml:trace contextRef="#ctx0" brushRef="#br0">93 111 16688,'-7'9'5653,"-3"4"-4291,-41 60 4484,47-68-5599,1 0 1,1 1-1,-1-1 1,0 1-1,1 0 1,0 0 0,1 0-1,0 0 1,-1 0-1,2 0 1,-1 0-1,1 9 1,0-14-248,0-1 0,1 1 0,-1-1 0,0 1 0,1-1 0,-1 1 0,0-1 0,1 0 0,-1 1 0,1-1 0,-1 1 0,1-1 0,-1 0 0,1 0 0,-1 1 0,1-1 0,-1 0 0,1 0 0,-1 1 0,1-1 0,-1 0 0,1 0 0,-1 0 0,1 0 0,0 0 0,-1 0 0,1 0 0,-1 0 0,1 0 0,-1 0 0,1 0 0,0-1 0,-1 1 0,1 0 0,-1 0 0,1 0 0,-1-1 0,1 1 0,0-1 0,23-10 0,-15 3 0,0 0 0,0-1 0,-1-1 0,0 1 0,-1-1 0,0-1 0,-1 1 0,0-1 0,0 0 0,-1 0 0,0-1 0,-1 0 0,-1 0 0,0 0 0,0 0 0,0-13 0,-8 60 0,3-23 0,1-1 0,0 1 0,1 19 0,0-30 0,0 0 0,1 0 0,-1 0 0,1 0 0,-1 0 0,1 0 0,-1 0 0,1-1 0,0 1 0,0 0 0,-1 0 0,1-1 0,0 1 0,0 0 0,0-1 0,0 1 0,0-1 0,-1 1 0,1-1 0,0 0 0,0 1 0,0-1 0,0 0 0,0 1 0,1-1 0,-1 0 0,0 0 0,0 0 0,0 0 0,0 0 0,0 0 0,0-1 0,0 1 0,1 0 0,41-11 0,-32 5 0,1 0 0,-2-1 0,1 0 0,-1-1 0,0 0 0,0-1 0,15-18 0,-8 5 0,-1 0 0,22-40 0,-40 114 0,-6-15 0,5-28 0,0-1 0,1 1 0,0-1 0,1 1 0,0 0 0,0 0 0,1 0 0,0 0 0,1-1 0,2 17 0,-2-24 0,0 0 0,0 0 0,0 0 0,0 0 0,0 0 0,0 0 0,0 0 0,0-1 0,0 1 0,0 0 0,1-1 0,-1 1 0,0 0 0,0-1 0,1 0 0,-1 1 0,0-1 0,1 0 0,-1 0 0,1 1 0,-1-1 0,0 0 0,1-1 0,-1 1 0,0 0 0,1 0 0,-1 0 0,0-1 0,1 1 0,-1-1 0,0 1 0,1-1 0,1-1 0,44-22 0,-34 14 0,-1 0 0,-1 0 0,0-1 0,0-1 0,-1 0 0,-1 0 0,0-1 0,0 0 0,-1-1 0,-1 0 0,-1 0 0,0 0 0,7-24 0,-41 110 0,21-58 0,1 0 0,0 0 0,1 0 0,1 0 0,0 1 0,1 0 0,-2 21 0,5-36-56,0 0 1,0 0-1,0 0 0,0-1 1,1 1-1,-1 0 0,0 0 1,0 0-1,0 0 0,1 0 0,-1 0 1,0 0-1,0 0 0,1-1 1,-1 1-1,0 0 0,0 0 1,0 0-1,1 0 0,-1 0 1,0 0-1,0 0 0,1 0 1,-1 1-1,0-1 0,0 0 0,1 0 1,-1 0-1,0 0 0,0 0 1,0 0-1,1 0 0,-1 0 1,0 1-1,0-1 0,0 0 1,0 0-1,1 0 0,-1 0 1,0 1-1,0-1 0,0 0 1,0 0-1,0 0 0,0 1 0,1-1 1,-1 0-1,0 0 0,0 0 1,0 1-1,0-1 0,0 0 1,0 0-1,0 1 0,0-1 1,0 0-1,0 1 0,11-22-7946,-6-6-3187</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545"/>
    </inkml:context>
    <inkml:brush xml:id="br0">
      <inkml:brushProperty name="width" value="0.025" units="cm"/>
      <inkml:brushProperty name="height" value="0.025" units="cm"/>
    </inkml:brush>
  </inkml:definitions>
  <inkml:trace contextRef="#ctx0" brushRef="#br0">0 82 16143,'0'0'6534,"51"-45"-4580,-2 41-256,12 0-545,16-1-673,6 3-223,7-1-161,-3 2-96,-5 0-673,-10-1-2113,-10-3-2435,-11-4-3620</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4.717"/>
    </inkml:context>
    <inkml:brush xml:id="br0">
      <inkml:brushProperty name="width" value="0.025" units="cm"/>
      <inkml:brushProperty name="height" value="0.025" units="cm"/>
    </inkml:brush>
  </inkml:definitions>
  <inkml:trace contextRef="#ctx0" brushRef="#br0">1 0 18866,'0'0'10826,"6"53"-11979,14-38-3171,7-5-3267,1-4-8745</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5.082"/>
    </inkml:context>
    <inkml:brush xml:id="br0">
      <inkml:brushProperty name="width" value="0.025" units="cm"/>
      <inkml:brushProperty name="height" value="0.025" units="cm"/>
    </inkml:brush>
  </inkml:definitions>
  <inkml:trace contextRef="#ctx0" brushRef="#br0">156 0 416,'0'0'23281,"-10"8"-19581,-14 8-2277,4-2-634,0 0 1,1 1-1,0 0 1,-21 25-1,40-40-790,0 0 0,-1 1 0,1-1 1,0 0-1,0 1 0,-1-1 0,1 0 0,0 1 0,0-1 0,0 0 1,-1 1-1,1-1 0,0 1 0,0-1 0,0 0 0,0 1 0,0-1 0,0 1 1,0-1-1,0 0 0,0 1 0,0-1 0,0 1 0,0-1 0,0 0 1,0 1-1,0-1 0,0 1 0,0-1 0,1 0 0,-1 1 0,0-1 1,0 1-1,0-1 0,1 1 0,17 5-98,34-6-335,-39 0 192,5 0-196,-4-1 174,0 0 0,0 1 0,0 1 0,0 0 0,-1 1 0,1 0 0,0 2 0,-1-1 0,0 1 0,24 12 0,-36-16 288,0 1 0,0-1 0,0 1-1,1 0 1,-1-1 0,0 1 0,0 0 0,-1 0 0,1 0 0,0 0-1,0 0 1,0 0 0,0 0 0,-1 0 0,1 0 0,-1 0 0,1 0-1,-1 0 1,1 0 0,-1 1 0,1-1 0,-1 0 0,0 0 0,0 1-1,0-1 1,0 0 0,0 0 0,0 1 0,0 0 0,-1 1 77,0-1 0,-1 1 1,1-1-1,0 0 0,-1 0 1,0 0-1,1 0 0,-1 0 1,0 0-1,0 0 0,0-1 0,0 1 1,-3 1-1,-8 5 403,0-2-1,0 1 1,-26 8-1,-10-4-1401,48-11 725,0 0 1,0 0 0,-1 1-1,1-1 1,0 0-1,0 0 1,0 0-1,-1 0 1,1 0 0,0 0-1,0-1 1,0 1-1,0 0 1,0 0-1,-1-1 1,1 1 0,0-1-1,0 1 1,0-1-1,0 0 1,0 1 0,0-1-1,0 0 1,0 0-1,1 1 1,-1-1-1,0 0 1,0 0 0,1 0-1,-1 0 1,0 0-1,1 0 1,-1 0-1,1 0 1,-1-3 0,0-16-13959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5.585"/>
    </inkml:context>
    <inkml:brush xml:id="br0">
      <inkml:brushProperty name="width" value="0.025" units="cm"/>
      <inkml:brushProperty name="height" value="0.025" units="cm"/>
    </inkml:brush>
  </inkml:definitions>
  <inkml:trace contextRef="#ctx0" brushRef="#br0">48 247 13068,'1'-9'5141,"1"-26"-916,-2 4 1923,-3 28-5135,-3 11-115,-5 14-12,3 4-810,2 1-1,0-1 1,2 1-1,0 0 1,2 0-1,2 37 1,0-62-66,0-1 1,0 0 0,0 0 0,1 0 0,-1 0-1,0 0 1,1 0 0,-1 0 0,1 0 0,-1 0 0,1 0-1,-1 0 1,1 0 0,0 0 0,0 0 0,-1 0-1,1 0 1,0-1 0,0 1 0,0 0 0,0-1 0,0 1-1,0 0 1,0-1 0,0 1 0,0-1 0,0 0 0,0 1-1,0-1 1,0 0 0,0 0 0,0 0 0,0 1-1,1-1 1,-1 0 0,0 0 0,0-1 0,0 1 0,0 0-1,0 0 1,0-1 0,1 1 0,-1 0 0,0-1 0,1 0-1,6-1 51,-1-1-1,0 0 0,0 0 0,0-1 1,11-6-1,9-11-60,0-1 0,-2-1 0,0-2 0,-2 0 0,23-32 0,-31 37 0,-1-1 0,-1 0 0,-1-1 0,-1 0 0,-1-1 0,0-1 0,9-41 0,-17 40 0,-2 25 0,0-1 0,0 1 0,0 0 0,0 0 0,0 0 0,0 0 0,0-1 0,0 1 0,-1 0 0,1 0 0,0 0 0,0 0 0,0 0 0,0 0 0,0-1 0,0 1 0,0 0 0,-1 0 0,1 0 0,0 0 0,0 0 0,0 0 0,0 0 0,-1 0 0,1 0 0,0 0 0,0-1 0,0 1 0,0 0 0,-1 0 0,1 0 0,0 0 0,0 0 0,0 0 0,0 0 0,-1 0 0,1 1 0,0-1 0,0 0 0,0 0 0,0 0 0,-1 0 0,1 0 0,0 0 0,0 0 0,0 0 0,0 0 0,-1 0 0,1 1 0,0-1 0,0 0 0,0 0 0,0 0 0,-4 4 0,1-1 0,0 1 0,0 0 0,0 0 0,0 1 0,-3 7 0,-13 27 0,-21 66 0,34-86 0,1 0 0,1 1 0,0-1 0,2 1 0,-1 35 0,3-53 0,1 1 0,-1-1 0,1 0 0,-1 0 0,1 0 0,0 1 0,0-1 0,0 0 0,0 0 0,0 0 0,0 0 0,0 0 0,1-1 0,-1 1 0,1 0 0,0-1 0,-1 1 0,1-1 0,0 1 0,0-1 0,0 0 0,0 0 0,0 0 0,0 0 0,0 0 0,0 0 0,0 0 0,1-1 0,-1 1 0,0-1 0,0 0 0,1 0 0,-1 1 0,0-1 0,5-1 0,3 1 0,0-1 0,0 0 0,1 0 0,-1-1 0,0-1 0,18-6 0,-17 4 0,0 0 0,0-1 0,-1-1 0,0 0 0,0 0 0,0 0 0,-1-2 0,0 1 0,9-12 0,-13 13 0,0 0 0,0 0 0,0-1 0,-1 1 0,0-1 0,0 0 0,-1 0 0,0 0 0,-1-1 0,0 1 0,0-1 0,-1 1 0,1-15 0,-2 22 0,0 1 0,0-1 0,1 0 0,-1 0 0,0 0 0,0 0 0,0 0 0,0 0 0,-1 0 0,1 0 0,0 0 0,0 1 0,0-1 0,-1 0 0,1 0 0,-1 0 0,1 0 0,0 1 0,-1-1 0,1 0 0,-1 0 0,0 1 0,1-1 0,-1 0 0,0 1 0,1-1 0,-1 1 0,0-1 0,0 1 0,1-1 0,-1 1 0,0-1 0,0 1 0,0 0 0,0-1 0,1 1 0,-1 0 0,0 0 0,0 0 0,0 0 0,0 0 0,0 0 0,0 0 0,0 0 0,0 0 0,0 0 0,1 0 0,-1 1 0,0-1 0,0 0 0,-1 1 0,-3 1 0,1 0 0,-1 0 0,1 1 0,0-1 0,0 1 0,0 0 0,0 0 0,-6 6 0,-6 11 0,1 0 0,-20 34 0,31-47 0,0-1 0,0 1 0,1 0 0,0 0 0,1 0 0,-1 1 0,2-1 0,-1 1 0,1-1 0,0 1 0,0-1 0,1 16 0,1-22 0,0 1 0,0-1 0,0 1 0,0-1 0,0 0 0,0 1 0,0-1 0,0 0 0,1 0 0,-1 0 0,0 0 0,1 0 0,-1 0 0,1 0 0,-1-1 0,1 1 0,-1 0 0,1-1 0,0 1 0,-1-1 0,1 0 0,0 1 0,-1-1 0,1 0 0,0 0 0,-1 0 0,3-1 0,51-2 0,-49 2-346,1-1 1,-1 0-1,0 0 0,0 0 1,1-1-1,10-6 0,30-29-6646,-17 6-3551</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5.921"/>
    </inkml:context>
    <inkml:brush xml:id="br0">
      <inkml:brushProperty name="width" value="0.025" units="cm"/>
      <inkml:brushProperty name="height" value="0.025" units="cm"/>
    </inkml:brush>
  </inkml:definitions>
  <inkml:trace contextRef="#ctx0" brushRef="#br0">151 0 19026,'0'0'4783,"-11"7"-854,-2 1-3063,-3 0-346,1 1 1,0 0-1,0 1 0,1 1 1,1 0-1,-1 1 1,-11 14-1,25-25-520,0-1 0,0 0 0,0 1 0,0-1 0,0 0 0,0 1 0,0-1 0,0 0 0,0 1 0,0-1 0,0 0 0,1 0 0,-1 1 0,0-1 0,0 0 0,0 1 0,0-1 0,0 0 0,1 0 0,-1 1 0,0-1 0,0 0 0,0 0 0,1 1 0,-1-1 0,0 0 0,0 0 0,1 0 0,-1 1 0,0-1 0,0 0 0,1 0 0,-1 0 0,0 0 0,1 0 0,-1 0 0,0 0 0,1 1 0,-1-1 0,0 0 0,1 0 0,-1 0 0,0 0 0,1 0 0,-1-1 0,0 1 0,1 0 0,-1 0 0,0 0 0,1 0 0,19 0 0,-19 0 0,245-14-2584,-246 14 2594,0 0 0,1 0 0,-1 0 0,0 0 0,1 0 0,-1 0 1,0 0-1,1 0 0,-1 0 0,0 0 0,1 0 0,-1 0 0,0 0 0,1 0 0,-1 0 0,0 0 0,1 0 0,-1 0 0,0 0 0,1 1 0,-1-1 0,0 0 0,1 0 0,-1 0 0,0 1 0,0-1 0,1 0 0,-1 0 0,0 1 0,0-1 0,0 0 1,1 1-1,-1-1 0,0 0 0,0 0 0,0 1 0,0-1 0,0 0 0,0 1 0,1-1 0,-1 1 0,-10 15 876,-20 10 390,18-18-1374,-1 0 1,1-1-1,-1-1 1,0 0-1,-1-1 1,1 0-1,-1-1 1,0 0-1,0-2 1,-20 3-1,23-6-7061</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7.798"/>
    </inkml:context>
    <inkml:brush xml:id="br0">
      <inkml:brushProperty name="width" value="0.025" units="cm"/>
      <inkml:brushProperty name="height" value="0.025" units="cm"/>
    </inkml:brush>
  </inkml:definitions>
  <inkml:trace contextRef="#ctx0" brushRef="#br0">155 491 5990,'0'0'25357,"-9"0"-24423,2 0-912,1 1 0,0 0 0,0 0 1,0 1-1,0 0 0,0 0 0,1 0 0,-1 1 0,0 0 0,1 0 0,0 0 0,0 0 0,0 1 0,0 0 0,0 0 1,1 1-1,0-1 0,0 1 0,0 0 0,0 0 0,-4 8 0,5-9-22,0 1 0,0-1 0,0 0 0,1 1 0,-1 0 0,1 0 0,0 0 0,1 0 0,-1 0 0,1 0 0,0 0 0,0 0 0,0 6 0,2-11 0,0 1 0,0-1 0,-1 0 0,1 1 0,0-1 0,0 0 0,0 0 0,0 0 0,0 1 0,-1-1 0,1 0 0,0 0 0,0-1 0,0 1 0,0 0 0,0 0 0,-1 0 0,1 0 0,0-1 0,0 1 0,0 0 0,1-1 0,12-9 0,1 0 0,-1-1 0,-1 0 0,0-1 0,-1 0 0,22-28 0,-25 29 0,66-91 0,-45 59 0,-27 78 0,-8 39 0,5-74 0,0 1 0,0 0 0,0 0 0,0 0 0,0-1 0,1 1 0,-1 0 0,0 0 0,1-1 0,-1 1 0,0 0 0,1 0 0,-1-1 0,1 1 0,-1 0 0,1-1 0,-1 1 0,1-1 0,0 1 0,-1-1 0,1 1 0,0-1 0,-1 1 0,1-1 0,0 1 0,0-1 0,-1 0 0,1 0 0,0 1 0,0-1 0,-1 0 0,1 0 0,0 0 0,0 0 0,0 0 0,0 0 0,-1 0 0,1 0 0,0 0 0,0 0 0,0 0 0,-1-1 0,1 1 0,0 0 0,0-1 0,1 0 0,39-17 0,-23 3 0,-1 0 0,-1-1 0,0 0 0,-2-1 0,1-1 0,-2 0 0,0-1 0,-2-1 0,0 0 0,-1 0 0,-1-1 0,-1 0 0,0-1 0,-2 1 0,4-26 0,-9 22 0,-9 33 0,-13 41 0,19-44 0,-62 147 0,-76 214 0,134-345 0,1 1 0,0 0 0,2 0 0,0 0 0,2 0 0,1 27 0,0-48 0,0 0 0,0 0 0,0 0 0,0 0 0,0 0 0,0 0 0,0 0 0,0 1 0,0-1 0,1 0 0,-1 0 0,0 0 0,1 0 0,-1 0 0,1-1 0,-1 1 0,1 0 0,0 0 0,-1 0 0,1 0 0,0-1 0,-1 1 0,1 0 0,0 0 0,0-1 0,0 1 0,0-1 0,0 1 0,0-1 0,0 1 0,0-1 0,0 1 0,0-1 0,0 0 0,0 0 0,0 0 0,0 1 0,0-1 0,0 0 0,0 0 0,0 0 0,0-1 0,0 1 0,0 0 0,0 0 0,0 0 0,2-2 0,1 1 0,0-1 0,0 0 0,0 0 0,0 0 0,0-1 0,-1 1 0,1-1 0,-1 0 0,0 0 0,5-6 0,29-47 0,-1-1 0,51-120 0,-29 56 0,-52 109-1,60-118-460,128-191-1,-182 310-380,-16 27 628,-15 32 229,-89 137 543,4-8 363,89-148-799,1 2-1,1 0 1,-16 64-1,25-74-121,1 0 0,1 0 0,1 25 0,5-40 0,4-14 0,6-13 0,4-17 0,2 1 0,1 1 0,2 0 0,2 2 0,1 1 0,55-54 0,-38 43 0,-48 50 0,-1 0 0,1 0 0,0 1 0,-7 12 0,10-16 0,1-1 0,-1 1 0,1-1 0,0 1 0,0-1 0,0 1 0,0 0 0,0 0 0,1-1 0,-1 1 0,1 0 0,-1 0 0,1 0 0,0 0 0,0-1 0,1 1 0,-1 0 0,2 5 0,-1-7 0,1 0 0,-1 0 0,1 0 0,-1 0 0,1-1 0,0 1 0,-1-1 0,1 1 0,0-1 0,-1 1 0,1-1 0,0 0 0,0 0 0,-1 0 0,1 0 0,0 0 0,0 0 0,-1-1 0,4 0 0,36-8 0,-13-1 0,-22 7 0,0 0 0,1 0 0,-1 1 0,1 0 0,-1 0 0,1 1 0,0-1 0,0 2 0,-1-1 0,1 1 0,0 0 0,12 2 0,-17-1 0,-1 0 0,1 0 0,-1 1 0,1-1 0,-1 1 0,0-1 0,0 1 0,0 0 0,0-1 0,0 1 0,0 0 0,-1 0 0,1-1 0,0 1 0,-1 0 0,1 0 0,-1 3 0,1-2 0,-1-1 0,1 0 0,0 1 0,-1-1 0,1 1 0,0-1 0,0 0 0,1 0 0,-1 0 0,3 4 0,-3-6 0,0 1 0,0-1 0,1 0 0,-1 1 0,0-1 0,0 0 0,0 0 0,0 0 0,1 0 0,-1 0 0,0 0 0,0 0 0,0 0 0,0 0 0,1-1 0,-1 1 0,0-1 0,0 1 0,0 0 0,0-1 0,0 0 0,0 1 0,0-1 0,0 0 0,0 1 0,0-1 0,0 0 0,-1 0 0,1 0 0,1-1 0,11-10-1044,-1 0 0,0-1 1,0-1-1,-1 0 0,9-16 0,44-84-9457,-37 63 7641,17-25-461,-13 25 5301,-2-2 6376,-68 141-538,-26 131-5173,59-195-2601,2 0-1,0 1 1,1-1-1,2 1 1,1 35 0,0-60-44,0 0 0,1 0 1,-1 0-1,0 0 0,0 0 1,0 0-1,0-1 1,0 1-1,0 0 0,0 0 1,1 0-1,-1 0 0,0 0 1,0 0-1,0 0 1,0 0-1,0 0 0,1-1 1,-1 1-1,0 0 1,0 0-1,0 0 0,0 0 1,1 0-1,-1 0 0,0 0 1,0 0-1,0 0 1,0 0-1,1 0 0,-1 0 1,0 0-1,0 1 0,0-1 1,0 0-1,1 0 1,-1 0-1,0 0 0,0 0 1,0 0-1,0 0 0,0 0 1,1 0-1,-1 1 1,0-1-1,0 0 0,0 0 1,0 0-1,0 0 0,0 0 1,0 1-1,0-1 1,0 0-1,0 0 0,1 0 1,-1 0-1,0 1 1,0-1-1,0 0 0,0 0 1,0 0-1,0 0 0,0 1 1,0-1-1,0 0 1,0 0-1,-1 1 0,9-13 60,-1-13-223,-1 0 0,-2 1 0,0-2 0,-2 1 0,0 0 0,-4-39 0,2 24 71,2 43 110,0 1 1,0-1-1,1 0 1,-1 1-1,1-1 1,0 0 0,0 0-1,0-1 1,0 1-1,0-1 1,1 1-1,-1-1 1,1 0-1,0-1 1,0 1-1,5 2 1,-1-3 15,0 0 0,-1-1 0,1 1 0,0-1 0,-1-1 0,1 0 1,-1 0-1,1 0 0,-1-1 0,1 0 0,-1 0 0,0-1 0,0 0 0,0 0 0,0-1 0,0 0 1,-1 0-1,0 0 0,0-1 0,7-7 0,-5 5 35,-1 0-1,-1-1 1,1 0 0,-1 0-1,0 0 1,-1-1-1,0 0 1,-1 0 0,0 0-1,0-1 1,-1 1 0,0-1-1,0 0 1,1-19-1,-3 28-58,-1 1-1,0-1 0,0 0 1,0 0-1,1 0 0,-1 0 1,0 0-1,0 1 0,0-1 1,0 0-1,-1 0 0,1 0 1,0 0-1,0 1 0,0-1 1,-1 0-1,1 0 1,0 0-1,-1 1 0,1-1 1,-1 0-1,1 0 0,-1 1 1,1-1-1,-2-1 0,1 2-9,0 1-1,0-1 0,0 0 1,0 0-1,0 0 0,0 1 1,1-1-1,-1 0 0,0 1 1,0-1-1,0 0 0,0 1 1,1-1-1,-1 1 0,0 0 1,0-1-1,1 1 0,-2 1 1,-30 38 79,18-14 47,1 1 1,-13 39-1,22-54-94,0-1-1,2 1 0,-1 0 1,1 0-1,1 0 1,0 0-1,1 0 1,2 22-1,-1-32-31,-1 0 0,1 0 0,0 0 0,0-1 0,0 1 0,0 0 0,1 0 0,-1-1 0,0 1 0,1-1 0,-1 1 0,1-1 0,-1 0 0,1 0 0,0 1 0,-1-1 0,1 0 0,0 0 0,0-1 0,0 1 0,0 0 0,0-1 0,0 1 0,0-1 0,0 0 0,0 1 0,0-1 0,0 0 0,0 0 0,4-1 0,2 1 0,0 0 0,-1-1 0,1 0 0,0-1 0,-1 1 0,1-2 0,8-2 0,-5-1 0,-1-1 0,1 0 0,-1 0 0,0-1 0,-1 0 0,0-1 0,0 0 0,-1 0 0,8-12 0,-14 23 0,-4 9 0,-4 13 0,3-15 0,0 0 0,1 0 0,0 0 0,0 1 0,1-1 0,-1 19 0,2-28-53,0 1 0,0-1-1,0 0 1,0 1 0,0-1 0,0 1 0,0-1 0,1 1-1,-1-1 1,0 0 0,0 1 0,0-1 0,1 1 0,-1-1-1,0 0 1,0 1 0,1-1 0,-1 0 0,0 1 0,0-1-1,1 0 1,-1 1 0,1-1 0,-1 0 0,0 0-1,1 1 1,-1-1 0,0 0 0,1 0 0,-1 0 0,1 0-1,-1 0 1,1 1 0,-1-1 0,0 0 0,1 0 0,-1 0-1,1 0 1,-1 0 0,1 0 0,-1 0 0,1-1 0,-1 1-1,0 0 1,1 0 0,-1 0 0,1 0 0,-1 0-1,0-1 1,1 1 0,19-16-5990,-9-4-1666</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8.136"/>
    </inkml:context>
    <inkml:brush xml:id="br0">
      <inkml:brushProperty name="width" value="0.025" units="cm"/>
      <inkml:brushProperty name="height" value="0.025" units="cm"/>
    </inkml:brush>
  </inkml:definitions>
  <inkml:trace contextRef="#ctx0" brushRef="#br0">11 1 14830,'-5'0'4612,"0"10"-2049,5 3-1090,0 4-896,0 1-449,5-1-1217,8 4-3075,6 0-7367</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8.484"/>
    </inkml:context>
    <inkml:brush xml:id="br0">
      <inkml:brushProperty name="width" value="0.025" units="cm"/>
      <inkml:brushProperty name="height" value="0.025" units="cm"/>
    </inkml:brush>
  </inkml:definitions>
  <inkml:trace contextRef="#ctx0" brushRef="#br0">19 353 16624,'0'0'7495,"-3"10"-4767,1-3-2256,-1 0-69,0 1 1,1-1-1,0 1 0,1-1 1,0 1-1,0 0 1,1 14-1,0-21-393,1 0-1,0 0 1,-1 0 0,1 0-1,0 0 1,0 0-1,0 0 1,0-1-1,0 1 1,0 0 0,0 0-1,0-1 1,0 1-1,0-1 1,0 1-1,0-1 1,0 1 0,0-1-1,0 0 1,1 0-1,-1 1 1,0-1-1,0 0 1,0 0 0,1 0-1,-1 0 1,0-1-1,0 1 1,0 0 0,2-1-1,39-8 196,-32 4-220,-1-1-1,0-1 1,0 1-1,-1-2 1,1 1-1,-2-1 1,1 0 0,-1-1-1,0 0 1,-1 0-1,0 0 1,0-1-1,-1 0 1,-1 0-1,1 0 1,-2 0 0,6-22-1,-1-4-45,-1 0 1,-2 0-1,-1 0 0,-2-42 0,-2 75 60,0 1 0,0-1 0,0 0 0,0 1-1,0-1 1,-1 0 0,1 1 0,-1-1 0,0 1 0,0-1 0,0 1 0,0-1-1,0 1 1,0-1 0,-1 1 0,-2-3 0,2 4 6,1 0-1,-1 0 1,0 0-1,1 0 1,-1 1 0,0-1-1,0 0 1,0 1-1,1 0 1,-1-1 0,0 1-1,0 0 1,0 0-1,0 0 1,0 0 0,0 0-1,1 1 1,-1-1 0,0 1-1,0-1 1,0 1-1,0-1 1,1 1 0,-3 1-1,-6 4 12,1 0 0,-1 0 0,1 1 0,0 0 0,1 0 0,0 1 0,0 0 0,1 1 0,0 0 0,0 0 0,1 0 0,0 1 0,1 0 0,-6 13 0,11-21-101,-1 0 0,0 1 0,1-1-1,-1 0 1,1 1 0,0-1-1,0 0 1,0 1 0,0-1-1,0 0 1,0 1 0,1-1-1,-1 0 1,1 1 0,0-1-1,0 0 1,0 0 0,0 0-1,0 0 1,0 1 0,0-1-1,0-1 1,1 1 0,-1 0-1,4 3 1,3 1-632,0-1-1,0 1 0,1-1 1,0-1-1,11 5 1,-12-6 388,-1 0 1,1 1-1,-1 0 0,0 0 1,0 0-1,0 1 1,-1 0-1,7 6 1,-11-7 320,0-1 1,0 1 0,0-1 0,0 1-1,-1 0 1,1 0 0,-1 0 0,0 0 0,0 0-1,0 4 1,3 12-1675,2-6-3496</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8.838"/>
    </inkml:context>
    <inkml:brush xml:id="br0">
      <inkml:brushProperty name="width" value="0.025" units="cm"/>
      <inkml:brushProperty name="height" value="0.025" units="cm"/>
    </inkml:brush>
  </inkml:definitions>
  <inkml:trace contextRef="#ctx0" brushRef="#br0">91 35 20435,'0'0'10565,"-4"-7"-10747,4 5 180,-1 0-1,-1 0 0,1 0 1,0 0-1,0 1 0,-1-1 0,1 0 1,-1 1-1,1-1 0,-1 1 1,1 0-1,-1-1 0,0 1 0,0 0 1,0 0-1,0 0 0,-3-1 1,3 2 6,0 0 1,0 0-1,0 1 1,0-1-1,0 0 1,0 1-1,0-1 0,0 1 1,0 0-1,0 0 1,0 0-1,0 0 1,0 0-1,0 0 1,1 0-1,-1 1 1,0-1-1,1 0 1,-1 1-1,1 0 1,0-1-1,-1 1 1,0 2-1,0-3 8,1 0 0,0 1 0,0-1-1,0 0 1,0 0 0,1 0 0,-1 0 0,0 1-1,0-1 1,1 0 0,-1 1 0,1-1 0,-1 1 0,1-1-1,0 1 1,-1-1 0,1 1 0,0-1 0,0 1-1,0-1 1,0 1 0,0-1 0,1 0 0,-1 4-1,2-4 20,-1 0 1,0 1-1,0-1 0,1 0 0,-1 0 0,1 0 0,-1 0 0,1 0 0,-1 0 0,1 0 0,-1 0 0,1-1 0,0 1 0,0 0 0,-1-1 0,1 0 0,2 1 0,13 1 216,1-1-1,-1 0 0,24-3 0,-28 1-195,77-8-564,-67 5 282,0 1 0,1 1 1,43 3-1,-66-1 257,0 0 0,1 0-1,-1 1 1,0-1 0,1 0 0,-1 1 0,0-1-1,1 1 1,-1 0 0,0-1 0,0 1 0,0 0-1,0 0 1,0 0 0,0-1 0,0 1-1,0 0 1,0 0 0,0 1 0,0-1 0,-1 0-1,1 0 1,0 0 0,-1 0 0,1 1 0,-1-1-1,1 0 1,-1 1 0,0-1 0,1 0 0,-1 1-1,0-1 1,0 0 0,0 1 0,0-1 0,0 1-1,0-1 1,-1 0 0,1 2 0,5 27 378,-1-29-404,0 1 0,1-1 0,-1 0 0,1 0 0,-1 0 0,1-1 0,-1 0 0,1 0 0,0 0 0,-1 0 0,1 0 0,5-2 0,-4 1 0,48-7-2685,-3-10-4581,-32 7-3795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29.205"/>
    </inkml:context>
    <inkml:brush xml:id="br0">
      <inkml:brushProperty name="width" value="0.025" units="cm"/>
      <inkml:brushProperty name="height" value="0.025" units="cm"/>
    </inkml:brush>
  </inkml:definitions>
  <inkml:trace contextRef="#ctx0" brushRef="#br0">0 153 19026,'0'0'4805,"29"-59"-2339,9 37-1473,11 2-705,11 6-224,8 1-640,6 1-4485,8 0-3780</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0.540"/>
    </inkml:context>
    <inkml:brush xml:id="br0">
      <inkml:brushProperty name="width" value="0.025" units="cm"/>
      <inkml:brushProperty name="height" value="0.025" units="cm"/>
    </inkml:brush>
  </inkml:definitions>
  <inkml:trace contextRef="#ctx0" brushRef="#br0">276 155 10474,'0'0'10191,"-9"-5"-7906,7 4-2167,-1-1 1,0 1 0,0 0 0,0-1-1,0 1 1,0 1 0,-1-1 0,1 0-1,0 1 1,0 0 0,0 0-1,-1 0 1,1 0 0,0 0 0,-6 1-1,3 2 77,0-1-1,0 0 1,1 1-1,-1 0 0,0 1 1,1-1-1,0 1 1,0 0-1,-6 6 0,-4 5 31,1 1-1,0 1 1,1 0 0,1 0-1,0 1 1,1 1-1,-15 39 1,19-42-67,1 0 1,1 1-1,0 0 1,2 0-1,0 1 0,0-1 1,2 1-1,0-1 1,1 1-1,3 20 1,-2-36-140,0 1 1,0-1 0,0 1-1,0-1 1,0 1 0,1-1-1,-1 0 1,1 0 0,0 0-1,-1 0 1,1 0 0,0 0-1,0 0 1,0-1 0,1 1-1,-1-1 1,0 1 0,1-1-1,-1 0 1,0 0 0,1 0-1,0 0 1,-1 0 0,1-1-1,-1 1 1,1-1 0,0 0-1,-1 0 1,1 0 0,0 0-1,3 0 1,1 0 19,1-1 0,-1 1 0,1-1-1,-1 0 1,0-1 0,1 0 0,-1 0 0,0-1 0,0 0 0,7-4 0,-8 3-19,0 0 0,0-1 1,0 0-1,-1 0 0,0-1 0,9-11 1,-12 14 16,0 1 0,-1-1 0,1 0 0,-1 1 1,0-1-1,1 0 0,-1 0 0,-1 0 1,1 0-1,0-1 0,-1 1 0,1 0 0,-1 0 1,0 0-1,0 0 0,0 0 0,-1-1 0,1 1 1,-2-3-1,1 4-24,0 0 0,-1 0 0,1 0-1,-1 0 1,1 0 0,-1 0 0,0 1 0,0-1 0,0 1 0,0-1 0,0 1 0,0 0-1,0 0 1,0 0 0,-1 0 0,1 0 0,0 0 0,-1 1 0,1-1 0,0 1-1,-1-1 1,1 1 0,-1 0 0,1 0 0,-1 0 0,1 0 0,0 1 0,-5 0 0,3-1-8,1 1 0,0-1 1,0 1-1,0-1 0,0 1 1,0 0-1,0 0 0,0 0 1,0 1-1,0-1 0,0 1 1,1-1-1,-1 1 0,0 0 1,1 0-1,0 0 0,-1 1 1,1-1-1,0 0 0,0 1 1,-3 5-1,5-8-5,0 1 0,-1 0 0,1 0 0,0-1 0,0 1 0,0 0 0,-1 0 0,1 0 0,0 0 0,0-1 0,0 1 0,0 0 0,1 0 0,-1 0 0,0-1 0,0 1 0,0 0 0,1 0 0,-1 0 0,0-1 0,1 1 0,-1 0 0,1 0 0,-1-1 0,1 1 0,-1-1 0,1 1 0,-1 0 0,1-1 0,0 1 0,-1-1 0,1 1 0,0-1 0,0 1 0,2 0 0,0 0 0,1 0 0,-1 0 0,0-1 0,0 1 0,1-1 0,-1 0 0,0 0 0,5 0 0,5-2 0,1 0 0,-1 0 0,25-9 0,-5-4 0,0 0 0,-1-2 0,55-40 0,-73 47 0,-13 10 0,-1 0 0,0 0 0,0-1 0,1 1 0,-1 0 0,0 0 0,0 0 0,1 0 0,-1 0 0,0 0 0,0 0 0,1 0 0,-1 0 0,0 0 0,0 0 0,1 0 0,-1 0 0,0 0 0,1 0 0,-1 0 0,0 1 0,0-1 0,1 0 0,-1 0 0,0 0 0,0 0 0,0 0 0,1 1 0,-1-1 0,0 0 0,0 0 0,0 0 0,0 1 0,1-1 0,-1 0 0,0 0 0,0 1 0,0-1 0,0 0 0,0 0 0,0 1 0,0-1 0,1 0 0,-1 0 0,0 1 0,0-1 0,0 0 0,0 0 0,0 1 0,-1-1 0,2 11 0,-2 3 0,-1 1 0,-1-1 0,0 1 0,-8 24 0,6-26 0,1 1 0,1 0 0,0-1 0,-1 26 0,4-39 0,0 1 0,0-1 0,0 0 0,0 1 0,1-1 0,-1 0 0,0 1 0,0-1 0,0 0 0,0 1 0,1-1 0,-1 0 0,0 1 0,0-1 0,1 0 0,-1 1 0,0-1 0,1 0 0,-1 0 0,0 0 0,0 1 0,1-1 0,-1 0 0,1 0 0,-1 0 0,0 0 0,1 1 0,-1-1 0,0 0 0,1 0 0,-1 0 0,1 0 0,-1 0 0,0 0 0,1 0 0,-1 0 0,1 0 0,-1 0 0,0-1 0,1 1 0,-1 0 0,0 0 0,1 0 0,-1 0 0,0 0 0,1-1 0,-1 1 0,0 0 0,1-1 0,19-9 0,-8 1 0,-1 0 0,-1-1 0,1 0 0,-2 0 0,1-1 0,-2-1 0,14-21 0,-6 5 0,-2-2 0,15-38 0,-41 148-545,4-50 547,3-17 3,1 1-1,1 0 0,0 1 0,1-1 0,0 22 0,2-36-10,0 1 0,1-1 0,-1 1 0,0-1 0,0 0 0,1 1 1,-1-1-1,0 0 0,0 1 0,1-1 0,-1 0 0,0 1 0,1-1 0,-1 0 0,0 0 0,1 1 0,-1-1 0,1 0 0,-1 0 0,0 0 0,1 0 0,-1 1 0,1-1 0,-1 0 0,1 0 0,-1 0 0,1 0 0,-1 0 1,0 0-1,1 0 0,-1 0 0,1 0 0,-1 0 0,1-1 0,-1 1 0,1 0 0,-1 0 0,0 0 0,1 0 0,-1-1 0,1 1 0,-1 0 0,0 0 0,1-1 0,21-11-564,-5-3 15,0-1 1,-1-1-1,-1-1 0,-1 0 0,0 0 1,-1-2-1,13-27 0,63-154 641,-80 178-127,57-145 1589,-60 161 157,-6 23-1173,-7 24-143,-14 30-126,4 0-1,2 1 1,3 1-1,4 0 1,0 109-1,8-220-262,-3 0 0,-11-63 0,10 82 0,-1 0 0,-1 1 0,-1-1 0,0 1 0,-2 0 0,-18-31 0,27 50 0,0-1 0,0 1 0,-1-1 0,1 0 0,0 1 0,0-1 0,-1 1 0,1-1 0,0 0 0,-1 1 0,1-1 0,-1 1 0,1-1 0,-1 1 0,1 0 0,-1-1 0,1 1 0,-1-1 0,1 1 0,-1 0 0,1-1 0,-1 1 0,0 0 0,1 0 0,-1 0 0,0-1 0,1 1 0,-1 0 0,1 0 0,-1 0 0,0 0 0,1 0 0,-1 0 0,0 0 0,1 0 0,-1 1 0,0-1 0,1 0 0,-1 0 0,0 0 0,1 1 0,-1-1 0,1 0 0,-1 1 0,0-1 0,1 1 0,-1 0 0,1 0 0,-1 0 0,1 0 0,0 0 0,-1 0 0,1 0 0,0 0 0,0 0 0,0 0 0,0 0 0,0 0 0,0 0 0,0 0 0,0 0 0,0 0 0,0 0 0,1 0 0,-1 0 0,0 0 0,1 0 0,-1 0 0,1-1 0,-1 1 0,1 0 0,-1 0 0,1 0 0,1 0 0,2 3 0,0 0 0,0-1 0,1 1 0,-1-1 0,1 0 0,0-1 0,0 1 0,0-1 0,0 0 0,1 0 0,-1-1 0,8 2 0,77 9 0,-46-8 0,-31-1-4596,1 1-9606</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933"/>
    </inkml:context>
    <inkml:brush xml:id="br0">
      <inkml:brushProperty name="width" value="0.025" units="cm"/>
      <inkml:brushProperty name="height" value="0.025" units="cm"/>
    </inkml:brush>
  </inkml:definitions>
  <inkml:trace contextRef="#ctx0" brushRef="#br0">315 0 15695,'0'0'13031,"-6"12"-11899,-19 23-864,-2-1 0,-1-1 0,-2-1 0,-33 28 0,-72 79-135,135-135-2910,8-8 1232,12-11-662,39-50-6478,-24 25 2369</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0.889"/>
    </inkml:context>
    <inkml:brush xml:id="br0">
      <inkml:brushProperty name="width" value="0.025" units="cm"/>
      <inkml:brushProperty name="height" value="0.025" units="cm"/>
    </inkml:brush>
  </inkml:definitions>
  <inkml:trace contextRef="#ctx0" brushRef="#br0">1 152 18321,'3'0'10166,"16"-4"-8128,-1-2-1668,-1-1 1,0-1-1,31-19 0,-42 24-315,0-1-1,0 0 0,-1-1 1,1 1-1,-1-1 0,0 0 1,-1 0-1,1-1 0,-1 1 1,0-1-1,0 0 0,-1 0 1,5-11-1,-8 16-54,1 1 0,-1 0 0,0-1 0,0 1 0,1-1 0,-1 1 0,0-1 0,0 1 0,0-1 0,0 0 0,1 1 0,-1-1 0,0 1 0,0-1 0,0 1 0,0-1 0,0 1 0,0-1 0,0 1 0,-1-1 0,1 0 0,0 1 0,0-1 0,0 1 0,0-1 0,-1 1 0,1-1 0,0 1 0,-1-1 0,1 1 0,0 0 0,-1-1 0,1 1 0,0-1 0,-1 1 0,0-1 0,-20 9 0,-21 28 0,25-17 0,0 2 0,-26 41 0,36-51 0,1 0 0,0 0 0,1 1 0,0 0 0,1 0 0,1 1 0,-5 23 0,8-34 3,0-1 0,0 0 0,-1 1 0,1-1 0,1 1 0,-1-1 0,0 1 1,0-1-1,0 1 0,1-1 0,-1 0 0,1 1 0,-1-1 0,1 0 0,0 1 0,-1-1 0,1 0 0,0 0 0,0 0 0,0 0 0,0 1 0,0-1 1,0 0-1,0-1 0,0 1 0,0 0 0,0 0 0,1 0 0,-1-1 0,0 1 0,0 0 0,1-1 0,-1 0 0,1 1 0,-1-1 0,0 0 0,1 1 1,-1-1-1,1 0 0,-1 0 0,1 0 0,-1 0 0,0-1 0,1 1 0,-1 0 0,3-1 0,6-1-106,-1 0 0,0-1 0,0 1 0,0-2 0,0 1 0,9-6 0,28-21-3286,-22 12-1357,0-2 0,25-27 0,-4-2 369</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31.256"/>
    </inkml:context>
    <inkml:brush xml:id="br0">
      <inkml:brushProperty name="width" value="0.025" units="cm"/>
      <inkml:brushProperty name="height" value="0.025" units="cm"/>
    </inkml:brush>
  </inkml:definitions>
  <inkml:trace contextRef="#ctx0" brushRef="#br0">301 1 12011,'0'0'10725,"-11"2"-7004,-3 3-3195,0 0 0,0 1 0,1 1-1,0 0 1,0 1 0,1 1 0,-1 0 0,2 0 0,-1 1-1,2 1 1,-11 11 0,16-16-526,-1 0 0,-1 0 0,1 0 0,1 1 0,-1 0 0,1 0 0,1 1 0,-1-1 0,-6 17 0,11-23 0,0 0 0,0-1 0,0 1 0,0 0 0,0 0 0,1 0 0,-1-1 0,0 1 0,0 0 0,1 0 0,-1-1 0,0 1 0,1 0 0,-1 0 0,0-1 0,1 1 0,-1 0 0,1-1 0,-1 1 0,1-1 0,0 1 0,-1-1 0,1 1 0,-1-1 0,1 1 0,0-1 0,0 1 0,-1-1 0,1 0 0,0 0 0,-1 1 0,1-1 0,0 0 0,0 0 0,0 0 0,-1 0 0,1 0 0,0 0 0,0 0 0,0 0 0,-1 0 0,1 0 0,0 0 0,1-1 0,44-3 0,-42 4 0,80-18-299,-63 12 97,1 1 0,1 1 1,-1 0-1,45 1 0,-66 3 212,1 0 1,-1-1-1,0 1 0,0 0 1,0 0-1,0 1 0,0-1 1,0 0-1,0 0 1,1 0-1,-1 1 0,0-1 1,0 0-1,0 1 0,0-1 1,0 1-1,0 0 0,0-1 1,0 1-1,-1 0 0,1-1 1,0 1-1,0 0 0,0 0 1,-1 0-1,1 0 0,0-1 1,-1 1-1,1 0 0,-1 0 1,1 0-1,-1 1 0,0-1 1,1 0-1,-1 0 0,0 0 1,0 0-1,0 0 0,0 0 1,0 0-1,0 0 1,0 1-1,0-1 0,0 0 1,0 0-1,0 0 0,-1 0 1,1 0-1,-1 0 0,1 0 1,-2 2-1,0 3 86,-1 0 0,-1 0 1,1-1-1,-1 1 0,0-1 0,-1 0 1,-7 8-1,-19 14-96,-1-2 0,-1-1 0,-1-2 0,-1-1 0,0-1 0,-73 27 0,71-40-1511,8-6-6043</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50.902"/>
    </inkml:context>
    <inkml:brush xml:id="br0">
      <inkml:brushProperty name="width" value="0.025" units="cm"/>
      <inkml:brushProperty name="height" value="0.025" units="cm"/>
    </inkml:brush>
  </inkml:definitions>
  <inkml:trace contextRef="#ctx0" brushRef="#br0">502 159 5285,'-46'37'264,"1"1"0,2 3 0,-70 84 0,60-56 460,-86 148 0,129-199-582,1 1 0,1 0-1,0 0 1,2 0 0,0 1 0,1 0 0,1 0 0,1 0 0,1 1 0,1-1 0,1 1 0,0-1 0,2 1-1,0-1 1,1 1 0,1-1 0,1 0 0,1-1 0,1 1 0,0-1 0,1 0 0,2-1 0,19 30 0,-16-27-122,1-1 1,1-1-1,1 0 1,1-1-1,1 0 1,0-2-1,1 0 1,29 19-1,-39-30 75,0 0-1,0 0 1,1-1-1,-1 0 1,1-1-1,0 0 1,0 0 0,0-1-1,0 0 1,0-1-1,0 0 1,1-1-1,-1 0 1,0 0 0,0-1-1,1-1 1,-1 1-1,0-2 1,0 0-1,-1 0 1,1 0 0,15-9-1,-10 3 83,-1-2-1,0 1 1,-1-2-1,0 0 1,-1 0-1,0-1 1,-1 0 0,-1-1-1,0-1 1,-1 1-1,0-2 1,11-26-1,5-21 581,32-121 0,-55 176-728,28-111 421,16-138-1,-37 184-304,-4 0 0,-3-1 0,-8-87 0,5 151-91,0 1 0,-1 0 1,0 0-1,0 0 0,-1 0 0,0 0 0,-1 0 0,0 0 0,0 1 1,0 0-1,-1 0 0,-1 0 0,1 1 0,-9-9 0,9 12-62,0 0-1,0 1 1,0-1 0,0 1-1,-1 0 1,0 0 0,1 1-1,-1 0 1,0 0-1,0 0 1,-1 0 0,1 1-1,0 0 1,0 1-1,0-1 1,-1 1 0,1 0-1,0 1 1,-1 0 0,1 0-1,0 0 1,-7 2-1,-7 4-873,0 1-1,0 1 0,-33 20 0,34-18-139,-50 28-3473</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0:55.972"/>
    </inkml:context>
    <inkml:brush xml:id="br0">
      <inkml:brushProperty name="width" value="0.025" units="cm"/>
      <inkml:brushProperty name="height" value="0.025" units="cm"/>
    </inkml:brush>
  </inkml:definitions>
  <inkml:trace contextRef="#ctx0" brushRef="#br0">5768 479 5285,'0'0'6198,"-9"-10"-6049,-9-10 72,1-1 0,-17-27-1,29 41-152,-1 1-1,1-1 1,-1 1-1,0 0 1,0 1-1,-1-1 1,0 1 0,0 1-1,0-1 1,0 1-1,-1 0 1,1 1-1,-17-5 1,-9-1-247,0 1 0,-42-3 0,13 2-256,-153-31-247,-530-87 5613,238 86-4754,-4 40-151,320 11 81,0 8 0,-233 52 1,-365 128 819,71 34 102,632-196-828,2 4 1,1 4-1,3 3 1,1 4-1,3 3 1,-73 67 0,70-46-201,-75 91 0,121-125 47,2 0-1,2 2 1,1 2-1,-31 69 1,52-97 42,1 0 0,0 1 0,1 0 0,1 0 0,0 1 0,2-1 0,0 1 0,1-1 0,1 1 0,1 0 0,3 23 0,1-18-78,1-1 1,1 1-1,1-1 0,1 0 0,1-1 1,1 0-1,1-1 0,16 22 0,4 2-5,3-1-1,1-3 1,2 0-1,2-3 0,1-1 1,2-2-1,67 42 1,-44-39-1,1-2 1,3-3 0,0-3 0,136 37 0,346 49 60,9-37 1,-331-49-59,523 34 6,-536-62-4,321-38 0,157-68-29,-12-59-129,-645 152 153,-1-1 1,0-2-1,-1-1 0,-1-2 1,-1-2-1,0-1 1,-1-1-1,-1-2 0,34-32 1,-7-8 406,-4-2 0,-2-2 0,-3-2 1,71-133-1,-105 170-367,-2 0 0,-1-1 0,-1-1 0,-2 0 0,-2 0 0,-1-1 0,4-57 0,-7 23-31,-4 1-1,-17-136 0,-17 14 1087,-8 1 1,-72-202-1,102 354-971,-2 0 1,-1 1-1,-2 1 0,-33-53 0,40 75-119,0 0-1,0 0 1,-1 1 0,0 0 0,-1 1-1,-1 0 1,0 1 0,0 1-1,-1 0 1,0 0 0,-1 2 0,1 0-1,-28-9 1,10 8-255,0 2-1,-1 1 0,0 1 1,1 2-1,-65 4 1,-166 31-6281,95-5-1546</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3.012"/>
    </inkml:context>
    <inkml:brush xml:id="br0">
      <inkml:brushProperty name="width" value="0.025" units="cm"/>
      <inkml:brushProperty name="height" value="0.025" units="cm"/>
    </inkml:brush>
  </inkml:definitions>
  <inkml:trace contextRef="#ctx0" brushRef="#br0">1 0 23254,'0'0'8355,"0"11"-8142,5 61-147,17 187-1226,-22-259 1002,0 0 1,0 1-1,0-1 1,0 0-1,0 0 1,0 0-1,0 1 1,0-1-1,0 0 0,0 0 1,0 1-1,0-1 1,0 0-1,0 0 1,0 0-1,-1 1 1,1-1-1,0 0 1,0 0-1,0 0 1,0 0-1,0 1 1,0-1-1,0 0 1,-1 0-1,1 0 1,0 0-1,0 1 1,0-1-1,0 0 0,-1 0 1,1 0-1,0 0 1,0 0-1,0 0 1,-1 0-1,1 0 1,0 0-1,0 0 1,0 0-1,-1 0 1,1 0-1,0 0 1,0 0-1,0 0 1,-1 0-1,1 0 1,0 0-1,0 0 1,-1 0-1,1 0 0,0 0 1,0 0-1,0 0 1,0 0-1,-1 0 1,1 0-1,0-1 1,0 1-1,0 0 1,0 0-1,-1 0 1,-13-6-6490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3.354"/>
    </inkml:context>
    <inkml:brush xml:id="br0">
      <inkml:brushProperty name="width" value="0.025" units="cm"/>
      <inkml:brushProperty name="height" value="0.025" units="cm"/>
    </inkml:brush>
  </inkml:definitions>
  <inkml:trace contextRef="#ctx0" brushRef="#br0">0 318 17392,'0'0'15055,"9"-1"-14756,-1 1-298,0-1 0,0 0 1,0 0-1,-1-1 0,1 0 1,0 0-1,-1-1 0,1 0 1,-1 0-1,0-1 0,0 0 1,0 0-1,-1-1 0,1 0 1,9-9-1,-1-7-1,-1 0 0,-1 0 0,-1-1 0,-1-1 0,-1 0 0,-1 0 0,8-31 0,-3 13 0,-14 41 0,0-1 0,0 1 0,0-1 0,0 1 0,0-1 0,0 0 0,0 1 0,0-1 0,1 1 0,-1-1 0,0 1 0,0-1 0,1 1 0,-1-1 0,0 1 0,1-1 0,-1 1 0,0 0 0,1-1 0,-1 1 0,1-1 0,-1 1 0,1 0 0,-1-1 0,1 1 0,-1 0 0,1 0 0,-1 0 0,1-1 0,-1 1 0,1 0 0,0 0 0,-1 0 0,1 0 0,-1 0 0,1 0 0,-1 0 0,1 0 0,0 0 0,-1 0 0,1 0 0,-1 0 0,1 0 0,-1 1 0,1-1 0,-1 0 0,1 0 0,-1 1 0,1-1 0,-1 0 0,1 0 0,-1 1 0,1-1 0,-1 1 0,1-1 0,-1 0 0,0 1 0,1 0 0,26 38 0,-17-24 0,1-2-267,0-1 0,1 0 0,0 0 0,1-1 0,1-1 0,17 11 0,-15-12-2489,1 0 0,35 12-1,-29-14-19744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3.933"/>
    </inkml:context>
    <inkml:brush xml:id="br0">
      <inkml:brushProperty name="width" value="0.025" units="cm"/>
      <inkml:brushProperty name="height" value="0.025" units="cm"/>
    </inkml:brush>
  </inkml:definitions>
  <inkml:trace contextRef="#ctx0" brushRef="#br0">1 1 12043,'0'0'15919,"18"73"-13997,-16-37-705,0 1-768,1 3-289,0-4-160,0-1 0,-1-3-352,1-5-1026,-3-4-864,0-1-1505,0-9-1218,-8-5-2402</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4.277"/>
    </inkml:context>
    <inkml:brush xml:id="br0">
      <inkml:brushProperty name="width" value="0.025" units="cm"/>
      <inkml:brushProperty name="height" value="0.025" units="cm"/>
    </inkml:brush>
  </inkml:definitions>
  <inkml:trace contextRef="#ctx0" brushRef="#br0">17 269 14318,'-4'-11'3843,"1"2"-2784,1 0 0,-1-1 0,1 0 0,1 1 0,0-1 0,0-15 1,2 19-753,-1 1 1,1 0 0,0 0 0,0 0 0,1 0 0,0 0-1,-1 0 1,2 0 0,-1 1 0,1-1 0,-1 1 0,1-1-1,0 1 1,1 0 0,-1 0 0,8-6 0,3-1-224,1 1 0,1 0 0,-1 1 1,2 1-1,-1 0 0,1 2 0,0-1 1,0 2-1,1 1 0,0 0 0,0 1 1,0 1-1,0 0 0,0 1 0,0 2 0,0 0 1,20 3-1,-32-3-90,-1 1-1,0-1 1,0 1-1,0 0 1,-1 0-1,1 0 1,0 1 0,-1 0-1,1 0 1,-1 0-1,0 0 1,0 1 0,-1 0-1,1-1 1,-1 2-1,1-1 1,-1 0 0,0 0-1,-1 1 1,3 5-1,-3-6 27,0 0-1,-1 0 0,0 0 0,0 0 0,0 0 0,0 0 0,-1 1 0,1-1 1,-1 0-1,0 0 0,-1 1 0,1-1 0,-1 0 0,0 0 0,0 0 1,0 0-1,0 0 0,-1 0 0,1 0 0,-1 0 0,0 0 0,0-1 1,-1 1-1,1-1 0,-4 4 0,0 0 6,-1-1 1,1 0-1,-1-1 1,-1 0-1,1 0 1,-1 0-1,0-1 1,0 0-1,0-1 1,0 1-1,-1-2 0,-10 3 1,-6 0-778,0-2 0,-41 1 0,48-4-660,95-11-13423,-40 1 1986</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5.574"/>
    </inkml:context>
    <inkml:brush xml:id="br0">
      <inkml:brushProperty name="width" value="0.025" units="cm"/>
      <inkml:brushProperty name="height" value="0.025" units="cm"/>
    </inkml:brush>
  </inkml:definitions>
  <inkml:trace contextRef="#ctx0" brushRef="#br0">124 317 14029,'0'0'17569,"-8"-5"-16998,-28-15-138,35 20-428,0 0 1,0 0 0,0 0 0,0 1 0,0-1-1,0 0 1,0 0 0,0 1 0,0-1 0,0 0-1,0 1 1,0-1 0,0 1 0,0-1 0,0 1 0,0 0-1,1-1 1,-1 1 0,0 0 0,0-1 0,1 1-1,-1 0 1,0 0 0,1 0 0,-1 1 0,-16 27 9,14-23-16,-26 61 1,27-63 0,1 0 0,0 0 0,0 0 0,0 1 0,0-1 0,1 0 0,-1 1 0,1-1 0,0 1 0,1-1 0,-1 0 0,1 1 0,0-1 0,1 6 0,0-9 0,0 1 0,0-1 0,0 0 0,-1 1 0,1-1 0,1 0 0,-1 0 0,0 0 0,0-1 0,0 1 0,0 0 0,0-1 0,1 0 0,-1 1 0,0-1 0,1 0 0,-1 0 0,4-1 0,44-2 0,-37 0 0,0 1 0,-1-2 0,1 0 0,-1 0 0,0-1 0,0-1 0,0 0 0,-1-1 0,14-10 0,-25 16 0,1 0 0,-1 0 0,1 0 0,-1 0 0,1 0 0,-1 0 0,1 0 0,-1 0 0,0 0 0,0 0 0,0 0 0,0 0 0,0 0 0,0 0 0,0 0 0,0-1 0,0 1 0,0 0 0,0 0 0,-1 0 0,1 0 0,0 0 0,-2-2 0,-14-29 0,8 17 0,4-6 0,12 13 0,27 16 0,-14-1 0,-6-4 0,0 0 0,1 0 0,-1-2 0,1 0 0,-1-1 0,29-3 0,-40 3 0,-1 0 0,1-1 0,-1 0 0,1 0 0,-1 0 0,1 0 0,-1-1 0,1 1 0,-1-1 0,0 0 0,0 0 0,0 0 0,0 0 0,0-1 0,0 1 0,-1-1 0,1 0 0,-1 1 0,0-1 0,0 0 0,0-1 0,0 1 0,0 0 0,-1 0 0,1-1 0,-1 1 0,0-1 0,0 1 0,0-1 0,-1 0 0,1 1 0,-1-1 0,0-6 0,0 9 0,0 0 0,1 0 0,-1 0 0,0 0 0,-1 0 0,1 0 0,0 0 0,0 0 0,0 0 0,-1 0 0,1 0 0,0 0 0,-1 0 0,1 0 0,-1 0 0,1 1 0,-1-1 0,1 0 0,-2-1 0,2 2 0,-1 0 0,1 0 0,-1 0 0,1 0 0,-1-1 0,1 1 0,-1 0 0,1 0 0,-1 0 0,0 0 0,1 1 0,-1-1 0,1 0 0,-1 0 0,1 0 0,-1 0 0,1 0 0,-1 1 0,1-1 0,-1 0 0,1 0 0,-1 1 0,1-1 0,-1 1 0,-27 31 0,21-22 0,1 1 0,0 1 0,1-1 0,0 1 0,1 0 0,0 0 0,1 0 0,1 1 0,0-1 0,-1 14 0,3-24 0,0 0 0,0 0 0,1-1 0,-1 1 0,1 0 0,-1-1 0,1 1 0,-1 0 0,1-1 0,0 1 0,0-1 0,0 1 0,0-1 0,0 0 0,0 1 0,0-1 0,0 0 0,1 0 0,-1 0 0,0 1 0,1-1 0,-1-1 0,1 1 0,-1 0 0,1 0 0,-1-1 0,1 1 0,0 0 0,-1-1 0,1 0 0,0 1 0,0-1 0,-1 0 0,1 0 0,0 0 0,-1 0 0,1 0 0,0 0 0,0-1 0,2 0 0,2 0 0,1 0 0,-1 0 0,0 0 0,0-1 0,0 0 0,0 0 0,-1-1 0,1 1 0,0-1 0,7-6 0,1-5 0,-1-1 0,0 0 0,-1 0 0,-1-2 0,0 1 0,-2-1 0,0-1 0,12-29 0,39-153 0,-60 199 0,9-53 0,-26 91 0,10-13 0,2 0 0,1 0 0,1 1 0,1-1 0,1 1 0,1 0 0,1-1 0,1 1 0,2-1 0,0 1 0,2-1 0,0-1 0,2 1 0,0-1 0,17 31 0,-11-31 0,-13-40 0,-15-40 0,9 42 0,-1 0 0,-1 0 0,0 0 0,-1 1 0,0 1 0,-2-1 0,1 1 0,-1 1 0,-14-13 0,74 33 0,9 6-3951,-17-7-6119,55 1-1,-48-6 7573,-35-6 5057,-3-9 6474,-11 13-8655,0-1 0,0 1 1,0-1-1,1 1 0,-1-1 1,0 0-1,0 1 0,0-1 0,0 1 1,0-1-1,0 1 0,-1-1 1,1 0-1,0 1 0,0-1 0,0 1 1,0-1-1,-1 1 0,1-1 1,0 1-1,-1-1 0,1 1 1,0-1-1,-1 0 0,-11-3 2937,8 3-3252,-1 1 1,0 0 0,0 0-1,1 0 1,-1 1 0,0 0-1,1 0 1,-1 0-1,1 0 1,-1 1 0,1 0-1,0 0 1,-1 0-1,1 0 1,0 1 0,0-1-1,1 1 1,-1 0-1,1 0 1,-1 0 0,1 1-1,0 0 1,0-1-1,0 1 1,1 0 0,-1 0-1,1 0 1,0 0-1,0 1 1,1-1 0,-1 1-1,1-1 1,0 1-1,-1 9 1,2-13-64,-1 0 0,1 1 0,0-1 0,0 1 0,0-1 0,1 0 0,-1 1 0,0-1 0,0 1 0,1-1 0,-1 0 0,1 1 0,-1-1 0,1 0 0,0 0 0,-1 1 0,1-1 0,0 0 0,0 0 0,0 0 0,0 0 0,0 0 0,0 0 0,1 1 0,1 0 0,0 0 0,1-1 0,-1 1 0,0-1 0,1 0 0,-1 0 0,1 0 0,-1 0 0,6 0 0,2-1 0,0 1 0,0-2 0,-1 1 0,1-2 0,20-4 0,-24 4 0,0-1 0,0 0 0,-1-1 0,1 1 0,-1-1 0,1-1 0,-1 1 0,0-1 0,-1 0 0,1 0 0,-1-1 0,0 0 0,-1 0 0,1 0 0,-1 0 0,0-1 0,-1 1 0,0-1 0,0 0 0,0 0 0,-1 0 0,0-1 0,0 1 0,-1-1 0,0 1 0,0-1 0,0-11 0,-2 17 0,0-1 0,0 0 0,0 1 0,0-1 0,0 1 0,0 0 0,0-1 0,-1 1 0,1 0 0,-1 0 0,0 0 0,0 0 0,1 0 0,-1 0 0,-1 0 0,1 1 0,0-1 0,0 1 0,0 0 0,-1-1 0,1 1 0,-1 0 0,-4-1 0,5 1 0,0 0 0,0 1 0,0-1 0,0 1 0,1-1 0,-1 1 0,0 0 0,0 0 0,0 0 0,0 0 0,0 0 0,0 0 0,0 0 0,0 1 0,0-1 0,0 1 0,0-1 0,1 1 0,-1 0 0,0-1 0,0 1 0,1 0 0,-1 0 0,0 1 0,1-1 0,-1 0 0,1 0 0,0 1 0,-1-1 0,1 1 0,-2 2 0,-3 13-2205,3-5-5455</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7.011"/>
    </inkml:context>
    <inkml:brush xml:id="br0">
      <inkml:brushProperty name="width" value="0.025" units="cm"/>
      <inkml:brushProperty name="height" value="0.025" units="cm"/>
    </inkml:brush>
  </inkml:definitions>
  <inkml:trace contextRef="#ctx0" brushRef="#br0">55 78 9033,'3'-22'5390,"-3"16"-3890,0 1 0,0-1 1,1 1-1,0 0 0,0-1 0,0 1 1,1 0-1,3-8 0,-4 24 1762,2 39-2333,-8 301-278,5-351-651,2 34-481,-2-33 440,0-1 0,0 1 0,-1 0 0,1 0 0,0-1 0,1 1 0,-1 0 0,0 0 0,0-1 0,0 1 0,0 0 0,0 0 0,1-1 0,-1 1 0,0 0 0,1-1 0,-1 1 0,1 0 0,-1-1 0,0 1 0,1 0 0,0-1 0,-1 1 0,1-1 0,-1 1 0,1-1 0,-1 1 0,1-1 0,0 0 0,-1 1 0,1-1 0,0 0 0,0 0 0,-1 1 0,1-1 0,0 0 0,1 0 0,-1-3-818,0-1 0,0 0 0,0 0 0,-1 0 0,1 0 1,-1 0-1,0 0 0,0 0 0,-1 0 0,0-4 0,1 2-546,-2-11-932,0 1 1,0-1 0,-8-22-1,-19-47-739,2 9 5918,11-1 5526,15 76-8229,1 0-1,0 0 1,0 0 0,0 0 0,0 1-1,1-1 1,-1 0 0,0 0 0,1 0-1,0 0 1,-1 0 0,1 1 0,0-1-1,0 0 1,0 0 0,0 1-1,0-1 1,0 1 0,0-1 0,3-1-1,-1 0 343,1 1 0,-1-1-1,1 1 1,0 0 0,0 0-1,0 0 1,0 0 0,8-1-1,7-2 1190,1 2 0,0 0-1,23 1 1,-31 1-1484,123-1-3501,-135 2 3186,0 0 1,0 0-1,0 0 1,0 0-1,0 0 1,0 0-1,1 0 1,-1 0-1,0 0 1,0 0-1,0 0 1,0 0-1,0 0 1,0 0-1,0 0 1,0 0-1,1 0 1,-1 0-1,0 0 1,0 0-1,0 0 1,0 0-1,0 0 1,0 0-1,0 0 1,0 0-1,1 1 1,-1-1-1,0 0 1,0 0-1,0 0 1,0 0-1,0 0 1,0 0-1,0 0 1,0 0-1,0 0 1,0 1-1,0-1 1,0 0-1,0 0 1,0 0-1,0 0 1,0 0-1,0 0 1,0 0-1,0 1 1,0-1-1,0 0 1,0 0-1,0 0 1,0 0-1,0 0 1,0 0-1,0 0 1,0 1-1,0-1 1,0 0-1,0 0 1,0 0-1,0 0 1,0 0-1,-9 9-3800,-10 6-227,-25 8-4164,1 0 6566,1 2 4620,33-19-549,1 0 0,0 0 0,0 1 0,0 0 0,1 0 0,-12 16 0,18-22-2133,1-1-1,-1 1 0,1-1 0,0 1 1,-1-1-1,1 0 0,0 1 0,-1-1 0,1 1 1,0 0-1,0-1 0,-1 1 0,1-1 0,0 1 1,0-1-1,0 1 0,0 0 0,0-1 1,0 1-1,0-1 0,0 1 0,0-1 0,0 1 1,0 0-1,0-1 0,0 1 0,1-1 1,-1 1-1,0-1 0,0 1 0,0-1 0,1 1 1,-1-1-1,1 2 0,21 3 2034,31-11-1189,-37 3-1338,55-10-405,-47 11-3324,1 1-4051,-17 1-2688</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1.272"/>
    </inkml:context>
    <inkml:brush xml:id="br0">
      <inkml:brushProperty name="width" value="0.025" units="cm"/>
      <inkml:brushProperty name="height" value="0.025" units="cm"/>
    </inkml:brush>
  </inkml:definitions>
  <inkml:trace contextRef="#ctx0" brushRef="#br0">0 0 10698,'0'0'15166,"5"8"-14034,0 5-994,0 0 1,-1 0-1,-1 0 0,0 1 1,-1-1-1,0 1 0,-1 0 0,-1-1 1,-1 21-1,2-14-165,1 0 1,1 0 0,1 0-1,1 0 1,1-1-1,14 34 1,-12-33-494,-5-6-1205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7.355"/>
    </inkml:context>
    <inkml:brush xml:id="br0">
      <inkml:brushProperty name="width" value="0.025" units="cm"/>
      <inkml:brushProperty name="height" value="0.025" units="cm"/>
    </inkml:brush>
  </inkml:definitions>
  <inkml:trace contextRef="#ctx0" brushRef="#br0">0 112 10954,'0'0'16112,"53"23"-15151,-13-42-641,4 0-256,0 0-256,-7 1-1858,-4-1-2531,-6 0-1953,-3-2-3171</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7.992"/>
    </inkml:context>
    <inkml:brush xml:id="br0">
      <inkml:brushProperty name="width" value="0.025" units="cm"/>
      <inkml:brushProperty name="height" value="0.025" units="cm"/>
    </inkml:brush>
  </inkml:definitions>
  <inkml:trace contextRef="#ctx0" brushRef="#br0">100 92 11915,'1'-11'4111,"0"-3"-2720,0-37 3603,-1 50-4904,0 1 1,0-1-1,0 1 1,0-1-1,0 1 1,-1-1-1,1 1 1,0-1-1,0 1 1,-1-1-1,1 1 1,0 0-1,0-1 1,-1 1-1,1-1 1,-1 1-1,1 0 1,0-1-1,-1 1 1,1 0-1,-1 0 1,1-1-1,-1 1 1,1 0-1,0 0 1,-1 0-1,1 0 1,-1-1-1,1 1 1,-1 0-1,1 0 1,-1 0-1,1 0 1,-1 0-1,0 0 1,1 0-1,-1 0 1,1 0-1,-1 1 1,1-1-1,0 0 1,-1 0-1,1 0 1,-1 1-1,1-1 1,-1 0-1,1 0 1,-1 1-1,1-1 1,0 0-1,-1 1 1,1-1-1,0 0 1,-1 1-1,1-1 1,0 1-1,-1-1 1,1 1-1,-23 23 822,15-9-654,1 0-1,0 1 1,1-1 0,1 1 0,1 1-1,0-1 1,1 1 0,-1 19 0,4 138 701,0-162-998,3 21 67,2 1 0,1-1-1,1 0 1,14 39 0,-20-70 52,-3-26 0,0 0-1,-2 0 1,-1 1-1,-8-24 0,6 20 4,0-1 0,-3-36 0,9 53-83,0 0 0,0 0 0,2 0 0,-1 0 0,1 0 0,4-13 0,-4 20 0,1 0 0,-1 0 0,1 0 0,0 1 0,1-1 0,-1 0 0,1 1 0,-1-1 0,1 1 0,0 0 0,0 0 0,1 0 0,-1 1 0,0-1 0,1 1 0,0 0 0,-1 0 0,8-3 0,9-4 0,-5 3 0,0-1 0,-1 0 0,0-1 0,0-1 0,13-11 0,-23 17 0,-1 0 0,0 0 0,0-1 0,0 1 0,0-1 0,-1 0 0,0 0 0,1 0 0,-1 0 0,-1 0 0,1 0 0,-1-1 0,1 1 0,-1-1 0,-1 1 0,1-1 0,-1 1 0,1-1 0,-1 1 0,0-1 0,-1 1 0,-1-10 0,2 14 0,0-1 0,0 1 0,0-1 0,0 1 0,-1-1 0,1 1 0,0 0 0,0-1 0,0 1 0,0-1 0,-1 1 0,1 0 0,0-1 0,-1 1 0,1 0 0,0-1 0,-1 1 0,1 0 0,0-1 0,-1 1 0,1 0 0,0 0 0,-1-1 0,1 1 0,-1 0 0,1 0 0,-1 0 0,1 0 0,0 0 0,-1 0 0,1-1 0,-1 1 0,1 0 0,-1 0 0,1 0 0,-1 0 0,1 1 0,-1-1 0,1 0 0,0 0 0,-1 0 0,1 0 0,-1 0 0,1 1 0,-1-1 0,1 0 0,0 0 0,-1 1 0,1-1 0,0 0 0,-1 0 0,1 1 0,0-1 0,-1 0 0,1 1 0,0-1 0,0 1 0,-1-1 0,1 0 0,0 1 0,0-1 0,-1 1 0,-19 25 0,10-1 0,0 0 0,1 0 0,2 1 0,1 0 0,-5 44 0,6-21 0,3 1 0,4 56 0,-1-96 0,0 1 0,1 0 0,6 21 0,-8-30 0,0 0 0,1-1 0,-1 1 0,1 0 0,0 0 0,-1-1 0,1 1 0,0 0 0,0-1 0,0 1 0,0-1 0,0 1 0,1-1 0,-1 0 0,0 1 0,1-1 0,-1 0 0,1 0 0,-1 0 0,1 0 0,-1 0 0,1 0 0,0 0 0,0-1 0,-1 1 0,1-1 0,0 1 0,0-1 0,0 0 0,3 1 0,-4-2 0,1 1 0,-1-1 0,0 0 0,0 1 0,1-1 0,-1 0 0,0 0 0,0 0 0,0 1 0,0-1 0,0 0 0,0-1 0,0 1 0,0 0 0,-1 0 0,1 0 0,0 0 0,-1-1 0,1 1 0,0-3 0,9-31 0,-8 29 0,6-50 0,-2-1 0,-2-81 0,-4 155 0,-1-4 0,1 0 0,1 1 0,0-1 0,4 22 0,-5-33 0,1 0 0,-1 0 0,1 0 0,-1 0 0,1 0 0,0 0 0,0 0 0,0-1 0,0 1 0,0 0 0,0 0 0,1-1 0,-1 1 0,0-1 0,1 1 0,-1-1 0,1 0 0,0 1 0,-1-1 0,1 0 0,0 0 0,0 0 0,0-1 0,0 1 0,-1 0 0,1-1 0,0 1 0,0-1 0,0 1 0,1-1 0,-1 0 0,0 0 0,0 0 0,0 0 0,0 0 0,0-1 0,3 0 0,-2 0 0,-1 0 0,0 0 0,0 0 0,1 0 0,-1-1 0,0 1 0,0-1 0,0 1 0,-1-1 0,1 0 0,2-2 0,15-12 0,-19 18-128,0 0 0,0-1 0,0 1 0,-1 0-1,1 0 1,0-1 0,-1 1 0,1 0 0,-1-1 0,1 1 0,-1 0 0,0-1-1,-1 3 1,-6 3-3282,1-5-2250,0-2-1765</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8.368"/>
    </inkml:context>
    <inkml:brush xml:id="br0">
      <inkml:brushProperty name="width" value="0.025" units="cm"/>
      <inkml:brushProperty name="height" value="0.025" units="cm"/>
    </inkml:brush>
  </inkml:definitions>
  <inkml:trace contextRef="#ctx0" brushRef="#br0">1 0 11659,'0'0'16773,"6"8"-16495,23 28 473,10 2-4203,8-7-3848,-41-29 5951,-1 0 0,0 0 0,1 0 0,0-1 0,-1 0 0,1 0 0,10 1 0,-14-3 2096,0 1-1,0 0 1,0 0 0,0 0-1,0 0 1,0 0 0,0 0-1,0 0 1,0 1 0,0-1 0,0 1-1,-1 0 1,1-1 0,0 1-1,0 0 1,-1 0 0,1 0-1,0 0 1,1 2 0,1 18 6730,-7 1-7771,-1-5 672,0 0 0,-2-1 1,-10 23-1,10-27-226,1 0 1,0 0-1,1 1 1,1 0-1,-1-1 1,2 1-1,-2 18 1,5-30-153,0 0 0,-1 0 0,1 0 0,0 0 0,0 1 0,0-1 0,0-1 0,0 1 0,0 0 0,0 0 0,0 0 0,0 0 0,0-1 0,0 1 0,1 0 0,-1-1 0,0 1 0,0-1 0,1 0 0,-1 1 0,0-1 0,1 0 0,-1 0 0,0 0 0,1 0 0,-1 0 0,0 0 0,1 0 0,1-1 0,47-3 0,-42 2-380,0 0 0,-1-1 0,1 0 1,-1 0-1,1-1 0,-1 0 0,9-6 0,-14 9 166,0-1 0,0 1 0,0-1-1,0 1 1,0-1 0,-1 0 0,1 1 0,0-1-1,-1 0 1,0 0 0,1 0 0,-1 0-1,0-1 1,0 1 0,0 0 0,0 0 0,-1-1-1,1 1 1,0 0 0,-1-1 0,0 1 0,1-1-1,-1 1 1,0 0 0,-1-1 0,1 1 0,0-1-1,-1 1 1,0-4 0,-10-11-7617</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8.727"/>
    </inkml:context>
    <inkml:brush xml:id="br0">
      <inkml:brushProperty name="width" value="0.025" units="cm"/>
      <inkml:brushProperty name="height" value="0.025" units="cm"/>
    </inkml:brush>
  </inkml:definitions>
  <inkml:trace contextRef="#ctx0" brushRef="#br0">1 114 14029,'0'0'15247,"74"0"-15151,-45-1-256,-5-3-1986,-2-1-2851,-2-6-1217,-2-4-1569</inkml:trace>
  <inkml:trace contextRef="#ctx0" brushRef="#br0" timeOffset="1">242 1 14189,'0'0'15183,"-22"59"-13390,14-29-511,1 1-962,3 2-320,4-3 0,0-2 0,0-6 0,5-6 0,5-8 0,-2-6-1345,0-2-2018,-4-7-2499,5-15-3875</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9.194"/>
    </inkml:context>
    <inkml:brush xml:id="br0">
      <inkml:brushProperty name="width" value="0.025" units="cm"/>
      <inkml:brushProperty name="height" value="0.025" units="cm"/>
    </inkml:brush>
  </inkml:definitions>
  <inkml:trace contextRef="#ctx0" brushRef="#br0">1 56 10826,'0'0'13261,"9"0"-11030,103 0 839,-111 0-3013,0 0 0,0-1 0,0 1 0,0 0-1,1-1 1,-1 1 0,0-1 0,0 1 0,0-1 0,0 1 0,0-1 0,0 0 0,0 0 0,-1 1 0,1-1 0,0 0 0,0 0 0,0 0-1,-1 0 1,1 0 0,-1 0 0,1 0 0,-1 0 0,1 0 0,-1 0 0,1-1 0,-1 1 0,0 0 0,0 0 0,0 0 0,1-2 0,-1 2-14,0 0 0,0 0 0,0 0 1,0 0-1,1 0 0,-1 0 0,0 0 1,-1 0-1,1 0 0,0 0 0,0 0 1,0 0-1,-1 0 0,1 0 0,0 0 1,-1 1-1,1-1 0,-1 0 1,1 0-1,-1 0 0,1 0 0,-1 1 1,0-1-1,1 0 0,-1 0 0,0 1 1,0-1-1,1 1 0,-1-1 0,0 1 1,0-1-1,0 1 0,0-1 0,0 1 1,-1-1-1,-1 2-43,0-1 0,0 1 0,0 0 0,0-1 0,1 1 0,-1 1 0,0-1 0,0 0 0,1 1 0,-1-1 0,1 1 0,-1 0 0,1 0 0,0 0 0,0 0 0,0 0 0,0 1 0,0-1 0,0 0 0,1 1 0,-1-1 0,1 1 0,-1 0 0,1 0 0,0-1 0,0 1 0,0 4 0,-3 3 0,1 0 0,0 1 0,1-1 0,0 1 0,1-1 0,-1 19 0,2-28 0,0 0 0,1 0 0,-1 1 0,0-1 0,1 0 0,-1 0 0,1 0 0,-1 0 0,1 0 0,0 0 0,-1 0 0,1 0 0,0 0 0,0 0 0,-1 0 0,1 0 0,0 0 0,0 0 0,0-1 0,0 1 0,0 0 0,0-1 0,0 1 0,1-1 0,-1 1 0,0-1 0,0 0 0,0 1 0,0-1 0,1 0 0,-1 0 0,0 0 0,0 0 0,1 0 0,-1 0 0,0 0 0,0 0 0,0 0 0,1-1 0,-1 1 0,2-1 0,2 0 0,0 0 0,-1-1 0,1 1 0,0-1 0,-1 0 0,1 0 0,-1-1 0,1 1 0,4-5 0,7-9 0,0-2 0,25-37 0,-43 83 0,-4-7 0,3-13 0,0 0 0,1 1 0,0-1 0,0 1 0,0 10 0,2-18 0,1 0 0,-1-1 0,0 1 0,1-1 0,-1 1 0,1 0 0,-1-1 0,0 1 0,1-1 0,-1 1 0,1-1 0,0 0 0,-1 1 0,1-1 0,-1 1 0,1-1 0,0 0 0,-1 0 0,1 1 0,0-1 0,-1 0 0,1 0 0,0 0 0,-1 0 0,1 0 0,0 0 0,-1 0 0,1 0 0,0 0 0,-1 0 0,1 0 0,0 0 0,-1 0 0,1-1 0,0 1 0,-1 0 0,1 0 0,0-1 0,29-9 0,12-19-1694,-30 18 98,0 0 0,-1-1 1,0 0-1,-1-1 0,11-18 0,-14 19-5168</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9.538"/>
    </inkml:context>
    <inkml:brush xml:id="br0">
      <inkml:brushProperty name="width" value="0.025" units="cm"/>
      <inkml:brushProperty name="height" value="0.025" units="cm"/>
    </inkml:brush>
  </inkml:definitions>
  <inkml:trace contextRef="#ctx0" brushRef="#br0">10 22 12332,'0'0'16848,"9"-4"-15514,27-11-117,-35 14-1201,0 1 0,0-1 0,-1 1 0,1 0 0,0 0 0,0-1 0,0 1 0,0 0 0,0 0 0,0 0 0,0 0 0,-1 0 0,1 0 0,0 0 0,0 0 0,0 1 0,0-1 0,0 0 0,0 0 0,-1 1 0,1-1-1,0 1 1,0-1 0,0 1 0,-1-1 0,1 1 0,0-1 0,-1 1 0,1-1 0,0 1 0,-1 0 0,1 0 0,-1-1 0,1 1 0,-1 0 0,1 0 0,-1-1 0,0 1 0,1 0 0,-1 0 0,0 0 0,0 0 0,1 0 0,-1 0 0,0-1 0,0 1-1,0 0 1,0 2 0,-4 41 238,0-32-254,0 0 0,-1 0 0,0-1 0,-1 0 0,-10 15 0,10-16 0,-1 0 0,2 0 0,0 0 0,0 1 0,1 0 0,-6 20 0,34-216-12764,-24 183 12999,0 0 0,0-1 0,0 1 0,1-1 0,0 1 0,-1 0 0,1 0 0,0-1 0,0 1 1,0 0-1,0 0 0,0 0 0,1 0 0,-1 0 0,1 0 0,-1 0 0,1 1 0,0-1 0,0 0 0,-1 1 0,1 0 0,0-1 0,0 1 0,1 0 0,1-1 0,-1 1-157,1 1 0,-1 0-1,0 0 1,0 0-1,1 0 1,-1 1 0,0-1-1,0 1 1,1 0-1,-1-1 1,0 2 0,0-1-1,0 0 1,0 1-1,0-1 1,-1 1 0,1 0-1,3 2 1,33 29-4616,-23-18-1185</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29.990"/>
    </inkml:context>
    <inkml:brush xml:id="br0">
      <inkml:brushProperty name="width" value="0.025" units="cm"/>
      <inkml:brushProperty name="height" value="0.025" units="cm"/>
    </inkml:brush>
  </inkml:definitions>
  <inkml:trace contextRef="#ctx0" brushRef="#br0">0 68 15759,'0'0'15374,"80"-22"-14445,-41 11-769,4-2-127,6 4-770,-9 3-1633,-1 2-2051,-8 2-2401,-11 2-6439</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30.322"/>
    </inkml:context>
    <inkml:brush xml:id="br0">
      <inkml:brushProperty name="width" value="0.025" units="cm"/>
      <inkml:brushProperty name="height" value="0.025" units="cm"/>
    </inkml:brush>
  </inkml:definitions>
  <inkml:trace contextRef="#ctx0" brushRef="#br0">1 0 18129,'0'0'4143,"9"3"-2221,4 2-1227,-1-2-516,-1 0 1,0 1-1,0 1 0,0 0 1,14 9-1,-23-13-50,0 1-1,1-1 1,-1 1-1,0-1 0,-1 1 1,1 0-1,0 0 1,0 0-1,-1 0 1,1 0-1,-1 1 1,0-1-1,0 0 1,0 1-1,0-1 0,0 1 1,0-1-1,0 1 1,-1-1-1,0 1 1,1-1-1,-1 1 1,0 0-1,0-1 1,0 1-1,-1-1 1,1 1-1,-1 0 0,1-1 1,-1 1-1,0-1 1,0 1-1,-1 2 1,-1 1 106,-1-1 1,1 0-1,-1 0 1,0 0-1,0 0 1,-6 4-1,-17 23-2866,26-30 772</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30.665"/>
    </inkml:context>
    <inkml:brush xml:id="br0">
      <inkml:brushProperty name="width" value="0.025" units="cm"/>
      <inkml:brushProperty name="height" value="0.025" units="cm"/>
    </inkml:brush>
  </inkml:definitions>
  <inkml:trace contextRef="#ctx0" brushRef="#br0">0 1 20083,'0'0'10058,"5"72"-9898,-4-31-128,-1-1 0,2 5-256,1-2-321,-2-4-160,2-4-768,-3-7-1634,0-10-737,0-9-1761</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31.041"/>
    </inkml:context>
    <inkml:brush xml:id="br0">
      <inkml:brushProperty name="width" value="0.025" units="cm"/>
      <inkml:brushProperty name="height" value="0.025" units="cm"/>
    </inkml:brush>
  </inkml:definitions>
  <inkml:trace contextRef="#ctx0" brushRef="#br0">1 108 15022,'0'0'3822,"9"-11"17,-2 2-2983,-3 3-438,0 1 1,1-1-1,0 1 1,0 0-1,0 0 0,1 0 1,-1 1-1,1 0 1,0 0-1,1 0 1,10-4-1,0 2-77,-1 1 0,1 1-1,0 0 1,0 1-1,0 1 1,0 1-1,0 0 1,1 1 0,29 4-1,-45-4-330,0 1 0,-1-1 0,1 0 0,0 1 0,-1-1 0,1 1 0,0 0 0,-1-1 0,1 1 0,-1 0 0,1 0 0,-1 0 0,1 0 0,-1 0 0,0 1 0,0-1 0,1 0 0,-1 0-1,0 1 1,0-1 0,0 1 0,-1-1 0,1 1 0,0 0 0,0-1 0,-1 1 0,1-1 0,-1 1 0,1 0 0,-1 0 0,0-1 0,0 1 0,0 0 0,0 0 0,0-1 0,0 1 0,0 0 0,-1 0 0,1-1 0,-1 3 0,-1 2 29,0 0 0,-1 0 0,0 0 1,0-1-1,0 1 0,-1-1 0,1 0 1,-1 0-1,-8 8 0,-1 0-39,0-1 0,-1 0 0,0-1 0,-1-1 0,0 0 0,-1-1 0,-30 12 0,57-22 0,0 0 0,0 0 0,-1 1 0,1 0 0,0 1 0,0 1 0,12 2 0,-19-3 0,0-1 0,0 1 0,-1 0 0,1 1 0,0-1 0,-1 0 0,1 1 0,-1 0 0,0 0 0,0 0 0,1 0 0,-1 1 0,-1-1 0,1 1 0,0 0 0,-1 0 0,1 0 0,-1 0 0,0 0 0,0 0 0,0 0 0,0 1 0,-1-1 0,1 1 0,-1 0 0,0-1 0,0 1 0,0 0 0,-1 0 0,1-1 0,-1 1 0,0 0 0,0 0 0,0 0 0,0 0 0,-1-1 0,-1 7 0,0-4 0,0 1 0,0-1 0,0 0 0,-1 0 0,0 0 0,-1 0 0,1-1 0,-1 1 0,0-1 0,0 0 0,-1 0 0,1 0 0,-1-1 0,0 1 0,0-1 0,-1 0 0,1-1 0,-1 1 0,0-1 0,0-1 0,-8 4 0,9-5 8,0 1 0,0-1-1,0 0 1,0 0 0,-1-1 0,1 0 0,0 0 0,-1 0-1,1 0 1,0-1 0,0 0 0,-1 0 0,1-1 0,-6-2-1,9 3-25,0 0 0,-1 0-1,1-1 1,0 0 0,0 1-1,1-1 1,-1 0 0,0 0-1,1 0 1,-1 0 0,1 0-1,-1 0 1,1 0 0,0-1-1,0 1 1,0 0-1,0-1 1,1 1 0,-1 0-1,0-1 1,1 1 0,0-1-1,0 0 1,0 1 0,0-1-1,0 1 1,0-1 0,0 1-1,1-1 1,-1 1 0,2-3-1,0 0-758,0 0-1,1 0 1,-1 0-1,1 0 0,0 1 1,0 0-1,1-1 1,-1 1-1,1 0 1,0 1-1,0-1 0,0 1 1,1-1-1,4-1 1,-3 0-548,24-17-6101</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1.646"/>
    </inkml:context>
    <inkml:brush xml:id="br0">
      <inkml:brushProperty name="width" value="0.025" units="cm"/>
      <inkml:brushProperty name="height" value="0.025" units="cm"/>
    </inkml:brush>
  </inkml:definitions>
  <inkml:trace contextRef="#ctx0" brushRef="#br0">0 43 12588,'0'0'12812,"60"-3"-11787,-18 0-577,7 2-223,0-3-161,-3 0-865,-2-8-3523,-7-4-5926</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31.385"/>
    </inkml:context>
    <inkml:brush xml:id="br0">
      <inkml:brushProperty name="width" value="0.025" units="cm"/>
      <inkml:brushProperty name="height" value="0.025" units="cm"/>
    </inkml:brush>
  </inkml:definitions>
  <inkml:trace contextRef="#ctx0" brushRef="#br0">126 45 12268,'0'0'18775,"7"-6"-17302,23-16-1222,-30 22-251,1 0 0,-1 0 0,0-1 0,0 1 0,0 0 0,1 0 0,-1 0 0,0 0 0,0 0 0,0-1 0,0 1 0,0 0 0,1 0 0,-1 0 0,0-1 0,0 1 0,0 0 0,0 0 0,0-1 0,0 1 0,0 0 0,0 0 0,0 0 0,0-1 0,0 1 0,0 0 0,0 0 0,0-1 0,0 1 0,0 0 0,0 0 0,0-1 0,0 1 0,0 0 0,0 0 0,0 0 0,0-1 0,0 1 0,-1 0 0,1 0 0,0 0 0,0-1 0,0 1 0,0 0 0,-1 0 0,1 0 0,0-1 0,-16-3 0,-15 2 0,31 2 0,-5 0 0,0 1 0,0 0 0,0 0 0,1 1 0,-1 0 0,0 0 0,1 0 0,0 0 0,-1 1 0,1-1 0,0 1 0,0 0 0,0 0 0,1 1 0,-1-1 0,1 1 0,0 0 0,0 0 0,0 0 0,0 0 0,-2 7 0,1-5 0,0 1 0,1-1 0,0 1 0,1 0 0,-1 0 0,1 0 0,1 1 0,-1-1 0,1 0 0,0 1 0,1-1 0,0 1 0,0-1 0,2 8 0,-2-14 0,1 1 0,0-1 0,-1 1 0,1-1 0,0 0 0,0 1 0,0-1 0,0 0 0,0 0 0,0 1 0,0-1 0,1 0 0,-1 0 0,0 0 0,0-1 0,1 1 0,-1 0 0,1 0 0,-1-1 0,1 1 0,-1-1 0,1 1 0,-1-1 0,1 0 0,0 0 0,2 1 0,47-1 0,-42-1 0,43-10-2283,-38 5 48,0 0 1,0-1-1,16-11 1,12-10-7621</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1:31.760"/>
    </inkml:context>
    <inkml:brush xml:id="br0">
      <inkml:brushProperty name="width" value="0.025" units="cm"/>
      <inkml:brushProperty name="height" value="0.025" units="cm"/>
    </inkml:brush>
  </inkml:definitions>
  <inkml:trace contextRef="#ctx0" brushRef="#br0">198 125 10954,'0'0'13869,"-10"-1"-10073,4 2-3580,0-1 0,0 0-1,0 1 1,0 0 0,0 1 0,0-1 0,0 1-1,1 0 1,-1 1 0,1-1 0,-1 1-1,1 0 1,0 1 0,0-1 0,0 1 0,1 0-1,-1 0 1,-5 7 0,3-4-213,-1 0 0,2 0 0,-1 1 0,1 0 0,0 0 0,1 0 0,0 1 0,0 0 0,1 0 0,0 0 0,0 1 0,1-1 0,1 1 0,0 0 0,-2 14 0,4-22-3,0-1 0,0 0 0,0 0 0,0 0 0,1 0 0,-1 0 0,0 0 0,1 1 0,-1-1 0,1 0 0,-1 0 0,1 0 0,-1 0 0,1-1 0,0 1 0,0 0 0,-1 0 0,1 0 0,0 0 0,0-1 0,0 1 0,0 0 0,0-1 0,0 1 0,0-1 0,0 1 0,0-1 0,0 1 0,0-1 0,0 0 0,0 1 0,0-1 0,0 0 0,1 0 0,-1 0 0,0 0 0,0 0 0,0 0 0,0 0 0,0-1 0,1 1 0,-1 0 0,0 0 0,0-1 0,0 1 0,1-2 0,4 1 0,-1-1 0,0 0 0,0 0 0,0 0 0,0-1 0,-1 0 0,1 0 0,8-7 0,2-8 0,0-1 0,-1 0 0,0-2 0,-2 1 0,15-34 0,-10 13 0,-2 0 0,12-47 0,-48 159 0,11-42 0,2 0 0,0 0 0,2 1 0,1-1 0,2 1 0,0 31 0,3-60-98,0 1-1,0-1 1,0 0 0,1 0-1,-1 0 1,0 0 0,1 0-1,-1 0 1,1 0 0,-1 0 0,1 0-1,-1 0 1,1 0 0,0 0-1,0 0 1,-1 0 0,1 0-1,0-1 1,0 1 0,0 0-1,0 0 1,0-1 0,1 1-1,-1 0-209,1-1-1,-1 1 0,0-1 1,0 0-1,1 0 0,-1 1 1,0-1-1,0 0 0,1 0 0,-1 0 1,0-1-1,0 1 0,1 0 1,-1 0-1,0-1 0,0 1 1,0-1-1,1 1 0,-1-1 0,0 1 1,0-1-1,1 0 0,15-17-10987</inkml:trace>
  <inkml:trace contextRef="#ctx0" brushRef="#br0" timeOffset="1">385 299 23510,'0'0'9257</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22.103"/>
    </inkml:context>
    <inkml:brush xml:id="br0">
      <inkml:brushProperty name="width" value="0.025" units="cm"/>
      <inkml:brushProperty name="height" value="0.025" units="cm"/>
      <inkml:brushProperty name="color" value="#E71224"/>
    </inkml:brush>
  </inkml:definitions>
  <inkml:trace contextRef="#ctx0" brushRef="#br0">5947 186 7015,'-135'6'8257,"98"-2"-8972,-1-1-1,1-2 1,-1-2 0,0-2 0,-63-12 0,-1-15 439,49 13 1449,-1 2-1,-1 3 1,-68-7 0,38 16-191,0 4 0,1 4 1,-125 22-1,88-11-401,-1-5 0,-1-5-1,1-6 1,-236-31 0,-173-12-593,405 43-27,0 6 1,-153 26-1,-477 150 303,16 63 16,620-202-28,2 4 0,2 6 0,2 5-1,-116 79 1,179-102-137,1 2 0,2 3 0,2 1 1,2 3-1,1 1 0,3 3 0,1 1 0,3 1 0,2 2 0,-38 80 0,59-104-121,2 1-1,1 0 0,1 0 0,2 1 0,1-1 1,1 2-1,1-1 0,2 1 0,2 39 0,2-46 2,1-1-1,1 0 0,1 0 0,0 0 0,2 0 0,1-1 0,1 0 1,1-1-1,1 0 0,0-1 0,2 0 0,23 29 0,-6-15 61,3-1-1,0-2 1,3-1-1,0-2 1,1-1 0,75 38-1,-16-18 177,184 63 0,-113-59-194,3-8 0,272 34 0,360-9 38,-267-30-58,-249-10-14,786 45 26,-837-74-20,-1-10-1,273-49 1,454-154 55,-14-62 6,-432 105-11,-9-42-81,-389 153 16,-3-4 0,121-93-1,-162 101 24,-3-3 0,-2-4 0,112-132-1,-149 156-9,-3-1 0,-1-1 0,-1-1 0,-3-1-1,20-51 1,-36 74 32,0-1-1,-2 1 0,0-1 0,-1 0 1,-2-1-1,1-22 0,-3 31 51,-1-1-1,0 1 0,-1-1 1,0 1-1,-1 0 0,-1 0 1,0 0-1,-1 1 1,0-1-1,-11-17 0,0 7 150,0 2-1,-1 0 0,-1 1 0,-1 1 0,-1 0 0,-1 2 1,0 0-1,-1 1 0,-47-24 0,3 7 142,-2 3-1,-101-31 1,-338-68 459,-12 32-724,475 89-116,-186-29-127,-278-9-1,379 43-137,1 6-1,0 6 0,-228 44 1,209-16-847,3 7-1,-225 100 1,-250 179-7736,314-141-556</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28.554"/>
    </inkml:context>
    <inkml:brush xml:id="br0">
      <inkml:brushProperty name="width" value="0.025" units="cm"/>
      <inkml:brushProperty name="height" value="0.025" units="cm"/>
      <inkml:brushProperty name="color" value="#E71224"/>
    </inkml:brush>
  </inkml:definitions>
  <inkml:trace contextRef="#ctx0" brushRef="#br0">24549 3309 8072,'0'-8'4916,"-2"-11"-4055,0 0 0,-10-34 0,6 30-173,1 0-1,1 0 1,-1-29-1,7 21-441,2-1-1,0 1 0,12-41 1,-7 37-473,7-69-1,-15 91 213,-1 1 1,-1-1-1,0 0 0,0 1 0,-1-1 1,-1 1-1,0 0 0,-1 0 0,-7-17 0,-126-235 2145,128 251-1985,0 1 1,0 0-1,-1 0 0,-1 1 0,0 0 0,0 1 0,-1 0 0,0 1 0,-1 0 0,0 1 1,-22-10-1,-14-3-128,0 2 1,-54-12 0,25 7 216,-26-9-101,-185-55-124,233 75-2,-1 2 0,0 3 0,-73-2 1,-353 23 388,-62-2 41,18 5-368,-1-19 413,199-5-393,-657 15 231,949-7-192,0-3 0,1 0-1,-1-3 1,1-1 0,0-1-1,1-2 1,0-2 0,1-1-1,0-2 1,-41-24-1,65 32-158,1 1 0,0-2 0,1 1 0,0-1 0,0-1-1,1 0 1,-1 0 0,-5-11 0,-6-13-251,-17-39 1,22 41 113,-30-47 0,-9 4 213,23 35 60,-36-64-1,59 91-92,0-2 1,2 1-1,-1-1 1,2 0-1,0 0 1,0 0-1,1-1 1,1 1-1,-1-21 1,2-54-57,3-101 1326,4 151-1254,19-75 1,-5 33-6,31-108-49,-11 48 26,-37 124 16,0 1 1,-1-1 0,-1 1 0,0-1 0,-1 0 0,-1 0 0,-1 1-1,-4-20 1,4 24-4,-1-1 1,-1 1-1,-1 0 0,1 0 0,-2 0 0,0 0 0,0 1 1,-1 0-1,0 0 0,-1 1 0,-10-11 0,12 16-14,-1 0 0,0 0-1,0 0 1,-1 1 0,1 0 0,-1 1-1,0-1 1,0 2 0,0-1 0,-1 1-1,1 0 1,-12-1 0,-17 0-16,-56 1 1,61 2 28,-955 29 51,-278-7-708,731-57 541,-53-2 155,-808 53-740,543 29 641,-457 37-534,542 3 21,-89 10 522,-5-48 41,614-44 8,-1033 19 119,-221-52-140,889-23-161,-920-60-515,280 98 543,895 16 122,133 1 72,-350 46 0,474-31-16,1 4 0,1 4 0,1 4 0,1 5 1,-170 86-1,187-76-82,2 5 1,2 2-1,3 4 1,2 3-1,2 3 1,3 2 0,3 4-1,3 2 1,3 2-1,4 4 1,2 1 0,4 2-1,3 2 1,4 2-1,4 2 1,-45 159-1,56-143 83,5 1 0,4 1-1,-3 166 1,20-135 66,5 0 1,32 168 0,98 258 202,53-14-165,-85-260-332,79 339 1,-142-436 168,75 289 677,-91-394-466,4-1 0,3-2 0,73 127 1,295 380-401,-396-580 201,48 67-266,3-3 0,111 108-1,-138-153 255,1-1-1,1-2 0,0 0 0,2-3 0,1-1 0,0-1 0,1-2 0,1-1 1,38 10-1,51 5 116,206 21 0,133-20-49,682-22-15,-586-60 67,133-3 36,-86 85-109,-238-5-10,430-23 106,-2-43 61,-633 31-158,1126 26 188,617 11 118,-959-69-45,-3-34-231,-429 33-34,1359-43 283,-1831 85-293,1471-14-7,-1206 7 6,494 51 1,-641-23-3,368 44 31,5-33 83,-496-32-79,1006 48 282,-766-14-295,258 28-25,3-33 28,342-40 150,-492 3 88,206-29-253,-482 22-14,0-6 1,0-4-1,124-46 0,-215 63 5,1-2 1,-2 0-1,1-1 0,-1-1 0,39-30 1,-53 35-3,0 0-1,-1 0 1,0-1 0,0 0 0,0-1 0,-1 1 0,-1-1 0,1 0 0,-2-1 0,1 1 0,-1-1 0,0 0 0,-1 0 0,0 0 0,-1 0 0,2-18 0,-2-53 8,-4 1-1,-3-1 1,-22-114-1,-1-12 1,17 46-9,11-184-1,36-159-6,-7-7-135,-30 419 109,-5 0 1,-3 0-1,-32-138 1,-15 12 4,-64-280 150,92 368-71,-2 3 233,7-2 0,-13-208 0,37 159 215,-3-71-258,2 246-208,0-1 0,0 0 0,0 1 0,-1-1-1,1 0 1,-1 1 0,0-1 0,0 1-1,-1-1 1,1 1 0,0 0 0,-1-1 0,0 1-1,0 0 1,0 0 0,0 0 0,0 1 0,-5-5-1,2 4-76,0 0-1,-1 0 0,1 1 0,-1 0 0,0 0 1,1 0-1,-1 1 0,0 0 0,0 0 0,-9 0 1,-18-5-2402,-11-8-2488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29.684"/>
    </inkml:context>
    <inkml:brush xml:id="br0">
      <inkml:brushProperty name="width" value="0.025" units="cm"/>
      <inkml:brushProperty name="height" value="0.025" units="cm"/>
      <inkml:brushProperty name="color" value="#E71224"/>
    </inkml:brush>
  </inkml:definitions>
  <inkml:trace contextRef="#ctx0" brushRef="#br0">1797 1 2018,'-14'0'15753,"-1"0"-13777,2 0-1224,-1 0 0,0 1 0,-16 3 0,25-3-723,0 0 0,1 1 0,-1-1 0,1 1 1,0 0-1,0 0 0,0 0 0,0 0 0,0 1 1,0-1-1,0 1 0,1 0 0,-1 1 1,1-1-1,-4 6 0,-4 10-361,2 1 0,0 0 0,2 0 0,0 1 0,1 0 0,-6 41 0,3-16-339,-36 135-2550,-75 195-1,-111 161 3291,-13-10 5446,175-354-3876,-52 202-1,-20 331-1104,55 12-941,0 3-1364,-80 215 1432,14-91 2061,63 7-110,80-545-1521,54 525 0,33 110-118,-77-920 40,-1 15 65,3 0 0,0 0 0,3 0-1,1 0 1,12 36 0,-19-72-106,0 1-1,1-1 1,-1 1-1,0-1 1,1 0-1,0 1 1,-1-1-1,1 0 0,-1 1 1,1-1-1,0 0 1,0 0-1,0 0 1,0 0-1,0 0 1,0 0-1,0 0 1,0 0-1,0 0 1,1 0-1,-1 0 0,0-1 1,1 1-1,-1 0 1,2 0-1,-2-2-46,0 0 0,1-1 0,-1 1 0,0 0 0,0 0 1,0-1-1,-1 1 0,1 0 0,0-1 0,0 1 0,-1-1 0,1 1 0,-1-1 0,1 1 0,-1-1 0,0 1 0,0-1 0,1 0 0,-1 1 0,0-1 0,0 1 0,-1-1 0,1-2 0,-1-15-1006,0 1-1,-1-1 1,-1 0-1,-1 0 0,0 1 1,-2 0-1,0 0 1,-1 0-1,-12-22 1,-23-42-8176</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30.073"/>
    </inkml:context>
    <inkml:brush xml:id="br0">
      <inkml:brushProperty name="width" value="0.025" units="cm"/>
      <inkml:brushProperty name="height" value="0.025" units="cm"/>
      <inkml:brushProperty name="color" value="#E71224"/>
    </inkml:brush>
  </inkml:definitions>
  <inkml:trace contextRef="#ctx0" brushRef="#br0">2 700 5317,'-1'14'9465,"1"46"-6410,0-36-2850,2-1-1,0 0 0,2 0 1,0-1-1,11 34 0,5-7 233,2-1 0,2-1 0,2-1 0,2-2 0,55 69 0,-80-110-347,0 0 1,0 0 0,0 0-1,0 0 1,0 0 0,1-1 0,-1 0-1,1 1 1,-1-1 0,1 0-1,0-1 1,0 1 0,0-1 0,0 0-1,6 1 1,-7-2-54,0 0 1,0 0-1,0 0 1,0-1-1,0 0 0,0 1 1,0-1-1,0 0 1,-1-1-1,1 1 0,0 0 1,-1-1-1,1 1 1,-1-1-1,1 0 0,-1 0 1,0 0-1,0 0 0,0 0 1,0-1-1,0 1 1,2-4-1,34-54 594,-4-2 0,52-122-1,-17 29-579,200-337-2236,-170 318-3029,-6 7-4422</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2.580"/>
    </inkml:context>
    <inkml:brush xml:id="br0">
      <inkml:brushProperty name="width" value="0.025" units="cm"/>
      <inkml:brushProperty name="height" value="0.025" units="cm"/>
      <inkml:brushProperty name="color" value="#E71224"/>
    </inkml:brush>
  </inkml:definitions>
  <inkml:trace contextRef="#ctx0" brushRef="#br0">1 462 11979,'0'0'17857,"9"-5"-16752,55-34-642,-2-3 0,94-82 0,47-34-26,-180 145-1605,20-15-4457,-42 27 5303,1-1-1,0 1 1,-1-1-1,1 0 1,-1 1 0,0-1-1,1 0 1,-1 0-1,0 0 1,0 0 0,0 0-1,0 0 1,0 0-1,-1 0 1,1 0-1,-1 0 1,1 0 0,-1-3-1,0-10-6905</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2.969"/>
    </inkml:context>
    <inkml:brush xml:id="br0">
      <inkml:brushProperty name="width" value="0.025" units="cm"/>
      <inkml:brushProperty name="height" value="0.025" units="cm"/>
      <inkml:brushProperty name="color" value="#E71224"/>
    </inkml:brush>
  </inkml:definitions>
  <inkml:trace contextRef="#ctx0" brushRef="#br0">242 1 15951,'0'0'10976,"-2"11"-10624,-15 64-95,-3 0 1,-4-1-1,-3-1 0,-68 131 1,82-177-273,8-16-36,0-1 0,0 0 0,-1 0 0,0-1 0,-11 13 0,23-50-3301,36-72-4506,-13 31 1745</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3.578"/>
    </inkml:context>
    <inkml:brush xml:id="br0">
      <inkml:brushProperty name="width" value="0.025" units="cm"/>
      <inkml:brushProperty name="height" value="0.025" units="cm"/>
      <inkml:brushProperty name="color" value="#E71224"/>
    </inkml:brush>
  </inkml:definitions>
  <inkml:trace contextRef="#ctx0" brushRef="#br0">150 1 15118,'0'0'7437,"-2"9"-6834,-13 79 1631,1-13-930,-6 132 0,20-186-1224,1 1 0,1-1 0,1 0 0,1-1 0,9 28 0,-1-3-886,-37-49-2546,16-1 3161,1 0 0,-1 0 1,1-1-1,1 0 0,-9-8 0,-19-20 2176,23 22-263,11 11-1629,1 0-1,-1 1 1,1-1-1,0 0 1,-1 1-1,1-1 1,0 0-1,0 1 1,-1-1-1,1 0 1,0 0-1,0 0 1,0 1-1,0-1 1,0 0-1,0 0 1,0 1-1,0-1 1,0 0-1,0 0 1,1 1-1,-1-1 1,0 0-1,0 0 1,1 1-1,-1-1 1,0 0-1,1 1 1,-1-1-1,1 0 1,-1 1-1,1-1 1,-1 1-1,1-1 1,-1 1-1,1-1 1,0 1-1,-1-1 1,1 1-1,0-1 1,-1 1-1,1 0 1,0 0-1,0-1 1,1 1-1,42-19-657,-38 16 863,11-5-270,-1 0 0,-1-1 1,28-22-1,-33 23-35,-1 1-1,1 0 1,0 0 0,1 1-1,-1 0 1,1 1-1,1 0 1,-1 1 0,1 0-1,15-2 1,-26 6 3,0 0 0,1 0 1,-1 0-1,0 0 0,0 0 0,1 1 1,-1-1-1,0 0 0,0 1 0,1-1 1,-1 1-1,0-1 0,0 1 0,0 0 1,0-1-1,0 1 0,0 0 0,0 0 1,0 0-1,0 0 0,0 0 0,0 0 0,0 0 1,-1 0-1,1 0 0,0 0 0,-1 1 1,1-1-1,-1 0 0,0 0 0,1 1 1,-1-1-1,0 0 0,1 0 0,-1 1 1,0-1-1,0 0 0,0 2 0,-3 65 1086,0-41-485,5-27-580,-1 0 0,0 0 0,0 0 0,1-1 0,-1 1 0,0 0 0,0-1 0,1 1 0,-1-1 0,0 1 0,0-1 0,0 0-1,0 1 1,0-1 0,0 0 0,2-1 0,103-103 26,-106 105-43,0-1 0,1 1 0,-1-1 0,0 1 0,1-1 0,-1 1 0,1 0 0,-1-1 0,1 1 0,-1-1 0,1 1 0,-1 0 0,1 0 0,-1-1 0,1 1 0,0 0 0,-1 0 0,1 0 0,-1 0 0,1-1 0,0 1 0,-1 0 0,1 0 0,0 0 0,-1 0 0,1 0 0,-1 1 0,1-1 0,0 0 0,-1 0 0,1 0 0,-1 0 0,1 1 0,-1-1 0,1 0 0,0 1 0,-1-1 0,1 0 0,-1 1 0,0-1 0,1 1 0,-1-1 0,1 1 0,-1-1 0,0 1 0,1-1 0,-1 1 0,0-1 0,1 1 0,-1-1 0,0 1 0,0-1 0,0 1 0,1 0 0,-1-1 0,0 1 0,0-1 0,0 1 0,0 0 0,0 1 0,1 46 0,-1-38 0,-1 2-43,4 36-611,-3-48 626,0 1 0,1 0 0,-1 0-1,0 0 1,1 0 0,-1-1 0,1 1-1,-1 0 1,1 0 0,-1-1 0,1 1 0,-1 0-1,1-1 1,0 1 0,-1-1 0,1 1-1,0 0 1,-1-1 0,1 0 0,0 1 0,0-1-1,0 1 1,-1-1 0,1 0 0,0 0-1,0 1 1,0-1 0,0 0 0,0 0 0,0 0-1,-1 0 1,1 0 0,0 0 0,0 0-1,0 0 1,0-1 0,0 1 0,0 0 0,-1 0-1,1-1 1,0 1 0,0 0 0,0-1-1,-1 1 1,1-1 0,1 0 0,4-4-838,0 1 0,-1-1 0,1 0 0,-1-1 1,0 1-1,-1-1 0,1 0 0,-1 0 0,0 0 0,3-9 1,0 3-875,18-30-5056</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4.594"/>
    </inkml:context>
    <inkml:brush xml:id="br0">
      <inkml:brushProperty name="width" value="0.025" units="cm"/>
      <inkml:brushProperty name="height" value="0.025" units="cm"/>
      <inkml:brushProperty name="color" value="#E71224"/>
    </inkml:brush>
  </inkml:definitions>
  <inkml:trace contextRef="#ctx0" brushRef="#br0">153 305 8840,'0'0'12791,"-9"3"-9396,-3 1-2776,1 1-1,0 0 1,0 1 0,0 1-1,1-1 1,-11 11-1,16-14-519,0 1 0,1 0 0,0 0-1,0 0 1,0 0 0,0 1-1,1 0 1,-1-1 0,1 1 0,1 1-1,-1-1 1,1 0 0,-1 1 0,2-1-1,-1 1 1,1-1 0,-2 10-1,4-14-99,-1 0 0,1 0-1,-1 0 1,1 0-1,0-1 1,-1 1 0,1 0-1,0 0 1,0-1-1,0 1 1,0 0-1,0-1 1,0 1 0,-1-1-1,1 1 1,0-1-1,1 1 1,-1-1-1,0 0 1,0 1 0,0-1-1,0 0 1,0 0-1,0 0 1,0 0 0,0 0-1,0 0 1,0 0-1,2-1 1,38-1 166,35-18 30,-66 16-201,0 1 0,1-1 0,0 2 0,0-1 0,0 1 0,0 1 0,0 0 0,0 1-1,0 0 1,11 2 0,-21-2 6,0 1 0,-1-1 0,1 1 0,0-1 0,-1 1 0,1-1-1,-1 1 1,1-1 0,0 1 0,-1 0 0,0-1 0,1 1 0,-1 0-1,1 0 1,-1-1 0,0 1 0,0 0 0,1 0 0,-1 0 0,0-1 0,0 1-1,0 0 1,0 0 0,0 0 0,0-1 0,0 1 0,0 1 0,-4 25 585,-1-17-517,0 0-1,-1 0 1,0 0-1,0-1 1,-1 0-1,0 0 0,-14 14 1,-67 54 183,70-62-241,-6 2-392,24-17 366,0 0 0,0 0 1,0 0-1,1 0 0,-1 0 0,0 0 0,0 0 0,0 0 0,0 0 0,0 0 0,0 0 0,0-1 0,1 1 1,-1 0-1,0 0 0,0 0 0,0 0 0,0 0 0,0 0 0,0 0 0,0 0 0,0-1 0,0 1 0,0 0 1,0 0-1,0 0 0,0 0 0,1 0 0,-1 0 0,0-1 0,0 1 0,0 0 0,0 0 0,0 0 0,0 0 0,0 0 1,-1 0-1,1-1 0,0 1 0,0 0 0,0 0 0,0 0 0,0 0 0,0 0 0,0 0 0,0-1 0,0 1 1,0 0-1,0 0 0,0 0 0,0 0 0,-1 0 0,1 0 0,0 0 0,0 0 0,0 0 0,0 0 0,0-1 1,0 1-1,0 0 0,-1 0 0,1 0 0,0 0 0,35-41-3170,100-84-9549,-12 11 5072,-94 83 9405,-20 7 11487,-21 27-11079,4 3-1609,1-1 0,-1 1 1,1 1-1,0-1 1,1 1-1,-1 0 1,1 1-1,-5 8 1,5-7-417,1-1 0,0 1 1,0 1-1,0-1 0,1 1 0,1-1 1,0 1-1,0 0 0,1 1 1,0-1-1,1 0 0,0 16 1,1-25-126,0 0 1,0 0-1,0 0 1,0 1-1,0-1 0,0 0 1,1 0-1,-1 0 1,0-1-1,1 1 1,-1 0-1,1 0 1,-1 0-1,1 0 1,0 0-1,-1 0 0,1-1 1,0 1-1,-1 0 1,1 0-1,0-1 1,0 1-1,0-1 1,0 1-1,-1-1 1,1 1-1,0-1 1,1 1-1,1-1 15,0 1 0,-1-1 1,1 0-1,-1 0 0,1 0 0,-1-1 1,1 1-1,-1 0 0,1-1 1,-1 0-1,4-1 0,2-1 48,0-1 1,0 0-1,0 0 1,-1-1-1,14-10 0,-5-2-56,-1 0 0,-1 0 0,0-1-1,-1-1 1,-2-1 0,0 1 0,0-2 0,-2 1-1,-1-1 1,9-35 0,-20 70-357,-1 1 286,0-1 0,2 1-1,-1 0 1,2-1 0,0 1-1,1 0 1,0 0-1,3 17 1,-3-31 61,1 1 1,-1 0-1,1-1 0,-1 1 1,1-1-1,0 1 1,0-1-1,0 1 0,0-1 1,0 1-1,0-1 0,0 0 1,0 0-1,0 1 0,1-1 1,-1 0-1,0 0 0,1 0 1,-1 0-1,1-1 0,-1 1 1,1 0-1,-1-1 0,1 1 1,0-1-1,-1 1 0,1-1 1,0 0-1,-1 0 0,1 0 1,0 0-1,0 0 0,-1 0 1,1 0-1,0 0 0,-1-1 1,1 1-1,0 0 1,-1-1-1,1 0 0,-1 1 1,3-2-1,3-1 20,0-1 0,0 1-1,-1-1 1,1 0 0,-1 0 0,0-1 0,0 0 0,6-7-1,5-10-51,-1-1 0,-1 0-1,-1-1 1,-1-1-1,-1 0 1,-2-1-1,0 0 1,-1-1-1,-2 0 1,-1 0-1,-1 0 1,-1-1-1,-1-45 1,-2 72 20,-1 0 0,0 0 1,0-1-1,0 1 0,0 0 0,0 0 1,0-1-1,0 1 0,0 0 0,0 0 1,-1-1-1,1 1 0,0 0 0,-1 0 1,1 0-1,-1 0 0,0-1 0,1 1 1,-2-1-1,1 2 7,0 0 1,1 1-1,-1-1 0,0 1 1,0-1-1,1 1 1,-1-1-1,0 1 1,1-1-1,-1 1 0,0-1 1,1 1-1,-1 0 1,1 0-1,-1-1 0,1 1 1,0 0-1,-1 0 1,0 1-1,-21 51 71,15-32 41,1 0 0,1 0 1,1 1-1,1-1 1,1 1-1,1-1 0,1 1 1,3 28-1,-2-47-94,0 0-1,0-1 0,0 1 1,0 0-1,0-1 0,1 1 1,-1-1-1,1 0 0,0 1 1,0-1-1,0 0 0,0 0 1,0 0-1,0 0 0,0 0 1,1-1-1,-1 1 1,0-1-1,1 0 0,0 1 1,-1-1-1,1 0 0,0 0 1,-1-1-1,1 1 0,0-1 1,0 1-1,0-1 0,0 0 1,-1 0-1,1 0 0,4-1 1,7 1 66,-1-1 1,0-1 0,0 0 0,0-1-1,22-8 1,-5-2-21,-22 9-46,1 0-1,0 1 1,0 0-1,0 0 1,0 0-1,12 0 1,-20 3-16,0 1 0,0 0 0,0 0 0,1-1 0,-2 1 0,1 0 0,0 0 1,0 0-1,0 0 0,0 0 0,0 0 0,-1 0 0,1 1 0,0-1 0,-1 0 0,1 0 0,-1 1 1,0-1-1,1 0 0,-1 0 0,0 1 0,0-1 0,0 0 0,0 1 0,0-1 0,0 0 1,0 1-1,0-1 0,-1 2 0,-2 46 466,-10 6-228,9-44-205,1-1 1,1 1-1,0 0 0,-2 18 0,5-28-27,0 0 0,-1-1 0,1 1 0,0 0 0,0-1 0,-1 1 0,1-1 0,0 0 0,0 1 0,0-1 0,0 0 0,0 1 0,-1-1 0,1 0 0,0 0 0,0 0 0,0 1 0,0-1 0,0 0 0,0-1 0,0 1 0,0 0 0,0 0 0,0 0 0,0 0 0,-1-1 0,3 0 0,30-6 0,-14 1 0,0-1 0,0-1 0,0-1 0,-1 0 0,-1-1 0,1-1 0,-2-1 0,24-21 0,-38 32-115,0 0-1,-1-1 1,1 0-1,0 1 1,-1-1 0,1 0-1,-1 0 1,1 0 0,-1 0-1,0 0 1,0 0-1,0 0 1,0 0 0,0 0-1,-1-1 1,1 1-1,-1 0 1,1 0 0,-1-1-1,0 1 1,0 0 0,0-1-1,0 1 1,0 0-1,-1-1 1,1 1 0,-1 0-1,1-1 1,-1 1-1,0 0 1,0 0 0,0 0-1,0 0 1,0 0 0,0 0-1,-1 0 1,1 0-1,-1 0 1,1 0 0,-1 1-1,0-1 1,1 1-1,-1-1 1,0 1 0,-4-2-1,-7-5-1290,-1 1-1,0 0 1,-1 1 0,0 1-1,-20-5 1,-22-4-5123</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3:12.836"/>
    </inkml:context>
    <inkml:brush xml:id="br0">
      <inkml:brushProperty name="width" value="0.025" units="cm"/>
      <inkml:brushProperty name="height" value="0.025" units="cm"/>
    </inkml:brush>
  </inkml:definitions>
  <inkml:trace contextRef="#ctx0" brushRef="#br0">8 354 5637,'0'0'16918,"-2"-3"-16481,1 2-373,0-1 0,1 1-1,-1 0 1,0-1 0,1 1-1,0-1 1,-1 0 0,1 1-1,0-1 1,-1 1 0,1-1-1,0 0 1,0 1-1,1-1 1,-1 1 0,0-1-1,0 0 1,1 1 0,-1-1-1,1 1 1,-1-1 0,1 1-1,0-1 1,1-1 0,30-47 831,-9 16-376,8-26 164,-20 36-543,1 0 0,1 0-1,1 1 1,1 1 0,25-27-1,-40 49-68,1-1-1,-1 1 1,0 0-1,1 0 1,-1 0-1,0 0 1,1 0-1,-1 0 1,0 0 0,1 0-1,-1 0 1,0 0-1,1 0 1,-1 0-1,0 0 1,1 0-1,-1 1 1,0-1-1,1 0 1,-1 0-1,0 0 1,0 0-1,1 1 1,-1-1-1,0 0 1,0 0-1,1 1 1,-1-1-1,0 0 1,0 0-1,1 1 1,-1-1-1,0 0 1,0 0-1,0 1 1,0-1-1,0 0 1,0 1-1,1-1 1,-1 0-1,0 1 1,0-1-1,0 1 1,11 30 755,3 38-826,-13 97 229,0-14-36,-1-152-190,0 0 0,-1 0 1,1 0-1,0 0 0,0 1 0,0-1 0,0 0 0,0 0 1,0 0-1,0 0 0,0 0 0,0 1 0,0-1 0,0 0 1,0 0-1,0 0 0,0 0 0,0 1 0,0-1 0,0 0 1,0 0-1,0 0 0,0 0 0,0 1 0,0-1 0,0 0 1,0 0-1,0 0 0,0 0 0,1 0 0,-1 1 0,0-1 1,0 0-1,0 0 0,0 0 0,0 0 0,0 0 0,0 0 1,1 0-1,-1 0 0,0 1 0,0-1 0,0 0 0,0 0 1,1 0-1,-1 0 0,0 0 0,0 0 0,0 0 0,0 0 1,0 0-1,1 0 0,-1 0 0,0 0 0,0 0 0,0 0 1,0 0-1,1 0 0,-1 0 0,0 0 0,0-1 0,4-14 169,-4 14-353,-1-14-21274,-6 4 13768</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4.970"/>
    </inkml:context>
    <inkml:brush xml:id="br0">
      <inkml:brushProperty name="width" value="0.025" units="cm"/>
      <inkml:brushProperty name="height" value="0.025" units="cm"/>
      <inkml:brushProperty name="color" value="#E71224"/>
    </inkml:brush>
  </inkml:definitions>
  <inkml:trace contextRef="#ctx0" brushRef="#br0">1 114 13421,'0'0'12524,"48"-17"-11339,15 6 480,16-2-448,4-1-576,4 1-609,-10 2-448,-14-5-3140,-13-2-4579</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45.297"/>
    </inkml:context>
    <inkml:brush xml:id="br0">
      <inkml:brushProperty name="width" value="0.025" units="cm"/>
      <inkml:brushProperty name="height" value="0.025" units="cm"/>
      <inkml:brushProperty name="color" value="#E71224"/>
    </inkml:brush>
  </inkml:definitions>
  <inkml:trace contextRef="#ctx0" brushRef="#br0">0 961 8200,'0'0'16431,"12"3"-15737,2 0-493,-1-1-1,1-1 1,-1 0-1,1-1 1,-1 0-1,1-1 1,18-4-1,109-29 1631,-123 29-1657,1247-416 3659,-608 157-3833,-330 128 0,-143 70 0,-156 58 0,1 2 0,1 0 0,-1 2 0,43 0 0,-61 4-145,18-2-4381,-18-6-3967</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3:58.825"/>
    </inkml:context>
    <inkml:brush xml:id="br0">
      <inkml:brushProperty name="width" value="0.025" units="cm"/>
      <inkml:brushProperty name="height" value="0.025" units="cm"/>
      <inkml:brushProperty name="color" value="#E71224"/>
    </inkml:brush>
  </inkml:definitions>
  <inkml:trace contextRef="#ctx0" brushRef="#br0">11360 842 4837,'-9'-6'4286,"-30"-18"-3874,-2 3 0,0 1 0,-1 2 0,-1 2-1,0 2 1,-82-16 0,-1745-285 3410,327 120-2797,599 105 113,-4 51-962,465 22-214,-1373-19 839,1600 47-426,-458 80 0,-241 118-367,711-152-35,105-23 275,-266 103 0,342-109-126,0 2-1,3 3 0,1 2 1,1 4-1,2 1 0,-61 58 1,101-82-120,0 0 0,1 1 1,0 1-1,2 0 1,0 1-1,1 1 1,-15 32-1,24-45 8,0 0-1,1 0 1,-1 0-1,2 1 1,-1-1 0,1 1-1,0-1 1,1 1-1,0-1 1,0 1-1,0-1 1,1 1-1,0-1 1,1 1 0,0-1-1,0 0 1,0 0-1,1 0 1,0 0-1,0 0 1,1 0-1,0-1 1,0 1-1,0-1 1,1-1 0,7 8-1,7 5 17,1-1-1,1-2 0,1 1 1,0-2-1,1-1 1,0-1-1,25 9 1,181 55-49,-212-70 8,329 85-148,397 52 0,364-17 393,333-73-164,1-99-15,-643 12-47,469-24 13,-4-34-1,-744 41 3,1402-107 85,-1725 150-21,329-24 336,-509 30-409,6 1 0,1-2-1,-1 0 1,0-2 0,0 0 0,27-11 0,-47 15-6,1 0 0,0 0 0,0-1 0,0 1 0,-1-1-1,1 0 1,-1 1 0,1-1 0,-1 0 0,0-1 0,0 1 0,0 0-1,0-1 1,0 1 0,-1-1 0,1 1 0,-1-1 0,1 0 0,-1 0-1,0 0 1,0 0 0,0 0 0,-1 0 0,1 0 0,-1 0 0,1 0-1,-1 0 1,0 0 0,0 0 0,0 0 0,-1 0 0,1 0 0,-1 0-1,0 0 1,0 0 0,0 0 0,-2-5 0,-3-4-11,0 1 0,-1-1 0,0 1 0,-1 0 0,-1 1 0,1 0 0,-18-15 0,-23-17-207,-3 2-1,-1 3 1,-82-44-1,-192-79-2921,291 144 2587,-223-101-4869</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4:02.147"/>
    </inkml:context>
    <inkml:brush xml:id="br0">
      <inkml:brushProperty name="width" value="0.025" units="cm"/>
      <inkml:brushProperty name="height" value="0.025" units="cm"/>
      <inkml:brushProperty name="color" value="#E71224"/>
    </inkml:brush>
  </inkml:definitions>
  <inkml:trace contextRef="#ctx0" brushRef="#br0">8448 862 7335,'-3'-9'1351,"-5"-14"-236,-1 1 0,-14-25 1,11 26-1163,-2 0 0,0 1 0,-1 1 0,-19-20 1,12 18-294,-1 1 1,-1 0 0,-1 2-1,0 1 1,-1 1 0,-44-20-1,-23-2 580,-2 3 0,-183-41 0,-210-8 503,330 60-850,-819-90 362,-4 48 227,632 45-71,-595-13 429,638 39-225,-330 48 1,269 4-488,-360 104-1,478-88-32,2 10 0,-303 149-1,454-184 720,-140 92 0,203-117-721,0 2 0,2 1 0,1 1-1,2 2 1,0 0 0,2 2 0,-30 46 0,47-62-95,1 0 1,1 0-1,0 1 1,1 0-1,1 0 1,1 0-1,0 1 1,1-1-1,-2 30 1,4-34-10,2 1 0,-1 0 0,2 0 1,-1 0-1,2-1 0,0 1 0,0-1 1,1 0-1,1 0 0,0 0 0,1 0 1,0-1-1,11 15 0,4 0 18,1-1 1,1-1-1,1-1 0,1-2 0,1 0 0,1-2 1,43 24-1,-2-7-3,1-3 0,85 27 0,2-10-2,177 32 0,171 7 171,-284-53 29,901 137 658,10-89-840,-634-88-22,576-80 0,-652 22 50,696-195-1,-580 76 705,-438 140-580,-2-4 1,-2-5-1,110-75 1,-171 101-159,-2 0 0,-1-2 0,-1-2 1,-1 0-1,-1-2 0,-2-1 1,37-57-1,-55 75-15,0-1 0,-1 0 1,0-1-1,-2 0 0,1 0 0,-2 0 0,0 0 1,-1-1-1,-1 1 0,0-1 0,-1 0 0,0 1 1,-1-1-1,-1 0 0,-1 0 0,0 1 0,-1-1 1,-1 1-1,0 0 0,-1 0 0,-1 0 0,-11-21 1,0 9-5,0 0 1,-2 2 0,-1 0 0,-1 1-1,-1 1 1,-1 1 0,-50-37-1,-10 2 9,-106-55 0,24 26-233,-229-84 0,5 41-6568,251 92-2769</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4:04.054"/>
    </inkml:context>
    <inkml:brush xml:id="br0">
      <inkml:brushProperty name="width" value="0.025" units="cm"/>
      <inkml:brushProperty name="height" value="0.025" units="cm"/>
      <inkml:brushProperty name="color" value="#E71224"/>
    </inkml:brush>
  </inkml:definitions>
  <inkml:trace contextRef="#ctx0" brushRef="#br0">5361 492 9737,'-81'-33'77,"-2"5"-1,-101-22 1,-177-18-182,189 38 343,-133-28 670,-305-51 1530,411 82-1442,-218 0 1,239 27-351,0 9-1,-207 36 1,-402 128-493,576-111-216,-334 149 0,483-182 135,2 2 0,0 3 0,3 3 0,1 2-1,2 2 1,-67 66 0,99-83-22,1 1 1,1 0-1,1 1 0,1 1 0,1 1 1,-20 49-1,28-55-46,2 1-1,0 0 1,1 0 0,2 1-1,0 0 1,2-1 0,1 1-1,0 0 1,6 46 0,0-42 16,2 0 0,0 0 0,2-1 0,1 0 0,1 0 0,1-2 0,2 1 0,30 43 0,-11-25 12,2-1 1,2-2-1,71 62 0,-43-52-29,2-3-1,2-3 0,2-3 1,1-3-1,3-3 0,0-4 1,126 36-1,-25-22 43,1-8 1,251 21-1,-84-34 17,629-34 1,-540-31 184,441-99 0,-670 95-124,-2-8-1,229-93 0,-339 108-92,-2-4 0,-1-5 0,-3-3 0,-2-4 0,-3-3 0,129-116 0,-183 146 94,-2-1 0,0-2 1,-2 0-1,-1-1 0,-2-2 0,-1 0 0,-1-1 1,25-68-1,-35 78-19,-2 0 1,0-1-1,-2 1 1,0-1 0,-2 0-1,-1 0 1,0 0-1,-2 0 1,-1 0-1,-1 0 1,-1 0-1,-1 0 1,-1 1 0,-17-43-1,6 31-70,-1 0 0,-2 1 0,-2 2-1,-1 0 1,-1 1 0,-2 2 0,-1 0 0,-1 2-1,-1 1 1,-2 1 0,0 2 0,-45-25 0,-21-6-438,-2 5 0,-2 4 0,-118-35 1,-62-10-2764,-28-3-2802</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4:08.334"/>
    </inkml:context>
    <inkml:brush xml:id="br0">
      <inkml:brushProperty name="width" value="0.025" units="cm"/>
      <inkml:brushProperty name="height" value="0.025" units="cm"/>
      <inkml:brushProperty name="color" value="#E71224"/>
    </inkml:brush>
  </inkml:definitions>
  <inkml:trace contextRef="#ctx0" brushRef="#br0">5741 933 13196,'-33'-9'518,"0"-2"-1,1 0 0,0-3 0,-50-28 0,-56-23-1234,51 36 373,-1 3 0,-1 4 0,-1 5-1,-101-8 1,-372 4 1777,234 14-670,-148-14-514,-550-16-76,-202 29 499,1136 8-367,0 4-1,0 4 0,-137 30 1,191-28-128,0 1 1,1 1 0,1 3-1,0 1 1,2 2-1,-1 1 1,2 2 0,1 1-1,1 1 1,-52 50-1,54-41-275,2 1 0,1 2 0,1 0 0,2 2 0,2 1 0,-32 73 0,43-84-3,1 1 0,1 0-1,1 1 1,2-1 0,1 1 0,1 0 0,2 1 0,0-1-1,2 1 1,2-1 0,5 34 0,-2-45 117,0-1 0,1 0 0,1 0 1,1-1-1,0 0 0,2 0 0,-1-1 0,2 0 0,0 0 1,1-2-1,25 24 0,3-1 181,3-1 0,78 47 0,-2-12-73,4-6-1,2-5 1,247 78 0,422 49 5,-409-128-113,3-17 0,0-17 0,544-36 0,-550-20-22,-2-16-1,-3-17 0,431-133 1,-236-3 46,-502 170-5,-2-3-1,-1-3 0,-2-3 0,-2-3 0,109-95 0,-148 115 103,-2-1 0,0-1 1,-2-1-1,-1 0 0,-1-2 0,-1 0 0,-2-1 0,0-1 0,-3 0 0,0-1 0,10-41 1,-17 45-76,0 0 1,-2-1-1,-1 0 0,-1 1 1,-1-1-1,-2 0 1,0 0-1,-2 1 1,-1 0-1,-2-1 1,0 2-1,-2-1 0,-19-40 1,3 19-13,-2 2 0,-3 1-1,-1 1 1,-2 2 0,-2 1 0,-2 2 0,-45-38 0,15 21 158,-3 3 1,-2 3-1,-126-66 1,116 78-239,-1 2 0,-2 5 0,0 3 0,-3 4-1,-150-21 1,-110 16-2160,-1 35-3777,34 22-6290,310-28 12032</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4:21.433"/>
    </inkml:context>
    <inkml:brush xml:id="br0">
      <inkml:brushProperty name="width" value="0.025" units="cm"/>
      <inkml:brushProperty name="height" value="0.025" units="cm"/>
      <inkml:brushProperty name="color" value="#E71224"/>
    </inkml:brush>
  </inkml:definitions>
  <inkml:trace contextRef="#ctx0" brushRef="#br0">435 53 5541,'-12'0'5211,"-4"1"-4732,1 1 0,-1 0 0,1 1 0,0 1 0,0 0 0,0 1 0,0 0 0,1 1 1,0 1-1,0 1 0,-17 11 0,11-3-338,1 1 1,1 1 0,1 0-1,0 2 1,1-1-1,1 2 1,1 0-1,1 1 1,1 0-1,1 1 1,1 1-1,1-1 1,0 1-1,2 1 1,2 0 0,0 0-1,-3 43 1,6-41-99,2 0 0,0 0 0,2 0 1,1 0-1,1 0 0,1 0 0,1-1 1,2 0-1,0 0 0,2-1 0,1 0 1,1 0-1,1-1 0,1-1 1,1 0-1,25 28 0,-27-35-37,2-1-1,0-1 1,1 0 0,1-1 0,0-1-1,0-1 1,1 0 0,0-1-1,1-1 1,1-1 0,-1 0 0,1-2-1,0 0 1,0-1 0,1-1-1,0-1 1,0-1 0,-1-1-1,1-1 1,0-1 0,0 0 0,0-2-1,0 0 1,-1-1 0,0-1-1,0-1 1,0-1 0,24-12 0,-6-3 70,0 0 1,-2-3 0,-1-1-1,-1-1 1,-2-2 0,54-61-1,-60 60 134,-2-2-1,-1 0 0,-2-2 0,-1 0 0,-1-2 0,-2 0 0,20-64 1,-31 74 103,0 0 1,-2 0-1,0-1 1,-2 1-1,-1-1 1,-1 1-1,-2-1 1,0 1-1,-2-1 1,-13-46-1,14 61-200,-1 0-1,0 0 1,-1 0-1,-1 0 1,0 1-1,0 0 1,-1 0-1,0 1 1,-1 0 0,0 0-1,-1 1 1,0 0-1,-1 1 1,1-1-1,-2 2 1,1-1-1,-1 2 1,0-1-1,0 2 1,-1-1-1,1 1 1,-1 1-1,-1 0 1,-17-3 0,12 6-81,0 0 1,1 1 0,-1 0 0,0 2 0,0 0-1,1 1 1,0 0 0,-1 2 0,1 0 0,1 1-1,-1 1 1,1 0 0,0 1 0,1 1 0,-24 17-1,-6 8-17,0 3-1,2 2 0,-54 63 0,86-90-185,-16 17 85,-22 33 0,44-54-499,0 0 0,0-1 0,0 1 0,1 1 0,1-1-1,-1 1 1,1-1 0,1 1 0,0 0 0,-1 9 0,3-18 497,0 0-1,0 0 1,0 0 0,0 0 0,0 0 0,0 0 0,0 0 0,0 0 0,0 0-1,1 0 1,-1 0 0,0 0 0,0 0 0,0 0 0,0 0 0,0 0 0,0 0-1,0 0 1,0 0 0,1 0 0,-1 0 0,0 0 0,0 0 0,0 0 0,0 0-1,0 0 1,0 0 0,0 0 0,0 0 0,0 0 0,0 1 0,1-1 0,-1 0-1,0 0 1,0 0 0,0 0 0,0 0 0,0 0 0,0 0 0,0 0 0,0 0-1,0 0 1,0 1 0,0-1 0,0 0 0,0 0 0,0 0 0,0 0 0,0 0-1,0 0 1,0 0 0,0 0 0,0 1 0,0-1 0,0 0 0,0 0 0,0 0-1,0 0 1,0 0 0,0 0 0,0 0 0,0 0 0,17-8-8640</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4:59.919"/>
    </inkml:context>
    <inkml:brush xml:id="br0">
      <inkml:brushProperty name="width" value="0.025" units="cm"/>
      <inkml:brushProperty name="height" value="0.025" units="cm"/>
    </inkml:brush>
  </inkml:definitions>
  <inkml:trace contextRef="#ctx0" brushRef="#br0">1 121 6086,'0'0'8958,"13"1"-8008,877-27 4428,-514 10-4905,233-19 458,-74 4 785,-482 28-1641,35-1 579,163 11 0,-207 3-562,-34-7-182,0-1 0,0 0 0,0 0 0,10-1 0,-32-15-4623,-3-5-1453</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6.969"/>
    </inkml:context>
    <inkml:brush xml:id="br0">
      <inkml:brushProperty name="width" value="0.025" units="cm"/>
      <inkml:brushProperty name="height" value="0.025" units="cm"/>
    </inkml:brush>
  </inkml:definitions>
  <inkml:trace contextRef="#ctx0" brushRef="#br0">1 0 11563,'0'0'11787,"68"1"-11691,-37-1-128,7 1-1249,5-1-769,-2 0-64,1 0-1826,-8 0-5605</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7.327"/>
    </inkml:context>
    <inkml:brush xml:id="br0">
      <inkml:brushProperty name="width" value="0.025" units="cm"/>
      <inkml:brushProperty name="height" value="0.025" units="cm"/>
    </inkml:brush>
  </inkml:definitions>
  <inkml:trace contextRef="#ctx0" brushRef="#br0">0 12 17553,'0'0'3726,"13"-2"-3166,44-4-1067,-1 3 0,88 5 0,-142-2 497,-1 0-1,1 0 1,0 0-1,-1 1 1,1-1 0,-1 1-1,1-1 1,-1 1-1,1 0 1,-1-1 0,0 1-1,1 0 1,-1 0 0,0 0-1,1 0 1,-1 0-1,0 0 1,0 0 0,0 1-1,0-1 1,0 0-1,0 1 1,0-1 0,-1 0-1,1 1 1,0-1 0,-1 1-1,1-1 1,-1 1-1,0-1 1,1 1 0,-1 0-1,0-1 1,0 1-1,0-1 1,0 1 0,0 0-1,-1-1 1,1 1 0,0-1-1,-1 3 1,-1 2 66,0 1 0,0 0 0,-1-1 0,0 1 1,0-1-1,0 0 0,-1 0 0,-5 7 0,-105 106 1372,81-87-1354,1 1 0,-42 56 0,65-74-2247,8-9-2316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3:13.286"/>
    </inkml:context>
    <inkml:brush xml:id="br0">
      <inkml:brushProperty name="width" value="0.025" units="cm"/>
      <inkml:brushProperty name="height" value="0.025" units="cm"/>
    </inkml:brush>
  </inkml:definitions>
  <inkml:trace contextRef="#ctx0" brushRef="#br0">17 61 9673,'0'0'17046,"0"-1"-16913,0 1-1,1-1 1,-1 0 0,1 0 0,-1 0 0,1 1 0,-1-1 0,1 0 0,0 1 0,-1-1 0,1 0 0,0 1 0,-1-1 0,1 1-1,0-1 1,0 1 0,0-1 0,-1 1 0,3-1 0,14-6-76,1 1 1,1 0-1,-1 1 0,1 1 0,0 1 0,35-1 1,-54 4-56,0 0 0,0 0 0,0 0 0,0 0 0,0 0 1,-1 0-1,1 0 0,0 0 0,0 0 0,0 1 1,0-1-1,0 0 0,0 0 0,0 0 0,-1 0 0,1 0 1,0 1-1,0-1 0,0 0 0,0 0 0,0 0 1,0 0-1,0 1 0,0-1 0,0 0 0,0 0 0,0 0 1,0 0-1,0 1 0,0-1 0,0 0 0,0 0 1,0 0-1,0 0 0,0 1 0,0-1 0,0 0 0,0 0 1,0 0-1,1 0 0,-1 0 0,0 1 0,0-1 1,0 0-1,0 0 0,0 0 0,0 0 0,1 0 1,-1 0-1,0 1 0,0-1 0,0 0 0,0 0 0,0 0 1,1 0-1,-1 0 0,0 0 0,0 0 0,0 0 1,0 0-1,1 0 0,-1 0 0,0 0 0,0 0 0,1 0 1,-14 9 237,-35 6 320,32-9-219,-1 0 0,0-2 0,0 0-1,0 0 1,-25 0 0,42-4-352,-1 0 0,0 0 0,1 0 0,-1 0 0,1-1-1,-1 1 1,1 0 0,-1 0 0,1-1 0,-1 1 0,1-1 0,0 1 0,-1 0 0,1-1 0,-1 1 0,1-1-1,0 1 1,-1-1 0,1 1 0,0-1 0,0 1 0,-1-1 0,1 1 0,0-1 0,0 1 0,0-1-1,0 1 1,0-1 0,0 0 0,0 1 0,0-1 0,0 1 0,0-1 0,0 1 0,0-1 0,0 0 0,0 1-1,0-1 1,0 1 0,1-1 0,-1 1 0,0-1 0,0 1 0,1-1 0,-1 1 0,0-1 0,2 0 0,15-27-1459,-6 21-741,2-1-4173,-5 1-3294</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7.686"/>
    </inkml:context>
    <inkml:brush xml:id="br0">
      <inkml:brushProperty name="width" value="0.025" units="cm"/>
      <inkml:brushProperty name="height" value="0.025" units="cm"/>
    </inkml:brush>
  </inkml:definitions>
  <inkml:trace contextRef="#ctx0" brushRef="#br0">340 10 16207,'-9'-2'2403,"1"0"-2148,0 0 0,0 0 0,0 1 0,0 1 0,0-1 1,0 1-1,0 0 0,0 1 0,0 0 0,0 0 1,0 1-1,0 0 0,1 1 0,-15 5 0,1 4 11,1 0 0,0 2 0,1 0 0,-25 25 0,37-33-218,0 1 0,0 0 0,1 0 0,0 1 0,1 0 0,0 0 0,0 0 0,0 1 0,1-1 0,1 1 0,-1 0 0,1 0 0,-3 19 0,6-27-49,0 0-1,0 0 1,0 1 0,0-1-1,0 0 1,0 0-1,0 0 1,0 1 0,0-1-1,1 0 1,-1 0 0,1 0-1,-1 0 1,1 0-1,-1 0 1,1 0 0,-1 0-1,1 0 1,0 0-1,0 0 1,-1 0 0,1 0-1,0 0 1,0 0 0,2 1-1,-1-1 8,1-1 0,-1 1 0,0 0 0,1-1 0,-1 1 0,1-1 0,-1 0 0,1 1 0,-1-1 0,1 0 0,-1-1 0,3 1 0,3-2 22,-1 1 0,0-1 0,0 0 0,0-1 0,0 1 0,0-1 0,-1-1 0,8-4 0,0-4 96,0-1 1,0-1-1,-1-1 1,-1 0 0,0 0-1,-1-1 1,-1-1-1,-1 1 1,0-2-1,-1 1 1,8-26-1,-16 88-3977,1-13-2159,-1-21 476</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198"/>
    </inkml:context>
    <inkml:brush xml:id="br0">
      <inkml:brushProperty name="width" value="0.025" units="cm"/>
      <inkml:brushProperty name="height" value="0.025" units="cm"/>
    </inkml:brush>
  </inkml:definitions>
  <inkml:trace contextRef="#ctx0" brushRef="#br0">63 0 14606,'-5'11'1676,"-4"10"-465,0 1 0,2 0 0,0 0 0,2 1 0,-5 40 0,11 81-596,1-90-544,-9 93 1,3-125 246,1-33 923,4-40-254,11-15-1796,2 1 1,4 0-1,49-121 0,-63 176 914,0 2-1,1-1 1,0 0-1,0 1 1,8-11-1,-10 17-66,-1-1-1,1 1 0,-1 0 0,1 0 0,0 0 1,0 0-1,0 0 0,0 0 0,0 1 1,0-1-1,1 1 0,-1 0 0,0 0 0,1 1 1,-1-1-1,0 0 0,1 1 0,3 0 1,2 0-4,0 1 1,0 0-1,-1 0 1,1 1-1,-1 0 0,1 0 1,15 7-1,-22-8-32,0 0-1,0 0 0,0 0 0,0 0 0,0 0 0,-1 1 0,1-1 1,0 0-1,-1 1 0,1-1 0,-1 1 0,0 0 0,1 0 0,-1-1 1,0 1-1,0 0 0,0 0 0,0 0 0,0 0 0,-1 0 0,1 0 1,-1 0-1,1 0 0,-1 0 0,0 1 0,1-1 0,-1 0 0,-1 0 1,1 0-1,0 0 0,0 0 0,-1 1 0,1-1 0,-1 0 0,1 0 1,-1 0-1,0 0 0,-2 3 0,-1 1 107,0-1 1,0 1-1,0-1 1,-1 0-1,0 0 1,0 0-1,-1-1 1,1 1-1,-1-1 1,0-1-1,-12 7 0,-6 1 955,-43 15 0,56-23-886,0 0 0,0 0-1,0-1 1,0 0 0,0-1-1,-13 0 1,22-1-219,1 0 0,-1-1 0,1 1 0,0 0-1,-1 0 1,1-1 0,-1 1 0,1 0 0,0-1 0,-1 0 0,1 1-1,0-1 1,-1 0 0,1 0 0,0 1 0,0-1 0,0 0 0,0 0 0,0 0-1,0-1 1,-2-1 0,3 1-179,-1-1 0,1 1 0,0 0 0,-1-1-1,1 1 1,0 0 0,1-1 0,-1 1 0,0-1 0,1 1 0,-1 0-1,1 0 1,0-1 0,-1 1 0,1 0 0,0 0 0,1 0 0,1-4-1,21-27-4283,7-5-1608</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541"/>
    </inkml:context>
    <inkml:brush xml:id="br0">
      <inkml:brushProperty name="width" value="0.025" units="cm"/>
      <inkml:brushProperty name="height" value="0.025" units="cm"/>
    </inkml:brush>
  </inkml:definitions>
  <inkml:trace contextRef="#ctx0" brushRef="#br0">62 1 18353,'0'0'2819,"-50"61"-641,42-29-64,5 3-929,3 5-897,0 3-191,5-1-1,6-2-289,-4-4-415,1-4-65,-4-7 161,-3-4-161,0-9-928</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883"/>
    </inkml:context>
    <inkml:brush xml:id="br0">
      <inkml:brushProperty name="width" value="0.025" units="cm"/>
      <inkml:brushProperty name="height" value="0.025" units="cm"/>
    </inkml:brush>
  </inkml:definitions>
  <inkml:trace contextRef="#ctx0" brushRef="#br0">0 1 18385,'0'0'5734,"87"7"-4997,-39-3-577,5-4-2018,-2 0-3299,-3 0-3779</inkml:trace>
  <inkml:trace contextRef="#ctx0" brushRef="#br0" timeOffset="1">498 339 20243,'0'0'7271,"51"27"-11947,-41-45-5830</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9.839"/>
    </inkml:context>
    <inkml:brush xml:id="br0">
      <inkml:brushProperty name="width" value="0.025" units="cm"/>
      <inkml:brushProperty name="height" value="0.025" units="cm"/>
    </inkml:brush>
  </inkml:definitions>
  <inkml:trace contextRef="#ctx0" brushRef="#br0">69 260 17392,'0'0'449,"-3"10"21,1-3-432,-6 37 1365,8-42-1328,0 1 1,0-1-1,0 0 1,1 0-1,-1 0 1,1 1-1,-1-1 1,1 0-1,0 0 1,0 0-1,0 0 1,0 0-1,0 0 0,0 0 1,1 0-1,-1-1 1,1 1-1,-1 0 1,1-1-1,-1 1 1,4 1-1,6 3-28,0-1 1,0 0-1,1-1 0,0 0 0,-1-1 0,1 0 0,0-1 0,1 0 0,-1-1 0,20 0 1,1-2 63,1-1 1,55-11 0,-48 3 64,1-1-1,-2-2 0,0-2 0,68-36 1,-84 38-108,-1-1 1,-1-1 0,0 0-1,-2-2 1,1-1 0,-2 0 0,-1-1-1,30-40 1,-24 12 229,-23 45-262,0 0 1,0 0 0,0 0 0,0 0 0,-1 0 0,1 0 0,-1-1 0,0 1 0,1 0 0,-1 0 0,0 0 0,0-1-1,0 1 1,-1 0 0,1 0 0,0-1 0,-1 1 0,0 0 0,-1-4 0,-1 5-46,-1 0 1,1 1-1,-1-1 1,1 1-1,-1 0 1,1 0-1,-1 0 0,1 0 1,-1 1-1,1-1 1,-1 1-1,1 0 1,-1 0-1,-3 2 1,-15 6 40,0 2 0,0 0 0,1 1 0,1 1 0,0 2 0,1-1 0,0 2 0,2 1 0,-1 0 0,2 1 0,1 1 0,-14 20 0,15-16 34,2 1-1,0 0 1,2 1 0,-10 35-1,-18 106-19,31-125 94,-2 0-1,-1 0 1,-2-1 0,-2-1-1,-31 63 1,32-81 166,-2 0 1,-1-1-1,0 0 0,-1-2 1,-1 0-1,-1-1 0,0-1 1,-1 0-1,-1-2 0,-1 0 1,0-2-1,-32 14 0,49-23-226,0-1 1,0-1-1,-1 1 0,1-1 0,0 0 0,-1 0 0,1-1 0,-1 1 1,1-1-1,-9-1 0,12 1-62,0-1 0,0 0-1,0 0 1,0 1 0,0-1 0,0 0 0,0 0 0,1-1-1,-1 1 1,0 0 0,1-1 0,-1 1 0,1-1 0,-1 1-1,1-1 1,0 0 0,-1 1 0,1-1 0,0 0 0,0 0-1,0 0 1,1 0 0,-1 0 0,0 0 0,1 0-1,-1 0 1,1 0 0,0-4 0,-1-6-62,1 0-1,0 1 1,1-1-1,1 1 1,0-1 0,0 1-1,1-1 1,0 1-1,1 0 1,1 1 0,0-1-1,0 1 1,1-1-1,0 2 1,0-1 0,1 1-1,12-13 1,-4 7 3,0-1 0,1 2-1,0 0 1,1 1 0,1 0 0,0 2 0,0 0 0,33-14 0,-39 21 28,1 0 0,0 0 1,0 1-1,0 0 0,0 1 0,0 1 0,17 0 1,-26 1-23,0 0 1,-1 0 0,1 1 0,-1-1-1,1 1 1,0 0 0,-1 0 0,1 0-1,-1 0 1,0 0 0,1 1 0,-1 0-1,0-1 1,0 1 0,0 1 0,0-1-1,0 0 1,-1 1 0,1-1 0,-1 1 0,1 0-1,-1 0 1,0 0 0,0 0 0,-1 0-1,1 0 1,0 0 0,-1 1 0,0-1-1,1 5 1,1 9 8,-2 1-1,0-1 1,-1 0-1,-3 24 1,1-17 57,2-23-25,0 0 0,1-1 0,-1 1 0,0-1 0,0 1 0,0-1 0,0 1 0,0 0 1,0-1-1,1 1 0,-1-1 0,0 1 0,1-1 0,-1 1 0,0-1 0,1 0 0,-1 1 0,0-1 0,1 1 1,-1-1-1,1 0 0,-1 1 0,1-1 0,-1 0 0,1 1 0,-1-1 0,1 0 0,-1 0 0,1 0 0,0 1 1,25 2 170,27-11 113,-22 1-377,0-2-1,47-20 1,-57 19-1820,0-1-1,23-15 1,4-12-7019</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3:38.305"/>
    </inkml:context>
    <inkml:brush xml:id="br0">
      <inkml:brushProperty name="width" value="0.025" units="cm"/>
      <inkml:brushProperty name="height" value="0.025" units="cm"/>
    </inkml:brush>
  </inkml:definitions>
  <inkml:trace contextRef="#ctx0" brushRef="#br0">19 9 2274,'0'0'1474,"-2"0"-610,2 0-607,0-1 63,0 0-224,-1 1-160,0 0 769,-2 0-353,1 0-288,1-2-64,-1 2-288,-1-2-481,0-1-608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3:52.826"/>
    </inkml:context>
    <inkml:brush xml:id="br0">
      <inkml:brushProperty name="width" value="0.025" units="cm"/>
      <inkml:brushProperty name="height" value="0.025" units="cm"/>
    </inkml:brush>
  </inkml:definitions>
  <inkml:trace contextRef="#ctx0" brushRef="#br0">2250 38 7111,'9'-19'9002,"7"7"-4192,-14 11-4712,1 0 1,-1 0-1,0 0 1,1 0-1,-1 1 1,0-1-1,1 1 1,-1 0-1,0 0 1,1 0-1,-1 0 1,1 0 0,-1 0-1,1 0 1,-1 1-1,0-1 1,1 1-1,-1 0 1,0 0-1,0 0 1,1 0-1,-1 0 1,0 0-1,0 1 1,0-1-1,0 1 1,-1-1-1,1 1 1,0 0-1,-1-1 1,1 1-1,-1 0 1,1 0-1,-1 0 1,0 0-1,0 1 1,0-1-1,1 4 1,-1 4 179,-1-1-1,0 1 1,0 0 0,-1-1 0,0 1 0,-1 0 0,0-1 0,-1 1-1,1-1 1,-2 0 0,-5 11 0,-9 15 201,-32 49 0,24-44-447,7-15 97,-1-1 0,-1 0 1,-1-2-1,-2 0 0,0-2 1,-36 23-1,27-18-111,7-7 117,-2-1 0,-35 16 1,-30 18 131,61-33-244,-1-1-1,-66 24 1,-13 6 21,-223 106-81,277-128 34,3 1 0,-2-3 1,-115 30-1,157-51 6,-1-1 0,1-1 0,-1 0 0,1-1 0,-27-4 0,-35-2 11,62 9-14,0 1-1,1 0 0,-1 1 1,1 1-1,0 0 1,0 1-1,-22 13 0,-19 6 6,-15-2 161,56-20-149,1 1 0,-1 0 1,1 1-1,0 0 0,0 2 0,1-1 0,0 1 0,-18 14 0,29-20-17,-53 45 449,-68 44-1,102-75-236,15-11-187,1 0 1,-1 0-1,0 0 0,0-1 0,0 0 1,0 0-1,0 0 0,-1-1 0,-10 4 1,29-42-6005,-2 7-235,0-4-4959</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4.373"/>
    </inkml:context>
    <inkml:brush xml:id="br0">
      <inkml:brushProperty name="width" value="0.025" units="cm"/>
      <inkml:brushProperty name="height" value="0.025" units="cm"/>
    </inkml:brush>
  </inkml:definitions>
  <inkml:trace contextRef="#ctx0" brushRef="#br0">1272 112 14670,'-9'-7'566,"-17"-12"-239,-1 2 0,-39-20 1,53 31-226,0 1 0,-1 0 0,1 1 0,-1 1 0,1 0 0,-1 0 0,0 2 0,-28-1 0,22 4-71,0 1 0,1 1 0,0 1 0,0 0 0,0 1 1,0 1-1,1 1 0,-26 16 0,-131 94-443,174-118 411,-77 59-180,2 4 0,-116 124 0,159-149 393,1 1 1,2 2 0,2 0-1,2 2 1,2 1 0,1 1 0,-20 58-1,35-76-68,0-1-1,2 1 1,1 0-1,1 0 1,1 0-1,2 51 1,2-62-125,0-1 0,2 0 1,0 0-1,1 0 1,0 0-1,1 0 0,1-1 1,0 0-1,1 0 1,0-1-1,1 0 0,1 0 1,16 19-1,2-6 51,0 0 0,2-2 0,1-1 0,0-2 0,2-1 0,0-1 0,1-2 0,1-1 0,1-1 0,37 9 0,-31-12 24,0-2 0,1-1 0,0-3 0,0-1 1,0-2-1,0-2 0,1-2 0,68-10 1,-75 4-34,-1-2 1,0-1-1,0-2 1,-1-1-1,-1-1 1,0-2-1,-1-2 1,-1-1-1,0-1 1,-2-2-1,35-32 1,-42 33-22,-1-1 1,-1-1-1,-2 0 1,0-2-1,-1 0 1,-2-1-1,0 0 0,-2-1 1,-1-1-1,-1 0 1,-1-1-1,-2 0 1,-1 0-1,3-31 1,-6 28 88,-2 1 0,-1-1 0,-1 1 0,-2 0 0,-1-1 0,-1 1 0,-2 0 0,-1 0 0,-13-32 0,13 44-39,-2 0 0,-1 0 1,0 1-1,-1 0 0,-1 1 0,-1 0 0,0 1 0,-1 0 0,-1 1 1,0 1-1,-1 0 0,-1 1 0,0 1 0,-30-17 0,13 14-899,0 2 0,-1 1-1,0 1 1,0 2-1,-50-5 1,32 4-2417,-27-6-6976</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5.304"/>
    </inkml:context>
    <inkml:brush xml:id="br0">
      <inkml:brushProperty name="width" value="0.025" units="cm"/>
      <inkml:brushProperty name="height" value="0.025" units="cm"/>
    </inkml:brush>
  </inkml:definitions>
  <inkml:trace contextRef="#ctx0" brushRef="#br0">1231 39 15759,'-38'-11'24,"-1"2"0,1 2 1,-1 2-1,-1 1 0,1 2 1,0 1-1,-1 3 0,1 1 0,0 1 1,0 3-1,0 1 0,1 2 0,1 1 1,0 2-1,0 2 0,1 1 0,1 2 1,1 1-1,0 2 0,2 1 0,-57 52 1,47-34 220,2 3 1,2 1-1,2 2 1,2 2-1,-30 56 1,48-75-146,2 0-1,0 1 1,3 1-1,0 0 1,2 1-1,1 0 1,2 0-1,1 0 1,2 1-1,0 51 1,6-64-59,0 1 0,1-1 1,1 1-1,1-1 1,1-1-1,0 1 1,2-1-1,0-1 1,1 1-1,1-2 1,0 1-1,2-1 1,0-1-1,1-1 0,0 0 1,1 0-1,28 20 1,-14-14 35,2 0 0,0-2 0,1-1 0,0-2 0,1-1 0,1-1 0,1-3 0,0 0 0,47 7 0,-27-11 23,-1-3 1,1-3-1,-1-2 1,1-2-1,-1-3 1,0-1-1,0-4 1,-1-1-1,-1-3 1,79-34-1,-35 6-34,-2-5 0,-2-3 1,-2-5-1,124-100 0,-168 120-58,-2-3 0,-2-1 0,-1-2 1,41-54-1,-69 77 1,-1-1 0,0 0 0,-1 0 0,-1-1 0,12-38 0,-18 45 8,-1-1 0,0 1-1,-1-1 1,-1 0-1,0 0 1,-1 0-1,0 1 1,-2-1 0,-5-28-1,4 32-4,-1 0-1,0 0 1,-1 1-1,-1-1 1,1 1-1,-2 0 1,1 1 0,-1-1-1,-1 1 1,0 0-1,0 1 1,-1 0-1,1 1 1,-2-1-1,1 2 1,-13-8-1,-1 1-67,0 2 0,-1 0 0,0 1-1,-1 2 1,0 0 0,-33-5 0,-13 3-1136,0 3 1,0 4 0,0 2-1,-1 3 1,-110 19 0,35 5-3897</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6.718"/>
    </inkml:context>
    <inkml:brush xml:id="br0">
      <inkml:brushProperty name="width" value="0.025" units="cm"/>
      <inkml:brushProperty name="height" value="0.025" units="cm"/>
    </inkml:brush>
  </inkml:definitions>
  <inkml:trace contextRef="#ctx0" brushRef="#br0">1382 311 13389,'0'0'1345,"-9"-6"-416,-6-4-515,1-1-1,1 0 1,0-1 0,0-1-1,-18-25 1,0-9-327,19 27-185,-1 1-1,0 1 1,-20-21 0,27 33 90,-1 0 0,0 1 0,0-1 0,0 1 0,-1 1 1,0-1-1,0 1 0,0 1 0,0 0 0,0 0 1,-18-4-1,-8 3 58,0 0 1,0 3 0,0 1 0,-1 1-1,1 2 1,0 1 0,1 2-1,-37 11 1,-28 12 823,-132 60 1,191-73-506,1 1 1,2 2 0,0 2 0,-63 48 0,86-58-393,1 0 0,0 1-1,0 1 1,1 0 0,1 0-1,0 1 1,1 0 0,1 1-1,0 0 1,1 0 0,0 1 0,2 0-1,0 0 1,-6 30 0,9-27-103,0 0 1,1 0 0,0 0 0,2 0 0,1 0 0,0 0-1,1 0 1,1 0 0,1-1 0,9 27 0,-2-19 53,1-1 0,1 1 0,1-2 1,1 0-1,1-1 0,27 28 1,-5-10 61,1-1 1,1-2 0,3-2-1,0-2 1,56 32 0,-68-49 23,1 0 1,0-2-1,1-2 1,1-1-1,0-1 1,1-3-1,0 0 1,70 4-1,-73-10 11,1-1 0,0-2-1,-1-2 1,1-1 0,-1-1-1,0-2 1,0-1 0,-1-2-1,0-1 1,-1-1 0,0-2 0,-1-1-1,0-2 1,-2-1 0,43-33-1,-53 36 129,0 0 0,-2-1 0,29-35 0,-39 44-67,-1-1-1,0 1 1,-1-1 0,0-1-1,0 1 1,-1-1-1,0 1 1,0-1-1,-1 0 1,0 0-1,-1 0 1,1-16 0,-5-24-59,-2 1 0,-2 0 0,-2 0 1,-2 0-1,-2 2 0,-2-1 1,-3 2-1,-33-65 0,40 90-45,-2 0 0,0 0-1,0 1 1,-2 1 0,0 1 0,-2 0 0,1 1-1,-26-18 1,30 25-355,0 1 0,-1 0 0,0 1 0,0 0 0,-1 1 0,0 1 0,0 0 0,0 1-1,0 1 1,-1 0 0,0 0 0,1 2 0,-1 0 0,-19 1 0,30 0 37,-1 1 0,1 0 0,0 0 0,-1 0 0,1 0 0,0 0 0,-1 1 0,1 0 0,0 0 0,0 0 0,0 0 0,1 1 0,-1 0 0,0 0 0,1 0 0,-5 5 0,-26 34-4917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2.669"/>
    </inkml:context>
    <inkml:brush xml:id="br0">
      <inkml:brushProperty name="width" value="0.025" units="cm"/>
      <inkml:brushProperty name="height" value="0.025" units="cm"/>
    </inkml:brush>
  </inkml:definitions>
  <inkml:trace contextRef="#ctx0" brushRef="#br0">0 1 26649,'0'0'673</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7.468"/>
    </inkml:context>
    <inkml:brush xml:id="br0">
      <inkml:brushProperty name="width" value="0.025" units="cm"/>
      <inkml:brushProperty name="height" value="0.025" units="cm"/>
    </inkml:brush>
  </inkml:definitions>
  <inkml:trace contextRef="#ctx0" brushRef="#br0">1635 615 3651,'-5'-12'3358,"-2"-4"-2948,-2 2 0,0-1 1,0 1-1,-1 0 0,-1 1 0,0 1 0,-1-1 0,-1 2 0,1 0 0,-30-19 0,5 7 360,-2 3 0,-1 1 0,0 1-1,-58-15 1,47 19-514,-1 3 1,0 2-1,0 2 0,0 3 0,-106 4 1,124 4-224,-1 2 0,1 1 1,1 2-1,-1 1 0,1 1 0,1 2 1,1 1-1,-1 2 0,2 1 1,1 1-1,0 2 0,-46 40 1,38-26 43,2 1 0,1 1 0,2 3 0,2 0 0,1 2 0,2 1 0,2 1 0,-25 59 0,39-76-73,2 0 0,0 0 0,2 1 0,1 0 0,1 0 0,2 1-1,-1 28 1,4-38-9,1 0 0,1 0 0,0 0-1,1 0 1,1-1 0,1 0-1,1 0 1,0 0 0,1 0 0,1-1-1,18 29 1,-7-19-25,2 0 1,0-1-1,2-2 1,1 0-1,1-1 0,1-2 1,0 0-1,2-2 1,0-1-1,1-1 0,0-2 1,32 12-1,-8-8 29,0-3 1,0-1-1,1-3 0,1-2 1,0-3-1,77-1 0,-87-7 143,0-2-1,0-2 1,0-2-1,-1-1 1,0-3 0,-1-2-1,-1-2 1,0-1-1,65-38 1,-36 12 562,-2-3 1,-2-2-1,-3-4 1,83-84-1,-94 81-459,-3-2 0,-1-3 0,-4-2 0,56-99 1,-80 122-170,-1-1 0,-3-1 0,-1-1 0,-2 0 0,-2-1 0,-2 0 0,-2-1 0,-2 0 0,1-48 0,-6 75-97,-2 0 0,0 0 0,-1 0 0,-1 0 0,0 0 0,-1 0 0,-1 1 0,-14-32 0,13 36-10,-1 1 1,-1-1-1,0 1 1,0 1-1,-1-1 1,-1 1-1,1 1 1,-2 0-1,1 0 1,-1 1-1,-22-12 1,3 6-106,1 1-1,-2 1 1,0 2 0,0 1 0,-1 1-1,0 2 1,0 1 0,-1 2-1,-51 1 1,-2 5-856,1 4-1,-124 25 1,-276 84-6749,248-53-1083</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6.565"/>
    </inkml:context>
    <inkml:brush xml:id="br0">
      <inkml:brushProperty name="width" value="0.025" units="cm"/>
      <inkml:brushProperty name="height" value="0.025" units="cm"/>
    </inkml:brush>
  </inkml:definitions>
  <inkml:trace contextRef="#ctx0" brushRef="#br0">0 474 7687,'0'1'166,"0"-1"0,0 0 0,0 0 0,0 0 0,0 1 0,0-1 0,0 0 0,1 0 0,-1 1 0,0-1 0,0 0-1,0 0 1,0 1 0,0-1 0,0 0 0,0 0 0,0 0 0,1 1 0,-1-1 0,0 0 0,0 0 0,0 0 0,0 0 0,1 1 0,-1-1 0,0 0-1,0 0 1,0 0 0,1 0 0,-1 0 0,0 0 0,0 0 0,1 0 0,-1 1 0,0-1 0,0 0 0,1 0 0,-1 0 0,0 0 0,0 0 0,0 0-1,1 0 1,-1 0 0,0-1 0,1 1 0,26 3 2557,40-2-2500,-53-1 692,187 1-280,223-3 278,48-41 594,-262 19-1439,292-35 229,354-28-92,276-8-76,-937 76-130,346-4 100,-183 14-1,-106-10 466,-200 12-262,-1-2-1,92-27 0,-142 35-302,1 1 0,-1 0 0,1-1 0,-1 1 0,1-1 0,-1 1 0,1-1-1,-1 0 1,0 0 0,1 0 0,-1 1 0,0-1 0,1 0 0,-1-1 0,0 1 0,0 0-1,1-2 1,-2 2-146,-1-1-1,1 1 0,-1 0 0,1 0 1,-1 0-1,0 0 0,1 0 0,-1 0 0,0 0 1,0 0-1,0 0 0,0 0 0,0 0 1,0 0-1,0 1 0,0-1 0,0 0 1,-1 1-1,1-1 0,-1 0 0,-23-15-6306</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43.355"/>
    </inkml:context>
    <inkml:brush xml:id="br0">
      <inkml:brushProperty name="width" value="0.025" units="cm"/>
      <inkml:brushProperty name="height" value="0.025" units="cm"/>
    </inkml:brush>
  </inkml:definitions>
  <inkml:trace contextRef="#ctx0" brushRef="#br0">366 45 13036,'0'-1'357,"1"0"-1,0 0 0,0 0 1,-1-1-1,1 1 0,-1 0 1,1-1-1,-1 1 0,1 0 0,-1-1 1,0 1-1,0 0 0,0-1 1,1 1-1,-1-1 0,-1 1 1,1 0-1,0-1 0,0 1 1,0-1-1,-1 1 0,1 0 1,-1-1-1,1 1 0,-1 0 0,0 0 1,-1-3-1,1 4-204,-1-1 1,0 0-1,0 0 0,0 0 1,0 1-1,0-1 0,0 1 0,0 0 1,0-1-1,0 1 0,0 0 0,0 0 1,0 1-1,0-1 0,0 0 1,-3 1-1,-9 3-12,0-1 0,0 2 0,0 0 0,-15 8 0,-4 6 653,0 0-1,-30 25 1,50-34-656,0 1 0,1 0 0,0 1 1,1 0-1,0 1 0,1 0 0,-10 17 1,19-27-125,-1 0 0,0 0 1,1 0-1,-1 0 1,1 0-1,0 0 1,0 0-1,0 0 1,0 0-1,1 0 1,-1 1-1,1-1 1,0 0-1,0 1 1,0-1-1,0 0 1,1 0-1,0 1 1,-1-1-1,3 5 1,-1-5-10,0-1 0,0 1 0,0 0 1,0-1-1,1 1 0,-1-1 0,1 0 1,-1 0-1,1 0 0,0 0 0,0-1 0,0 1 1,0-1-1,0 0 0,0 1 0,5 0 1,13 2-108,-1-1 0,1 0 0,0-2 0,0 0 1,21-3-1,-20 1-751,-1-2 1,0 0 0,0-1-1,0-1 1,-1-1-1,0-1 1,20-9-1,15-14-4762</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6.953"/>
    </inkml:context>
    <inkml:brush xml:id="br0">
      <inkml:brushProperty name="width" value="0.025" units="cm"/>
      <inkml:brushProperty name="height" value="0.025" units="cm"/>
    </inkml:brush>
  </inkml:definitions>
  <inkml:trace contextRef="#ctx0" brushRef="#br0">423 3951 6438,'0'0'13186,"-9"-3"-11505,1-1-1569,0-1-1,1 1 1,-1-2-1,1 1 0,0-1 1,0 0-1,1-1 0,0 1 1,0-1-1,0 0 0,1-1 1,0 1-1,-4-10 0,-31-56 229,4-1 0,3-2 0,-29-96 0,30 55 186,-29-190 0,8-561-55,51 778-455,8-523-13,1 516-26,4 1 0,4 1 0,5 1 0,41-122 0,-43 168 1,3 1 0,2 1 1,2 0-1,2 2 0,2 2 0,2 0 1,1 2-1,2 2 0,2 0 0,1 3 1,49-36-1,-45 41 46,0 2 1,2 2-1,1 2 1,1 1-1,1 3 0,0 2 1,2 2-1,0 1 1,0 3-1,1 2 1,73-5-1,304 25 861,-273-1-681,68-8 26,-219 0-234,0-1 0,0 0 0,0 0 0,-1-1 0,1 1 0,0 0 0,-1-1 1,1 1-1,0-1 0,0 1 0,-1-1 0,1 0 0,-1 0 0,1 1 0,-1-1 1,1 0-1,1-2 0,-3 2-79,1 0 0,-1 0 0,0 1 0,0-1 0,1 0 0,-1 0 0,0 0 0,0 1 0,0-1 0,0 0 0,0 0 0,0 0 0,-1 1 0,1-1 0,0 0 0,0 0 0,0 0 1,-1 1-1,1-1 0,-1 0 0,1 0 0,0 1 0,-1-1 0,1 0 0,-2 0 0,-5-7-1561,0 0 0,-1 0 0,0 1 0,-11-7-1,11 7-437,-27-20-6785</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7.310"/>
    </inkml:context>
    <inkml:brush xml:id="br0">
      <inkml:brushProperty name="width" value="0.025" units="cm"/>
      <inkml:brushProperty name="height" value="0.025" units="cm"/>
    </inkml:brush>
  </inkml:definitions>
  <inkml:trace contextRef="#ctx0" brushRef="#br0">0 1 16367,'0'0'5867,"8"7"-5157,-4-4-605,1 0 1,-1 0-1,1 0 0,-1 0 0,1-1 0,0 0 0,0 0 0,0 0 0,0 0 0,1-1 0,8 1 0,0-1 65,0 0-1,0-2 1,0 1-1,19-5 1,-24 4-122,46-9 94,0 3 1,0 2 0,106 4 0,-157 1-141,1 1 1,-1 0-1,1-1 0,-1 1 0,1 1 0,-1-1 1,0 1-1,0-1 0,0 1 0,0 1 0,0-1 1,0 0-1,0 1 0,-1 0 0,1 0 0,-1 0 1,0 0-1,0 0 0,0 1 0,0 0 0,-1-1 1,3 6-1,-2-2 34,-1 0 1,1 0-1,-2 1 0,1-1 1,-1 1-1,0-1 0,0 1 1,-1-1-1,0 1 0,-1 0 1,0-1-1,-3 14 0,-7 17 703,-2-1-1,-1-1 0,-2 0 0,-1-1 1,-30 44-1,18-29 16,-15 22 159,-28 52-414,64-108-553,1-1 0,1 1 1,0 0-1,1 1 0,-5 32 0,9-45-569,0 16-60,8-12-6259,9-7-4402</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8.660"/>
    </inkml:context>
    <inkml:brush xml:id="br0">
      <inkml:brushProperty name="width" value="0.025" units="cm"/>
      <inkml:brushProperty name="height" value="0.025" units="cm"/>
    </inkml:brush>
  </inkml:definitions>
  <inkml:trace contextRef="#ctx0" brushRef="#br0">32 0 25560,'0'0'3139,"-29"49"-2851,26-40-95,3-1-129,9-3-641,9-5-2786,1 0-3460,-1-4-11658</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9.005"/>
    </inkml:context>
    <inkml:brush xml:id="br0">
      <inkml:brushProperty name="width" value="0.025" units="cm"/>
      <inkml:brushProperty name="height" value="0.025" units="cm"/>
    </inkml:brush>
  </inkml:definitions>
  <inkml:trace contextRef="#ctx0" brushRef="#br0">1 17 11211,'0'0'21556,"42"28"-21556,-22-43-512,-7-1-3684,-5 2-5093</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0.852"/>
    </inkml:context>
    <inkml:brush xml:id="br0">
      <inkml:brushProperty name="width" value="0.025" units="cm"/>
      <inkml:brushProperty name="height" value="0.025" units="cm"/>
    </inkml:brush>
  </inkml:definitions>
  <inkml:trace contextRef="#ctx0" brushRef="#br0">374 292 9065,'-2'-6'9470,"-6"1"-3679,-16 1-1929,-21 7-3757,37 0-73,1-1 0,0 1-1,1 0 1,-1 1 0,0 0-1,1 0 1,0 0 0,0 1-1,0-1 1,0 2 0,1-1-1,0 0 1,0 1 0,0 0-1,1 0 1,-7 12 0,5-7 49,1 0 1,0 0 0,0 0 0,1 1 0,1 0-1,0 0 1,1 0 0,0 0 0,-1 19-1,3-30-71,0 0 0,-1 0-1,1 1 1,0-1 0,0 0 0,0 0-1,0 0 1,0 0 0,0 1-1,1-1 1,-1 0 0,0 0-1,0 0 1,1 0 0,-1 0-1,1 1 1,-1-1 0,1 0 0,0 0-1,-1 0 1,1-1 0,0 1-1,0 0 1,-1 0 0,1 0-1,0 0 1,0-1 0,0 1-1,0 0 1,0-1 0,0 1 0,0-1-1,0 1 1,0-1 0,1 0-1,-1 1 1,0-1 0,0 0-1,0 0 1,0 1 0,1-1 0,-1 0-1,0-1 1,0 1 0,0 0-1,0 0 1,1 0 0,-1-1-1,0 1 1,0 0 0,2-2-1,4 0 79,-1-1-1,1-1 0,-1 1 0,0-1 0,0 0 0,0 0 0,8-8 1,0-4 11,1 0 0,-2-1 0,0 0 0,-1-1 0,-1-1 0,-1 0 0,0 0 1,-2-1-1,0 0 0,8-35 0,-13 44-41,-1-1-1,-1 0 1,0 0-1,0 1 1,-1-1 0,-1 0-1,0 0 1,-1 0-1,-3-14 1,2 18-40,0 0 0,0 0 0,-1 0-1,0 1 1,0-1 0,-1 1 0,1 0 0,-2 0 0,1 1 0,-1-1-1,0 1 1,0 0 0,-14-9 0,16 13-18,0-1 0,0 0 0,-1 1 0,1 0 0,-1 0 0,0 0 0,1 1 0,-1-1 0,0 1 0,0 0 0,0 1 0,0-1 0,0 1 0,0 0 0,0 0 0,-8 2 0,-1 1 0,-1 1 0,1 1 0,0 0 0,-15 9 0,19-9 0,-1 0 0,0 0 0,0-1 0,0 0 0,-1-1 0,1-1 0,-21 3 0,31-5-29,1 0-1,-1 0 1,1 0 0,-1 0 0,1 0-1,-1 0 1,1 0 0,-1 0-1,1 0 1,-1 0 0,1 1-1,-1-1 1,1 0 0,-1 0 0,1 1-1,-1-1 1,1 0 0,0 0-1,-1 1 1,1-1 0,-1 1-1,1-1 1,0 0 0,-1 1 0,1-1-1,0 1 1,0-1 0,-1 1-1,1-1 1,0 1 0,0-1-1,-1 1 1,4 21-2732,18 17-7300,-1-22-6034</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1.659"/>
    </inkml:context>
    <inkml:brush xml:id="br0">
      <inkml:brushProperty name="width" value="0.025" units="cm"/>
      <inkml:brushProperty name="height" value="0.025" units="cm"/>
    </inkml:brush>
  </inkml:definitions>
  <inkml:trace contextRef="#ctx0" brushRef="#br0">18 1 9929,'0'0'11654,"-2"11"-10650,-5 41 1660,-1 98-1,8-148-2588,0-1-1,0 1 0,0 0 0,0 0 0,0-1 0,0 1 0,0 0 0,1-1 0,-1 1 0,0 0 1,1-1-1,0 1 0,-1 0 0,1-1 0,0 1 0,0-1 0,0 1 0,0-1 0,0 0 1,0 1-1,0-1 0,0 0 0,1 0 0,-1 0 0,0 0 0,1 0 0,-1 0 0,1 0 1,-1 0-1,1 0 0,0-1 0,-1 1 0,1-1 0,0 1 0,2-1 0,-1 0 35,0 0 0,0 0 1,0-1-1,0 1 0,0-1 0,0 0 0,0 0 0,0 0 0,0-1 0,0 1 0,-1-1 0,1 1 0,0-1 0,-1 0 1,1 0-1,-1 0 0,0 0 0,4-5 0,3-7-100,0 1-1,-1-2 1,-1 1-1,0-1 1,-1-1 0,0 1-1,-1-1 1,-1 0 0,-1 0-1,0 0 1,-1 0-1,-1-31 1,-9 245-9,8-197-64,-1 1 1,1 0-1,0-1 0,0 1 0,1-1 1,-1 1-1,0-1 0,0 1 1,1 0-1,-1-1 0,1 1 0,-1-1 1,1 0-1,0 1 0,-1-1 1,1 1-1,0-1 0,0 0 0,0 0 1,0 1-1,0-1 0,1 0 0,-1 0 1,0 0-1,0 0 0,1 0 1,-1-1-1,0 1 0,1 0 0,-1-1 1,1 1-1,-1-1 0,1 1 1,-1-1-1,1 0 0,-1 1 0,1-1 1,2 0-1,0 0-305,-1-1 1,0 1-1,1-1 1,-1 0 0,0 0-1,1 0 1,-1 0-1,0 0 1,0-1-1,0 1 1,0-1-1,0 0 1,-1 0-1,1 0 1,0 0-1,-1-1 1,4-3-1,9-16-9123</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017"/>
    </inkml:context>
    <inkml:brush xml:id="br0">
      <inkml:brushProperty name="width" value="0.025" units="cm"/>
      <inkml:brushProperty name="height" value="0.025" units="cm"/>
    </inkml:brush>
  </inkml:definitions>
  <inkml:trace contextRef="#ctx0" brushRef="#br0">0 291 6438,'0'0'19047,"10"-8"-17050,1-1-1584,-1 0 1,-1-1-1,0 0 1,0 0-1,0-1 1,-2 0-1,1-1 0,7-16 1,-3-6 296,15-61-1,-17 54-564,-9 41-145,-1 0 0,0 0 0,0 0 0,0 0 0,0 1 0,0-1 0,0 0 0,1 0 0,-1 0 0,0 0 0,0 0 0,0 0 0,0 0 0,0 0 0,1 0 0,-1 0 0,0 0 0,0 0 0,0 0 0,0 0 0,1 0 0,-1 0 0,0 0 0,0 0 0,0 0 0,0 0 0,0-1 0,1 1 0,-1 0 0,0 0 0,0 0 0,0 0 0,0 0 0,0 0 0,0 0 0,0 0 0,1-1 0,-1 1 0,0 0 0,0 0 0,0 0 0,0 0 0,0 0 0,0 0 0,0-1 0,0 1 0,0 0 0,0 0 0,5 27 0,-1 39 0,-4-39 0,2 63 0,-2-83 0,1-1 0,0 1 0,0-1 0,1 0 0,0 1 0,0-1 0,0 0 0,1 0 0,0 0 0,6 9 0,-6-12-2031,7 1-9658</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9.998"/>
    </inkml:context>
    <inkml:brush xml:id="br0">
      <inkml:brushProperty name="width" value="0.025" units="cm"/>
      <inkml:brushProperty name="height" value="0.025" units="cm"/>
    </inkml:brush>
  </inkml:definitions>
  <inkml:trace contextRef="#ctx0" brushRef="#br0">0 293 10186,'15'-8'1105,"46"-19"-584,0 2 0,104-27 1,-67 34-320,183-11 0,104 25 353,-59 2 237,623-56 278,225-5-517,744 57 911,-1284 6-1097,1143 24-266,-488 65 143,-1091-71-232,104 7 35,0-13-1,399-36 0,-694 24-36,39-4 146,0-2 0,0-1 0,0-3 0,45-15 0,-89 24-92,0 1 0,0-1-1,0 0 1,0 0-1,0 1 1,0-1 0,0 0-1,-1-1 1,1 1 0,0 0-1,-1 0 1,1-1 0,-1 1-1,1-1 1,-1 1-1,0-1 1,1 0 0,-1 1-1,0-1 1,0 0 0,0 0-1,-1 0 1,1 0 0,0 0-1,-1 0 1,1 0-1,0-4 1,-2 4-38,0 0-1,0 0 1,0 0 0,1 1-1,-2-1 1,1 0 0,0 1-1,0-1 1,0 1 0,-1-1-1,1 1 1,-1-1 0,1 1-1,-1 0 1,0 0 0,1 0-1,-1 0 1,0 0 0,0 0-1,0 0 1,0 1 0,0-1-1,0 1 1,1-1 0,-1 1-1,0 0 1,-1-1 0,1 1-1,-2 1 1,-11-1-286,-1 0 0,0 2-1,1 0 1,-1 1 0,1 0 0,0 1-1,0 1 1,0 0 0,1 1-1,-16 10 1,-51 16-3705,11-13-1560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106"/>
    </inkml:context>
    <inkml:brush xml:id="br0">
      <inkml:brushProperty name="width" value="0.025" units="cm"/>
      <inkml:brushProperty name="height" value="0.025" units="cm"/>
    </inkml:brush>
  </inkml:definitions>
  <inkml:trace contextRef="#ctx0" brushRef="#br0">1 0 18866,'0'0'1409</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358"/>
    </inkml:context>
    <inkml:brush xml:id="br0">
      <inkml:brushProperty name="width" value="0.025" units="cm"/>
      <inkml:brushProperty name="height" value="0.025" units="cm"/>
    </inkml:brush>
  </inkml:definitions>
  <inkml:trace contextRef="#ctx0" brushRef="#br0">1 101 13581,'0'0'16848,"49"-52"-16432,-19 41-352,4 2-64,-3-1-1569,-4 1-4133,-5 0-6021</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686"/>
    </inkml:context>
    <inkml:brush xml:id="br0">
      <inkml:brushProperty name="width" value="0.025" units="cm"/>
      <inkml:brushProperty name="height" value="0.025" units="cm"/>
    </inkml:brush>
  </inkml:definitions>
  <inkml:trace contextRef="#ctx0" brushRef="#br0">1 468 11499,'0'0'10057,"48"-3"-6373,6-18-577,19-9-897,13-9-577,12-5-1056,4-4-577,-3 3 0,-8 2 0,-12 3-1057,-9 4-993,-15 6 0,-8 5 1602,-12 3-1794,-9 3-1218,-15 4 449,-11 8-2498</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121"/>
    </inkml:context>
    <inkml:brush xml:id="br0">
      <inkml:brushProperty name="width" value="0.025" units="cm"/>
      <inkml:brushProperty name="height" value="0.025" units="cm"/>
    </inkml:brush>
  </inkml:definitions>
  <inkml:trace contextRef="#ctx0" brushRef="#br0">321 439 15118,'0'0'5472,"-1"-11"-1415,-6-38-571,6 47-3359,1-1-1,-1 1 0,1 0 1,-1 0-1,0 0 0,0 0 1,0 0-1,0 0 0,0 0 1,-1 0-1,1 1 0,0-1 1,-1 0-1,0 1 0,1-1 1,-1 1-1,0-1 0,0 1 1,0 0-1,1 0 0,-1 0 1,0 0-1,-1 0 0,1 0 1,0 1-1,0-1 0,0 1 1,0-1-1,-1 1 0,1 0 1,0 0-1,0 0 0,-1 0 1,-2 0-1,0 1-117,0 0-1,0 0 1,0 1 0,0-1-1,1 1 1,-1 0 0,1 0-1,-1 1 1,1-1 0,0 1-1,0 0 1,0 0 0,-4 5-1,0 1-5,1 1-1,0 1 0,0-1 0,1 1 1,1 0-1,0 1 0,0-1 1,1 1-1,1 0 0,-3 13 1,2 0 13,1 0 0,1 0 1,3 50-1,-1-72-16,0 0 0,0-1 0,0 1 0,0 0 0,0-1 0,1 1 0,0 0 0,-1-1 0,1 1 0,0-1 0,0 1 0,0-1 0,1 1 0,-1-1 0,1 0 0,-1 0 0,1 1 0,0-1 0,-1 0 0,1-1 0,0 1 0,0 0 0,1 0 0,-1-1 0,0 1 0,1-1 0,-1 0 0,0 0 0,1 0 0,-1 0 0,1 0 0,0-1 0,-1 1 0,1-1 0,0 1 0,-1-1 0,6 0 0,0-1 0,0 0 0,-1 0 0,1-1 0,0 0 0,-1-1 0,0 0 0,0 0 0,0 0 0,0-1 0,0 0 0,0 0 0,6-7 0,6-5 0,-1-2 0,-1 0 0,-1-2 0,-1 1 0,-1-2 0,0 0 0,-2 0 0,0-2 0,16-44 0,-21 46 0,0 0 0,-2 0 0,0 0 0,-1-1 0,-1 0 0,-2 0 0,0 0 0,-1 0 0,-1 0 0,-1 0 0,-7-33 0,7 47 0,-1 0 0,0 0 0,0 0 0,0 0 0,-1 1 0,0 0 0,0 0 0,-1 0 0,0 0 0,0 1 0,-1-1 0,0 1 0,0 1 0,0-1 0,0 1 0,-1 0 0,-14-7 0,14 9 0,0 0 0,0 1 0,0 0 0,0 0 0,0 1 0,-1 0 0,1 0 0,0 1 0,-1 0 0,1 0 0,0 0 0,-1 1 0,1 0 0,0 1 0,0 0 0,0 0 0,0 0 0,0 1 0,0 0 0,-8 5 0,-13 8 0,1 2 0,-35 28 0,51-37 0,1 0 0,0 1 0,0 0 0,1 1 0,0 0 0,1 0 0,1 1 0,-8 14 0,15-25-99,-1 0 1,0 0-1,1 0 0,-1 0 1,1 1-1,-1-1 0,1 0 0,0 0 1,0 0-1,-1 1 0,1-1 1,0 0-1,0 1 0,0-1 0,0 0 1,1 0-1,-1 1 0,0-1 1,0 0-1,1 0 0,-1 1 1,1-1-1,-1 0 0,1 0 0,-1 0 1,1 0-1,0 0 0,0 0 1,-1 0-1,1 0 0,0 0 1,0 0-1,0 0 0,0 0 0,0 0 1,0-1-1,0 1 0,0 0 1,2 0-1,5 1-1175,-1 1-1,1-1 1,-1-1 0,1 0-1,11 1 1,-4 0-734,23 2-6555</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616"/>
    </inkml:context>
    <inkml:brush xml:id="br0">
      <inkml:brushProperty name="width" value="0.025" units="cm"/>
      <inkml:brushProperty name="height" value="0.025" units="cm"/>
    </inkml:brush>
  </inkml:definitions>
  <inkml:trace contextRef="#ctx0" brushRef="#br0">159 1 22677,'0'0'8515,"-5"8"-7116,-21 53-1282,-36 120 0,16-39-949,40-130-819,1-8-1599,-4-23-16699</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959"/>
    </inkml:context>
    <inkml:brush xml:id="br0">
      <inkml:brushProperty name="width" value="0.025" units="cm"/>
      <inkml:brushProperty name="height" value="0.025" units="cm"/>
    </inkml:brush>
  </inkml:definitions>
  <inkml:trace contextRef="#ctx0" brushRef="#br0">0 1 19795,'0'0'12972,"60"55"-12972,-31-35 0,2 0 0,4 0 0,-3 1-1890,-5-6-2978,-3-2-3012</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4.345"/>
    </inkml:context>
    <inkml:brush xml:id="br0">
      <inkml:brushProperty name="width" value="0.025" units="cm"/>
      <inkml:brushProperty name="height" value="0.025" units="cm"/>
    </inkml:brush>
  </inkml:definitions>
  <inkml:trace contextRef="#ctx0" brushRef="#br0">1 480 16816,'0'0'14179,"9"-4"-12701,-1 0-1458,-1-1 0,1 0-1,-1 0 1,0-1-1,0 0 1,0 0-1,-1-1 1,0 0 0,-1 0-1,1 0 1,-1-1-1,-1 0 1,1 0-1,5-16 1,16-36-20,-3-1 0,-2-2 0,22-116 0,-37 297 0,-7-65 0,0-22 0,5 57 0,-3-79 0,0 0 0,1 1 0,1-1 0,0 0 0,0 0 0,1 0 0,0-1 0,0 1 0,1-1 0,7 10 0,-7-12-868,-3-5 230,-1 0 0,0 1 0,1-1-1,-1 0 1,0 1 0,0-1 0,0 1-1,0-1 1,0 1 0,0-1 0,0 1-1,-1 0 1,1 0 0,0-1 0,-1 1-1,1 3 1</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4.686"/>
    </inkml:context>
    <inkml:brush xml:id="br0">
      <inkml:brushProperty name="width" value="0.025" units="cm"/>
      <inkml:brushProperty name="height" value="0.025" units="cm"/>
    </inkml:brush>
  </inkml:definitions>
  <inkml:trace contextRef="#ctx0" brushRef="#br0">0 101 18033,'0'0'14734,"52"-9"-14734,-16-5 0,4-1 0,5-1 0,-6 1 0,-4-2-2851,-9 3-8135</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5.475"/>
    </inkml:context>
    <inkml:brush xml:id="br0">
      <inkml:brushProperty name="width" value="0.025" units="cm"/>
      <inkml:brushProperty name="height" value="0.025" units="cm"/>
    </inkml:brush>
  </inkml:definitions>
  <inkml:trace contextRef="#ctx0" brushRef="#br0">1 133 30589,'0'0'2178,"69"-49"-2178,-38 23-1441,-4-3-5958,-9 0-8136</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5.837"/>
    </inkml:context>
    <inkml:brush xml:id="br0">
      <inkml:brushProperty name="width" value="0.025" units="cm"/>
      <inkml:brushProperty name="height" value="0.025" units="cm"/>
    </inkml:brush>
  </inkml:definitions>
  <inkml:trace contextRef="#ctx0" brushRef="#br0">348 47 23895,'0'0'4783,"-2"-8"-2546,1 5-2100,1 0 1,-1 0 0,0 0 0,0 0 0,0 1 0,0-1 0,-1 0-1,1 1 1,-4-5 0,4 6-123,0 0 1,-1 1-1,1-1 0,0 0 1,0 1-1,-1-1 0,1 1 0,-1-1 1,1 1-1,0 0 0,-1-1 1,1 1-1,-1 0 0,1 0 0,0 0 1,-1 0-1,1 0 0,-1 0 1,1 1-1,-1-1 0,1 0 0,0 1 1,-1-1-1,1 1 0,0 0 1,-1-1-1,1 1 0,0 0 0,0 0 1,-2 1-1,-16 10-15,0 1 0,1 1 0,1 1 0,0 0 0,1 1 0,1 1 0,-20 27 0,17-19 0,1 1 0,2 1 0,0 1 0,-20 56 0,28-62 0,0 0 0,1 0 0,2 1 0,0-1 0,-1 27 0,5-43 0,1-1 0,-1 1 0,1-1 0,-1 1 0,2-1 0,-1 0 0,1 1 0,-1-1 0,1 0 0,1 0 0,4 8 0,-5-10 0,1 0 0,0 0 0,0 0 0,0 0 0,0-1 0,0 1 0,0-1 0,1 0 0,-1 0 0,1 0 0,-1-1 0,1 1 0,0-1 0,0 0 0,0 0 0,-1 0 0,1 0 0,5-1 0,12 1 0,-1-1 0,1-1 0,0-1 0,-1 0 0,1-2 0,-1-1 0,0 0 0,0-1 0,-1-1 0,0-1 0,31-18 0,15-13 0,107-85 0,-84 51-1355,-33 20-6136,6-14-14060</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7.519"/>
    </inkml:context>
    <inkml:brush xml:id="br0">
      <inkml:brushProperty name="width" value="0.025" units="cm"/>
      <inkml:brushProperty name="height" value="0.025" units="cm"/>
    </inkml:brush>
  </inkml:definitions>
  <inkml:trace contextRef="#ctx0" brushRef="#br0">13 1 9385,'-1'73'11501,"-1"11"-7056,-2 112-5780,-1-205-12571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527"/>
    </inkml:context>
    <inkml:brush xml:id="br0">
      <inkml:brushProperty name="width" value="0.025" units="cm"/>
      <inkml:brushProperty name="height" value="0.025" units="cm"/>
    </inkml:brush>
  </inkml:definitions>
  <inkml:trace contextRef="#ctx0" brushRef="#br0">1 131 18161,'0'0'6438,"0"-52"-8360,7 24 930,1 1-546,-2 10-1697,-3 10-4997</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7.893"/>
    </inkml:context>
    <inkml:brush xml:id="br0">
      <inkml:brushProperty name="width" value="0.025" units="cm"/>
      <inkml:brushProperty name="height" value="0.025" units="cm"/>
    </inkml:brush>
  </inkml:definitions>
  <inkml:trace contextRef="#ctx0" brushRef="#br0">17 24 12940,'0'0'4186,"-2"9"-2291,-11 86 1356,12-88-2949,1 0-1,-1 1 1,1-1 0,1 0-1,-1 0 1,1 0-1,0 0 1,1 0-1,0 0 1,0 0 0,1 0-1,-1 0 1,5 6-1,-6-13-244,-1 1-1,1 0 1,0-1-1,-1 1 1,1-1-1,0 1 0,0-1 1,-1 1-1,1-1 1,0 1-1,0-1 1,0 0-1,0 1 0,0-1 1,0 0-1,0 0 1,0 0-1,0 0 1,-1 0-1,1 0 0,0 0 1,0 0-1,0 0 1,0 0-1,0-1 1,0 1-1,0 0 0,0 0 1,0-1-1,-1 1 1,1-1-1,0 1 1,0-1-1,0 1 0,-1-1 1,1 0-1,0 1 1,-1-1-1,1 0 1,-1 1-1,2-3 0,25-33 1079,-26 34-1047,9-18 477,0 1 1,11-38-1,-14 36-1394,1 1 1,17-33-1</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8.920"/>
    </inkml:context>
    <inkml:brush xml:id="br0">
      <inkml:brushProperty name="width" value="0.025" units="cm"/>
      <inkml:brushProperty name="height" value="0.025" units="cm"/>
    </inkml:brush>
  </inkml:definitions>
  <inkml:trace contextRef="#ctx0" brushRef="#br0">271 0 10922,'-9'31'9590,"-34"106"-8482,-133 441 1359,169-533-2172,6-35-404,0 0 0,-1 0-1,0 0 1,-5 12 0,7-22-17,0 0 0,-1 0 0,1 0 1,0 0-1,-1 0 0,1 0 0,-1 0 0,1 0 0,0 0 0,-1 0 1,1 0-1,0 0 0,-1 0 0,1 0 0,0 0 0,-1-1 1,1 1-1,0 0 0,-1 0 0,1 0 0,0-1 0,-1 1 0,1 0 1,0 0-1,0-1 0,-1 1 0,1 0 0,0-1 0,0 1 1,0 0-1,-1-1 0,1 1 0,0 0 0,0-1 0,0 1 0,0-1 1,0 1-1,0 0 0,0-1 0,0 1 0,0 0 0,0-1 1,-9-18-5322,5 7 637</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9.265"/>
    </inkml:context>
    <inkml:brush xml:id="br0">
      <inkml:brushProperty name="width" value="0.025" units="cm"/>
      <inkml:brushProperty name="height" value="0.025" units="cm"/>
    </inkml:brush>
  </inkml:definitions>
  <inkml:trace contextRef="#ctx0" brushRef="#br0">27 35 11211,'0'0'12267,"0"10"-11952,-1-2-234,-22 184 612,22-191-678,1-1 1,0 0-1,0 0 0,0 0 0,-1 1 0,1-1 0,0 0 1,0 0-1,0 1 0,0-1 0,0 0 0,0 0 0,-1 1 1,1-1-1,0 0 0,0 0 0,0 1 0,0-1 0,0 0 1,0 0-1,0 1 0,0-1 0,0 0 0,0 1 1,0-1-1,0 0 0,1 0 0,-1 1 0,0-1 0,0 0 1,0 0-1,0 1 0,0-1 0,0 0 0,1 0 0,-1 1 1,0-1-1,0 0 0,0 0 0,1 0 0,-1 0 0,0 1 1,0-1-1,1 0 0,-1 0 0,0 0 0,0 0 0,1 0 1,-1 0-1,0 0 0,0 1 0,1-1 0,-1 0 0,0 0 1,1 0-1,-1 0 0,19-14 339,20-26-142,-36 36-259,75-93-428,-34 28-6568,-30 37-1012</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010"/>
    </inkml:context>
    <inkml:brush xml:id="br0">
      <inkml:brushProperty name="width" value="0.025" units="cm"/>
      <inkml:brushProperty name="height" value="0.025" units="cm"/>
    </inkml:brush>
  </inkml:definitions>
  <inkml:trace contextRef="#ctx0" brushRef="#br0">0 0 5765,'0'0'14665,"2"14"-14569,4 108 1692,-12 139 1,5-214-1097,1-45-288,0-5 72,0-26 648,0-23-425,10-72 1,-8 108-695,1 1-1,0-1 1,1 1 0,1 0 0,1 0-1,0 1 1,1-1 0,0 1 0,11-14-1,-16 25-8,1 0 0,-1 1 0,1-1-1,0 1 1,-1 0 0,1-1 0,0 1-1,1 1 1,-1-1 0,0 0-1,0 1 1,1 0 0,-1-1 0,1 1-1,-1 1 1,6-2 0,-7 2 1,-1 0 0,1 0 0,0 0 0,-1 0 0,1 0 0,0 0 0,-1 0 0,1 1 0,-1-1 0,1 1 0,0-1 1,-1 1-1,1 0 0,-1-1 0,1 1 0,-1 0 0,0 0 0,1 0 0,-1 0 0,0 0 0,0 0 0,0 1 0,0-1 0,0 0 0,0 0 0,0 1 0,0-1 0,0 1 0,0-1 0,-1 1 1,1-1-1,-1 1 0,1 0 0,-1-1 0,0 1 0,1 2 0,-1 2 82,0 1 1,0-1-1,0 1 0,-1-1 0,0 1 1,0-1-1,-1 1 0,0-1 1,0 0-1,0 0 0,-1 0 1,0 0-1,0 0 0,-5 7 1,6-9 25,-1-1 1,0 1-1,1-1 1,-1 0 0,0 1-1,-1-1 1,1 0 0,0-1-1,-1 1 1,0-1 0,0 0-1,1 1 1,-1-2 0,0 1-1,-1 0 1,1-1-1,0 0 1,0 0 0,-1 0-1,1 0 1,0-1 0,-6 0-1,9 0-129,1 0 0,-1 0 0,0-1 0,0 1 0,0-1-1,0 1 1,1-1 0,-1 1 0,0-1 0,1 1 0,-1-1-1,0 0 1,1 1 0,-1-1 0,1 0 0,-1 0 0,1 1-1,-1-1 1,1 0 0,-1 0 0,1 0 0,0 0 0,-1 1-1,1-1 1,0 0 0,0 0 0,0 0 0,0 0 0,0 0 0,0 0-1,0 0 1,0 0 0,0 0 0,1-1 0,-1 0-199,0 1 0,0 0 1,0-1-1,0 1 1,1 0-1,-1-1 0,0 1 1,1 0-1,-1 0 0,1-1 1,0 1-1,-1 0 1,1 0-1,0 0 0,0 0 1,0 0-1,0 0 0,-1 0 1,1 0-1,1 0 0,-1 0 1,0 0-1,0 1 1,2-2-1,25 1-8020,-12 1 2296</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372"/>
    </inkml:context>
    <inkml:brush xml:id="br0">
      <inkml:brushProperty name="width" value="0.025" units="cm"/>
      <inkml:brushProperty name="height" value="0.025" units="cm"/>
    </inkml:brush>
  </inkml:definitions>
  <inkml:trace contextRef="#ctx0" brushRef="#br0">79 79 17681,'0'0'4457,"-9"4"-3079,5-3-1324,0 1 1,0-1 0,0 1-1,1 0 1,-1 1 0,0-1 0,1 0-1,-1 1 1,1 0 0,0 0-1,0 0 1,0 0 0,0 1 0,1-1-1,0 1 1,-1-1 0,1 1 0,0 0-1,0 0 1,1 0 0,-1 0-1,1 0 1,0 0 0,0 1 0,1-1-1,-1 0 1,1 9 0,0-13-50,1 1 1,0 0-1,-1-1 1,1 1-1,0-1 1,0 1-1,-1-1 1,1 1-1,0-1 1,0 1-1,0-1 1,0 0-1,0 0 1,0 1-1,-1-1 1,1 0-1,0 0 1,0 0-1,0 0 1,0 0-1,0 0 1,1 0-1,32-1 188,-26 1-160,1 0-49,0 1 1,0 0-1,0 0 0,-1 1 0,1 0 1,0 0-1,-1 1 0,0 1 1,1-1-1,12 8 0,-7-3-153,-13-11 370,0 1-1,0-1 1,0 0 0,0 1-1,0-1 1,-1 0-1,1 0 1,-1 1-1,0-1 1,0 0-1,0 0 1,0 0-1,-1-2 1,1 2-83,-1-32 97,-1-24-452,8 24-2928,-5 33 2290,0-1 0,1 1 0,-1 0 0,1 0 0,-1-1 1,1 1-1,0 0 0,0 1 0,0-1 0,0 0 0,4-2 0,4-4-2506,7-8-3596</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889"/>
    </inkml:context>
    <inkml:brush xml:id="br0">
      <inkml:brushProperty name="width" value="0.025" units="cm"/>
      <inkml:brushProperty name="height" value="0.025" units="cm"/>
    </inkml:brush>
  </inkml:definitions>
  <inkml:trace contextRef="#ctx0" brushRef="#br0">42 0 9865,'0'0'9545,"-3"8"-8835,-9 35 406,3 0 0,2 0 0,1 0-1,2 1 1,3 56 0,4-85-1095,3-17 119,4-24 131,-7 8 10,-2 0 0,0 0 0,-1-1-1,-4-24 1,5 53 209,-1-9-488,0 1 1,0-1 0,0 1 0,0-1-1,0 0 1,0 1 0,0-1-1,1 1 1,-1-1 0,0 1 0,1-1-1,-1 0 1,1 1 0,0-1-1,-1 0 1,1 0 0,0 1-1,0-1 1,0 0 0,0 0 0,0 0-1,0 0 1,0 0 0,0 0-1,0 0 1,1 0 0,-1-1 0,0 1-1,0 0 1,1-1 0,-1 1-1,1-1 1,-1 1 0,0-1 0,1 0-1,-1 0 1,3 1 0,0-1 19,0 0 0,0 1 1,0-1-1,0-1 0,-1 1 1,1-1-1,0 1 0,0-1 1,0 0-1,0 0 0,-1-1 1,1 1-1,-1-1 0,1 0 1,-1 0-1,1 0 0,-1 0 1,0-1-1,0 1 0,0-1 1,0 0-1,-1 1 0,1-1 1,-1-1-1,0 1 0,0 0 1,0-1-1,0 1 0,0-1 1,-1 1-1,1-1 0,-1 0 1,0 0-1,0 1 0,-1-1 1,1 0-1,-1-5 0,-14 81 253,10-54 148,0 0-1,1 0 1,-1 25-1,5-42-413,0-1 0,0 1 0,-1 0 1,1 0-1,0-1 0,0 1 0,0-1 0,0 1 0,0 0 0,0-1 1,0 0-1,0 1 0,0-1 0,0 0 0,1 1 0,-1-1 0,0 0 1,0 0-1,0 0 0,0 0 0,0 0 0,0 0 0,1 0 1,-1-1-1,0 1 0,0 0 0,2-1 0,35-7-745,-33 6-24,6-2-1318,-6 0-5452</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1.372"/>
    </inkml:context>
    <inkml:brush xml:id="br0">
      <inkml:brushProperty name="width" value="0.025" units="cm"/>
      <inkml:brushProperty name="height" value="0.025" units="cm"/>
    </inkml:brush>
  </inkml:definitions>
  <inkml:trace contextRef="#ctx0" brushRef="#br0">0 166 10154,'0'0'18561,"12"2"-17920,-6-1-587,-2 0-39,0 0 0,0-1-1,0 1 1,0-1 0,1 0 0,-1 0 0,0 0 0,0 0 0,0-1-1,0 0 1,0 1 0,0-2 0,0 1 0,0 0 0,0-1 0,0 0-1,0 0 1,5-4 0,-5 3-71,13-10 310,0-1 0,17-20 0,-30 30-168,-1 0 0,1 0 0,-1-1 0,0 1 0,0-1 0,-1 0 0,1 0 0,-1 0 0,0 0 0,0 0 0,-1 0 0,0 0 1,0-1-1,1-7 0,-2 13-85,0-1 1,0 1-1,0 0 1,0-1-1,0 1 1,0 0-1,0-1 1,0 1 0,0 0-1,0-1 1,0 1-1,0 0 1,0-1-1,0 1 1,-1 0-1,1-1 1,0 1-1,0 0 1,0 0-1,0-1 1,-1 1 0,1 0-1,0 0 1,0-1-1,0 1 1,-1 0-1,1 0 1,0-1-1,-1 1 1,1 0-1,0 0 1,0 0-1,-1 0 1,1 0 0,0-1-1,-1 1 1,1 0-1,0 0 1,-1 0-1,-15 7-15,-12 18-12,8 4 128,-25 45 0,40-63-44,0 0 0,0 0 0,1 1 0,0-1-1,1 1 1,0 0 0,-2 22 0,5-33-84,0 0 0,0 0 0,0 0 0,0 0 0,0 1 0,0-1 0,0-1-1,1 1 1,-1 0 0,0 0 0,0 0 0,1 0 0,-1 0 0,1 0 0,-1 0 0,1 0-1,-1 0 1,1-1 0,0 1 0,-1 0 0,1 0 0,0-1 0,-1 1 0,1 0 0,0-1 0,0 1-1,1 0 1,0 0-199,0-1-1,1 1 1,-1-1-1,0 0 1,0 0-1,1 0 1,-1 0-1,0 0 0,1 0 1,-1 0-1,4-2 1,1 1-1181,-1-1 0,1-1 0,-1 1 0,0-1 0,0 0 0,0 0-1,9-8 1,9-13-8213</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1.761"/>
    </inkml:context>
    <inkml:brush xml:id="br0">
      <inkml:brushProperty name="width" value="0.025" units="cm"/>
      <inkml:brushProperty name="height" value="0.025" units="cm"/>
    </inkml:brush>
  </inkml:definitions>
  <inkml:trace contextRef="#ctx0" brushRef="#br0">89 0 11147,'0'0'16490,"-7"13"-15962,-7 16-386,1-1 1,2 2-1,1-1 0,1 2 0,1-1 0,2 1 0,-3 42 0,9-72-142,0-1 0,-1 1 0,1 0 0,0 0-1,0-1 1,0 1 0,0 0 0,0 0 0,0-1-1,0 1 1,0 0 0,0 0 0,0-1-1,1 1 1,-1 0 0,0-1 0,0 1 0,1 0-1,-1-1 1,0 1 0,1 0 0,-1-1 0,1 1-1,-1-1 1,1 1 0,-1-1 0,1 1 0,-1-1-1,1 1 1,0-1 0,-1 1 0,1-1-1,-1 0 1,1 1 0,0-1 0,-1 0 0,1 0-1,0 1 1,0-1 0,-1 0 0,1 0 0,0 0-1,0 0 1,-1 0 0,1 0 0,0 0 0,0 0-1,-1 0 1,1 0 0,0-1 0,-1 1 0,1 0-1,1-1 1,1-1 16,1 1 0,0-1 0,-1-1 0,0 1 1,1 0-1,-1-1 0,0 1 0,5-7 0,13-21-259,0-1 1,-2-1-1,-2-1 1,0-1-1,-3 0 1,12-40-1,-59 144 469,-15 27 371,44-86-586,-1 1 0,2 0 1,0 0-1,0 0 1,1 0-1,-1 20 0,2-30-211,1-1 0,1 1 0,-1-1 0,0 1 1,0-1-1,0 1 0,1-1 0,-1 0 0,1 1 0,-1-1 0,1 1 0,0-1 0,-1 0 0,1 1 0,0-1 0,0 0 0,0 0 0,0 0 0,0 0 0,0 0 0,0 0 0,2 2 0,-1-3-333,-1 1 1,1-1-1,-1 1 1,1-1-1,0 1 1,-1-1-1,1 0 0,-1 0 1,1 0-1,0 0 1,-1 0-1,1 0 1,-1 0-1,1-1 1,0 1-1,-1 0 1,1-1-1,-1 1 1,1-1-1,-1 0 1,1 0-1,1 0 0,13-13-8857</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2.105"/>
    </inkml:context>
    <inkml:brush xml:id="br0">
      <inkml:brushProperty name="width" value="0.025" units="cm"/>
      <inkml:brushProperty name="height" value="0.025" units="cm"/>
    </inkml:brush>
  </inkml:definitions>
  <inkml:trace contextRef="#ctx0" brushRef="#br0">1 55 16335,'0'0'9385,"9"6"-8557,30 15 154,-38-21-896,0 0 0,0 0 0,1 0 0,-1 0 0,0 0 0,0 0 0,0 0 0,0 0 0,0-1 0,0 1 0,0-1 0,0 1 0,0 0 0,0-1 0,0 0 0,0 1 0,0-1 0,0 0 0,0 1 0,0-1 0,0 0 0,-1 0 0,1 0 0,0 1 0,-1-1 0,1 0 0,0-2 0,17-29 1881,-15 26-1580,5-20-128,-8 26-256,-1-1 1,1 1 0,0 0-1,0 0 1,-1 0-1,1-1 1,0 1-1,0 0 1,-1 0 0,1 0-1,0 0 1,-1 0-1,1 0 1,0-1-1,-1 1 1,1 0-1,0 0 1,-1 0 0,1 0-1,0 0 1,-1 0-1,1 0 1,0 0-1,-1 1 1,1-1 0,0 0-1,0 0 1,-1 0-1,1 0 1,0 0-1,-1 0 1,1 1 0,0-1-1,0 0 1,-1 0-1,1 0 1,0 1-1,0-1 1,-1 0 0,-4 4 8,-1 0 0,1 0 0,0 1 1,0 0-1,-7 9 0,-30 50-12,40-60 0,0 0 0,1 0 0,-1 0 0,1 0 0,-1 0 0,1 0 0,1 0 0,-1 0 0,0 0 0,1 0 0,0 1 0,0-1 0,0 0 0,1 0 0,-1 0 0,2 5 0,0-8-33,-1 1-1,1-1 1,-1 1 0,1-1-1,0 0 1,-1 1-1,1-1 1,0 0 0,0 0-1,0 0 1,0-1 0,0 1-1,0 0 1,0-1 0,0 1-1,0-1 1,0 0-1,1 0 1,-1 0 0,0 0-1,0 0 1,0 0 0,3-1-1,2 1-547,0-1 0,0 0 0,0 0 0,0-1 0,0 0 0,7-2-1,9-12-7617</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2.849"/>
    </inkml:context>
    <inkml:brush xml:id="br0">
      <inkml:brushProperty name="width" value="0.025" units="cm"/>
      <inkml:brushProperty name="height" value="0.025" units="cm"/>
    </inkml:brush>
  </inkml:definitions>
  <inkml:trace contextRef="#ctx0" brushRef="#br0">0 284 12908,'0'0'12834,"11"3"-11057,-7-2-1688,0 0 0,0 0 0,0 0 0,0 0 0,0-1 0,0 0 0,0 1 0,0-1-1,0-1 1,0 1 0,0-1 0,0 0 0,0 0 0,0 0 0,0 0 0,0 0 0,0-1-1,0 0 1,-1 0 0,1 0 0,-1 0 0,6-5 0,32-28 792,47-50 0,-76 72-701,-1-1 0,0 0 0,0 0 0,-2-1 0,0 0 1,0-1-1,11-32 0,-58 167-180,11-40 0,-23 116 0,47-161-1256,3-28 152,3-22 95,-1 0-1291,-1 0 0,-1 0 0,-3-32-1,2 44 1936,1 0-1,-1-1 0,0 1 0,0 0 0,0 0 1,0 0-1,-1 0 0,0 0 0,0 0 0,0 0 1,0 0-1,-1 1 0,1-1 0,-1 1 0,0 0 1,0-1-1,0 1 0,-1 1 0,-6-6 1,9 8 585,-8-5 5233,13 4-192,21 0-4157,-10-1-949,56-12-3554,-3-9-6735,-48 12 5094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906"/>
    </inkml:context>
    <inkml:brush xml:id="br0">
      <inkml:brushProperty name="width" value="0.025" units="cm"/>
      <inkml:brushProperty name="height" value="0.025" units="cm"/>
    </inkml:brush>
  </inkml:definitions>
  <inkml:trace contextRef="#ctx0" brushRef="#br0">1 0 16944,'0'0'7495</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3.211"/>
    </inkml:context>
    <inkml:brush xml:id="br0">
      <inkml:brushProperty name="width" value="0.025" units="cm"/>
      <inkml:brushProperty name="height" value="0.025" units="cm"/>
    </inkml:brush>
  </inkml:definitions>
  <inkml:trace contextRef="#ctx0" brushRef="#br0">106 1 4644,'0'0'12588,"-4"8"-9956,0-1-2273,-60 116 4651,58-108-4517,0 0 1,1 0-1,1 1 0,0-1 1,1 1-1,0 0 0,1 17 1,2-33-492,0 1 0,0-1 1,0 1-1,0 0 0,0-1 1,1 1-1,-1-1 0,0 1 1,0-1-1,1 1 0,-1-1 1,0 1-1,1-1 0,-1 1 0,0-1 1,1 0-1,-1 1 0,1-1 1,-1 1-1,0-1 0,1 0 1,-1 1-1,1-1 0,-1 0 1,1 0-1,0 1 0,-1-1 1,1 0-1,-1 0 0,1 0 1,-1 0-1,1 0 0,-1 0 1,1 0-1,0 0 0,-1 0 1,1 0-1,-1 0 0,1 0 1,-1 0-1,1 0 0,0 0 1,-1-1-1,1 1 0,-1 0 1,1 0-1,0-1 0,27-14 159,-3-14-51,-21 24-150,0 0-1,0 0 0,0 0 0,0 0 0,1 1 1,0-1-1,0 1 0,0 0 0,1 1 0,-1-1 1,8-2-1,-19 39-376,-57 65 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5.930"/>
    </inkml:context>
    <inkml:brush xml:id="br0">
      <inkml:brushProperty name="width" value="0.025" units="cm"/>
      <inkml:brushProperty name="height" value="0.025" units="cm"/>
    </inkml:brush>
  </inkml:definitions>
  <inkml:trace contextRef="#ctx0" brushRef="#br0">80 15 4676,'0'0'18717,"-3"9"-17847,-20 57 118,12-37-384,1-1-1,1 2 0,2-1 0,0 1 0,-2 40 0,9-70-600,0 1 1,0-1-1,0 0 1,0 0-1,-1 0 1,1 1-1,0-1 1,0 0-1,0 0 1,0 1-1,0-1 1,0 0-1,0 0 1,0 0-1,1 1 1,-1-1-1,0 0 1,0 0-1,0 1 1,0-1-1,0 0 1,0 0-1,0 0 1,0 0-1,1 1 1,-1-1-1,0 0 1,0 0-1,0 0 1,0 0-1,1 1 0,-1-1 1,0 0-1,0 0 1,0 0-1,1 0 1,-1 0-1,0 0 1,0 0-1,0 0 1,1 0-1,-1 0 1,0 0-1,0 0 1,0 0-1,1 0 1,-1 0-1,0 0 1,0 0-1,1 0 1,-1 0-1,0 0 1,15-10 31,9-19-746,-4-8-1542,-16 29 1071,0 0-1,0 0 1,1 0-1,0 1 1,11-13-1,-16 20 1160,0-1-1,1 1 1,-1-1-1,1 1 1,-1 0 0,1-1-1,-1 1 1,1 0-1,0-1 1,-1 1-1,1 0 1,-1 0-1,1 0 1,0-1-1,-1 1 1,1 0-1,-1 0 1,1 0 0,0 0-1,-1 0 1,1 0-1,0 0 1,-1 0-1,1 1 1,-1-1-1,1 0 1,0 0-1,-1 0 1,1 1-1,-1-1 1,1 0 0,-1 1-1,1-1 1,-1 0-1,1 1 1,-1-1-1,1 1 1,-1-1-1,1 1 1,-1-1-1,0 1 1,1-1-1,-1 1 1,18 35 1963,-3-9 291,-14-26-2133,0 0-1,-1-1 1,1 1-1,0 0 1,0-1 0,0 1-1,0-1 1,-1 1-1,1-1 1,0 0-1,0 1 1,0-1-1,0 0 1,0 0-1,0 0 1,0 1 0,0-1-1,0 0 1,0 0-1,0-1 1,0 1-1,0 0 1,0 0-1,0 0 1,0-1-1,0 1 1,0 0 0,1-1-1,0-1 22,0 1 0,0-1 0,-1 0-1,1 0 1,0 0 0,-1 0 0,1 0 0,-1 0-1,0 0 1,1 0 0,0-3 0,1-2 126,0-1 0,0 0-1,-1 0 1,0 0 0,-1 0 0,1-9 0,-20 86-144,16 18-117,2-86 19,0-1 0,0 1 1,0-1-1,0 1 0,0-1 0,0 1 1,0-1-1,1 1 0,-1-1 0,0 1 0,0-1 1,1 1-1,-1-1 0,0 1 0,1-1 0,-1 1 1,1-1-1,-1 0 0,0 1 0,1-1 1,-1 0-1,1 1 0,-1-1 0,1 0 0,-1 1 1,1-1-1,-1 0 0,1 0 0,-1 0 0,1 0 1,-1 0-1,1 1 0,-1-1 0,1 0 0,0 0 1,-1 0-1,1 0 0,-1-1 0,1 1 1,-1 0-1,1 0 0,-1 0 0,1 0 0,-1 0 1,1-1-1,0 1 0,27-15 209,-14 1-172,0-1 0,-1 0 1,13-19-1,10-12-1664,-28 41-1795,-5 16 2439,-3-10 951,0 0 0,0 0 0,0 0 0,0 0 0,0 0 0,0 0 0,0 0 0,0 0 0,0-1 0,1 1 0,-1 0 0,0 0 0,1 0-1,-1 0 1,0 0 0,1-1 0,-1 1 0,1 0 0,-1 0 0,1-1 0,-1 1 0,1 0 0,0-1 0,-1 1 0,1 0 0,0-1 0,0 1 0,-1-1 0,1 1 0,0-1 0,0 0 0,0 1 0,0-1 0,0 0 0,-1 1 0,1-1 0,0 0 0,0 0-1,0 0 1,0 0 0,0 0 0,1 0 0,3-2-30,-1 0-1,0 0 1,1-1-1,-1 1 1,0-1-1,0 0 1,0 0-1,-1 0 1,1-1-1,-1 1 1,6-8 0,34-51-749,-35 49 653,26-56 743,-21 41 381,-10 23-411,-3 8 12,-26 102 94,19-82-39,0-1-1,2 1 0,0 0 0,2 0 1,0 1-1,2 31 0,1-55-620,0 1 1,0-1-1,0 1 0,0-1 0,0 1 0,0-1 0,0 1 0,0-1 0,1 1 0,-1-1 0,0 0 1,0 1-1,1-1 0,-1 1 0,0-1 0,1 0 0,-1 1 0,0-1 0,1 0 0,-1 1 0,0-1 0,1 0 1,-1 0-1,1 1 0,-1-1 0,0 0 0,1 0 0,-1 0 0,1 0 0,-1 0 0,1 1 0,-1-1 1,1 0-1,-1 0 0,1 0 0,-1 0 0,1 0 0,-1 0 0,1-1 0,-1 1 0,0 0 0,1 0 0,-1 0 1,1 0-1,-1 0 0,1-1 0,-1 1 0,0 0 0,1 0 0,-1-1 0,1 1 0,-1 0 0,0-1 1,1 1-1,-1 0 0,0-1 0,0 1 0,1-1 0,-1 0 0,24-22 220,-15 6-179,0 0-1,-2-1 1,0 1-1,-1-1 1,5-22-1,-11 39-44,0 22-59,0-19 72,0 0 0,0-1 0,0 1 0,0 0 0,0 0 0,1-1 0,-1 1 0,0 0 0,1-1 0,-1 1 0,1-1-1,0 1 1,-1 0 0,1-1 0,0 1 0,0-1 0,0 0 0,0 1 0,0-1 0,0 0 0,1 0 0,-1 1 0,0-1 0,1 0-1,-1 0 1,2 1 0,1-1 3,-1-1-1,0 1 1,0-1-1,1 1 1,-1-1-1,0 0 1,1 0-1,-1 0 1,0 0-1,1-1 1,-1 0-1,0 1 1,6-3-1,-1 0-2,0-1 0,0 0 0,-1 0 0,11-7-1,-12 6-86,0 1-1,0 0 0,1 1 0,0 0 1,-1 0-1,12-3 0,-18 6 71,1 0 1,-1 0-1,1 0 0,-1 0 1,0 0-1,1 0 0,-1 1 0,1-1 1,-1 0-1,0 0 0,1 1 0,-1-1 1,0 0-1,1 0 0,-1 1 1,0-1-1,1 0 0,-1 1 0,0-1 1,0 0-1,0 1 0,1-1 1,-1 1-1,0-1 0,0 0 0,0 1 1,0-1-1,0 1 0,1-1 0,-1 1 1,0-1-1,0 0 0,0 1 1,0-1-1,0 1 0,-1 0 0,1 23 86,0-18-58,-2 27 357,-1 0 0,-11 46-1,7-46 302,2 0 0,-3 50-1,8 134-355,0-214-307,0 0 0,0-1-1,0 1 1,0 0 0,-1-1 0,1 1 0,-1 0 0,0-1 0,0 1 0,0-1 0,0 1-1,0-1 1,-1 1 0,1-1 0,-1 0 0,0 0 0,1 0 0,-1 0 0,0 0 0,0 0-1,0 0 1,0-1 0,-1 1 0,1-1 0,0 1 0,-1-1 0,1 0 0,-1 0 0,1 0-1,-1 0 1,1 0 0,-1-1 0,0 1 0,1-1 0,-1 0 0,0 0 0,1 0 0,-1 0-1,0 0 1,0-1 0,1 1 0,-1-1 0,0 1 0,1-1 0,-1 0 0,1 0 0,-1 0-1,1-1 1,0 1 0,-1 0 0,-2-4 0,-2-2-17,1 0 0,0-1-1,1 0 1,-1 0 0,1 0 0,1 0 0,0-1-1,0 0 1,1 0 0,0 0 0,0 0 0,1-1-1,1 1 1,-1-1 0,1 1 0,1-1 0,0 1-1,0-1 1,3-16 0,-2 17-10,1 1 0,0-1-1,0 1 1,1-1 0,0 1 0,0 0 0,1 0 0,0 1-1,0-1 1,1 1 0,0 0 0,0 0 0,1 0-1,0 1 1,0 0 0,0 0 0,1 0 0,0 1-1,0 0 1,0 0 0,15-6 0,30-8-5080,-28 9-1499</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8.390"/>
    </inkml:context>
    <inkml:brush xml:id="br0">
      <inkml:brushProperty name="width" value="0.025" units="cm"/>
      <inkml:brushProperty name="height" value="0.025" units="cm"/>
    </inkml:brush>
  </inkml:definitions>
  <inkml:trace contextRef="#ctx0" brushRef="#br0">1 879 10282,'0'0'11605,"14"-6"-9992,27-13-782,-1-3 0,74-52 0,80-77-886,-90 68 46,370-281 137,-465 358 461,0 1 0,0 0 0,0 0 0,0 1 1,18-5-1,5-2 1390,-14 1-1896,-1 1 1,0-2-1,0 0 0,29-28 0,-22 20-1107,-22 17 429,5-5-1687,-6 1-5016</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9.652"/>
    </inkml:context>
    <inkml:brush xml:id="br0">
      <inkml:brushProperty name="width" value="0.025" units="cm"/>
      <inkml:brushProperty name="height" value="0.025" units="cm"/>
    </inkml:brush>
  </inkml:definitions>
  <inkml:trace contextRef="#ctx0" brushRef="#br0">11 1 10762,'-2'1'194,"1"1"1,0 0-1,0 0 0,0 0 1,0 0-1,0 1 0,1-1 0,-1 0 1,1 0-1,-1 0 0,1 1 1,0-1-1,0 0 0,0 0 1,0 1-1,0-1 0,0 0 0,1 0 1,-1 0-1,1 1 0,-1-1 1,1 0-1,0 0 0,0 0 0,0 0 1,0 0-1,0 0 0,1 0 1,-1-1-1,1 1 0,-1 0 0,1-1 1,2 3-1,8 7 78,0-1 0,0-1 1,27 16-1,-16-11 148,60 48 573,112 109 0,-29-24 272,-149-133-1076,48 38 291,-2 3-1,-3 2 1,59 74 0,-111-118 304,8 9 1370,-11-22-1485,-3-13-790,-2 11-288,0 0 0,0 0 0,-1-1 0,1 1-1,-1 0 1,1 0 0,-1 0 0,0 0 0,0 0 0,0 0 0,0 0-1,0 0 1,-2-2 0,-12-16-8164</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0.629"/>
    </inkml:context>
    <inkml:brush xml:id="br0">
      <inkml:brushProperty name="width" value="0.025" units="cm"/>
      <inkml:brushProperty name="height" value="0.025" units="cm"/>
    </inkml:brush>
  </inkml:definitions>
  <inkml:trace contextRef="#ctx0" brushRef="#br0">0 0 9129,'0'0'17440,"1"11"-16644,16 474 1594,-17-425-1599,2-91-365,2 1 0,1-1 0,12-40 0,0 2-384,-10 30-37,3-15-39,3 1 0,25-71 1,-37 122 18,0-1 1,0 0-1,0 0 1,0 1 0,0-1-1,1 0 1,0 1-1,-1 0 1,1-1-1,0 1 1,0 0-1,0 0 1,0 0-1,1 0 1,-1 0-1,0 0 1,1 1 0,0-1-1,-1 1 1,1 0-1,0 0 1,-1 0-1,1 0 1,0 0-1,0 0 1,4 0-1,-4 2-6,1 0-1,-1-1 1,1 1-1,-1 0 1,0 1-1,0-1 0,0 1 1,0-1-1,0 1 1,0 0-1,0 0 1,0 0-1,-1 0 1,1 1-1,-1-1 0,0 1 1,1 0-1,-1-1 1,0 1-1,-1 0 1,4 6-1,-3-4 49,1 0 0,-1 1 0,0 0 0,0-1 0,0 1 1,-1 0-1,0 0 0,0 0 0,-1 0 0,0 0 0,0 0 0,0 0 0,0 0 0,-1 0 0,0 0 0,0 0 1,-1 0-1,0-1 0,0 1 0,0 0 0,-1-1 0,0 0 0,0 1 0,0-1 0,0 0 0,-1-1 1,0 1-1,0-1 0,0 1 0,-1-1 0,1 0 0,-1-1 0,0 1 0,0-1 0,0 0 0,-1 0 0,1-1 1,-1 0-1,1 1 0,-1-2 0,0 1 0,0-1 0,0 0 0,0 0 0,0 0 0,0-1 0,0 0 1,0-1-1,0 1 0,0-1 0,0 0 0,-8-2 0,12 2-141,-1 0 0,0 0 0,1-1 0,-1 1 0,1-1 0,-1 1-1,1-1 1,0 0 0,0 1 0,0-1 0,0 0 0,0 0 0,0-1 0,0 1 0,1 0 0,-1-1 0,1 1 0,-2-4 0,23 11-10622,-19-4 9797,19 4-5782</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1.128"/>
    </inkml:context>
    <inkml:brush xml:id="br0">
      <inkml:brushProperty name="width" value="0.025" units="cm"/>
      <inkml:brushProperty name="height" value="0.025" units="cm"/>
    </inkml:brush>
  </inkml:definitions>
  <inkml:trace contextRef="#ctx0" brushRef="#br0">127 9 11115,'0'0'16260,"-11"-1"-15075,5 0-1064,3 0-98,1 1-1,-1-1 1,1 1-1,0-1 1,-1 1-1,1 0 1,-1 0-1,1 0 1,-1 0-1,1 0 1,0 1-1,-1-1 0,1 1 1,-1 0-1,1 0 1,0 0-1,0 0 1,-1 0-1,1 0 1,0 0-1,0 1 1,0-1-1,0 1 1,0-1-1,1 1 1,-1 0-1,0 0 1,1 0-1,-3 4 1,-28 65 95,30-66-121,0 0 0,1 0 0,0 0 0,0 0 1,0 0-1,0 1 0,1-1 0,0 0 0,0 0 0,0 1 0,0-1 0,3 9 0,-2-13 2,-1 0 0,1-1 1,0 1-1,-1 0 0,1 0 1,0-1-1,0 1 0,0 0 0,0-1 1,0 1-1,0-1 0,0 1 0,0-1 1,0 0-1,0 1 0,0-1 1,0 0-1,0 0 0,0 1 0,0-1 1,0 0-1,0 0 0,0 0 1,0-1-1,0 1 0,0 0 0,0 0 1,0 0-1,0-1 0,0 1 1,0-1-1,0 1 0,0-1 0,0 1 1,0-1-1,0 1 0,0-1 0,0 0 1,1-1-1,36-26-8,-22 11-105,-1-1 0,-1 0-1,-1-1 1,12-22-1,-1 1 180,-24 40-67,0 0-1,0 0 0,0 0 1,1 0-1,-1 0 1,0 0-1,0 0 0,0 0 1,0 0-1,0 0 0,1 0 1,-1 0-1,0 0 1,0 0-1,0 0 0,0 0 1,0 0-1,1 0 0,-1 0 1,0 0-1,0 0 1,0 0-1,0 0 0,0 0 1,1 0-1,-1 0 0,0 0 1,0 0-1,0 1 1,0-1-1,0 0 0,0 0 1,0 0-1,1 0 0,-1 0 1,0 0-1,0 0 1,0 1-1,0-1 0,0 0 1,0 0-1,0 0 0,0 0 1,0 0-1,0 1 1,0-1-1,0 0 0,0 0 1,0 0-1,0 0 0,0 0 1,0 1-1,0-1 0,0 0 1,0 0-1,0 0 1,0 0-1,0 0 0,0 1 1,0-1-1,0 0 0,0 0 1,0 0-1,0 0 1,-1 1-1,4 22-35,-1 27 84,-2 39 573,0-89-611,0 0 1,0 1-1,0-1 0,0 0 1,0 1-1,0-1 0,0 0 0,0 0 1,0 1-1,0-1 0,0 0 1,0 1-1,0-1 0,1 0 1,-1 0-1,0 1 0,0-1 0,0 0 1,0 0-1,1 1 0,-1-1 1,0 0-1,0 0 0,1 0 0,-1 1 1,0-1-1,0 0 0,1 0 1,-1 0-1,0 0 0,1 0 1,-1 1-1,0-1 0,0 0 0,1 0 1,-1 0-1,0 0 0,1 0 1,-1 0-1,0 0 0,1 0 0,-1 0 1,0 0-1,0 0 0,1-1 1,-1 1-1,0 0 0,1 0 1,-1 0-1,0 0 0,0 0 0,1 0 1,-1-1-1,0 1 0,0 0 1,1 0-1,-1 0 0,0-1 0,0 1 1,0 0-1,1 0 0,-1-1 1,0 1-1,0-1 0,17-15 222,-8 1-807,0-1 1,-1 0-1,0-1 1,6-24-1,6 37-6640,10-4 2252,-6-8-2044</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2.890"/>
    </inkml:context>
    <inkml:brush xml:id="br0">
      <inkml:brushProperty name="width" value="0.025" units="cm"/>
      <inkml:brushProperty name="height" value="0.025" units="cm"/>
    </inkml:brush>
  </inkml:definitions>
  <inkml:trace contextRef="#ctx0" brushRef="#br0">77 141 5669,'0'0'4655,"0"-9"-1249,0-28-769,0 37-2586,0 0 0,0 1 0,0-1 0,0 0 0,-1 0 0,1 0 0,0 0 0,0 0 0,0 0-1,0 1 1,-1-1 0,1 0 0,0 0 0,0 0 0,0 0 0,0 0 0,-1 0 0,1 0-1,0 0 1,0 0 0,-1 0 0,1 0 0,0 0 0,0 0 0,0 0 0,-1 0 0,1 0-1,0 0 1,0 0 0,0 0 0,-1 0 0,1 0 0,0 0 0,0-1 0,0 1 0,0 0 0,-1 0-1,1 0 1,0 0 0,0 0 0,0 0 0,0-1 0,0 1 0,-1 0 0,1 0 0,0 0-1,0 0 1,0-1 0,0 1 0,0 0 0,0 0 0,0 0 0,0-1 0,0 1 0,0 0-1,0 0 1,0 0 0,0-1 0,0 1 0,0 0 0,0 0 0,0 0 0,0-1 0,0 1 0,0 0-1,0 0 1,0-1 0,-8 13 1202,-2 8-505,1 0 0,0 1 0,2 0 0,1 0-1,0 1 1,2 0 0,0 0 0,1 0 0,2 0-1,0 0 1,4 37 0,9-24-665,-12-34-74,0 0 1,0 0-1,1 0 0,-1 0 0,1 0 1,-1 0-1,1-1 0,-1 1 0,1 0 1,-1 0-1,1 0 0,0 0 0,-1-1 1,1 1-1,0 0 0,0 0 0,0-1 1,-1 1-1,1-1 0,0 1 0,0-1 1,0 1-1,0-1 0,0 0 0,0 1 1,0-1-1,0 0 0,0 0 0,0 0 1,0 0-1,2 0 0,-2-2-2,0-1 1,0 0-1,0 0 0,0 0 1,-1 0-1,1 0 0,-1 0 1,0 0-1,1 0 0,-1-1 1,-1 1-1,0-5 0,1 1-11,0-12-34,0-10 9,0 22 2,0 11-23,0-3 57,0 1 0,0 0 1,1-1-1,-1 1 0,0 0 0,1-1 1,-1 1-1,1-1 0,0 1 0,-1-1 1,1 1-1,0-1 0,0 1 0,0-1 1,0 0-1,0 1 0,0-1 1,1 0-1,-1 0 0,0 0 0,3 2 1,0-1-8,-1-1 0,1 1 0,-1-1 0,1 0 0,0 0 0,0 0 0,0 0 0,-1-1 0,7 0 0,-3 1 7,0-1 1,-1-1 0,1 0-1,0 0 1,0 0-1,-1-1 1,1 1-1,-1-2 1,1 1 0,-1-1-1,7-3 1,-9 2 30,0 1 1,0-1-1,0 1 1,-1-1-1,1 0 1,-1-1-1,0 1 1,0 0-1,0-1 1,-1 0-1,0 0 1,0 1-1,0-1 1,0-1-1,-1 1 1,0 0-1,0 0 1,1-8-1,-25 44 661,17-20-628,0 0-1,1 0 1,1 1-1,-1-1 1,2 1-1,0 0 1,1 0-1,0 1 1,-1 12-1,4-24-70,-1 0 0,1 0 0,0 0 0,-1-1 0,1 1 0,0 0 0,-1 0 0,1 0 0,0-1 0,0 1 0,0 0 0,-1-1 0,1 1 0,0-1 0,0 1 0,0-1 0,0 1 0,0-1 0,0 0 0,0 1 0,1-1 0,-1 0 0,0 0 0,0 0 0,0 0 0,0 0 0,0 0 0,0 0 0,0 0 0,0 0 0,2-1 0,38-4 0,-32 3 0,-1 0 0,1-1 0,-1 0 0,0 0 0,0-1 0,0 0 0,0 0 0,-1-1 0,0 0 0,0-1 0,9-8 0,-11 9 0,-1-1 0,0 1 0,-1-1 0,0 0 0,1 0 0,-2 0 0,1-1 0,-1 1 0,0-1 0,0 1 0,-1-1 0,0 1 0,0-1 0,-1 0 0,0-9 0,0 16 0,0-1 0,0 1 0,1 0 0,-1 0 0,-1-1 0,1 1 0,0 0 0,0-1 0,0 1 0,0 0 0,0 0 0,0-1 0,0 1 0,0 0 0,0 0 0,0-1 0,-1 1 0,1 0 0,0 0 0,0-1 0,0 1 0,0 0 0,-1 0 0,1 0 0,0 0 0,0-1 0,-1 1 0,1 0 0,0 0 0,0 0 0,-1 0 0,1 0 0,0 0 0,0-1 0,-1 1 0,1 0 0,0 0 0,0 0 0,-1 0 0,1 0 0,0 0 0,0 0 0,-1 0 0,1 0 0,0 0 0,-1 1 0,1-1 0,0 0 0,0 0 0,-1 0 0,1 0 0,0 0 0,0 0 0,-1 0 0,1 1 0,0-1 0,0 0 0,0 0 0,-1 0 0,1 1 0,-14 12 0,10-3 0,0 0 0,0 1 0,1-1 0,1 0 0,-1 1 0,2 0 0,0-1 0,0 1 0,1 0 0,0 0 0,2 17 0,-1-26 0,0-1 0,0 1 0,0 0 0,1 0 0,-1 0 0,0 0 0,1-1 0,-1 1 0,1-1 0,-1 1 0,1-1 0,0 0 0,0 1 0,-1-1 0,1 0 0,0 0 0,0 0 0,0-1 0,0 1 0,0 0 0,1-1 0,-1 1 0,0-1 0,0 0 0,0 0 0,0 0 0,0 0 0,1 0 0,-1 0 0,3-1 0,1 1 0,0-1 0,0 0 0,1 0 0,-1 0 0,0-1 0,0 0 0,0 0 0,-1-1 0,9-4 0,-1-3 0,-1-1 0,-1 0 0,0-1 0,0 0 0,-1 0 0,-1-1 0,14-25 0,-7 7 0,-1-1 0,15-48 0,-29 78 0,0-1 0,0 0 0,0 0 0,-1 0 0,1 0 0,-1 0 0,0 0 0,0 0 0,0-5 0,-8 3 0,-9 13 0,-1 1 0,24-24 0,4-6 0,-7 14 0,2-5 0,0 0 0,0 0 0,-2-1 0,1 0 0,-1 0 0,1-19 0,-4 32 0,-1-1 0,1 1 0,0 0 0,-1 0 0,1-1 0,0 1 0,-1 0 0,1 0 0,0 0 0,-1 0 0,1-1 0,-1 1 0,1 0 0,0 0 0,-1 0 0,1 0 0,-1 0 0,1 0 0,0 0 0,-1 0 0,1 0 0,-1 0 0,1 0 0,-1 0 0,1 1 0,0-1 0,-1 0 0,1 0 0,0 0 0,-1 0 0,1 1 0,0-1 0,-1 0 0,1 0 0,0 1 0,-1-1 0,1 0 0,0 1 0,-1-1 0,1 1 0,-17 11 0,5 7 0,1 0 0,1 1 0,0 0 0,2 0 0,0 1 0,2 0 0,0 0 0,2 1 0,0 0 0,1-1 0,1 1 0,2 40 0,2-55 0,0-1 0,1 1 0,-1 0 0,1-1 0,1 0 0,-1 1 0,1-1 0,1-1 0,-1 1 0,1 0 0,-1-1 0,2 0 0,-1 0 0,0-1 0,8 5 0,-11-8 0,0-1 0,0 1 0,0-1 0,-1 0 0,1 0 0,0 0 0,0 0 0,0 0 0,0 0 0,0 0 0,-1-1 0,1 1 0,0-1 0,0 1 0,-1-1 0,1 0 0,0 0 0,-1 0 0,1 0 0,-1 0 0,1 0 0,-1 0 0,1 0 0,-1-1 0,0 1 0,3-3 0,34-48 0,-28 38 0,13-18 0,-2-1 0,29-61 0,-42 77 0,-2-1 0,0 0 0,-1 0 0,0-1 0,-2 1 0,0-1 0,0-31 0,-3 49 0,0 1 0,0 0 0,0-1 0,0 1 0,0-1 0,0 1 0,0-1 0,0 1 0,0 0 0,0-1 0,0 1 0,0-1 0,-1 1 0,1 0 0,0-1 0,0 1 0,0 0 0,0-1 0,-1 1 0,1-1 0,0 1 0,0 0 0,-1 0 0,1-1 0,0 1 0,-1 0 0,1-1 0,0 1 0,-1 0 0,1 0 0,-1 0 0,1 0 0,0-1 0,-1 1 0,1 0 0,-1 0 0,1 0 0,0 0 0,-1 0 0,1 0 0,-1 0 0,1 0 0,0 0 0,-1 0 0,1 0 0,-1 0 0,1 0 0,-1 0 0,1 0 0,0 1 0,-1-1 0,1 0 0,0 0 0,-1 0 0,1 1 0,0-1 0,-1 0 0,1 0 0,0 1 0,-1-1 0,1 1 0,-22 18 0,9 0 0,1 0 0,1 0 0,0 1 0,2 0 0,0 1 0,2 0 0,0 1 0,1-1 0,1 1 0,2 0 0,0 1 0,0 25 0,3-45 0,0-1 0,1 0 0,-1 0 0,1 1 0,-1-1 0,1 0 0,0 0 0,0 0 0,0 0 0,0 0 0,0 0 0,0 0 0,1 0 0,-1-1 0,1 1 0,-1 0 0,1-1 0,-1 1 0,1-1 0,0 1 0,0-1 0,0 0 0,0 0 0,0 0 0,0 0 0,0 0 0,0-1 0,0 1 0,1 0 0,-1-1 0,0 0 0,0 1 0,1-1 0,-1 0 0,0 0 0,0 0 0,1-1 0,2 0 0,4 0 0,0 0 0,0-1 0,0 0 0,-1 0 0,1-1 0,-1 0 0,1 0 0,12-9 0,-14 8 0,0 0 0,0-1 0,-1 0 0,1 0 0,-1-1 0,-1 0 0,1 0 0,-1 0 0,0-1 0,0 1 0,-1-1 0,0-1 0,0 1 0,-1 0 0,0-1 0,0 0 0,-1 1 0,0-1 0,0 0 0,-1 0 0,1-12 0,-2 19 0,-1 1 0,1-1 0,0 1 0,0-1 0,-1 1 0,1-1 0,0 1 0,-1-1 0,1 1 0,0 0 0,-1-1 0,1 1 0,-1 0 0,1-1 0,-1 1 0,1 0 0,-1 0 0,1-1 0,-1 1 0,1 0 0,-1 0 0,1 0 0,-1 0 0,1 0 0,-1 0 0,1 0 0,-1 0 0,1 0 0,-1 0 0,1 0 0,-1 0 0,1 0 0,-1 0 0,1 0 0,-1 0 0,1 1 0,-1-1 0,1 0 0,-1 0 0,0 1 0,-23 9 0,17-3 0,0-1 0,1 1 0,0 0 0,0 0 0,1 1 0,0 0 0,0 0 0,1 0 0,0 0 0,0 1 0,1 0 0,0-1 0,0 1 0,1 0 0,1 0 0,-1 1 0,1-1 0,1 18 0,0-25 0,1 0 0,-1 0 0,1 1 0,-1-1 0,1 0 0,0 0 0,0 0 0,0-1 0,0 1 0,0 0 0,0 0 0,0 0 0,1-1 0,-1 1 0,1-1 0,-1 1 0,1-1 0,0 1 0,-1-1 0,1 0 0,0 0 0,0 0 0,0 0 0,0 0 0,0 0 0,0-1 0,0 1 0,0 0 0,4-1 0,2 2 0,0-1 0,0 0 0,0 0 0,0-1 0,0 0 0,15-3 0,-22 3-117,0 0 0,0-1 0,0 1-1,0 0 1,-1-1 0,1 1 0,0 0 0,0-1 0,0 1 0,0-1 0,-1 1-1,1-1 1,0 0 0,-1 1 0,1-1 0,0 0 0,-1 1 0,2-3 0,-1 2-433,-1-1 1,1 0 0,-1 1 0,1-1-1,-1 0 1,0 0 0,0 0 0,0 1 0,0-1-1,0 0 1,0 0 0,0 0 0,0 1-1,-1-1 1,0-2 0,-7-17-9706</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3.218"/>
    </inkml:context>
    <inkml:brush xml:id="br0">
      <inkml:brushProperty name="width" value="0.025" units="cm"/>
      <inkml:brushProperty name="height" value="0.025" units="cm"/>
    </inkml:brush>
  </inkml:definitions>
  <inkml:trace contextRef="#ctx0" brushRef="#br0">24 0 12524,'-16'0'6886,"8"0"-2530,10 0-4131,22 0-225,-3 0-2114,3 0-4196</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3.904"/>
    </inkml:context>
    <inkml:brush xml:id="br0">
      <inkml:brushProperty name="width" value="0.025" units="cm"/>
      <inkml:brushProperty name="height" value="0.025" units="cm"/>
    </inkml:brush>
  </inkml:definitions>
  <inkml:trace contextRef="#ctx0" brushRef="#br0">1 464 16015,'0'0'7890,"8"-2"-5712,5-3-1610,-1 0 0,0 0 0,0-1-1,-1 0 1,1-1 0,12-11 0,70-60 638,-76 62-1080,32-28 82,-2-2 0,-2-2 0,67-90 0,-97 109-114,-12 19-82,-6 14-139,-28 57 240,3 1 0,3 1 1,2 1-1,-25 130 0,44-152-1551,2-29-123,0-36 391,0 12 573,0-1 0,-1 1 0,0-1 0,-1 1 0,-1 0 0,-8-21 1,-23-26 5698,37 65-3780,-2-6-1316,1 0 1,-1 0-1,1 1 0,0-1 1,0 0-1,-1 0 1,1 0-1,0 0 0,0 0 1,0 0-1,0 0 0,0 0 1,0-1-1,1 1 0,-1 0 1,2 0-1,2 1-47,1 0 0,0 0 0,-1-1 0,1 1 0,0-1 0,0-1 0,0 1 0,0-1 0,0 0 0,0-1 0,6 0 0,-3-1-540,0 0 1,0-1-1,0 0 1,-1 0 0,1-1-1,13-8 1,-10 5-937,-1-2 0,0 1 0,0-2 0,0 1 0,-1-1 0,-1-1 0,0 0 0,0 0 0,8-15 0,2-12-4329</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4.292"/>
    </inkml:context>
    <inkml:brush xml:id="br0">
      <inkml:brushProperty name="width" value="0.025" units="cm"/>
      <inkml:brushProperty name="height" value="0.025" units="cm"/>
    </inkml:brush>
  </inkml:definitions>
  <inkml:trace contextRef="#ctx0" brushRef="#br0">184 0 9545,'0'0'14248,"-4"11"-12636,-15 29-716,-26 67 1703,40-94-2309,1 0 0,1-1 0,0 1 0,1 0 0,0 0 0,0 24 1,3-36-290,-1 0 1,1 1 0,0-1-1,-1 0 1,1 0 0,0 0-1,0 0 1,0 1 0,0-1-1,0 0 1,0-1-1,0 1 1,1 0 0,-1 0-1,0 0 1,0-1 0,1 1-1,-1-1 1,0 1 0,1-1-1,-1 1 1,0-1 0,1 0-1,-1 0 1,1 0 0,-1 1-1,1-1 1,-1-1 0,2 1-1,57-1-481,-47 0 67,-8 1 310,5-1-166,-1 1 1,1 0 0,0 1-1,17 3 1,-26-4 264,1 0 0,-1 1 1,0-1-1,0 1 0,0-1 1,0 1-1,0-1 0,0 1 1,0-1-1,0 1 0,-1 0 1,1-1-1,0 1 0,0 0 1,0 0-1,-1 0 0,1 0 1,0 0-1,-1 0 0,2 2 1,-2-2 56,0 1 0,0 0 1,0-1-1,0 1 1,-1 0-1,1-1 1,0 1-1,-1 0 1,1-1-1,-1 1 0,1 0 1,-1-1-1,0 1 1,0-1-1,0 1 1,0-1-1,0 0 1,-2 3-1,-4 3 82,1 0 0,-2 0 1,1-1-1,-1 0 0,0-1 0,0 0 0,0 0 1,-1 0-1,1-1 0,-1 0 0,0-1 0,-10 2 1,1 0 102,0-1 0,1-1 0,-1 0 1,-1-2-1,-26 0 0,44-1-276,0 0 1,-1 0-1,1 0 1,0 0-1,-1 0 1,1 0-1,0-1 1,0 1-1,-1 0 1,1-1-1,0 1 0,0-1 1,0 1-1,0-1 1,-1 1-1,1-1 1,0 0-1,0 0 1,0 1-1,0-1 0,1 0 1,-1 0-1,0 0 1,0 0-1,0 0 1,1 0-1,-1 0 1,0-1-1,1 1 1,-1 0-1,1 0 0,0 0 1,-1-1-1,1 1 1,0 0-1,0-2 1,0 0-119,0 1 1,0 0 0,1-1-1,0 1 1,-1 0 0,1 0 0,0-1-1,0 1 1,0 0 0,0 0-1,1 0 1,-1 0 0,1 0-1,-1 0 1,1 1 0,-1-1 0,1 0-1,3-2 1,93-51-13122,-59 33 4917</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7.038"/>
    </inkml:context>
    <inkml:brush xml:id="br0">
      <inkml:brushProperty name="width" value="0.025" units="cm"/>
      <inkml:brushProperty name="height" value="0.025" units="cm"/>
    </inkml:brush>
  </inkml:definitions>
  <inkml:trace contextRef="#ctx0" brushRef="#br0">0 979 5541,'0'0'929,"92"-75"-929,-32 25 2691,11-9-2563,4-12 288,11-6 609,6-1 64,1-3-320,4 5-353,0 4-288,-4 8-96,-2 2-32,-6 6-576,-6 1-801,-9 2-1634,-8 3-2883</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4.621"/>
    </inkml:context>
    <inkml:brush xml:id="br0">
      <inkml:brushProperty name="width" value="0.025" units="cm"/>
      <inkml:brushProperty name="height" value="0.025" units="cm"/>
    </inkml:brush>
  </inkml:definitions>
  <inkml:trace contextRef="#ctx0" brushRef="#br0">72 0 13869,'0'0'15513,"-2"14"-14819,-24 87 420,15-66-901,2 0 0,1 1 0,2 0 0,-3 57 0,9-92-270,0-1 1,0 1-1,0 0 1,0-1-1,0 1 1,0-1-1,0 1 1,0 0-1,0-1 1,0 1 0,1-1-1,-1 1 1,0 0-1,0-1 1,1 1-1,-1-1 1,0 1-1,1-1 1,-1 1 0,0-1-1,1 0 1,-1 1-1,1-1 1,-1 1-1,1-1 1,-1 0-1,1 1 1,-1-1 0,1 0-1,-1 0 1,2 1-1,20-6-3249,16-21-8445,-16 2-1814</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5.400"/>
    </inkml:context>
    <inkml:brush xml:id="br0">
      <inkml:brushProperty name="width" value="0.025" units="cm"/>
      <inkml:brushProperty name="height" value="0.025" units="cm"/>
    </inkml:brush>
  </inkml:definitions>
  <inkml:trace contextRef="#ctx0" brushRef="#br0">0 251 10250,'0'0'12326,"6"8"-10580,-4-5-1643,0 0 0,0 0 0,0-1 1,0 1-1,0-1 0,1 1 0,-1-1 1,1 0-1,-1 0 0,1 0 0,0 0 1,0-1-1,0 1 0,0-1 0,0 1 1,0-1-1,0 0 0,0 0 0,0-1 1,1 1-1,-1-1 0,0 0 0,1 1 1,-1-1-1,0-1 0,1 1 0,-1 0 1,0-1-1,0 0 0,1 1 1,-1-1-1,0-1 0,0 1 0,0 0 1,0-1-1,0 0 0,0 1 0,-1-1 1,1 0-1,4-5 0,-4 4 72,0-1 1,0 1-1,-1-1 1,0 0-1,0 0 1,0 1-1,0-1 0,0-1 1,-1 1-1,2-7 1,-3 10-144,1 1 0,-1-1 0,0 0 0,0 0 0,1 0 0,-1 0 0,0 0 0,0 0 0,0 1 0,0-1 0,0 0 0,-1 0 0,1 0-1,0 0 1,0 0 0,0 0 0,-1 1 0,1-1 0,0 0 0,-1 0 0,1 0 0,-1 1 0,1-1 0,-1 0 0,1 0 0,-1 1 0,0-1 0,1 0 0,-1 1 0,0-1 0,0 1 0,1-1 0,-1 1 0,0-1 0,0 1 0,0 0 0,1-1 0,-1 1 0,0 0 0,0 0 0,0 0 0,0 0 0,0-1 0,0 1 0,1 0 0,-1 0 0,0 1 0,0-1 0,0 0 0,0 0 0,0 0 0,0 1 0,1-1 0,-2 1 0,-2 0-37,0 1 0,1 0 1,-1 0-1,1 0 0,0 1 0,-1-1 1,1 1-1,0 0 0,1-1 0,-1 1 1,0 1-1,1-1 0,0 0 1,0 1-1,0-1 0,0 1 0,-2 5 1,-1 1 15,1 0 1,1 1-1,-1-1 1,2 1-1,-3 12 1,5-21-6,-1-1 0,1 1-1,0 0 1,0 0 0,0-1 0,0 1 0,0 0 0,0-1 0,0 1-1,1 0 1,-1-1 0,1 1 0,-1-1 0,1 1 0,-1 0 0,1-1-1,0 1 1,0-1 0,0 0 0,0 1 0,0-1 0,0 0 0,0 1-1,0-1 1,1 0 0,-1 0 0,0 0 0,1 0 0,1 1 0,0-1 3,0-1 0,0 1 0,0-1 0,0 1 0,0-1 0,0 0 0,0 0 1,0-1-1,0 1 0,0-1 0,0 1 0,0-1 0,0 0 0,0 0 1,-1 0-1,5-2 0,4-4-8,0 0 1,0 0-1,0-1 0,-1-1 1,17-18-1,5-3-201,-32 30 185,0 0-1,0-1 1,1 1 0,-1 0 0,0 0 0,0 0 0,0 0 0,0 0 0,0 0 0,0 0-1,1 0 1,-1 0 0,0 0 0,0 0 0,0 0 0,0 0 0,0 0 0,1 0 0,-1 0 0,0 0-1,0 0 1,0 0 0,0 0 0,0 0 0,1 0 0,-1 1 0,0-1 0,0 0 0,0 0 0,0 0-1,0 0 1,0 0 0,0 0 0,1 0 0,-1 0 0,0 1 0,0-1 0,0 0 0,0 0 0,0 0-1,0 0 1,0 0 0,0 0 0,0 1 0,0-1 0,0 0 0,0 0 0,0 0 0,0 0 0,0 0-1,0 1 1,0-1 0,0 0 0,0 0 0,3 17-218,-3-14 132,0 0 0,1-1 0,-1 1 0,0 0 0,1-1 0,0 1 0,-1-1 0,1 1 0,0-1 0,0 1 0,1-1 0,-1 1 0,0-1 0,1 0 0,3 4 0,-3-5-58,0-1 1,0 0-1,0 1 1,0-1-1,0 0 1,0 0-1,0 0 0,0 0 1,0 0-1,0-1 1,0 1-1,0-1 1,0 1-1,0-1 1,0 0-1,0 0 1,0 0-1,0 0 1,-1 0-1,4-2 1,34-31-2791,-31 26 2153,13-12 181,-2-1 0,-1 0 0,0-1 0,-2-1-1,18-31 1,-24 34 686,-1 1 0,-1-1 0,0-1 0,5-25 0,-20 57 4064,-25 67-1640,26-48-2103,1 0 0,1 1 0,2 0 0,4 57-1,-2-86-391,0 0 0,0 0 0,0 0 1,0 0-1,1 0 0,-1 0 0,1 1 0,-1-1 0,1 0 0,0 0 0,0 0 0,0-1 0,0 1 0,0 0 0,0 0 0,0 0 0,1-1 0,-1 1 0,2 1 0,-1-2 0,0 0 0,-1-1 1,1 1-1,-1-1 0,1 1 0,0-1 0,0 1 0,-1-1 1,1 0-1,0 0 0,0 0 0,-1 0 0,1 0 0,0 0 1,-1-1-1,1 1 0,0-1 0,2 0 0,8-4 12,0-1 0,-1 0 1,0-1-1,20-14 0,-20 13 14,9-7 264,-13 9-260,0 0-1,1 1 1,0-1 0,0 2 0,0-1-1,1 1 1,-1 0 0,1 1 0,9-3-1,-16 8-23,0 0 0,-1 1 0,1-1 0,-1 0 0,1 1 0,-1-1 0,0 1 0,0-1 0,0 1 0,-1-1 0,1 1 0,0 3-1,11 25 20,16 6-502,-11-17-182,-1 2-1,13 23 1,-24-35 559,-1 0-1,1 0 1,-2 0 0,1 1-1,-1-1 1,-1 1 0,0 0-1,0 13 1,0-13 305,-1 0-1,-1 0 1,0 1-1,0-1 1,-1 0 0,-1 0-1,0 0 1,0 0 0,-1 0-1,0 0 1,-1-1 0,-1 0-1,1 1 1,-8 10-1,11-20-151,0 1-1,0-1 0,0 0 0,0 0 0,0 0 0,0 0 0,0 0 0,-1 0 0,1 0 0,0 0 0,-1-1 0,1 1 0,0 0 0,-1-1 0,1 1 0,-1-1 0,1 1 0,-1-1 0,1 0 0,-1 0 0,1 0 0,-1 0 0,0 0 0,1 0 0,-1 0 0,1 0 0,-1 0 0,1-1 0,-1 1 0,1-1 0,-1 1 0,1-1 0,0 0 0,-1 1 0,1-1 0,0 0 0,-1 0 0,1 0 0,0 0 0,0 0 0,0 0 0,0 0 0,0 0 0,0-1 0,0 1 1,-1-2-2,-4-5 230,1 1 0,0-1-1,0 0 1,1 0 0,0-1-1,-4-12 1,6 14-288,0 0-1,0 0 1,0 0-1,1 0 1,1-1-1,-1 1 1,1 0 0,0 0-1,1-1 1,-1 1-1,1 0 1,1 0-1,2-7 1,-1 7-14,0 0 1,1 0-1,1 0 0,-1 1 0,1-1 1,0 1-1,0 0 0,1 1 1,-1-1-1,1 1 0,12-7 1,54-35-3142,-40 27-1054,4-4-3813</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039"/>
    </inkml:context>
    <inkml:brush xml:id="br0">
      <inkml:brushProperty name="width" value="0.025" units="cm"/>
      <inkml:brushProperty name="height" value="0.025" units="cm"/>
    </inkml:brush>
  </inkml:definitions>
  <inkml:trace contextRef="#ctx0" brushRef="#br0">1 15 18866,'0'0'264,"0"0"0,1 0 0,-1 0-1,1 0 1,-1 0 0,0 0 0,1 0 0,-1 0 0,1 0 0,-1 0 0,0 0 0,1 0 0,-1 1 0,0-1-1,1 0 1,-1 0 0,0 1 0,1-1 0,-1 0 0,0 0 0,0 1 0,1-1 0,-1 0 0,0 1 0,0-1-1,0 0 1,1 1 0,-1-1 0,0 0 0,0 1 0,4 18 2828,-4 28-2906,0-35 905,0-11-1054,-1 1 0,1-1 0,0 0 0,0 1 0,0-1 0,0 0 0,1 1 0,-1-1 0,0 0 0,0 1 0,1-1 0,-1 0 0,1 0 0,-1 1 0,1-1 0,0 0 0,-1 0 0,1 0 0,0 0 0,0 0 0,0 0 0,0 0 0,1 1-1,0-1-12,1 0-1,0-1 1,-1 1-1,1-1 1,0 0-1,0 0 1,-1 0-1,1 0 1,0 0-1,-1-1 1,6 0-1,10-4-1,1 0-1,-1-2 0,0 0 0,-1-1 0,0-1 0,30-20 0,-22 14-10,-1 1 1,31-12-1,-54 26-11,-1-1 0,1 1 0,0-1 0,-1 1 0,1 0 0,0-1 0,0 1 0,-1 0 0,1 0 0,0-1 0,0 1 0,-1 0 0,1 0 0,0 0 0,0 0 0,-1 0 0,1 0 0,0 0 0,0 0 0,-1 0 0,1 1 0,0-1 0,0 0 0,-1 0 0,1 1 0,0-1 0,-1 0 0,1 1 0,0-1 0,-1 1 0,1-1 0,0 1 0,-1-1 0,1 1 0,-1-1 0,1 2 0,1 29 0,-3-16 0,-1 7-488,2 14-1678,0-35 2094,1 0 0,-1 0 0,1 0 0,-1 0 0,1-1 0,-1 1 0,1 0 0,0 0 0,-1 0 0,1-1 0,0 1 0,0 0 0,0 0 0,-1-1 1,1 1-1,0-1 0,0 1 0,0-1 0,0 1 0,0-1 0,0 0 0,0 1 0,0-1 0,0 0 0,0 0 0,0 0 0,0 0 0,0 0 0,0 0 0,2 0 0,6 0-938,-1 0 0,0 0 0,0-1 0,1 0 0,-1-1 0,0 0 0,0 0 0,0-1 0,9-3 0,19-15-5273</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427"/>
    </inkml:context>
    <inkml:brush xml:id="br0">
      <inkml:brushProperty name="width" value="0.025" units="cm"/>
      <inkml:brushProperty name="height" value="0.025" units="cm"/>
    </inkml:brush>
  </inkml:definitions>
  <inkml:trace contextRef="#ctx0" brushRef="#br0">169 0 14446,'0'0'10212,"-9"6"-7724,-12 8-1700,2 0 1,0 2-1,0 0 1,2 1-1,0 1 1,-21 28 0,37-45-785,0 0 0,0 0 1,0 0-1,1 0 1,-1 0-1,0 0 0,1 0 1,-1 1-1,1-1 1,-1 0-1,1 0 0,0 0 1,-1 1-1,1-1 1,0 0-1,0 0 1,0 1-1,0-1 0,0 0 1,0 1-1,0-1 1,1 2-1,0-2-3,0-1 0,0 1 0,-1-1 1,1 1-1,0-1 0,0 0 0,0 1 0,0-1 0,0 0 1,0 1-1,0-1 0,0 0 0,0 0 0,0 0 0,0 0 0,-1 0 1,1 0-1,0 0 0,0 0 0,0-1 0,2 1 0,5-2-5,-1 0 0,1-1 0,0 0-1,-1 0 1,12-7 0,-3-2-62,0-1 0,-2-1 1,0 0-1,0-1 0,-1 0 0,11-18 0,-14 20-2,-9 11-262,-2 13 264,-1-1 1,0 1 0,0-1 0,-1 0 0,-1 0 0,-7 17 0,5-15 123,2 0 0,-1 1 0,-3 20-1,7-32-115,1 1 0,-1 0 0,1 0 0,0-1 0,0 1 0,-1 0 0,1 0 0,1 0 0,-1 0 0,0 0 0,0-1 0,1 1 0,-1 0 0,1 0 1,-1-1-1,1 1 0,0 0 0,-1-1 0,1 1 0,0 0 0,0-1 0,0 1 0,1-1 0,-1 0 0,0 1 0,0-1 0,1 0 0,-1 0 0,1 0 0,-1 0 0,1 0 0,2 1 0,0-1-574,1 0-1,0 0 1,-1-1 0,1 0 0,-1 0 0,1 0-1,0 0 1,-1-1 0,1 1 0,-1-1-1,1-1 1,6-1 0,26-15-6559,2-7-2429</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767"/>
    </inkml:context>
    <inkml:brush xml:id="br0">
      <inkml:brushProperty name="width" value="0.025" units="cm"/>
      <inkml:brushProperty name="height" value="0.025" units="cm"/>
    </inkml:brush>
  </inkml:definitions>
  <inkml:trace contextRef="#ctx0" brushRef="#br0">155 242 10186,'-9'7'5979,"-11"5"-3833,-56 38 4443,71-47-6348,1 0 0,0 0-1,0 1 1,1-1 0,-1 1 0,1 0 0,0 0 0,0 0-1,0 0 1,0 1 0,1-1 0,0 1 0,0-1-1,-2 8 1,3-11-241,1 0 0,0 0-1,0 0 1,0 0-1,1 0 1,-1 0 0,0 0-1,0 0 1,0 0 0,1 0-1,-1 0 1,0 0-1,1 0 1,-1 0 0,1-1-1,-1 1 1,1 0 0,0 0-1,-1 0 1,1-1 0,0 1-1,-1 0 1,1-1-1,0 1 1,0-1 0,1 2-1,33 7-399,-25-8 261,0-1 0,0-1 0,-1 1 0,1-1 0,11-3 0,-11 0 150,-1-1 0,0 0 0,0 0 0,0 0 0,0-1 0,-1-1 0,0 0 0,0 0 0,-1 0 0,0-1 0,0 0 0,-1 0 0,7-11 0,2-5 322,-1 0-1,-1-1 1,15-44 0,-8-2 255,-19 65-557,1 0 0,-2 0-1,1 0 1,-1 0 0,0-1 0,0 1 0,-1 0 0,0 0 0,-2-11-1,2 16-31,0-1 0,1 1 0,-1 0 0,0 0 0,0 0 0,0 0-1,0 0 1,0 0 0,0 0 0,0 0 0,0 0 0,0 1 0,0-1-1,0 0 1,0 1 0,-1-1 0,1 1 0,0-1 0,0 1-1,-1-1 1,1 1 0,0 0 0,-1 0 0,1 0 0,-1 0 0,1 0-1,0 0 1,-1 0 0,1 0 0,0 0 0,-1 1 0,1-1 0,0 0-1,-2 1 1,-2 1-6,1 0 0,-1-1 0,0 1 0,1 1 0,-1-1 0,1 1 0,-8 6 0,3-1 51,1 1 0,-1 1-1,2-1 1,-1 1 0,2 1-1,-1-1 1,1 1-1,1 0 1,-7 19 0,10-25-26,1 0 1,-1 1-1,1-1 1,0 1-1,0-1 1,1 1-1,-1-1 1,1 1-1,0 0 1,1-1-1,0 1 1,-1-1-1,2 1 1,-1-1-1,1 1 1,-1-1-1,2 0 1,-1 0 0,0 0-1,1 0 1,0 0-1,0-1 1,4 5-1,37 29 4,12 11-62,-54-46-63,1 0 0,-1 0 1,1 0-1,-1 0 0,0 1 1,0-1-1,0 1 0,-1 0 1,1-1-1,-1 1 0,0 0 0,0 0 1,0 0-1,0 7 0,-2-5-2473,-3-6-2935</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7.527"/>
    </inkml:context>
    <inkml:brush xml:id="br0">
      <inkml:brushProperty name="width" value="0.025" units="cm"/>
      <inkml:brushProperty name="height" value="0.025" units="cm"/>
    </inkml:brush>
  </inkml:definitions>
  <inkml:trace contextRef="#ctx0" brushRef="#br0">334 27 18065,'0'0'5445,"-10"-5"-3368,6 2-1936,1 1-11,0 0 1,0 0 0,0 0 0,-1 0 0,1 1 0,-1-1 0,1 1 0,-1 0 0,0 0 0,1 0 0,-1 0 0,0 1 0,0 0-1,1-1 1,-1 1 0,0 1 0,0-1 0,1 0 0,-1 1 0,0 0 0,0 0 0,1 0 0,-1 0 0,1 1 0,-5 2 0,-12 10 25,1 1 0,0 1 0,1 0 0,1 1 0,1 1 0,0 1 0,1 0 0,2 1 0,0 1 0,1 0 0,0 0 0,-14 43 0,24-59-151,1 0-1,0 0 1,0 0 0,0 0-1,1 0 1,-1 0 0,1 0-1,0 0 1,1 0 0,-1 0-1,1 1 1,0-1-1,0-1 1,4 10 0,-3-11-3,0 0 0,0-1 0,1 1 0,-1 0 1,0-1-1,1 0 0,0 1 0,0-1 0,0 0 0,0-1 1,0 1-1,0 0 0,0-1 0,0 0 0,1 1 1,-1-1-1,1-1 0,-1 1 0,0 0 0,1-1 0,5 0 1,10 2 48,0-1 1,1-1-1,25-4 1,-40 4-52,1-1 1,0 0 0,0 0 0,-1-1 0,1 0-1,-1 0 1,1 0 0,-1 0 0,0-1 0,0 0-1,0 0 1,0-1 0,-1 1 0,1-1 0,4-5-1,-8 8 8,0 1 0,-1-1-1,1 1 1,-1-1-1,1 1 1,-1-1 0,1 0-1,-1 1 1,1-1-1,-1 0 1,0 1 0,1-1-1,-1 0 1,0 1-1,0-1 1,1 0 0,-1 0-1,0 1 1,0-1-1,0 0 1,0 0 0,0 1-1,0-1 1,0 0-1,0 0 1,0 1 0,0-1-1,-1 0 1,1 0-1,0 1 1,0-1 0,-1 0-1,1 1 1,0-1 0,-1 0-1,1 1 1,-1-1-1,1 1 1,-1-1 0,1 0-1,-1 1 1,1-1-1,-1 1 1,0 0 0,1-1-1,-1 1 1,0-1-1,1 1 1,-1 0 0,0 0-1,0-1 1,1 1-1,-1 0 1,-1 0 0,-42-5 357,42 5-358,1 0 3,4-1-74,140-68 68,-79 36-13,-64 33 8,1-1-1,0 1 1,-1-1 0,1 1 0,0 0 0,0-1 0,-1 1-1,1 0 1,0-1 0,0 1 0,0 0 0,-1 0-1,1 0 1,0 0 0,0 0 0,0 0 0,-1 0-1,1 0 1,0 0 0,0 0 0,0 0 0,-1 0 0,1 1-1,0-1 1,0 0 0,0 1 0,-1-1 0,1 0-1,0 1 1,-1-1 0,1 1 0,0-1 0,0 2 0,0 0 6,0 0 0,0 0 1,-1 0-1,1 0 0,-1 0 1,1 1-1,-1-1 0,0 0 1,0 0-1,0 0 0,0 1 1,0 2-1,-2 9 99,-1 1 0,-8 27 0,-19 34 18,-8 24-327,35-90-900,1 1-1,0-1 1,1 1-1,-1 13 1,2-14-6668</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2.326"/>
    </inkml:context>
    <inkml:brush xml:id="br0">
      <inkml:brushProperty name="width" value="0.025" units="cm"/>
      <inkml:brushProperty name="height" value="0.025" units="cm"/>
    </inkml:brush>
  </inkml:definitions>
  <inkml:trace contextRef="#ctx0" brushRef="#br0">272 337 4004,'0'0'10511,"7"-8"-6843,23-28-476,-29 36-2942,0-1 0,-1 0 0,1 0 0,0 0 0,-1 0 0,1 0 0,0 0 0,-1 0 0,1 0 1,-1 0-1,0 0 0,1 0 0,-1 0 0,0 0 0,0-1 0,0 1 0,1 0 0,-1 0 0,-1 0 0,1 0 0,0-1 0,0 1 0,-1-2 0,1 2-140,-1 0 0,0 0 0,0 0 0,0 0-1,0 0 1,0 0 0,0 0 0,0 1-1,0-1 1,-1 0 0,1 1 0,0-1 0,0 1-1,-1-1 1,1 1 0,-2-1 0,-7-1-147,0 1 0,1 0 1,-1 0-1,-10 1 1,16 0 364,-7 0-238,0 1 0,-1 0 1,1 0-1,0 1 0,0 1 0,0 0 1,0 0-1,-10 5 0,15-5-35,0 0 0,0 1-1,1-1 1,-1 1 0,1 0-1,0 1 1,0-1-1,1 1 1,-1 0 0,1 0-1,0 1 1,0-1 0,0 1-1,1 0 1,-3 6 0,5-10-37,0 0 1,0 0 0,0 0 0,0 0-1,1 0 1,-1 0 0,1 0 0,-1 1-1,1-1 1,0 0 0,0 0 0,-1 0-1,2 1 1,-1-1 0,0 0 0,0 0-1,1 0 1,-1 1 0,1-1 0,1 3-1,-1-4 0,0 1-1,1-1 1,-1 0-1,1 0 1,-1 0-1,0 0 1,1 0-1,0 0 1,-1 0-1,1-1 1,-1 1-1,1 0 1,0-1-1,0 0 1,-1 1-1,1-1 1,0 0-1,0 0 1,3 0-1,4 0 31,0-1 0,1-1 0,-1 0 0,0 0 0,0 0 0,0-1-1,-1-1 1,13-5 0,-7 0-24,-1 1 0,0-2 0,-1 0 0,0 0 0,0-1 0,-1-1 0,-1 0-1,0 0 1,0-1 0,-2 0 0,15-28 0,-20 36-17,-1-1 0,1 0 0,-1 0 0,0 0 0,-1 0 0,1 0 0,-1-1 0,0 1 0,-1 0 0,0-1 0,0 1 0,0 0 0,-1-1 0,0 1 0,0 0 0,0 0 0,-1-1 0,0 1 0,0 0 0,-1 1 0,1-1 0,-1 0 0,-1 1 0,1-1 0,-1 1 0,0 0 0,0 0 0,0 1 0,-1-1 0,1 1 0,-1 0 0,-6-4 0,3 3-7,0 1 0,-1-1 0,1 1 0,-1 1 0,0 0 0,0 0 0,0 1 0,0 0 0,0 0 0,0 1 0,-1 0 0,-17 2 0,20-1 0,-1 0 0,1 1 0,-1 1 0,1-1 0,0 1 0,0 0 0,-1 0 0,1 1 0,1 0 0,-1 1 0,0-1 0,1 1 0,0 0 0,0 1 0,0 0 0,-7 7 0,11-10-173,1 0-1,0 0 1,-1 0 0,1 0-1,0 0 1,0 0 0,0 0-1,1 0 1,-1 1 0,0-1-1,1 0 1,0 0-1,-1 1 1,1-1 0,0 0-1,0 1 1,0 2 0,1-3-218,-1 0 1,1-1 0,-1 1-1,1 0 1,-1 0 0,1 0-1,0 0 1,0-1 0,0 1-1,0 0 1,0-1 0,0 1-1,1-1 1,-1 1 0,0-1-1,1 0 1,-1 1 0,1-1-1,0 0 1,1 1 0,17 7-12220</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3.210"/>
    </inkml:context>
    <inkml:brush xml:id="br0">
      <inkml:brushProperty name="width" value="0.025" units="cm"/>
      <inkml:brushProperty name="height" value="0.025" units="cm"/>
    </inkml:brush>
  </inkml:definitions>
  <inkml:trace contextRef="#ctx0" brushRef="#br0">41 1 17873,'0'0'2151,"-6"12"-346,5-11-1747,-4 9 300,0 0-1,1 0 0,0 0 0,0 0 0,1 1 1,1-1-1,-1 1 0,2 0 0,0-1 1,0 1-1,1 17 0,1-26-308,-1-1 0,1 1-1,0 0 1,-1 0 0,1-1 0,0 1-1,0-1 1,1 1 0,-1-1-1,0 1 1,0-1 0,1 0 0,-1 0-1,0 1 1,1-1 0,0 0 0,-1 0-1,1 0 1,0-1 0,-1 1 0,1 0-1,0-1 1,0 1 0,-1-1 0,1 1-1,0-1 1,0 0 0,0 0-1,0 0 1,0 0 0,-1 0 0,3-1-1,2 1 115,-1 0 0,1-1 0,-1 0 0,0 0 0,0 0 0,1-1 0,-1 1 0,0-2 0,0 1 0,5-4 0,-1-1 49,-1-1 1,0 0 0,0-1 0,-1 0 0,0 0 0,-1-1-1,0 0 1,-1 0 0,0 0 0,0-1 0,-1 1 0,0-1-1,-1 0 1,2-14 0,-5 142-213,0-116-89,0 1 0,0-1 0,0 1 0,1-1 0,-1 0 0,1 1 0,-1-1 0,1 0 0,-1 1 0,1-1 0,0 0 1,-1 0-1,1 1 0,0-1 0,0 0 0,0 0 0,0 0 0,0 0 0,0 0 0,0 0 0,1 0 0,-1-1 0,0 1 0,0 0 0,3 0 0,38 5-6284,-22-6-3551</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4.278"/>
    </inkml:context>
    <inkml:brush xml:id="br0">
      <inkml:brushProperty name="width" value="0.025" units="cm"/>
      <inkml:brushProperty name="height" value="0.025" units="cm"/>
    </inkml:brush>
  </inkml:definitions>
  <inkml:trace contextRef="#ctx0" brushRef="#br0">11 166 10282,'-1'2'711,"0"-1"0,0 1 0,0 0 1,0 0-1,0-1 0,0 1 0,0 0 1,1 0-1,-1 0 0,1 0 0,-1 0 1,1 3-1,0-5-544,0 1 0,0-1 1,0 0-1,1 1 0,-1-1 0,0 0 1,0 0-1,1 1 0,-1-1 0,0 0 1,0 0-1,1 1 0,-1-1 0,0 0 1,1 0-1,-1 0 0,0 1 0,0-1 1,1 0-1,-1 0 0,1 0 0,-1 0 1,0 0-1,1 0 0,-1 0 0,0 0 1,1 0-1,-1 0 0,0 0 0,1 0 1,-1 0-1,0 0 0,1 0 1,-1 0-1,1 0 0,-1 0 0,1-1 1,4 0 246,-1-1 0,1 0 0,-1-1 1,1 1-1,-1-1 0,0 0 0,0 0 1,6-5-1,8-9 37,-1-1-1,-1 0 1,0-1 0,-2-1 0,0 0-1,18-37 1,-36 122-451,1-37 0,0 54 0,3-83-82,1 1-1,-1-1 1,0 1-1,0-1 1,0 1-1,1-1 1,-1 0-1,0 1 1,1-1-1,-1 1 1,1 0-1,-1-1 1,0 1-1,1-1 1,-1 1 0,1 0-1,-1-1 1,1 1-1,-1 0 1,1-1-1,-1 1 1,1 0-1,0 0 1,-1 0-1,1-1 1,-1 1-1,1 0 1,-1 0-1,1 0 1,0 0 0,-1 0-1,1 0 1,-1 0-1,1 0 1,0 0-1,-1 1 1,1-1-1,-1 0 1,1 0-1,-1 0 1,1 1-1,0-1 1,-1 0-1,1 1 1,-1-1 0,1 0-1,-1 1 1,0-1-1,1 1 1,-1-1-1,1 0 1,-1 1-1,0-1 1,1 1-1,-1-1 1,0 1-1,0 0 1,1-1-1,-1 1 1,0-1 0,0 1-1,0-1 1,0 1-1,0 0 1,0-1-1,0 2 1,0-15-5508,-1-2-1841</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4.618"/>
    </inkml:context>
    <inkml:brush xml:id="br0">
      <inkml:brushProperty name="width" value="0.025" units="cm"/>
      <inkml:brushProperty name="height" value="0.025" units="cm"/>
    </inkml:brush>
  </inkml:definitions>
  <inkml:trace contextRef="#ctx0" brushRef="#br0">0 0 14990,'0'0'13773,"53"0"-12908,-29 0-673,0 0-192,-3 0-865,-4 0-3331,-7 0-5156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7.736"/>
    </inkml:context>
    <inkml:brush xml:id="br0">
      <inkml:brushProperty name="width" value="0.025" units="cm"/>
      <inkml:brushProperty name="height" value="0.025" units="cm"/>
    </inkml:brush>
  </inkml:definitions>
  <inkml:trace contextRef="#ctx0" brushRef="#br0">0 1952 6951,'15'-8'1398,"413"-274"3569,-9-45-5022,62-101 680,-22-23-100,-444 436-533,29-29 12,152-145-2,-146 145-23,1 3-1,62-38 0,-46 44-787,-62 33 52,1 0 0,0 1 0,0 0 1,0 0-1,0 0 0,7 0 0,2 1-6263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5.245"/>
    </inkml:context>
    <inkml:brush xml:id="br0">
      <inkml:brushProperty name="width" value="0.025" units="cm"/>
      <inkml:brushProperty name="height" value="0.025" units="cm"/>
    </inkml:brush>
  </inkml:definitions>
  <inkml:trace contextRef="#ctx0" brushRef="#br0">0 147 13357,'0'0'4895,"9"0"-2450,163-7 4540,99-19-5026,-64 5-1881,-134 15-134,203-22-593,-203 17-715,124-35 0,-195 45-860,-6 0 568,-9 1-1358,7 0 758,-15 0-7353</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5.841"/>
    </inkml:context>
    <inkml:brush xml:id="br0">
      <inkml:brushProperty name="width" value="0.025" units="cm"/>
      <inkml:brushProperty name="height" value="0.025" units="cm"/>
    </inkml:brush>
  </inkml:definitions>
  <inkml:trace contextRef="#ctx0" brushRef="#br0">190 272 11147,'0'0'16597,"-5"0"-16325,-3-1-242,-1 2 1,1-1-1,-1 1 0,1 1 1,0-1-1,0 1 0,0 1 1,0 0-1,-15 7 0,19-8-23,1 1-1,-1-1 0,0 1 0,1 0 0,0 0 0,0 0 0,0 1 0,0-1 0,1 1 0,-1 0 1,1-1-1,0 1 0,0 0 0,0 1 0,0-1 0,1 0 0,0 0 0,0 1 0,0-1 0,0 0 0,1 9 1,0-11 7,0-1 1,0 1 0,0 0 0,0-1-1,1 1 1,-1-1 0,0 1 0,1-1 0,0 1-1,-1-1 1,1 0 0,0 1 0,0-1-1,-1 0 1,1 1 0,0-1 0,0 0-1,1 0 1,-1 0 0,0 0 0,0 0 0,0 0-1,1 0 1,-1 0 0,0 0 0,1-1-1,-1 1 1,1-1 0,-1 1 0,1-1 0,-1 1-1,1-1 1,-1 0 0,1 0 0,0 0-1,-1 0 1,1 0 0,-1 0 0,1 0 0,-1 0-1,1-1 1,1 0 0,5 1 82,0-2 1,0 1-1,0-1 1,-1 0-1,1-1 0,-1 1 1,10-6-1,-1-2 99,0-1 0,-1 0-1,-1-1 1,0 0 0,0-1-1,-2-1 1,18-23 0,-23 28-101,-1-1 0,0 0 0,0 0 1,-1 0-1,-1-1 0,0 1 0,0-1 1,-1 0-1,-1 0 0,0 0 0,0 0 1,-1-1-1,0-18 0,-1 26-95,-1 0 0,0 0 0,1-1 0,-2 1 0,1 0 0,0 0 0,-1 0 0,0 1 0,1-1 0,-2 0 0,1 1 0,0-1 0,-1 1 0,1-1 0,-1 1 0,0 0 0,-4-3 0,1 1 0,-1 1 0,1 0 0,-1 1 0,0-1 0,0 1 0,0 0 0,0 1 0,-1 0 0,-8-2 0,4 2 0,-1 0 0,1 1 0,-1 0 0,0 1 0,1 1 0,-1 0 0,1 1 0,-1 0 0,1 0 0,0 2 0,-20 7 0,26-8-215,-1 0 0,1 1 0,0 0 0,1 0 0,-11 9-1,15-12 151,0 0 0,0 0 0,0 0 0,0 0-1,1 0 1,-1 0 0,0 0 0,1 0-1,-1 0 1,1 0 0,-1 1 0,1-1-1,-1 0 1,1 0 0,0 0 0,0 1-1,0-1 1,0 0 0,0 1 0,0-1-1,0 0 1,0 0 0,0 1 0,0-1 0,1 0-1,-1 0 1,0 0 0,1 1 0,-1-1-1,1 0 1,-1 0 0,1 0 0,0 0-1,0 0 1,-1 0 0,1 0 0,0 0-1,0 0 1,0 0 0,0-1 0,2 2 0,37 23-8562,-15-16 1201</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6.404"/>
    </inkml:context>
    <inkml:brush xml:id="br0">
      <inkml:brushProperty name="width" value="0.025" units="cm"/>
      <inkml:brushProperty name="height" value="0.025" units="cm"/>
    </inkml:brush>
  </inkml:definitions>
  <inkml:trace contextRef="#ctx0" brushRef="#br0">182 55 17585,'0'0'3694,"2"-8"-2861,6-26 202,-8 33-962,0 1 0,0 0-1,0-1 1,0 1 0,0-1-1,1 1 1,-1 0 0,0-1-1,0 1 1,0-1 0,-1 1 0,1 0-1,0-1 1,0 1 0,0-1-1,0 1 1,0 0 0,0-1-1,-1 1 1,1 0 0,0-1 0,0 1-1,0 0 1,-1-1 0,1 1-1,0 0 1,0 0 0,-1-1-1,1 1 1,0 0 0,-1 0-1,1-1 1,0 1 0,-1 0 0,-17 0 1243,-14 11 210,20-3-1317,2 1 1,-1 0 0,1 1 0,0 0 0,1 0-1,0 1 1,1 0 0,0 1 0,1 0 0,1 0-1,-1 0 1,2 1 0,0 0 0,0 0 0,1 1-1,1-1 1,0 1 0,1 0 0,0 19 0,2-31-209,0 1 1,0-1 0,0 0-1,1 1 1,-1-1-1,1 1 1,0-1 0,0 0-1,0 0 1,0 1 0,0-1-1,0 0 1,0 0-1,1 0 1,-1 0 0,1 0-1,-1-1 1,1 1 0,0 0-1,0-1 1,0 1-1,3 1 1,-1-1-1,0 0 0,1 0-1,-1 0 1,1-1 0,-1 1 0,1-1-1,0 0 1,-1-1 0,1 1 0,0-1 0,6 0-1,-6 0 0,0-1 0,0 1-1,0-1 1,0 0-1,0 0 1,0-1-1,0 0 1,0 0 0,-1 0-1,9-5 1,-11 6-1,0-1 1,0 0 0,0 1 0,0-1 0,0 0-1,0 0 1,-1 0 0,1 0 0,-1-1-1,1 1 1,-1 0 0,0-1 0,0 1 0,0 0-1,0-1 1,0 1 0,-1-1 0,1 0-1,-1 1 1,1-6 0,-2 8 0,1-1 0,0 1 0,0-1 0,-1 1 0,1-1 0,0 1 0,-1-1 0,1 1 0,0-1 0,-1 1 0,1 0 0,-1-1 0,1 1 0,-1 0 0,1-1 0,0 1 0,-1 0 0,0-1 0,1 1 0,-1 0 0,1 0 0,-1 0 0,1 0 0,-1-1 0,1 1 0,-1 0 0,0 0 0,1 0 0,-1 0 0,1 0 0,-1 0 0,1 1 0,-1-1 0,1 0 0,-1 0 0,0 0 0,1 0 0,-1 1 0,1-1 0,-1 0 0,1 1 0,-1-1 0,1 0 0,0 1 0,-1-1 0,0 1 0,-26 16 0,26-16 0,0 0 0,0 0 0,0 1 0,0-1 0,0 0 0,0 1 0,0-1 0,1 0 0,-1 1 0,0-1 0,1 1 0,-1-1 0,1 1 0,-1-1 0,1 1 0,0 0 0,0-1 0,0 3 0,0-3 0,1 0 0,-1-1 0,1 1 0,-1 0 0,1-1 0,-1 1 0,1-1 0,-1 1 0,1-1 0,0 1 0,-1-1 0,1 1 0,0-1 0,-1 1 0,1-1 0,0 0 0,0 0 0,-1 1 0,1-1 0,0 0 0,0 0 0,0 0 0,-1 0 0,1 0 0,1 0 0,5 0 0,-1 0 0,1-1 0,-1 0 0,1 0 0,-1 0 0,1-1 0,9-4 0,58-37 0,-31 16 0,-42 27 0,-1 0 0,0 0 0,0-1 0,0 1 0,0 0 0,0 0 0,0 0 0,1 0 0,-1 0 0,0 0 0,0 0 0,0 0 0,0 0 0,1 0 0,-1 0 0,0 0 0,0 0 0,0 0 0,0 0 0,0 0 0,1 0 0,-1 0 0,0 0 0,0 0 0,0 0 0,0 0 0,1 0 0,-1 0 0,0 0 0,0 0 0,0 0 0,0 0 0,0 1 0,0-1 0,1 0 0,-1 0 0,0 0 0,0 0 0,0 0 0,0 0 0,0 0 0,0 1 0,0-1 0,0 0 0,0 0 0,0 0 0,1 0 0,-1 0 0,0 1 0,0-1 0,0 0 0,0 0 0,0 0 0,0 0 0,0 1 0,0-1 0,0 0 0,0 0 0,0 0 0,0 0 0,0 0 0,-1 1 0,1-1 0,0 0 0,0 0 0,0 0 0,0 0 0,0 0 0,0 1 0,-3 9 0,-24 35-687,23-39 246,-1 0 1,1 1-1,0-1 0,0 1 0,1 0 0,0 0 0,0 1 1,0-1-1,1 0 0,-2 14 0</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8.011"/>
    </inkml:context>
    <inkml:brush xml:id="br0">
      <inkml:brushProperty name="width" value="0.025" units="cm"/>
      <inkml:brushProperty name="height" value="0.025" units="cm"/>
    </inkml:brush>
  </inkml:definitions>
  <inkml:trace contextRef="#ctx0" brushRef="#br0">12 1 18353,'0'0'6887,"1"50"-5061,-5-19-321,0 7-832,0-1-513,4-1-96,0-2-64,3-7-64,6-1-737,3-5-672,0-3-481,-6-5-1025,-1-3-769,-4-7-2626</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8.351"/>
    </inkml:context>
    <inkml:brush xml:id="br0">
      <inkml:brushProperty name="width" value="0.025" units="cm"/>
      <inkml:brushProperty name="height" value="0.025" units="cm"/>
    </inkml:brush>
  </inkml:definitions>
  <inkml:trace contextRef="#ctx0" brushRef="#br0">0 57 16335,'0'0'11211,"73"-18"-9994,-30 14-896,5-2-257,-1-2-1570,-4-2-3875,-9 0-5701</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1.323"/>
    </inkml:context>
    <inkml:brush xml:id="br0">
      <inkml:brushProperty name="width" value="0.025" units="cm"/>
      <inkml:brushProperty name="height" value="0.025" units="cm"/>
    </inkml:brush>
  </inkml:definitions>
  <inkml:trace contextRef="#ctx0" brushRef="#br0">240 340 5157,'36'-50'9791,"-34"47"-9069,-1 0 1,1 0 0,-1 0 0,0-1 0,0 1-1,0-1 1,0 1 0,0-1 0,-1 1 0,0-1-1,0 1 1,0-1 0,0 1 0,-1-8 0,0 9-631,-1 1 0,1-1 0,0 1 0,0-1 1,-1 1-1,1 0 0,-1-1 0,0 1 0,1 0 0,-1 0 1,0 0-1,0 0 0,1 0 0,-1 0 0,0 1 1,0-1-1,0 1 0,0-1 0,0 1 0,0 0 0,0-1 1,0 1-1,0 0 0,0 1 0,0-1 0,0 0 0,-4 1 1,-3 0-104,0 0 1,1 1 0,-1 0 0,0 0 0,-8 4-1,8-2 18,1 0 0,0 1-1,1 0 1,-1 0 0,1 1-1,0-1 1,0 2 0,1-1 0,0 1-1,0 0 1,1 0 0,-1 1-1,2 0 1,-1 0 0,1 0-1,0 0 1,1 1 0,0-1-1,-2 10 1,5-16-4,0-1-1,0 0 1,0 1 0,0-1 0,0 0 0,0 1-1,1-1 1,-1 0 0,0 0 0,1 1 0,-1-1-1,1 0 1,0 0 0,-1 0 0,1 0 0,0 0-1,0 0 1,0 0 0,0 0 0,0 0 0,0 0-1,0 0 1,0 0 0,0-1 0,0 1-1,0 0 1,0-1 0,0 1 0,1-1 0,-1 0-1,0 1 1,0-1 0,1 0 0,-1 1 0,0-1-1,1 0 1,-1 0 0,0 0 0,0 0 0,1-1-1,-1 1 1,0 0 0,2-1 0,5 1 35,0-1 0,0 0 0,0-1 0,-1 0 0,1 0 0,8-4 1,-3-1-25,-1 0 0,0-1 1,-1 0-1,0-1 0,0 0 1,0-1-1,-1 0 0,-1 0 1,0-1-1,0-1 0,8-14 1,-12 18 23,0-1 1,-1 1 0,0-1-1,0 0 1,-1 1 0,0-2 0,-1 1-1,0 0 1,0 0 0,-1-1-1,0 1 1,-1-1 0,0 1 0,-1-1-1,0 1 1,0 0 0,-1-1-1,-2-8 1,2 13-6,0 0-1,-1 1 1,1-1 0,-1 1-1,0 0 1,0-1 0,0 1-1,-1 1 1,1-1-1,-1 0 1,0 1 0,0 0-1,0 0 1,-1 0 0,1 1-1,0-1 1,-1 1-1,0 0 1,0 0 0,0 1-1,0-1 1,0 1 0,0 0-1,0 0 1,0 1-1,0 0 1,0 0 0,0 0-1,0 0 1,-8 2 0,0 0 40,0 0 0,0 1 0,0 0 0,0 1 0,1 1 0,0 0 0,0 0 0,0 1 0,0 1 0,-18 14 0,28-19-76,-1 0 0,0 0 1,0 0-1,1 1 0,-1 0 0,1-1 0,0 1 0,0 0 0,-3 6 0,5-9-63,0 0-1,0 1 1,0-1-1,0 0 1,0 1-1,0-1 0,0 1 1,0-1-1,0 0 1,0 1-1,0-1 1,0 0-1,0 1 1,1-1-1,-1 0 0,0 1 1,0-1-1,0 0 1,1 1-1,-1-1 1,0 0-1,0 1 1,1-1-1,-1 0 0,0 0 1,1 0-1,-1 1 1,0-1-1,1 0 1,-1 0-1,25 6-4300,-5-4-1340,3-1-3080</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1.789"/>
    </inkml:context>
    <inkml:brush xml:id="br0">
      <inkml:brushProperty name="width" value="0.025" units="cm"/>
      <inkml:brushProperty name="height" value="0.025" units="cm"/>
    </inkml:brush>
  </inkml:definitions>
  <inkml:trace contextRef="#ctx0" brushRef="#br0">23 7 12011,'0'0'15300,"-3"11"-14350,3-10-892,-15 44 700,14-43-713,0 1 0,0-1 1,1 1-1,-1-1 0,1 1 1,0-1-1,0 1 0,-1 0 1,2-1-1,-1 1 0,0-1 1,0 1-1,1 0 0,0-1 0,-1 1 1,1-1-1,0 0 0,2 5 1,-1-6-29,0 1 1,0-1 0,0 0-1,1 0 1,-1 0 0,0-1-1,0 1 1,0 0 0,1-1-1,-1 1 1,0-1 0,1 0-1,-1 0 1,0 0 0,1 0-1,-1 0 1,0 0-1,1-1 1,-1 1 0,0-1-1,1 0 1,-1 1 0,3-3-1,2 0 31,0 0 0,0 0 0,0-1-1,0 0 1,10-9 0,1-5 112,0-2 0,22-32 0,-47 65-102,1 0 0,0 0 1,-4 15-1,8-24-110,1 1 0,0-1 1,0 1-1,0 0 0,0-1 1,1 1-1,0-1 0,0 1 0,0 0 1,0-1-1,1 1 0,0 0 1,2 8-1,-2-13-141,-1 1 0,1 0 0,-1-1 0,1 1 0,-1-1 0,1 1 1,-1 0-1,1-1 0,0 1 0,0-1 0,-1 0 0,1 1 0,0-1 0,0 0 0,-1 1 0,1-1 0,0 0 0,0 0 0,0 1 1,1-1-1,11-2-7260,-1-5-3736</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2.237"/>
    </inkml:context>
    <inkml:brush xml:id="br0">
      <inkml:brushProperty name="width" value="0.025" units="cm"/>
      <inkml:brushProperty name="height" value="0.025" units="cm"/>
    </inkml:brush>
  </inkml:definitions>
  <inkml:trace contextRef="#ctx0" brushRef="#br0">1 200 14125,'0'0'14030,"9"-1"-12819,-1-2-1081,0 0-1,0-1 1,-1 1-1,1-1 1,-1-1-1,0 1 1,0-1-1,-1-1 1,1 1-1,-1-1 0,0 0 1,-1 0-1,1-1 1,-1 0-1,7-12 1,11-24 194,-20 34-280,1 1 0,1 0-1,-1 0 1,1 0 0,12-13 0,-18 63-194,-5 19 440,0-7-1083,5-17-5104</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2.612"/>
    </inkml:context>
    <inkml:brush xml:id="br0">
      <inkml:brushProperty name="width" value="0.025" units="cm"/>
      <inkml:brushProperty name="height" value="0.025" units="cm"/>
    </inkml:brush>
  </inkml:definitions>
  <inkml:trace contextRef="#ctx0" brushRef="#br0">1 43 5285,'0'0'23670,"48"-43"-23734,-32 43-1569,0 2-2787,-1-2-4293</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3.530"/>
    </inkml:context>
    <inkml:brush xml:id="br0">
      <inkml:brushProperty name="width" value="0.025" units="cm"/>
      <inkml:brushProperty name="height" value="0.025" units="cm"/>
    </inkml:brush>
  </inkml:definitions>
  <inkml:trace contextRef="#ctx0" brushRef="#br0">1 145 7783,'0'0'203,"0"0"0,0 0-1,0 0 1,0 1 0,0-1 0,0 0-1,0 0 1,0 0 0,0 0-1,-1 1 1,1-1 0,0 0 0,0 0-1,0 0 1,0 0 0,0 1-1,0-1 1,0 0 0,0 0 0,0 0-1,1 0 1,-1 1 0,0-1-1,0 0 1,0 0 0,0 0 0,0 0-1,0 1 1,0-1 0,0 0-1,0 0 1,0 0 0,1 0 0,-1 0-1,0 0 1,0 1 0,0-1-1,0 0 1,0 0 0,1 0 0,-1 0-1,0 0 1,0 0 0,0 0-1,0 0 1,0 0 0,1 0 0,-1 0-1,0 0 1,0 0 0,0 0-1,1 0 1,17 3 2586,23-4-1598,40-8 1012,97-25 1,-64 11-1535,24-4-480,68-12-805,-68 20-3553,-110 18-534</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8.279"/>
    </inkml:context>
    <inkml:brush xml:id="br0">
      <inkml:brushProperty name="width" value="0.025" units="cm"/>
      <inkml:brushProperty name="height" value="0.025" units="cm"/>
    </inkml:brush>
  </inkml:definitions>
  <inkml:trace contextRef="#ctx0" brushRef="#br0">1 2224 8296,'0'0'2883,"7"-11"-2915,34-45 614,3 1 1,100-95-1,132-92 3472,-260 228-4069,540-422 968,-102 83-1019,520-407-2025,-969 756 2030,93-72-3206,-13 10-2344</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059"/>
    </inkml:context>
    <inkml:brush xml:id="br0">
      <inkml:brushProperty name="width" value="0.025" units="cm"/>
      <inkml:brushProperty name="height" value="0.025" units="cm"/>
    </inkml:brush>
  </inkml:definitions>
  <inkml:trace contextRef="#ctx0" brushRef="#br0">147 154 11723,'0'0'8606,"-8"-3"-6871,0 1-1480,0-1 1,-1 2 0,1-1 0,-1 1-1,1 0 1,-1 1 0,-9 0 0,16 1-207,-1-1 1,0 0 0,0 1 0,1 0 0,-1-1 0,0 1 0,1 0 0,-1 1 0,1-1 0,-1 0-1,1 1 1,0-1 0,-1 1 0,1 0 0,0-1 0,0 1 0,0 0 0,0 0 0,1 1-1,-1-1 1,1 0 0,-1 1 0,1-1 0,0 1 0,0-1 0,0 1 0,0-1 0,0 1-1,0 0 1,0 3 0,1-5 40,0 1-1,-1-1 0,1 1 1,0-1-1,0 1 0,0 0 1,0-1-1,0 1 1,0-1-1,1 1 0,-1-1 1,0 1-1,1-1 0,-1 1 1,1-1-1,0 1 1,-1-1-1,1 0 0,0 1 1,0-1-1,0 0 0,0 0 1,0 0-1,0 1 1,2 0-1,0 0 45,0-1 1,0 1-1,0-1 0,1 0 1,-1 0-1,0 0 0,1 0 1,-1 0-1,0-1 0,1 0 1,4 0-1,2 0 76,0 0 0,0-1 0,0-1 0,0 0 0,0 0 0,0-1 0,16-7 0,-18 5-136,0 0 0,0 0 0,-1 0 1,0-1-1,0 0 0,0-1 0,-1 0 0,11-14 0,-14 17-25,0-1 1,0 0-1,0 0 1,-1 0-1,0 0 0,0-1 1,0 1-1,-1 0 1,0-1-1,0 1 1,0-1-1,0 0 0,-1 1 1,0-1-1,-1-10 1,-1 12-48,1 1-1,-1-1 1,0 1 0,0 0 0,0 0 0,0 0 0,0 0 0,0 0-1,-1 0 1,0 1 0,1-1 0,-1 1 0,0 0 0,0 0 0,0 0 0,-1 0-1,1 0 1,0 1 0,-1-1 0,1 1 0,-1 0 0,0 0 0,1 0-1,-5 0 1,-3-1-3,0 0 0,0 0-1,0 1 1,0 1 0,-1 0-1,-20 3 1,29-3-36,0 1 1,0 0-1,0 0 0,1 0 0,-1 1 1,0-1-1,1 1 0,-1-1 0,1 1 1,-1 0-1,1 0 0,0 0 0,-1 0 1,1 1-1,0-1 0,1 1 0,-1-1 1,0 1-1,1-1 0,-1 1 0,1 0 1,0 0-1,0 0 0,0 0 0,0-1 1,1 1-1,-1 0 0,1 1 1,0-1-1,0 0 0,0 0 0,0 0 1,1 5-1,0-6-257,0-1 1,0 1-1,1-1 0,-1 1 1,1-1-1,-1 1 0,1-1 1,0 0-1,-1 0 0,1 1 1,0-1-1,0-1 0,0 1 1,0 0-1,0 0 0,0-1 1,0 1-1,0-1 0,0 0 1,0 1-1,0-1 0,0 0 1,0 0-1,2-1 0,54-2-9303,-26-5 175</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402"/>
    </inkml:context>
    <inkml:brush xml:id="br0">
      <inkml:brushProperty name="width" value="0.025" units="cm"/>
      <inkml:brushProperty name="height" value="0.025" units="cm"/>
    </inkml:brush>
  </inkml:definitions>
  <inkml:trace contextRef="#ctx0" brushRef="#br0">172 0 15182,'0'0'14836,"-9"9"-14543,-138 163 124,135-162-4454,9-27-2304,3-4-204</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755"/>
    </inkml:context>
    <inkml:brush xml:id="br0">
      <inkml:brushProperty name="width" value="0.025" units="cm"/>
      <inkml:brushProperty name="height" value="0.025" units="cm"/>
    </inkml:brush>
  </inkml:definitions>
  <inkml:trace contextRef="#ctx0" brushRef="#br0">0 1 10698,'0'0'17457,"55"19"-16208,-35-7-480,1-1-545,2 4-128,-1 1-224,-3-2-1858,-1-3-3812,-6-2-5284</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6.726"/>
    </inkml:context>
    <inkml:brush xml:id="br0">
      <inkml:brushProperty name="width" value="0.025" units="cm"/>
      <inkml:brushProperty name="height" value="0.025" units="cm"/>
    </inkml:brush>
  </inkml:definitions>
  <inkml:trace contextRef="#ctx0" brushRef="#br0">1 208 15663,'10'-10'7912,"6"-3"-4126,65-64-3291,-65 59-346,-6 8-1,-1-1-1,1-1 1,-2 0 0,0 0 0,10-19-1,-18 30-61,0 43 15,-2 88 684,5-123-2698</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7.052"/>
    </inkml:context>
    <inkml:brush xml:id="br0">
      <inkml:brushProperty name="width" value="0.025" units="cm"/>
      <inkml:brushProperty name="height" value="0.025" units="cm"/>
    </inkml:brush>
  </inkml:definitions>
  <inkml:trace contextRef="#ctx0" brushRef="#br0">1 0 14286,'0'0'13933,"55"1"-14574,-41-1-1889,-4 0-2627</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7.420"/>
    </inkml:context>
    <inkml:brush xml:id="br0">
      <inkml:brushProperty name="width" value="0.025" units="cm"/>
      <inkml:brushProperty name="height" value="0.025" units="cm"/>
    </inkml:brush>
  </inkml:definitions>
  <inkml:trace contextRef="#ctx0" brushRef="#br0">5 154 12524,'0'0'9454,"-2"3"-8674,2-2-740,-1-1 1,1 0 0,0 1 0,0-1 0,-1 1 0,1-1 0,0 1 0,0-1-1,0 0 1,0 1 0,-1-1 0,1 1 0,0-1 0,0 1 0,0-1-1,0 1 1,0-1 0,0 1 0,0-1 0,0 1 0,1-1 0,-1 0 0,0 1-1,0-1 1,0 1 0,0-1 0,1 1 0,-1-1 0,0 0 0,0 1 0,1 0-1,17 5 1069,41-6 631,-32-1-1055,360-32 2579,-225 13-2652,839-93 61,-844 102-785,-150 15-1503,-15 4 93,-17 4-3974,10-11-290</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118"/>
    </inkml:context>
    <inkml:brush xml:id="br0">
      <inkml:brushProperty name="width" value="0.025" units="cm"/>
      <inkml:brushProperty name="height" value="0.025" units="cm"/>
    </inkml:brush>
  </inkml:definitions>
  <inkml:trace contextRef="#ctx0" brushRef="#br0">253 325 14414,'0'0'8797,"4"-9"-6635,-2 4-1933,-1 3-136,-1 1 0,1-1 0,0 1 0,0-1 0,0 0-1,-1 1 1,1-1 0,-1 0 0,0 1 0,1-1 0,-1 0-1,0 0 1,0 1 0,0-1 0,0 0 0,0 0 0,0 1 0,-1-1-1,1 0 1,-1 0 0,1 1 0,-1-1 0,1 0 0,-1 1 0,0-1-1,0 1 1,0-1 0,0 1 0,0-1 0,0 1 0,0 0 0,-1-1-1,1 1 1,0 0 0,-1 0 0,1 0 0,-1 0 0,1 0-1,-1 0 1,-2 0 0,-5-2-65,1 1-1,0 0 1,0 0-1,-1 1 1,1 0-1,-1 1 1,1-1 0,-1 2-1,1-1 1,-1 1-1,1 1 1,-1 0-1,1 0 1,0 0-1,0 1 1,-8 4 0,10-5-10,0 1 1,1 0-1,0 0 1,0 0 0,0 1-1,0 0 1,0 0 0,0 0-1,1 0 1,0 1-1,0 0 1,0 0 0,1 0-1,0 0 1,0 0 0,0 1-1,0-1 1,1 1-1,0 0 1,0 0 0,0 0-1,-1 11 1,3-16 2,0 0 1,0 0-1,0 0 0,0 1 1,1-1-1,-1 0 1,0 0-1,0 0 0,1 0 1,-1 1-1,1-1 0,-1 0 1,1 0-1,-1 0 0,1 0 1,-1 0-1,1 0 0,0 0 1,0-1-1,0 1 1,-1 0-1,1 0 0,2 1 1,0-1 12,0 1 1,0-1-1,0 0 1,0 0-1,0 0 1,0 0-1,0-1 0,6 2 1,3-2 51,0 0 1,0-1-1,0 0 0,12-3 1,-10 0-41,-2 0 1,1-1-1,0 0 1,-1-1-1,0-1 1,0 0-1,-1-1 1,0 0-1,0 0 1,-1-1-1,0-1 1,-1 1-1,13-18 1,-15 19-16,-1 0 0,0-1-1,0 0 1,-1 0 0,0-1 0,-1 0 0,0 1 0,0-1-1,-1-1 1,0 1 0,-1 0 0,0-1 0,-1 1 0,0-1-1,-1 0 1,0 1 0,-3-20 0,2 25-31,0 1 0,0 0 0,-1 0 0,0 0 0,0 1 0,0-1 0,0 0 0,0 1 0,-1-1 0,1 1 0,-1 0 0,0 0 0,0 0 0,-1 0 0,-5-4 0,2 3 0,0 0 0,0 1 0,0 0 0,0 0 0,0 1 0,0 0 0,-1 0 0,-11-1 0,9 1 0,-1 2 0,1-1 0,-1 1 0,1 1 0,0 0 0,-1 0 0,1 1 0,0 1 0,0-1 0,0 2 0,0-1 0,1 1 0,-11 7 0,15-9-116,1 1 0,0 0-1,-1 0 1,1 1 0,1-1 0,-1 1-1,0 0 1,1 0 0,0 0 0,0 0-1,0 0 1,0 1 0,1 0 0,0-1 0,0 1-1,0 0 1,0 0 0,1 0 0,0 0-1,0 0 1,0 8 0,1-12-82,0 0 1,0 0-1,0-1 0,0 1 1,0 0-1,0 0 0,1-1 0,-1 1 1,0 0-1,1-1 0,-1 1 1,0 0-1,1-1 0,-1 1 1,1 0-1,-1-1 0,1 1 1,-1-1-1,1 1 0,0-1 1,-1 1-1,1-1 0,0 1 1,-1-1-1,1 0 0,0 1 1,-1-1-1,1 0 0,0 1 1,0-1-1,-1 0 0,1 0 1,1 0-1,16 1-6507</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614"/>
    </inkml:context>
    <inkml:brush xml:id="br0">
      <inkml:brushProperty name="width" value="0.025" units="cm"/>
      <inkml:brushProperty name="height" value="0.025" units="cm"/>
    </inkml:brush>
  </inkml:definitions>
  <inkml:trace contextRef="#ctx0" brushRef="#br0">4 56 7271,'0'0'3502,"0"-8"-667,0-28 148,0 25 7465,-4 122-6289,4-110-4143,0 1 0,1-1 0,-1 0 0,0 1 1,0-1-1,1 1 0,-1-1 0,1 0 0,-1 1 1,1-1-1,0 0 0,0 0 0,-1 0 1,1 1-1,0-1 0,0 0 0,0 0 0,0 0 1,0 0-1,0 0 0,0-1 0,1 1 1,-1 0-1,0 0 0,0-1 0,1 1 0,-1-1 1,0 1-1,1-1 0,-1 1 0,1-1 1,-1 0-1,0 0 0,1 0 0,-1 0 0,1 0 1,-1 0-1,1 0 0,-1 0 0,0-1 0,1 1 1,-1 0-1,0-1 0,1 1 0,0-2 1,5 1 42,-1-1 0,0 0 1,0 0-1,-1-1 1,1 0-1,0 0 0,-1 0 1,0-1-1,6-4 0,-4 1-38,-1-1 0,1 0 0,-2 0 0,1 0 0,-1-1 0,0 0 0,-1 0-1,0 0 1,-1 0 0,5-15 0,-22 66-9,10-33-80,0 1-1,1 0 1,0 1-1,1-1 1,0 0-1,0 1 1,1-1-1,0 1 1,2 15-1,-1-25-144,0 0 0,0 0 0,1 0 0,-1-1 0,0 1 0,1 0 0,-1 0 0,1 0 0,-1-1-1,1 1 1,-1 0 0,1 0 0,-1-1 0,1 1 0,0 0 0,-1-1 0,1 1 0,0-1 0,0 1 0,-1-1-1,3 1 1,11 2-7569,-3-3-2489</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973"/>
    </inkml:context>
    <inkml:brush xml:id="br0">
      <inkml:brushProperty name="width" value="0.025" units="cm"/>
      <inkml:brushProperty name="height" value="0.025" units="cm"/>
    </inkml:brush>
  </inkml:definitions>
  <inkml:trace contextRef="#ctx0" brushRef="#br0">0 1 4644,'0'0'26137,"13"60"-25817,-12-45-127,1 0-129,-2-3-32,0 1-929,0-5-2338</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9.377"/>
    </inkml:context>
    <inkml:brush xml:id="br0">
      <inkml:brushProperty name="width" value="0.025" units="cm"/>
      <inkml:brushProperty name="height" value="0.025" units="cm"/>
    </inkml:brush>
  </inkml:definitions>
  <inkml:trace contextRef="#ctx0" brushRef="#br0">69 42 10282,'0'0'13468,"10"-7"-9960,32-19-994,-40 25-2459,0 0 1,0 0-1,-1 0 0,1 0 0,0 0 0,0 1 1,0-1-1,0 1 0,0-1 0,0 1 0,0 0 1,0-1-1,0 1 0,0 1 0,1-1 1,-1 0-1,0 0 0,2 1 0,-3 0-4,1 0 0,-1-1 0,0 1-1,0 0 1,1 0 0,-1 0 0,0 0-1,0 0 1,0 1 0,0-1 0,0 0 0,-1 0-1,1 1 1,0-1 0,-1 0 0,1 1 0,0-1-1,0 3 1,0 1 19,-1-1 0,1 0 0,-1 1 0,1-1 0,-1 1 0,0-1 1,-1 1-1,1-1 0,-1 1 0,0-1 0,0 1 0,-1-1 0,-1 5 0,-1-3-70,0 0 0,-1-1 0,1 0 0,-1 0 0,0 0 0,-11 8 0,-9 8 0,62-17 0,-33-4-7,8-1-155,0 2 0,0 0 0,0 0 0,12 4 1,-23-5 148,0 0 0,1 0 0,-1 0 0,0 0 0,1 1 0,-1-1 0,0 0 0,0 1 0,0-1 0,1 1 0,-1 0 0,0-1 0,0 1 0,0 0 0,0 0 0,0 0 1,0 0-1,0-1 0,0 1 0,-1 0 0,1 1 0,0-1 0,0 0 0,-1 0 0,1 0 0,-1 0 0,1 0 0,-1 1 0,1-1 0,-1 0 0,0 1 0,0-1 0,0 0 1,0 0-1,1 1 0,-2-1 0,1 0 0,0 1 0,0-1 0,0 0 0,-1 0 0,1 1 0,0-1 0,-1 0 0,1 0 0,-1 1 0,0-1 0,1 0 0,-1 0 0,0 0 1,-1 1-1,-3 4 82,0 0 0,-1-1 0,1 0 0,-1 0 0,0-1 0,0 1 0,-1-1 0,0-1 0,1 1 0,-14 4 0,-76 23 660,94-31-728,-13 5 27,-29 5-254,43-10 132,-1-1-1852,2-3-3866,0-7-5324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8.795"/>
    </inkml:context>
    <inkml:brush xml:id="br0">
      <inkml:brushProperty name="width" value="0.025" units="cm"/>
      <inkml:brushProperty name="height" value="0.025" units="cm"/>
    </inkml:brush>
  </inkml:definitions>
  <inkml:trace contextRef="#ctx0" brushRef="#br0">50 2570 10025,'0'0'2312,"-9"7"-993,-26 24-770,29-23-455,10-5-81,7-4-18,2-4 122,0 0-1,-1 0 1,0-1 0,0-1 0,0 0-1,-1 0 1,14-12 0,4-3 289,738-562 2260,-29-40-2475,151-121 240,-784 661-678,259-202 317,-114 109-5204,-197 143 895</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0.279"/>
    </inkml:context>
    <inkml:brush xml:id="br0">
      <inkml:brushProperty name="width" value="0.025" units="cm"/>
      <inkml:brushProperty name="height" value="0.025" units="cm"/>
    </inkml:brush>
  </inkml:definitions>
  <inkml:trace contextRef="#ctx0" brushRef="#br0">58 118 10186,'0'0'4041,"-9"3"-2093,-25 11-261,33-14-1545,0 0 0,0 0 0,0 1 1,1-1-1,-1 0 0,0 1 0,1-1 0,-1 1 0,0-1 0,0 1 0,1-1 0,-1 1 0,1-1 0,-1 1 0,1 0 0,-1-1 0,1 1 1,-1 0-1,1 0 0,-1-1 0,1 2 0,8 9 1725,23-1 64,13-4-615,1-3 0,86-3 0,90-22-821,-196 19-358,176-20 249,584-83 67,-778 104-475,34-6-99,-36 4-1226,-25 1-1861,2 1-961,-1-1-2627</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1.917"/>
    </inkml:context>
    <inkml:brush xml:id="br0">
      <inkml:brushProperty name="width" value="0.025" units="cm"/>
      <inkml:brushProperty name="height" value="0.025" units="cm"/>
    </inkml:brush>
  </inkml:definitions>
  <inkml:trace contextRef="#ctx0" brushRef="#br0">137 212 9577,'7'-4'1926,"24"-14"4308,-20 7 1269,-42 11-5501,25 2-1937,0 0 0,0 0 0,0 1 0,1-1 0,-1 2 0,1-1-1,0 0 1,0 1 0,0 0 0,0 0 0,1 0 0,0 1 0,-8 9 0,9-10 32,0 0 0,0 1 0,0-1 0,0 1 0,1 0 0,-1 0 0,1 0 0,1 0-1,-1 0 1,1 0 0,0 1 0,0-1 0,0 0 0,1 1 0,-1-1 0,2 7 0,-1-11-79,1 1 0,0-1 0,0 0 1,-1 1-1,1-1 0,0 0 0,0 0 1,0 0-1,0 0 0,0 0 0,1 0 0,-1 0 1,0 0-1,0 0 0,1-1 0,-1 1 0,0 0 1,1-1-1,-1 1 0,1-1 0,-1 0 1,1 1-1,-1-1 0,1 0 0,-1 0 0,1 0 1,-1 0-1,2 0 0,46-5 431,-36-1-369,0 1 1,-1-2 0,0 0-1,0-1 1,-1 0 0,0 0-1,0-1 1,-1-1 0,0 0-1,0 0 1,-1-1-1,-1 0 1,0 0 0,0-1-1,-1 0 1,-1-1 0,0 1-1,7-23 1,-12 31-64,1-1 1,-1 0 0,0 1-1,-1-1 1,1 0-1,-1 0 1,0 0-1,0 0 1,0 0 0,-1 1-1,0-1 1,0 0-1,0 0 1,0 1-1,-1-1 1,1 0-1,-1 1 1,-4-6 0,3 6-12,0 1 1,0 0-1,-1-1 1,0 1 0,1 0-1,-1 1 1,0-1-1,0 1 1,-1-1 0,1 1-1,0 0 1,-1 1-1,1-1 1,-1 1 0,0 0-1,1 0 1,-1 1-1,-9-1 1,3 0-13,-1 1 0,0 0 0,0 1 0,1 1 0,-1-1 1,0 2-1,1 0 0,0 0 0,-1 1 0,2 0 0,-1 1 0,0 0 0,1 1 0,0 0 0,0 1 1,1 0-1,0 0 0,-9 10 0,9-4-1031,12-6-3280,23-4-4892,-4-5 950</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2.551"/>
    </inkml:context>
    <inkml:brush xml:id="br0">
      <inkml:brushProperty name="width" value="0.025" units="cm"/>
      <inkml:brushProperty name="height" value="0.025" units="cm"/>
    </inkml:brush>
  </inkml:definitions>
  <inkml:trace contextRef="#ctx0" brushRef="#br0">167 0 13741,'0'0'16266,"-5"11"-16165,-20 32 50,-2-2-1,-41 47 0,41-54-40,13-17-1144,17-28-4552,9-25-2603,-7 5-977</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2.908"/>
    </inkml:context>
    <inkml:brush xml:id="br0">
      <inkml:brushProperty name="width" value="0.025" units="cm"/>
      <inkml:brushProperty name="height" value="0.025" units="cm"/>
    </inkml:brush>
  </inkml:definitions>
  <inkml:trace contextRef="#ctx0" brushRef="#br0">1 0 8456,'0'0'19250,"71"45"-18673,-46-30-161,4 3-256,-2 0-128,3 2-1185,-5 0-2562,-2-3-2499,-5-2-7591</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3.250"/>
    </inkml:context>
    <inkml:brush xml:id="br0">
      <inkml:brushProperty name="width" value="0.025" units="cm"/>
      <inkml:brushProperty name="height" value="0.025" units="cm"/>
    </inkml:brush>
  </inkml:definitions>
  <inkml:trace contextRef="#ctx0" brushRef="#br0">8 1 11371,'0'0'13388,"11"55"-12010,-11-34-610,0 2-447,0 4-225,0-2-192,0 1-961,-4-4-1249,-1-5-417,0-8-864,1-9-1506</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3.610"/>
    </inkml:context>
    <inkml:brush xml:id="br0">
      <inkml:brushProperty name="width" value="0.025" units="cm"/>
      <inkml:brushProperty name="height" value="0.025" units="cm"/>
    </inkml:brush>
  </inkml:definitions>
  <inkml:trace contextRef="#ctx0" brushRef="#br0">154 55 15086,'0'0'10282,"11"-8"-8088,36-25-576,-44 31-1541,0 0 1,1 1 0,-1-1 0,1 1-1,-1-1 1,1 1 0,0 1 0,-1-1-1,1 0 1,0 1 0,0 0 0,0-1-1,0 2 1,-1-1 0,1 0 0,0 1-1,0 0 1,-1 0 0,7 2 0,-8-2-82,1 0 1,-1 0-1,0 0 1,1 1 0,-1-1-1,0 1 1,0 0-1,0 0 1,0-1 0,0 1-1,-1 0 1,1 1-1,0-1 1,-1 0 0,0 0-1,1 1 1,-1-1-1,0 1 1,0-1 0,0 1-1,-1-1 1,1 1-1,0 5 1,-1-4 88,-1 0-1,1 1 1,-1-1-1,0 0 1,0 0-1,0 1 1,0-1-1,-1 0 1,0 0 0,0-1-1,0 1 1,0 0-1,-1-1 1,1 1-1,-1-1 1,0 0 0,0 0-1,0 0 1,0 0-1,-1 0 1,1-1-1,-1 1 1,1-1-1,-8 3 1,24-6-85,0 1 0,0 0 0,22 3 0,-33-3 0,1 1 0,-1 0 0,0 0 0,0 0 0,0 1 0,0-1 0,0 0 0,0 1 0,0-1 0,0 1 0,-1 0 0,1-1 0,0 1 0,-1 0 0,0 0 0,1 0 0,-1 0 0,0 0 0,0 1 0,0-1 0,0 0 0,-1 0 0,1 1 0,0-1 0,-1 0 0,0 1 0,0-1 0,0 4 0,1-2 0,-1 0 0,-1 0 0,1 0 0,-1 0 0,1 0 0,-1 0 0,0-1 0,-1 1 0,1 0 0,0-1 0,-1 1 0,0-1 0,0 1 0,0-1 0,-1 0 0,-4 6 0,-3-1 0,-1 0 0,0-1 0,0 0 0,-1 0 0,0-1 0,0-1 0,-1 0 0,1 0 0,-24 4 0,13-5 0,1-1 0,-1-1 0,1 0 0,-45-4 0,64 2-224,-1-1-1,0 0 1,1 1 0,-1-1-1,0 0 1,1-1 0,-1 1-1,1-1 1,-5-2 0,7 3-233,-1 0 1,1 0 0,-1-1 0,1 1 0,0 0 0,-1-1 0,1 1 0,0-1 0,0 1 0,0-1-1,0 1 1,1-1 0,-1 0 0,0 0 0,1 1 0,-1-1 0,1 0 0,-1 0 0,1-3 0,-1-13-17647</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6.232"/>
    </inkml:context>
    <inkml:brush xml:id="br0">
      <inkml:brushProperty name="width" value="0.025" units="cm"/>
      <inkml:brushProperty name="height" value="0.025" units="cm"/>
    </inkml:brush>
  </inkml:definitions>
  <inkml:trace contextRef="#ctx0" brushRef="#br0">0 0 21492,'0'0'10955,"5"9"-15119,-5-7-353</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7.475"/>
    </inkml:context>
    <inkml:brush xml:id="br0">
      <inkml:brushProperty name="width" value="0.025" units="cm"/>
      <inkml:brushProperty name="height" value="0.025" units="cm"/>
    </inkml:brush>
  </inkml:definitions>
  <inkml:trace contextRef="#ctx0" brushRef="#br0">242 271 4164,'0'0'13042,"2"-10"-10197,6-28-363,-7 37-2368,-1 0-1,0 0 1,0 0-1,0 0 0,0 0 1,0 0-1,-1 0 1,1 0-1,0 0 1,0 0-1,-1 0 0,1 0 1,-1 0-1,1 0 1,-1 1-1,1-1 1,-1 0-1,1 0 0,-1 0 1,0 1-1,1-1 1,-1 0-1,0 0 1,0 1-1,1-1 0,-1 1 1,0-1-1,0 1 1,0-1-1,0 1 1,0 0-1,0-1 0,0 1 1,-1 0-1,-35-3 676,31 3-716,1 1-40,0-1 0,0 1 0,-1 1 1,1-1-1,0 1 0,0 0 0,0 0 1,1 0-1,-1 1 0,0 0 0,1 0 1,0 0-1,-1 0 0,1 1 0,0 0 1,1 0-1,-1 0 0,1 0 0,0 0 1,0 1-1,0-1 0,1 1 0,-1 0 1,1 0-1,0 0 0,0 0 0,1 0 1,0 0-1,0 0 0,0 0 0,0 1 1,1-1-1,0 1 0,0 5 0,1-10-25,-1 0 0,1 0 0,0 1 0,-1-1 0,1 0-1,0 0 1,0 0 0,0 0 0,0 0 0,0 0 0,0 0 0,0 0-1,0 0 1,0 0 0,0-1 0,1 1 0,-1 0 0,0-1 0,0 1-1,1-1 1,-1 0 0,0 1 0,1-1 0,-1 0 0,1 0 0,-1 0-1,0 0 1,1 0 0,-1 0 0,0 0 0,1 0 0,-1 0 0,0-1-1,1 1 1,-1 0 0,0-1 0,2 0 0,4-1 37,0 0 1,0 0-1,0-1 1,-1 1-1,13-8 1,-9 2-21,-1 0 0,1 0 0,-1-1-1,-1-1 1,0 1 0,0-1 0,-1-1 0,0 1 0,0-1 0,-1 0 0,-1-1 0,0 0 0,5-19 0,-9 26-6,1 0-1,-1 0 1,-1-1-1,1 1 0,-1 0 1,0-1-1,0 1 0,0 0 1,-1 0-1,0-1 1,0 1-1,0 0 0,0 0 1,-1 0-1,0 0 0,0 0 1,-1 0-1,1 1 0,-1-1 1,0 1-1,0-1 1,-1 1-1,1 0 0,-1 1 1,0-1-1,0 0 0,0 1 1,0 0-1,-1 0 1,1 0-1,-1 1 0,0 0 1,1-1-1,-9-1 0,5 1-2,-1 1-1,1 0 0,-1 1 0,1 0 0,-1 0 0,1 0 0,-1 1 1,0 1-1,1-1 0,-18 5 0,21-4-31,0 0-1,0 1 1,-1-1 0,1 1-1,0 0 1,1 1-1,-1-1 1,0 1 0,1 0-1,-1 0 1,1 1 0,0-1-1,0 1 1,0 0 0,1 0-1,-1 0 1,1 1 0,-4 6-1,3 4-2470,3-4-3685,1-6 65</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8.144"/>
    </inkml:context>
    <inkml:brush xml:id="br0">
      <inkml:brushProperty name="width" value="0.025" units="cm"/>
      <inkml:brushProperty name="height" value="0.025" units="cm"/>
    </inkml:brush>
  </inkml:definitions>
  <inkml:trace contextRef="#ctx0" brushRef="#br0">3 0 12172,'0'0'16650,"0"7"-16383,-1 3-211,0-2-27,0 0-1,1 0 1,0 0-1,2 14 1,-1-21-26,-1 1 0,0 0 0,1-1 0,-1 1 0,1-1 0,-1 1 1,1-1-1,0 1 0,-1-1 0,1 0 0,0 1 0,0-1 0,0 0 1,0 0-1,0 0 0,0 1 0,1-1 0,-1 0 0,0 0 0,1-1 0,-1 1 1,0 0-1,1 0 0,-1-1 0,1 1 0,-1-1 0,1 1 0,-1-1 0,1 0 1,0 1-1,2-1 0,-1 0 26,1-1 0,0 1 0,0-1 0,-1 0 0,1 0 0,0-1 0,-1 1-1,1-1 1,-1 1 0,0-1 0,1 0 0,-1 0 0,0-1 0,0 1 0,-1-1 0,1 1 0,0-1 0,-1 0 0,3-4 0,30-50 776,-32 51-689,-6 36-239,2-19-113,0-1 0,0 0 0,1 1 0,0-1 1,4 21-1,-3-28 140,-1-1 1,1 1-1,0-1 1,0 1-1,1-1 1,-1 0-1,1 1 1,-1-1-1,1 0 1,0 0-1,-1 0 1,1 0-1,0 0 1,0 0-1,1-1 1,-1 1-1,0-1 0,0 1 1,1-1-1,-1 0 1,1 0-1,-1 0 1,1 0-1,0 0 1,-1-1-1,1 1 1,0-1-1,2 0 1,15 1-5468,-2-1-3347</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9.183"/>
    </inkml:context>
    <inkml:brush xml:id="br0">
      <inkml:brushProperty name="width" value="0.025" units="cm"/>
      <inkml:brushProperty name="height" value="0.025" units="cm"/>
    </inkml:brush>
  </inkml:definitions>
  <inkml:trace contextRef="#ctx0" brushRef="#br0">0 1 11915,'3'7'6118,"2"4"-4324,-5 2 1121,0 2-385,0 1-384,0 2-769,0-3-704,0 0-481,0-3-160,0 1 0,0-1-320,0-4-769,1 0-865,-1-1-640,0-3-449</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9.280"/>
    </inkml:context>
    <inkml:brush xml:id="br0">
      <inkml:brushProperty name="width" value="0.025" units="cm"/>
      <inkml:brushProperty name="height" value="0.025" units="cm"/>
    </inkml:brush>
  </inkml:definitions>
  <inkml:trace contextRef="#ctx0" brushRef="#br0">21 2564 7783,'0'0'2557,"-4"9"-1008,0-1-1210,2-5-252,1 0 1,-1 0 0,1 0 0,0 0 0,0 0 0,0 0 0,0 0-1,0 1 1,1-1 0,-1 0 0,1 5 0,0-7-77,1-1 1,-1 1-1,0 0 1,1-1-1,-1 1 1,1 0-1,0-1 1,-1 1-1,1-1 1,-1 1-1,1 0 1,0-1-1,-1 0 1,1 1-1,0-1 1,-1 1-1,1-1 1,0 0-1,0 0 1,0 1-1,-1-1 1,1 0-1,0 0 1,0 0-1,0 0 1,-1 0-1,1 0 1,0 0-1,0 0 1,0 0-1,-1 0 0,1-1 1,0 1-1,0 0 1,0 0-1,-1-1 1,2 0-1,36-11 44,6-13 94,-2-2 0,73-61 0,-61 44 306,863-683 3553,482-374-3953,-898 744-651,-153 146-6528,-278 172 398</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9.619"/>
    </inkml:context>
    <inkml:brush xml:id="br0">
      <inkml:brushProperty name="width" value="0.025" units="cm"/>
      <inkml:brushProperty name="height" value="0.025" units="cm"/>
    </inkml:brush>
  </inkml:definitions>
  <inkml:trace contextRef="#ctx0" brushRef="#br0">75 29 3940,'0'0'23008,"8"-5"-22319,26-17-134,-33 22-533,0-1 0,0 1 0,1 0 0,-1 0 0,0 0 0,0 0 0,0 0 0,0 0 0,0 0 0,0 0 0,0 0 0,1 0 0,-1 1 0,0-1 0,0 1 0,0-1 0,0 0 0,0 1 0,0 0 0,0-1 0,0 1 0,-1-1 0,1 1 0,0 0 0,0 0 0,0 0 0,-1-1 0,1 1 0,0 0 0,-1 0 0,1 0 0,-1 0 0,1 0 0,-1 0 0,1 0 0,-1 0 0,0 2 0,1-2 30,0 1 0,0 0 0,0 1 0,-1-1 0,1 0 0,-1 0 0,1 0 0,-1 0 0,0 0 0,0 0 0,0 1 0,0-1 0,0 0 0,-1 0 0,1 0 0,-1 0 0,0 3 0,0-5-42,1 1 0,0-1 0,-1 1 0,1 0-1,0-1 1,-1 1 0,1-1 0,0 1 0,0 0 0,-1-1-1,1 1 1,0 0 0,0-1 0,0 1 0,0 0-1,0-1 1,0 1 0,0 0 0,0-1 0,0 1 0,0-1-1,1 1 1,-1 0 0,0-1 0,0 1 0,1 0-1,-1-1 1,0 1 0,0-1 0,1 1 0,-1-1 0,1 2-1,22 17-512,-19-18 477,-1 1 1,0 0 0,0 0-1,-1 0 1,1 0-1,0 1 1,-1-1 0,0 1-1,1 0 1,-1 0-1,0 0 1,0 0 0,-1 0-1,3 5 1,-3-6 51,-1 0 0,0 1 1,0-1-1,1 0 0,-2 0 0,1 0 1,0 0-1,0 1 0,-1-1 1,1 0-1,-1 0 0,0 0 0,1 0 1,-1 0-1,0 0 0,0 0 1,0 0-1,-1-1 0,-2 4 0,1-1 90,0-1 0,-1 0-1,0 0 1,1 0-1,-1-1 1,0 0 0,-1 1-1,1-1 1,-5 1-1,1 0 38,0 0 0,0-1 0,-1-1 0,1 1 0,0-1 0,0-1 0,-1 1-1,1-1 1,-1-1 0,-12-1 0,4-10-2604,-6-2-4055,22 14 6351,1-1 1,-1 1-1,1 0 0,-1 0 0,1 0 0,-1 0 0,1 0 1,-1 0-1,1 0 0,-1 0 0,1 0 0,-1 0 0,1 0 1,0 1-1,-1-1 0,1 0 0,-1 0 0,1 0 0,-1 0 1,1 1-1,-1-1 0,1 0 0,0 1 0,-1-1 0,1 0 0,0 1 1,-1-1-1,1 0 0,0 1 0,0-1 0,-1 1 0,1-1 1,0 0-1,0 1 0,-1-1 0,1 1 0,0-1 0,0 1 1,0-1-1,0 1 0,0-1 0,0 1 0,0-1 0,0 1 1,-1 7-10539</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0.160"/>
    </inkml:context>
    <inkml:brush xml:id="br0">
      <inkml:brushProperty name="width" value="0.025" units="cm"/>
      <inkml:brushProperty name="height" value="0.025" units="cm"/>
    </inkml:brush>
  </inkml:definitions>
  <inkml:trace contextRef="#ctx0" brushRef="#br0">0 170 13389,'0'0'7436,"10"0"-5311,55-7 973,101-26 0,-47 8-2557,341-41-329,-192 31-2090,-252 32 358,-30 3-537,-31 6-3569,19 0-561,0 0-4010</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0.783"/>
    </inkml:context>
    <inkml:brush xml:id="br0">
      <inkml:brushProperty name="width" value="0.025" units="cm"/>
      <inkml:brushProperty name="height" value="0.025" units="cm"/>
    </inkml:brush>
  </inkml:definitions>
  <inkml:trace contextRef="#ctx0" brushRef="#br0">315 319 15951,'0'0'12615,"-11"-6"-12557,5 3-59,4 1-2,0 1 1,0-1-1,-1 1 0,1-1 0,0 1 1,-1 0-1,1 0 0,-1 0 1,0 0-1,1 1 0,-1-1 0,1 1 1,-1-1-1,0 1 0,0 0 1,1 0-1,-1 0 0,0 1 0,1-1 1,-1 1-1,0-1 0,1 1 1,-1 0-1,1 0 0,-1 0 0,-4 3 1,0 1 12,0 0 1,1 1 0,-1 0-1,1 0 1,0 1 0,0 0-1,1 0 1,0 0 0,0 1-1,1-1 1,0 1 0,0 0-1,1 0 1,0 1 0,0-1 0,1 1-1,0-1 1,0 11 0,2-18 5,0 0 0,0 0 0,0 0 1,0 0-1,1 0 0,-1 0 0,0 0 0,1 0 1,-1 0-1,1 0 0,-1 0 0,1 0 1,0 0-1,-1 0 0,1 0 0,0 0 1,0 0-1,-1-1 0,1 1 0,0 0 1,0-1-1,0 1 0,0-1 0,0 1 1,0-1-1,0 1 0,0-1 0,0 1 1,0-1-1,0 0 0,0 0 0,1 0 1,-1 1-1,0-1 0,0 0 0,0 0 0,0-1 1,0 1-1,0 0 0,0 0 0,1 0 1,-1-1-1,0 1 0,0-1 0,2 0 1,3-1 102,1 0 0,0 0 0,-1-1 0,1 0 0,-1 0 0,8-6 0,1-3 45,0 0 0,-1-2 0,-1 0 0,0 0 0,0-1 1,-2 0-1,19-34 0,-24 38-78,0-1 0,-1 0 1,0-1-1,-1 1 0,-1-1 0,0 0 1,0 0-1,-2 0 0,1 0 0,-2 0 1,0-1-1,-2-19 0,1 28-86,0 0 0,0 0 0,0-1 0,-1 1 0,0 0 0,0 0 0,0 0 0,-1 1 0,0-1 0,0 1 0,0-1 0,0 1 0,-1 0 0,1 0 0,-9-6 0,6 5 0,-1 1 0,0 0 0,0 0 0,-1 0 0,1 1 0,-1 1 0,1-1 0,-1 1 0,-14-2 0,7 2 0,1 1 0,0 1 0,-1 0 0,1 1 0,0 0 0,-1 1 0,1 1 0,0 0 0,1 1 0,-1 1 0,-19 8 0,28-10-224,0-1-1,1 1 1,-1 0 0,1 0-1,0 0 1,0 1-1,0 0 1,0-1 0,1 1-1,-1 0 1,1 1 0,0-1-1,0 1 1,1-1-1,-1 1 1,-2 8 0,4-9-123,1 0-1,-1 1 1,1-1 0,0 0 0,0 1 0,0-1 0,0 0 0,1 1 0,0-1 0,0 0-1,0 1 1,0-1 0,1 0 0,0 0 0,0 0 0,0 0 0,0-1 0,0 1-1,1 0 1,4 4 0,15 17-7735</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1.435"/>
    </inkml:context>
    <inkml:brush xml:id="br0">
      <inkml:brushProperty name="width" value="0.025" units="cm"/>
      <inkml:brushProperty name="height" value="0.025" units="cm"/>
    </inkml:brush>
  </inkml:definitions>
  <inkml:trace contextRef="#ctx0" brushRef="#br0">273 14 18481,'0'0'2141,"-12"-3"-294,6 2-1636,0-1-16,0 0 0,0 1-1,0-1 1,-1 1 0,1 1 0,0-1-1,0 1 1,-1 0 0,1 0-1,0 1 1,-1 0 0,1 0-1,0 1 1,0-1 0,0 1-1,0 1 1,-10 5 0,5-1 52,0 2 1,1 0-1,0 0 1,1 0-1,0 1 0,0 1 1,1 0-1,1 0 1,0 0-1,0 1 1,1 0-1,1 0 0,0 1 1,0 0-1,1 0 1,1 0-1,0 0 1,1 0-1,-1 14 0,3-24-235,1 0 1,-1 0-1,0 0 0,1-1 0,-1 1 0,1 0 0,0 0 0,0 0 0,0-1 0,0 1 0,1-1 0,-1 1 0,1-1 0,0 1 0,-1-1 0,1 0 0,0 0 0,0 0 0,0 0 0,1 0 0,2 2 0,0-1 13,0 0 0,1 0 0,-1-1 0,1 0 0,0 0 0,0 0 0,0-1 0,0 1 0,0-1 0,7 0 0,-6-1-5,0 1 1,0-1-1,0 0 1,0-1-1,0 1 1,1-2-1,-1 1 1,0-1-1,-1 0 1,1 0-1,0 0 1,-1-1-1,1-1 1,-1 1-1,0-1 1,0 0-1,0 0 1,8-8-1,-12 11-5,-1-1-1,0 1 1,0-1-1,1 0 1,-1 1-1,0-1 1,0 0-1,0 0 1,-1 1-1,1-1 1,0 0-1,-1 0 1,1 0-1,-1 0 0,0 0 1,0 0-1,1 0 1,-1 0-1,0 0 1,-1 0-1,1 0 1,0 0-1,-1 0 1,1 0-1,-2-3 1,0 3 0,1 0 1,-1 1 0,1-1-1,-1 1 1,0-1-1,0 1 1,0 0 0,0 0-1,0 0 1,0 0 0,0 0-1,0 0 1,-1 1 0,1-1-1,0 1 1,0-1-1,-1 1 1,1 0 0,0 0-1,-4 0 1,74-47-16,-29 11 0,-39 36 0,0 0 0,0 0 0,0 0 0,1 0 0,-1 0 0,0 0 0,0 0 0,0 0 0,1 0 0,-1 0 0,0 0 0,0 0 0,0 0 0,1 0 0,-1 0 0,0 0 0,0 0 0,0 1 0,1-1 0,-1 0 0,0 0 0,0 0 0,0 0 0,0 0 0,1 0 0,-1 1 0,0-1 0,0 0 0,0 0 0,0 0 0,0 1 0,0-1 0,1 0 0,-1 0 0,0 0 0,0 0 0,0 1 0,0-1 0,0 0 0,0 0 0,0 1 0,0-1 0,0 0 0,0 0 0,0 0 0,0 1 0,0-1 0,0 0 0,0 0 0,0 0 0,0 1 0,0-1 0,0 0 0,-1 0 0,1 0 0,0 1 0,0-1 0,0 0 0,0 0 0,0 0 0,-1 1 0,0 16 0,-12 41 0,9-47 0,1 1 0,0 0 0,1 0 0,0 0 0,1 0 0,0 0 0,1 1 0,0-1 0,2 13 0,-1-24-166,-1 1-1,1-1 1,0 1 0,-1-1-1,1 0 1,0 1 0,0-1-1,0 0 1,0 1 0,0-1-1,0 0 1,0 0 0,0 0-1,1 0 1,-1 0-1,0 0 1,1 0 0,-1 0-1,0-1 1,1 1 0,-1-1-1,1 1 1,-1-1 0,4 1-1</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55.359"/>
    </inkml:context>
    <inkml:brush xml:id="br0">
      <inkml:brushProperty name="width" value="0.025" units="cm"/>
      <inkml:brushProperty name="height" value="0.025" units="cm"/>
    </inkml:brush>
  </inkml:definitions>
  <inkml:trace contextRef="#ctx0" brushRef="#br0">0 8 11179,'0'0'7335,"12"0"-5606,5 0-768,8 0 192,9-1-352,3-1-545,2 0-192,2 0-32,-2 2-64,-3 0-640,-6 0-417,-6 0-897,-9 3-897,-5-1-1377</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55.701"/>
    </inkml:context>
    <inkml:brush xml:id="br0">
      <inkml:brushProperty name="width" value="0.025" units="cm"/>
      <inkml:brushProperty name="height" value="0.025" units="cm"/>
    </inkml:brush>
  </inkml:definitions>
  <inkml:trace contextRef="#ctx0" brushRef="#br0">1 24 11275,'0'0'10954,"69"7"-10153,-23-12-641,8-1-96,0 3-416,0-2-2243,-2-1-3106,-6 1-8072</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1.487"/>
    </inkml:context>
    <inkml:brush xml:id="br0">
      <inkml:brushProperty name="width" value="0.025" units="cm"/>
      <inkml:brushProperty name="height" value="0.025" units="cm"/>
    </inkml:brush>
  </inkml:definitions>
  <inkml:trace contextRef="#ctx0" brushRef="#br0">276 320 12620,'0'-2'360,"0"1"-1,0-1 1,0 0 0,0 0 0,-1 0 0,1 1-1,0-1 1,-1 0 0,0 1 0,1-1-1,-1 0 1,0 1 0,0-1 0,0 1-1,0-1 1,0 1 0,0 0 0,0-1-1,0 1 1,-1 0 0,1 0 0,-2-2-1,0 2-171,0-1-1,0 1 1,-1 0-1,1 0 0,0 0 1,0 0-1,0 1 1,-1-1-1,1 1 0,0 0 1,-5 0-1,0 0-136,0 1-1,0 0 1,0 1 0,0 0-1,0 0 1,1 1-1,-1-1 1,1 2-1,-13 6 1,14-6 147,0 0-1,1 0 1,-1 0-1,1 1 1,0 0-1,0 0 1,1 0-1,0 0 1,0 1-1,0 0 1,0-1-1,1 1 1,0 1-1,0-1 1,1 0-1,-4 14 1,7-19-167,-1 0 0,0 0 0,0 0 1,1 0-1,-1 0 0,0 0 0,1 0 0,-1 0 0,1-1 1,0 1-1,-1 0 0,1 0 0,0 0 0,-1 0 0,1-1 1,0 1-1,0 0 0,-1-1 0,1 1 0,0-1 0,0 1 1,0-1-1,0 1 0,0-1 0,0 0 0,0 1 1,0-1-1,0 0 0,0 0 0,0 0 0,0 0 0,0 0 1,0 0-1,0 0 0,0 0 0,0 0 0,2 0 0,44-6 477,-34 2-464,0-1-1,-1 0 0,1-1 1,-1-1-1,0 0 0,-1 0 1,0-2-1,0 1 0,-1-1 1,0 0-1,0-1 0,-1-1 1,0 1-1,-1-1 0,0-1 1,9-17-1,-13 22-3,-1 1-1,0-1 1,-1 1 0,1-1-1,-1 0 1,0 0 0,-1 0-1,0 0 1,0 0-1,0-1 1,-1 1 0,0 0-1,0 0 1,-1 0 0,0 0-1,0-1 1,-1 1-1,0 0 1,0 1 0,-1-1-1,0 0 1,0 1 0,0-1-1,-1 1 1,0 0-1,0 0 1,0 1 0,-1-1-1,0 1 1,0 0 0,0 0-1,-10-6 1,6 6-35,1 0 0,-1 0 0,0 1 1,0 0-1,0 1 0,-1 0 0,1 1 1,-1 0-1,0 0 0,0 1 0,0 0 1,-16 1-1,20 0 8,0 0 0,0 1 0,-1-1 0,1 1-1,0 1 1,0-1 0,0 1 0,0 0 0,1 0 0,-1 1 0,0 0 0,1 0 0,0 0 0,0 1 0,0-1 0,0 1-1,0 0 1,1 1 0,0-1 0,0 1 0,-5 6 0,8-10-26,1 1 0,-1-1 0,0 0 0,1 1-1,-1-1 1,1 0 0,-1 1 0,1-1 0,0 0 0,-1 1 0,1-1 0,0 1-1,0-1 1,0 1 0,0-1 0,0 1 0,0-1 0,1 1 0,-1-1-1,0 0 1,1 1 0,-1-1 0,1 0 0,0 1 0,-1-1 0,1 0 0,0 1-1,0-1 1,-1 0 0,1 0 0,0 0 0,0 0 0,1 0 0,-1 0 0,0 0-1,0 0 1,2 0 0,2 2-869,1 0-1,0 0 1,-1-1-1,1 0 1,0 0-1,0 0 0,8 0 1,9 0-6127</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2.462"/>
    </inkml:context>
    <inkml:brush xml:id="br0">
      <inkml:brushProperty name="width" value="0.025" units="cm"/>
      <inkml:brushProperty name="height" value="0.025" units="cm"/>
    </inkml:brush>
  </inkml:definitions>
  <inkml:trace contextRef="#ctx0" brushRef="#br0">68 17 6182,'0'0'12604,"-8"5"-11056,2-2-1254,1 1 0,0-1 0,0 1 0,0 1 0,0-1 0,1 1 0,-6 6 0,8-8-165,1-1 0,-1 1 1,1-1-1,-1 1 0,1-1 1,0 1-1,0 0 0,0 0 1,0 0-1,1 0 0,-1-1 1,1 1-1,0 0 0,-1 0 1,1 0-1,1 0 0,-1 0 1,0 0-1,1 0 0,-1 0 1,1 0-1,0-1 0,1 4 1,0-4-64,0 0 1,0 1 0,0-1 0,0-1 0,1 1-1,-1 0 1,1 0 0,-1-1 0,1 0-1,-1 1 1,1-1 0,0 0 0,-1 0-1,1 0 1,0-1 0,0 1 0,0-1-1,0 0 1,0 1 0,-1-1 0,7-1-1,2 1 113,0 0-1,0-1 0,-1-1 0,20-4 0,-22 3-143,1-1-1,-1 0 1,0 0-1,0-1 1,0 0-1,-1-1 1,0 0-1,12-12 1,-15 15 5,-1 0 0,0 0 0,0 0 0,-1-1 1,1 1-1,-1-1 0,0 0 0,0 0 0,0 0 0,0 0 0,-1 0 0,1 0 0,-1 0 1,0-1-1,0 1 0,-1 0 0,1-1 0,-1 1 0,0-1 0,-1-6 0,1 11-36,0 0-1,-1 0 0,1 0 0,0-1 1,0 1-1,-1 0 0,1 0 0,0 0 0,0 0 1,-1-1-1,1 1 0,0 0 0,0 0 1,-1 0-1,1 0 0,0 0 0,-1 0 1,1 0-1,0 0 0,0 0 0,-1 0 0,1 0 1,0 0-1,-1 0 0,1 0 0,0 0 1,0 0-1,-1 1 0,1-1 0,0 0 1,-1 0-1,1 0 0,0 0 0,0 0 0,-1 1 1,1-1-1,0 0 0,0 0 0,0 0 1,-1 1-1,1-1 0,0 0 0,0 0 1,0 1-1,-11 10 38,7-6-1,0 0 0,1 1 0,0 0 0,0-1 0,1 1 0,0 0 0,0 0 0,0 0 0,1 1 0,0-1 0,0 0 0,0 1 0,1-1 0,0 8 0,1-11-47,-1 1 0,1-1 0,0 1 0,0-1 0,0 1 1,1-1-1,-1 1 0,1-1 0,0 0 0,0 0 0,0 0 1,0 0-1,0 0 0,1 0 0,-1-1 0,1 1 0,0-1 1,0 0-1,0 0 0,0 0 0,0 0 0,0 0 0,1-1 1,-1 1-1,6 1 0,42 7-3787,-16-9-5363,-12-1-4152</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2.912"/>
    </inkml:context>
    <inkml:brush xml:id="br0">
      <inkml:brushProperty name="width" value="0.025" units="cm"/>
      <inkml:brushProperty name="height" value="0.025" units="cm"/>
    </inkml:brush>
  </inkml:definitions>
  <inkml:trace contextRef="#ctx0" brushRef="#br0">1 349 12139,'0'0'7971,"9"-10"-5025,16-17-1666,92-106 1930,-101 113-3059,-1-1-1,-1 0 0,-1-1 1,0 0-1,9-27 0,-15 25-100,-11 29-115,-13 39 203,12-18 13,1 0 0,1 0-1,2 0 1,0 0 0,2 0 0,1 0 0,9 50 0,-10-74-351,0 1 0,0 0 0,0-1 0,0 1 0,0 0 0,0-1 0,1 1 1,-1-1-1,1 0 0,0 1 0,0-1 0,-1 0 0,2 0 0,2 2 0,-5-4 46,0 1-1,1-1 0,-1 0 0,0 0 1,1 0-1,-1 1 0,1-1 0,-1 0 1,0 0-1,1 0 0,-1 0 0,1 0 1,-1 0-1,0 0 0,1 0 0,-1 0 1,1 0-1,-1 0 0,0 0 0,1 0 1,-1 0-1,1-1 0,-1 1 0,0 0 1,1 0-1,-1 0 0,0 0 0,1-1 1,-1 1-1,0 0 0,1 0 0,0-1 0,5-25-6660,-6 2 478</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3.254"/>
    </inkml:context>
    <inkml:brush xml:id="br0">
      <inkml:brushProperty name="width" value="0.025" units="cm"/>
      <inkml:brushProperty name="height" value="0.025" units="cm"/>
    </inkml:brush>
  </inkml:definitions>
  <inkml:trace contextRef="#ctx0" brushRef="#br0">0 1 9449,'0'0'12492,"51"2"-11179,-18 2-833,3 1-383,1 0-33,-5-2-1153,-6-3-3620,-2 0-6245</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9.669"/>
    </inkml:context>
    <inkml:brush xml:id="br0">
      <inkml:brushProperty name="width" value="0.025" units="cm"/>
      <inkml:brushProperty name="height" value="0.025" units="cm"/>
    </inkml:brush>
  </inkml:definitions>
  <inkml:trace contextRef="#ctx0" brushRef="#br0">1 2964 9513,'11'-7'1126,"441"-337"1086,-334 248-1781,747-620 1918,445-346 699,-1218 993-3152,422-310 362,-165 147-2825,-285 194-230,-28 17-1896</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5.606"/>
    </inkml:context>
    <inkml:brush xml:id="br0">
      <inkml:brushProperty name="width" value="0.025" units="cm"/>
      <inkml:brushProperty name="height" value="0.025" units="cm"/>
    </inkml:brush>
  </inkml:definitions>
  <inkml:trace contextRef="#ctx0" brushRef="#br0">1 173 9577,'13'-4'6360,"7"-5"-4111,28-9-710,140-7 2714,101 17-2042,-95 5-1900,-174 2-295,202-12 56,-180 8-54,0-2 0,0-1 0,46-16 0,-86 23-48,35-14-169,-35 14 96,0 1 0,-1-1 0,1 0-1,-1 0 1,1 0 0,-1 1 0,0-1 0,1-1 0,-1 1 0,0 0-1,0 0 1,0 0 0,1-1 0,-1 1 0,-1-1 0,1 1-1,0 0 1,1-3 0,-3 3-288,-1 0-1,1 0 1,-1 0 0,1 0-1,-1 0 1,1 1 0,-1-1-1,1 1 1,-1-1 0,1 1-1,-1 0 1,0-1 0,1 1-1,-1 0 1,0 0 0,1 0-1,-1 0 1,0 1-1,-2 0 1,0-1-905,-23 0-4955</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7.643"/>
    </inkml:context>
    <inkml:brush xml:id="br0">
      <inkml:brushProperty name="width" value="0.025" units="cm"/>
      <inkml:brushProperty name="height" value="0.025" units="cm"/>
    </inkml:brush>
  </inkml:definitions>
  <inkml:trace contextRef="#ctx0" brushRef="#br0">277 273 10378,'0'-1'330,"0"0"0,0 0 1,-1 0-1,1 0 0,0 0 1,0 0-1,-1 0 0,1 0 1,0 0-1,-1 0 0,1 1 0,-1-1 1,1 0-1,-1 0 0,0 0 1,1 1-1,-1-1 0,0 0 1,0 0-1,1 1 0,-1-1 1,0 1-1,0-1 0,-1 0 0,-31-6 1850,26 7-2120,-1 0 0,1 0 0,0 1 0,-1 0 0,1 1 0,0-1 0,-8 4 0,9-2 78,0 0 0,1 0 0,0 0 1,0 1-1,0 0 0,0 0 0,1 0 0,-1 1 0,1-1 1,0 1-1,0 0 0,1 0 0,0 0 0,0 1 1,0-1-1,0 1 0,1 0 0,0 0 0,0 0 0,0 0 1,1 0-1,0 0 0,0 0 0,1 0 0,0 12 1,1-17-102,0 1 1,0 0 0,0 0 0,0-1 0,0 1-1,0 0 1,1-1 0,-1 1 0,0-1 0,1 0 0,-1 1-1,1-1 1,0 0 0,0 0 0,-1 0 0,1 0 0,0 0-1,0-1 1,0 1 0,0 0 0,0-1 0,0 0-1,0 1 1,0-1 0,0 0 0,0 0 0,0 0 0,0 0-1,4-1 1,4 1 162,0-1 0,0 0 1,0-1-1,17-4 0,-10-1-16,-1 0 0,0-1 0,-1-1 0,0 0 0,0-1 0,-1-1 0,-1 0-1,1-1 1,13-16 0,-20 21-75,-1 0-1,0 0 1,0-1 0,-1 0-1,0 0 1,0 0-1,0-1 1,-1 0 0,-1 1-1,0-1 1,0-1-1,0 1 1,-1 0-1,-1-1 1,1 1 0,-2-1-1,1 1 1,-2-16-1,-1 20-93,0 0 0,0 0-1,-1 0 1,1 0 0,-1 0-1,0 1 1,0-1 0,-1 1-1,1 0 1,-1 0 0,0 0-1,0 1 1,0-1 0,-1 1-1,1 0 1,-1 0 0,0 1 0,0-1-1,0 1 1,-9-3 0,-7-2 32,1 1 0,-1 1 0,-41-6 0,27 7-49,0 1 1,0 2 0,-54 5-1,88-4-6,0 0-1,0 0 1,0 0-1,0 0 1,0 1-1,0-1 1,0 0-1,0 1 1,0-1-1,0 1 1,0-1-1,0 1 1,0 0-1,0-1 1,1 1-1,-1 0 1,0 0-1,0-1 1,1 1-1,-1 0 1,1 0-1,-1 0 1,0 0-1,1 0 1,0 0-1,-1 0 1,1 0-1,0 0 1,-1 0-1,1 0 1,0 0-1,0 0 1,0 0-1,0 0 1,0 0-1,0 0 1,0 0-1,0 0 1,0 0-1,1 1 1,-1-1-1,0 0 1,1 0-1,0 1 1,0 3-301,1 0 1,1 0-1,-1 0 1,1-1-1,0 1 1,0-1-1,5 7 1,50 45-7043,-27-27 1703</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9.447"/>
    </inkml:context>
    <inkml:brush xml:id="br0">
      <inkml:brushProperty name="width" value="0.025" units="cm"/>
      <inkml:brushProperty name="height" value="0.025" units="cm"/>
    </inkml:brush>
  </inkml:definitions>
  <inkml:trace contextRef="#ctx0" brushRef="#br0">287 0 10922,'0'0'12391,"-10"8"-11943,-23 22 261,1 3-1,2 0 1,-38 55 0,22-29-356,4-6-730,17-17-3005,25-51-18591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9.809"/>
    </inkml:context>
    <inkml:brush xml:id="br0">
      <inkml:brushProperty name="width" value="0.025" units="cm"/>
      <inkml:brushProperty name="height" value="0.025" units="cm"/>
    </inkml:brush>
  </inkml:definitions>
  <inkml:trace contextRef="#ctx0" brushRef="#br0">1 0 15951,'0'0'11819,"69"37"-10922,-40-23-705,-2 1-128,2 3-32,-4-2-512,-5 1-1122,-6 2-1280,-6-1-1763,-3-3-4227</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0.411"/>
    </inkml:context>
    <inkml:brush xml:id="br0">
      <inkml:brushProperty name="width" value="0.025" units="cm"/>
      <inkml:brushProperty name="height" value="0.025" units="cm"/>
    </inkml:brush>
  </inkml:definitions>
  <inkml:trace contextRef="#ctx0" brushRef="#br0">1 398 13293,'0'0'13287,"12"-8"-11835,33-24-848,0-2 0,64-66 0,-87 78-444,-2 0 1,-1-2-1,0 0 1,-2-1 0,-1-1-1,25-54 1,-58 125-25,-14 55 1,27-84-151,1 0-1,1 0 1,0 0 0,0 1-1,2-1 1,0 0 0,1 1-1,4 18 1,-3-29-100,0 0 1,0 0-1,1-1 0,0 1 0,0 0 1,1-1-1,6 8 0,7 4-3060</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0.737"/>
    </inkml:context>
    <inkml:brush xml:id="br0">
      <inkml:brushProperty name="width" value="0.025" units="cm"/>
      <inkml:brushProperty name="height" value="0.025" units="cm"/>
    </inkml:brush>
  </inkml:definitions>
  <inkml:trace contextRef="#ctx0" brushRef="#br0">1 36 16496,'0'0'13196,"83"0"-12812,-39-1-319,4-3-450,-1-1-2434,-5-4-3362,-3-8-11084</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5.439"/>
    </inkml:context>
    <inkml:brush xml:id="br0">
      <inkml:brushProperty name="width" value="0.025" units="cm"/>
      <inkml:brushProperty name="height" value="0.025" units="cm"/>
    </inkml:brush>
  </inkml:definitions>
  <inkml:trace contextRef="#ctx0" brushRef="#br0">1 1 10378,'0'0'3085,"8"0"-1953,-4-1-986,0 1-1,0 0 1,0 1-1,0-1 1,0 0-1,0 1 1,0 0-1,-1 0 1,1 0-1,0 1 1,-1-1-1,1 1 1,0 0 0,-1 0-1,0 0 1,0 1-1,0-1 1,0 1-1,0-1 1,0 1-1,0 0 1,2 4-1,49 55 448,-2 3 1,-3 2-1,48 89 0,-84-130-542,-1 1 1,-1 0 0,-1 1-1,-2 0 1,7 36-1,-12-43 136,-1-1 0,-1 1-1,-1 0 1,-1 0-1,0 0 1,-2-1 0,0 1-1,-9 27 1,-22 62 1261,-35 137 168,60-203-1603,3-12-352,-1 0 0,-12 31 0,11-55-3352,1-10-3166,-1-5-4268</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5.795"/>
    </inkml:context>
    <inkml:brush xml:id="br0">
      <inkml:brushProperty name="width" value="0.025" units="cm"/>
      <inkml:brushProperty name="height" value="0.025" units="cm"/>
    </inkml:brush>
  </inkml:definitions>
  <inkml:trace contextRef="#ctx0" brushRef="#br0">23 1 11723,'0'0'6502,"-4"8"-5349,0 5-874,0 0 0,1 0 0,0 0 1,1 1-1,1-1 0,0 0 0,1 1 0,0-1 0,1 1 0,1-1 0,0 1 0,1-1 0,8 25 0,-5-18-195,1-1 0,1-1 0,0 1 0,1-1 0,1-1 0,1 0-1,0 0 1,1-1 0,20 20 0,-28-32-60,0 0 0,1-1-1,0 1 1,0-1 0,0 0 0,0 0-1,1 0 1,-1-1 0,1 0-1,-1 0 1,1 0 0,0-1 0,-1 0-1,1 0 1,9 0 0,-6-1 69,0-1 0,0 0 1,0-1-1,0 1 0,-1-2 1,1 1-1,0-2 0,-1 1 0,10-6 1,8-6-22,-1-2 0,-1-1 0,0-1 0,-1-1 1,20-23-1,-25 24-1388,28-39 1,-12 0-4905,-4-14-10190</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0.790"/>
    </inkml:context>
    <inkml:brush xml:id="br0">
      <inkml:brushProperty name="width" value="0.025" units="cm"/>
      <inkml:brushProperty name="height" value="0.025" units="cm"/>
    </inkml:brush>
  </inkml:definitions>
  <inkml:trace contextRef="#ctx0" brushRef="#br0">102 50 9929,'0'0'13122,"13"-9"-12294,44-23-54,-54 31-745,-1-1 1,1 1 0,-1 0 0,1 0 0,-1 0 0,1 1-1,0-1 1,0 1 0,-1-1 0,1 1 0,0 0-1,-1 0 1,1 0 0,0 0 0,0 1 0,-1-1-1,1 1 1,0 0 0,-1-1 0,1 1 0,-1 1 0,1-1-1,-1 0 1,1 0 0,-1 1 0,0-1 0,0 1-1,0 0 1,0 0 0,0 0 0,0 0 0,0 0 0,0 0-1,-1 0 1,1 1 0,-1-1 0,2 5 0,0 0-13,0-1 1,-1 1-1,0 0 1,0 0-1,-1 0 1,0 0 0,0 0-1,0 0 1,-1 0-1,0 1 1,-1-1-1,-1 11 1,-2-5 10,-1 0-1,0-1 1,-1 1-1,0-1 1,-1-1-1,0 1 1,-1-1-1,-15 17 1,-86 79 264,56-58 385,48-44-483,2-3-78,0 0 0,0 1 1,0-1-1,1 1 0,-1 0 0,1-1 1,0 1-1,0 0 0,0 0 0,0 1 1,0-1-1,1 0 0,-1 1 0,1-1 0,0 0 1,0 1-1,0 0 0,0 5 0,1-8-104,1-1 0,-1 1-1,1 0 1,-1-1 0,1 1-1,-1 0 1,1-1 0,0 1-1,-1-1 1,1 1 0,0-1-1,-1 0 1,1 1 0,0-1-1,0 0 1,0 1 0,-1-1-1,1 0 1,0 0 0,0 1 0,0-1-1,-1 0 1,1 0 0,0 0-1,1-1 1,30 1 180,-24 0-95,26-5 36,-1 0-1,1-2 1,-1-2 0,0-1-1,-1-1 1,60-31 0,-85 38-249,38-22-1340,-44 25 1283,0 1-1,0-1 1,-1 1 0,1-1-1,0 0 1,-1 1-1,1-1 1,0 0 0,-1 0-1,1 1 1,-1-1-1,0 0 1,1 0 0,-1 0-1,1 0 1,-1 1-1,0-1 1,0 0 0,0 0-1,1 0 1,-1 0-1,0 0 1,0 0 0,0 0-1,0 0 1,-1 0-1,1 1 1,0-1 0,0 0-1,0 0 1,-1 0-1,1 0 1,-1 0 0,1 0-1,0 1 1,-1-1-1,1 0 1,-1 0 0,0 1-1,1-1 1,-1 0-1,0 1 1,1-1 0,-1 1-1,0-1 1,0 0-1,1 1 1,-2-1 0,-25-15-6068,-5-4-3416</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1.164"/>
    </inkml:context>
    <inkml:brush xml:id="br0">
      <inkml:brushProperty name="width" value="0.025" units="cm"/>
      <inkml:brushProperty name="height" value="0.025" units="cm"/>
    </inkml:brush>
  </inkml:definitions>
  <inkml:trace contextRef="#ctx0" brushRef="#br0">0 0 16335,'0'0'3780,"57"8"-1378,-15-8-576,10 0-1153,3 0-609,3 0-705,-6 0-2658,-5 0-4068</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106"/>
    </inkml:context>
    <inkml:brush xml:id="br0">
      <inkml:brushProperty name="width" value="0.025" units="cm"/>
      <inkml:brushProperty name="height" value="0.025" units="cm"/>
    </inkml:brush>
  </inkml:definitions>
  <inkml:trace contextRef="#ctx0" brushRef="#br0">0 2512 12620,'0'0'3433,"9"1"-3295,1-2-264,0 1-1,0-1 0,0-1 1,0 0-1,0 0 0,-1-1 0,1 0 1,-1-1-1,1 0 0,-1-1 1,15-9-1,19-15-341,41-34 0,-65 47 549,450-386 1482,-194 158-745,-171 154-673,1209-1009 1402,-1145 966-2220,264-158 1,-407 275 28,0 2 1,1 1-1,0 1 0,1 1 1,0 1-1,1 2 1,0 0-1,33-3 1,-13 9-3767</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1.490"/>
    </inkml:context>
    <inkml:brush xml:id="br0">
      <inkml:brushProperty name="width" value="0.025" units="cm"/>
      <inkml:brushProperty name="height" value="0.025" units="cm"/>
    </inkml:brush>
  </inkml:definitions>
  <inkml:trace contextRef="#ctx0" brushRef="#br0">49 0 16688,'0'0'1537,"-8"13"470,2-1-1605,0 0 0,0 1 0,1 0 0,0 0 0,1 0-1,-2 17 1,5-27-388,1 0 1,-1 0-1,1 0 0,0 0 0,-1 0 0,1 0 1,1 0-1,-1 0 0,0 0 0,1 0 0,0 0 1,-1-1-1,1 1 0,0 0 0,1 0 0,-1 0 1,0-1-1,1 1 0,0-1 0,-1 1 1,1-1-1,0 0 0,0 1 0,0-1 0,1 0 1,-1 0-1,0-1 0,1 1 0,-1 0 0,1-1 1,0 1-1,-1-1 0,1 0 0,0 0 0,0 0 1,0 0-1,0-1 0,0 1 0,0-1 1,5 0-1,-2 1 66,0-1 0,0-1 0,0 1 0,0-1 0,0 0 0,0 0 0,0-1 0,0 1 0,0-2 0,-1 1 0,1 0 0,-1-1 0,0 0 0,1 0 0,-1-1 0,-1 1 1,1-1-1,0 0 0,-1-1 0,0 1 0,6-8 0,-2 0 386,0 0-1,0-1 1,-1 1 0,-1-1 0,0-1 0,-1 1 0,7-29 0,-30 95-179,13-43-252,1 1 0,0 0 1,0-1-1,1 1 1,0 1-1,1-1 0,0 0 1,1 1-1,1-1 1,-1 0-1,2 1 1,1 12-1,-1-21-34,1 0 1,-1 0 0,0-1-1,1 1 1,0 0-1,0-1 1,0 0-1,0 1 1,0-1 0,0 0-1,0 0 1,1 0-1,-1-1 1,1 1-1,-1 0 1,1-1 0,0 0-1,-1 1 1,1-1-1,0 0 1,0-1-1,4 2 1,2 0-811,0-1 0,0 0 0,0 0 0,0 0 0,0-1 0,11-2 0,10-4-6739</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2.237"/>
    </inkml:context>
    <inkml:brush xml:id="br0">
      <inkml:brushProperty name="width" value="0.025" units="cm"/>
      <inkml:brushProperty name="height" value="0.025" units="cm"/>
    </inkml:brush>
  </inkml:definitions>
  <inkml:trace contextRef="#ctx0" brushRef="#br0">279 44 8616,'0'0'12022,"-9"-8"-9646,6 6-2276,0-2 87,0 1 0,0 1 0,0-1 1,0 0-1,-1 1 0,1 0 1,-1-1-1,0 1 0,1 1 1,-1-1-1,0 0 0,0 1 0,0 0 1,0 0-1,-1 0 0,1 1 1,0-1-1,0 1 0,0 0 1,-1 0-1,1 1 0,0-1 0,0 1 1,0 0-1,0 0 0,-5 2 1,-42 28 546,49-30-728,0 0 0,1 0 0,-1 1 0,1-1 0,-1 0 0,1 1 0,-1-1 0,1 1 0,0-1 0,0 1 0,0-1 0,0 1 0,0 0 0,0 0 0,0 0 0,1-1 0,-1 1 0,1 0 0,-1 0 0,1 0 0,0 0 0,-1 0 0,1 0 0,0 0 0,0 0 0,1 0 0,-1 2 0,2-2-23,-1 0 1,1 0-1,-1 0 1,1 0-1,0-1 0,0 1 1,-1-1-1,1 1 1,0-1-1,0 0 0,1 1 1,-1-1-1,0 0 1,0-1-1,3 2 1,40 11-329,-36-11 250,13 3 9,-11-3 45,0 0-1,0 1 1,0 0-1,-1 1 0,0 0 1,0 1-1,0 0 1,0 0-1,11 9 0,-20-13 56,0 0 0,0-1 0,0 1 0,0 0 0,0 1 0,0-1 0,0 0 0,0 0 0,0 0 0,-1 1 1,1-1-1,0 0 0,-1 0 0,1 1 0,-1-1 0,0 1 0,1-1 0,-1 0 0,0 1 0,0-1 0,0 1 0,0-1 0,0 1 0,0-1 0,-1 3 0,0-1 47,0-1 0,0 0-1,-1 0 1,1 1 0,-1-1 0,0 0 0,1 0 0,-1-1 0,0 1 0,0 0 0,0-1 0,-1 1 0,-1 1 0,-9 3 284,0 0 1,0 0 0,0-1 0,-14 3 0,8-2-129,0-1 0,0-1 0,-1-1 1,0 0-1,1-2 0,-1 0 0,0-1 0,-24-4 0,43 5-229,1-1 0,-1 0-1,1 0 1,-1 0 0,0 0 0,1 0 0,-1 0-1,1 0 1,-1 0 0,1 0 0,-1-1 0,0 1-1,1 0 1,-1 0 0,1 0 0,-1-1 0,1 1-1,-1 0 1,1-1 0,0 1 0,-1 0-1,1-1 1,-1 1 0,1 0 0,0-1 0,-1 1-1,1-1 1,0 1 0,-1-1 0,1 1 0,0-1-1,0 1 1,-1-1 0,1 1 0,0-1 0,0 0-1,0 1 1,0-1 0,0 1 0,0-1 0,0 1-1,0-1 1,0 1 0,0-1 0,0 0 0,0 1-1,0-1 1,0 1 0,0-1 0,1 1 0,-1-1-1,0 1 1,0-1 0,1 1 0,-1-1 0,0 1-1,1-1 1,-1 1 0,1 0 0,-1-1 0,1 0-1,2-1-225,-1 0 0,1-1 0,0 1 0,0 0 0,0 0 0,0 1 0,0-1 0,4-1 0,85-17-14090,-55 13 4105</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2.937"/>
    </inkml:context>
    <inkml:brush xml:id="br0">
      <inkml:brushProperty name="width" value="0.025" units="cm"/>
      <inkml:brushProperty name="height" value="0.025" units="cm"/>
    </inkml:brush>
  </inkml:definitions>
  <inkml:trace contextRef="#ctx0" brushRef="#br0">153 12 14510,'0'0'7404,"-11"-3"-5690,5 1-1451,4 1-207,0 0 1,-1 0-1,1 0 1,0 0 0,-1 1-1,1-1 1,0 1-1,-1-1 1,1 1-1,0 0 1,-1 0 0,1 0-1,-1 0 1,1 1-1,0-1 1,-1 0-1,1 1 1,0 0 0,-1-1-1,1 1 1,0 0-1,0 0 1,0 1 0,0-1-1,0 0 1,0 1-1,-3 2 1,-5 9 257,0 0-1,1 0 1,-13 27 0,19-34-235,0 0 0,1 1 0,-1-1 1,1 1-1,1 0 0,-1-1 0,1 1 0,1 0 0,-1 0 0,1 0 0,1 11 1,-1-17-70,1 0 1,0 1 0,-1-1 0,1 0-1,0 0 1,0 0 0,0 0 0,0 0 0,0 0-1,0 0 1,0 0 0,0 0 0,0-1-1,0 1 1,1 0 0,-1-1 0,0 1 0,0-1-1,1 1 1,-1-1 0,0 0 0,1 1-1,-1-1 1,0 0 0,1 0 0,-1 0 0,1 0-1,-1 0 1,0 0 0,3-1 0,43-8 498,-31 0-426,0 0-1,-1-1 1,0-1-1,0-1 1,-2 0-1,1-1 1,-2 0-1,1-1 1,14-22-1,8-7-5,-47 85-258,8-33 190,-16 45 117,18-52-101,2 1 0,-1 0 0,0 0 1,0 0-1,1 0 0,0 0 0,-1-1 1,1 1-1,0 0 0,1 0 1,-1 0-1,0 0 0,1 0 0,0 0 1,1 5-1,0-7-14,-1 0 1,0 0-1,1 0 1,-1-1-1,1 1 0,-1 0 1,1-1-1,-1 1 1,1-1-1,-1 1 1,1-1-1,-1 0 0,1 0 1,0 0-1,-1 0 1,1 0-1,-1 0 1,4 0-1,30-6 284,-17-1-225,0-1-1,-1 0 1,0-1-1,-1-1 0,23-18 1,-24 17-59,1 0 1,0 0-1,1 2 1,0 0 0,26-9-1,-42 17-16,0 1 1,-1 0-1,1 0 0,0-1 1,-1 1-1,1 0 0,-1 0 1,1 0-1,0 0 0,-1 0 1,1 0-1,0 0 0,0 0 1,-1 0-1,1 0 0,-1 0 1,1 1-1,0-1 0,-1 0 1,1 0-1,0 1 0,-1-1 0,1 0 1,-1 1-1,1-1 0,-1 0 1,1 1-1,-1-1 0,1 1 1,-1-1-1,1 1 0,-1-1 1,1 1-1,1 26-21,-19 30 88,14-50-31,-14 40 145,16-47-150,1 1 0,0 0 0,-1 0 0,1 0 0,0 0 1,0 0-1,-1-1 0,1 1 0,0 0 0,0 0 0,0 0 0,0 0 0,0 0 0,0 0 1,1 0-1,-1 0 0,0 0 0,0-1 0,1 1 0,-1 0 0,0 0 0,1 0 0,-1 0 1,1-1-1,-1 1 0,1 0 0,-1 0 0,1-1 0,0 1 0,-1 0 0,1-1 0,0 1 0,-1-1 1,1 1-1,0-1 0,0 1 0,0-1 0,-1 0 0,1 1 0,0-1 0,0 0 0,1 1 1,7-1 9,1 0 1,-1-1 0,0 0-1,0-1 1,0 1 0,0-2-1,0 1 1,0-1 0,10-5-1,78-47 253,-72 39-227,48-22 0,-73 38-62,1 0 0,-1-1 0,0 1 0,1 0 0,-1 0 0,0 0 0,1 0 0,-1-1 0,1 1 0,-1 0 0,0 0 0,1 0 0,-1 0 0,0 0 0,1 0 0,-1 0 0,1 0 0,-1 0 0,0 0 0,1 0 0,-1 0 0,1 0 0,-1 0 0,0 1 0,1-1 0,-1 0 0,0 0 0,1 0 0,-1 0 0,0 1 0,1-1 0,-1 0 0,1 1 0,-3 14 0,-20 32 0,12-29 0,10-17 0,0-1 0,0 0 0,0 0 0,0 0 0,0 0 0,-1 1 0,1-1 0,0 0 0,0 0 0,0 0 0,0 0 0,0 1 0,0-1 0,0 0 0,0 0 0,0 0 0,0 1 0,0-1 0,0 0 0,0 0 0,1 0 0,-1 0 0,0 1 0,0-1 0,0 0 0,0 0 0,0 0 0,0 0 0,0 0 0,0 1 0,0-1 0,1 0 0,-1 0 0,0 0 0,0 0 0,0 0 0,0 0 0,0 0 0,1 1 0,-1-1 0,0 0 0,0 0 0,0 0 0,0 0 0,1 0 0,-1 0 0,0 0 0,13-3 0,12-9 0,-17 7-182,0 0 1,1 0-1,0 1 1,0 0-1,0 1 1,0 0-1,0 0 1,1 1-1,11-1 1,-21 4-320,1 0 0,-1 0 0,1 0 1,-1 0-1,0 0 0,1 0 0,-1 1 0,0-1 0,0 0 1,0 0-1,0 0 0,0 0 0,0 1 0,0-1 0,0 0 1,0 0-1,-1 0 0,1 0 0,0 1 0,-1-1 0,0 1 1,-5 11-6366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3.451"/>
    </inkml:context>
    <inkml:brush xml:id="br0">
      <inkml:brushProperty name="width" value="0.025" units="cm"/>
      <inkml:brushProperty name="height" value="0.025" units="cm"/>
    </inkml:brush>
  </inkml:definitions>
  <inkml:trace contextRef="#ctx0" brushRef="#br0">27 1 17969,'0'0'9855,"-2"8"-7517,-5 24-1176,2-14-801,1 0 0,0 1-1,0 21 1,3-40-361,1 1 0,1 0 0,-1-1 0,0 1 0,0 0 0,0 0 0,0-1 0,0 1 0,1 0 0,-1-1 0,0 1 0,1-1 0,-1 1 0,0 0 0,1-1 0,-1 1 0,1-1 0,-1 1 0,0-1 0,1 1 0,0-1 0,-1 1 0,1-1 0,-1 0 0,1 1 0,-1-1 0,1 0 0,0 0 0,1 1 0,26-1 0,-20-1 0,0-1 0,1-1 0,-1 1 0,12-7 0,0-4 0,-1-1 0,22-19 0,27-19 0,-68 52 0,0 0 0,0 0 0,0 1 0,0-1 0,0 0 0,0 0 0,0 0 0,0 1 0,0-1 0,0 0 0,0 0 0,0 0 0,0 0 0,0 1 0,0-1 0,0 0 0,1 0 0,-1 0 0,0 0 0,0 1 0,0-1 0,0 0 0,0 0 0,0 0 0,1 0 0,-1 0 0,0 0 0,0 0 0,0 1 0,0-1 0,1 0 0,-1 0 0,0 0 0,0 0 0,0 0 0,1 0 0,-1 0 0,0 0 0,0 0 0,0 0 0,1 0 0,-1 0 0,0 0 0,0 0 0,0 0 0,0 0 0,1 0 0,-1 0 0,0-1 0,0 1 0,0 0 0,-24 39 0,20-35 0,0 0 0,1 1 0,-1 0 0,1 0 0,1 0 0,-1 0 0,1 0 0,-1 1 0,1-1 0,1 1 0,-1-1 0,0 9 0,2-14 0,0 1 0,1 0 0,-1-1 0,0 1 0,0-1 0,1 1 0,-1 0 0,1-1 0,-1 1 0,0-1 0,1 1 0,-1-1 0,1 1 0,-1-1 0,1 0 0,0 1 0,-1-1 0,1 0 0,-1 1 0,1-1 0,0 0 0,-1 1 0,1-1 0,0 0 0,-1 0 0,1 0 0,0 0 0,-1 0 0,1 0 0,1 0 0,26 1 0,-22-2 0,13 0 0,-1-2 0,0 0 0,0-1 0,-1-1 0,1 0 0,-1-1 0,23-13 0,-20 10 0,0 1 0,0 0 0,1 2 0,34-7 0,-55 13 0,0 0 0,1 0 0,-1 0 0,0 0 0,1 0 0,-1 0 0,0 0 0,1 0 0,-1 0 0,1 0 0,-1 0 0,0 0 0,1 0 0,-1 0 0,0 0 0,1 0 0,-1 0 0,0 0 0,1 0 0,-1 0 0,0 1 0,1-1 0,-1 0 0,0 0 0,1 1 0,-1-1 0,0 0 0,0 0 0,1 1 0,-1-1 0,0 0 0,0 0 0,1 1 0,-1-1 0,0 0 0,0 1 0,0-1 0,0 0 0,0 1 0,0-1 0,1 1 0,-1-1 0,0 0 0,0 1 0,0-1 0,0 0 0,0 1 0,0-1 0,0 0 0,-1 1 0,1-1 0,0 1 0,0-1 0,0 0 0,0 1 0,0-1 0,0 0 0,-1 1 0,1-1 0,0 0 0,-1 1 0,-8 15 0,9-16 0,-77 82-4815</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4.357"/>
    </inkml:context>
    <inkml:brush xml:id="br0">
      <inkml:brushProperty name="width" value="0.025" units="cm"/>
      <inkml:brushProperty name="height" value="0.025" units="cm"/>
    </inkml:brush>
  </inkml:definitions>
  <inkml:trace contextRef="#ctx0" brushRef="#br0">0 171 8552,'0'0'16736,"10"5"-14878,-7-4-1695,-1 1-32,1 0-1,0-1 0,0 1 1,0-1-1,0 0 1,0 0-1,0 0 1,0 0-1,0-1 0,0 1 1,0-1-1,0 1 1,0-1-1,1 0 1,-1-1-1,0 1 0,0 0 1,0-1-1,0 0 1,0 0-1,0 0 1,0 0-1,6-3 0,9-6 235,0-2 0,-1 0 1,21-18-1,-33 25-308,0 1 1,-1-1 0,1 0 0,-1 0 0,0-1 0,0 1-1,-1-1 1,0 1 0,0-1 0,0 0 0,0-1 0,-1 1-1,0 0 1,2-12 0,-4 17-58,0 1 0,0-1 0,0 0 0,0 0 0,0 1 0,0-1 0,0 0 0,0 0 0,0 1 0,0-1 0,0 0 0,0 0 0,0 1 0,0-1 0,-1 0 0,1 1 0,0-1 0,-1 0 0,1 1 0,0-1 0,-1 1 0,1-1 0,-1 0 0,1 1 0,-1-1 0,1 1 0,-1-1 0,1 1 0,-1-1 0,0 1 0,-1-1 0,1 1 0,-1 0 0,0 0 0,1 0 0,-1 0 0,0 0 0,1 0 0,-1 1 0,0-1 0,1 1 0,-1-1 0,1 1 0,-1 0 0,-1 0 0,-5 3 0,1 1 0,-1 0 0,2 0 0,-12 10 0,9-6 0,0 0 0,0 1 0,1 0 0,1 0 0,0 1 0,0 0 0,1 0 0,0 1 0,1 0 0,1 0 0,0 0 0,-4 18 0,8-29 0,0 0 0,0 1 0,0-1 0,0 0 0,0 0 0,0 1 0,0-1 0,0 0 0,0 0 0,1 1 0,-1-1 0,1 0 0,-1 0 0,1 0 0,-1 1 0,1-1 0,0 0 0,-1 0 0,1 0 0,0 0 0,0 0 0,0 0 0,0-1 0,0 1 0,1 1 0,1-1 0,-1 0 0,1 0 0,0 0 0,0 0 0,-1-1 0,1 1 0,0-1 0,0 0 0,-1 0 0,1 0 0,4 0 0,5-2 0,0 0 0,0-1 0,0 0 0,18-7 0,72-42 0,-79 38 0,1 2 0,1 0 0,0 1 0,44-12 0,-68 23 0,0-1 0,0 1 0,0 0 0,-1 0 0,1 0 0,0 0 0,0 0 0,0 0 0,-1 0 0,1 0 0,0 1 0,0-1 0,0 0 0,-1 0 0,1 1 0,0-1 0,0 0 0,-1 1 0,1-1 0,0 1 0,-1-1 0,1 1 0,0-1 0,-1 1 0,1-1 0,-1 1 0,1 0 0,-1-1 0,1 1 0,-1 0 0,0 0 0,1-1 0,-1 1 0,0 0 0,1 0 0,-1-1 0,0 1 0,0 0 0,0 0 0,0 0 0,0 0 0,0-1 0,0 1 0,0 0 0,0 0 0,0 0 0,0-1 0,-1 1 0,1 0 0,0 0 0,-1 0 0,-15 60 0,8-33 0,8-27 0,0 0 0,-1 0 0,1 0 0,0 0 0,0 0 0,0 1 0,0-1 0,0 0 0,0 0 0,1 0 0,-1 0 0,0 0 0,0 0 0,1 0 0,-1 0 0,1 0 0,-1 0 0,1 0 0,-1 0 0,1 0 0,0 0 0,-1 0 0,1 0 0,0 0 0,0-1 0,0 1 0,0 0 0,-1-1 0,2 2 0,1-1 0,0-1 0,0 1 0,-1 0 0,1-1 0,0 1 0,0-1 0,0 0 0,-1 0 0,1 0 0,0-1 0,4 0 0,7-2 0,-1 0 0,1-2 0,23-10 0,21-15 0,-39 18 0,1 1 0,1 1 0,31-10 0,-51 20-51,0 0 0,-1-1 0,1 1 0,0 0 0,0-1 1,0 1-1,0 0 0,0 0 0,0 0 0,-1 0 0,1 0 0,0 0 0,0 0 0,0 0 0,0 0 1,0 1-1,0-1 0,0 0 0,-1 0 0,1 1 0,0-1 0,0 1 0,0-1 0,-1 1 0,1-1 1,0 1-1,-1-1 0,1 1 0,0-1 0,-1 1 0,1 0 0,-1 0 0,1-1 0,-1 1 0,1 0 1,-1 0-1,1-1 0,-1 1 0,0 0 0,0 0 0,1 0 0,-1 1 0,0 0-327,0 1 0,0 0-1,0-1 1,0 1 0,0 0 0,-1 0-1,1-1 1,-1 1 0,0-1 0,1 1-1,-1-1 1,-1 1 0,-1 3 0,-7 6-7288</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5.136"/>
    </inkml:context>
    <inkml:brush xml:id="br0">
      <inkml:brushProperty name="width" value="0.025" units="cm"/>
      <inkml:brushProperty name="height" value="0.025" units="cm"/>
    </inkml:brush>
  </inkml:definitions>
  <inkml:trace contextRef="#ctx0" brushRef="#br0">0 276 12204,'0'0'5605,"10"2"-2642,-2-2-2550,-1 0 1,1 0 0,0-1 0,0 0-1,-1 0 1,1-1 0,0 0-1,-1 0 1,0 0 0,1-1 0,-1-1-1,0 1 1,-1-1 0,1 0 0,9-8-1,-4 3-48,14-9 363,47-44 0,-67 56-700,0 0 1,0-1 0,-1 0 0,0 0-1,0 0 1,0-1 0,-1 1 0,0-1-1,-1 0 1,0 0 0,0-1 0,2-11-1,-5 19-25,1 0 1,-1-1-1,0 1 0,0 0 0,0-1 0,0 1 0,0 0 0,0-1 0,0 1 0,0 0 1,-1-1-1,1 1 0,-1 0 0,1-1 0,-1 1 0,1 0 0,-1 0 0,1 0 0,-1-1 0,0 1 1,0 0-1,0 0 0,0 0 0,0 0 0,0 0 0,0 1 0,0-1 0,0 0 0,0 0 1,0 1-1,0-1 0,-1 0 0,1 1 0,0-1 0,0 1 0,-1 0 0,1-1 0,0 1 1,-1 0-1,1 0 0,-1 0 0,1 0 0,0 0 0,-2 0 0,-3 0-6,0 1 1,0 0-1,0 0 0,1 0 0,-1 0 1,0 1-1,1 0 0,-1 0 0,-6 4 0,-2 4 36,-1 0 0,1 1-1,1 0 1,0 1-1,1 0 1,0 1-1,1 1 1,0 0 0,-15 26-1,26-39-24,-1 0 0,0-1 0,1 1-1,-1 0 1,0 0 0,1 0 0,-1 0 0,1 0 0,0 0 0,-1-1-1,1 1 1,0 0 0,0 0 0,-1 0 0,1 0 0,0 0-1,0 0 1,0 0 0,0 1 0,0-1 0,0 0 0,1 0 0,-1 0-1,0 0 1,0-1 0,1 1 0,-1 0 0,1 0 0,-1 0-1,1 0 1,-1 0 0,1 0 0,-1 0 0,1-1 0,0 1 0,-1 0-1,1 0 1,0-1 0,0 1 0,0-1 0,-1 1 0,1-1-1,0 1 1,0-1 0,0 1 0,0-1 0,0 0 0,0 1 0,0-1-1,0 0 1,0 0 0,0 0 0,0 0 0,0 0 0,0 0-1,0 0 1,2 0 0,9-1 62,-1 0-1,1-1 1,20-5-1,-30 6-60,74-24 180,-61 18-185,1 1 0,-1 1 0,1 0 1,0 1-1,1 1 0,-1 0 0,1 1 0,-1 1 0,28 2 0,-42-1-8,0 1 0,-1 0 0,1-1 0,0 1 0,-1 0 0,1 0 0,-1 0 0,1 0 0,-1 1 0,0-1 0,1 0 1,-1 1-1,0-1 0,0 0 0,0 1 0,0 0 0,0-1 0,0 1 0,0-1 0,0 1 0,-1 0 0,1 0 0,-1 0 0,1-1 0,-1 5 1,4 47 23,-4-40 584,3-16 630,42-91-1214,-40 84-21,0 1 1,1 0-1,1 0 1,0 0-1,0 1 1,0 0-1,14-11 1,-17 17-426,-1 1 0,0-1 0,0 1 0,1 0 0,-1 0 1,0 1-1,1-1 0,-1 1 0,1-1 0,-1 1 0,1 0 0,6 1 0,25-2-6086,-13-7-2931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5.508"/>
    </inkml:context>
    <inkml:brush xml:id="br0">
      <inkml:brushProperty name="width" value="0.025" units="cm"/>
      <inkml:brushProperty name="height" value="0.025" units="cm"/>
    </inkml:brush>
  </inkml:definitions>
  <inkml:trace contextRef="#ctx0" brushRef="#br0">103 0 14926,'0'0'11963,"-6"13"-10841,-14 37-575,2 1 0,3 1 0,1 0 0,3 0 0,-7 90 1,18-141-542,0 1 0,0 0 0,0 0 0,0-1 0,0 1 0,1 0 0,-1-1 0,0 1 0,1 0 1,-1 0-1,1-1 0,0 1 0,0-1 0,-1 1 0,1-1 0,0 1 0,0-1 0,0 1 0,1-1 0,-1 0 1,0 0-1,0 0 0,1 1 0,-1-1 0,1 0 0,-1-1 0,1 1 0,-1 0 0,1 0 0,-1-1 1,1 1-1,0-1 0,-1 1 0,1-1 0,0 0 0,0 1 0,-1-1 0,1 0 0,0 0 0,0 0 0,-1-1 1,4 1-1,5-2 25,0 1 0,0-2 0,-1 1 0,1-1 1,-1 0-1,13-7 0,13-9-6,0-2 1,-2-2-1,44-37 0,-77 60-20,0 0 0,0 1 0,0-1 0,0 0-1,0 0 1,0 0 0,0 0 0,0 1-1,1-1 1,-1 0 0,0 0 0,0 0-1,0 0 1,0 0 0,0 1 0,0-1-1,0 0 1,0 0 0,0 0 0,0 0-1,0 0 1,1 1 0,-1-1 0,0 0 0,0 0-1,0 0 1,0 0 0,0 0 0,1 0-1,-1 0 1,0 0 0,0 0 0,0 0-1,0 0 1,0 0 0,1 1 0,-1-1-1,0 0 1,0 0 0,0 0 0,0 0-1,1 0 1,-1 0 0,0-1 0,0 1 0,0 0-1,0 0 1,1 0 0,-1 0 0,0 0-1,0 0 1,0 0 0,0 0 0,0 0-1,1 0 1,-1 0 0,0 0 0,0-1-1,0 1 1,0 0 0,0 0 0,0 0-1,0 0 1,0 0 0,1-1 0,-1 1 0,-6 22 244,-12 26-17,8-29-225,6-12-154,0 0 0,1 0 0,0 0 0,0 0 0,1 1 0,0-1 0,-3 15 0,5-22 39,0 1 0,0-1 0,0 0 0,0 1 0,0-1 0,1 1 0,-1-1 0,0 0 0,0 1 0,0-1 0,0 0 0,0 1 0,1-1 1,-1 1-1,0-1 0,0 0 0,1 0 0,-1 1 0,0-1 0,0 0 0,1 1 0,-1-1 0,0 0 0,1 0 0,-1 0 0,0 1 0,1-1 0,-1 0 0,1 0 0,-1 0 0,0 0 0,1 0 0,0 1 0,20-2-2533,18-12-832,-26 5 968,-1 1 0,0-2 0,18-16 0,5-7-5610</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6.320"/>
    </inkml:context>
    <inkml:brush xml:id="br0">
      <inkml:brushProperty name="width" value="0.025" units="cm"/>
      <inkml:brushProperty name="height" value="0.025" units="cm"/>
    </inkml:brush>
  </inkml:definitions>
  <inkml:trace contextRef="#ctx0" brushRef="#br0">180 280 7751,'0'0'9738,"-12"10"-6599,-4 1-2424,-12 9 1741,-34 31 1,56-45-2111,0-1 0,1 1 1,-1 0-1,1 1 1,0-1-1,0 1 1,1 0-1,0 0 1,0 1-1,1-1 1,0 1-1,-3 10 1,6-17-343,0-1 1,0 1-1,0-1 0,0 1 1,0-1-1,0 1 1,0 0-1,0-1 0,0 1 1,1-1-1,-1 1 0,0-1 1,0 1-1,0-1 1,1 1-1,-1-1 0,0 1 1,1-1-1,-1 1 1,0-1-1,1 0 0,-1 1 1,1-1-1,-1 1 1,0-1-1,1 0 0,-1 0 1,1 1-1,-1-1 1,1 0-1,0 1 0,25 2 72,24-12 28,-37 4-73,-1-1 0,0 1 0,0-2 0,-1 0 0,0 0 0,19-17 0,54-61 113,-3 3-131,-81 82-25,0 0 0,0 0 0,0-1 0,0 1 1,0 0-1,0 0 0,0-1 0,0 1 0,1 0 0,-1 0 1,0-1-1,0 1 0,0 0 0,0 0 0,0 0 0,1-1 0,-1 1 1,0 0-1,0 0 0,0 0 0,1 0 0,-1-1 0,0 1 1,0 0-1,1 0 0,-1 0 0,0 0 0,0 0 0,1 0 1,-1 0-1,0 0 0,0 0 0,1 0 0,-1 0 0,0 0 1,0 0-1,1 0 0,-1 0 0,0 0 0,0 0 0,1 0 0,-1 0 1,0 0-1,0 0 0,1 0 0,-1 1 0,0-1 0,0 0 1,0 0-1,1 0 0,-1 0 0,0 1 0,0-1 0,-6 18-138,-18 26 203,15-31-51,-32 56 173,39-65-143,0-1 0,1 1 0,-1 0 0,1 0 0,0 0 0,0 0 0,0 0 0,1 0 0,-1 0 0,1 0 0,0 0 0,0 0 0,1 0 0,-1 0 0,1 0 0,1 7 0,0-9-15,0 0 1,-1 0-1,1-1 1,0 1 0,0 0-1,0-1 1,0 0-1,0 1 1,1-1-1,-1 0 1,0 0 0,1 0-1,-1 0 1,0-1-1,1 1 1,-1-1-1,1 1 1,-1-1 0,1 0-1,-1 0 1,1 0-1,-1 0 1,1 0-1,2-1 1,7 0 78,0-1-1,0 0 1,21-6 0,-12-1-55,0 0 0,-1-2 0,0 0 1,-1-1-1,0-1 0,-1-1 0,18-17 1,-1-3 17,-1-2 0,35-47 0,-60 71-59,47-67 0,-51 71 0,-1 0 0,1-1 0,-1 0 0,-1 1 0,0-1 0,0-1 0,2-13 0,-5 23 0,0-1 0,0 1-1,1 0 1,-1-1 0,0 1 0,0 0-1,0 0 1,0-1 0,0 1 0,0 0-1,0-1 1,-1 1 0,1 0 0,0-1-1,0 1 1,0 0 0,0 0 0,0-1-1,0 1 1,0 0 0,-1 0 0,1-1-1,0 1 1,0 0 0,0 0 0,-1-1-1,1 1 1,0 0 0,0 0 0,-1 0-1,1-1 1,0 1 0,0 0 0,-1 0-1,1 0 1,0 0 0,-1 0 0,1 0-1,-1 0 1,-16 3-26,-14 14-50,8-1 82,1 1 0,1 1 0,0 0 0,2 2 0,-22 27 0,35-41-2,0 2-1,1-1 1,0 1-1,0-1 1,1 1 0,0 1-1,0-1 1,1 0 0,0 1-1,1 0 1,0 0-1,0-1 1,1 1 0,0 1-1,0-1 1,1 0-1,0 0 1,1 0 0,0 0-1,2 9 1,-1-15-4,-1 0 0,0 0 0,1 0 0,0 0 0,0 0 0,-1-1 0,2 1 0,-1 0 0,0-1 0,0 0 0,1 1 0,0-1 0,-1 0 0,1-1 0,0 1 0,0 0 0,0-1 0,0 1 0,0-1 0,0 0 0,0 0 0,0 0 0,1-1 0,-1 1 0,0-1 0,1 0 0,-1 0 0,0 0 0,5 0 0,2-1 0,-1 0 0,1 0 0,-1-1 0,0 0 0,1-1 0,-1 0 0,0 0 0,-1-1 0,11-6 0,12-11 0,-1-1 0,0-2 0,-2-1 0,35-40 0,88-121 0,-131 155 0,-20 31 0,1-1 0,-1 1 0,0 0 0,1-1 0,-1 1 0,0-1 0,0 1 0,1 0 0,-1-1 0,0 1 0,0-1 0,0 1 0,0-1 0,1 1 0,-1-1 0,0 1 0,0-1 0,0 1 0,0 0 0,0-1 0,0 1 0,0-1 0,-1 1 0,1-1 0,0 1 0,0-1 0,0 1 0,0-1 0,-1 1 0,1 0 0,0-2 0,-2 2 0,1 0 0,-1 0 0,1 0 0,0 0 0,-1 0 0,1 1 0,0-1 0,-1 0 0,1 1 0,0-1 0,0 1 0,-1-1 0,1 1 0,0-1 0,0 1 0,0 0 0,0 0 0,-2 1 0,-23 20 0,25-21 0,-12 10 0,1 1 0,0 1 0,1 0 0,0 0 0,1 1 0,0 1 0,2 0 0,-1 0 0,2 0 0,0 1 0,1 0 0,0 1 0,2-1 0,0 1 0,0 0 0,2 0 0,-1 28 0,9 111-2589,-23-207-1474,-44-197 8494,60 247-4394,1 0-1,0 0 1,-1 0-1,1 0 1,-1 0 0,1 0-1,0 0 1,0 0-1,0 0 1,-1 1-1,1-1 1,0 0 0,0 0-1,0 0 1,0 0-1,1 0 1,-1 0-1,0 0 1,0 0-1,1 0 1,-1 0 0,0 0-1,1 0 1,-1 0-1,1 0 1,-1 1-1,1-1 1,-1 0 0,1 0-1,0 1 1,-1-1-1,1 0 1,0 1-1,0-1 1,0 0-1,-1 1 1,1-1 0,0 1-1,0 0 1,0-1-1,0 1 1,0 0-1,0-1 1,0 1-1,0 0 1,0 0 0,0 0-1,0 0 1,0 0-1,0 0 1,0 0-1,1 0 1,8 2-455,0 0-1,1 1 1,-2 0-1,14 6 1,0 0-1830,17-1-4078,3-4-4377</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7.112"/>
    </inkml:context>
    <inkml:brush xml:id="br0">
      <inkml:brushProperty name="width" value="0.025" units="cm"/>
      <inkml:brushProperty name="height" value="0.025" units="cm"/>
    </inkml:brush>
  </inkml:definitions>
  <inkml:trace contextRef="#ctx0" brushRef="#br0">32 0 10474,'-5'34'13692,"-5"4"-8113,7-31-5463,0 1 0,0-1 1,1 1-1,0 0 0,1 0 1,0 0-1,0 0 1,1 0-1,0 0 0,0 0 1,1 1-1,0-1 0,2 10 1,-1-16-80,0 0 0,0 0 0,0 0 0,0 0 0,0 0 0,0-1 0,0 1 0,0-1 0,1 1 0,-1-1 0,1 0 1,-1 0-1,1 0 0,-1 0 0,1 0 0,0 0 0,-1-1 0,1 0 0,0 1 0,0-1 0,-1 0 0,6-1 0,5 1 86,0-1 1,-1 0-1,22-5 0,-13-1-117,0-1 0,-1-1 0,-1 0 0,1-2 0,-2 0 0,0-2 1,0 0-1,19-17 0,28-21-13,-64 53 7,-1 0 0,0 0 0,1 0 0,-1 0 0,0 0 0,0 0 0,0 0 0,-1 0 0,1 0 0,0 0 0,-1 0 0,0 2 0,-25 51 0,21-46 0,0 0 0,1 0 0,0 1 0,0-1 0,1 1 0,0 0 0,1 0 0,-3 19 0,5-28 0,0-1 0,0 1 0,0-1 0,0 0 0,0 1 0,1-1 0,-1 1 0,0-1 0,0 1 0,0-1 0,0 0 0,1 1 0,-1-1 0,0 1 0,0-1 0,1 0 0,-1 1 0,0-1 0,0 0 0,1 0 0,-1 1 0,0-1 0,1 0 0,-1 1 0,1-1 0,-1 0 0,0 0 0,1 0 0,-1 0 0,1 1 0,-1-1 0,0 0 0,1 0 0,0 0 0,21-3 0,20-14 0,-11-5 0,-2-1 0,45-44 0,26-22 0,-100 88 0,1 1 0,-1 0 0,0-1 0,1 1 0,-1-1 0,1 1 0,-1 0 0,1-1 0,-1 1 0,1 0 0,-1-1 0,1 1 0,-1 0 0,1 0 0,-1-1 0,1 1 0,-1 0 0,1 0 0,-1 0 0,1 0 0,0 0 0,-1 0 0,1 0 0,-1 0 0,1 0 0,0 0 0,-1 0 0,1 0 0,-1 0 0,1 0 0,-1 1 0,2-1 0,-2 19 0,-15 26 0,1-16 0,9-19 0,-1 1 0,2-1 0,-1 0 0,2 1 0,-1 0 0,2 0 0,-4 20 0,7-31 0,-1 1 0,1 0 0,-1 0 0,1 0 0,-1-1 0,1 1 0,0 0 0,-1-1 0,1 1 0,0-1 0,0 1 0,-1-1 0,1 1 0,0-1 0,0 1 0,0-1 0,0 0 0,0 1 0,-1-1 0,1 0 0,0 0 0,0 0 0,0 0 0,0 0 0,0 0 0,0 0 0,0 0 0,0 0 0,0 0 0,0 0 0,-1-1 0,3 1 0,34-8 0,-32 6-510,0-1-1,1 0 1,-1 0 0,0 0-1,-1-1 1,1 1 0,-1-1-1,1 0 1,-1-1 0,0 1-1,-1-1 1,6-8 0,-2 2-1850,-1-1 0,-1 1 0,0-1 0,5-21 1,-4 16-10373</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7.487"/>
    </inkml:context>
    <inkml:brush xml:id="br0">
      <inkml:brushProperty name="width" value="0.025" units="cm"/>
      <inkml:brushProperty name="height" value="0.025" units="cm"/>
    </inkml:brush>
  </inkml:definitions>
  <inkml:trace contextRef="#ctx0" brushRef="#br0">1 1 8040,'0'0'1793,"48"16"-1921,-46-8-64,-2 1-160,0-2 256,-2 1 256,-9 0-32,-2 2-1473</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56.498"/>
    </inkml:context>
    <inkml:brush xml:id="br0">
      <inkml:brushProperty name="width" value="0.025" units="cm"/>
      <inkml:brushProperty name="height" value="0.025" units="cm"/>
    </inkml:brush>
  </inkml:definitions>
  <inkml:trace contextRef="#ctx0" brushRef="#br0">816 81 6790,'0'0'2104,"-12"-6"-631,-12-6-1062,-1-1 1527,0 1 0,-44-15-1,62 24-1734,1 1 1,-1 1-1,0-1 0,0 1 0,0 0 0,0 1 0,0-1 1,0 1-1,0 1 0,0-1 0,0 1 0,1 1 1,-1-1-1,0 1 0,0 0 0,1 1 0,-8 3 0,-11 11-111,1 2-1,1 0 0,0 2 0,2 0 0,1 2 0,-22 30 0,-95 156 30,102-147-80,2 1 1,4 2-1,-39 120 1,54-133-36,2 1 0,2 0 0,2 1 0,3 0 0,3 84 0,3-125-6,0-1 0,0 1-1,2-1 1,-1 0 0,1 0-1,1 0 1,1-1 0,-1 1-1,8 10 1,-9-16 16,1 0 0,0-1 0,0 1 1,0-1-1,1 0 0,0 0 0,0-1 0,0 0 1,0 0-1,1 0 0,0 0 0,-1-1 0,1 0 1,1 0-1,-1-1 0,0 1 0,1-1 0,7 1 1,5-1 114,0 0 0,0-1 0,0-1 0,-1-1 0,1-1 0,0 0 0,0-2 0,-1 0 0,1-1 0,-1-1 0,31-14 0,0-4 409,-1-3 0,82-59 0,-80 49 51,-2-2 1,-2-2-1,-2-2 0,-1-2 0,67-93 1,-93 114-452,-1 0 0,-2-1 0,-1-1 0,0 0 0,-2-1 0,-1 0 0,-2-1 0,0 0 0,-2 0 0,-1-1 0,-1 0 0,-1 1 0,-2-1 0,-4-48 0,1 65-107,0 0 0,-1 0 0,0 0 0,-1 1 1,0-1-1,-1 1 0,0 0 0,-1 0 0,0 1 0,-1-1 0,0 1 0,-1 1 0,0-1 0,0 2 0,-1-1 1,0 1-1,-1 0 0,1 1 0,-2 0 0,1 0 0,-1 1 0,0 1 0,-12-5 0,-13-3-74,-1 1 0,0 3 0,-1 0 0,0 3 0,0 1 0,-40 0 0,76 5 49,-4 0-314,-1 0 1,1-1-1,-1 0 1,0 0 0,1 0-1,-12-5 1,17 6 113,0-1-1,0 1 1,0-1 0,1 1 0,-1-1 0,0 0 0,0 1 0,1-1 0,-1 0 0,0 0 0,1 0 0,-1 1 0,1-1 0,-1 0 0,1 0-1,-1 0 1,1 0 0,-1 0 0,1 0 0,0-1 0,0 0-344,0 0-1,0 0 1,0-1-1,0 1 1,1 0-1,-1 0 1,1 0 0,-1 0-1,1 0 1,0 0-1,0 0 1,2-4-1,23-28-11260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506"/>
    </inkml:context>
    <inkml:brush xml:id="br0">
      <inkml:brushProperty name="width" value="0.025" units="cm"/>
      <inkml:brushProperty name="height" value="0.025" units="cm"/>
    </inkml:brush>
  </inkml:definitions>
  <inkml:trace contextRef="#ctx0" brushRef="#br0">0 2203 12139,'0'0'2365,"10"-2"-1964,9-3-368,0 0 0,-1-1 0,1-1 0,-1-1 0,-1-1-1,26-16 1,106-80 67,-138 97-99,599-515 1160,-451 377-849,8-6-284,504-446 1209,35 48-5854,-629 497 709</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8.077"/>
    </inkml:context>
    <inkml:brush xml:id="br0">
      <inkml:brushProperty name="width" value="0.025" units="cm"/>
      <inkml:brushProperty name="height" value="0.025" units="cm"/>
    </inkml:brush>
  </inkml:definitions>
  <inkml:trace contextRef="#ctx0" brushRef="#br0">145 86 11435,'0'0'4356,"0"-9"-358,1-30-202,-1 38-3659,1-1-1,-1 1 1,0 0 0,0-1 0,0 1-1,0 0 1,0-1 0,-1 1 0,1 0-1,0 0 1,0-1 0,-1 1 0,1 0-1,-1 0 1,1 0 0,-1-1 0,0 1-1,1 0 1,-1 0 0,0 0 0,0 0-1,0 0 1,0 0 0,0 1 0,0-1-1,0 0 1,0 0 0,0 1-1,0-1 1,0 0 0,0 1 0,-1-1-1,1 1 1,0 0 0,0-1 0,-1 1-1,1 0 1,0 0 0,0 0 0,-1 0-1,1 0 1,0 0 0,-1 0 0,1 0-1,0 0 1,0 1 0,-1-1 0,1 0-1,0 1 1,0-1 0,-2 2 0,-3 0 4,0 1 0,0-1 0,1 1 0,-1 1 0,1-1 1,0 1-1,0 0 0,-7 6 0,6-2-81,1-1-1,0 1 1,0 0 0,1 0-1,0 1 1,0-1 0,1 1-1,-3 11 1,5-18-54,1-1 0,-1 1 0,1 0 0,-1 0 0,1 0 0,0 0 0,0 0 0,0 0 0,0 0 0,0 0 0,0 0 0,0 0 0,1 0 0,-1 0 0,1 0 0,0-1 0,-1 1 0,1 0 0,0 0 0,0-1 0,0 1 0,0 0 0,0-1 0,1 1 0,-1-1 0,0 1 0,1-1 0,-1 0 0,1 1 0,-1-1 0,1 0 0,0 0 0,-1 0 0,1 0 0,0-1 0,0 1 0,0 0 0,0-1 0,0 1 0,-1-1 0,1 0 0,0 0 0,4 0 0,2 1-6,1-1 0,-1 0 0,0-1 0,1 0 0,-1-1 0,0 1 0,0-1 0,0-1 0,0 0 0,0 0 0,-1 0 0,1-1 0,-1 0 0,0-1 0,0 1 0,-1-1 0,11-10 0,2-5 0,0-2 0,-1 0 0,27-45 0,-51 75 0,0 1 0,1 0 0,0 0 0,0 0 0,1 1 0,0 0 0,1 0 0,0 0 0,0 0 0,-1 16 0,4-24 0,0-1 0,1 0 0,-1 0 0,1 0 0,-1 0 0,1 0 0,0 0 0,-1 0 0,1 0 0,0 0 0,0 0 0,0 0 0,0 0 0,0 0 0,0 0 0,0-1 0,0 1 0,0 0 0,0-1 0,0 1 0,0-1 0,1 1 0,-1-1 0,0 0 0,0 1 0,1-1 0,-1 0 0,0 0 0,0 0 0,1 0 0,-1 0 0,0 0 0,0 0 0,1-1 0,-1 1 0,0 0 0,2-1 0,51-11 0,20-29 0,-60 31 0,1 1 0,0 1 0,1 0 0,0 2 0,22-8 0,-38 14 0,1 0 0,0 0 0,-1-1 0,1 1 0,-1 0 0,1 0 0,0 0 0,-1 0 0,1 0 0,0 0 0,-1 0 0,1 0 0,-1 0 0,1 1 0,0-1 0,-1 0 0,1 0 0,-1 1 0,1-1 0,-1 0 0,1 0 0,-1 1 0,1-1 0,-1 1 0,1-1 0,-1 0 0,1 1 0,-1-1 0,0 1 0,1-1 0,-1 1 0,0-1 0,1 1 0,-1-1 0,0 1 0,0 0 0,1-1 0,-1 1 0,0-1 0,0 1 0,0 0 0,0-1 0,0 1 0,0-1 0,0 1 0,0 0 0,0-1 0,0 1 0,0-1 0,0 1 0,0 0 0,-1-1 0,1 1 0,0-1 0,0 1 0,-1-1 0,1 1 0,0-1 0,-1 2 0,-20 47 0,14-36 0,5-9 0,0 0 0,0 1 0,1-1 0,-1 0 0,1 1 0,0 0 0,0-1 0,1 1 0,-1 5 0,2-9 0,-1 0 0,1 1 0,0-1 0,-1 0 0,1 0 0,0 0 0,0 1 0,0-1 0,-1 0 0,1 0 0,0 0 0,1-1 0,-1 1 0,0 0 0,0 0 0,0 0 0,0-1 0,1 1 0,-1-1 0,0 1 0,1-1 0,-1 1 0,0-1 0,1 0 0,-1 0 0,0 1 0,1-1 0,-1 0 0,1 0 0,-1-1 0,0 1 0,1 0 0,1-1 0,11 0 0,-1-1 0,1 0 0,-1-1 0,1 0 0,-1-1 0,24-11 0,41-11 0,-76 29 0,-9 6 0,-7 6 0,-7 5-1736,-8 6-5929,18-18-3562</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30.613"/>
    </inkml:context>
    <inkml:brush xml:id="br0">
      <inkml:brushProperty name="width" value="0.025" units="cm"/>
      <inkml:brushProperty name="height" value="0.025" units="cm"/>
    </inkml:brush>
  </inkml:definitions>
  <inkml:trace contextRef="#ctx0" brushRef="#br0">11732 10043 5093,'0'0'14066,"4"2"-13665,0-1-307,0 1 1,-1-1 0,1 1-1,0-1 1,0-1-1,0 1 1,0 0 0,0-1-1,0 0 1,0 0-1,0 0 1,0 0 0,0-1-1,0 1 1,0-1-1,3-2 1,1 0-54,0 0-1,0-1 1,-1 1-1,1-2 1,-1 1-1,0-1 1,8-8 0,3-4-47,-1-1 1,-1 0-1,-1-2 1,20-31 0,-20 25 43,-2 0 0,-1-1 0,-1-1 0,-2 0 0,0 0 0,-2-1 0,7-58 1,-6-13 140,-6-101 0,-3 122-154,-20-223 349,3 81 69,1-4 89,-9 0 0,-94-373 0,47 364-295,-103-227-1,24 76 129,136 341-173,-81-226 745,-138-267 0,-254-300-958,-62 38 112,-42 52-91,158 209-6,-415-460-46,470 569 40,81 95-374,-163-193 415,389 433-32,25 32 16,-81-83 0,109 126-38,0 1 0,-2 2 0,0 0-1,0 1 1,-2 1 0,1 1 0,-2 1 0,-29-10 0,-2 6-77,0 1 0,-1 4 0,-107-9 0,-178 14 311,234 6 0,-885 74 1858,841-57-2100,-1566 254-297,43 192 420,612-55 460,1032-394-564,10-4-26,0-1 0,-1-1 0,0-1 0,-35 7 0,56-14-63,0 0-1,0 0 0,0 0 0,1 0 0,-1 0 0,0 0 0,0 0 1,0 0-1,0 0 0,1 0 0,-1-1 0,0 1 0,0 0 0,0-1 0,1 1 1,-1 0-1,0-1 0,0 1 0,1-1 0,-1 1 0,1-1 0,-1 0 0,0 1 1,1-1-1,-1 0 0,1 1 0,-1-1 0,1 0 0,0 1 0,-1-1 0,1 0 1,0 0-1,-1 0 0,1 1 0,0-1 0,0 0 0,0 0 0,0 0 0,0 0 1,0 1-1,0-1 0,0 0 0,0 0 0,0 0 0,0 0 0,0 0 1,1 1-1,-1-1 0,0 0 0,1 0 0,-1 1 0,1-2 0,20-49-6070,-20 50 5906,20-40-6181,3-2-4206</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30.940"/>
    </inkml:context>
    <inkml:brush xml:id="br0">
      <inkml:brushProperty name="width" value="0.025" units="cm"/>
      <inkml:brushProperty name="height" value="0.025" units="cm"/>
    </inkml:brush>
  </inkml:definitions>
  <inkml:trace contextRef="#ctx0" brushRef="#br0">950 36 11403,'13'-10'1760,"-11"7"-1344,0 1 1,1 0-1,-1-1 1,1 1-1,0 1 1,-1-1-1,1 0 1,0 1-1,0-1 1,0 1-1,0 0 1,1 0-1,-1 0 1,6-1-1,-8 5-229,-1 0 0,0-1 0,0 1 0,0-1 0,0 1-1,0 0 1,-1-1 0,1 1 0,-1 0 0,0-1 0,0 1-1,-1 2 1,-12 13-107,0 0-1,-2-1 1,0-1-1,0 0 1,-2-1-1,-32 21 1,30-21-44,-395 256 171,68-50 4599,337-214-4625,1-1-68,1 0 0,-1 0 0,1 1-1,1 0 1,-1 0 0,-8 11 0,16-18-112,-1 1 0,1 0 0,0-1 0,-1 1-1,1-1 1,-1 1 0,1-1 0,0 1 0,0 0 0,-1-1 0,1 1-1,0 0 1,0-1 0,0 1 0,0 0 0,0-1 0,0 1-1,0 0 1,0 0 0,0-1 0,0 1 0,0 0 0,0-1 0,0 1-1,1 1 1,0-1-19,0 0 0,0-1 0,1 1 0,-1 0 0,0-1 0,0 1 0,1 0 0,-1-1 0,1 0 0,-1 1 0,0-1 0,1 0-1,-1 0 1,1 1 0,1-1 0,42 0-998,0-2 0,0-2 0,-1-2 0,0-2 0,53-16 0,-72 18 333,168-41-5377</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8.168"/>
    </inkml:context>
    <inkml:brush xml:id="br0">
      <inkml:brushProperty name="width" value="0.025" units="cm"/>
      <inkml:brushProperty name="height" value="0.025" units="cm"/>
    </inkml:brush>
  </inkml:definitions>
  <inkml:trace contextRef="#ctx0" brushRef="#br0">1 843 4420,'0'0'5808,"8"-8"-4644,1-4-730,-6 8-170,1-1-1,-1 1 0,1 0 0,0 0 0,0 1 0,0-1 0,0 1 1,5-3-1,-8 5-122,0 1-1,0-1 1,-1 1 0,1 0 0,0 0 0,-1-1 0,1 1-1,0 0 1,0 0 0,0 0 0,-1 0 0,1 0 0,0 0 0,0 0-1,0 0 1,-1 0 0,1 0 0,0 0 0,0 0 0,-1 1-1,1-1 1,0 0 0,0 1 0,-1-1 0,1 0 0,0 1-1,-1-1 1,1 1 0,-1-1 0,1 1 0,0-1 0,-1 1-1,1 0 1,0 0 0,18 31 522,-6-10-20,-5-13-567,1 0 0,0-1 0,1 0 0,0 0 0,0-1 0,1-1 0,-1 1 0,2-2 0,-1 0 0,0 0 0,20 5 0,16 2 282,80 10 0,-65-12-112,64 7 39,1-5-1,173-5 1,252-42 1094,-63 2-772,-124 34-240,-8 0 93,-291-6-349,0-3-1,-1-3 1,0-2 0,-1-4-1,110-43 1,290-162 2215,-175 59-1505,-243 133-749,-1-2 1,-1-2-1,76-78 0,-68 45 25,-46 55-76,2 1 1,-1 1-1,2-1 0,-1 1 0,1 0 1,1 1-1,-1 0 0,2 1 1,-1 0-1,1 0 0,23-11 0,-12 7-232,-22 12 157,1-1-1,-1 1 1,0 0-1,0 0 1,0-1 0,0 1-1,0 0 1,0 0-1,1-1 1,-1 1-1,0 0 1,0-1-1,0 1 1,0 0-1,0 0 1,0-1-1,0 1 1,0 0-1,0-1 1,0 1-1,0 0 1,0 0-1,-1-1 1,1 1-1,0 0 1,0 0-1,0-1 1,0 1-1,0 0 1,-1 0-1,1-1 1,0 1-1,0 0 1,0 0-1,0 0 1,-1-1-1,1 1 1,-1 0-1,-37-15-8228,25 12 5007,-6-3-6109</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8.539"/>
    </inkml:context>
    <inkml:brush xml:id="br0">
      <inkml:brushProperty name="width" value="0.025" units="cm"/>
      <inkml:brushProperty name="height" value="0.025" units="cm"/>
    </inkml:brush>
  </inkml:definitions>
  <inkml:trace contextRef="#ctx0" brushRef="#br0">62 186 2787,'0'0'7148,"-9"0"-4474,-29 1-127,37-1-2390,1 0 0,-1 0 0,0 1 0,0-1 0,1 0 1,-1 1-1,0-1 0,1 1 0,-1-1 0,0 1 0,1-1 1,-1 1-1,0-1 0,1 1 0,-1 0 0,1-1 0,-1 1 1,1 0-1,0-1 0,-1 1 0,1 0 0,0-1 0,-1 1 0,1 0 1,0 0-1,0 0 0,0-1 0,-1 1 0,1 0 0,0 0 1,0 0-1,0-1 0,1 1 0,-1 0 0,0 0 0,0 0 1,0 1 96,0 0 1,1-1 0,-1 1 0,0-1 0,1 1-1,-1-1 1,1 1 0,0-1 0,-1 0 0,1 1 0,0-1-1,0 0 1,0 1 0,0-1 0,2 2 0,3-1 101,0 1 0,1-2 0,-1 1 0,1-1 0,0 0 0,-1 0 0,1-1 0,0 0 0,0 0 0,-1-1 0,1 0 0,0 0 0,11-3 0,5-3-195,0-1-1,30-15 1,-28 11-138,-1-1 0,-1-2 0,0 0 0,-1-1 0,0-2 0,-2 0 0,0-1 0,-1-1 0,24-33 0,-38 52-126,-3 11 80,-2 12 101,-10 25 512,-20 61 1,18-74-433,2 2 1,2 0-1,-7 65 1,14-84-425,-1 53-999,10-26-6573,1-23-4478</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5.073"/>
    </inkml:context>
    <inkml:brush xml:id="br0">
      <inkml:brushProperty name="width" value="0.025" units="cm"/>
      <inkml:brushProperty name="height" value="0.025" units="cm"/>
    </inkml:brush>
  </inkml:definitions>
  <inkml:trace contextRef="#ctx0" brushRef="#br0">5974 638 5061,'2'1'14788,"-2"4"-13321,-7 3-1323,1 0-1,-1 0 1,-1-1-1,0 0 1,0 0-1,0 0 1,-1-1 0,1-1-1,-1 0 1,-11 5-1,-10 7 430,-200 114 1236,195-115-1613,-1-1-1,-1-2 0,-1-2 1,-67 12-1,-140 5 22,-2-10 0,-275-17 0,392-9-206,-188-37 0,-125-53 31,-126-22-9,-850-87-210,1270 184 52,-422-79-215,476 79 339,0-5 0,2-3 0,-165-81 0,240 102 1,0-1 1,1 0 0,-21-18-1,32 24 57,0 0 0,1 0-1,0-1 1,0 0 0,0 0 0,1-1-1,0 1 1,0-1 0,0 0-1,1 0 1,-4-14 0,7 20-21,-1-1 0,1 1 1,0 0-1,-1 0 0,1-1 0,-1 1 0,1 0 1,-1 0-1,1 0 0,-1 0 0,0 0 1,0 0-1,0 0 0,1 0 0,-1 0 1,0 0-1,0 0 0,0 0 0,0 0 0,-1 1 1,1-1-1,0 0 0,0 1 0,0-1 1,-1 1-1,1-1 0,0 1 0,0 0 0,-1 0 1,1-1-1,0 1 0,-1 0 0,1 0 1,0 0-1,0 0 0,-1 1 0,1-1 0,0 0 1,-1 0-1,1 1 0,-2 0 0,-17 1 66,20-3-401,0 1 0,0-1 1,0 0-1,0 0 0,-1 1 0,1-1 0,0 0 1,0 0-1,0 0 0,1 1 0,-1-1 1,0 0-1,0 0 0,0 1 0,1-1 1,-1 0-1,0 0 0,1 1 0,-1-1 1,0 0-1,1 1 0,-1-1 0,1 0 1,-1 1-1,1-1 0,0 1 0,0-1 1,9-6-6546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5.616"/>
    </inkml:context>
    <inkml:brush xml:id="br0">
      <inkml:brushProperty name="width" value="0.025" units="cm"/>
      <inkml:brushProperty name="height" value="0.025" units="cm"/>
    </inkml:brush>
  </inkml:definitions>
  <inkml:trace contextRef="#ctx0" brushRef="#br0">122 280 7399,'-84'24'5613,"47"-17"6997,45-9-10770,17-10-1286,-12 1-494,0 0 1,-1-1-1,0 0 0,0 0 1,-2-2-1,1 1 1,-2-1-1,0-1 1,-1 1-1,0-2 0,-1 1 1,-1-1-1,0 0 1,-1 0-1,-1-1 0,0 1 1,-2-1-1,2-22 1,-3 42-76,1 0 0,0 0 0,-1-1 0,1 1 0,0 0 1,1-1-1,-1 1 0,5 3 0,-1 0 58,6 5 27,0 0 0,0 0 0,1-2 0,0 0 0,0 0 0,1-1 0,0-1 0,1 0 0,0-1 0,0 0 0,27 5 0,8-2 75,1-1 0,66 0 0,-68-6-160,-28 1-1704,-40-2-3326,-12-1-1452</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6.563"/>
    </inkml:context>
    <inkml:brush xml:id="br0">
      <inkml:brushProperty name="width" value="0.025" units="cm"/>
      <inkml:brushProperty name="height" value="0.025" units="cm"/>
    </inkml:brush>
  </inkml:definitions>
  <inkml:trace contextRef="#ctx0" brushRef="#br0">160 250 4292,'-9'0'2675,"2"0"-2286,-68 3 1367,21 8 3994,54-10-5600,-1-1 1,0 0-1,0 0 0,1 1 0,-1-1 0,0 0 1,0 1-1,1-1 0,-1 0 0,0 1 1,1-1-1,-1 1 0,0-1 0,1 1 0,-1 0 1,1-1-1,-1 1 0,1 0 0,-1-1 1,1 1-1,0 0 0,-1 1 0,9 10 2352,-4-10-2207,0 0 0,1 0 0,-1 0 0,0-1 0,1 1 0,-1-1 0,7 1 0,46 2 807,-1-2 0,1-3 0,63-9 0,173-38 56,-144 21-910,238-39-132,524-83 115,-885 145-202,3 0 1,-59 16 151,5-6-386,-18 6 550,20 0-8098,28-15 584</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1.088"/>
    </inkml:context>
    <inkml:brush xml:id="br0">
      <inkml:brushProperty name="width" value="0.025" units="cm"/>
      <inkml:brushProperty name="height" value="0.025" units="cm"/>
    </inkml:brush>
  </inkml:definitions>
  <inkml:trace contextRef="#ctx0" brushRef="#br0">3641 1984 5189,'3'-9'7175,"-5"-11"-3962,-6-16-330,-12-21-1027,-2 0 1,-2 1-1,-61-100 0,21 59-1316,-83-98-1,-69-70 2312,172 215-3008,-3 1 0,-2 3 0,-1 1 0,-3 3 0,-65-39 0,-304-157 209,297 172-214,-570-267-163,653 316 294,-1 1 0,0 3 0,-1 1 0,-1 3 0,1 1 0,-2 3 0,1 1 0,0 2 0,-1 3 0,1 1 0,0 2 0,-1 3 0,2 1 0,-80 25 0,-423 181 239,529-206-222,0-1 0,1 1 0,0 1 0,0 0 0,1 2 0,0-1 0,-23 23 0,49-43-6491,-5 5 5067,0 0 0,0 0 0,0-1 0,-1 1 1,0-1-1,5-7 0,4-17-7723</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1.479"/>
    </inkml:context>
    <inkml:brush xml:id="br0">
      <inkml:brushProperty name="width" value="0.025" units="cm"/>
      <inkml:brushProperty name="height" value="0.025" units="cm"/>
    </inkml:brush>
  </inkml:definitions>
  <inkml:trace contextRef="#ctx0" brushRef="#br0">409 1 12908,'0'0'822,"-9"8"-571,-6 5-200,-182 180 3832,167-160-3018,1 1 0,2 2 0,1 0 0,-27 54 0,50-85-716,0 1 1,0 0-1,0 0 1,1 0-1,0 0 1,0 1-1,1-1 1,0 0-1,-1 12 0,3-17-132,-1-1 0,1 1-1,0 0 1,0-1-1,0 1 1,-1 0-1,1-1 1,0 1 0,0-1-1,0 1 1,0-1-1,0 0 1,0 1-1,0-1 1,0 0 0,0 0-1,0 0 1,0 1-1,0-1 1,0 0-1,0 0 1,1-1 0,-1 1-1,0 0 1,0 0-1,0 0 1,0-1-1,0 1 1,0-1 0,1 0-1,0 1 31,21-7 348,-1 0 0,-1-1 0,1-1 0,31-20 0,15-5 230,45-15 7,145-41 0,-1 24-3354,-146 40-3257,-9 0-4511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890"/>
    </inkml:context>
    <inkml:brush xml:id="br0">
      <inkml:brushProperty name="width" value="0.025" units="cm"/>
      <inkml:brushProperty name="height" value="0.025" units="cm"/>
    </inkml:brush>
  </inkml:definitions>
  <inkml:trace contextRef="#ctx0" brushRef="#br0">23 1838 11435,'0'0'1286,"-4"8"-31,-13 27-721,17-34-528,0-1 1,0 0-1,-1 1 0,1-1 1,0 0-1,0 0 1,0 1-1,0-1 1,0 0-1,0 1 0,-1-1 1,1 0-1,0 1 1,0-1-1,0 0 1,0 1-1,0-1 0,0 0 1,0 1-1,0-1 1,0 0-1,1 1 1,-1-1-1,0 0 0,0 0 1,0 1-1,0-1 1,0 0-1,0 1 1,1-1-1,-1 0 0,0 0 1,0 1-1,0-1 1,1 0-1,-1 1 1,14-2 57,15-10-46,-1-9 148,-1-1 0,-1-1 0,-1-2 1,-1-1-1,25-32 0,1 0 257,711-742 1228,-519 569-2636,354-257-1,-493 413-2308,-14 10-1495</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5.560"/>
    </inkml:context>
    <inkml:brush xml:id="br0">
      <inkml:brushProperty name="width" value="0.025" units="cm"/>
      <inkml:brushProperty name="height" value="0.025" units="cm"/>
    </inkml:brush>
  </inkml:definitions>
  <inkml:trace contextRef="#ctx0" brushRef="#br0">2278 1 10378,'0'0'3075,"6"11"-3230,39 59 296,-26-44 95,-2 1-1,0 1 1,-2 0-1,15 39 0,-23-39 13,0 0 0,-2 1 0,-1 0 0,-1 0 0,-2 0 0,-1 0 0,-1 0 0,-8 47 0,0-45-3,-1-1-1,-2-1 1,-1 0-1,-1 0 1,-25 37 0,15-26 142,-27 62 0,51-102-387,-19 52 432,-3-2-1,-2-1 1,-35 54-1,50-90-305,-1 1-1,0-2 1,-1 1-1,-1-1 1,0-1-1,0 0 1,-1-1-1,0 0 1,-1-1-1,0-1 1,-1 0-1,0 0 1,0-2-1,-31 10 1,14-10 35,0 0 1,-1-2-1,1-1 1,-1-2-1,-45-4 1,-163-31 316,153 18-59,-91-4 0,-335 16 520,481 5-944,1 2 0,-1 2 0,1 1-1,0 1 1,0 2 0,1 1 0,-48 23 0,62-25 11,1 1 0,1 1 0,0 1-1,0 0 1,1 1 0,0 0 0,1 1 0,1 1 0,0 0 0,1 1 0,0 0 0,2 0 0,-1 1 0,2 1 0,-7 18 0,-4 20 34,-18 98 0,10-36 8,15-72-31,-33 143 33,40-157-43,1 1 0,1 0 0,2 1-1,3 31 1,0-47 33,2 1-1,0-1 1,1 0-1,1 0 1,0-1-1,1 0 1,1 0-1,0-1 1,1 0 0,14 18-1,10 9 49,2-2 0,42 39 0,-62-65-70,1 0-1,1 0 0,0-2 1,1 0-1,0-1 0,0-1 0,1 0 1,1-2-1,-1 0 0,1-1 0,1-1 1,-1-1-1,1-1 0,0-1 1,0 0-1,28-1 0,32-2 141,0-3 1,125-22-1,234-31-98,-54 9-24,-290 28-1,125-39 0,88-49 83,-135 45-82,-117 42-12,-1-2 1,-1-3-1,-1-2 0,-1-2 0,-2-3 0,-1-2 0,-1-2 0,-3-2 0,0-2 0,-3-2 0,40-50 0,-49 52-29,2 2 1,2 1-1,1 2 1,1 1 0,73-44-1,-29 20 17,109-95 0,-166 130 5,-2-2-1,-1-1 0,-1 0 1,-2-2-1,0-1 0,-2 0 1,29-61-1,-40 67 13,0 0 0,-2-1 0,-1 1 0,5-49-1,-5-100 587,-5 74-130,1 81-452,1-23 102,-2 0 0,-1 0 0,-11-65 0,9 92-101,-1 0 0,0 0 0,0 0 0,-2 1 0,1 0 0,-2 0 0,1 0 0,-2 1 0,1 0 0,-2 0 0,1 1 0,-2 0 0,1 1 0,-21-16 0,-3 2-22,-1 2 0,-1 1-1,-1 2 1,-1 2 0,-75-24-1,-205-34 69,254 61-85,-363-81-246,393 91-583,-6-2-1651,19-4-3667,13-2-4727</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6.803"/>
    </inkml:context>
    <inkml:brush xml:id="br0">
      <inkml:brushProperty name="width" value="0.025" units="cm"/>
      <inkml:brushProperty name="height" value="0.025" units="cm"/>
    </inkml:brush>
  </inkml:definitions>
  <inkml:trace contextRef="#ctx0" brushRef="#br0">357 12 11115,'0'0'14723,"-10"-3"-12951,3 1-1679,1 0-1,-1 0 1,1 1-1,-1 0 1,0 1-1,1 0 1,-1 0-1,0 0 1,0 1-1,1-1 1,-1 2 0,1-1-1,-1 1 1,1 0-1,-1 0 1,1 1-1,0 0 1,0 0-1,0 0 1,-6 6-1,-4 1-71,0 2-1,1 0 0,0 1 0,1 1 0,1 0 1,0 0-1,1 2 0,1-1 0,0 2 1,1-1-1,1 1 0,0 1 0,1 0 1,1 0-1,1 0 0,1 1 0,0 0 1,2 0-1,0 0 0,1 0 0,0 1 1,2-1-1,3 27 0,-3-43-22,0 1 0,1 0-1,0-1 1,0 1 0,0 0-1,0-1 1,1 1 0,-1-1 0,1 0-1,0 0 1,0 1 0,0-1-1,0 0 1,1-1 0,-1 1 0,1 0-1,0-1 1,0 1 0,5 3-1,-4-4 18,1-1 0,0 1 1,-1-1-1,1 1 0,0-1 0,-1-1 0,1 1 0,0-1 0,0 1 0,0-1 0,-1-1 0,1 1 0,7-2 0,0-1 112,0 0 0,0-1 1,0 0-1,-1-1 0,1-1 0,-1 1 0,0-2 1,-1 1-1,0-2 0,18-15 0,-22 17-58,-1 0-1,0 0 1,0 0-1,0-1 1,-1 1-1,0-1 0,-1 0 1,1-1-1,-1 1 1,-1 0-1,0-1 1,0 0-1,0 1 1,-1-1-1,0 0 1,0-14-1,-1 21-68,1 1 0,-1-1 0,0 1 0,0-1 0,0 0 0,0 1 0,0-1 0,0 1 0,0-1 0,0 1 0,0-1 0,0 1 0,0-1 0,-1 0 0,1 1 0,0-1 0,0 1 0,-1-1 0,1 1 0,0-1 0,0 1 0,-1-1 0,1 1 0,-1 0 0,1-1 0,0 1 0,-1-1 0,1 1 0,-1 0 0,1 0 0,-1-1 0,1 1 0,-1 0 0,1 0 0,-1-1 0,1 1 0,-1 0 0,1 0 0,-1 0 0,1 0 0,-1 0 0,0 0 0,1 0 0,-1 0 0,1 0 0,-1 0 0,1 0 0,-1 0 0,1 0 0,-1 0 0,0 0 0,1 1 0,-1-1 0,-1 1 0,0 0 0,0 0 0,0 1 0,0-1 0,0 0 0,0 1 0,0-1 0,0 1 0,1 0 0,-1 0 0,1-1 0,-3 5 0,0 3 0,-1 1 0,1 0 0,1 0 0,0 0 0,0 0 0,1 1 0,1-1 0,0 0 0,0 1 0,1 0 0,1 19 0,0-28 0,0 0 0,-1 1 0,1-1 0,0 0 0,0 0 0,1 0 0,-1 0 0,0 0 0,1 0 0,-1 0 0,1 0 0,0 0 0,-1-1 0,1 1 0,0-1 0,0 1 0,0-1 0,0 0 0,0 0 0,0 0 0,1 0 0,-1 0 0,0 0 0,1 0 0,-1-1 0,0 1 0,1-1 0,-1 0 0,0 0 0,1 0 0,-1 0 0,1 0 0,-1 0 0,4-2 0,4 2 0,-1-2 0,1 1 0,-1-2 0,0 1 0,0-1 0,0 0 0,14-8 0,-6 0 0,-1 0 0,0-1 0,-1-1 0,0-1 0,21-25 0,-28 34 0,-10 14 0,2-9 0,-27 74-1656,18-53 216,1 1-1,0 0 1,2 0-1,1 1 1,0-1-1,-2 37 1,10-52-6295,11-7-5238</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143"/>
    </inkml:context>
    <inkml:brush xml:id="br0">
      <inkml:brushProperty name="width" value="0.025" units="cm"/>
      <inkml:brushProperty name="height" value="0.025" units="cm"/>
    </inkml:brush>
  </inkml:definitions>
  <inkml:trace contextRef="#ctx0" brushRef="#br0">26 1 12107,'0'0'19165,"-2"15"-18892,-3 28-287,-12 134 603,16-149-1183,1 0 1,1 0 0,1 0-1,10 41 1,-11-63-437,6 24-1048,-6-20-1915,-1 1-4206</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484"/>
    </inkml:context>
    <inkml:brush xml:id="br0">
      <inkml:brushProperty name="width" value="0.025" units="cm"/>
      <inkml:brushProperty name="height" value="0.025" units="cm"/>
    </inkml:brush>
  </inkml:definitions>
  <inkml:trace contextRef="#ctx0" brushRef="#br0">6 195 14478,'-1'-14'3715,"-1"1"-3169,1 0 746,0 0 0,0 0-1,2-18 1,-1 28-995,1-1 0,-1 1 0,1-1-1,0 1 1,0-1 0,0 1 0,0 0-1,1-1 1,-1 1 0,1 0 0,0 0-1,0 0 1,0 0 0,0 0 0,0 1-1,1-1 1,-1 1 0,1-1 0,4-2 0,5-1-92,-1 1 0,1 0 0,1 1 0,-1 1 1,0 0-1,1 0 0,0 1 0,15 0 1,-1 1 153,0 1 1,51 7-1,-70-6-359,0 1 0,1 0 0,-1 0 0,0 0 0,0 1 0,0 1 0,-1-1 0,1 1 0,-1 1 0,0-1 0,0 1 0,0 0 0,10 11 0,-15-13 0,1 0 0,-1 1 0,0-1 0,0 1 0,0-1 0,-1 1 0,1 0 0,-1 0 0,0 0 0,0 0 0,0 0 0,0 0 0,-1 0 0,0 0 0,0 0 0,0 0 0,0 0 0,0 0 0,-1 0 0,0 0 0,0 0 0,0 0 0,0 0 0,-1-1 0,1 1 0,-1 0 0,0-1 0,0 1 0,-1-1 0,-3 5 0,-19 23 0,-1-1 0,-1-1 0,-2-2 0,-55 42 0,-18 17 0,99-84 0,0 0 0,1 1 0,-1-1 0,1 1 0,-1 0 0,1 0 0,0 0 0,0 0 0,0 1 0,0-1 0,-1 5 0,3-7 0,0-1 0,0 1 0,0-1 0,0 1 0,0-1 0,0 1 0,0-1 0,0 1 0,0-1 0,0 1 0,1-1 0,-1 0 0,0 1 0,0-1 0,1 1 0,-1-1 0,0 1 0,0-1 0,1 0 0,-1 1 0,0-1 0,1 0 0,-1 1 0,1-1 0,-1 0 0,1 0 0,-1 1 0,1-1 0,27 5 0,-9-6-145,0 1 0,0 2 0,0 0 0,0 0 0,0 2 0,0 0 0,-1 2 0,0 0 0,0 0 0,0 2 0,31 18 0,-16-3-5507,-10-10-1781,1-1-7306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964"/>
    </inkml:context>
    <inkml:brush xml:id="br0">
      <inkml:brushProperty name="width" value="0.025" units="cm"/>
      <inkml:brushProperty name="height" value="0.025" units="cm"/>
    </inkml:brush>
  </inkml:definitions>
  <inkml:trace contextRef="#ctx0" brushRef="#br0">204 0 20531,'0'0'11606,"-12"1"-11040,2 1-562,0 0 0,0 1 0,1-1 0,-1 2 0,1 0 0,0 0 0,0 0 0,0 1 0,0 1 0,1-1 0,0 1 0,0 1 0,1-1 0,0 2 0,-12 12 0,14-12-4,-1 0 0,1-1 0,1 2 0,-1-1 0,-5 15 0,10-21 0,-1-1 0,0 1 0,1-1 0,-1 1 0,1-1 0,-1 1 0,1-1 0,0 1 0,0-1 0,-1 1 0,1 0 0,0-1 0,0 1 0,1-1 0,-1 1 0,0-1 0,1 1 0,-1 0 0,1-1 0,-1 1 0,1-1 0,-1 0 0,1 1 0,0-1 0,0 1 0,0-1 0,0 0 0,0 0 0,0 0 0,0 1 0,0-1 0,1 0 0,-1 0 0,0-1 0,1 1 0,-1 0 0,0 0 0,1-1 0,-1 1 0,3 0 0,71 9 0,-57-9 0,0 1 0,0 1 0,0 0 0,27 10 0,-41-12 0,0 1 0,0 0 0,0 0 0,0 0 0,-1 0 0,1 0 0,-1 1 0,0 0 0,1 0 0,-1 0 0,0 0 0,-1 0 0,1 1 0,-1-1 0,1 1 0,-1-1 0,0 1 0,0 0 0,-1 0 0,1 0 0,-1 0 0,0 0 0,0 1 0,0 4 0,0-4 0,-1-1 0,0 1 0,0 0 0,-1-1 0,1 1 0,-1 0 0,0-1 0,0 1 0,-1-1 0,1 1 0,-1-1 0,0 0 0,0 0 0,0 1 0,-4 3 0,0 0 0,0-1 0,-1 1 0,0-1 0,0-1 0,-1 1 0,0-1 0,-9 5 0,4-3 0,0-1 0,0 0 0,-1-1 0,0-1 0,0 0 0,0-1 0,-1 0 0,1-1 0,-26 1 0,39-4-25,0 1 1,-1-1-1,1 0 1,0 0-1,-1 0 1,1 0-1,0 0 0,-1-1 1,1 1-1,0 0 1,0-1-1,-1 1 1,1-1-1,0 1 0,0-1 1,0 0-1,-1 1 1,1-1-1,0 0 1,0 0-1,0 0 0,0 0 1,0 1-1,1-2 1,-1 1-1,0 0 1,0 0-1,1 0 0,-1 0 1,0 0-1,1-1 1,-1 1-1,1 0 1,0 0-1,-1-1 0,1 1 1,0 0-1,0-1 1,0 1-1,0 0 0,0-1 1,0 1-1,0 0 1,0-1-1,1-1 1,0-1-262,0 1 1,0-1 0,1 0 0,-1 0 0,1 0 0,0 1-1,0-1 1,0 1 0,1 0 0,-1-1 0,1 1 0,-1 0 0,1 1-1,5-5 1,18-8-7215</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9.037"/>
    </inkml:context>
    <inkml:brush xml:id="br0">
      <inkml:brushProperty name="width" value="0.025" units="cm"/>
      <inkml:brushProperty name="height" value="0.025" units="cm"/>
    </inkml:brush>
  </inkml:definitions>
  <inkml:trace contextRef="#ctx0" brushRef="#br0">0 0 10218,'0'0'12459,"42"77"-10345,-35-38-768,-5 10-674,-2 1-351,0 3-193,-7-4-128,-1-6-449,3-10-640,0-11-96,3-16-448,-1-6-1346,-3-22-1858,-1-12-7142</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9.455"/>
    </inkml:context>
    <inkml:brush xml:id="br0">
      <inkml:brushProperty name="width" value="0.025" units="cm"/>
      <inkml:brushProperty name="height" value="0.025" units="cm"/>
    </inkml:brush>
  </inkml:definitions>
  <inkml:trace contextRef="#ctx0" brushRef="#br0">97 40 18834,'0'0'8232,"12"-4"-6108,21-5-1408,0 1-1,0 1 0,0 2 1,56-1-1,-87 6-715,0 0-1,0 0 1,0 0 0,0 0 0,0 0-1,0 0 1,0 1 0,0-1-1,0 1 1,0 0 0,-1 0 0,1-1-1,0 1 1,0 0 0,-1 0 0,1 1-1,-1-1 1,1 0 0,-1 0-1,1 1 1,-1-1 0,0 1 0,1-1-1,0 4 1,-1-2-1,0 0 0,0 0 0,-1 0 0,1 0 0,-1 0 0,0 0 0,0 0 1,0 0-1,0 1 0,-1-1 0,1 0 0,-1 0 0,-2 5 0,-2 7 2,-1-1-1,-1 0 1,0 0 0,-1-1-1,-10 13 1,-20 19 17,28-35-18,0 0 0,1 0-1,1 1 1,0 1 0,0-1 0,1 1-1,-6 14 1,14-26 0,-1 1 0,0-1 0,1 1 0,-1-1 0,1 1 0,-1-1 0,0 0 0,1 1 0,-1-1 0,1 0 0,-1 1 0,1-1 0,-1 0 0,1 0 0,-1 0 0,1 1 0,-1-1 0,1 0 0,-1 0 0,1 0 0,0 0 0,-1 0 0,1 0 0,-1 0 0,1 0 0,-1 0 0,1 0 0,-1 0 0,1 0 0,-1-1 0,1 1 0,-1 0 0,2-1 0,22-3 0,14-6 0,60-12 0,-91 21 0,0 0 0,0 1 0,0 0 0,0 0 0,0 1 0,0-1 0,0 1 0,0 1 0,-1-1 0,1 1 0,10 5 0,-14-6 0,-1 0 0,1 1 0,-1-1 0,0 1 0,0-1 0,0 1 0,0 0 0,0 0 0,0 0 0,0 0 0,-1 0 0,1 0 0,-1 0 0,1 1 0,-1-1 0,0 1 0,0-1 0,0 1 0,0-1 0,0 1 0,-1-1 0,1 1 0,-1 0 0,0-1 0,1 1 0,-1 0 0,-1-1 0,1 1 0,0 0 0,-1-1 0,1 1 0,-1 0 0,0-1 0,-1 4 0,-1 1 0,0 0 0,-1 0 0,0 0 0,0-1 0,0 0 0,-1 0 0,0 0 0,0 0 0,0-1 0,-12 10 0,-3-2 0,0-1 0,0 0 0,-1-2 0,-1 0 0,1-2 0,-2 0 0,1-1 0,-1-2 0,0 0 0,0-1 0,0-1 0,-1-2 0,1 0 0,-40-4 0,56 1-75,0 1-1,1-1 1,-1-1 0,0 1-1,1-1 1,-10-5 0,15 7-43,-1 0-1,0 0 1,0 0 0,1 0-1,-1 0 1,1-1 0,-1 1 0,1 0-1,-1-1 1,1 1 0,0-1-1,-1 1 1,1-1 0,0 0 0,0 0-1,0 1 1,1-1 0,-1 0-1,0 0 1,1 0 0,-1 0 0,1 0-1,-1 0 1,1 0 0,0 0-1,0-3 1,6-5-7633,8 0-4031</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0.652"/>
    </inkml:context>
    <inkml:brush xml:id="br0">
      <inkml:brushProperty name="width" value="0.025" units="cm"/>
      <inkml:brushProperty name="height" value="0.025" units="cm"/>
    </inkml:brush>
  </inkml:definitions>
  <inkml:trace contextRef="#ctx0" brushRef="#br0">1 1 9385,'0'0'-2819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1.228"/>
    </inkml:context>
    <inkml:brush xml:id="br0">
      <inkml:brushProperty name="width" value="0.025" units="cm"/>
      <inkml:brushProperty name="height" value="0.025" units="cm"/>
    </inkml:brush>
  </inkml:definitions>
  <inkml:trace contextRef="#ctx0" brushRef="#br0">1150 192 192,'0'0'9385,"7"-10"-8590,59-75-485,-65 83-452,0 1 0,0-1 0,0 0 0,0 1-1,-1-1 1,1 0 0,0 0 0,-1 1 0,0-1 0,1 0 0,-1 0 0,0 0-1,0 0 1,0 0 0,0 0 0,0 1 0,0-1 0,-1 0 0,1 0 0,-1 0-1,1 1 1,-1-1 0,0 0 0,1 0 0,-1 1 0,0-1 0,0 1 0,0-1-1,-1 1 1,1-1 0,0 1 0,0-1 0,-1 1 0,1 0 0,-1 0 0,1 0-1,-1 0 1,1 0 0,-1 0 0,0 0 0,0 1 0,-2-2 0,-7-3 659,-1 1 1,1-1 0,-1 2-1,0 0 1,-15-2 0,9 3 120,1 1 0,-1 0 0,0 1 1,0 1-1,0 1 0,0 0 1,-23 7-1,17-2-273,0 1 1,1 2-1,0 0 0,-35 22 1,11 0-115,2 1 0,2 3 0,1 1 1,-41 48-1,23-18 472,2 2 1,4 3-1,3 3 1,3 1-1,-62 133 1,80-138-457,4 1 1,2 0-1,3 2 1,4 1-1,3 0 1,-8 152 0,23-136-196,4 0 1,5 0 0,3-1 0,4 0-1,4-1 1,49 132 0,18-3-483,151 272 1,-116-270-454,-93-173 462,2 0 0,53 58 0,-75-94 372,0-1-1,1 0 1,0-1-1,0 0 1,1-1-1,22 12 1,-29-17 58,1-1 0,-1 0 0,0 0 0,1 0 0,0-1 0,-1 0 0,1 0 0,0 0 0,0-1 0,0 0 0,-1 0 0,1 0 0,0-1 0,0 0 0,-1 0 0,1 0 0,0-1 0,-1 0 0,8-3 0,-4 0 204,0-1 1,0 0-1,0 0 1,-1-1-1,0-1 1,-1 1-1,1-1 1,11-16-1,3-10 569,20-38 0,-21 33-205,226-411 4184,49-86-2200,-170 326-2298,127-225 232,-193 320-402,81-226 1,-123 286-114,-2 0 0,-3 0 0,-3-1 0,-1-1 0,-4 1 0,-2-1 0,-2 0 0,-8-66 0,3 94 0,-1 0 0,-2 0 0,-1 0 0,-1 1 0,-2 1 0,-1-1 0,-21-36 0,20 44 0,-1 0 0,-1 1 0,0 0 0,-2 2 0,0 0 0,-1 0 0,0 2 0,-2 0 0,0 1 0,-22-11 0,7 7-71,-1 3-1,-1 0 1,0 3-1,-1 1 1,0 2 0,-1 1-1,-61-4 1,35 9-240,-1 2 0,0 3 0,-111 18 0,3 19-2845,64 1-4221,55-15-1895</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140"/>
    </inkml:context>
    <inkml:brush xml:id="br0">
      <inkml:brushProperty name="width" value="0.025" units="cm"/>
      <inkml:brushProperty name="height" value="0.025" units="cm"/>
    </inkml:brush>
  </inkml:definitions>
  <inkml:trace contextRef="#ctx0" brushRef="#br0">420 138 13773,'4'-12'2039,"0"4"-1500,-1 1 24,0 0 1,0-1-1,-1 1 1,0-1-1,0 0 1,0 0-1,-1 0 1,-1 0-1,1 0 1,-2-14-1,0 21-436,1 0-1,-1-1 0,0 1 1,0 0-1,0 0 0,0 0 1,0 0-1,0 0 0,0 0 0,0 0 1,-1 0-1,1 0 0,0 1 1,0-1-1,-1 0 0,1 1 1,-1-1-1,1 1 0,0-1 1,-1 1-1,1 0 0,-1 0 1,1 0-1,-1 0 0,-2 0 0,-40 5 461,31-1-526,1 1 0,0 1 0,0 0 0,0 1 0,1 0 0,0 1 0,1 0 0,-18 17 0,-6 10 190,-31 40 0,41-45-106,1 1-1,-32 60 1,48-77-83,0 0-1,1 0 1,0 1 0,2-1 0,0 1 0,0 1 0,1-1-1,1 0 1,0 28 0,2-40-55,0 0 0,0 0 0,0 0 0,1 0-1,0 0 1,-1 0 0,1 0 0,0 0 0,0-1 0,1 1 0,-1 0 0,1-1 0,-1 1-1,1-1 1,0 1 0,0-1 0,0 0 0,0 0 0,0 0 0,5 4 0,-3-4 11,1 0 0,-1 0 1,1 0-1,-1-1 1,1 1-1,0-1 0,0 0 1,0-1-1,0 1 1,0-1-1,9 0 0,-2-1 15,1-1 0,-1 0 0,0-1 0,0 0 0,0-1 0,0 0-1,0-1 1,-1 0 0,16-10 0,-17 8-11,-1 0 1,0-1-1,-1 0 1,13-15-1,-17 20-9,-1-1 0,-1-1 0,1 1 0,-1 0 0,1-1 0,-1 1 0,0-1 0,-1 0 0,1 1 0,-1-1 0,0 0 0,0 0 0,0-7 0,-1 12-12,-1-1 0,1 1 0,0 0 0,0-1 1,0 1-1,0 0 0,-1-1 0,1 1 0,0 0 1,0-1-1,-1 1 0,1 0 0,0-1 0,0 1 1,-1 0-1,1 0 0,0-1 0,-1 1 0,1 0 1,-1 0-1,1 0 0,0 0 0,-1-1 0,1 1 1,0 0-1,-1 0 0,1 0 0,-1 0 0,1 0 1,-1 0-1,1 0 0,0 0 0,-1 0 0,1 0 1,-1 0-1,1 0 0,0 0 0,-1 1 0,1-1 1,0 0-1,-1 0 0,1 0 0,-1 1 0,1-1 1,0 0-1,-1 0 0,1 1 0,-1-1 0,1 0 0,0 1-1,0-1 0,-1 0 1,1 0-1,0 0 1,-1 1-1,1-1 0,0 0 1,0 0-1,-1 1 1,1-1-1,0 0 0,0 0 1,0 1-1,0-1 0,-1 0 1,1 1-1,0-1 1,0 0-1,0 1 0,0-1 1,0 0-1,0 1 0,0-1 1,0 0-1,0 1 1,0-1-1,0 1 0,0-1 1,0 0-1,0 1 1,0-1-1,0 0 0,0 1 1,0-1-1,1 0 0,-1 1 1,0-1-1,0 0 1,0 0-1,0 1 0,1-1 1,-1 0-1,0 1 0,0-1 1,1 0-1,-1 0 1,0 0-1,1 1 0,-1-1 1,0 0-1,1 0 0,-1 0 1,0 0-1,1 0 1,-1 1-1,0-1 0,1 0 1,-1 0-1,0 0 1,1 0-1,-1 0 0,0 0 1,1 0-1,-1 0 0,0 0 1,1 0-1,-1-1 1,1 1-1,9 2 16,-1-1 1,1-1-1,0 0 0,0 0 1,0-1-1,-1 0 0,1 0 1,0-1-1,-1-1 1,1 1-1,-1-2 0,0 1 1,0-1-1,0-1 0,11-6 1,-19 10-12,-1 0 0,1 1 0,0 0 0,-1-1 0,1 1 0,0-1 0,0 1 0,-1 0 0,1 0 0,0-1 0,0 1 0,-1 0 1,1 0-1,0 0 0,0 0 0,0 0 0,-1 0 0,1 0 0,0 0 0,0 0 0,0 0 0,-1 0 0,1 1 0,0-1 0,0 0 1,-1 0-1,3 2 0,-3-1 20,1 0 0,0 0 1,-1 0-1,1 0 0,-1 1 0,0-1 1,1 0-1,-1 0 0,0 1 1,0-1-1,0 0 0,1 0 0,-1 1 1,-1-1-1,1 3 0,-15 59 1086,12-53-868,-2 6-149,0 1 0,1 0 0,0 0 0,2 0 0,0 0 1,1 0-1,2 31 0,-1-46-179,1 0 1,-1 0-1,1 0 0,-1 0 1,1-1-1,0 1 1,0 0-1,0 0 1,0-1-1,0 1 0,0 0 1,0-1-1,1 1 1,-1-1-1,0 0 1,1 1-1,0-1 0,-1 0 1,1 0-1,0 0 1,-1 0-1,1 0 1,0 0-1,0-1 0,0 1 1,0 0-1,-1-1 1,1 0-1,0 1 1,0-1-1,0 0 0,0 0 1,0 0-1,0 0 1,0 0-1,0-1 1,3 0-1,1 0-410,0 0 1,0-1-1,0 1 0,-1-1 1,1-1-1,0 1 0,-1-1 1,0 0-1,1 0 0,-1 0 0,5-5 1,22-27-6339</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1.236"/>
    </inkml:context>
    <inkml:brush xml:id="br0">
      <inkml:brushProperty name="width" value="0.025" units="cm"/>
      <inkml:brushProperty name="height" value="0.025" units="cm"/>
    </inkml:brush>
  </inkml:definitions>
  <inkml:trace contextRef="#ctx0" brushRef="#br0">0 2400 13453,'0'0'2781,"11"-2"-2327,19-5-406,0-1 0,0-1 1,-1-2-1,-1-1 0,0-1 0,0-1 1,-1-2-1,32-24 0,201-174-82,207-252 362,-24-28 232,-42 45-300,-7 24-2054,-201 205-1964</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512"/>
    </inkml:context>
    <inkml:brush xml:id="br0">
      <inkml:brushProperty name="width" value="0.025" units="cm"/>
      <inkml:brushProperty name="height" value="0.025" units="cm"/>
    </inkml:brush>
  </inkml:definitions>
  <inkml:trace contextRef="#ctx0" brushRef="#br0">46 0 18321,'0'0'5189,"-34"50"-2658,25-23-257,7 2-801,2 3-1153,0 1-223,8 2-258,4-2-928,3-1-736,-5-1-674,-3-5-159,-3-9 384,-4-10-2403</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869"/>
    </inkml:context>
    <inkml:brush xml:id="br0">
      <inkml:brushProperty name="width" value="0.025" units="cm"/>
      <inkml:brushProperty name="height" value="0.025" units="cm"/>
    </inkml:brush>
  </inkml:definitions>
  <inkml:trace contextRef="#ctx0" brushRef="#br0">5 202 8648,'-1'-14'1268,"-1"0"337,1 0 0,0-1 0,1 1 1,3-24-1,-2 34-1336,0 0 0,0 0 1,0 0-1,1 0 1,-1 1-1,1-1 0,0 1 1,0-1-1,0 1 0,1-1 1,-1 1-1,1 0 1,0 0-1,-1 0 0,1 1 1,1-1-1,-1 1 0,0-1 1,1 1-1,-1 0 1,6-2-1,3 0 305,0 0 0,0 0-1,0 1 1,1 1 0,-1 0 0,1 0-1,22 2 1,-21 0-350,0 1-1,0 0 0,0 1 1,-1 1-1,1 0 1,-1 1-1,1 1 0,-1 0 1,0 0-1,-1 2 0,17 9 1,-26-13-219,1-1 0,-1 1 1,1 0-1,-1 0 1,0 0-1,0 0 0,0 0 1,0 1-1,-1-1 0,0 1 1,1 0-1,-1 0 0,0 0 1,-1 0-1,1 0 0,-1 0 1,0 0-1,0 1 0,1 6 1,-3-5 1,1 0 0,-1 0 0,0 0 1,0 0-1,-1 0 0,0 0 0,0-1 1,0 1-1,-1 0 0,0-1 0,0 0 1,-6 8-1,-8 8 250,-2 0 1,0-2 0,-1 0 0,-43 31-1,39-34-122,18-13-134,-1 0-1,1 1 0,0 0 0,0 1 1,1-1-1,-1 1 0,1 0 1,0 1-1,0-1 0,1 1 1,-6 9-1,10-14 0,0-1 0,-1 1 0,1-1 0,0 1 0,1-1 0,-1 1 0,0-1 0,0 1 0,0-1 0,0 1 0,0-1 0,0 1 0,1-1 0,-1 1 0,0-1 0,0 1 0,1-1 0,-1 0 0,0 1 0,1-1 0,-1 1 0,0-1 0,1 0 0,-1 1 0,1-1 0,-1 0 0,0 0 0,1 1 0,-1-1 0,1 0 0,-1 0 0,1 0 0,-1 1 0,1-1 0,-1 0 0,2 0 0,21 3 0,-19-2 0,63 6-2013,91 6-11610,-119-13 368</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4.222"/>
    </inkml:context>
    <inkml:brush xml:id="br0">
      <inkml:brushProperty name="width" value="0.025" units="cm"/>
      <inkml:brushProperty name="height" value="0.025" units="cm"/>
    </inkml:brush>
  </inkml:definitions>
  <inkml:trace contextRef="#ctx0" brushRef="#br0">224 1 18033,'0'0'3070,"-12"1"-337,4 0-2383,0 0 0,-1 1 0,1 0 0,0 0 0,0 1 0,1 0 0,-1 1 0,1-1 0,-1 1 0,1 1 0,0-1 0,1 1 0,-10 9 1,10-9-211,0 0 0,0 0 1,1 1-1,0 0 0,0 0 1,0 0-1,1 1 0,-1 0 1,2 0-1,-1 0 1,1 0-1,0 0 0,0 1 1,1-1-1,0 1 0,-1 12 1,3-18-136,1-1 1,-1 0-1,1 0 0,0 1 1,0-1-1,-1 0 1,1 0-1,0 0 0,0 1 1,0-1-1,0 0 1,0 0-1,1-1 1,-1 1-1,0 0 0,0 0 1,0 0-1,1-1 1,-1 1-1,0-1 0,1 1 1,-1-1-1,1 0 1,-1 1-1,1-1 0,-1 0 1,0 0-1,1 0 1,2 0-1,56 0 159,-45 0-159,17-1-157,49 3-359,-75-2 481,0 1 0,-1 0 0,1 0-1,0 1 1,-1 0 0,1 0 0,-1 0 0,0 0-1,0 1 1,0 0 0,5 4 0,-8-6 38,-1 0 0,1 0 1,-1 1-1,0-1 0,0 0 1,1 1-1,-1-1 0,0 1 0,0 0 1,-1-1-1,1 1 0,0 0 1,0-1-1,-1 1 0,1 0 0,-1 0 1,0-1-1,1 1 0,-1 0 1,0 0-1,0 0 0,0 0 1,0-1-1,-1 1 0,1 0 0,0 0 1,-1 0-1,1 0 0,-1-1 1,0 1-1,1 0 0,-1-1 0,0 1 1,0-1-1,0 1 0,-3 2 1,-3 5 238,0-1 0,-1 0 0,-1 0 0,-14 11 0,22-19-236,-37 29 146,-1-2 0,-2-2 0,0-2 0,-58 23 0,85-43-309,15-8-479,20-16-3112,-14 14 672,17-19-9543</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5.092"/>
    </inkml:context>
    <inkml:brush xml:id="br0">
      <inkml:brushProperty name="width" value="0.025" units="cm"/>
      <inkml:brushProperty name="height" value="0.025" units="cm"/>
    </inkml:brush>
  </inkml:definitions>
  <inkml:trace contextRef="#ctx0" brushRef="#br0">1 488 12043,'0'0'11334,"10"-7"-9450,19-14-1221,-1-2-1,-1-2 0,-1 0 0,34-43 1,88-130 222,-144 193-832,69-111 790,-73 116-835,0 0-1,0 0 1,0 0 0,0 1-1,0-1 1,0 0 0,0 0-1,0 0 1,0 0-1,0 0 1,0 0 0,0 0-1,0 0 1,0 0 0,0 0-1,0 0 1,0 1 0,0-1-1,0 0 1,0 0 0,0 0-1,1 0 1,-1 0 0,0 0-1,0 0 1,0 0-1,0 0 1,0 0 0,0 0-1,0 0 1,0 0 0,0 0-1,0 0 1,0 0 0,0 0-1,1 0 1,-1 1 0,0-1-1,0 0 1,0 0-1,0 0 1,0 0 0,0 0-1,0 0 1,0 0 0,0 0-1,0-1 1,0 1 0,1 0-1,-1 0 1,0 0 0,0 0-1,0 0 1,0 0 0,-1 12-29,-27 116 55,15-78 42,3 0 0,-8 92 0,17-130-50,1-1 0,0 1 0,1 0 0,1-1 0,-1 1-1,2-1 1,0 0 0,0 0 0,7 15 0,-8-22-26,0-1 0,0 1 0,1-1 0,-1 0 1,1 1-1,0-1 0,0 0 0,0-1 0,0 1 0,1-1 0,-1 1 0,1-1 0,-1 0 0,1 0 0,0-1 0,0 1 1,0-1-1,0 0 0,0 0 0,0 0 0,0 0 0,0-1 0,0 1 0,1-1 0,-1 0 0,0-1 0,0 1 0,7-2 1,-10 2-97,1 0 1,-1 0-1,0-1 1,0 1-1,0 0 1,0 0-1,0-1 1,1 1-1,-1-1 1,0 1-1,0-1 1,0 1-1,0-1 1,0 0-1,-1 1 1,1-1 0,0 0-1,0 0 1,0 0-1,0 0 1,-1 0-1,1 0 1,-1 0-1,1 0 1,0 0-1,-1 0 1,0 0-1,1 0 1,-1 0-1,0 0 1,1 0-1,-1 0 1,0-1-1,0 1 1,0 0 0,0 0-1,0 0 1,0 0-1,0-1 1,-1 1-1,1 0 1,0 0-1,-1 0 1,0-2-1,-1-2-745,0-1 0,0 1 1,-1-1-1,0 1 0,0 0 0,-1 0 0,-5-7 0,-68-64-9165,23 28 6086,-12-11 5920,34 29 2991,2-2 3348,29 29-5712,8 3-1369,-6 0-1246,206 6 2077,-80 0-2861,-1-5-4159,-7-5-6536</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8.559"/>
    </inkml:context>
    <inkml:brush xml:id="br0">
      <inkml:brushProperty name="width" value="0.025" units="cm"/>
      <inkml:brushProperty name="height" value="0.025" units="cm"/>
    </inkml:brush>
  </inkml:definitions>
  <inkml:trace contextRef="#ctx0" brushRef="#br0">425 1 8968,'0'0'1986,"7"15"2563,11 41 69,14 73 0,-5 64-1391,-10 194-3193,-16-336 281,-1 304-430,-5-244 459,-25 141 1,19-193-13,-2-1 0,-3-1 1,-47 111-1,45-132-74,-1-1 0,-2 0 1,-1-1-1,-2-1 0,-1-2 0,-54 53 0,65-70-200,-2-1 1,-22 15-1,33-25-101,-1 1 0,1-1 0,-1-1 0,0 1 0,0-1 0,0 0 0,-1 0 0,1-1 0,0 1-1,-1-1 1,-7 0 0,12-2-68,0 1 0,1-1 0,-1 1-1,1-1 1,-1 1 0,1-1-1,-1 0 1,1 0 0,0 0 0,-1 1-1,1-1 1,0-1 0,0 1 0,0 0-1,0 0 1,0 0 0,0-1 0,0 1-1,0 0 1,0-1 0,0 1 0,1-1-1,-1 1 1,1-1 0,-1 1 0,1-1-1,-1 1 1,1-1 0,0 0 0,0 1-1,0-3 1,-2-65-4293,3 51 2775,0-53-4446</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9.009"/>
    </inkml:context>
    <inkml:brush xml:id="br0">
      <inkml:brushProperty name="width" value="0.025" units="cm"/>
      <inkml:brushProperty name="height" value="0.025" units="cm"/>
    </inkml:brush>
  </inkml:definitions>
  <inkml:trace contextRef="#ctx0" brushRef="#br0">28 410 14926,'0'0'2109,"-5"9"-134,0-3-1265,4-4-489,-1 0 1,0 1-1,0-1 0,1 0 0,-1 1 0,1 0 0,0-1 0,0 1 0,0 0 0,0-1 0,0 1 0,1 0 0,-1 0 0,1 0 0,0-1 0,0 4 0,0-5-128,1 0 0,-1 0 1,1 0-1,-1 0 0,1 0 0,-1 0 0,1 0 0,0 0 0,0 0 0,-1-1 0,1 1 1,0 0-1,0-1 0,0 1 0,0 0 0,0-1 0,0 1 0,0-1 0,0 0 0,0 1 1,0-1-1,0 0 0,0 1 0,0-1 0,0 0 0,0 0 0,0 0 0,1 0 0,-1 0 1,0 0-1,0 0 0,0-1 0,0 1 0,0 0 0,0-1 0,0 1 0,2-1 0,43-16 1275,-25 2-1155,0 0-1,-1-1 1,-1-1 0,0-1-1,-2-1 1,0-1 0,23-33-1,-14 13-166,-2 0 0,-2-2 0,22-55 0,-20 21 28,-21 76-12,2 11-62,3 14 34,-8-25-28,16 46 188,2-1 1,1-1-1,38 62 1,-35-69-175,-1 2 1,-2 0-1,-2 1 1,22 77 0,-33-85-970,3 48 0,-7-6-6357,-1-32-4342</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9.911"/>
    </inkml:context>
    <inkml:brush xml:id="br0">
      <inkml:brushProperty name="width" value="0.025" units="cm"/>
      <inkml:brushProperty name="height" value="0.025" units="cm"/>
    </inkml:brush>
  </inkml:definitions>
  <inkml:trace contextRef="#ctx0" brushRef="#br0">447 236 4901,'15'-3'4281,"0"-1"-3371,1-1 1,-2 0-1,1-1 1,-1 0-1,0-1 0,0-1 1,-1 0-1,0-1 1,0-1-1,-1 0 0,0 0 1,18-22-1,-24 24-193,0-1 1,-1 0-1,0 0 0,7-18 0,-11 25-569,0-1 0,0 1 0,-1 0 0,1-1 0,-1 1 0,0-1 0,0 1 0,0 0 0,0-1 0,0 1 0,-1-4 0,1 5-86,-1 0 0,1 0 0,-1 0 1,1 0-1,-1 0 0,1 0 0,-1 0 0,0 0 1,0 0-1,1 0 0,-1 1 0,0-1 1,0 0-1,0 1 0,0-1 0,0 1 0,0-1 1,0 1-1,0-1 0,0 1 0,0-1 0,0 1 1,0 0-1,0 0 0,0 0 0,-2 0 1,-7-1-16,-1 0 0,1 2 0,-1-1 0,0 1 0,1 1 0,-1 0 0,1 0 0,0 1 0,0 1 0,0 0 1,0 0-1,-16 10 0,-7 6 84,1 2 0,-33 29 1,55-42-28,-42 34 521,3 3 1,-49 57 0,72-73-334,2 2 0,1 1-1,2 1 1,-33 67 0,48-86-256,0 0 0,1 0 0,1 1 0,0 0-1,-2 21 1,6-33-34,-1-1-1,1 1 1,0-1-1,0 1 1,0-1-1,0 0 1,0 1-1,1-1 1,0 1-1,0-1 1,0 0-1,0 0 1,0 1-1,0-1 1,1 0-1,0 0 1,-1 0-1,1 0 1,0-1-1,1 1 1,-1 0-1,0-1 1,1 0-1,-1 1 1,1-1-1,0 0 1,0 0 0,0-1-1,0 1 1,4 1-1,6 1-1,1-1 0,0-1 0,0 0 0,0-1 0,0-1 0,0 0 0,0-1 0,0 0 0,0-1 0,0-1 0,-1 0 0,1-1 0,-1 0 0,25-12 0,-17 6 0,-1 0 0,0-2 0,-1 0 0,0-1 0,-1-1 0,0-1 0,-1 0 0,21-27 0,-31 34 0,-1-1 0,-1 1 0,0-1 0,0-1 0,-1 1 0,0-1 0,4-14 0,-7 22 0,0 0 0,-1 0 0,1-1 0,0 1 0,-1 0 0,0-1 0,0 1 0,0-1 0,0 1 0,0 0 0,0-1 0,0 1 0,-1 0 0,1-1 0,-1 1 0,0 0 0,0-1 0,1 1 0,-2 0 0,1 0 0,0 0 0,0 0 0,-1 0 0,1 0 0,-1 0 0,1 1 0,-1-1 0,0 0 0,0 1 0,1-1 0,-1 1 0,0 0 0,-1 0 0,1 0 0,0 0 0,-4-2 0,-3 1 0,0 1 0,0-1 0,0 1 0,0 1 0,0 0 0,-1 0 0,1 1 0,0 0 0,0 0 0,0 1 0,-11 4 0,15-5 0,1 1 0,-1-1 0,0 1 0,0 1 0,1-1 0,0 1 0,-1-1 0,1 1 0,0 0 0,0 1 0,0-1 0,1 1 0,-1-1 0,1 1 0,0 0 0,0 1 0,0-1 0,1 0 0,-1 1 0,1 0 0,-2 6 0,4-10 0,-1 1 0,1-1 0,0 1 0,0-1 0,0 1 0,0-1 0,0 1 0,1-1 0,-1 1 0,0-1 0,1 1 0,-1-1 0,1 1 0,-1-1 0,1 1 0,0-1 0,-1 0 0,1 1 0,0-1 0,0 0 0,0 0 0,0 0 0,0 0 0,0 0 0,1 0 0,-1 0 0,0 0 0,0 0 0,1 0 0,-1 0 0,1-1 0,-1 1 0,0-1 0,1 1 0,-1-1 0,1 0 0,-1 1 0,1-1 0,-1 0 0,3 0 0,9 2 0,1-1 0,-1-1 0,22-1 0,-28 1 0,19-3 0,0-1 0,0 0 0,0-2 0,-1-1 0,34-15 0,119-62 0,-125 57 0,-43 22 0,-7 3 0,-1 1 0,0-1 0,1 1 0,-1 0 0,0 0 0,1 0 0,-1 0 0,1 0 0,0 1 0,-1-1 0,1 1 0,-1-1 0,1 1 0,4 0 0,-7 1 0,0-1 0,0 0 0,1 0 0,-1 0 0,0 0 0,0 0 0,0 1 0,0-1 0,0 0 0,1 0 0,-1 0 0,0 0 0,0 1 0,0-1 0,0 0 0,0 0 0,0 0 0,0 1 0,0-1 0,0 0 0,0 0 0,0 1 0,0-1 0,0 0 0,0 0 0,0 0 0,0 1 0,0-1 0,0 0 0,0 0 0,0 0 0,0 1 0,0-1 0,0 0 0,-1 0 0,1 0 0,0 1 0,0-1 0,0 0 0,0 0 0,0 0 0,-1 0 0,1 0 0,0 1 0,0-1 0,0 0 0,0 0 0,-1 0 0,-22 36 0,-1-2 0,-52 55 0,51-63 0,2 1 0,1 1 0,1 1 0,1 1 0,-18 37 0,35-60-348,0 0-1,1 1 1,0-1 0,0 1-1,-1 13 1,3-20 236,-1 0 0,1 0 0,0 0 0,0 0 0,0 0 0,0 0 0,0 0 1,0 0-1,0 0 0,0 0 0,1 0 0,-1 0 0,0 0 0,0 0 0,1 0 0,-1 0 0,1 0 0,-1 0 0,1 0 0,-1 0 0,1 0 0,0-1 0,-1 1 0,1 0 1,0 0-1,0-1 0,0 1 0,-1-1 0,1 1 0,0 0 0,0-1 0,0 1 0,0-1 0,0 0 0,0 1 0,0-1 0,0 0 0,0 0 0,0 0 0,0 0 0,0 1 1,0-1-1,0-1 0,0 1 0,0 0 0,0 0 0,2 0 0,25-7-7800</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40.769"/>
    </inkml:context>
    <inkml:brush xml:id="br0">
      <inkml:brushProperty name="width" value="0.025" units="cm"/>
      <inkml:brushProperty name="height" value="0.025" units="cm"/>
    </inkml:brush>
  </inkml:definitions>
  <inkml:trace contextRef="#ctx0" brushRef="#br0">236 100 9833,'20'-35'2437,"-14"23"-398,1-1-1,1 1 1,12-16 0,-20 28-1984,0 0 1,0 0 0,-1 1 0,1-1 0,0 0-1,0 0 1,0 0 0,0 0 0,0 0 0,0 0-1,0 0 1,0 0 0,0 1 0,0-1-1,0 0 1,0 0 0,0 0 0,0 0 0,0 0-1,0 0 1,0 1 0,0-1 0,0 0 0,0 0-1,0 0 1,0 0 0,0 0 0,0 0 0,0 0-1,1 0 1,-1 1 0,0-1 0,0 0-1,0 0 1,0 0 0,0 0 0,0 0 0,0 0-1,0 0 1,0 0 0,1 0 0,-1 0 0,0 0-1,0 0 1,0 0 0,0 1 0,0-1 0,0 0-1,0 0 1,1 0 0,-1 0 0,0 0-1,0 0 1,0 0 0,0 0 0,0 0 0,0 0-1,0 0 1,1-1 0,-1 1 0,0 0 0,0 0-1,0 0 1,0 0 0,0 0 0,0 0 0,1 0-1,-3 14 695,-12 29 20,-1-1 1,-2-1-1,-3-1 0,-33 55 1,15-28-620,20-34-55,-56 113 374,63-123-360,2 0 0,1 1 0,1 0 0,-6 32 0,13-54-93,0-1-1,-1 0 0,1 0 1,0 0-1,0 0 1,0 0-1,0 0 1,0 0-1,0 1 0,0-1 1,0 0-1,0 0 1,0 0-1,1 0 1,-1 0-1,0 0 0,1 0 1,-1 0-1,1 0 1,-1 0-1,1 0 1,0 0-1,-1 0 0,1 0 1,0 0-1,0 0 1,-1 0-1,1-1 1,0 1-1,0 0 0,0-1 1,0 1-1,2 0 1,0 0 43,0-1 1,0 0 0,0 0-1,0 0 1,0 0 0,0 0-1,0-1 1,0 1 0,0-1-1,0 0 1,5-2 0,22-10 188,-1-2 1,0-1-1,-1-1 1,34-27-1,-2 1-103,135-91-146,167-110 0,-334 226-16,-22 17-1335,-9 9-74,-11 9-1468,-18 5-3364,-7 3-3838</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41.140"/>
    </inkml:context>
    <inkml:brush xml:id="br0">
      <inkml:brushProperty name="width" value="0.025" units="cm"/>
      <inkml:brushProperty name="height" value="0.025" units="cm"/>
    </inkml:brush>
  </inkml:definitions>
  <inkml:trace contextRef="#ctx0" brushRef="#br0">0 1 20628,'0'0'1281,"3"68"673,14-25-65,10 4-1440,18-2-385,4-5-961,7-4-6214</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5:08.471"/>
    </inkml:context>
    <inkml:brush xml:id="br0">
      <inkml:brushProperty name="width" value="0.025" units="cm"/>
      <inkml:brushProperty name="height" value="0.025" units="cm"/>
      <inkml:brushProperty name="color" value="#E71224"/>
    </inkml:brush>
  </inkml:definitions>
  <inkml:trace contextRef="#ctx0" brushRef="#br0">194 0 11179,'-9'4'507,"-7"-1"-360,7-1 96,1 0 0,-1 1-1,1 0 1,-15 6 0,22-7-84,-1-1 1,1 1-1,-1 0 0,1-1 1,0 1-1,-1 0 0,1 0 1,0-1-1,0 1 0,1 0 1,-1 0-1,0 0 0,1 0 1,-1 1-1,0 2 0,-4 41 458,3-26-185,-66 871 732,49 151 1585,18-1006-2746,2-1 0,1 1 0,2-1-1,1 0 1,11 37 0,-14-64-11,1 0-1,0 0 1,0 0 0,1 0-1,0-1 1,0 1 0,1-1-1,0 0 1,1 0 0,-1-1-1,1 0 1,0 0 0,1 0-1,-1 0 1,1-1 0,0-1-1,0 1 1,1-1 0,0 0-1,-1 0 1,1-1 0,0 0-1,1-1 1,-1 0 0,0 0-1,12 1 1,101 11 160,275 23 176,-321-35-299,-1-3 1,1-3-1,98-19 1,49-21 19,367-62 115,-349 76-132,2 11 0,0 10 0,288 26 0,-240 7 91,1-12 0,397-34 0,379-79 74,-898 81-97,-2-6-1,0-8 0,-2-7 1,181-71-1,-320 102-92,228-78 215,-213 76-119,1 3-1,-1 1 1,2 3-1,55-2 1,-50 7 2,184 7 233,-228-4-242,-1-1 1,1 1-1,-1 0 1,0 0-1,0 0 0,0 0 1,0 0-1,0 1 1,-1 0-1,0-1 1,0 1-1,0 0 0,0 0 1,0 0-1,1 6 1,-29-9-1373,-7-11-1666,-15-23-2193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09.080"/>
    </inkml:context>
    <inkml:brush xml:id="br0">
      <inkml:brushProperty name="width" value="0.025" units="cm"/>
      <inkml:brushProperty name="height" value="0.025" units="cm"/>
    </inkml:brush>
  </inkml:definitions>
  <inkml:trace contextRef="#ctx0" brushRef="#br0">1 0 1089,'0'0'1025</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5:11.764"/>
    </inkml:context>
    <inkml:brush xml:id="br0">
      <inkml:brushProperty name="width" value="0.025" units="cm"/>
      <inkml:brushProperty name="height" value="0.025" units="cm"/>
      <inkml:brushProperty name="color" value="#E71224"/>
    </inkml:brush>
  </inkml:definitions>
  <inkml:trace contextRef="#ctx0" brushRef="#br0">440 236 6022,'-11'-12'411,"-1"1"1,0 0 0,0 1-1,-1 1 1,-1 0 0,-14-8 0,15 11-470,1 1 1,0 0-1,-1 0 1,0 1-1,0 1 1,-1 0 0,1 1-1,0 1 1,-1 0-1,1 0 1,-1 2-1,-19 2 1,28-2 208,1 0 1,-1 1-1,0 0 1,1 0-1,-1 0 1,1 1-1,0 0 0,0-1 1,0 1-1,0 1 1,0-1-1,1 0 1,-1 1-1,1 0 0,0 0 1,0 0-1,0 0 1,-3 7-1,-2 4 359,1 0-1,1 1 0,0 0 1,-4 19-1,-1 18 38,2 0 0,2 0 0,1 72 0,16 163-178,13 323-93,12 167 2064,-29-703-2184,3 0 0,3-1 0,4 0 0,33 94 0,-38-138-113,1-1-1,2 0 0,1-1 0,1-1 0,1 0 1,1-1-1,2-1 0,0-1 0,2-1 0,1-1 1,0 0-1,52 35 0,-35-34-37,1-2 1,0-2-1,2-1 0,0-3 0,0-1 1,2-2-1,-1-2 0,56 5 0,51-3 34,171-8-1,-238-5-29,781-45 54,-365 11-40,80 8-9,584-41 490,-793 30-437,225-20-51,2 32 72,176 63 192,-6 50 53,-75 19 740,-603-91-921,-34-5-35,-1-2 0,63 0-1,-112-8-119,17-1 94,-1 1 1,1 1-1,0 1 0,-1 2 0,38 9 1,-58-12-84,0 0 0,0 0 0,1 0 0,-1 0 0,0-1 0,0 1 0,1-1 0,-1 1 0,0-1 1,1 0-1,-1 0 0,0 0 0,1 0 0,-1-1 0,0 1 0,1 0 0,-1-1 0,0 0 0,1 1 0,-1-1 0,0 0 0,0 0 0,0-1 1,0 1-1,0 0 0,0-1 0,0 1 0,-1-1 0,1 1 0,0-1 0,-1 0 0,1 0 0,2-3 0,-1-5 23,1 1-1,-2 0 1,1-1-1,-1 0 0,0 0 1,-1 1-1,0-11 1,4-39 6,-3 0 0,-2 0 1,-3 0-1,-3 0 0,-2 0 1,-2 1-1,-27-83 1,-24-74-39,-39-260 0,26 106-3,12-4 33,8 35 57,39 270-32,-3 0 1,-49-120-1,60 171-9,-1 0-1,0 1 1,-2 0 0,0 0 0,0 1 0,-2 1-1,0 0 1,0 0 0,-1 1 0,-1 1 0,0 0-1,-1 1 1,0 0 0,-1 2 0,0 0 0,0 0-1,-1 1 1,0 1 0,0 1 0,-1 1 0,0 0-1,-26-3 1,-225-2-17,33 3 46,-286-83-21,56 5-21,187 65 19,-331 17-1,-245 47-65,106-3 9,-1621 3 59,1706-84 23,-74 0 3,720 40-128,0 1 0,0 1 0,0 0 0,0 1 1,-31 10-1,-4 1-1819,17-15-2259,-3-11-4949</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5:58.087"/>
    </inkml:context>
    <inkml:brush xml:id="br0">
      <inkml:brushProperty name="width" value="0.025" units="cm"/>
      <inkml:brushProperty name="height" value="0.025" units="cm"/>
      <inkml:brushProperty name="color" value="#E71224"/>
    </inkml:brush>
  </inkml:definitions>
  <inkml:trace contextRef="#ctx0" brushRef="#br0">1993 141 5958,'-10'-5'758,"-8"-2"64,1 0 1,-1 1-1,1 1 1,-2 1-1,1 0 1,-33-1-1,35 4-666,-1 1 1,1 1-1,-1 0 0,1 1 1,-1 1-1,1 1 0,0 0 1,-27 11-1,8 1 54,0 2-1,1 1 1,1 2 0,1 1 0,1 1-1,1 2 1,1 1 0,2 1 0,0 2-1,2 0 1,1 2 0,1 0 0,2 2 0,1 1-1,2 0 1,-18 47 0,4 14-155,3 1-1,5 1 1,-22 190 0,33-119 145,13 256 0,5-350-10,3-1 0,3 0 0,3-1-1,3 0 1,4-2 0,54 127 0,-52-148-155,3 0-1,2-2 1,2-2 0,2 0 0,2-2-1,1-2 1,3-1 0,1-2 0,83 62-1,292 161 28,-187-124-38,-144-86 29,3-4 1,120 48-1,-149-73-8,2-4 0,0-1-1,2-3 1,113 10 0,-48-17 252,0-6-1,1-6 1,149-25-1,-118 2-48,0-8 0,159-58 0,-61-3-135,-5-12 0,424-252 0,-318 122-92,-306 199-25,-2-2 0,-3-3-1,-1-1 1,64-85 0,-94 108-17,0 0 0,-2 0 0,-1-2 1,0 0-1,-2 0 0,-1-1 0,-1 0 0,-1 0 1,-2-1-1,0 1 0,-2-1 0,-1-1 0,-1 1 0,-1 0 1,-2 0-1,-1 0 0,0 0 0,-2 0 0,-11-34 1,-11-10 75,-65-123 0,-57-61 0,70 124-55,-39-65 37,-168-212 1,251 365-2,-3 1 1,0 3-1,-3 0 0,-1 3 1,-2 2-1,-1 2 0,-2 1 1,-1 3-1,-1 2 0,-1 1 1,-1 4-1,-1 1 1,-1 3-1,0 2 0,-78-12 1,16 13 72,-130-1 0,-120 19 107,276-2-165,-1132 14 489,470 12-1564,583-9 339,1 6-1,-238 69 0,-103 89-2080,176-40-2230,40-14-3940</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17.264"/>
    </inkml:context>
    <inkml:brush xml:id="br0">
      <inkml:brushProperty name="width" value="0.025" units="cm"/>
      <inkml:brushProperty name="height" value="0.025" units="cm"/>
      <inkml:brushProperty name="color" value="#E71224"/>
    </inkml:brush>
  </inkml:definitions>
  <inkml:trace contextRef="#ctx0" brushRef="#br0">124 286 4644,'0'0'2280,"-2"-10"-1431,-5-48 888,4 27 7848,-43 203-6310,29-118-3149,3 0 0,2 1 1,-9 91-1,19-59 93,4 0 0,4 0 0,18 95-1,-23-174-174,1 0-1,0 1 0,1-1 0,-1 0 1,2 0-1,-1-1 0,1 1 0,0-1 0,1 1 1,7 8-1,-10-14-39,0 0 0,1 1 1,-1-1-1,1 0 0,0 0 0,-1-1 1,1 1-1,0 0 0,0-1 0,0 0 1,0 0-1,0 0 0,1 0 0,-1 0 1,0-1-1,0 1 0,1-1 1,-1 0-1,0 0 0,0 0 0,1 0 1,-1-1-1,0 1 0,0-1 0,1 0 1,-1 0-1,0 0 0,0 0 0,5-3 1,-1 0 36,0 0 0,-1-1 1,1 0-1,-1 0 0,0 0 0,0-1 1,-1 0-1,0 0 0,0 0 1,0-1-1,-1 1 0,0-1 0,0 0 1,5-14-1,2-10 175,-1-1 0,8-41 0,-9 34 65,16-77 718,-4-1 1,-6-1 0,1-181-1,-16 291-967,0-32 330,-6-47 0,5 76-231,-1-1 1,-1 0-1,0 1 0,-1-1 1,0 1-1,0 0 0,-1 0 1,-10-15-1,13 23-92,0-1 0,0 1-1,-1 0 1,0 0 0,1 0 0,-1 1-1,0-1 1,0 1 0,0-1 0,0 1-1,-1 0 1,1 0 0,-1 1 0,1-1-1,-1 1 1,0 0 0,1-1 0,-8 0-1,5 2-2,1 0 0,-1 1-1,1-1 1,0 1-1,-1 0 1,1 0 0,0 1-1,0-1 1,0 1-1,0 1 1,0-1-1,-5 3 1,-4 4-345,1 1 1,0 0-1,1 0 0,0 1 1,1 1-1,0 0 0,-17 24 1,24-29-652,-8 10-1893,3-7-4705</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25.386"/>
    </inkml:context>
    <inkml:brush xml:id="br0">
      <inkml:brushProperty name="width" value="0.025" units="cm"/>
      <inkml:brushProperty name="height" value="0.025" units="cm"/>
      <inkml:brushProperty name="color" value="#E71224"/>
    </inkml:brush>
  </inkml:definitions>
  <inkml:trace contextRef="#ctx0" brushRef="#br0">344 14 6887,'0'0'3752,"-10"-2"-1808,5 1-1812,1 1 1,-1-1 0,0 1-1,0 0 1,0 0 0,1 1-1,-1 0 1,0-1 0,1 1 0,-1 1-1,0-1 1,1 1 0,0 0-1,-1 0 1,1 0 0,0 0-1,0 1 1,0 0 0,0 0 0,-5 5-1,-13 15 7,1 0-1,1 1 0,1 1 1,2 1-1,0 1 0,2 0 1,0 1-1,3 0 1,0 1-1,1 1 0,-10 53 1,8-18-54,4 1 0,2 0 1,4 0-1,6 101 1,0-134-4,0-1 0,3 0 1,0 1-1,16 41 1,-19-63 5,1-1 0,0 1-1,1-1 1,0 0 0,0-1 0,1 1 0,0-1 0,1 0 0,0-1-1,0 1 1,1-2 0,0 1 0,1-1 0,0 0 0,0-1-1,15 9 1,-19-13-36,0 0 0,1-1 0,-1 1 0,1-1-1,-1-1 1,1 1 0,-1-1 0,1 0 0,-1 0-1,1 0 1,-1-1 0,1 0 0,-1 0 0,1 0-1,-1-1 1,0 0 0,0 0 0,0 0-1,0-1 1,0 0 0,0 1 0,-1-2 0,1 1-1,-1 0 1,0-1 0,8-8 0,5-7 256,-1-1 1,-1 0 0,-1-2-1,18-33 1,-1-8 135,-2-1 1,-4-1 0,-2-1 0,-3-1-1,-3-1 1,-3 0 0,-3-1-1,-3-1 1,-1-92 0,-7 143-371,-1 0 0,-1 0 0,-1 0 1,0 0-1,-1 0 0,-2 1 0,-9-26 1,12 38-80,1 0 0,-1 1 1,0-1-1,0 1 1,0 0-1,-1 0 0,0 0 1,0 1-1,0-1 1,0 1-1,-1 0 0,0 0 1,0 0-1,0 1 1,0-1-1,0 1 0,-1 1 1,1-1-1,-1 1 1,0 0-1,0 0 0,0 0 1,0 1-1,0 0 1,0 0-1,-9 1 0,11 0-185,0 1 0,0-1 0,0 1 0,0 0 0,0 0 0,0 1-1,0-1 1,0 1 0,0 0 0,1 0 0,-1 0 0,1 1 0,0-1 0,-5 5-1,-38 47-5437,42-49 4814,-21 30-5933</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32.450"/>
    </inkml:context>
    <inkml:brush xml:id="br0">
      <inkml:brushProperty name="width" value="0.025" units="cm"/>
      <inkml:brushProperty name="height" value="0.025" units="cm"/>
      <inkml:brushProperty name="color" value="#E71224"/>
    </inkml:brush>
  </inkml:definitions>
  <inkml:trace contextRef="#ctx0" brushRef="#br0">0 270 10858,'0'0'4757,"7"-8"-4565,-4 3-60,1 1 0,0 0 0,0 0-1,0 0 1,0 0 0,1 1 0,-1-1 0,1 1 0,0 0 0,0 1-1,0-1 1,0 1 0,1 0 0,-1 0 0,1 1 0,-1-1 0,1 1-1,0 1 1,6-1 0,154-3 1407,-101 4-1265,-1-2-1,66-11 1,391-43 1797,38-7-1548,-414 36-443,2 7 0,202-2 0,36 34 23,-2 0 905,-362-13-542,-16 0-315,1 0 1,-1 1 0,0 0-1,1 0 1,-1 0 0,1 0-1,-1 1 1,8 2 0,-13-3-161,1 1 1,-1-1 0,1 0-1,-1 1 1,0-1-1,1 1 1,-1-1 0,0 0-1,0 1 1,1-1-1,-1 1 1,0-1 0,0 1-1,0-1 1,1 1 0,-1-1-1,0 1 1,0-1-1,0 1 1,0-1 0,0 1-1,0-1 1,0 1-1,0-1 1,0 1 0,0-1-1,0 1 1,0-1-1,-1 0 1,1 1 0,0-1-1,0 1 1,0-1-1,-1 1 1,1-1 0,0 1-1,-1-1 1,1 1-1,-15 12-2380,-3-13-3964,-4-8-7634</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35.639"/>
    </inkml:context>
    <inkml:brush xml:id="br0">
      <inkml:brushProperty name="width" value="0.025" units="cm"/>
      <inkml:brushProperty name="height" value="0.025" units="cm"/>
      <inkml:brushProperty name="color" value="#E71224"/>
    </inkml:brush>
  </inkml:definitions>
  <inkml:trace contextRef="#ctx0" brushRef="#br0">1 1 9961,'0'0'1410,"22"6"-3268,-22-1 1281,0 0 642,-4-2-450,-7 1-2690</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36.167"/>
    </inkml:context>
    <inkml:brush xml:id="br0">
      <inkml:brushProperty name="width" value="0.025" units="cm"/>
      <inkml:brushProperty name="height" value="0.025" units="cm"/>
      <inkml:brushProperty name="color" value="#E71224"/>
    </inkml:brush>
  </inkml:definitions>
  <inkml:trace contextRef="#ctx0" brushRef="#br0">60 487 3683,'-4'0'87,"1"1"190,0 0 0,0-1 0,0 1-1,-1-1 1,1 0 0,0 0 0,0 0 0,0 0-1,0 0 1,0-1 0,-4-1 0,5 1-119,1 0 1,0-1 0,-1 1-1,1-1 1,0 1 0,0-1-1,0 0 1,0 1 0,1-1-1,-1 0 1,0 0 0,1 0-1,-1 1 1,1-1 0,0 0-1,-1 0 1,1 0 0,0 0-1,0 0 1,0 0 0,1 0-1,-1-2 1,1-11 200,1 1 1,0-1-1,1 0 1,1 1-1,0-1 0,1 1 1,12-24-1,56-91 943,-72 127-1289,9-14 15,0 1-1,0 0 1,2 1-1,0 0 1,0 1-1,1 0 1,1 1-1,0 1 0,16-11 1,-22 18 39,0 0 0,0 0 0,0 1 0,1 0 0,-1 0 0,1 1 0,0 0 0,-1 1 0,1 0 0,0 0 0,0 0 0,0 2 0,0-1 0,0 1 0,0 0 0,-1 1 0,1 0 0,0 0 0,-1 1 0,12 5 0,110 57 1168,-80-38-625,59 24 1,-85-43-386,0 2 0,-1 0 0,-1 2 0,0 0 0,0 2 0,-2 0 0,0 1 0,0 2 0,-1 0 0,-1 0 0,-1 2 0,25 35 0,3 15-122,-4 2 0,-2 2-1,33 93 1,69 240 100,-141-404-203,167 647 112,-11-32-16,-149-594-81,0-1 1,2 0-1,0 0 0,2-1 0,24 37 0,-30-50-10,1-1 0,1 0 0,-1 0 0,1-1 0,1 0 0,-1 0 0,1-1 0,0 1 0,0-2 0,0 1 0,1-1 1,-1 0-1,1-1 0,0 0 0,0-1 0,1 0 0,12 2 0,-3-2 19,0-1 1,0-1-1,1-1 1,-1 0-1,0-1 1,0-1-1,0-1 1,0-1-1,0-1 0,-1 0 1,28-15-1,-33 15-22,0 1 0,1 0-1,-1 1 1,18-3 0,8 4-8995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8:56:36.620"/>
    </inkml:context>
    <inkml:brush xml:id="br0">
      <inkml:brushProperty name="width" value="0.025" units="cm"/>
      <inkml:brushProperty name="height" value="0.025" units="cm"/>
      <inkml:brushProperty name="color" value="#E71224"/>
    </inkml:brush>
  </inkml:definitions>
  <inkml:trace contextRef="#ctx0" brushRef="#br0">13 240 11307,'0'0'7815,"-4"-8"-7564,3 6-243,0 0-1,0 0 1,0 0 0,0 0 0,0 0-1,1 0 1,-1 0 0,0 0 0,1-1-1,0 1 1,-1 0 0,1 0-1,0 0 1,0-1 0,0 1 0,1 0-1,-1 0 1,0 0 0,1 0 0,-1-1-1,1 1 1,0 0 0,0 0-1,0 0 1,0 0 0,0 1 0,0-1-1,1 0 1,-1 0 0,0 1 0,1-1-1,-1 0 1,1 1 0,0 0-1,0-1 1,-1 1 0,5-2 0,46-39 210,108-64 1,-159 105-186,0 0-1,0 0 0,0 1 0,0-1 0,0 0 0,1 1 1,-1-1-1,0 0 0,1 1 0,-1 0 0,0-1 1,1 1-1,-1 0 0,1 0 0,-1-1 0,0 1 1,1 0-1,-1 0 0,1 1 0,-1-1 0,0 0 1,1 0-1,-1 1 0,1-1 0,-1 1 0,0-1 0,0 1 1,1 0-1,-1-1 0,0 1 0,0 0 0,0 0 1,0 0-1,1 0 0,-2 0 0,1 0 0,0 0 1,0 0-1,0 0 0,1 2 0,1 5 287,-1 0 0,1-1 0,-1 1 0,-1 0 0,2 17-1,-1-11-113,5 58 1122,-2-1 0,-6 75-1,-22 140 746,12-178-1974,11-103-304,-2 54 653,10-37-1315,-7-21 755,-1-1 0,1 1 1,-1-1-1,1 0 0,0 1 0,-1-1 1,1 0-1,0 0 0,-1 1 0,1-1 1,0 0-1,-1 0 0,1 0 1,0 0-1,-1 0 0,1 0 0,0 0 1,-1 0-1,1 0 0,0 0 0,0 0 1,-1 0-1,1 0 0,0-1 1,-1 1-1,1 0 0,-1-1 0,1 1 1,1-1-1,6-12-4115,-5-10-2141</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44.046"/>
    </inkml:context>
    <inkml:brush xml:id="br0">
      <inkml:brushProperty name="width" value="0.025" units="cm"/>
      <inkml:brushProperty name="height" value="0.025" units="cm"/>
    </inkml:brush>
  </inkml:definitions>
  <inkml:trace contextRef="#ctx0" brushRef="#br0">0 113 5445,'0'0'12369,"11"-2"-11915,88-13 322,125-3-1,-65 7-559,-29-1 61,574-30 716,-535 42-790,825-12 1319,298 35 207,-224-39-1307,-86 16-300,-707 9-52,155 14 182,118 1-34,14-35-154,-510 11-46,486-14 423,-395 5-233,-113 8-3504,1 1-3545,-23 0-1652</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07.465"/>
    </inkml:context>
    <inkml:brush xml:id="br0">
      <inkml:brushProperty name="width" value="0.025" units="cm"/>
      <inkml:brushProperty name="height" value="0.025" units="cm"/>
    </inkml:brush>
  </inkml:definitions>
  <inkml:trace contextRef="#ctx0" brushRef="#br0">248 203 3491,'0'0'657,"-10"-5"-673,-35-10 904,37 13-340,0 1-1,0-1 1,0 1 0,0 1 0,0-1 0,-1 1 0,1 1 0,0 0 0,0 0 0,0 0 0,0 1 0,0 0 0,1 1 0,-12 4 0,7-1 154,7-4-317,1-1 1,0 1-1,-1 0 1,1 1 0,0-1-1,0 1 1,0 0 0,1 0-1,-1 0 1,-5 6 0,44-7 318,-18-1-578,0 2 1,0 0-1,-1 1 0,1 0 1,-1 1-1,1 1 0,-2 1 1,1 1-1,17 10 0,-17-8-81,1-2 0,1 1 0,-1-2 0,1-1 0,1 0 0,-1-1 0,29 4 0,-25-8 56,0-1 0,0-2-1,0 0 1,-1-1 0,41-11 0,102-45 618,-111 37-399,90-23 1,-104 37-245,0 2 1,0 2 0,56 2 0,115 15 60,53 0-106,-235-16 35,0-1 0,0-1 0,-1-2 0,1-1 0,47-21 0,-48 18 105,0 0 0,1 2-1,0 1 1,0 2-1,48-6 1,-14 13 161,101 13 0,25 1-196,-124-15-111,0-3-1,0-3 0,106-25 0,-72 9 62,103-9 0,-146 26 100,1 2 1,0 3-1,80 11 1,-47 1-158,0-3 0,1-4 1,1-4-1,-1-4 1,104-18-1,-167 17-27,40-9 27,1 3 1,85-2 0,18 15 2185,-169-3-1645,-11-7-15586</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1.103"/>
    </inkml:context>
    <inkml:brush xml:id="br0">
      <inkml:brushProperty name="width" value="0.025" units="cm"/>
      <inkml:brushProperty name="height" value="0.025" units="cm"/>
    </inkml:brush>
  </inkml:definitions>
  <inkml:trace contextRef="#ctx0" brushRef="#br0">28 1 13421,'0'0'8328,"1"71"-7047,-10-26 32,2 9-192,-2 8-416,6 2-289,3-4-320,0-5-96,12-12-1313,4-8-1634,-4-16-864,-6-9-1474</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12.092"/>
    </inkml:context>
    <inkml:brush xml:id="br0">
      <inkml:brushProperty name="width" value="0.025" units="cm"/>
      <inkml:brushProperty name="height" value="0.025" units="cm"/>
    </inkml:brush>
  </inkml:definitions>
  <inkml:trace contextRef="#ctx0" brushRef="#br0">434 291 10698,'-8'-2'1228,"-3"-1"-921,1 0 0,0 1 0,-1 0 0,1 1 0,-1 1 0,0-1 0,1 1 0,-1 1 0,1 0 0,-1 1-1,1 0 1,-1 0 0,1 1 0,0 0 0,0 1 0,0 0 0,1 1 0,-1 0 0,1 1 0,0-1 0,-8 9 0,-1 4-114,2 0 1,1 2-1,0-1 1,1 2-1,1 0 0,1 1 1,1 0-1,1 0 1,1 1-1,-8 31 0,4-4-125,3 0-1,1 1 1,-3 98-1,11-110-44,2 0 1,2 0-1,1 0 0,12 44 1,-13-67-8,1-1 0,1 0 0,1 0 0,0-1 0,1 1 0,0-2 0,1 1 0,1-1 0,0 0 0,1-1 0,0 0 0,1 0 1,12 10-1,-16-17 0,0-1 0,0 1 0,0-1 0,0-1 0,1 1 0,-1-1 0,1 0 0,0-1 0,0 0 0,0 0 1,0-1-1,0 0 0,0 0 0,0-1 0,0 0 0,1-1 0,-1 1 0,0-2 0,0 1 0,0-1 0,0 0 0,0-1 1,-1 0-1,10-4 0,6-5 346,0-1 1,-2-1 0,1-1 0,-2 0 0,0-2-1,24-25 1,1-6 371,-2-2 0,-2-2 1,-2-1-1,-3-2 0,46-93 0,-63 108-387,-2-2 0,-1 0 0,-2-2 0,-2 1 0,-3-1 0,-1-1-1,-1 1 1,-1-91 0,-7 112-280,-2 1-1,0 0 1,-1-1-1,-1 1 1,-1 1 0,-1-1-1,-17-34 1,20 48-51,0-1 1,-1 1-1,0 0 1,-1 0 0,1 1-1,-1-1 1,-1 1-1,1 1 1,-1-1 0,-1 1-1,1 0 1,-1 1-1,0 0 1,0 0-1,-1 1 1,1 0 0,-1 0-1,0 1 1,0 0-1,-16-3 1,11 5-34,-1 1 1,1 0-1,0 1 0,0 0 1,0 1-1,0 1 1,0 0-1,0 1 0,1 1 1,-1 0-1,1 0 0,-15 10 1,12-6-127,0 2-1,0-1 1,1 2 0,0 0 0,1 1-1,0 1 1,1 0 0,-17 23 0,24-29-3535,10-23-1634,15-30-1361</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04.805"/>
    </inkml:context>
    <inkml:brush xml:id="br0">
      <inkml:brushProperty name="width" value="0.025" units="cm"/>
      <inkml:brushProperty name="height" value="0.025" units="cm"/>
    </inkml:brush>
  </inkml:definitions>
  <inkml:trace contextRef="#ctx0" brushRef="#br0">739 251 7239,'0'0'37,"6"-11"4367,-6 9-4336,9-15 1141,-2-1-1,0 0 1,-1-1 0,5-22-1,-10 35-880,-1 0 0,1 0 0,-1 0-1,0 1 1,0-1 0,-1 0-1,1 0 1,-1 0 0,-3-7 0,3 10-226,0 0 1,0 0 0,-1 0-1,0 0 1,1 1 0,-1-1-1,0 0 1,0 1-1,-1 0 1,1-1 0,0 1-1,-1 0 1,1 0 0,-1 0-1,0 1 1,0-1 0,1 1-1,-7-3 1,-3 1-9,0 0 1,-1 1-1,0 0 0,1 1 0,-1 0 1,0 1-1,0 0 0,1 1 1,-1 1-1,0 0 0,1 0 0,0 2 1,-1-1-1,1 2 0,0-1 0,-14 9 1,-9 5-39,1 2-1,1 1 1,-62 51 0,66-44 93,0 0 1,2 3-1,1 0 1,1 1-1,2 2 1,1 0-1,2 2 1,1 0-1,3 1 1,0 0-1,2 2 1,2 0-1,2 0 0,2 1 1,1 0-1,2 0 1,1 1-1,5 75 1,0-105-140,0 1 0,2-1 0,-1 0 0,1 0 0,1 0 0,0 0 0,1 0 0,0-1 0,0 0 0,1 0 0,1 0 0,-1-1 0,2 0 0,-1 0 0,1-1 0,0 1 0,1-2 0,0 0 0,0 0 0,1 0 0,0-1 0,0 0 0,0-1 0,1-1 0,-1 1 0,1-1 0,0-1 0,1 0 0,-1-1 0,20 2-1,-5-1 192,1-2 0,-1-1 0,1 0 0,-1-2 0,1-1 0,-1-2-1,0 0 1,0-1 0,-1-2 0,0-1 0,32-15 0,-29 9 61,0-2 1,-1-1-1,0-1 1,-2-1-1,0-1 1,-1-1-1,-2-2 1,39-50-1,-39 42-262,-1-1 0,-2 0 0,-1-1 0,-2-1 0,-1-1 0,-2 0 0,-2-1 0,-1-1 0,-2 1 0,-1-1 0,-2-1 0,-2 1 0,-1-1 0,-8-74 0,5 99 0,-1 0 0,0 0 0,-2 1 0,1-1 0,-2 1 0,1 0 0,-2 1 0,0-1 0,0 1 0,-1 0 0,-1 0 0,0 1 0,-13-15 0,14 20 0,0 0 0,-1 0 0,0 0 0,0 1 0,0 0 0,0 0 0,-1 1 0,1 0 0,-1 1 0,0 0 0,-1 0 0,1 1 0,0 0 0,-1 1 0,1 0 0,-1 0 0,1 1 0,-1 0 0,1 1 0,-11 2 0,6-1-13,0 1-1,1 1 1,-1 0 0,1 1-1,0 0 1,0 1 0,0 0-1,1 1 1,0 1 0,1 0-1,0 0 1,0 1 0,0 1-1,1 0 1,1 0-1,0 1 1,-9 13 0,7 5-1509,11-13-1568,9-7-4315,5-8-389</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31.861"/>
    </inkml:context>
    <inkml:brush xml:id="br0">
      <inkml:brushProperty name="width" value="0.025" units="cm"/>
      <inkml:brushProperty name="height" value="0.025" units="cm"/>
    </inkml:brush>
  </inkml:definitions>
  <inkml:trace contextRef="#ctx0" brushRef="#br0">89 80 12396,'0'0'592,"-10"-5"391,9 5-853,-51-27 868,28 7 1856,22 33-94,10 10-2861,-2-18 94,0 0 0,0-1 1,1 0-1,-1 0 0,1 0 1,0-1-1,0 1 0,0-2 1,0 1-1,0-1 1,1 0-1,-1-1 0,14 2 1,8-1 31,1-1 1,33-3-1,-8-4 38,-1-3-1,71-20 1,-66 14-79,91-11 1,-129 24-3,0 1-1,0 1 0,0 1 1,0 1-1,0 0 1,0 2-1,-1 0 0,27 10 1,-5 3-90,0-2 1,2-2-1,-1-2 1,1-2-1,1-2 1,64 2-1,-108-9 130,0 0 1,1 0-1,-1 0 0,1 0 1,-1-1-1,0 1 0,1 0 1,-1-1-1,0 1 0,1-1 1,-1 0-1,0 1 0,0-1 1,1 0-1,-1 0 0,0 0 1,0 0-1,0 0 0,0 0 0,0 0 1,1-2-1,-2 3-2,1-1 0,-1 0 0,0 0 0,0 1 0,0-1-1,0 0 1,0 0 0,0 0 0,0 0 0,0 1 0,0-1 0,0 0 0,0 0 0,0 0-1,0 1 1,-1-1 0,1 0 0,0 0 0,-1 1 0,1-1 0,-1 0 0,1 1 0,0-1-1,-1 0 1,0 1 0,1-1 0,-1 1 0,1-1 0,-1 0 0,0 1 0,1 0 0,-1-1-1,0 1 1,1-1 0,-1 1 0,0 0 0,0 0 0,1-1 0,-2 1 0,-18-6 5,1 1 0,-1 0 0,0 2 0,0 1 1,0 0-1,0 1 0,-36 3 0,9-1 35,-14 2 71,0 1 1,0 4-1,-99 25 0,-176 71 1524,154-44 153,203-68-1777,-2 0 1,31-18-1,7-3 3,26-9-245,2 4 0,2 3 1,1 5-1,0 3 0,2 4 0,1 4 0,127-5 0,-156 18-269,-20 0-201,0 1 1,0 2-1,70 11 0,-95-5 750,-19 1 582,-29 4 562,-319 55 204,-439 27 0,751-88-1321,38-7-97,0 1 0,1 0 0,-1 0 0,0 0 0,0 0 0,0 0 0,0 0 0,1 0 0,-1 0 0,0 0 0,0 1 0,0-1 1,0 0-1,0 0 0,1 0 0,-1 0 0,0 0 0,0 0 0,0 0 0,0 0 0,0 0 0,0 0 0,1 0 0,-1 1 0,0-1 0,0 0 0,0 0 0,0 0 0,0 0 0,0 0 0,0 0 0,0 1 0,0-1 0,0 0 0,1 0 0,-1 0 0,0 0 1,0 1-1,0-1 0,0 0 0,0 0 0,0 0 0,0 0 0,0 0 0,0 1 0,0-1 0,0 0 0,-1 0 0,1 0 0,0 0 0,0 0 0,0 1 0,0-1 0,0 0 0,0 0 0,0 0 0,0 0 0,0 0 0,0 1 0,0-1 0,-1 0 0,69 11-147,72-3-343,0-5 0,180-20 0,74-45-5942,-372 58 6019,-13 3 246,1-1 1,-1-1-1,0 1 0,1-1 1,11-7-1,-21 10 176,0 0 0,0 0-1,0 0 1,0 0 0,-1 0 0,1 0-1,0 0 1,0-1 0,0 1 0,0 0 0,0 0-1,0 0 1,0 0 0,0 0 0,-1-1-1,1 1 1,0 0 0,0 0 0,0 0-1,0 0 1,0-1 0,0 1 0,0 0 0,0 0-1,0 0 1,0 0 0,0-1 0,0 1-1,0 0 1,0 0 0,0 0 0,0 0-1,0-1 1,0 1 0,1 0 0,-1 0 0,0 0-1,0 0 1,0-1 0,0 1 0,0 0-1,0 0 1,0 0 0,1 0 0,-1 0-1,0 0 1,0 0 0,0-1 0,0 1 0,0 0-1,1 0 1,-1 0 0,0 0 0,0 0-1,0 0 1,0 0 0,0 0 0,1 0-1,-1 0 1,0 0 0,0 0 0,0 0 0,1 0-1,-1 0 1,0 0 0,-19-1 1214,-35 3-89,0 2 0,-72 15 0,-109 37 659,163-38-1180,-175 47 1221,-176 41 546,415-106-2661,8-2-235,14-9-998,-12 11 1389,116-81-7022,-40 20 358</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55.444"/>
    </inkml:context>
    <inkml:brush xml:id="br0">
      <inkml:brushProperty name="width" value="0.025" units="cm"/>
      <inkml:brushProperty name="height" value="0.025" units="cm"/>
    </inkml:brush>
  </inkml:definitions>
  <inkml:trace contextRef="#ctx0" brushRef="#br0">25 269 11787,'0'0'6518,"9"-7"-5317,-3 2-1014,0 0-1,1 1 0,-1 0 0,1 0 0,0 0 0,0 1 0,0 0 1,1 1-1,-1-1 0,1 1 0,-1 1 0,1-1 0,0 1 0,8 0 0,254 11 3206,-45 0-3103,-179-11-235,1-2 1,83-15-1,-32-5 39,107-41 1,-198 60 434,-9 1-147,-19 0 35,-46 3-305,54 0-90,-851 17 97,796-15-125,36 0 125,0-2 0,-44-4 0,76 3-104,0 1 1,1 0 0,-1 0 0,0 0-1,0-1 1,0 1 0,1 0 0,-1 0-1,0 0 1,0-1 0,0 1 0,0 0-1,0 0 1,1-1 0,-1 1 0,0 0-1,0 0 1,0-1 0,0 1-1,0 0 1,0-1 0,0 1 0,0 0-1,0 0 1,0-1 0,0 1 0,0 0-1,0-1 1,0 1 0,0 0 0,-1 0-1,1-1 1,0 1 0,0 0-1,0 0 1,0-1 0,0 1 0,-1 0-1,1 0 1,0 0 0,0-1 0,0 1-1,-1 0 1,1 0 0,0 0 0,0 0-1,-1-1 1,1 1 0,0 0 0,28-9 81,83-10 7,165-7 0,117 20-11,-346 6-70,8 3-28,59 10 0,-62-6 1,59 0 0,-184-16 65,21 0-93,-451-12 10,235 16 30,442-18-60,505-3 197,-830 33 147,-234 41 0,437-52-452,45-5-287,-43 0 171,-54 9 234,-3 6 66,6-5 195,8-1-171,-6 0-63,-4 1 2,0-1 1,-1 0 0,1 1-1,0-1 1,-1 0-1,1 0 1,0 0 0,0 0-1,-1 0 1,1 0-1,0 0 1,-1 0 0,1 0-1,0 0 1,0 0-1,-1 0 1,1 0-1,0-1 1,-1 1 0,1 0-1,0-1 1,-1 1-1,1 0 1,0-1 0,-1 1-1,1-1 1,-1 1-1,1-1 1,0 1 0,-1-1-1,0 1 1,1-1-1,-1 1 1,1-1 0,-1 0-1,1 0 1,1 2-3020</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58.638"/>
    </inkml:context>
    <inkml:brush xml:id="br0">
      <inkml:brushProperty name="width" value="0.025" units="cm"/>
      <inkml:brushProperty name="height" value="0.025" units="cm"/>
    </inkml:brush>
  </inkml:definitions>
  <inkml:trace contextRef="#ctx0" brushRef="#br0">551 168 4901,'12'-14'336,"-1"3"-115,-2 3-9,0-1 0,0 0-1,-1-1 1,-1 0 0,1 0-1,-2-1 1,1 1 0,-2-1-1,6-14 1,-10 24-9,-1 0 0,0 0 0,0 1 0,0-1 0,0 0 0,0 0 0,0 0 0,0 0 0,0 0 0,0 1 0,0-1 0,0 0 0,0 0 0,-1 0 0,1 0-1,0 1 1,-1-1 0,1 0 0,-1 0 0,1 1 0,0-1 0,-1 0 0,0 1 0,1-1 0,-1 0 0,1 1 0,-2-2 0,-26-5 2833,-32 14-475,35 0-2052,1 0-1,1 2 0,-1 0 1,1 2-1,-26 16 1,-104 78 1618,133-90-1896,2 0 0,-1 1 0,2 1-1,0 0 1,1 2 0,1 0-1,1 0 1,0 1 0,2 1 0,0 1-1,1-1 1,2 2 0,0-1-1,1 1 1,1 1 0,2-1 0,0 1-1,1 0 1,2 0 0,0 1-1,2-1 1,5 47 0,-4-57-221,2 0-1,0 0 1,1 0 0,0-1 0,1 1 0,1-1 0,0 0-1,1 0 1,0-1 0,1 0 0,0 0 0,1-1-1,0 0 1,12 10 0,-6-8 3,-1-2 0,1 0 0,1-1-1,0-1 1,0 0 0,1-1 0,0 0 0,1-2-1,-1 0 1,20 3 0,-11-4 100,1 0-1,0-2 0,-1-2 1,1 0-1,0-1 1,0-2-1,0-1 1,-1-1-1,1-1 0,-1-1 1,0-2-1,-1 0 1,0-2-1,0-1 1,27-16-1,-33 14-51,0-1 1,-1-1-1,-1 0 0,0-2 1,-1 0-1,-1 0 0,0-2 0,-2 0 1,0 0-1,-1-1 0,-1-1 1,-1 0-1,9-24 0,-7 8-1,-2 0 1,-1 0-1,-2-1 0,-1 0 0,-2-1 1,-2 1-1,-3-46 0,0 72-60,0 0 0,-1 1 0,0-1 0,0 1 0,-1-1 0,-1 1 0,0 0 0,-1 0 0,0 0 0,0 1 0,-1 0 0,-1 0 0,0 0 0,0 1 0,-1 0 0,-9-9 0,6 9 0,0 0 0,0 1 0,-1 0 0,-1 1 0,1 0 0,-1 1 0,-1 0 0,1 1 0,-1 1 0,1 0 0,-1 1 0,-28-3 0,12 4 0,0 2 0,0 1 0,0 2 0,0 0 0,1 2 0,-1 2 0,1 0 0,1 2 0,0 1 0,0 2 0,1 0 0,0 2 0,1 1 0,1 1 0,0 1 0,-23 21 0,39-31 0,0 1 0,1 0 0,0 1 0,-7 11 0,12-17 0,1 0 0,0 1 0,0 0 0,0 0 0,1-1 0,-1 1 0,1 0 0,0 0 0,0 0 0,0 0 0,1 0 0,0 1 0,-1-1 0,2 5 0,-1-8-51,0 0-1,0 0 1,0 1 0,0-1 0,0 0-1,1 0 1,-1 0 0,0 0 0,1 0-1,-1 0 1,1 0 0,-1 0 0,1 0-1,-1 0 1,1 0 0,0 0-1,-1 0 1,1 0 0,0 0 0,0-1-1,0 1 1,0 0 0,0-1 0,0 1-1,1 0 1,20 3-3976,17-3-5475</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01.987"/>
    </inkml:context>
    <inkml:brush xml:id="br0">
      <inkml:brushProperty name="width" value="0.025" units="cm"/>
      <inkml:brushProperty name="height" value="0.025" units="cm"/>
    </inkml:brush>
  </inkml:definitions>
  <inkml:trace contextRef="#ctx0" brushRef="#br0">38 30 6182,'0'0'18278,"10"2"-16703,29-1-628,1-1-1,-1-1 0,54-10 0,-22-2-696,-54 10 110,-50 9-142,-112 12 738,91-14-374,-60 14-1,181-17-581,296-19 0,-415 34 0,-88 15 0,74-29 0,65-2 0,1 0 0,0 1 0,0-1 0,-1 0 0,1 0 0,0 0 0,0 0 0,-1 0 0,1 0 0,0 0 0,-1 0 0,1 0 0,0 0 0,0 0 0,-1-1 0,1 1 0,0 0 0,0 0 0,-1 0 0,1 0 0,0 0 0,0 0 0,-1-1 0,1 1 0,0 0 0,0 0 0,-1 0 0,1-1 0,0 1 0,0 0 0,0 0 0,0 0 0,-1-1 0,1 1 0,0 0 0,0 0 0,0-1 0,0 1 0,0 0 0,0-1 0,0 1 0,7-12 0,18-8 0,-8 12-959,1 1-1,0 0 1,0 1 0,0 1-1,1 1 1,0 1 0,-1 0 0,1 2-1,20 0 1,-33 1-5015</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25.094"/>
    </inkml:context>
    <inkml:brush xml:id="br0">
      <inkml:brushProperty name="width" value="0.025" units="cm"/>
      <inkml:brushProperty name="height" value="0.025" units="cm"/>
    </inkml:brush>
  </inkml:definitions>
  <inkml:trace contextRef="#ctx0" brushRef="#br0">63 102 5605,'0'0'15551,"10"-2"-15289,8-2-49,1 1 1,31 0 0,-41 2-124,0 2 0,-1-1 0,1 1 1,-1 1-1,1-1 0,-1 1 0,0 1 0,0 0 0,14 6 0,-15-5-47,-5-2-12,1-1 0,-1 1 0,1-1 0,-1 0 0,1 1 0,0-1 0,0-1 0,-1 1 1,1 0-1,5 0 0,-9-2 49,1-1 0,-1 1 0,1 0 0,-1 0 0,0 0 0,0 0 0,0 0 0,0 0 0,0 0 1,0 0-1,0 0 0,0 0 0,0 0 0,0 0 0,-2 0 0,-15-4 162,0 1 0,0 2 0,0-1 0,0 2 0,0 1 0,-22 1 0,0 0 594,57-2-753,-1-1-1,1-1 1,18-5-1,15-2-81,161-12-358,-351 28 549,72-2 315,-102-7 0,134-3-307,34 6-233,1 0-1,-1-1 0,1 1 0,0-1 0,-1 1 0,1-1 0,0 1 1,-1-1-1,1 0 0,0 0 0,0 0 0,-1 1 0,1-1 0,0 0 1,0 0-1,0-1 0,0 1 0,1 0 0,-1 0 0,0 0 0,-1-2 1,3 2-128,-1 0 0,0 0 1,0 0-1,0 0 0,1 0 1,-1 1-1,0-1 0,1 0 1,-1 0-1,1 0 0,-1 1 1,1-1-1,-1 0 1,1 1-1,0-1 0,-1 0 1,1 1-1,0-1 0,-1 1 1,1-1-1,0 1 0,0-1 1,0 1-1,-1 0 0,1-1 1,0 1-1,0 0 0,0 0 1,0-1-1,0 1 0,0 0 1,1 0-1,3-2-1194,32-10-6167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4.356"/>
    </inkml:context>
    <inkml:brush xml:id="br0">
      <inkml:brushProperty name="width" value="0.025" units="cm"/>
      <inkml:brushProperty name="height" value="0.025" units="cm"/>
    </inkml:brush>
  </inkml:definitions>
  <inkml:trace contextRef="#ctx0" brushRef="#br0">112 19 5349,'0'0'3897,"-9"0"-1756,-2-1-2125,3 0 761,-1 1 0,1 0 0,-1 0 1,1 1-1,-14 3 0,21-4-674,-1 1 0,1-1 1,0 1-1,-1-1 0,1 1 0,0-1 1,-1 1-1,1 0 0,0 0 0,0 0 0,0 0 1,-1 0-1,1 0 0,0 0 0,0 0 1,0 0-1,1 0 0,-1 1 0,0-1 1,0 0-1,1 0 0,-1 1 0,1-1 0,-1 1 1,1-1-1,-1 1 0,1-1 0,0 0 1,0 1-1,0-1 0,0 1 0,0-1 0,0 1 1,0-1-1,0 1 0,1-1 0,-1 1 1,0-1-1,1 1 0,0-1 0,-1 0 1,2 2-1,-1-1-65,0 0 1,0 0 0,0-1-1,1 1 1,-1 0 0,1-1-1,-1 1 1,1-1 0,0 1-1,0-1 1,0 0 0,-1 0-1,1 0 1,0 0-1,0 0 1,0 0 0,1 0-1,-1-1 1,0 1 0,2 0-1,52 6 343,-46-6-265,544-3 1382,-390-5-1400,5 2-18,440-11 1815,-811 15-432,-968 29 955,1112-20-2023,847-33-127,-112-1-344,-1762 40 590,840-9 179,483-22-1045,-64 3-321,122 0-1289,190-14-966,-461 24 2767,-28 2 77,-44 0 99,-231 4 348,1 13 0,-320 58 0,556-65-589,-52 8-1321,36-9-2568,17-5-5366</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21.040"/>
    </inkml:context>
    <inkml:brush xml:id="br0">
      <inkml:brushProperty name="width" value="0.025" units="cm"/>
      <inkml:brushProperty name="height" value="0.025" units="cm"/>
    </inkml:brush>
  </inkml:definitions>
  <inkml:trace contextRef="#ctx0" brushRef="#br0">655 111 11275,'0'-9'3934,"0"5"-3787,0 0 1,0 0-1,-1 1 0,1-1 0,-1 0 1,0 0-1,0 1 0,0-1 1,-1 0-1,1 1 0,-1-1 0,0 1 1,0 0-1,0 0 0,0 0 0,-1 0 1,1 0-1,-1 0 0,0 0 1,0 1-1,0-1 0,0 1 0,0 0 1,0 0-1,-1 0 0,1 0 1,-1 1-1,1 0 0,-1-1 0,0 1 1,1 0-1,-1 1 0,-6-1 0,-9-3 67,0 1 1,-1 1-1,1 1 0,-1 0 0,0 2 0,1 0 0,0 2 0,-1 0 0,1 1 0,0 0 0,0 2 0,1 0 0,0 2 0,0 0 0,0 0 0,1 2 0,1 0 0,0 1 0,0 1 0,1 0 0,0 1 0,1 1 0,1 0 0,0 1 0,1 0 0,0 1 0,1 0 0,1 1 1,1 0-1,1 1 0,-10 27 0,5-5-208,2 1 1,2 1 0,1 0 0,3 0 0,-1 46 0,6-4 18,16 133-1,23 24-1,-29-196-30,2 0 0,3-1 0,23 52 0,-32-85-22,-1 0-1,2 0 1,-1-1-1,1 1 1,1-1-1,0-1 1,0 0-1,1 0 1,0 0-1,1-1 1,0-1-1,0 0 1,1 0-1,18 8 1,-20-11 23,0-1 0,0-1 1,0 1-1,1-2 0,-1 1 1,1-1-1,-1-1 0,1 0 1,0 0-1,-1-1 1,1 0-1,-1 0 0,1-1 1,-1-1-1,0 0 0,0 0 1,0 0-1,0-1 0,13-9 1,11-8 147,-2-1 0,0-2 0,-1-2 0,-2 0 0,0-2 0,-2-1 0,-2-1 0,32-48 0,-14 11 145,-4-2-1,-2-2 0,31-88 0,-47 108-111,-3-1 0,-2-1-1,-3-1 1,-2 0 0,-2 0-1,2-110 1,-11 154-47,1-1 1,-1 1-1,-1 0 1,0 0-1,0 1 0,-1-1 1,0 0-1,-1 1 0,0-1 1,-1 1-1,-5-9 1,5 12-70,0 0 0,0 1 0,0-1 0,-1 1 1,1 1-1,-1-1 0,-1 1 0,1 0 0,0 0 1,-1 0-1,0 1 0,0 0 0,0 1 0,0 0 0,-11-2 1,-9-1-56,-1 2 1,0 1 0,0 1-1,0 2 1,0 0 0,0 2-1,1 1 1,-1 2 0,-48 15-1,6 4-7,1 3 0,-96 54 0,143-70 4,-49 29-105,68-39 74,0 0-1,0 0 1,0 0-1,1 1 1,-1-1-1,0 1 1,1 0-1,0 0 1,0 0-1,0 0 1,0 0 0,0 1-1,0-1 1,1 0-1,0 1 1,0-1-1,-1 5 1,2-6-94,0-1 1,0 1-1,0 0 0,0-1 1,0 1-1,1-1 1,-1 1-1,1 0 1,-1-1-1,1 1 0,0-1 1,-1 1-1,1-1 1,0 0-1,0 1 1,0-1-1,0 0 1,0 0-1,0 0 0,1 1 1,-1-1-1,0 0 1,0 0-1,1-1 1,-1 1-1,1 0 0,2 1 1,46 11-4484,2-9-1825</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4:48.926"/>
    </inkml:context>
    <inkml:brush xml:id="br0">
      <inkml:brushProperty name="width" value="0.025" units="cm"/>
      <inkml:brushProperty name="height" value="0.025" units="cm"/>
    </inkml:brush>
  </inkml:definitions>
  <inkml:trace contextRef="#ctx0" brushRef="#br0">722 356 9801,'-3'-12'502,"-17"-169"795,20 171-1302,-1-1 0,0 1 0,-1-1 0,0 1 0,0-1 0,-1 1 0,-1 0 0,-6-13 0,8 19 60,-1 0-1,0 0 1,1 0-1,-2 1 1,1-1-1,0 1 1,-1 0-1,1 0 0,-1 0 1,0 0-1,0 1 1,0-1-1,-1 1 1,1 0-1,0 1 1,-1-1-1,1 1 1,-1-1-1,0 2 0,1-1 1,-7 0-1,-6 0 562,-1 0 0,0 1 0,0 1 0,0 1 0,1 1 0,-1 0 0,-28 10 0,22-4-392,1 1 0,0 0 0,1 2 0,0 0 0,-23 19 0,22-14-253,1 2 0,1 0 0,0 1 0,2 1 0,0 1 0,2 1 0,0 1 0,2 0 0,0 1 0,-16 38 0,23-39 47,1 0 0,1 1 0,1 0-1,1-1 1,-1 49 0,5-21-26,13 95-1,-6-96-47,3-1 0,1 0 0,3 0 0,2-1-1,2-1 1,31 60 0,-38-88 20,2 0-1,0-2 1,1 1 0,0-2-1,2 0 1,0 0 0,19 13 0,-21-19 27,1-1 0,0-1 1,0 0-1,1-1 0,0-1 0,1 0 1,-1-2-1,1 0 0,0 0 1,20 2-1,-14-4 19,0 0 0,0-2-1,0 0 1,0-2 0,0-1 0,0 0 0,0-2-1,-1 0 1,0-2 0,0 0 0,0-1-1,0-2 1,-1 0 0,-1-1 0,1-1 0,-2-1-1,24-19 1,-5 1 46,-2-2 0,-1-1 1,-1-1-1,-2-2 0,-2-2 0,30-48 0,-43 58-20,0-1 1,-2-1 0,-2-1-1,0 0 1,-2-1-1,-2 0 1,-1-1-1,-1 1 1,4-59-1,-10 55 48,-1 0 0,-2 0 0,-1 0 0,-2 0 0,-2 0 0,-17-55 0,16 70 225,0 1 0,-1 0 1,0 1-1,-2 0 0,-1 1 0,0 0 0,-1 0 0,-1 2 1,0 0-1,-1 0 0,-1 1 0,-24-17 0,28 24-235,-1 0 0,0 0 0,-1 2 0,1 0 0,-1 0 0,-1 1 0,1 1 0,-1 0 1,1 1-1,-1 1 0,0 0 0,-19 0 0,22 3-84,0-1 1,-1 2 0,1 0 0,0 0 0,1 1 0,-1 0 0,0 1 0,1 0 0,0 1 0,0 1 0,0 0-1,1 0 1,0 1 0,0 0 0,-13 12 0,5 1-67,0 0 0,2 1-1,0 1 1,2 1 0,0 0 0,2 1 0,0 0 0,2 1-1,1 0 1,0 0 0,2 1 0,-6 42 0,2 26-120,3 1 1,6 110-1,2-177 140,0 18 52,2 0 0,3 1 0,1-1 0,3-1 0,1 0 0,19 52 1,-21-77 4,0 0 1,2 0 0,0 0-1,1-1 1,1-1 0,1 0-1,0-1 1,2 0 0,0-1-1,0-1 1,1 0 0,1-1-1,1-1 1,0 0 0,21 10 0,-24-15-24,0-1 1,0-1-1,1 0 1,0-1 0,0 0-1,0-1 1,1-1 0,-1-1-1,1 0 1,0-1 0,-1-1-1,1-1 1,0 0 0,-1-1-1,1-1 1,-1 0-1,1-1 1,-1-1 0,-1-1-1,1 0 1,-1-1 0,0-1-1,0 0 1,-1-1 0,25-20-1,-5-1 39,-1-2-1,-1-1 1,-2-1 0,-2-2-1,-1-1 1,-2-1-1,-1-1 1,-2-1 0,-2-1-1,-2-1 1,-2-1-1,-1 0 1,-2-1-1,-3-1 1,-1 1 0,-2-2-1,-2 1 1,-2-76-1,-3 104 43,-2 1 0,1 0 0,-2-1 0,0 1 0,-1 0-1,-1 1 1,0-1 0,-1 1 0,-15-27 0,17 36-45,1 1 1,-2-1-1,1 1 1,-1 0-1,1 0 1,-1 0 0,-1 0-1,1 1 1,-1 0-1,1 0 1,-1 1-1,0-1 1,-1 1-1,1 1 1,0-1-1,-1 1 1,0 0-1,1 1 1,-1-1-1,0 1 1,0 0-1,0 1 1,0 0 0,0 0-1,-12 2 1,5 1-25,-1 1 1,1 1-1,0 0 1,0 0 0,1 1-1,0 1 1,0 1 0,0 0-1,1 0 1,0 1 0,0 1-1,1 0 1,-12 14 0,-5 7-3,2 1 1,0 2 0,-30 55-1,36-53-48,2 2-1,2 0 1,1 1-1,-14 56 1,13-22-1217,-10 114 0,13-67-2513,-7-23-2285</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1.573"/>
    </inkml:context>
    <inkml:brush xml:id="br0">
      <inkml:brushProperty name="width" value="0.025" units="cm"/>
      <inkml:brushProperty name="height" value="0.025" units="cm"/>
    </inkml:brush>
  </inkml:definitions>
  <inkml:trace contextRef="#ctx0" brushRef="#br0">0 133 14894,'0'0'3507,"10"-12"-624,-6 6-2548,2-1-19,0 0 0,0 0 0,0 0 0,1 1 0,0 0 0,1 0 0,-1 1 0,1 0 1,0 0-1,14-6 0,3 2 165,0 1 0,1 1 0,-1 1 0,1 1 0,1 2 0,-1 0 0,0 2 0,1 1 0,46 5 0,-70-4-444,1-1 0,0 1 0,-1 0 0,1 0 0,0 1 0,-1-1 0,0 1 0,1 0 0,-1 0 0,0 0 0,0 0 0,0 0 0,0 1 0,0-1 0,-1 1 0,1 0 0,-1 0 0,0 0 0,1 0 0,-1 0 0,-1 1 0,1-1 0,0 0 0,-1 1 0,0 0 1,0-1-1,0 1 0,0 0 0,-1-1 0,1 1 0,-1 0 0,0 0 0,0-1 0,-1 6 0,0 1 91,-1 0 1,0 0 0,0 0-1,-1 0 1,-1-1 0,0 1-1,0-1 1,0 0 0,-2 0-1,1 0 1,-10 11 0,-3-2-106,14-14-24,0-1 1,1 1 0,-1 0 0,1 0 0,-1 0 0,1 1 0,0-1-1,1 1 1,-1-1 0,-2 8 0,8-11-2,0 0-1,0 0 1,0-1-1,0 1 1,0 0-1,0-1 1,-1 0-1,1 0 1,0 0 0,0 0-1,5-1 1,-4 1-65,22 0-326,-4-1-157,0 1-1,0 1 1,-1 1-1,1 1 1,27 7-1,-44-9 496,-1 0 0,0 1 0,0-1 0,0 1 0,0 0 0,-1 0 0,1 1-1,0-1 1,-1 1 0,0 0 0,1 0 0,-1 0 0,0 0 0,-1 0 0,1 1-1,-1 0 1,1-1 0,-1 1 0,0 0 0,0 0 0,-1 0 0,1 0 0,-1 0-1,0 0 1,0 1 0,0-1 0,-1 0 0,1 1 0,-1-1 0,0 0 0,0 1-1,-2 7 1,0-1 245,-1 0 0,0 1 0,-1-1 0,0 0 0,-1-1 0,0 1 0,0-1 0,-1 0 0,-1 0 0,0-1 0,0 0 0,-1 0 0,0-1 0,-11 10 0,-8 5 500,-1-1 0,-1-1 1,-42 23-1,44-29-690,-1-1 0,-59 20 0,75-30 0,-1 0 0,0-2 0,0 1 0,0-2 0,0 1 0,0-2 0,-1 0 0,1 0 0,-22-5 0,29 3 8,1 0-1,0 0 1,0 0-1,-1-1 1,2 0-1,-1 0 1,0 0-1,1 0 1,-1-1-1,1 0 1,0 0-1,0 0 1,0-1-1,1 1 1,0-1 0,-5-7-1,6 9-31,1 0 1,-1-1-1,0 1 0,1 0 0,0-1 1,0 1-1,0-1 0,0 1 1,1-1-1,-1 1 0,1-1 0,0 0 1,0 1-1,0-1 0,0 0 1,1 1-1,-1-1 0,1 1 0,0-1 1,0 1-1,1-1 0,-1 1 0,0 0 1,1-1-1,0 1 0,4-5 1,46-36-8443,-43 37 5774,30-21-13120</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38.866"/>
    </inkml:context>
    <inkml:brush xml:id="br0">
      <inkml:brushProperty name="width" value="0.025" units="cm"/>
      <inkml:brushProperty name="height" value="0.025" units="cm"/>
      <inkml:brushProperty name="color" value="#E71224"/>
    </inkml:brush>
  </inkml:definitions>
  <inkml:trace contextRef="#ctx0" brushRef="#br0">77 58 9161,'0'0'10036,"8"-6"-8782,4-1-898,0 2-1,0-1 0,1 1 0,-1 1 1,1 0-1,0 1 0,0 0 0,1 1 1,-1 1-1,19 0 0,47 4 528,98 15-1,-111-8-766,1-4 1,96-2-1,-108-12 813,-44 4 34,-36 4-517,-120 8 555,-381 2 844,495-15-1748,24 2-32,21 0-126,375-3 3,-144 7 116,-167-1-125,-43 2 41,-1-3 1,48-5-1,-191 6 394,-366 65 119,93-7-189,523-89-298,-43 8 0,-33 9-120,93-21-1691,233-22 0,-383 58 1748,-8 1 18,-16 7-2,-29 8 58,-668 161 1126,641-166-4527,19-11-3379</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7:29.533"/>
    </inkml:context>
    <inkml:brush xml:id="br0">
      <inkml:brushProperty name="width" value="0.025" units="cm"/>
      <inkml:brushProperty name="height" value="0.025" units="cm"/>
      <inkml:brushProperty name="color" value="#E71224"/>
    </inkml:brush>
  </inkml:definitions>
  <inkml:trace contextRef="#ctx0" brushRef="#br0">1 210 3107,'0'0'7607,"10"-6"-7062,2 0-442,0 0 0,0 0 0,1 2 0,-1-1 1,1 2-1,0 0 0,0 0 0,26-1 1,0 6-14,73 13 1,17 2-54,357-14-285,-422-5-256,-14-2-104,-44 1 556,-34 2 55,-37 1-724,-222-4 1089,163-6-3111,-38-3 1040,-82 8 7383,209 12-4953,24-3-114,27-2-21,678-29 855,-77-1 1313,-937 25-1696,-302 5-227,613-2-828,-21 0 16,0 2 1,0 1 0,-56 13 0,156-14-37,364-37 98,-68 2-83,-131 28-15,-513 17 627,48 1-511,141-12-81,-133 8-43,391-19-93,120-21-322,120-15-301,-359 37 747,-52 6 8,-12 2-6,-88 3-210,-146 9-4469,99-10-4202</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7:30.765"/>
    </inkml:context>
    <inkml:brush xml:id="br0">
      <inkml:brushProperty name="width" value="0.025" units="cm"/>
      <inkml:brushProperty name="height" value="0.025" units="cm"/>
      <inkml:brushProperty name="color" value="#E71224"/>
    </inkml:brush>
  </inkml:definitions>
  <inkml:trace contextRef="#ctx0" brushRef="#br0">1 17 4740,'0'0'6316,"10"-3"-5622,11-2-459,0 2 0,1 0 1,0 1-1,34 2 0,101 13 214,-42-2-259,610-16 1045,-286-8 354,-171 11-1401,439 5 531,-384 26-406,49 1-60,-380-32-708,1 0-1,-1-1 1,1 1 0,-1-2-1,1 1 1,-12-9-1,5 5-1929,-35-22-9904</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14.636"/>
    </inkml:context>
    <inkml:brush xml:id="br0">
      <inkml:brushProperty name="width" value="0.025" units="cm"/>
      <inkml:brushProperty name="height" value="0.025" units="cm"/>
      <inkml:brushProperty name="color" value="#E71224"/>
    </inkml:brush>
  </inkml:definitions>
  <inkml:trace contextRef="#ctx0" brushRef="#br0">87 49 7655,'0'0'20761,"4"-4"-20003,1 1-507,1 0-1,-1 1 1,0-1-1,1 1 1,-1 1-1,1-1 1,0 1-1,0 0 1,-1 0 0,1 0-1,0 1 1,0 0-1,11 1 1,39-1-230,0-2 0,0-2 1,66-15-1,-204 30-21,8 4 0,0-4 0,-88 2 0,243-15 0,-1-5 0,123-25 0,-201 31 0,-8-1 0,-23 0 0,-43 1 0,10 6 0,1 1 0,-1 4 0,-90 25 0,162-36 0,1 0 0,0 1 0,0-1 0,17 4 0,11-1 0,293-9 0,-459 11 0,-127 20 0,649-63 0,-343 38 0,-48 1 0,-31 1 0,-286 28 0,294-27 0,19-1-26,-1-1 0,1 0 0,0 0-1,0 0 1,0 0 0,-1 0 0,1 1 0,0-1 0,0 0 0,-1 0 0,1 0-1,0 0 1,0 0 0,0 0 0,-1 0 0,1 0 0,0 0 0,0 0 0,-1 0-1,1 0 1,0 0 0,0 0 0,-1 0 0,1 0 0,0 0 0,0-1 0,-1 1-1,1 0 1,0 0 0,0 0 0,0 0 0,-1 0 0,1 0 0,0-1 0,0 1-1,0 0 1,0 0 0,-1 0 0,1-1 0,0 1 0,0 0 0,0 0-1,0 0 1,0-1 0,0 1 0,0 0 0,0 0 0,0 0 0,0-1 0,-1 1-1,1 0 1,0 0 0,0-1 0,0 1 0,0 0 0,1 0 0,-1-1 0,0 1-1,4-6-4385,14-15-11254</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59.919"/>
    </inkml:context>
    <inkml:brush xml:id="br0">
      <inkml:brushProperty name="width" value="0.025" units="cm"/>
      <inkml:brushProperty name="height" value="0.025" units="cm"/>
      <inkml:brushProperty name="color" value="#E71224"/>
    </inkml:brush>
  </inkml:definitions>
  <inkml:trace contextRef="#ctx0" brushRef="#br0">196 102 7175,'0'0'18246,"-7"-9"-16964,-24-29-572,31 37-694,-1 1 0,1-1 0,-1 1 0,0-1 0,1 0 0,-1 1 0,1-1 1,-1 0-1,1 1 0,0-1 0,-1 0 0,1 1 0,0-1 0,-1 0 0,1 0 1,0 1-1,0-1 0,0 0 0,0 0 0,0 0 0,0 1 0,0-1 0,0 0 0,0 0 1,0 0-1,0 1 0,0-1 0,0 0 0,1 0 0,-1 1 0,0-1 0,1 0 1,-1 1-1,0-1 0,1 0 0,-1 1 0,1-1 0,-1 0 0,1 1 0,-1-1 0,1 1 1,0-1-1,-1 1 0,1-1 0,0 1 0,-1-1 0,1 1 0,0 0 0,0 0 1,0-1-1,40-2 193,-36 3-215,33 1 34,50 10 1,31 2 15,34-13-236,-281 2 784,37 1-207,-205-3 592,293-1-983,1 1 1,0 0-1,-1 0 1,1 1-1,-1-1 0,1 0 1,0 1-1,0-1 1,-1 1-1,1 0 1,0 0-1,0 0 1,0 0-1,-1 0 1,1 0-1,0 1 1,1-1-1,-1 1 0,-3 2 1,5-3 2,-1 0 0,1-1 0,0 1 0,0-1 0,0 1 0,-1 0 1,1-1-1,0 1 0,0-1 0,0 1 0,0 0 0,0-1 0,0 1 0,0 0 0,0-1 0,1 1 1,-1-1-1,0 1 0,0 0 0,0-1 0,1 1 0,-1-1 0,0 1 0,1-1 0,-1 1 0,1 0 0,1 1 0,0 0-1,0 0 0,0-1 1,0 1-1,0-1 0,1 1 1,-1-1-1,0 0 0,1 0 1,2 1-1,14 4-41,0-1 0,1 0 1,0-2-1,-1 0 0,30 0 0,103-7-809,-134 3 776,3 0-9,-1-1 0,1-1-1,0-1 1,-1-1 0,23-8 0,-42 13 94,0 0 0,0 0 0,0-1 0,0 1-1,1-1 1,-1 1 0,0-1 0,0 1 0,0-1 0,0 0 0,0 0 0,0 1 0,-1-1 0,1 0 0,0 0 0,0 0 0,0 0-1,-1 0 1,1 0 0,-1 0 0,1 0 0,0-2 0,-1 1 21,0 1 0,0 0 0,-1 0 0,1 0 0,-1 0 1,1 1-1,-1-1 0,1 0 0,-1 0 0,1 0 0,-1 0 0,0 0 0,1 1 0,-1-1 0,0 0 0,0 0 0,1 1 0,-1-1 0,0 1 1,-1-1-1,-6-4 119,-1 1 0,1 0 0,-1 1 0,-13-4 0,-27-4-70,0 2 0,0 2 0,-1 3 0,-69 2 1,-15 13-4948,111-10-725,7-1-3491</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28.171"/>
    </inkml:context>
    <inkml:brush xml:id="br0">
      <inkml:brushProperty name="width" value="0.025" units="cm"/>
      <inkml:brushProperty name="height" value="0.025" units="cm"/>
      <inkml:brushProperty name="color" value="#E71224"/>
    </inkml:brush>
  </inkml:definitions>
  <inkml:trace contextRef="#ctx0" brushRef="#br0">60 83 10890,'3'-9'6278,"0"1"-5032,10-27 777,-5 6 2801,-8 29-4730,0 0-1,1 0 0,-1 1 0,0-1 1,0 0-1,0 0 0,0 0 0,0 1 1,1-1-1,-1 0 0,0 0 0,0 0 1,0 0-1,1 0 0,-1 1 1,0-1-1,0 0 0,0 0 0,1 0 1,-1 0-1,0 0 0,0 0 0,1 0 1,-1 0-1,0 0 0,0 0 1,1 0-1,-1 0 0,0 0 0,0 0 1,1 0-1,-1 0 0,0 0 0,0 0 1,1 0-1,-1 0 0,0 0 1,0 0-1,0-1 0,1 1 0,-1 0 1,0 0-1,0 0 0,0 0 0,1 0 1,-1-1-1,0 1 0,0 0 0,0 0 1,0 0-1,0-1 0,1 1 1,-1 0-1,0 0 0,0-1 0,8 23 722,-3 16-589,-1 0-1,-2 1 1,-3 49 0,-18 115 339,19-198-565,-7 56 3,-45 618-177,51-682-885,1 0-1,-1 0 0,0 0 1,0 0-1,-1 0 0,1 0 1,-1 0-1,1 1 1,-1-1-1,-3-3 0,3 3-454,-17-23-9648</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28.502"/>
    </inkml:context>
    <inkml:brush xml:id="br0">
      <inkml:brushProperty name="width" value="0.025" units="cm"/>
      <inkml:brushProperty name="height" value="0.025" units="cm"/>
      <inkml:brushProperty name="color" value="#E71224"/>
    </inkml:brush>
  </inkml:definitions>
  <inkml:trace contextRef="#ctx0" brushRef="#br0">37 134 11499,'0'0'8520,"-5"10"-4719,-1 5-3092,0 0 0,1 1 0,1-1 0,1 1 0,0 0 0,1 0 0,0 0 0,2 0 0,0 0 0,3 23 0,2 1-565,2 0-1,2 0 1,2-1-1,1 0 1,2-1-1,1 0 1,22 36-1,-36-71-143,0-1 0,1 1 0,-1-1 0,0 0 0,1 0 0,-1 1 0,1-1 0,0 0 0,0 0 0,-1 0 0,1-1 0,0 1 0,1 0 0,-1-1 0,0 0 0,0 1 0,1-1 0,-1 0 0,1 0 0,-1 0 0,1 0 0,-1-1 0,1 1 0,0-1 0,-1 1 0,6-1 0,-4-2 0,0 1 0,0-1 0,0 0 0,0 0 0,-1 0 0,1 0 0,-1-1 0,1 1 0,-1-1 0,0 0 0,0 0 0,0 0 0,0-1 0,-1 1 0,1-1 0,2-4 0,29-47 0,-3-2 0,27-66 0,38-127 0,-83 209 0,8-48 0,-12 47 0,-6 34-378,-2 2-1952,0-3-3760</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29.609"/>
    </inkml:context>
    <inkml:brush xml:id="br0">
      <inkml:brushProperty name="width" value="0.025" units="cm"/>
      <inkml:brushProperty name="height" value="0.025" units="cm"/>
      <inkml:brushProperty name="color" value="#E71224"/>
    </inkml:brush>
  </inkml:definitions>
  <inkml:trace contextRef="#ctx0" brushRef="#br0">185 194 7687,'5'-10'310,"75"-174"21225,-192 486-19757,100-260-1535,3-1-1,1 2 1,2-1 0,1 1 0,3 67 0,3-107-243,-1 0 0,0-1 0,1 1 0,0 0 0,0 0 0,0 0 0,0 0 0,0-1 0,1 1 0,2 3 0,7 0 0,1-22 0,-7-2 0,-1 1 0,-1-1 0,0 0 0,-1 0 0,-1-1 0,-1 1 0,-1 0 0,0 0 0,-1 0 0,-1 0 0,-1 0 0,0 0 0,-1 1 0,-1 0 0,-17-33 0,22 47 0,-1 0 0,0 1 0,0-1 0,0 0 0,0 1 0,0-1 0,0 1 0,-1 0 0,1 0 0,-1 0 0,0 0 0,1 0 0,-1 0 0,0 1 0,0-1 0,0 1 0,0 0 0,0 0 0,-1 0 0,1 1 0,0-1 0,0 1 0,-1-1 0,-4 1 0,5 1 0,1 0 0,-1 0 0,1 0 0,-1 0 0,1 0 0,-1 1 0,1-1 0,0 1 0,-1 0 0,1-1 0,0 1 0,0 0 0,0 0 0,1 0 0,-1 1 0,0-1 0,1 0 0,0 1 0,-1-1 0,1 1 0,0-1 0,0 1 0,0 0 0,1-1 0,-1 1 0,1 0 0,-1-1 0,1 5 0,-1-4 0,1-1 0,0 0-1,0 1 1,-1-1 0,1 1 0,1-1 0,-1 1-1,0-1 1,1 1 0,-1-1 0,1 1-1,0-1 1,0 0 0,0 0 0,0 1 0,0-1-1,0 0 1,0 0 0,1 0 0,-1 0 0,4 3-1,-2-3-9,0 0 1,1 0-1,-1 0 0,0 0 0,1-1 0,-1 1 0,1-1 0,0 0 0,-1 0 0,1-1 0,0 1 0,7 0 1,2-1-156,0-1 0,0 0 0,0-1 0,-1 0 0,1-1 1,-1 0-1,20-8 0,3-7-4356,-14 4-2211,-2-2-5675</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29.968"/>
    </inkml:context>
    <inkml:brush xml:id="br0">
      <inkml:brushProperty name="width" value="0.025" units="cm"/>
      <inkml:brushProperty name="height" value="0.025" units="cm"/>
      <inkml:brushProperty name="color" value="#E71224"/>
    </inkml:brush>
  </inkml:definitions>
  <inkml:trace contextRef="#ctx0" brushRef="#br0">7 132 10474,'0'0'6732,"9"-1"-5094,14 0-331,-8 2 601,0-2-1,0 0 0,29-6 0,-41 6-1735,0 1 0,-1-1 0,1 0 0,0 0 0,0 0 0,-1 0 0,1 0 0,-1-1 0,1 1 0,-1-1 0,0 0 0,0 0 0,1 0 0,-1 0 0,0 0 0,-1 0 0,1 0 0,0-1-1,-1 1 1,1 0 0,-1-1 0,0 0 0,0 1 0,0-1 0,0 0 0,0 1 0,0-1 0,-1-3 0,1 3-172,-1 0 0,0 0 0,1 0 0,-2 0 0,1 0 0,0 0 0,-1 0 0,1 0 0,-1 0 0,0 0 0,0 1 0,0-1 0,0 0 0,0 0 0,-1 1 0,1-1 0,-1 1 0,-3-5 0,3 6 0,1 1 0,-1-1 0,0 0 0,0 0 0,0 1 0,0-1 0,1 1 0,-1 0 0,0 0 0,0-1 0,0 1 0,0 1 0,0-1 0,0 0 0,0 0 0,0 1 0,0-1 0,0 1 0,1-1 0,-1 1 0,0 0 0,0 0 0,0-1 0,1 2 0,-1-1 0,1 0 0,-1 0 0,1 0 0,-1 1 0,1-1 0,-2 2 0,-7 8 0,-1 0 0,1 1 0,1 0 0,0 1 0,1 0 0,0 0 0,1 0 0,1 1 0,0 0 0,1 1 0,0-1 0,1 1 0,1 0 0,-3 29 0,5-42 0,1 0 0,0 0 1,0 0-1,0 0 0,0 0 0,0 0 1,1 0-1,-1 0 0,0 0 0,1 0 1,0 0-1,-1 0 0,1 0 0,0 0 1,0 0-1,0-1 0,0 1 0,0 0 1,0-1-1,1 1 0,-1-1 0,1 1 1,-1-1-1,1 1 0,-1-1 0,3 1 1,0 0-13,0-1 1,-1 0-1,1 0 1,0 0-1,0-1 1,0 1-1,0-1 1,1 0-1,-1 0 1,0 0-1,0-1 1,5-1-1,8-2-285,0 0-1,-1-2 1,1 0 0,-2-1-1,20-10 1,-8 0-3691,-2-2 0,26-21 1,-7-1-3679</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30.341"/>
    </inkml:context>
    <inkml:brush xml:id="br0">
      <inkml:brushProperty name="width" value="0.025" units="cm"/>
      <inkml:brushProperty name="height" value="0.025" units="cm"/>
      <inkml:brushProperty name="color" value="#E71224"/>
    </inkml:brush>
  </inkml:definitions>
  <inkml:trace contextRef="#ctx0" brushRef="#br0">191 0 9929,'0'0'15514,"-12"3"-12808,-3 2-2131,1 0 0,0 1-1,0 0 1,-21 14 0,27-16-430,1 1 0,0 0 1,0 1-1,1-1 0,0 1 1,0 0-1,0 1 1,1 0-1,-1-1 0,2 2 1,-7 11-1,10-19-145,1 1 0,0-1 0,0 0 0,0 1 0,0-1 0,0 0 0,0 1 0,0-1 0,0 0 0,0 0 0,0 1 0,0-1 0,0 0 0,0 1 0,0-1 0,0 0 0,0 1 0,0-1 0,0 0 0,0 1 0,0-1 0,0 0 0,0 0 0,1 1 0,-1-1 0,0 0 0,0 0 0,0 1 0,1-1 0,-1 0 0,0 0 0,0 1 0,1-1 0,-1 0 0,0 0 0,0 0 0,1 0 0,-1 1 0,1-1 0,17 2 0,22-8 0,16-8-75,-32 7 1,0 1 1,0 1-1,0 2 1,27-1-1,-51 3 75,1 1 1,0 0-1,0 0 0,0 0 1,0 0-1,0 0 1,0 0-1,-1 0 0,1 0 1,0 1-1,0-1 0,0 0 1,0 0-1,-1 1 1,1-1-1,0 1 0,0-1 1,-1 1-1,1-1 0,0 1 1,0-1-1,-1 1 0,1-1 1,-1 1-1,1 0 1,-1-1-1,1 1 0,-1 0 1,1 0-1,-1-1 0,1 1 1,-1 0-1,1 1 1,-1 0 11,0 1-1,-1-1 1,1 1 0,0-1 0,-1 1 0,1-1 0,-1 1 0,0-1 0,0 1 0,0-1 0,-2 4-1,-5 7 49,0-1-1,0 0 1,-11 11-1,2-3-60,-1-2 0,-1 0 0,-1-1 0,0-1 0,-1-1 0,-1-1 0,-31 15 0,51-27 2,0-1-1,-1 0 1,1 0 0,0-1-1,-1 1 1,1 0 0,-1-1-1,1 0 1,-1 1 0,1-1-1,-1 0 1,1 0 0,-1 0-1,1-1 1,-3 0 0,4 1-1,0-1 0,0 1 0,0-1 0,0 1 0,1-1 0,-1 0 0,0 1 0,0-1 0,1 0 0,-1 0 0,1 1 0,-1-1 0,0 0 0,1 0 0,0 0 0,-1 0 0,1 0 0,-1 0 0,1 0 0,0 0 0,0 0 0,0 0 0,-1 1 0,1-1 0,0-2 0,1-2-23,-1-1 0,1 0 0,1 1-1,-1-1 1,1 1 0,-1-1 0,1 1-1,1 0 1,-1 0 0,1 0 0,5-7-1,42-49-3071,7 4-3459,-43 43 4643,32-33-5729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179"/>
    </inkml:context>
    <inkml:brush xml:id="br0">
      <inkml:brushProperty name="width" value="0.025" units="cm"/>
      <inkml:brushProperty name="height" value="0.025" units="cm"/>
    </inkml:brush>
  </inkml:definitions>
  <inkml:trace contextRef="#ctx0" brushRef="#br0">0 164 14446,'0'0'9240,"6"8"-6864,-2-1-1810,-3-4-410,1 0 1,-1 0 0,1-1-1,0 1 1,0-1 0,0 1-1,0-1 1,0 1 0,1-1 0,-1 0-1,1 0 1,-1 0 0,1-1-1,0 1 1,0-1 0,-1 1-1,1-1 1,0 0 0,6 2-1,2-3-78,1 1-1,-1-2 1,0 0-1,1 0 1,-1-1-1,0 0 0,0 0 1,0-2-1,-1 1 1,1-1-1,-1-1 0,0 0 1,0-1-1,0 1 1,-1-2-1,1 1 0,-2-2 1,1 1-1,-1-1 1,0 0-1,-1-1 0,0 0 1,11-17-1,-16 23-62,0-1 1,0 1-1,-1 0 0,1-1 0,-1 1 0,0-1 0,0 1 1,0-1-1,-1 0 0,1 1 0,-1-1 0,0 0 0,0 1 1,0-1-1,-1-5 0,0 7-13,1 1 1,-1-1-1,0 0 1,0 0-1,0 0 1,0 1-1,0-1 1,-1 1-1,1-1 1,-1 1-1,1-1 1,-1 1-1,1 0 1,-1 0-1,1-1 1,-1 1-1,0 0 1,0 1-1,0-1 1,0 0-1,0 0 1,1 1-1,-1-1 1,0 1-1,0 0 1,0 0-1,0 0 1,-4 0-1,-1 0 15,0 0 0,0 1 0,0 0 0,0 1 0,0 0 0,0 0 0,0 0 0,0 1 0,0 0 0,1 0 0,0 1 0,0-1 0,0 2 0,0-1 0,0 0 0,1 1 0,0 0 0,0 1 1,0-1-1,0 1 0,1 0 0,0 0 0,-3 7 0,0-2 15,1 1 1,0 0 0,1 0-1,0 0 1,1 1-1,1-1 1,-1 1 0,2 0-1,0 0 1,1 0 0,0 0-1,1 14 1,0-25-62,1 0 0,-1-1 0,0 1 0,1 0 1,-1 0-1,1-1 0,-1 1 0,1 0 0,0-1 0,0 1 0,0-1 0,0 1 0,0-1 0,0 1 1,0-1-1,0 0 0,1 1 0,-1-1 0,0 0 0,1 0 0,-1 0 0,4 1 0,-1 0-143,0-1 0,0 0 0,0 1 0,0-2 0,0 1-1,0 0 1,0-1 0,0 0 0,7-1 0,1 0-540,0-1 1,0 0-1,0-1 1,0 0-1,-1-1 1,13-6-1,33-24-5940,-3-6-3832</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30.682"/>
    </inkml:context>
    <inkml:brush xml:id="br0">
      <inkml:brushProperty name="width" value="0.025" units="cm"/>
      <inkml:brushProperty name="height" value="0.025" units="cm"/>
      <inkml:brushProperty name="color" value="#E71224"/>
    </inkml:brush>
  </inkml:definitions>
  <inkml:trace contextRef="#ctx0" brushRef="#br0">197 1 18866,'0'0'8253,"-4"13"-5514,-7 31-2245,-5 10 82,4 2 0,-8 67 0,18-109-530,1 0 0,1 0 0,0 0 0,0 0-1,2 0 1,0 0 0,0-1 0,1 1-1,1 0 1,0-1 0,1 0 0,1 0-1,0 0 1,13 20 0,-18-31-173,-1-1 0,1 1 0,0-1 0,0 0 0,-1 0 0,1 1 1,0-1-1,0 0 0,1 0 0,-1 0 0,0 0 0,0 0 0,0 0 0,1 0 0,-1-1 0,0 1 0,1 0 0,-1-1 0,1 1 0,-1-1 1,1 1-1,-1-1 0,1 0 0,-1 0 0,1 1 0,-1-1 0,1 0 0,1-1 0,-1 0-95,-1 0 0,0-1 0,0 1 0,0-1 0,0 1 0,0-1 0,-1 1 0,1-1 0,0 1 0,-1-1 0,1 0 0,-1 0 0,1 1 0,-1-1 0,0 0 0,0 0 0,0 1 0,0-1 0,0 0 0,0 0 0,0 0 0,-1-2 0,-1-4-486,1 1 1,-1-1-1,0 1 0,0-1 1,-7-13-1,-27-36-11,-50-41 5653,84 96-4743,-37-33 3367,-11-15 1308,51 43-4681,13 3-120,22 2-102,-28 2 27,-2 0 10,79-4-1540,145-23 0,-155 9-4893</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9:01.745"/>
    </inkml:context>
    <inkml:brush xml:id="br0">
      <inkml:brushProperty name="width" value="0.025" units="cm"/>
      <inkml:brushProperty name="height" value="0.025" units="cm"/>
      <inkml:brushProperty name="color" value="#E71224"/>
    </inkml:brush>
  </inkml:definitions>
  <inkml:trace contextRef="#ctx0" brushRef="#br0">162 1 2659,'0'0'24839,"-5"6"-24278,2 0-491,-1 0 0,1 0 0,1 0 1,-1 0-1,1 1 0,0-1 0,0 0 1,1 1-1,-1 0 0,1 9 1,0 81 611,1-54-499,17 273 278,-6-193 326,-9 199-1,-44-102 250,86-434-1036,-7 38 0,-13 16 0,-8 0 0,-6-249 0,-18 368 0,-3 29 0,10 13 0,1-1 0,-1 0 0,0 0 0,0 1 0,0-1 0,1 1 0,-1-1 0,0 1 0,0-1 0,1 1 0,-1-1 0,0 1 0,1-1 0,-1 1 0,1 0 0,-1-1 0,0 1 0,1 0 0,0 0 0,-1-1 0,1 1 0,-1 1 0,-8 17 0,0-1 0,2 1 0,0 1 0,-7 33 0,-10 88 0,19-105 0,-35 563 0,38-526 0,22-461 0,4-164 0,-54 1017 0,7-209 0,3 216-1121,20-505-1216,-5-113-7131,3 129 8059,-1 1 0,0 0-1,-1 0 1,-1 0 0,-1 1 0,0-1 0,-8-14 0,-8-4-2803</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9:02.646"/>
    </inkml:context>
    <inkml:brush xml:id="br0">
      <inkml:brushProperty name="width" value="0.025" units="cm"/>
      <inkml:brushProperty name="height" value="0.025" units="cm"/>
      <inkml:brushProperty name="color" value="#E71224"/>
    </inkml:brush>
  </inkml:definitions>
  <inkml:trace contextRef="#ctx0" brushRef="#br0">13 283 15310,'0'0'3204,"-3"11"-562,0 1-2108,1 0 1,0 0-1,0 0 0,1 1 0,1-1 1,0 0-1,1 0 0,0 0 0,1 1 1,0-1-1,1 0 0,8 20 0,4 1-171,2 0 0,30 42-1,-38-62-347,1 1 0,1-1 0,1-1 0,0 0-1,0 0 1,1-2 0,21 15 0,-31-23 29,1 0 0,-1 0 0,1 0 0,0-1 0,-1 1 0,1-1 0,0 0 0,0 0 0,0 0 0,0-1 0,0 1 0,-1-1 0,1 0 0,0 0 0,0 0 0,0-1 0,0 1 0,0-1 0,0 0 0,0 0 0,0 0 0,-1-1 0,1 0 0,-1 1 0,1-1 0,-1 0 0,1-1 0,-1 1 0,0 0 0,0-1 0,2-3 0,8-9 271,0 0 0,-1-1 0,-1-1 0,-1 0-1,9-19 1,-1 2-153,36-66-162,-5-2 0,47-140 0,-92 236 0,-7 20 0,-7 28 0,-27 46 0,4 1 0,4 2 0,-27 146 0,54-212 0,2-25 0,0-1 0,0 1 0,1 0 0,-1 0 0,0 0 0,0 0 0,0 0 0,0 0 0,0 0 0,1 0 0,-1 0 0,0 0 0,0 0 0,0 0 0,0 0 0,1 0 0,-1 0 0,0 0 0,0 0 0,0 0 0,0 0 0,1 0 0,-1 0 0,0 0 0,0 0 0,0 0 0,0 0 0,0 0 0,1 0 0,-1 0 0,0 0 0,0 0 0,0 0 0,0 1 0,0-1 0,1 0 0,-1 0 0,0 0 0,0 0 0,0 0 0,0 1 0,0-1 0,0 0 0,0 0 0,0 0 0,0 0 0,0 0 0,0 1 0,0-1 0,0 0 0,0 0 0,0 0 0,0 0 0,0 1 0,10-14 0,15-43 0,-2 0 0,-2-1 0,24-110 0,-27 97 0,48-210 0,-81 348 0,-3-2 0,-27 70 0,-72 151 0,47-122 0,64-150 0,7-22 0,11-26 0,55-132 0,98-171 0,-165 335 0,1-1 0,-1 1 0,1-1 0,0 1 0,-1-1 0,1 1 0,0-1 0,0 1 0,0 0 0,0-1 0,1 1 0,-1 0 0,0 0 0,0 0 0,1 0 0,-1 0 0,1 0 0,1-1 0,-2 3 0,0 0 0,-1 0 0,1 0 0,-1 0 0,1 0 0,-1-1 0,1 1 0,-1 0 0,0 0 0,1 0 0,-1 0 0,0 0 0,0 0 0,0 0 0,0 1 0,0-1 0,0 0 0,0 0 0,0 0 0,-1 1 0,-9 67 0,10-66 0,0 0 0,-1-1 0,0 1 0,0 0 0,1-1 0,-2 1 0,1-1 0,0 1 0,0-1 0,-1 0 0,1 0 0,-1 1 0,0-1 0,0 0 0,0 0 0,0-1 0,0 1 0,0 0 0,0-1 0,0 1 0,-1-1 0,1 0 0,-1 1 0,1-1 0,-4 1 0,-6 6 0,2 1 0,-1 0 0,1 1 0,1 0 0,0 0 0,0 1 0,1 0 0,0 1 0,-8 18 0,9-18 0,-21 37-980,-21 56 0,0 0-1672,48-103 1871,-3 4-1538,-3-34-12358</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9:03.353"/>
    </inkml:context>
    <inkml:brush xml:id="br0">
      <inkml:brushProperty name="width" value="0.025" units="cm"/>
      <inkml:brushProperty name="height" value="0.025" units="cm"/>
      <inkml:brushProperty name="color" value="#E71224"/>
    </inkml:brush>
  </inkml:definitions>
  <inkml:trace contextRef="#ctx0" brushRef="#br0">19 177 11115,'-14'-28'10281,"10"28"-5435,6 18-4268,16 55 532,43 109 0,-49-151-826,-7-17-205,3 9 150,1 0-1,1 0 1,23 38 0,-29-56-163,0 0 0,-1 0 1,1-1-1,1 1 0,-1-1 0,1 0 1,-1 0-1,1-1 0,7 4 1,-9-5-21,0-1 1,0 0 0,1 0-1,-1 0 1,1 0 0,-1 0-1,0-1 1,1 0 0,-1 1-1,1-1 1,0-1 0,-1 1-1,0 0 1,1-1 0,-1 0-1,7-2 1,-3 0-2,-1 0 0,1 0 0,-1-1 0,0 0 0,0 0 0,-1-1 0,1 1 0,-1-1 0,8-10 0,41-59 425,-33 43-397,233-333-73,-240 345 0,-7 12 0,-1-1 0,0 0 0,-1 0 0,1 0 0,-2-1 0,1 0 0,-1 0 0,-1 0 0,5-15 0,-8 23-71,0 1 0,0 0-1,-1-1 1,1 1 0,0-1 0,0 1 0,0 0-1,-1-1 1,1 1 0,0-1 0,0 1 0,-1 0-1,1-1 1,0 1 0,-1 0 0,1 0 0,0-1-1,-1 1 1,1 0 0,0 0 0,-1-1 0,1 1-1,-1 0 1,1 0 0,-1 0 0,1 0 0,0 0-1,-1 0 1,1 0 0,-1-1 0,1 1 0,-1 0-1,0 1 1,-20-1-6249,15 0 2857,-16 0-9573</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2.554"/>
    </inkml:context>
    <inkml:brush xml:id="br0">
      <inkml:brushProperty name="width" value="0.025" units="cm"/>
      <inkml:brushProperty name="height" value="0.025" units="cm"/>
      <inkml:brushProperty name="color" value="#E71224"/>
    </inkml:brush>
  </inkml:definitions>
  <inkml:trace contextRef="#ctx0" brushRef="#br0">104 86 6278,'0'0'2189,"1"-9"3379,4-40-746,-4 21 5196,-3 40-7893,-56 742-358,60-709-1767,15 84 0,-16-123 0,-1 6-635,-5-15-1081,-15-32-3830,-9-14-2780,13 32-2709</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2.925"/>
    </inkml:context>
    <inkml:brush xml:id="br0">
      <inkml:brushProperty name="width" value="0.025" units="cm"/>
      <inkml:brushProperty name="height" value="0.025" units="cm"/>
      <inkml:brushProperty name="color" value="#E71224"/>
    </inkml:brush>
  </inkml:definitions>
  <inkml:trace contextRef="#ctx0" brushRef="#br0">10 30 13997,'0'0'8558,"-2"10"-5617,-2 14-2402,2 0 0,1 0-1,0 0 1,2 0 0,1 0-1,6 28 1,39 156 2771,-35-160-3120,-8-31-190,13 45 0,-17-59 0,1-1 0,0 0 0,0 0 0,0 0 0,0 0 0,0 0 0,0 0 0,0 0 0,1 0 0,-1 0 0,1-1 0,-1 1 0,1-1 0,0 1 0,0-1 0,0 1 0,0-1 0,0 0 0,0 0 0,0 0 0,3 1 0,-3-2 0,0 0 0,-1 0 0,1 0 0,0-1 0,-1 1 0,1-1 0,0 1 0,-1-1 0,1 1 0,-1-1 0,1 0 0,-1 0 0,0 0 0,1 0 0,-1 0 0,0 0 0,0 0 0,1 0 0,-1 0 0,0-1 0,0 1 0,0-2 0,23-38 0,-18 29 0,232-470 0,-222 442-1260,-13 25-5039</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5.773"/>
    </inkml:context>
    <inkml:brush xml:id="br0">
      <inkml:brushProperty name="width" value="0.025" units="cm"/>
      <inkml:brushProperty name="height" value="0.025" units="cm"/>
      <inkml:brushProperty name="color" value="#E71224"/>
    </inkml:brush>
  </inkml:definitions>
  <inkml:trace contextRef="#ctx0" brushRef="#br0">260 111 6502,'0'0'8606,"4"-10"-5313,-2 5-3469,1-3 1148,0 0 1,0 1-1,-1-1 1,3-16-1,-5 22-809,0 1-1,0-1 0,0 1 1,0 0-1,0-1 1,0 1-1,0-1 1,0 1-1,0 0 1,-1-1-1,1 1 1,0 0-1,-1-1 1,1 1-1,-1 0 1,0-1-1,1 1 1,-1 0-1,0 0 1,0 0-1,0 0 0,0 0 1,0 0-1,0 0 1,0 0-1,0 0 1,0 0-1,0 0 1,0 1-1,-1-1 1,1 1-1,0-1 1,-1 1-1,1-1 1,0 1-1,-1-1 1,1 1-1,0 0 1,-1 0-1,1 0 0,-3 0 1,1 0-128,-1 0-1,1 0 1,-1 1-1,1-1 1,0 1-1,-1 0 1,1 0-1,0 0 1,-1 0-1,1 0 1,0 1 0,0 0-1,0-1 1,0 1-1,0 0 1,1 1-1,-5 4 1,2-2 72,0 1 0,1 0 0,0 0 0,1 0-1,-1 1 1,1 0 0,0-1 0,-2 9 0,-2 12 211,2-1 0,0 1 0,-1 44 0,5-27-318,1-1 0,2 0 0,2 0 0,2 0 0,17 61 0,-13-44 0,-36-92 0,-116-195 0,142 227 0,0 0 0,-1-1 0,1 1 0,0 0 0,0-1 0,0 1 0,0 0 0,-1-1 0,1 1 0,0-1 0,0 1 0,0 0 0,0-1 0,0 1 0,0-1 0,0 1 0,0 0 0,0-1 0,0 1 0,0 0 0,0-1 0,0 1 0,0-1 0,1 1 0,-1 0 0,0-1 0,0 1 0,0 0 0,0-1 0,1 1 0,-1 0 0,0-1 0,0 1 0,1 0 0,-1 0 0,0-1 0,1 1 0,-1 0 0,1-1 0,21-2 0,40 10 0,-46-5 0,-2 0-299,-4 0-948,0-1 0,-1 0 1,1 0-1,0-1 0,0-1 0,0 1 0,-1-1 1,17-5-1,-8-5-8885</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6.117"/>
    </inkml:context>
    <inkml:brush xml:id="br0">
      <inkml:brushProperty name="width" value="0.025" units="cm"/>
      <inkml:brushProperty name="height" value="0.025" units="cm"/>
      <inkml:brushProperty name="color" value="#E71224"/>
    </inkml:brush>
  </inkml:definitions>
  <inkml:trace contextRef="#ctx0" brushRef="#br0">0 113 17777,'0'0'10415,"10"2"-9118,-4 0-1242,0-2-1,0 1 1,0-1-1,0 1 1,0-2-1,0 1 1,0-1-1,0 0 1,-1 0-1,1 0 1,0-1-1,0 0 1,-1 0-1,1 0 1,-1-1-1,0 0 1,0 0-1,0 0 1,0-1-1,0 0 1,-1 0-1,0 0 1,5-5-1,-6 5-11,0 0-1,1-1 1,-2 1-1,1-1 1,0 0-1,2-7 1,-4 11-16,-1 0 1,0 1 0,1-1-1,-1 0 1,0 0 0,1 1-1,-1-1 1,0 0 0,0 0-1,0 0 1,0 1 0,0-1-1,0 0 1,0 0 0,0 0-1,0 0 1,0 1-1,0-1 1,0 0 0,-1 0-1,1 1 1,0-1 0,-1 0-1,1 0 1,0 1 0,-1-1-1,1 0 1,-1 1 0,1-1-1,-1 0 1,1 1 0,-1-1-1,0 1 1,1-1 0,-1 1-1,0-1 1,1 1 0,-1 0-1,0-1 1,0 1 0,1 0-1,-1-1 1,0 1 0,0 0-1,1 0 1,-1 0 0,0 0-1,0 0 1,0 0 0,-1 0-1,-3 0-16,-1 1-1,1 0 0,-1 0 0,1 0 1,0 1-1,-1 0 0,1 0 0,0 1 1,0-1-1,0 1 0,0 0 0,1 0 0,-1 0 1,1 1-1,0 0 0,0 0 0,0 0 1,0 0-1,1 1 0,-5 7 0,3-5-6,0 1-1,1-1 0,0 1 1,1 0-1,0-1 0,0 2 1,0-1-1,1 0 0,1 0 1,-1 1-1,1-1 0,1 1 1,0 11-1,0-18-13,1 0-1,0 1 1,0-1-1,0 0 1,0 0-1,0 0 1,0-1-1,1 1 1,-1 0-1,1 0 1,-1-1-1,1 1 1,-1-1-1,1 1 1,0-1-1,0 0 1,0 1-1,0-1 1,0 0-1,0 0 1,0-1-1,0 1 1,0 0-1,1-1 1,-1 1-1,0-1 1,0 0-1,1 0 1,3 0-1,9 1-703,1 0 1,30-4-1,-36 1-1260,0 0-1,0 0 1,0-1 0,0 0-1,-1-1 1,16-8-1,15-10-11504</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6.490"/>
    </inkml:context>
    <inkml:brush xml:id="br0">
      <inkml:brushProperty name="width" value="0.025" units="cm"/>
      <inkml:brushProperty name="height" value="0.025" units="cm"/>
      <inkml:brushProperty name="color" value="#E71224"/>
    </inkml:brush>
  </inkml:definitions>
  <inkml:trace contextRef="#ctx0" brushRef="#br0">219 1 20884,'0'0'3875,"-11"0"-175,0 3-3369,-1-1 1,0 1-1,1 1 0,0 0 1,0 1-1,0 0 1,1 1-1,-1 0 0,1 0 1,1 1-1,-1 0 1,-9 11-1,15-15-331,-1 0 0,1 1 0,-1 1 0,0-1 0,1 1 0,0 0 0,0-1 0,0 2 0,1-1 0,0 0 0,0 1 0,-4 10 0,7-15 0,1 0 0,0 0 0,0-1 0,0 1 0,0 0 0,0-1 0,0 1 0,0-1 0,0 1 0,0-1 0,0 1 0,0-1 0,0 0 0,0 1 0,0-1 0,0 0 0,0 0 0,1 0 0,-1 0 0,0 0 0,0 0 0,0 0 0,0 0 0,0-1 0,0 1 0,2-1 0,2 1 0,27-2-575,59-10 0,-59 6-56,61-2-1,-92 8 646,0 0 0,0 0 1,1 0-1,-1 0 0,0 1 0,0-1 0,0 0 0,0 1 1,0-1-1,0 1 0,0-1 0,0 1 0,1-1 0,-2 1 1,1 0-1,0 0 0,0-1 0,0 1 0,0 0 0,0 0 1,-1 0-1,1 0 0,0 0 0,-1 0 0,1 0 0,-1 0 1,1 0-1,-1 0 0,1 0 0,-1 0 0,0 1 0,0-1 1,1 0-1,-1 0 0,0 0 0,0 0 0,0 1 0,0-1 1,0 0-1,-1 0 0,1 0 0,0 0 0,-1 1 0,1-1 1,-1 2-1,-1 3 191,0 0 1,0 0-1,0 0 1,-1 0-1,1-1 1,-2 1-1,-5 9 1,-6 1-182,1-1 0,-2 0 1,0-1-1,-1-1 1,-21 13-1,29-20-26,0 0 0,0-1 0,-1-1-1,0 0 1,0 0 0,0-1 0,0 0-1,-1-1 1,1 0 0,-1 0 0,0-1-1,-12-1 1,22 0-10,0 0 1,0 0-1,0 0 0,0 0 0,-1 0 1,1 0-1,0-1 0,0 1 1,0 0-1,0-1 0,0 1 1,0-1-1,0 1 0,0-1 0,0 1 1,0-1-1,0 0 0,1 0 1,-1 1-1,0-1 0,0 0 1,1 0-1,-1 0 0,0 0 0,1 0 1,-2-2-1,2 1-61,0 0-1,0 0 1,-1 0-1,1-1 1,0 1-1,1 0 1,-1 0 0,0 0-1,1 0 1,-1 0-1,1 0 1,1-4-1,2-3-570,0 2 0,0-1 0,1 0 0,0 1 0,10-12-1,17-11-5691,6-6-2275</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5:46.850"/>
    </inkml:context>
    <inkml:brush xml:id="br0">
      <inkml:brushProperty name="width" value="0.025" units="cm"/>
      <inkml:brushProperty name="height" value="0.025" units="cm"/>
      <inkml:brushProperty name="color" value="#E71224"/>
    </inkml:brush>
  </inkml:definitions>
  <inkml:trace contextRef="#ctx0" brushRef="#br0">142 0 17969,'0'0'14302,"2"11"-13870,1 10-420,-2 0-1,-1 1 1,0-1 0,-2 1-1,-4 21 1,1 0-18,5-38 6,-4 31 0,1 58 0,3-85 0,1-1 0,0 1 0,0-1 0,1 1 0,-1-1 0,2 0 0,-1 0 0,1 0 0,1 0 0,-1 0 0,1-1 0,10 14 0,-13-20-30,-1 0-1,0-1 1,1 1-1,-1 0 1,0-1-1,1 1 1,-1-1-1,1 1 1,-1-1-1,1 1 1,-1-1 0,1 0-1,0 1 1,-1-1-1,1 0 1,-1 1-1,1-1 1,0 0-1,-1 1 1,1-1 0,0 0-1,-1 0 1,1 0-1,0 0 1,-1 0-1,1 0 1,0 0-1,0 0 1,0 0-1,4-18-2059,-12-31-1723,-1 35 3711,0 1-1,-1 0 1,-1 1 0,0-1-1,0 2 1,-1-1 0,-1 2-1,-15-12 1,8 6 1756,1-1 0,-16-19 0,33 35-1624,1 1 0,-1-1-1,1 1 1,-1-1 0,1 0 0,-1 1-1,1-1 1,-1 1 0,1-1 0,0 0-1,0 1 1,-1-1 0,1 0-1,0 1 1,0-1 0,0 0 0,0 0-1,0 1 1,-1-1 0,1 0 0,1 1-1,-1-1 1,0 0 0,0 0 0,0 1-1,0-1 1,0 0 0,1 1 0,-1-1-1,0 0 1,1 1 0,-1-1 0,0 1-1,1-1 1,-1 0 0,1 1 0,-1-1-1,1 1 1,-1-1 0,1 1 0,-1-1-1,1 1 1,0 0 0,-1-1 0,1 1-1,-1 0 1,1-1 0,0 1 0,0 0-1,-1 0 1,2-1 0,47-9 1100,-36 9-1031,156-16-575,-41 6-2758,-63 1-5708</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536"/>
    </inkml:context>
    <inkml:brush xml:id="br0">
      <inkml:brushProperty name="width" value="0.025" units="cm"/>
      <inkml:brushProperty name="height" value="0.025" units="cm"/>
    </inkml:brush>
  </inkml:definitions>
  <inkml:trace contextRef="#ctx0" brushRef="#br0">237 0 8264,'-9'4'9144,"-10"4"-7002,-1 1-1,1 2 1,0 0-1,-28 22 0,35-24-1663,1 0 0,1 0-1,-1 1 1,1 1 0,1-1 0,0 2-1,1-1 1,-12 23 0,19-34-476,1 1 1,-1 0-1,1-1 1,0 1-1,0-1 1,-1 1-1,1 0 1,0-1-1,0 1 1,0 0-1,0-1 1,0 1 0,0 0-1,0-1 1,0 1-1,0 0 1,0-1-1,0 1 1,0 0-1,0-1 1,1 1-1,-1-1 1,0 1-1,0 0 1,1-1-1,-1 1 1,1-1-1,-1 1 1,0-1 0,1 1-1,-1-1 1,1 1-1,-1-1 1,2 1-1,27 5 72,39-16-2,-66 9-71,47-9-1025,1 3 1,97-4 0,-146 11 1022,1 0 0,-1 0-1,0 0 1,0-1 0,1 2 0,-1-1 0,0 0 0,1 0 0,-1 0-1,0 0 1,1 1 0,-1-1 0,0 1 0,0-1 0,0 1-1,1-1 1,-1 1 0,0 0 0,0 0 0,0-1 0,0 1-1,0 0 1,0 0 0,0 0 0,0 0 0,-1 0 0,1 0-1,0 0 1,-1 0 0,1 1 0,0-1 0,-1 0 0,1 0-1,-1 1 1,0-1 0,1 0 0,-1 0 0,0 1 0,0-1 0,0 0-1,0 1 1,0 1 0,-1 1 141,0 0 1,0 0-1,0 0 1,0-1-1,-1 1 1,0 0-1,0-1 1,0 1-1,0-1 1,0 0-1,0 0 1,-1 1-1,-4 2 0,-9 9 91,-2 0 0,1-2 0,-21 12 0,32-21-206,-1-1 0,1 0-1,-1 0 1,1 0 0,-1-1 0,0 1 0,0-2-1,0 1 1,0-1 0,0 0 0,0-1-1,-1 1 1,-9-2 0,16 1-45,0 0 1,0-1-1,0 1 1,0 0-1,0 0 1,1-1-1,-1 1 0,0-1 1,0 1-1,0-1 1,1 1-1,-1-1 1,0 1-1,1-1 0,-1 0 1,0 1-1,1-1 1,-1 0-1,1 1 1,-1-1-1,1 0 0,-1 0 1,1 0-1,0 0 1,-1 1-1,1-2 1,1-29-1379,1 24 788,0 0 0,1 0-1,-1 1 1,1-1 0,1 1-1,5-9 1,53-45-12154,-26 29-272</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05.492"/>
    </inkml:context>
    <inkml:brush xml:id="br0">
      <inkml:brushProperty name="width" value="0.025" units="cm"/>
      <inkml:brushProperty name="height" value="0.025" units="cm"/>
      <inkml:brushProperty name="color" value="#E71224"/>
    </inkml:brush>
  </inkml:definitions>
  <inkml:trace contextRef="#ctx0" brushRef="#br0">128 152 384,'0'0'3919,"0"-11"-2521,6-76 3094,-2 42 1665,-3 36-898,-1 15 1911,-3 78-6552,-21 112-1,-4 68 6,30-76-336,-5 107 366,-5-253-419,4-36 277,2-25-114,3-647-339,2 316-68,-29 767 10,1 2 0,25-419 0,0 0 0,0 0 0,0 0 0,0 0 0,0-1 0,0 1 0,0 0 0,0 0 0,0 0 0,0 0 0,0 0 0,0 0 0,0 0 0,1 0 0,-1 0 0,0 0 0,0 0 0,0 0 0,0 0 0,0 0 0,0 0 0,0 0 0,0 0 0,0 0 0,0 0 0,0 0 0,0 0 0,1 0 0,-1 0 0,0 0 0,0 0 0,0 0 0,0 0 0,5-17 0,5-26 0,16-135 0,5-300 0,-37 589-601,-5 0 0,-44 191 1,35-205-91,19-94 217,-1 10-1081,2-4-4803</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8:05.973"/>
    </inkml:context>
    <inkml:brush xml:id="br0">
      <inkml:brushProperty name="width" value="0.025" units="cm"/>
      <inkml:brushProperty name="height" value="0.025" units="cm"/>
      <inkml:brushProperty name="color" value="#E71224"/>
    </inkml:brush>
  </inkml:definitions>
  <inkml:trace contextRef="#ctx0" brushRef="#br0">0 1 5862,'0'0'21054,"4"15"-19981,120 563 1308,-123-572-2272,0-1-1,1 1 1,-1 0-1,1 0 1,0-1-1,1 1 1,-1-1-1,1 0 1,0 0-1,0 0 1,1 0-1,5 6 1,-8-10-73,1 1 1,-1-1-1,0 0 0,1 0 1,-1 0-1,1-1 0,0 1 1,-1 0-1,1 0 1,-1-1-1,1 1 0,0-1 1,0 0-1,-1 1 0,1-1 1,0 0-1,0 0 1,1 0-1,0-1-16,0 0-1,-1 1 1,1-1 0,0 0-1,-1-1 1,1 1 0,-1 0-1,1-1 1,-1 0 0,0 1-1,0-1 1,0 0 0,0 0-1,3-4 1,28-36-20,-3-1 0,-1-2 0,43-92 0,-36 66 0,-3 10 0,-16 32 0,-1 0 0,-1-1 0,-1-1 0,-2 0 0,11-44 0,-22 67-79,1-7-1569,-10 25-3213,-2 4-4790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9:47.599"/>
    </inkml:context>
    <inkml:brush xml:id="br0">
      <inkml:brushProperty name="width" value="0.025" units="cm"/>
      <inkml:brushProperty name="height" value="0.025" units="cm"/>
      <inkml:brushProperty name="color" value="#E71224"/>
    </inkml:brush>
  </inkml:definitions>
  <inkml:trace contextRef="#ctx0" brushRef="#br0">121 106 6951,'0'0'1735,"-2"-9"-476,1-1-864,-7-44 2590,-5 22 5919,13 37-3441,-1 13-4121,-1 6-1634,-29 341 2223,0 30 163,29-351-2094,1-27 0,0 0 0,1 0 0,1 0 0,4 20 0,-2-35 0,1-13 0,2-20 0,-6 30 0,30-205 0,5-370 0,-39 633 0,-17 84 0,8-64 0,-9 58 0,2-15 0,-10 210 0,30-329 0,0 1 0,-1-1 0,1 0 0,0 0 0,0 1 0,0-1 0,0 0 0,0 1 0,0-1 0,0 0 0,1 1 0,-1-1 0,0 0 0,1 0 0,-1 1 0,1-1 0,-1 0 0,1 0 0,0 0 0,-1 0 0,1 0 0,0 0 0,0 0 0,0 0 0,0 0 0,-1 0 0,2 0 0,-1 0 0,1 0 0,0-1 0,-1-1 0,1 0 0,0 1 0,-1-1 0,1 0 0,-1 0 0,0 0 0,1 0 0,-1-1 0,0 1 0,1 0 0,-1 0 0,0-1 0,0 1 0,0-1 0,0 1 0,-1-1 0,1 1 0,0-1 0,0 0 0,-1 1 0,1-3 0,18-51 0,-2-2 0,-3 0 0,13-104 0,-20 110 0,8-71 0,-10 87 0,-4 28 0,-1 9 0,-10 86-56,-28 121 0,8-51-398,7-43-5247,12-83-1100</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02.008"/>
    </inkml:context>
    <inkml:brush xml:id="br0">
      <inkml:brushProperty name="width" value="0.025" units="cm"/>
      <inkml:brushProperty name="height" value="0.025" units="cm"/>
      <inkml:brushProperty name="color" value="#E71224"/>
    </inkml:brush>
  </inkml:definitions>
  <inkml:trace contextRef="#ctx0" brushRef="#br0">69 24 5958,'0'0'21818,"6"0"-20996,66 4 451,-32 0-1093,0-3-1,0-1 1,50-7-1,-33-13 270,-49 15 300,-38 12-404,0 1-266,0-1 1,-1-1-1,1-2 0,-1-1 1,-1-1-1,1-2 1,-57-7-1,62 2-79,26 5 0,0 0 0,0 0 0,0-1 0,0 1 0,0 0 0,0 0 0,1 0 0,-1 0 0,0 0 0,0 0 0,0 0 0,0 0 0,0 0 0,0 0 0,0 0 0,0 0 0,0 0 0,0 0 0,0 0 0,0-1 0,0 1 0,0 0 0,0 0 0,0 0 0,0 0 0,0 0 0,0 0 0,0 0 0,0 0 0,0 0 0,0 0 0,0 0 0,0-1 0,0 1 0,0 0 0,0 0 0,0 0 0,0 0 0,0 0 0,43-1 0,-15 1 0,176-10 0,-543 46 0,485-41 0,113-24 0,-316 33 0,-61 12 0,65-7 0,-88 3 0,134-13-534,23-2-1301,31-9-7119,-13-3-7846</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15.663"/>
    </inkml:context>
    <inkml:brush xml:id="br0">
      <inkml:brushProperty name="width" value="0.025" units="cm"/>
      <inkml:brushProperty name="height" value="0.025" units="cm"/>
      <inkml:brushProperty name="color" value="#66CC00"/>
    </inkml:brush>
  </inkml:definitions>
  <inkml:trace contextRef="#ctx0" brushRef="#br0">5 54 15791,'0'0'2653,"11"-1"-816,183-3 2416,111 13-2542,-2-1-1323,-1120 2 2292,1011-11-2488,325-43 0,-482 36-140,-29 3 196,-25 1 333,-438-1 884,383 5-1056,193 1-1116,22 0-2327,-1-4-4110,-58-4-1034</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24.544"/>
    </inkml:context>
    <inkml:brush xml:id="br0">
      <inkml:brushProperty name="width" value="0.025" units="cm"/>
      <inkml:brushProperty name="height" value="0.025" units="cm"/>
      <inkml:brushProperty name="color" value="#66CC00"/>
    </inkml:brush>
  </inkml:definitions>
  <inkml:trace contextRef="#ctx0" brushRef="#br0">95 20 11339,'-10'2'3945,"2"-1"-2937,-40 8 1487,20 5 2533,28-14-4893,1 1 1,-1-1-1,1 1 1,-1-1-1,0 1 1,1-1-1,0 1 1,-1-1-1,1 0 1,-1 1-1,1-1 1,-1 0-1,1 1 1,0-1-1,-1 0 1,1 0-1,0 0 1,-1 0-1,1 0 1,0 1 0,-1-1-1,1 0 1,0 0-1,-1-1 1,1 1-1,0 0 1,0 0-1,26 2 608,337-22 1790,1 1-2423,-459 19 500,-217 3-277,214 1-252,-125 23 0,207-21-26,37-3 15,53-2 47,-69-1-108,334-5 148,-242-2-124,142-26 1,-232 31-20,-11 1 11,-23 0 40,-43 4 23,-71 12-88,-237 12 0,372-26 0,3-1 0,1 0 0,-1 0 0,0 1 0,1-1 0,-1 0 0,0 0 0,0-1 0,1 1 0,-1 0 0,1 0 0,-1-1 0,0 1 0,1-1 0,-1 0 0,1 1 0,-1-1 0,1 0 0,-1 0 0,1 0 0,0 0 0,-3-2 0,4 3-3,1-1 0,-1 0 0,0 1 0,0-1 0,1 0 0,-1 1 0,0-1 0,1 1 0,-1-1 0,0 1-1,1-1 1,-1 1 0,1-1 0,-1 1 0,1-1 0,0 1 0,-1-1 0,1 1 0,-1 0 0,1 0 0,-1-1 0,1 1 0,0 0 0,-1 0 0,1-1 0,0 1 0,-1 0 0,1 0 0,0 0 0,-1 0 0,2 0 0,27-5-832,-26 4 598,97-13-8016,-37 1 827</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24.953"/>
    </inkml:context>
    <inkml:brush xml:id="br0">
      <inkml:brushProperty name="width" value="0.025" units="cm"/>
      <inkml:brushProperty name="height" value="0.025" units="cm"/>
      <inkml:brushProperty name="color" value="#66CC00"/>
    </inkml:brush>
  </inkml:definitions>
  <inkml:trace contextRef="#ctx0" brushRef="#br0">211 35 13997,'0'0'2066,"-10"-6"144,1 0-1269,-19-11 4,-1 12 4371,29 5-5232,0 0 0,-1 0 1,1 1-1,0-1 1,0 0-1,-1 0 0,1 0 1,0 1-1,0-1 0,-1 0 1,1 1-1,0-1 0,0 0 1,0 0-1,0 1 1,-1-1-1,1 0 0,0 1 1,0-1-1,0 0 0,0 1 1,0-1-1,0 0 0,0 1 1,0-1-1,0 0 0,0 1 1,0-1-1,0 0 1,0 1-1,0-1 0,0 0 1,0 1-1,1-1 0,-1 0 1,0 1-1,0-1 0,1 1 1,5 14 570,-1-9-382,1 0 1,0-1-1,0 0 1,0 0-1,1 0 1,-1-1-1,1 0 0,14 6 1,63 21 537,4-7-768,138 19 0,-109-24-54,-68-5 11,-31 0 0,-17-13 0,-1-1 0,0 1 0,0 0 0,0 0 0,0-1 0,0 1 0,0 0 0,0-1 0,0 1 0,0 0 0,0 0 0,0-1 0,0 1 0,-1 0 0,1-1 0,0 1 0,0 0 0,-1-1 0,1 1 0,-1-1 0,1 1 0,0 0 0,-1-1 0,1 1 0,-1-1 0,1 1 0,-1-1 0,1 1 0,-1-1 0,-1 1 0,-8 6 0,-2-1 0,1 0 0,-1 0 0,1-1 0,-2-1 0,-23 6 0,6-1 0,-607 192 0,627-196 248,20-7-2258,21-14-5261</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27.904"/>
    </inkml:context>
    <inkml:brush xml:id="br0">
      <inkml:brushProperty name="width" value="0.025" units="cm"/>
      <inkml:brushProperty name="height" value="0.025" units="cm"/>
      <inkml:brushProperty name="color" value="#66CC00"/>
    </inkml:brush>
  </inkml:definitions>
  <inkml:trace contextRef="#ctx0" brushRef="#br0">102 138 9353,'1'-10'3123,"1"3"-2495,6-50 3179,-7 53-3143,0 0 0,-1 0 0,0 0 0,0 0 0,0 0 1,-1 1-1,1-1 0,-1 0 0,0 0 0,0 0 0,0 0 0,-3-5 0,3 8-576,1 1 1,0-1-1,-1 1 0,1-1 0,-1 1 1,1-1-1,-1 1 0,0-1 0,1 1 0,-1-1 1,1 1-1,-1 0 0,0-1 0,1 1 1,-1 0-1,0 0 0,0 0 0,1-1 1,-1 1-1,0 0 0,1 0 0,-1 0 0,0 0 1,0 0-1,1 0 0,-1 0 0,0 0 1,0 1-1,1-1 0,-1 0 0,0 0 0,1 1 1,-1-1-1,0 0 0,1 1 0,-1-1 1,1 0-1,-1 1 0,0-1 0,1 1 1,-1-1-1,1 1 0,-1-1 0,1 1 0,0 0 1,-1-1-1,1 1 0,-1-1 0,1 1 1,0 0-1,0 0 0,-1 0 0,-16 39 527,9 3-269,2 0 1,1 0-1,2 0 1,5 70-1,-1-36-146,13 150-200,-17-264 0,-1 0 0,-1 0 0,-12-36 0,-3-25 0,17 79 0,2 0 0,26 26 0,-14-3 0,1 0 0,0-1 0,-1-1 0,1 0 0,1 0 0,-1-1 0,0 0 0,0-1 0,0-1 0,0 0 0,0 0 0,13-4 0,-19 4 0,0-1 0,1 0 0,-1 0 0,0 0 0,0 0 0,0-1 0,0 0 0,-1 0 0,1-1 0,-1 0 0,0 0 0,0 0 0,0 0 0,0-1 0,-1 0 0,0 0 0,0 0 0,0 0 0,-1-1 0,0 1 0,0-1 0,0 0 0,0 0 0,1-6 0,-4 11 0,0 1 0,0-1 0,0 1 0,0-1 0,1 1 0,-1-1 0,0 1 0,0-1 0,0 1 0,-1-1 0,1 1 0,0-1 0,0 1 0,0-1 0,0 1 0,0-1 0,0 1 0,-1-1 0,1 1 0,0 0 0,0-1 0,-1 1 0,1-1 0,0 1 0,-1 0 0,1-1 0,0 1 0,-1 0 0,1-1 0,0 1 0,-1 0 0,1 0 0,-1-1 0,1 1 0,-1 0 0,1 0 0,-1 0 0,1 0 0,-1-1 0,1 1 0,-1 0 0,1 0 0,0 0 0,-1 0 0,1 0 0,-1 0 0,1 0 0,-1 0 0,1 1 0,-1-1 0,1 0 0,-1 0 0,1 0 0,-1 0 0,1 1 0,-1-1 0,1 0 0,-31 14 0,19-5 0,1 1 0,-1 0 0,2 1 0,-1 1 0,-14 20 0,21-26 0,0-1 0,1 0 0,0 1 0,0 0 0,0 0 0,1 0 0,0 0 0,0 0 0,0 1 0,1-1 0,0 1 0,0-1 0,1 1 0,0-1 0,1 13 0,-1-17 0,1 0 0,0-1 0,0 1 0,0 0 0,0-1 0,0 1 0,0-1 0,0 1 0,1-1 0,-1 0 0,1 0 0,-1 1 0,1-1 0,-1 0 0,1 0 0,-1-1 0,1 1 0,0 0 0,-1 0 0,1-1 0,0 1 0,0-1 0,0 1 0,0-1 0,2 0 0,51 3 0,-53-3 0,8-1-538,-1 1 1,0-2-1,0 1 0,1-2 1,11-3-1,-8 1-1164,-2-1 0,1 1 0,-1-2 0,0 0 0,0 0 0,10-10 0,11-12-11793</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28.275"/>
    </inkml:context>
    <inkml:brush xml:id="br0">
      <inkml:brushProperty name="width" value="0.025" units="cm"/>
      <inkml:brushProperty name="height" value="0.025" units="cm"/>
      <inkml:brushProperty name="color" value="#66CC00"/>
    </inkml:brush>
  </inkml:definitions>
  <inkml:trace contextRef="#ctx0" brushRef="#br0">149 3 13837,'0'0'8648,"-11"-2"-5487,3 2-2554,-1-1 0,1 1 0,-1 1 0,0-1 0,1 1 0,-16 5 0,20-6-487,1 1-1,0 0 1,-1 1 0,1-1-1,0 1 1,0-1 0,0 1-1,0 0 1,0 0 0,0 0-1,1 0 1,-1 1 0,1-1-1,-1 1 1,1 0 0,0 0-1,0-1 1,0 1 0,0 1-1,1-1 1,-1 0 0,1 0-1,-2 6 1,3-8-120,0 0 0,0 0 1,0-1-1,0 1 0,0 0 0,0 0 0,0-1 0,0 1 1,0 0-1,0 0 0,0-1 0,1 1 0,-1 0 0,0-1 1,0 1-1,1 0 0,-1-1 0,1 1 0,-1 0 0,0-1 1,1 1-1,-1-1 0,1 1 0,-1 0 0,1-1 0,0 0 1,0 2-1,26 6 6,42-7-31,-54-1-9,15-2-259,-21 1 140,-1 0 1,0 1 0,1 0 0,-1 0 0,0 1 0,1 0-1,-1 0 1,0 1 0,0 0 0,0 0 0,8 4 0,-15-5 166,0 0 1,0-1 0,0 1 0,0 0-1,-1 0 1,1 0 0,0 0-1,-1 0 1,1 0 0,0 0 0,-1 0-1,0 0 1,1 0 0,-1 0 0,1 0-1,-1 0 1,0 0 0,0 1 0,0-1-1,0 0 1,0 0 0,0 0-1,0 0 1,0 1 0,0-1 0,0 0-1,0 0 1,-1 0 0,1 0 0,-1 0-1,1 0 1,-1 0 0,1 0 0,-1 0-1,1 0 1,-1 0 0,0 0-1,0 0 1,1 0 0,-1 0 0,0 0-1,0-1 1,0 1 0,-2 1 0,-41 31 1361,25-21-1305,-67 35 17,77-43-92,0 0 0,0 0 0,0-1 0,-1-1 1,1 0-1,-1 0 0,-15 1 0,24-3 6,1-1 1,-1 1-1,1 0 1,-1 0-1,1 0 1,0 0-1,-1-1 1,1 1-1,0 0 1,-1 0-1,1-1 1,0 1-1,-1 0 1,1-1-1,0 1 0,0 0 1,-1-1-1,1 1 1,0-1-1,0 1 1,0 0-1,-1-1 1,1 1-1,0-1 1,0 1-1,0-1 1,0 1-1,0 0 0,0-1 1,0 1-1,0-1 1,0 1-1,0-1 1,0 1-1,0 0 1,0-1-1,0 1 1,1-1-1,-1 1 1,0 0-1,0-1 1,0 1-1,1-1 0,-1 1 1,0-1-1,11-21-569,1 5-2629,0 1 0,29-28-1,-11 13-2332,13-17-5132</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28.604"/>
    </inkml:context>
    <inkml:brush xml:id="br0">
      <inkml:brushProperty name="width" value="0.025" units="cm"/>
      <inkml:brushProperty name="height" value="0.025" units="cm"/>
      <inkml:brushProperty name="color" value="#66CC00"/>
    </inkml:brush>
  </inkml:definitions>
  <inkml:trace contextRef="#ctx0" brushRef="#br0">134 0 15695,'0'0'12337,"0"9"-10362,-2 107-724,-1-90-1062,1 0-1,2 0 1,1 0-1,1 0 1,1 0 0,1-1-1,13 46 1,-12-58-175,22 46-226,-65-121-8031,-4 3 4022,-53-52 6009,84 91 1456,11 20-3153,0-1 0,0 1 0,0-1 0,0 1 0,0-1 0,1 1 0,-1-1 0,0 1 0,0 0 0,0-1 0,1 1 0,-1-1 0,0 1 0,0-1 0,1 1 0,-1 0 0,0-1 0,1 1 0,-1 0 0,1-1 0,-1 1 0,0 0 0,1 0 0,-1-1 0,1 1 0,0 0 0,43-5 2204,-25 4-2471,13-2 131,114-11 71,-50-7-4790,-41 3-1620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928"/>
    </inkml:context>
    <inkml:brush xml:id="br0">
      <inkml:brushProperty name="width" value="0.025" units="cm"/>
      <inkml:brushProperty name="height" value="0.025" units="cm"/>
    </inkml:brush>
  </inkml:definitions>
  <inkml:trace contextRef="#ctx0" brushRef="#br0">146 0 18738,'0'0'11264,"-11"5"-9609,-61 30-764,67-32-876,0 0-1,0 0 1,0 1 0,1 0-1,-1 0 1,1 0-1,0 0 1,0 1-1,0 0 1,1-1 0,0 1-1,0 1 1,0-1-1,-2 6 1,5-10-15,0-1 0,0 1 0,0 0 0,0 0 0,0 0 0,1 0 0,-1 0 0,0-1 0,0 1 0,1 0 0,-1 0 0,1-1 0,-1 1 0,1 0 0,-1 0 0,1-1 0,-1 1 0,1-1 0,-1 1 0,1 0 0,0-1 0,-1 1 0,1-1 0,0 1 0,0-1 0,-1 0 0,1 1 0,0-1 0,0 0 0,0 0 0,0 1 0,-1-1 0,1 0 0,0 0 0,0 0 0,0 0 0,0 0 0,0 0 0,1 0 0,46 1 0,-38-1 0,28-2-413,37 0-1172,-70 2 1500,-1 0 0,1 1 1,0 0-1,0 0 0,0 0 0,0 0 0,-1 1 0,1 0 0,0 0 1,-1 0-1,5 3 0,-7-3 124,-1-1 0,1 1 0,-1 0 0,0-1 0,0 1 0,0 0 0,0 0 0,0 0 1,0 0-1,0 0 0,-1 0 0,1 0 0,-1 0 0,1 0 0,-1 0 0,0 0 0,0 0 0,0 0 0,0 1 0,0-1 0,0 0 1,-1 0-1,1 0 0,-1 0 0,1 0 0,-1 0 0,0 0 0,0 0 0,0 0 0,0 0 0,0-1 0,0 1 0,-3 2 0,-2 5 230,0 0 0,-1 0 0,0-1 0,0 0-1,-10 7 1,8-6-262,-1-2 0,1 1 0,-1-1-1,-1-1 1,1 0 0,-1 0 0,0-1 0,-1-1-1,1 1 1,-24 4 0,34-9-7,1 0-1,-1 0 1,1 0-1,-1 0 1,1 0 0,-1 0-1,0 0 1,1 0-1,-1 0 1,1 0 0,-1 0-1,1 0 1,-1 0-1,1-1 1,-1 1 0,1 0-1,-1 0 1,1-1-1,-1 1 1,1 0 0,-1-1-1,1 1 1,-1 0-1,1-1 1,-1 1-1,1-1 1,0 1 0,-1 0-1,1-1 1,0 1-1,-1-1 1,1 0 0,3-20-306,20-22-2776,2 11-4567</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42.269"/>
    </inkml:context>
    <inkml:brush xml:id="br0">
      <inkml:brushProperty name="width" value="0.025" units="cm"/>
      <inkml:brushProperty name="height" value="0.025" units="cm"/>
      <inkml:brushProperty name="color" value="#66CC00"/>
    </inkml:brush>
  </inkml:definitions>
  <inkml:trace contextRef="#ctx0" brushRef="#br0">110 136 9737,'0'0'8894,"10"-2"-2434,15-2-3957,84 2-1172,-79 3-1306,0-1 1,0-2-1,0-1 1,0-1 0,53-14-1,-194 14 2548,-133 0-1457,630 4-1116,-765-19 0,329 15 0,98 4 0,0-1 0,56-10 0,-50 5 0,-13 2 0,123-18 0,-242 18 0,-346 4 0,410 2 0,12 1 0,23 3 0,57 1 0,0-3 0,0-4 0,1-3 0,109-19 0,-159 13 0,-24 4 0,-21 2 0,-124 0 0,-1 7 0,-147 22 0,483-22 0,254-32 0,-688 30 0,158 1 0,-211 14 0,436-16 0,-36 2 0,6-1 0,-39 1 0,102-10 0,-361 5 0,-229 26 0,621-25 0,-101 4 0,-30-3 0,151 6 0,-410-3 0,40-1 0,-154-4 0,296 2 0,0 0 0,-1 1 0,1-1 0,0 0 0,0 0 0,-1 0 0,1 0 0,0 0 0,0 0 0,-1 0 0,1 0 0,0 0 0,0 0 0,-1 0 0,1 0 0,0 0 0,0 0 0,-1 0 0,1 0 0,0 0 0,0 0 0,-1 0 0,1 0 0,0 0 0,0-1 0,0 1 0,-1 0 0,1 0 0,0 0 0,0 0 0,0-1 0,-1 1 0,1 0 0,0 0 0,0 0 0,0-1 0,0 1 0,-1 0 0,1 0 0,0 0 0,0-1 0,0 1 0,0 0 0,0 0 0,0-1 0,12-7 0,22-4 0,18 4-84,-1 1 0,1 3 0,60 3 0,-80-1-2735,-3-8-4884</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47.454"/>
    </inkml:context>
    <inkml:brush xml:id="br0">
      <inkml:brushProperty name="width" value="0.025" units="cm"/>
      <inkml:brushProperty name="height" value="0.025" units="cm"/>
      <inkml:brushProperty name="color" value="#66CC00"/>
    </inkml:brush>
  </inkml:definitions>
  <inkml:trace contextRef="#ctx0" brushRef="#br0">158 39 5477,'-10'0'4671,"-5"-1"-3031,-50 1 3151,60 0-4235,1 1 0,-1-1 0,0 1 0,0 0-1,1 0 1,-1 0 0,1 1 0,-1 0-1,1-1 1,0 2 0,-6 2 0,10-5-491,-1 1 0,1-1 0,-1 0 0,1 0 0,0 1 0,-1-1 0,1 0 0,-1 1 0,1-1 0,0 1 0,-1-1 0,1 0 0,0 1 0,-1-1 0,1 1 0,0-1 0,0 1 0,0-1 0,-1 1 0,1-1 0,0 1 0,0-1 0,0 1 0,0-1 0,0 1 0,0-1 0,0 1 0,0-1 1,0 1-1,0-1 0,0 1 0,0-1 0,0 1 0,0-1 0,1 1 0,-1-1 0,0 1 0,0-1 0,0 1 0,1-1 0,-1 0 0,0 1 0,1-1 0,-1 1 0,0-1 0,1 0 0,-1 1 0,1-1 0,-1 0 0,0 0 0,1 1 0,-1-1 0,1 0 0,-1 0 0,1 1 0,0-1 0,29 8 1375,43-3-161,106-5 0,-72-2-1200,-92 2-110,220-4-320,-183 0-1906,-1-2 0,76-19 0,-113 22 369,0-2 0,0 0 1,0 0-1,12-8 0,2-6-5986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47.827"/>
    </inkml:context>
    <inkml:brush xml:id="br0">
      <inkml:brushProperty name="width" value="0.025" units="cm"/>
      <inkml:brushProperty name="height" value="0.025" units="cm"/>
      <inkml:brushProperty name="color" value="#66CC00"/>
    </inkml:brush>
  </inkml:definitions>
  <inkml:trace contextRef="#ctx0" brushRef="#br0">96 29 11883,'0'0'11456,"14"-6"-10222,0 1-1034,1 1 1,0 0 0,0 1-1,0 0 1,0 1 0,0 1 0,0 1-1,1 0 1,19 3 0,64 20-11,-92-21-132,0 0-1,0 1 1,0 0-1,0 1 1,0-1-1,-1 1 1,0 0-1,1 1 1,-2 0 0,1 0-1,6 6 1,-11-9 4,0 0 0,0 0 0,0-1 0,0 1 0,0 0 0,0 0 0,-1 0 0,1 0 0,-1 1 0,1-1 0,-1 0 0,0 0 0,0 0 1,0 0-1,0 0 0,0 0 0,0 0 0,-1 1 0,1-1 0,-1 0 0,1 0 0,-1 0 0,0 0 0,0 0 0,0-1 0,0 1 0,0 0 0,0 0 0,0 0 1,-1-1-1,1 1 0,-1-1 0,-2 3 0,-6 5 159,0 0 0,-1-1 0,-1 0 0,-12 7 0,12-8 34,-103 60 469,62-38-389,1 3 0,-52 40 0,100-69-460,0 1 0,-1-1 0,1 1-1,0 0 1,1 0 0,-1 0 0,1 0-1,-1 1 1,2-1 0,-1 1 0,0 0-1,-2 7 1,5-12 5,0 0-1,0 1 1,-1-1-1,1 1 1,0-1-1,0 0 1,0 1-1,0-1 1,0 1-1,0-1 1,0 1-1,0-1 1,0 0-1,0 1 1,0-1-1,0 1 1,0-1-1,0 1 1,0-1-1,0 1 1,0-1 0,1 0-1,-1 1 1,0-1-1,0 1 1,0-1-1,1 0 1,-1 1-1,0-1 1,1 0-1,-1 1 1,0-1-1,1 0 1,-1 0-1,1 1 1,17-1-6958,-18 0 7037,36-6-15916</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48.760"/>
    </inkml:context>
    <inkml:brush xml:id="br0">
      <inkml:brushProperty name="width" value="0.025" units="cm"/>
      <inkml:brushProperty name="height" value="0.025" units="cm"/>
      <inkml:brushProperty name="color" value="#66CC00"/>
    </inkml:brush>
  </inkml:definitions>
  <inkml:trace contextRef="#ctx0" brushRef="#br0">256 87 12300,'1'-8'5124,"0"0"-4514,0 2 171,0 0 0,-1 0 0,1 0 0,-2-1 0,1 1 1,-1-6-1,0 10-673,1 1 0,0 0 0,-1 0 1,1 0-1,0 0 0,-1 0 0,1 0 1,-1 0-1,0 0 0,1 1 0,-1-1 0,0 0 1,0 0-1,1 0 0,-1 1 0,0-1 1,0 0-1,0 1 0,0-1 0,0 1 1,0-1-1,0 1 0,0-1 0,0 1 0,0 0 1,0-1-1,0 1 0,0 0 0,0 0 1,-1 0-1,1 0 0,0 0 0,0 0 1,0 0-1,0 0 0,0 1 0,0-1 0,0 0 1,0 1-1,0-1 0,0 0 0,0 1 1,0 0-1,0-1 0,-2 2 0,-1 1-27,-1-1 0,1 1 0,0 1 0,0-1 0,0 1 0,0-1 0,0 1 0,1 0 0,-1 0 0,1 1 0,1-1 0,-1 1-1,-4 9 1,-24 69 692,21-44-437,2 0-1,1 1 1,-2 60 0,13 122 702,5-140-1038,-5-59 0,-6-60 0,-6-12 0,-2 1 0,-2-1 0,-2 2 0,-21-48 0,3 4 0,74 121 0,-26-21 0,0 1 0,1-2 0,1 0 0,-1-1 0,1-1 0,0-1 0,1 0 0,-1-1 0,1-1 0,0-1 0,0-1 0,0 0 0,0-2 0,18-2 0,-29 1 0,0 0 0,-1-1 0,1 0 0,-1-1 0,0 0 0,0 0 0,0 0 0,-1-1 0,1 1 0,-1-2 0,0 1 0,-1-1 0,1 0 0,-1 0 0,0 0 0,-1-1 0,1 0 0,-1 0 0,-1 0 0,1 0 0,-1 0 0,0-1 0,-1 0 0,0 1 0,0-1 0,-1 0 0,0 0 0,0-9 0,-1 16 0,0 0 0,0 1 0,0-1 0,0 1 0,0-1 0,0 1 0,0-1 0,0 0 0,0 1 0,0-1 0,0 1 0,0-1 0,-1 1 0,1-1 0,0 0 0,0 1 0,-1-1 0,1 1 0,0-1 0,-1 1 0,1 0 0,-1-1 0,1 1 0,0-1 0,-1 1 0,1 0 0,-1-1 0,1 1 0,-1 0 0,1-1 0,-1 1 0,1 0 0,-1 0 0,0 0 0,1 0 0,-1-1 0,1 1 0,-1 0 0,1 0 0,-1 0 0,0 0 0,1 0 0,-1 0 0,1 0 0,-1 1 0,0-1 0,1 0 0,-1 0 0,1 0 0,-1 0 0,1 1 0,-1-1 0,1 0 0,-1 1 0,0 0 0,-29 19 0,16-5 0,1 0 0,0 1 0,1 0 0,1 0 0,1 2 0,0-1 0,2 1 0,0 0 0,0 1 0,2 0 0,0 0 0,2 1 0,-3 21 0,7-39 0,-1 0 1,2 1-1,-1-1 1,0 1-1,0-1 0,1 1 1,-1-1-1,1 0 1,0 1-1,0-1 0,0 0 1,0 0-1,0 0 1,0 0-1,1 0 0,-1 0 1,1 0-1,-1 0 1,4 3-1,-1-2 1,0-1-1,0 0 1,0 1 0,0-2 0,0 1-1,0 0 1,0-1 0,1 0 0,-1 0-1,6 1 1,3-1-12,1 0-1,-1-1 1,0 0-1,0-1 1,0-1-1,24-6 1,-30 6-297,1-1 1,-1 0-1,0 0 1,0-1-1,0 1 1,-1-2-1,9-5 1,-7 2-1148,0 1 1,0-1 0,-1 0-1,11-16 1,10-22-5374</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0:49.387"/>
    </inkml:context>
    <inkml:brush xml:id="br0">
      <inkml:brushProperty name="width" value="0.025" units="cm"/>
      <inkml:brushProperty name="height" value="0.025" units="cm"/>
      <inkml:brushProperty name="color" value="#66CC00"/>
    </inkml:brush>
  </inkml:definitions>
  <inkml:trace contextRef="#ctx0" brushRef="#br0">138 237 9513,'-8'0'5787,"-2"1"-4546,0 0 0,0 0 0,1 1-1,-1 0 1,-11 4 0,18-5-898,-1 0 1,0 0-1,1 1 0,-1 0 0,1 0 0,-1 0 0,1 0 0,0 0 1,0 0-1,0 1 0,0 0 0,0 0 0,0 0 0,1 0 0,-1 0 1,1 0-1,0 0 0,-3 7 0,5-10-337,0 1 0,0-1 0,0 1 0,0-1 0,0 1 0,0-1 0,0 1 0,1 0 0,-1-1 0,0 1 0,0-1 0,0 1 0,0-1 0,1 1 0,-1-1 0,0 1 0,1-1 0,-1 1 0,0-1 0,1 0 0,-1 1 0,0-1 0,1 1 0,-1-1 0,1 0 0,-1 1 0,1-1 0,-1 0 0,1 0 0,-1 1 0,1-1 0,-1 0 0,1 0 0,-1 0 0,1 0 1,-1 0-1,1 1 0,0-1 0,-1 0 0,1 0 0,-1 0 0,2-1 0,30 2 64,-27-1-31,20 0-406,-8-1 41,0 1 1,1 0-1,-1 2 1,0 0 0,24 6-1,-38-7 333,0 0 0,1 0 0,-1 1 0,0-1 0,1 1 0,-1 0 0,0 0 0,0 0 0,-1 0 0,1 1 0,0-1 0,-1 1 0,1-1 0,-1 1-1,0 0 1,0 0 0,0 0 0,0 0 0,0 1 0,-1-1 0,0 0 0,1 1 0,-1-1 0,-1 1 0,1-1 0,0 1 0,-1-1 0,0 1 0,1 0 0,-1-1-1,-1 7 1,-1-4 138,0 0 0,0-1 0,0 1 0,0-1 0,-1 1-1,0-1 1,0 0 0,0 0 0,-1 0 0,1-1 0,-1 1-1,0-1 1,-1 0 0,1 0 0,-1 0 0,0-1 0,0 1-1,-5 1 1,-1 2 165,0 0 0,-1-1 0,1-1 0,-1 0 0,0 0 0,-1-1 0,-18 3 0,31-7-332,-1 0-1,0 0 1,0 1-1,1-1 1,-1 0-1,0 0 1,0 0 0,0 0-1,1 0 1,-1 0-1,0 0 1,0-1 0,1 1-1,-1 0 1,0 0-1,0-1 1,1 1-1,-1 0 1,0-1 0,1 1-1,-1 0 1,0-1-1,1 1 1,-1-1 0,1 0-1,-1 1 1,1-1-1,-1 1 1,1-1-1,-1 0 1,1 1 0,-1-1-1,1 0 1,-1-2-136,1 1 1,0-1 0,0 1-1,0 0 1,0-1-1,0 1 1,1-1-1,-1 1 1,1 0 0,-1-1-1,2-2 1,34-67-4615,-31 63 3974,41-72-4236,71-122-7384,-75 138 12224,4 3 3859,-25 40 1361,-21 22-4953,0 0 0,1 0 0,-1 0 0,0 0 0,0 0 0,0 0 0,1 0 0,-1 0 0,0 0 0,0 0 0,0 0 0,0 0 0,1 0 0,-1 0 0,0 0 0,0 0 0,0 0 0,1 0 0,-1 0 0,0 0 0,0 0 0,0 0 0,0 0 0,0 1 0,1-1 0,-1 0 0,0 0 0,0 0 0,0 0 1,0 0-1,0 0 0,0 1 0,1-1 0,-1 0 0,0 0 0,0 0 0,0 0 0,0 1 0,0-1 0,0 0 0,0 0 0,0 0 0,0 1 0,0-1 0,0 0 0,0 0 0,0 0 0,0 0 0,0 1 0,0-1 0,0 0 0,0 0 0,0 0 0,0 1 0,0-1 0,0 0 0,-1 0 0,1 0 0,0 1 0,-15 52 5267,8-30-5140,0 9 590,1 0 0,1 1 0,2-1 0,2 64 1,2-73-748,1-1 1,2-1 0,0 1 0,1 0 0,0-1 0,2 0 0,1 0 0,12 23 0,-18-41-45,19 31 82,-20-33-86,0 1 0,0-1 1,0 0-1,0 1 0,1-1 0,-1 0 1,0 0-1,1 0 0,-1 1 0,1-2 1,-1 1-1,1 0 0,0 0 0,-1 0 1,1-1-1,0 1 0,2 0 0,-3-2-31,-1 0 0,1 1-1,-1-1 1,0 0 0,1 0 0,-1 1-1,0-1 1,0 0 0,0 0 0,1 0-1,-1 1 1,0-1 0,0 0 0,0 0-1,0 0 1,0 0 0,-1 0 0,1 1-1,0-1 1,0 0 0,-1 0 0,1 0-1,-1 0 1,-6-25-807,-11-10 161,-1 1 0,-1 1 1,-34-42-1,30 44 703,2-1 0,1 0 0,-25-55 0,45 86-24,0 0 0,0 0 0,1 0 0,-1 0 1,1 0-1,-1 0 0,1 0 0,0 0 0,-1 0 0,1 0 0,0 0 0,1-1 0,-1 1 0,1-4 0,-1 5 6,1 0 0,0 0 0,-1 1 0,1-1 0,-1 0-1,1 0 1,0 0 0,0 0 0,0 1 0,-1-1 0,1 0 0,0 0 0,0 1-1,0-1 1,0 1 0,0-1 0,0 1 0,0 0 0,0-1 0,2 1-1,5-1 25,1 0-1,0 0 0,-1 1 1,1 1-1,16 2 0,-22-2-24,206 37-2687,-127-31-1724</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00.301"/>
    </inkml:context>
    <inkml:brush xml:id="br0">
      <inkml:brushProperty name="width" value="0.025" units="cm"/>
      <inkml:brushProperty name="height" value="0.025" units="cm"/>
      <inkml:brushProperty name="color" value="#66CC00"/>
    </inkml:brush>
  </inkml:definitions>
  <inkml:trace contextRef="#ctx0" brushRef="#br0">134 22 5765,'0'0'14393,"-9"2"-12205,-27 4-234,54-7 3333,10 2-3598,41-1-1271,24-5-16,-50 3-308,0-1-1,46-10 1,-190 8 296,98 5-390,-38-2 0,1 3 0,0 1 0,0 2 0,0 2 0,-46 13 0,164-14 0,175-17 0,-664 44 0,904-67 0,-728 50 0,6-4 0,350-11 0,-1-4 0,128-22 0,-286 27 0,-46-3 0,-6 0 0,74 2 0,-25 0 0,1 1 0,-79 13 0,107-6-3860,27-11-6117,9-13-5334</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51.345"/>
    </inkml:context>
    <inkml:brush xml:id="br0">
      <inkml:brushProperty name="width" value="0.025" units="cm"/>
      <inkml:brushProperty name="height" value="0.025" units="cm"/>
    </inkml:brush>
  </inkml:definitions>
  <inkml:trace contextRef="#ctx0" brushRef="#br0">52 82 5830,'0'0'5583,"-5"-8"-4355,-19-26-149,24 33-919,0 0-1,-1 0 1,1 1 0,-1-1 0,1 0 0,-1 0 0,0 0 0,1 1 0,-1-1 0,0 0 0,0 1 0,1-1 0,-1 1-1,0-1 1,0 1 0,0-1 0,0 1 0,0-1 0,0 1 0,-1-1 0,-4 14 855,9 25-856,0-32-145,0-1 1,0 1 0,1-1-1,0 0 1,0 0-1,0 0 1,0 0-1,1-1 1,0 0-1,0 0 1,0 0 0,0 0-1,1-1 1,0 0-1,-1 0 1,1 0-1,11 2 1,8 3 39,0-1 1,1-1 0,25 2-1,541 22 3367,-459-28-3260,984-20 1768,-478 1-1156,486-21-503,289-1 68,-1014 39-174,967-26 1023,-1331 24-1156,137-13 498,-145 11-424,0-2-1,0 0 0,53-21 0,-58 19-1129,-5 3-3321,-6 0-1868</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52.298"/>
    </inkml:context>
    <inkml:brush xml:id="br0">
      <inkml:brushProperty name="width" value="0.025" units="cm"/>
      <inkml:brushProperty name="height" value="0.025" units="cm"/>
    </inkml:brush>
  </inkml:definitions>
  <inkml:trace contextRef="#ctx0" brushRef="#br0">1 274 14286,'0'2'68,"0"-1"1,0 1 0,1-1-1,-1 1 1,1-1 0,-1 1-1,1-1 1,-1 0 0,1 1-1,0-1 1,0 0 0,0 1-1,0-1 1,0 0 0,0 0 0,0 0-1,0 0 1,0 0 0,0 0-1,1 0 1,-1 0 0,0-1-1,1 1 1,-1 0 0,0-1-1,1 1 1,-1-1 0,3 1-1,46 7-60,-44-7 96,78 1 190,1-3 1,-1-4-1,119-22 0,80-6 3205,429 24-133,-503 11-2867,290 3-307,865-13 1410,-1109-2-956,1931-113 945,-2013 107-1530,265-58 1,-400 63 12,-32 6-29,-25 3-143,-104 4-7440,78-2 993</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14.168"/>
    </inkml:context>
    <inkml:brush xml:id="br0">
      <inkml:brushProperty name="width" value="0.025" units="cm"/>
      <inkml:brushProperty name="height" value="0.025" units="cm"/>
    </inkml:brush>
  </inkml:definitions>
  <inkml:trace contextRef="#ctx0" brushRef="#br0">36 1 10122,'0'0'14552,"12"5"-13789,114 49 980,-33-15-870,-2 3 0,142 88 0,203 150 1593,-380-236-2361,-2 1 0,-1 4-1,74 88 1,44 41-22,-134-145-83,-15-14 0,0 0 0,-2 1 0,-1 0 0,0 2 0,19 29 0,-38-51 0,-1 0 0,1 0 0,0 0 0,0 0 0,0 0 0,0 0 0,0 0 0,0 0 0,0 0 0,0 0 0,-1 0 0,1 0 0,0 0 0,0 0 0,0 1 0,0-1 0,0 0 0,0 0 0,0 0 0,0 0 0,0 0 0,0 0 0,0 0 0,0 0 0,0 0 0,0 1 0,0-1 0,0 0 0,0 0 0,0 0 0,0 0 0,0 0 0,0 0 0,0 0 0,0 0 0,0 1 0,0-1 0,0 0 0,0 0 0,0 0 0,0 0 0,0 0 0,0 0 0,0 0 0,0 0 0,0 1 0,0-1 0,0 0 0,0 0 0,0 0 0,0 0 0,0 0 0,0 0 0,1 0 0,-1 0 0,0 0 0,0 0 0,0 0 0,0 0 0,-11-8 0,-15-14 0,-30-32-33,-198-185-610,185 180 394,-141-92 0,3 13-222,34 21 322,62 52 171,-2 5-1,-130-49 0,175 88 91,57 19-77,0 0 0,1-1 0,-1 0 0,1-1 0,-1 0 0,1-1 0,1 0 0,-1-1 0,1 0 0,-11-8 0,63 34 659,491 257-396,-1 0-57,-474-241-241,-2 3 0,-1 3 0,-2 1 0,-3 4 0,-1 1 0,74 94 0,-113-128-18,-1 1 1,-1 0-1,0 1 1,-1 0-1,-1 1 0,0-1 1,-1 1-1,-1 1 0,3 19 1,-8-37-113,0 0 1,0 1-1,0-1 1,0 0-1,0 0 0,0 1 1,0-1-1,0 0 1,0 0-1,0 0 1,0 1-1,0-1 1,0 0-1,0 0 0,0 1 1,0-1-1,0 0 1,-1 0-1,1 1 1,0-1-1,0 0 1,0 0-1,0 0 0,-1 0 1,1 1-1,0-1 1,0 0-1,0 0 1,-1 0-1,1 0 0,0 0 1,0 0-1,0 1 1,-1-1-1,1 0 1,0 0-1,0 0 1,-1 0-1,1 0 0,0 0 1,0 0-1,-1 0 1,1 0-1,0 0 1,0 0-1,-1 0 0,1 0 1,0-1-1,0 1 1,-1 0-1,1 0 1,0 0-1,-17-6-6899,-15-13-7758</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4:12.462"/>
    </inkml:context>
    <inkml:brush xml:id="br0">
      <inkml:brushProperty name="width" value="0.025" units="cm"/>
      <inkml:brushProperty name="height" value="0.025" units="cm"/>
    </inkml:brush>
  </inkml:definitions>
  <inkml:trace contextRef="#ctx0" brushRef="#br0">1520 121 5445,'0'0'3892,"-1"-10"-2157,1 6-1467,0 0 0,0 1 0,-1-1 0,1 0 0,-1 0 0,0 0-1,0 0 1,0 1 0,-1-1 0,1 0 0,-1 1 0,0-1 0,0 1 0,0 0 0,0 0 0,-1-1 0,1 1 0,-1 1 0,0-1 0,0 0 0,0 1 0,0 0 0,0-1 0,-1 1 0,1 0 0,-1 1 0,1-1-1,-1 1 1,0-1 0,-4 0 0,-31-5 29,-1 2 0,0 1 0,0 2 0,0 2 0,0 1 0,0 3 0,0 1 0,0 1 0,1 3 0,-49 17 0,-195 81 1436,225-80-1563,0 3 0,-89 62 0,93-54-95,1 3 1,3 1-1,-74 81 1,109-106 56,1 2 1,0-1 0,2 2 0,0 0 0,1 1 0,1 0 0,1 0-1,1 1 1,1 0 0,1 0 0,0 1 0,2 0 0,-2 43 0,5-41-114,2 0 1,1 0-1,0 0 1,2 0-1,1 0 1,1-1 0,1 0-1,2-1 1,0 1-1,1-1 1,1-1-1,1 0 1,1-1 0,21 26-1,-19-28-50,1-1 0,0 0 0,2-2 0,0 0 0,1-1 0,0-1 0,1 0 0,39 18 0,-31-19 32,1-2 1,0-1-1,1-1 1,0-1-1,1-2 1,37 3-1,-16-7 109,-1-2 0,0-2 0,0-2 0,0-2 0,-1-3 0,0-2 0,0-2 0,54-22 0,582-273 1096,-629 278-750,-1-2 1,-2-3-1,89-75 0,-127 96-352,0-1 1,-2 0-1,0-1 1,-1 0-1,0-1 1,-1-1-1,-1 0 1,-1 0-1,-1-1 1,0-1-1,-2 1 1,0-1-1,-1-1 1,-1 1-1,4-34 1,-8 36-105,0 0 0,-1-1 0,-1 1 0,-1-1 0,-1 1 0,0 0 0,-2 0 0,-6-19 0,6 24 0,-1 0 0,-1 0 0,0 1 0,-1-1 0,0 2 0,-1-1 0,0 1 0,-1 1 0,0 0 0,0 0 0,-14-9 0,-1 2 0,0 2 0,0 1 0,-2 0 0,0 2 0,0 2 0,-1 0 0,0 2 0,-49-9 0,6 8 0,0 2 0,-101 4 0,134 4-333,0 2-1,0 2 1,-52 14 0,50-8-1417,2 2 0,-74 35 1,75-29-7972</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3.751"/>
    </inkml:context>
    <inkml:brush xml:id="br0">
      <inkml:brushProperty name="width" value="0.025" units="cm"/>
      <inkml:brushProperty name="height" value="0.025" units="cm"/>
    </inkml:brush>
  </inkml:definitions>
  <inkml:trace contextRef="#ctx0" brushRef="#br0">20 176 9161,'0'0'17259,"12"-4"-15871,-2 0-1200,0 0 0,0 0 0,-1-1 0,1-1 1,-1 1-1,13-12 0,-18 13-132,0 1-1,0-1 1,0 0 0,-1 0 0,1 0-1,-1-1 1,0 1 0,-1-1-1,1 0 1,-1 0 0,0 0-1,0 0 1,0 0 0,-1 0-1,0-1 1,0 1 0,0 0 0,0-6-1,-1 10-41,-1-1 1,1 1-1,0 0 0,0 0 0,-1 0 0,1 0 0,0 0 1,-1 0-1,1 0 0,-1 0 0,1 0 0,-1 0 0,0 0 1,0 0-1,1 0 0,-1 0 0,0 1 0,0-1 0,0 0 1,0 0-1,0 1 0,0-1 0,0 1 0,0-1 0,0 1 1,0-1-1,0 1 0,0 0 0,0-1 0,0 1 0,0 0 1,0 0-1,-1 0 0,1 0 0,0 0 0,0 0 0,0 0 1,0 0-1,0 0 0,0 1 0,-3 0 0,0-1-25,0 1 0,-1 0 1,1 0-1,0 1 0,0-1 0,0 1 0,0 0 0,0 0 0,0 0 0,-4 4 0,1 1 18,0 0 0,0 1 0,1 0 0,0 1-1,1-1 1,0 1 0,0 0 0,0 1 0,1-1 0,1 1-1,0-1 1,0 1 0,1 0 0,0 1 0,1-1-1,0 0 1,0 14 0,2-22-4,-1-1 0,1 1 1,0-1-1,-1 1 0,1-1 0,0 0 0,0 1 0,0-1 0,0 0 1,0 0-1,0 1 0,0-1 0,1 0 0,-1 0 0,0 0 0,1 0 0,-1-1 1,1 1-1,-1 0 0,0-1 0,1 1 0,0 0 0,-1-1 0,1 0 1,-1 1-1,1-1 0,-1 0 0,1 0 0,2 0 0,55-2 142,-50 2-112,91-16 62,-70 9-123,1 2 0,44-2 0,-73 7 18,0 0 0,1 1-1,-1-1 1,0 0 0,0 1 0,0-1-1,0 1 1,0-1 0,0 1 0,-1 0 0,1 0-1,0 0 1,0 0 0,0 0 0,-1 0-1,1 0 1,-1 1 0,1-1 0,-1 1 0,1-1-1,-1 1 1,0-1 0,0 1 0,1 0-1,-1 0 1,-1 0 0,3 3 0,-2 0 168,0 0 0,0-1 0,0 1 1,0 0-1,-1 0 0,0 0 0,0 0 0,0-1 1,-1 1-1,1 0 0,-3 6 0,-14-47-67,3-8-91,6 24 0,2 1 0,0-1 0,1-1 0,1 1 0,-2-35 0,7 54 3,-1-1-1,0 1 1,0 0 0,1-1-1,-1 1 1,1 0 0,-1-1-1,1 1 1,0 0 0,-1 0-1,1 0 1,0 0 0,0-1 0,0 1-1,0 0 1,0 0 0,0 0-1,0 1 1,0-1 0,0 0-1,0 0 1,1 1 0,-1-1-1,0 0 1,0 1 0,1-1-1,-1 1 1,0 0 0,3-1-1,48-6-389,-35 6-101,33-5-4414,-15-1-2977,9-3-9358</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1.106"/>
    </inkml:context>
    <inkml:brush xml:id="br0">
      <inkml:brushProperty name="width" value="0.025" units="cm"/>
      <inkml:brushProperty name="height" value="0.025" units="cm"/>
    </inkml:brush>
  </inkml:definitions>
  <inkml:trace contextRef="#ctx0" brushRef="#br0">0 257 14830,'0'0'14878,"13"-9"-13805,16-16-905,0-2-1,-2-1 1,-2-1 0,42-58-1,-58 70-154,-7 12-20,0 1-1,1 0 1,-1 0 0,1 0 0,0 0 0,6-6 0,-6 54-479,-16 86 589,6-85-43,0 56 1,11-96-494,3-13-680,4-13-2273,-8-4-2022,-3-4-2728</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1.451"/>
    </inkml:context>
    <inkml:brush xml:id="br0">
      <inkml:brushProperty name="width" value="0.025" units="cm"/>
      <inkml:brushProperty name="height" value="0.025" units="cm"/>
    </inkml:brush>
  </inkml:definitions>
  <inkml:trace contextRef="#ctx0" brushRef="#br0">0 0 14990,'0'0'14029,"50"46"-13228,-24-46-480,7 0-257,0-8-2050,-4-6-4420,-4-4-10987</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2.497"/>
    </inkml:context>
    <inkml:brush xml:id="br0">
      <inkml:brushProperty name="width" value="0.025" units="cm"/>
      <inkml:brushProperty name="height" value="0.025" units="cm"/>
    </inkml:brush>
  </inkml:definitions>
  <inkml:trace contextRef="#ctx0" brushRef="#br0">44 0 12236,'2'0'7623,"-2"10"-5445,0 10-160,0 5 160,0 7-769,-2 4-576,-5 0-577,-2-4-160,4-3-32,3-9-416,-3-6-929,5-10-897,-3-4-801,-1-9-641,-4-10-3843</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2.947"/>
    </inkml:context>
    <inkml:brush xml:id="br0">
      <inkml:brushProperty name="width" value="0.025" units="cm"/>
      <inkml:brushProperty name="height" value="0.025" units="cm"/>
    </inkml:brush>
  </inkml:definitions>
  <inkml:trace contextRef="#ctx0" brushRef="#br0">92 16 9865,'0'0'13875,"9"-2"-12343,11-2-810,0 0 1,0 1-1,0 2 1,0 0-1,21 2 1,-39-1-693,-1 1 0,1 0-1,-1-1 1,1 1 0,-1 0 0,1 0 0,-1 0 0,0 0 0,1 0 0,-1 0 0,0 0 0,0 0 0,1 0 0,-1 1 0,0-1-1,0 1 1,-1-1 0,1 0 0,0 1 0,0 0 0,-1-1 0,1 1 0,-1-1 0,1 1 0,-1 0 0,0-1 0,0 1 0,1 0 0,-1-1-1,0 1 1,-1 0 0,1-1 0,0 1 0,0 0 0,-1-1 0,0 4 0,-1 3 177,0 1 0,0-1 0,0 1 0,-1-1 0,-7 13 0,-32 42 604,85-70-811,-37 5 0,0 1 0,1 0 0,-1 0 0,1 1 0,-1-1 0,1 1 0,-1 1 0,12 1 0,-16-1 0,0-1 0,-1 1 0,1 0 0,0 0 0,-1 0 0,1 0 0,0 0 0,-1 1 0,0-1 0,1 0 0,-1 1 0,0-1 0,0 1 0,0-1 0,0 1 0,0 0 0,0-1 0,0 1 0,0 0 0,-1 0 0,1 0 0,0 0 0,-1-1 0,0 1 0,0 0 0,1 0 0,-1 0 0,0 0 0,0 0 0,-1 0 0,1 0 0,-1 2 0,0 2 0,0 0 0,-1 0 0,0 0 0,0 0 0,0-1 0,-1 1 0,0-1 0,0 0 0,0 0 0,-1 0 0,1 0 0,-1 0 0,0-1 0,-1 1 0,1-1 0,-1 0 0,0-1 0,0 1 0,0-1 0,0 0 0,-1 0 0,1-1 0,-1 1 0,-7 1 0,-4 2 0,1-1 0,-1-1 0,1 0 0,-1-1 0,0-1 0,0-1 0,-27 0 0,41-1 0,-1-1 0,1 1 0,-1 0 0,0-1 0,1 0 0,-1 0 0,1 0 0,0 0 0,-1-1 0,1 1 0,0-1 0,0 0 0,-1 0 0,2 0 0,-1 0 0,0 0 0,0-1 0,1 1 0,-1-1 0,1 0 0,0 0 0,0 0 0,0 0 0,0 0 0,0 0 0,1-1 0,-1 1 0,1 0 0,0-1 0,-1-4 0,2 6-70,1 1 0,-1-1 0,0 1 0,1-1-1,-1 1 1,1-1 0,-1 1 0,1 0 0,0-1 0,0 1 0,0 0 0,0 0 0,0-1 0,0 1-1,0 0 1,0 0 0,0 0 0,0 0 0,0 0 0,1 1 0,-1-1 0,0 0 0,1 0-1,1 0 1,6-4-1642,13-11-5617</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8:40.953"/>
    </inkml:context>
    <inkml:brush xml:id="br0">
      <inkml:brushProperty name="width" value="0.025" units="cm"/>
      <inkml:brushProperty name="height" value="0.025" units="cm"/>
    </inkml:brush>
  </inkml:definitions>
  <inkml:trace contextRef="#ctx0" brushRef="#br0">121 93 4100,'0'0'1970,"-9"-4"-305,3 1-1488,-52-30 1949,54 30-1670,0 1 0,0-1 0,0 0 0,0 0 0,1 0 0,0 0 0,-1-1-1,1 1 1,0-1 0,1 0 0,-1 0 0,1 0 0,-2-5 0,4 9 564,11 0-800,1 2 1,0-1 0,-1 2 0,22 6 0,21 5-98,116 3 131,336-9-1,-398-10-237,384-18 97,-215 6-3984,-231 14 1451,-33 0-669</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8:41.795"/>
    </inkml:context>
    <inkml:brush xml:id="br0">
      <inkml:brushProperty name="width" value="0.025" units="cm"/>
      <inkml:brushProperty name="height" value="0.025" units="cm"/>
    </inkml:brush>
  </inkml:definitions>
  <inkml:trace contextRef="#ctx0" brushRef="#br0">24 1 4452,'0'0'6374,"-5"8"-5706,2-3-524,-12 21 205,15-25-327,0-1 0,0 1 0,-1 0-1,1-1 1,0 1 0,0 0 0,0-1 0,0 1 0,0 0 0,0-1 0,1 1 0,-1 0 0,0-1 0,0 1-1,0 0 1,1-1 0,-1 1 0,0 0 0,1-1 0,-1 1 0,0-1 0,1 1 0,-1-1 0,1 1 0,-1-1 0,1 1-1,-1-1 1,1 1 0,-1-1 0,1 1 0,0-1 0,-1 0 0,1 1 0,0-1 0,-1 0 0,1 0 0,-1 0-1,1 1 1,0-1 0,0 0 0,-1 0 0,1 0 0,1 0 0,50 5 1108,1-1 0,1-3 0,65-7 0,-40 1-883,1135-5 47,-740 12-300,223 11 15,214-2 415,-876-11-362,-20 1-46,0-1 0,-1 0 1,1-1-1,-1-1 0,0 0 1,15-5-1,-29 7-66,1 0-1,-1-1 1,1 1 0,-1 0-1,0 0 1,1-1 0,-1 1 0,0 0-1,1 0 1,-1-1 0,0 1-1,1 0 1,-1-1 0,0 1-1,0-1 1,0 1 0,1 0 0,-1-1-1,0 1 1,0-1 0,0 1-1,0-1 1,0 1 0,1 0-1,-1-1 1,0 1 0,0-1 0,0 1-1,0-1 1,0 1 0,-1-1-1,1 1 1,0 0 0,0-1-1,0 1 1,0-1 0,0 1 0,-1 0-1,1-1 1,0 1 0,0-1-1,-1 1 1,1 0 0,-1-1-1,-14-17-4449</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3.554"/>
    </inkml:context>
    <inkml:brush xml:id="br0">
      <inkml:brushProperty name="width" value="0.025" units="cm"/>
      <inkml:brushProperty name="height" value="0.025" units="cm"/>
    </inkml:brush>
  </inkml:definitions>
  <inkml:trace contextRef="#ctx0" brushRef="#br0">1 17 9353,'0'0'9593,"13"-3"-8995,11-2-138,1 1 0,1 1 0,-1 1 0,44 3 1,1006 57 3505,-153-53-2816,136 7 1250,1264 49-633,-1725-70-128,-603 8-1930,0 1 1,0-1-1,0 0 1,1-1-1,-1 1 1,-7-4-1,-55-31-7813,24 5-1136</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4.483"/>
    </inkml:context>
    <inkml:brush xml:id="br0">
      <inkml:brushProperty name="width" value="0.025" units="cm"/>
      <inkml:brushProperty name="height" value="0.025" units="cm"/>
    </inkml:brush>
  </inkml:definitions>
  <inkml:trace contextRef="#ctx0" brushRef="#br0">67 29 20980,'0'0'2439,"11"-3"-250,3-3-1601,0 2 0,0-1 0,0 2 0,1 0 0,-1 1 0,1 0-1,23 1 1,-37 2-587,1-1 0,-1 0-1,0 1 1,1-1 0,-1 1 0,0-1-1,0 1 1,0 0 0,0-1-1,1 1 1,-1 0 0,0 0 0,0 0-1,-1 0 1,1 0 0,0 0-1,0 0 1,0 0 0,-1 0 0,1 0-1,0 0 1,-1 1 0,1-1-1,-1 0 1,1 0 0,-1 1 0,0-1-1,0 0 1,0 1 0,1-1-1,-1 0 1,0 1 0,-1-1 0,1 0-1,0 1 1,0-1 0,0 0-1,-1 1 1,1-1 0,-1 2 0,-1 4 29,0 0 1,-1 0 0,1 0 0,-1 0 0,-1-1 0,-5 10 0,-22 26 613,-43 43 0,-20 26 278,92-109-922,1 0 0,-1 0 0,0 0 0,1 1 0,0-1 0,0 1 0,0-1 0,0 1 0,0 0 0,-1 3 0,2-6 0,0 1 0,0 0 0,0-1 0,0 1 0,1-1 0,-1 1 0,0 0 0,0-1 0,0 1 0,0-1 0,1 1 0,-1-1 0,0 1 0,1 0 0,-1-1 0,0 1 0,1-1 0,-1 1 0,0-1 0,1 0 0,-1 1 0,1-1 0,-1 1 0,1-1 0,-1 0 0,1 1 0,-1-1 0,2 0 0,3 2 0,1-1 0,0 0 0,0-1 0,0 1 0,0-1 0,0 0 0,9-2 0,29-5-58,0-3 0,-2-1 1,76-30-1,-95 33-154,-8 1-3117,-16 4-1661,-10 1-566,-19 2-2803</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4.843"/>
    </inkml:context>
    <inkml:brush xml:id="br0">
      <inkml:brushProperty name="width" value="0.025" units="cm"/>
      <inkml:brushProperty name="height" value="0.025" units="cm"/>
    </inkml:brush>
  </inkml:definitions>
  <inkml:trace contextRef="#ctx0" brushRef="#br0">1 64 9353,'0'0'19122,"53"-36"-18353,-5 27-641,6 0-96,4 5-961,-4 2-3299,-4-1-2274,-9 2-8584</inkml:trace>
  <inkml:trace contextRef="#ctx0" brushRef="#br0" timeOffset="1">484 55 19891,'0'0'11755,"38"32"-14029,-15-33-1826,4-16-3203</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5.173"/>
    </inkml:context>
    <inkml:brush xml:id="br0">
      <inkml:brushProperty name="width" value="0.025" units="cm"/>
      <inkml:brushProperty name="height" value="0.025" units="cm"/>
    </inkml:brush>
  </inkml:definitions>
  <inkml:trace contextRef="#ctx0" brushRef="#br0">45 1 22709,'0'0'6214,"-38"60"-4964,34-32-97,2-1-705,2 0-352,3-1-96,13-4-1313,-3-6-1346,-5-1-1088,-7-10-193,-15-5-10570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57.537"/>
    </inkml:context>
    <inkml:brush xml:id="br0">
      <inkml:brushProperty name="width" value="0.025" units="cm"/>
      <inkml:brushProperty name="height" value="0.025" units="cm"/>
    </inkml:brush>
  </inkml:definitions>
  <inkml:trace contextRef="#ctx0" brushRef="#br0">797 72 8104,'0'0'3651,"-5"-10"-1435,1 3-1871,3 4-221,0 0 0,-1-1 0,1 1 0,-1 0 0,0 1 0,0-1 0,0 0 0,0 0 0,0 1 0,-1-1 0,1 1 0,-1 0 0,0 0 0,0 0 0,1 0 0,-1 0 0,0 0 0,-1 1 0,1 0 0,0-1 0,0 1 0,-5-1 0,-8 1 215,1 0 0,0 1 0,0 1 0,0 0 0,0 1 0,0 0 0,0 1 0,0 1 0,1 1 0,-17 7 0,10-2-84,0 1-1,1 1 1,0 1-1,1 0 1,-34 33-1,12-3-137,2 2 0,2 1 0,3 2 0,-41 74-1,45-69 181,2 1-1,3 1 1,-19 63-1,34-86-204,2 1 0,1 0 0,1 1 0,2-1 0,1 1 0,2 0 0,3 36 0,-1-60-98,0 1-1,1-1 1,0 1 0,0-1-1,1 0 1,1 0-1,0 0 1,0 0 0,1-1-1,0 1 1,1-1-1,-1 0 1,2-1 0,0 0-1,0 0 1,0 0-1,1-1 1,0 0 0,0 0-1,1-1 1,-1 0-1,2 0 1,-1-1-1,1-1 1,-1 1 0,1-2-1,0 1 1,1-1-1,13 2 1,0-2-14,1-1 0,-1-2 1,1 0-1,-1-1 0,1-2 0,-1 0 0,0-2 0,0 0 0,-1-2 1,1 0-1,-1-2 0,22-11 0,14-12 337,0-2 0,-2-2-1,58-50 1,-64 47 314,-3-3-1,-1-1 1,-3-3 0,46-59-1,-73 81-427,0-1-1,-2-1 1,-1 0-1,17-45 1,-25 53-116,0 0 1,-1-1 0,-2 1-1,1-1 1,-2 0-1,-1 0 1,0 0-1,-3-20 1,2 32-75,-1 0 0,0 0 0,0 0-1,-1 1 1,0-1 0,0 1 0,0-1 0,-1 1 0,0 0-1,0 0 1,-1 0 0,1 0 0,-1 0 0,-1 1-1,1 0 1,-1 0 0,0 0 0,0 0 0,0 1 0,-11-7-1,6 6-26,0 1 0,-1 0 0,1 0 0,-1 1 0,0 0 0,1 1-1,-1 1 1,0-1 0,-1 2 0,1-1 0,0 2 0,-13 1-1,2 1-316,-1 2 0,1 0-1,-1 1 1,1 1 0,-27 14-1,-53 29-4125,58-28 749,0-1-3729</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4.588"/>
    </inkml:context>
    <inkml:brush xml:id="br0">
      <inkml:brushProperty name="width" value="0.025" units="cm"/>
      <inkml:brushProperty name="height" value="0.025" units="cm"/>
    </inkml:brush>
  </inkml:definitions>
  <inkml:trace contextRef="#ctx0" brushRef="#br0">5 71 9801,'0'0'5958,"0"-10"-2915,0-4-1849,-1-11-123,0 3 5493,1 59-5841,-2-21-271,2 1 1,0-1-1,1 1 0,0-1 0,1 0 0,1 0 0,8 27 1,-10-42-440,0 1 0,1 0 0,-1 0 0,0 0 0,1-1 0,-1 1 0,1-1 0,-1 1 0,1-1 0,0 0 0,0 1 0,-1-1 0,1 0 0,0 0 0,0 0 0,0-1 0,0 1 0,0 0 0,0-1 0,0 1 0,1-1 0,-1 0 0,0 1 0,0-1 0,0 0 0,0-1 0,1 1 0,-1 0 0,0 0 0,0-1 0,0 0 0,0 1 0,0-1 0,0 0 0,0 0 0,2-1 0,7-3 50,0 0 0,0-1 0,-1-1-1,17-12 1,0-6-63,-23 20 0,0 0 0,1 0 0,0 0 0,0 1 0,0 0 0,0 0 0,0 0 0,1 1 0,0-1 0,0 2 0,7-4 0,-13 6 0,1 1 0,-1-1 0,1 0 0,0 0 0,-1 1 0,1-1 0,-1 0 0,1 1 0,0-1 0,-1 1 0,1-1 0,-1 1 0,1-1 0,-1 1 0,0-1 0,1 1 0,-1-1 0,0 1 0,1 0 0,-1-1 0,0 1 0,1-1 0,-1 1 0,0 0 0,0-1 0,0 1 0,0 0 0,0-1 0,0 1 0,0 0 0,0 1 0,2 30 0,-2-22 0,1-5 0,-1 0 0,0 1 0,1-1 0,-1 1 0,1-1 0,1 1 0,-1-1 0,4 8 0,-4-12 0,0 0 0,0 1 0,0-1 0,0 0 0,0 0 0,0 0 0,1 0 0,-1 0 0,0 0 0,1-1 0,-1 1 0,0 0 0,1-1 0,-1 1 0,1-1 0,-1 1 0,1-1 0,-1 0 0,1 1 0,-1-1 0,1 0 0,0 0 0,-1 0 0,1 0 0,-1 0 0,1-1 0,-1 1 0,1 0 0,-1-1 0,1 1 0,2-2 0,7-3 0,0 0 0,-1-1 0,0 0 0,0 0 0,0-1 0,0 0 0,-1-1 0,15-16 0,-12 12 0,1 0 0,0 1 0,19-12 0,-31 22 0,-1 1 0,1 0 0,-1-1 0,1 1 0,-1 0 0,0 0 0,1-1 0,-1 1 0,1 0 0,0 0 0,-1 0 0,1 0 0,-1-1 0,1 1 0,-1 0 0,1 0 0,-1 0 0,1 0 0,-1 0 0,1 0 0,-1 1 0,1-1 0,-1 0 0,1 0 0,-1 0 0,1 0 0,-1 1 0,1-1 0,-1 0 0,1 0 0,-1 1 0,1-1 0,0 1 0,5 21 0,-12 43 0,4-42 0,2-23-69,0 0 0,0 1 0,0-1 0,0 0 0,0 1 0,0-1 0,0 1 0,0-1 0,0 0 1,0 1-1,0-1 0,0 0 0,0 1 0,0-1 0,0 1 0,0-1 0,0 0 0,1 1 0,-1-1 0,0 0 0,0 1 0,0-1 0,1 0 0,-1 0 0,0 1 0,1-1 0,-1 0 0,0 0 1,0 1-1,1-1 0,-1 0 0,0 0 0,1 0 0,-1 1 0,1-1 0,-1 0 0,0 0 0,1 0 0,-1 0 0,0 0 0,1 0 0,-1 0 0,1 0 0,-1 0 0,0 0 0,1 0 0,-1 0 1,0 0-1,1 0 0,-1 0 0,1 0 0,-1-1 0,0 1 0,1 0 0,-1 0 0,0 0 0,1-1 0,-1 1 0,0 0 0,0 0 0,1-1 0,-1 1 0,0 0 0,1-1 0,19-19-7663,-8-2 311</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5.546"/>
    </inkml:context>
    <inkml:brush xml:id="br0">
      <inkml:brushProperty name="width" value="0.025" units="cm"/>
      <inkml:brushProperty name="height" value="0.025" units="cm"/>
    </inkml:brush>
  </inkml:definitions>
  <inkml:trace contextRef="#ctx0" brushRef="#br0">15 191 14990,'0'0'3203,"-3"-11"-411,0 5-2263,2 3-407,0 1-1,0-1 1,0 0-1,0 1 1,0-1-1,0 0 1,1 1-1,-1-1 1,1 0-1,0 0 1,0 0-1,0 1 1,0-1 0,0 0-1,1 0 1,-1 0-1,1 1 1,0-1-1,0 0 1,0 1-1,0-1 1,0 1-1,0-1 1,1 1-1,2-4 1,7-3 393,1 1 1,0 0-1,0 1 0,1 0 1,0 1-1,0 1 0,28-8 0,2 2 240,55-6 0,-75 13-675,0 1 0,0 2 0,0 0 0,37 4 0,-58-3-68,-1 0 0,1 0 0,-1 0 0,0 1 0,1-1 0,-1 0 0,1 1 0,-1-1 0,0 1 1,1-1-1,-1 1 0,0 0 0,0 0 0,0-1 0,1 1 0,-1 0 0,0 0 0,0 0 0,0 0 0,0 0 0,-1 1 0,1-1 0,0 0 0,0 0 0,-1 0 0,1 1 0,0-1 0,-1 0 0,1 1 0,-1-1 0,0 1 0,0-1 0,1 0 0,-1 1 0,0-1 0,0 1 0,0-1 0,0 1 0,-1-1 0,1 0 0,0 1 0,-1-1 0,1 1 0,-1-1 0,1 0 0,-1 1 0,1-1 0,-1 0 0,-1 2 0,-2 5 181,-1 0 1,0 0-1,0 0 0,-1-1 1,1 0-1,-11 9 0,-22 17-157,-1-2-1,-75 44 1,180-87-36,-54 9-7,0 0-1,1 1 1,-1 1-1,1 0 1,0 0 0,-1 1-1,1 1 1,0 0-1,-1 1 1,21 6 0,-28-6 3,0 0 0,0 0 0,0 0 1,-1 1-1,1 0 0,-1 0 0,1 0 0,-1 1 1,0-1-1,0 1 0,0 0 0,-1 0 1,0 1-1,1-1 0,-1 1 0,-1-1 1,1 1-1,-1 0 0,0 0 0,0 0 1,0 1-1,-1-1 0,1 0 0,-1 0 0,-1 1 1,1-1-1,-1 6 0,1-3 11,-1-1 0,0 0 0,0 0 0,-1 0 0,0 1 0,0-1 0,-1 0 0,1 0-1,-2 0 1,1-1 0,-1 1 0,0 0 0,0-1 0,-1 0 0,0 0 0,0 0 0,0 0 0,-1 0 0,0-1 0,0 0-1,0 0 1,-1 0 0,0-1 0,1 0 0,-2 0 0,-5 3 0,-2 1-7,1-1 0,-1-1 0,-1 0 0,1-1 0,-1 0 0,0-1 0,0-1 0,0 0 0,-30 0 0,40-2 0,0-1 0,0 0 0,0 0 0,0-1 0,0 1 0,1-1 0,-1 0 0,0-1 0,0 1 0,1-1 0,-1 0 0,1 0 0,0 0 0,-1 0 0,1-1 0,0 0 0,0 0 0,1 0 0,-1 0 0,0-1 0,1 1 0,0-1 0,0 0 0,0 0 0,1 0 0,-1-1 0,1 1 0,0 0 0,0-1 0,0 0 0,1 1 0,0-1 0,0 0 0,-1-8 0,1 11-137,1 0 1,0 1-1,0-1 0,0 0 1,0 1-1,0-1 1,0 0-1,1 1 0,-1-1 1,0 0-1,1 1 0,-1-1 1,1 1-1,0-1 1,-1 1-1,1-1 0,0 1 1,0-1-1,0 1 0,0 0 1,0 0-1,0-1 1,0 1-1,1 0 0,2-2 1,1 0-1225,1 1 1,0-1-1,0 1 1,0 1-1,11-3 1,-17 4 1272,39-8-10562</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5.888"/>
    </inkml:context>
    <inkml:brush xml:id="br0">
      <inkml:brushProperty name="width" value="0.025" units="cm"/>
      <inkml:brushProperty name="height" value="0.025" units="cm"/>
    </inkml:brush>
  </inkml:definitions>
  <inkml:trace contextRef="#ctx0" brushRef="#br0">0 40 19218,'0'0'13549,"19"-39"-23030</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6.217"/>
    </inkml:context>
    <inkml:brush xml:id="br0">
      <inkml:brushProperty name="width" value="0.025" units="cm"/>
      <inkml:brushProperty name="height" value="0.025" units="cm"/>
    </inkml:brush>
  </inkml:definitions>
  <inkml:trace contextRef="#ctx0" brushRef="#br0">1 41 4740,'0'0'737,"56"-19"-705,-41 10-32,0 4-384,-2-3-1474</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6.747"/>
    </inkml:context>
    <inkml:brush xml:id="br0">
      <inkml:brushProperty name="width" value="0.025" units="cm"/>
      <inkml:brushProperty name="height" value="0.025" units="cm"/>
    </inkml:brush>
  </inkml:definitions>
  <inkml:trace contextRef="#ctx0" brushRef="#br0">348 46 2114,'0'0'19250,"4"-7"-17883,0 3-686,10-14-253,-10 1 4575,-38 17-1079,19 1-3924,0 1 0,0 0 0,1 1 0,-1 1 0,1 0 0,0 1 0,0 1 0,0 0 0,1 0 0,0 2 0,0 0 0,0 0 0,1 1 0,1 0 0,-13 14 0,23-23 0,0 1 0,0 0 0,1-1 0,-1 1 0,0 0 0,0 0 0,1 0 0,-1 0 0,0 0 0,1-1 0,-1 1 0,1 0 0,-1 0 0,1 0 0,0 0 0,-1 1 0,1-1 0,0 0 0,0 0 0,0 0 0,0 0 0,0 0 0,0 0 0,0 0 0,0 0 0,0 0 0,0 1 0,0-1 0,1 0 0,-1 0 0,1 0 0,-1 0 0,1 0 0,-1 0 0,1 0 0,-1-1 0,1 1 0,0 0 0,-1 0 0,1 0 0,0 0 0,0-1 0,0 1 0,-1 0 0,1-1 0,0 1 0,0-1 0,0 1 0,0-1 0,2 1 0,7 2 0,0 0 0,0 0 0,0-1 0,16 1 0,-11-1 0,-5-1 0,-1 1 0,1 0 0,-1 0 0,0 1 0,0 0 0,0 0 0,17 10 0,-23-11 0,1 1 0,-1 0 0,0 0 0,0 0 0,0 0 0,0 1 0,-1-1 0,1 1 0,-1-1 0,0 1 0,0 0 0,0 0 0,-1 0 0,1 0 0,-1 0 0,0 0 0,0 0 0,-1 1 0,1-1 0,-1 6 0,1-5 0,0 1 0,-1-1 0,0 0 0,0 1 0,-1-1 0,1 0 0,-1 1 0,0-1 0,0 0 0,-1 0 0,0 0 0,0 0 0,0 0 0,0 0 0,-1-1 0,0 1 0,0-1 0,0 1 0,0-1 0,-1 0 0,0 0 0,1-1 0,-2 1 0,1-1 0,0 0 0,-1 0 0,1 0 0,-1-1 0,0 1 0,0-1 0,0 0 0,0-1 0,0 1 0,0-1 0,0 0 0,-8 1 0,1 0 0,-1-1 0,0 0 0,0-1 0,0 0 0,1-1 0,-1-1 0,-20-4 0,27 5 0,0-1 0,0 0 0,0 0 0,0 0 0,1-1 0,-1 0 0,1 0 0,0-1 0,-1 1 0,2-1 0,-1 0 0,0 0 0,1-1 0,0 1 0,0-1 0,0 0 0,-5-8 0,9 12-43,0 0 0,0 0 0,-1 1 0,1-1 0,0 0 0,0 1 0,0-1 0,0 0 0,0 0 0,0 1 0,0-1 0,0 0 0,0 0 0,1 1 0,-1-1 0,0 0 0,0 0 0,1 1 0,-1-1 0,0 0 0,1 1 0,-1-1 0,1 1 0,-1-1 0,1 0 0,-1 1 0,1-1 0,-1 1 0,1-1 0,-1 1 0,1 0 0,0-1 0,-1 1 0,1-1 0,0 1 0,-1 0 0,1 0 0,0-1 1,0 1-1,-1 0 0,1 0 0,0 0 0,0 0 0,47-9-4085,-27 6 1590,18-9-3906,0-3-3346</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7.292"/>
    </inkml:context>
    <inkml:brush xml:id="br0">
      <inkml:brushProperty name="width" value="0.025" units="cm"/>
      <inkml:brushProperty name="height" value="0.025" units="cm"/>
    </inkml:brush>
  </inkml:definitions>
  <inkml:trace contextRef="#ctx0" brushRef="#br0">0 79 16752,'5'-9'3966,"-2"3"-2969,-1 0-286,0 1-1,0-1 1,1 1 0,-1 0-1,1 0 1,1 0-1,-1 0 1,1 0 0,0 1-1,7-8 1,-10 12-667,-1 0 0,0 0 0,1 0 0,-1 0 1,1 0-1,-1 0 0,0 0 0,1 0 0,-1 0 0,0 0 0,1 0 1,-1 0-1,0 0 0,1 0 0,-1 0 0,0 0 0,1 0 0,-1 0 0,0 1 1,1-1-1,-1 0 0,0 0 0,1 0 0,-1 1 0,0-1 0,0 0 0,1 0 1,-1 1-1,0-1 0,0 0 0,0 0 0,1 1 0,-1-1 0,0 0 1,0 1-1,0-1 0,0 0 0,0 1 0,1-1 0,-1 0 0,0 1 0,0-1 1,0 0-1,0 1 0,2 20 56,-2-17 35,-1 71 169,-2 1 1,-21 110 0,11-92-205,10-75-100,7-17 0,6-9 0,6-9 0,-2-1 0,8-8 0,0 1 0,29-24 0,-46 43 0,0 1 0,1 0 0,-1 0 0,1 0 0,0 1 0,0-1 0,0 2 0,0-1 0,0 1 0,1 0 0,-1 0 0,1 0 0,-1 1 0,1 0 0,0 0 0,13 1 0,-19 1 0,1 0 0,0 0 0,0 0 0,-1 0 0,1 1 0,0-1 0,-1 0 0,0 1 0,1-1 0,-1 1 0,0 0 0,1-1 0,-1 1 0,0 0 0,0 0 0,-1-1 0,1 1 0,0 0 0,-1 0 0,1 0 0,-1 0 0,1 0 0,-1 0 0,0 0 0,0 0 0,0 0 0,0 3 0,-2 59 0,0-57 0,1 1 0,-1 0 0,-1 0 0,1-1 0,-6 11 0,4-14 0,3-6 0,10-29 0,5-21 0,-11 38 0,0 0 0,1 0 0,1 1 0,0 0 0,9-16 0,-14 28 0,0 1 0,1 0 0,-1-1 0,1 1 0,-1 0 0,0-1 0,1 1 0,-1 0 0,1 0 0,-1-1 0,1 1 0,-1 0 0,1 0 0,-1 0 0,1 0 0,-1-1 0,1 1 0,-1 0 0,1 0 0,-1 0 0,1 0 0,-1 0 0,1 0 0,-1 1 0,1-1 0,-1 0 0,1 0 0,-1 0 0,1 0 0,-1 0 0,1 1 0,0-1 0,18 12 0,-10-6 0,2-2-441,-1 0 0,0 0 0,1-1 0,0 0 0,13 1-1,9-1-3790,55-3 0,-67 0 2921,5-2-6115,-5-7-3219</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8.147"/>
    </inkml:context>
    <inkml:brush xml:id="br0">
      <inkml:brushProperty name="width" value="0.025" units="cm"/>
      <inkml:brushProperty name="height" value="0.025" units="cm"/>
    </inkml:brush>
  </inkml:definitions>
  <inkml:trace contextRef="#ctx0" brushRef="#br0">136 206 13613,'0'0'10420,"-11"3"-6645,2-1-3233,-1 1 0,1 0 0,-1 1 0,1 0 0,-17 10 0,22-12-457,1 1 1,-1-1-1,1 1 0,-1 0 1,1 0-1,0 0 0,0 0 1,0 1-1,0-1 1,1 1-1,0 0 0,-1 0 1,1 0-1,0 0 0,1 0 1,-1 0-1,1 0 0,0 0 1,-1 6-1,2-10-85,0 1 0,0-1 0,0 1 0,0-1 0,0 1 0,0-1 0,0 1 0,0-1 0,0 1 0,0-1 0,0 1 0,1-1 0,-1 1 0,0-1 0,0 1 0,0-1 0,1 1 0,-1-1 0,0 0 0,1 1 0,-1-1 0,0 0 0,1 1 0,-1-1 0,0 0 0,1 1 0,-1-1 0,1 0 0,-1 0 0,1 1 0,-1-1 0,1 0 0,20-1 0,20-16 0,-7-11-101,47-48-1,-64 59 59,-17 17 30,0 0 0,0-1-1,1 1 1,-1-1 0,0 1-1,0 0 1,1-1 0,-1 1-1,0 0 1,1-1 0,-1 1-1,0 0 1,1-1 0,-1 1-1,1 0 1,-1 0 0,0-1-1,1 1 1,-1 0 0,1 0-1,-1 0 1,1 0 0,-1 0-1,1-1 1,-1 1 0,0 0-1,1 0 1,-1 0 0,1 0-1,-1 1 1,1-1 0,-2 15-188,-15 28 283,15-41-44,-8 18 57,6-13-30,-1 0 0,1 0 0,1 0 0,-1 1 0,1-1 0,-1 13 0,3-20-61,0 1-1,0-1 1,0 1-1,0-1 1,1 0-1,-1 1 1,0-1-1,0 1 1,0-1 0,1 0-1,-1 1 1,0-1-1,1 0 1,-1 1-1,0-1 1,1 0-1,-1 0 1,0 1-1,1-1 1,-1 0 0,1 0-1,-1 0 1,0 1-1,1-1 1,-1 0-1,1 0 1,-1 0-1,0 0 1,1 0-1,-1 0 1,1 0 0,-1 0-1,1 0 1,-1 0-1,1 0 1,-1 0-1,0 0 1,1 0-1,-1 0 1,1-1-1,-1 1 1,1 0-1,-1 0 1,0 0 0,1-1-1,-1 1 1,0 0-1,1-1 1,-1 1-1,24-12-20,4-10-410,-22 17 122,-1 0 1,1 0-1,0 0 0,0 1 0,0 0 1,0 1-1,1-1 0,-1 1 1,1 0-1,0 1 0,13-4 0,-19 7 297,0 0 0,-1 0-1,1-1 1,-1 1 0,1 0-1,-1 0 1,0 0 0,1-1-1,-1 1 1,0 0 0,0 0-1,1 0 1,-1 0 0,0 0-1,0 0 1,0 0 0,0 0-1,0 0 1,0-1 0,0 1-1,-1 0 1,1 2-1,-4 24 196,-7 4 440,-1 0-1,-2-1 1,-28 45 0,1 0 560,23-42-971,9-17-188,0 0-1,1 0 1,1 1 0,0 0 0,2 0-1,0 0 1,-3 19 0,42-84-28,77-184 0,-15 25 0,-80 178 0,1 1 0,2 0 0,1 1 0,38-41 0,-7 27 0,-49 39 0,0 1 0,0-1 0,0 1 0,0 0 0,1-1 0,-1 1 0,0 0 0,1 0 0,-1 1 0,1-1 0,0 0 0,-1 1 0,1-1 0,-1 1 0,1 0 0,0 0 0,-1 0 0,1 0 0,0 1 0,3 0 0,-5 0 0,0 0 0,0 0 0,0 0 0,-1 0 0,1 1 0,-1-1 0,1 0 0,0 0 0,-1 0 0,0 1 0,1-1 0,-1 0 0,0 1 0,0-1 0,0 0 0,0 1 0,0-1 0,0 0 0,0 1 0,0-1 0,0 0 0,-1 0 0,0 3 0,-9 31 0,-2-12 0,-1 0 0,-1-1 0,-2-1 0,-25 29 0,-22 31 0,96-82 0,-7-4 0,1 1 0,42-1 0,-63 5 0,1 0 0,-1 0 0,1 0 0,-1 1 0,1 0 0,-1 0 0,1 1 0,-1 0 0,0 0 0,0 0 0,0 1 0,0 0 0,0 0 0,-1 0 0,1 1 0,6 6 0,-10-9 0,0 1 0,-1 0 0,1 0 0,-1 0 0,0 0 0,1 0 0,-1 1 0,0-1 0,0 0 0,0 1 0,-1-1 0,1 0 0,-1 1 0,1-1 0,-1 1 0,0-1 0,0 1 0,0-1 0,0 1 0,0-1 0,-1 3 0,0-1 0,-1 1 0,1-1 0,-1 0 0,0 0 0,-1 0 0,1-1 0,-1 1 0,1-1 0,-1 1 0,-7 5 0,-2 2 0,-1-1 0,0-1 0,0 0 0,-1-1 0,-22 9 0,-50 13 0,77-27 0,1-2 0,-1 1 0,1-1 0,-1 0 0,1-1 0,-1 0 0,0 0 0,-12-3 0,20 3 1,-1-1 0,1 1 0,0 0 0,0-1 0,0 0 0,0 1 0,0-1 0,0 1 0,0-1 0,0 0 0,0 0 0,0 0 0,0 0 0,0 1 0,0-1 0,0 0 0,1-1 0,-1 1 0,1 0 0,-1 0 0,0 0 0,1 0 0,0 0 0,-1-1 0,1 1 0,0 0 0,-1 0 0,1 0 0,0-1 0,0 1 0,0 0 0,0 0 0,0-1 0,1 1 0,-1 0 0,0 0 0,0-1 0,1 1 0,-1 0 0,2-2 0,-1-1-21,1-1-1,0 1 0,0 0 1,0-1-1,0 1 0,1 0 1,0 0-1,0 0 0,4-4 1,58-37-6637,-25 22-1095</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18.492"/>
    </inkml:context>
    <inkml:brush xml:id="br0">
      <inkml:brushProperty name="width" value="0.025" units="cm"/>
      <inkml:brushProperty name="height" value="0.025" units="cm"/>
    </inkml:brush>
  </inkml:definitions>
  <inkml:trace contextRef="#ctx0" brushRef="#br0">51 96 19923,'0'0'9358,"-8"7"-6646,-24 23-1997,32-30-714,0 0 0,0 0 0,-1 0 0,1 1 0,0-1 1,0 0-1,0 0 0,-1 0 0,1 1 0,0-1 0,0 0 0,0 0 0,0 0 0,0 1 0,0-1 0,-1 0 0,1 0 0,0 1 0,0-1 0,0 0 0,0 0 0,0 1 0,0-1 0,0 0 0,0 0 0,0 1 0,0-1 0,0 0 1,0 0-1,0 1 0,0-1 0,0 0 0,1 0 0,-1 1 0,0-1 0,0 0 0,0 0 0,0 0 0,0 1 0,0-1 0,1 0 0,-1 0 0,0 0 0,0 1 0,0-1 0,1 0 0,-1 0 0,0 0 0,0 0 0,0 0 0,1 0 1,-1 1-1,0-1 0,0 0 0,1 0 0,-1 0 0,0 0 0,0 0 0,1 0 0,-1 0 0,0 0 0,0 0 0,1 0 0,-1 0 0,0 0 0,0 0 0,1 0 0,-1 0 0,0-1 0,23 1-14,-21 0 12,14-2 1,-1-1 0,0-1 0,1 0 0,-1-1 0,-1 0 0,1-1 0,-1-1 0,0 0 0,0-1 0,-1-1 0,0 0 0,-1-1 0,0 0 0,20-23 0,-31 33 0,-1 0 0,1-1 0,-1 1 0,1-1 0,-1 1 0,0 0 0,1-1 0,-1 1 0,0-1 0,1 1 0,-1-1 0,0 0 0,1 1 0,-1-1 0,0 1 0,0-1 0,0 1 0,0-1 0,0 0 0,0 1 0,0-1 0,0 1 0,0-1 0,0 1 0,0-1 0,0 0 0,0 1 0,0-1 0,0 1 0,-1-1 0,1 1 0,0-1 0,-1 0 0,-19-1 0,-31 17 0,34-6 0,-1 1 0,2 1 0,-1 0 0,1 1 0,1 1 0,0 0 0,1 1 0,1 1 0,0 0 0,1 0 0,-16 27 0,26-39 0,1-1 0,0 0 0,0 1 0,0-1 0,0 1 0,1-1 0,-1 1 0,1 0 0,-1-1 0,1 1 0,0 0 0,0-1 0,0 1 0,1 3 0,-1-5 0,1 1 0,-1-1 0,1 0 0,0 0 0,-1 1 0,1-1 0,0 0 0,0 0 0,0 0 0,0 0 0,0 0 0,0 0 0,0 0 0,0 0 0,0 0 0,1-1 0,-1 1 0,0 0 0,3 0 0,5 1 0,0 0 0,0 0 0,1-1 0,-1 0 0,1-1 0,12-1 0,-7 1 0,14-2-296,-1 0-1,1-2 1,-1-2 0,0 0 0,-1-2-1,0-1 1,51-23 0,-12-2-9249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25.937"/>
    </inkml:context>
    <inkml:brush xml:id="br0">
      <inkml:brushProperty name="width" value="0.025" units="cm"/>
      <inkml:brushProperty name="height" value="0.025" units="cm"/>
    </inkml:brush>
  </inkml:definitions>
  <inkml:trace contextRef="#ctx0" brushRef="#br0">3 1 22774,'0'0'6331,"0"11"-5344,-2 135 1079,2-145-2061,0 0 0,0-1 0,0 1-1,0 0 1,0 0 0,0 0-1,0-1 1,1 1 0,-1 0 0,0 0-1,1-1 1,-1 1 0,0 0 0,1-1-1,-1 1 1,1 0 0,-1-1-1,1 1 1,-1-1 0,1 1 0,0-1-1,-1 1 1,1-1 0,-1 1-1,1-1 1,0 1 0,0-1 0,-1 0-1,2 1 1,27-4 189,27-24 77,-54 25-269,4-2-2,1 1 0,-1 0 0,0 0 0,1 0 0,0 0 0,0 1 0,13-2 0,-18 4 0,-1 0 0,1 0 0,0 0 0,0 0 0,0 0 0,0 1 0,-1-1 0,1 1 0,0-1 0,0 1 0,-1 0 0,1-1 0,0 1 0,-1 0 0,1 0 0,-1 0 0,1 1 0,-1-1 0,0 0 0,1 0 0,-1 1 0,0-1 0,0 1 0,0-1 0,0 1 0,0 0 0,0-1 0,-1 1 0,1 0 0,0-1 0,-1 1 0,1 0 0,-1 3 0,7 36 0,-7-34 0,1 1 0,0-1 0,0-1 0,0 1 0,1 0 0,0 0 0,4 6 0,-5-11 0,0-1 0,0 0 0,0 0 0,0 0 0,0 1 0,0-1 0,0 0 0,1-1 0,-1 1 0,0 0 0,1 0 0,-1-1 0,1 1 0,-1 0 0,0-1 0,1 1 0,0-1 0,-1 0 0,1 0 0,-1 1 0,1-1 0,-1 0 0,1 0 0,-1-1 0,1 1 0,0 0 0,-1 0 0,1-1 0,-1 1 0,1-1 0,-1 1 0,0-1 0,1 0 0,-1 1 0,0-1 0,2-1 0,52-36 0,-51 35 0,36-33 0,21-18 0,-55 50 0,-1 0 0,0 1 0,1 0 0,0 0 0,0 0 0,0 1 0,0 0 0,0 0 0,11-2 0,-16 4 0,0-1 0,0 1 0,0 0 0,0 0 0,0 0 0,0 0 0,0 0 0,0 0 0,0 0 0,0 1 0,0-1 0,0 0 0,0 0 0,-1 1 0,1-1 0,0 1 0,0-1 0,0 1 0,0-1 0,0 1 0,-1-1 0,1 1 0,0 0 0,0-1 0,-1 1 0,1 0 0,-1 0 0,2 1 0,3 28 0,-5-27 0,0-1 0,0 1 0,0-1 0,1 0 0,-1 1 0,1-1 0,-1 1 0,1-1 0,0 0 0,-1 0 0,1 1 0,1-1 0,0 2 0,-1-3 0,0-1 0,0 1 0,0-1 0,0 1 0,-1-1 0,1 0 0,0 0 0,0 1 0,0-1 0,0 0 0,0 0 0,0 0 0,0 0 0,0 0 0,0 0 0,0 0 0,0 0 0,0 0 0,0-1 0,0 1 0,0 0 0,0-1 0,0 1 0,-1-1 0,1 1 0,0-1 0,0 1 0,0-1 0,1 0 0,27-24 0,-22 18 0,-4 4 5,28-21 49,-30 24-66,0-1 0,0 0 0,0 0 0,0 0 0,0 1 0,0-1 0,0 1 0,0-1 0,0 1 0,1-1 0,-1 1 0,0 0 0,0 0 0,1-1 0,-1 1 0,0 0 0,1 0 0,-1 0 1,0 0-1,0 0 0,1 1 0,-1-1 0,0 0 0,2 1 0,-3 0-333,0-1 1,0 1-1,0-1 0,0 0 1,0 1-1,1-1 0,-1 1 1,0-1-1,0 1 0,-1-1 1,1 1-1,0-1 1,0 1-1,0-1 0,0 1 1,0-1-1,0 0 0,-1 1 1,1-1-1,0 1 0,0-1 1,-1 0-1,1 1 1,0-1-1,0 0 0,-1 1 1,1-1-1,0 0 0,-1 1 1,1-1-1,-1 0 0,1 0 1,0 1-1,-1-1 1,1 0-1,-1 0 0,1 0 1,-1 0-1,1 1 0,-1-1 1,1 0-1,-1 0 0,-11 1-12942</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26.296"/>
    </inkml:context>
    <inkml:brush xml:id="br0">
      <inkml:brushProperty name="width" value="0.025" units="cm"/>
      <inkml:brushProperty name="height" value="0.025" units="cm"/>
    </inkml:brush>
  </inkml:definitions>
  <inkml:trace contextRef="#ctx0" brushRef="#br0">2 77 16335,'0'0'10346,"-2"-51"-6374,4 39-2018,9 3-1794,4 6-160,2 2 0,7 1 0,-2 0-3011,2 0-4868</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26.655"/>
    </inkml:context>
    <inkml:brush xml:id="br0">
      <inkml:brushProperty name="width" value="0.025" units="cm"/>
      <inkml:brushProperty name="height" value="0.025" units="cm"/>
    </inkml:brush>
  </inkml:definitions>
  <inkml:trace contextRef="#ctx0" brushRef="#br0">1 1 26681,'0'0'6086,"10"76"-6086,-10-39 0,2 4 0,-1 2 0,3-1-1153,3-3-1826,-1-6-352,-2-10 640,-4-5-832,0-9-3267</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5.536"/>
    </inkml:context>
    <inkml:brush xml:id="br0">
      <inkml:brushProperty name="width" value="0.025" units="cm"/>
      <inkml:brushProperty name="height" value="0.025" units="cm"/>
    </inkml:brush>
  </inkml:definitions>
  <inkml:trace contextRef="#ctx0" brushRef="#br0">57 166 5926,'0'0'21636,"10"4"-19431,29 11-646,-38-15-1525,0 0 1,0 0 0,1-1 0,-1 1-1,0 0 1,1 0 0,-1-1 0,0 1-1,0-1 1,0 1 0,1-1 0,-1 1-1,0-1 1,0 0 0,0 0 0,0 0-1,0 1 1,0-1 0,0 0 0,0 0-1,-1 0 1,1 0 0,0 0 0,-1-1-1,1 1 1,0 0 0,-1 0 0,1 0-1,-1-1 1,0 1 0,1 0 0,-1 0-1,0-2 1,1-1-11,0 0 0,0 0 0,0 0-1,-1 0 1,0 0 0,0 1 0,0-1 0,0 0 0,-1-5 0,0 8-24,0 0 1,1-1 0,-1 1-1,0 0 1,0 0 0,0 0 0,0 0-1,0 0 1,0 0 0,0 0-1,0 0 1,0 1 0,-1-1-1,1 0 1,0 1 0,-1-1 0,1 1-1,0-1 1,-1 1 0,1-1-1,0 1 1,-1 0 0,1 0 0,-1 0-1,1 0 1,-1 0 0,1 0-1,0 0 1,-1 0 0,1 1-1,-1-1 1,1 1 0,0-1 0,-1 1-1,1-1 1,0 1 0,-2 0-1,-2 1 0,0 1-1,0-1 1,0 1-1,0 0 0,1 0 1,-1 0-1,1 1 1,-5 4-1,5-3 1,-1 0 0,1 0 0,0 1 0,0-1 0,1 1 0,0 0 0,0 0 0,0 1 0,1-1 0,0 1 0,0-1 0,0 1 0,1-1 0,0 1 0,1 0 0,-1 0 0,1-1 0,2 13 0,-1-17 0,0 0 0,0 0 0,1-1 0,-1 1 0,0-1 0,1 1 0,-1-1 0,1 1 0,0-1 0,-1 0 0,1 0 0,0 0 0,0 0 0,0 0 0,0 0 0,0-1 0,0 1 0,0-1 0,0 1 0,0-1 0,0 0 0,0 0 0,0 1 0,0-1 0,3-1 0,57-4 0,-43-1 0,1-1 0,-2 0 0,1-2 0,-1 0 0,0-1 0,29-21 0,-21 14 0,45-23 0,-70 39 0,-1 1 0,1 0 0,-1-1 0,1 1 0,-1 0 0,1 0 0,-1 0 0,1-1 0,-1 1 0,1 0 0,-1 0 0,1 0 0,0 0 0,-1 0 0,1 0 0,-1 0 0,1 0 0,-1 0 0,1 0 0,-1 1 0,1-1 0,-1 0 0,1 0 0,-1 0 0,1 1 0,-1-1 0,1 0 0,-1 1 0,1-1 0,-1 0 0,1 1 0,-1-1 0,1 1 0,4 22 0,-15 44 0,6-44 0,4-22 0,0 0 0,0 0 0,0 0 0,0 0 0,0 0 0,0 0 0,0 0 0,0 0 0,0 0 0,1 0 0,-1 0 0,0-1 0,0 1 0,1 0 0,-1 0 0,1 0 0,-1 0 0,1 0 0,-1-1 0,1 1 0,0 0 0,-1 0 0,1-1 0,0 1 0,-1-1 0,1 1 0,1 0 0,1 0 0,-1 0 0,0-1 0,0 1 0,0-1 0,0 0 0,1 0 0,-1 0 0,0 0 0,0 0 0,0 0 0,5-2 0,2 0 0,0-1 0,0 0 0,1-1 0,15-8 0,110-85-1730,-134 97 1555,-1-1-1,1 1 1,0-1-1,-1 1 0,1-1 1,0 1-1,-1-1 0,1 1 1,0-1-1,-1 1 1,1 0-1,0-1 0,0 1 1,-1 0-1,1 0 0,0 0 1,0 0-1,-1 0 1,1-1-1,0 1 0,0 1 1,0-1-1,-1 0 0,1 0 1,0 0-1,0 0 1,0 0-1,0 1 0,1 18-792,-2-18 980,-1 0 0,1 0 0,0 0 0,0 0 0,-1 0-1,1 0 1,0 0 0,0 0 0,0 0 0,0 0 0,0 0-1,0 0 1,0 0 0,1 0 0,-1 1 0,0-1 0,0 0-1,1 0 1,-1-1 0,1 1 0,-1 0 0,1 0 0,-1 0-1,1 0 1,0 0 0,-1 0 0,1-1 0,0 1 0,0 0 0,-1-1-1,1 1 1,0 0 0,0-1 0,0 1 0,0-1 0,0 1-1,0-1 1,0 0 0,0 1 0,0-1 0,0 0 0,2 0-1,3-1-13,1 0-1,0-1 0,-1 0 0,1-1 0,-1 1 1,0-1-1,0 0 0,0-1 0,0 1 0,-1-1 0,1-1 1,4-4-1,-5 4-230,0 1 0,1 0 0,-1 0 0,1 0 0,0 0 0,0 1 1,0 0-1,0 1 0,1-1 0,-1 1 0,1 0 0,12-1 0,-18 4 253,0 0-1,-1 0 1,1 0 0,0 0-1,0 1 1,-1-1 0,1 0-1,-1 1 1,1-1 0,-1 1-1,1-1 1,-1 0 0,0 1-1,0-1 1,0 1-1,0-1 1,0 1 0,0-1-1,0 1 1,-1 1 0,0 37 1558,-6 22 595,3-29-1465,0 1 0,3 0 1,0-1-1,3 1 0,10 65 1,-8-80-667,-1 0 1,0 1 0,-1-1-1,-1 38 1,-1-57-31,0 1-1,0-1 1,0 1-1,0-1 1,0 1-1,0-1 1,0 1 0,0-1-1,0 1 1,0-1-1,0 0 1,0 1-1,0-1 1,-1 1-1,1-1 1,0 1 0,0-1-1,0 1 1,-1-1-1,1 0 1,0 1-1,-1-1 1,1 0-1,0 1 1,-1-1 0,1 0-1,0 1 1,-1-1-1,1 0 1,0 1-1,-1-1 1,1 0 0,-1 0-1,1 0 1,-1 0-1,1 1 1,-1-1-1,1 0 1,-1 0-1,1 0 1,0 0 0,-1 0-1,1 0 1,-1 0-1,1 0 1,-1 0-1,1 0 1,-1 0-1,1-1 1,-1 1 0,1 0-1,-1 0 1,1 0-1,0-1 1,-1 1-1,1 0 1,-1 0 0,1-1-1,0 1 1,-1 0-1,1-1 1,0 1-1,-1 0 1,1-1-1,0 1 1,-1-1 0,-21-28 718,18 18-722,1 0 0,-1 0-1,2 0 1,0-1-1,0 1 1,1-1-1,0 1 1,1-1-1,1 1 1,-1-1-1,2 1 1,0-1-1,0 1 1,1 0-1,8-20 1,3 1 5,2 1 0,1 0 1,2 2-1,23-28 0,39-60 8,-73 101-20,-1 0 0,0 0 0,-1-1-1,0 1 1,-1-1 0,5-27 0,-10 41-1,0 0 0,0 0 0,0 0 0,1-1 0,-1 1 0,0 0 0,0 0 0,-1 0 0,1 0 0,0 0 0,0 0 0,0 0 0,-1 0 0,1 0 0,0 0 0,-1 0 0,0-2 0,-12 1 0,9 4 0,1-1 0,0 1 0,0 0 0,-1 0 0,1 0 0,0 0 0,1 0 0,-5 5 0,-7 8 0,1 1 0,1 0 0,1 1 0,-12 22 0,20-33 0,-1 0 0,1 1 0,0 0 0,1 0 0,0 0 0,0 0 0,0 0 0,1 0 0,0 1 0,0-1 0,1 0 0,0 0 0,0 1 0,1-1 0,1 9 0,0-14 0,-1 1 0,1 0 0,-1-1 0,1 0 0,0 1 0,0-1 0,0 0 0,0 0 0,0 0 0,0 0 0,0 0 0,1 0 0,-1-1 0,1 1 0,0-1 0,-1 0 0,1 1 0,0-1 0,-1-1 0,1 1 0,0 0 0,5 0 0,8 1 0,1 0 0,29-1 0,-37-1 0,12 0-573,0-1 0,0-1 1,35-8-1,21-18-6003,-9-7-8548</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26.984"/>
    </inkml:context>
    <inkml:brush xml:id="br0">
      <inkml:brushProperty name="width" value="0.025" units="cm"/>
      <inkml:brushProperty name="height" value="0.025" units="cm"/>
    </inkml:brush>
  </inkml:definitions>
  <inkml:trace contextRef="#ctx0" brushRef="#br0">34 142 16688,'-5'-9'3998,"3"6"-3742,-20-39 4737,21 40-4759,0 0 0,1 0 1,-1 1-1,0-1 0,1 0 0,0 0 0,-1 0 0,1 0 0,0 0 0,0 0 0,0 0 0,1 1 0,-1-1 0,0 0 0,1 0 1,-1 0-1,1 0 0,-1 0 0,1 1 0,0-1 0,0 0 0,0 1 0,0-1 0,0 0 0,0 1 0,0-1 0,2-1 0,4-1-202,0 0-1,0 0 0,0 0 1,0 1-1,0 0 0,1 1 1,-1 0-1,1 0 1,0 0-1,9 0 0,84-2-91,-81 4 53,-4 1 7,1 0 0,-1 1 0,0 0 0,0 2 0,0 0 0,0 0 0,-1 1 0,0 1 0,28 16 0,-39-20 0,1 0 0,-1 1 0,0 0 0,-1 0 0,1 0 0,0 0 0,-1 1 0,0-1 0,1 1 0,-1 0 0,-1 0 0,1 0 0,-1 0 0,1 0 0,-1 1 0,-1-1 0,1 1 0,0 0 0,-1-1 0,0 1 0,0 0 0,-1 0 0,1-1 0,-1 1 0,0 0 0,0 0 0,-1 0 0,1 0 0,-1-1 0,0 1 0,-1 0 0,1-1 0,-1 1 0,0 0 0,0-1 0,0 0 0,-4 6 0,-1 1 0,-1 0 0,0-1 0,-1 0 0,0 0 0,-1-1 0,0 0 0,0 0 0,-1-1 0,0-1 0,0 0 0,-1-1 0,0 0 0,0 0 0,0-1 0,-1-1 0,0 0 0,0-1 0,0 0 0,0-1 0,0 0 0,0-1 0,-1-1 0,1 0 0,0-1 0,-1 0 0,-13-4 0,25 5-2,0-1 0,0 1 0,1-1 0,-1 1 0,0-1 0,1 0 0,-1 0 0,0 0 0,1 0 0,-1 0 0,1 0 0,0 0 0,-1 0 1,1-1-1,0 1 0,-2-2 0,4-7-397,16 5-573,41 0-9294,-22 2 1981</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2:27.845"/>
    </inkml:context>
    <inkml:brush xml:id="br0">
      <inkml:brushProperty name="width" value="0.025" units="cm"/>
      <inkml:brushProperty name="height" value="0.025" units="cm"/>
    </inkml:brush>
  </inkml:definitions>
  <inkml:trace contextRef="#ctx0" brushRef="#br0">182 263 14894,'0'0'17158,"-5"-2"-16555,4 2-576,-41-8 86,41 8-114,0 0 0,0-1 0,0 1 1,0 0-1,0-1 0,0 1 0,-1 0 0,1 0 0,0 0 1,0 0-1,0 0 0,0 0 0,0 0 0,-1 1 1,1-1-1,0 0 0,0 1 0,0-1 0,0 1 0,0-1 1,0 1-1,0-1 0,0 1 0,0 0 0,0-1 1,0 1-1,1 0 0,-1 0 0,0 0 0,0 0 0,1 0 1,-1-1-1,0 3 0,1-2 1,-2-1 0,1-1 0,-1 1 0,1 0 0,0 0 0,-1 0 0,1 0 0,-1 0 0,1 0 0,-1 0 0,1 0 0,0 0 0,-1 1 0,1-1 0,-1 1 0,1-1 0,0 1 0,0-1 0,-1 1 0,1 0 0,0 0 0,0 0 0,0 0 0,0-1 0,0 1 0,0 1 0,0-1 0,0 0 0,-2 2 0,-29 36 0,28-34 0,1 0 0,0 0 0,0 1 0,0-1 0,1 1 0,-1 0 0,1-1 0,1 1 0,-1 0 0,1 1 0,0 7 0,1-13 0,0-1 0,1 1 0,-1-1 0,1 1 0,-1-1 0,0 1 0,1-1 0,-1 0 0,1 1 0,-1-1 0,1 0 0,0 1 0,-1-1 0,1 0 0,-1 0 0,1 1 0,0-1 0,-1 0 0,1 0 0,-1 0 0,1 0 0,0 0 0,-1 0 0,1 0 0,0 0 0,-1 0 0,2 0 0,22-2 0,-22 2 0,13-3 0,-1 0 0,0-1 0,0 0 0,-1-2 0,1 1 0,18-12 0,-20 10 0,1 1 0,-1 0 0,1 1 0,0 0 0,0 1 0,0 0 0,23-2 0,-35 6 0,-1 0 0,1 0 0,-1 0 0,1 0 0,-1 0 0,1 0 0,-1 0 0,0 0 0,1 1 0,-1-1 0,1 0 0,-1 0 0,1 0 0,-1 1 0,0-1 0,1 0 0,-1 0 0,0 1 0,1-1 0,-1 0 0,0 1 0,1-1 0,-1 0 0,0 1 0,0-1 0,1 1 0,-1-1 0,0 1 0,0-1 0,0 0 0,0 1 0,1-1 0,-1 1 0,-1 21 0,0-18 0,0-1 0,1 0 0,-2 0 0,1 0 0,0 0 0,0 0 0,-1 0 0,0 0 0,0 0 0,0 0 0,-3 3 0,3-32 0,3 6 0,2 0 0,0 0 0,2 1 0,0 0 0,15-38 0,-17 56 0,0 0 0,1 0 0,-1 0 0,0 0 0,0 1 0,1-1 0,-1 1 0,0 0 0,1 0 0,-1 0 0,0 0 0,1 0 0,5 2 0,4-1 0,-2-1 0,-1-2 0,1 1 0,-1-2 0,0 1 0,0-1 0,0-1 0,0 0 0,-1 0 0,0-1 0,1 0 0,-2-1 0,1 0 0,-1 0 0,1-1 0,-2 0 0,1 0 0,-1-1 0,0 0 0,-1 0 0,0-1 0,0 0 0,-1 0 0,0 0 0,0-1 0,-1 1 0,-1-1 0,0 0 0,4-16 0,-7 26 0,0 0 0,0 0 0,0 0 0,0-1 0,0 1 0,0 0 0,0 0 0,0-1 0,0 1 0,0 0 0,0 0 0,-1-1 0,1 1 0,0 0 0,0 0 0,0 0 0,0-1 0,0 1 0,0 0 0,0 0 0,0 0 0,-1 0 0,1-1 0,0 1 0,0 0 0,0 0 0,0 0 0,-1 0 0,1 0 0,0-1 0,0 1 0,0 0 0,-1 0 0,1 0 0,0 0 0,0 0 0,-1 0 0,1 0 0,0 0 0,0 0 0,0 0 0,-1 0 0,1 0 0,0 0 0,0 0 0,-1 0 0,1 0 0,0 0 0,0 0 0,0 0 0,-1 0 0,1 0 0,0 1 0,0-1 0,0 0 0,-1 0 0,1 0 0,0 0 0,0 0 0,0 0 0,0 1 0,-1-1 0,1 0 0,0 0 0,0 0 0,0 1 0,0-1 0,0 0 0,-6 6 0,0 0 0,0 0 0,1 0 0,0 1 0,0 0 0,1 0 0,-1 0 0,2 1 0,-1-1 0,1 1 0,0 0 0,1 0 0,-2 11 0,-1 6 0,1 0 0,1 0 0,1 30 0,3-37 0,0 0 0,1-1 0,1 0 0,1 1 0,0-1 0,2-1 0,0 1 0,0-1 0,1 0 0,2 0 0,-1-1 0,14 18 0,-19-28 0,9 13 0,-1 1 0,13 30 0,-22-44 0,0 0 0,-1 0 0,1 0 0,-1 0 0,0 0 0,0 0 0,-1 0 0,1 1 0,-1-1 0,0 0 0,-1 0 0,1 1 0,-1-1 0,0 0 0,0 0 0,-3 6 0,4-9 0,-1-1 0,0 1 0,1-1 0,-1 1 0,0-1 0,0 1 0,1-1 0,-1 0 0,0 0 0,0 0 0,0 1 0,-1-1 0,1 0 0,0 0 0,0 0 0,-1 0 0,1-1 0,0 1 0,-1 0 0,1-1 0,-1 1 0,1 0 0,-1-1 0,1 0 0,-1 1 0,1-1 0,-1 0 0,0 0 0,1 0 0,-1 0 0,1 0 0,-1 0 0,1 0 0,-1-1 0,0 1 0,1-1 0,-1 1 0,1-1 0,0 1 0,-1-1 0,-1-1 0,-2-1 0,0 0 0,1-1 0,-1 1 0,1-1 0,0 0 0,1 0 0,-1 0 0,1 0 0,-1-1 0,-3-7 0,2 4 0,1-1 0,0 1 0,1-1 0,-1 0 0,2 0 0,-1-1 0,2 1 0,-1 0 0,1-1 0,0 1 0,1-1 0,0 1 0,1-1 0,0 1 0,0-1 0,1 1 0,0 0 0,1 0 0,0 0 0,0 0 0,1 0 0,0 0 0,1 1 0,0 0 0,0 0 0,0 0 0,1 1 0,1 0 0,-1 0 0,1 0 0,0 1 0,15-10 0,13-6-103,0 2 0,2 1 1,44-16-1,6-3-2395,-24 7-7053</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5.132"/>
    </inkml:context>
    <inkml:brush xml:id="br0">
      <inkml:brushProperty name="width" value="0.025" units="cm"/>
      <inkml:brushProperty name="height" value="0.025" units="cm"/>
    </inkml:brush>
  </inkml:definitions>
  <inkml:trace contextRef="#ctx0" brushRef="#br0">0 0 12364,'0'0'14926,"59"28"-14125,-10-23-449,5-1-224,9-2-32,2-2-640,-1 0-1506,-8 0-481,-7-8-1953,-10-4-2691</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5.460"/>
    </inkml:context>
    <inkml:brush xml:id="br0">
      <inkml:brushProperty name="width" value="0.025" units="cm"/>
      <inkml:brushProperty name="height" value="0.025" units="cm"/>
    </inkml:brush>
  </inkml:definitions>
  <inkml:trace contextRef="#ctx0" brushRef="#br0">0 1 17969,'0'0'3865,"12"0"-2189,25-1-44,-1 2 0,64 10 0,-75-6-1228,12 2-30,40 14-1,-68-18-334,-1 0 0,0 0 0,1 1 0,-2 0 0,1 0 0,0 1 0,-1 0 0,0 1 0,0 0 0,9 9 0,-14-12-14,0-1 1,0 0-1,-1 1 1,1-1-1,-1 1 1,1-1-1,-1 1 1,0 0-1,0 0 1,-1-1-1,1 1 0,0 0 1,-1 0-1,0 0 1,0 0-1,0 0 1,0 0-1,-1 5 1,0-3 60,0-1 1,-1 1-1,0 0 0,0-1 1,0 0-1,-1 0 1,1 1-1,-1-1 1,0-1-1,-5 6 0,-7 5 184,0-1-1,-1-1 0,0 0 1,-23 12-1,-102 48-269,19-11 0,117-58 21,4-2-46,-1-1 0,1 1 0,-1 0 0,1-1 0,0 1-1,0 0 1,-1 0 0,1 0 0,0 0 0,0 0 0,0 0 0,0 1 0,0-1 0,0 0-1,0 0 1,0 3 0,4-3-3130,17-1-4911</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7.688"/>
    </inkml:context>
    <inkml:brush xml:id="br0">
      <inkml:brushProperty name="width" value="0.025" units="cm"/>
      <inkml:brushProperty name="height" value="0.025" units="cm"/>
    </inkml:brush>
  </inkml:definitions>
  <inkml:trace contextRef="#ctx0" brushRef="#br0">66 62 11883,'0'0'5702,"2"-9"-2643,4-21-577,-3 16-423,-7 27 441,-13 52-2513,2-11 114,2 1-1,3 1 1,-6 100 0,15-155-79,1 1 0,0 0 1,0-1-1,0 1 1,0 0-1,0 0 1,0-1-1,0 1 1,0 0-1,1-1 1,-1 1-1,1 0 1,-1-1-1,1 1 1,0-1-1,0 1 0,-1-1 1,1 1-1,0-1 1,0 1-1,1-1 1,-1 0-1,0 1 1,0-1-1,1 0 1,-1 0-1,0 0 1,1 0-1,-1 0 0,1-1 1,-1 1-1,1 0 1,0-1-1,-1 1 1,1-1-1,0 1 1,-1-1-1,4 0 1,0 0 76,-1-1 0,1 0 0,0 0 0,-1 0 0,1 0 0,-1-1 0,0 0 0,1 0 1,-1 0-1,0 0 0,0-1 0,0 0 0,4-4 0,17-15 171,-2-2 0,0-1 0,-2-1 0,0-1-1,-2-1 1,-1 0 0,-2-2 0,19-43 0,-30 135-270,-6-17 0,-1-28 0,1-1 0,2 1 0,-1-1 0,2 0 0,6 31 0,-7-45 0,-1 1 0,1-1 0,0 0 0,0 0 0,0 1 0,1-1 0,-1 0 0,0 0 0,1 0 0,0 0 0,-1-1 0,1 1 0,0 0 0,0-1 0,0 1 0,0-1 0,0 1 0,0-1 0,0 0 0,0 0 0,4 1 0,-2-1 0,1 0 0,-1-1 0,0 0 0,1 1 0,-1-2 0,1 1 0,-1 0 0,0-1 0,1 0 0,-1 0 0,5-2 0,4-2 0,-1 0 0,0 0 0,0-2 0,-1 1 0,0-2 0,0 1 0,9-10 0,-5 3 0,-2 0 0,0-2 0,-1 1 0,0-1 0,-2-1 0,16-30 0,-20 34 0,-1 1 0,-1 0 0,0-1 0,0 0 0,-2 0 0,1 0 0,-2 0 0,0-1 0,0 1 0,-3-26 0,2 37-10,0 0 0,-1 0 0,1-1 0,-1 1 0,1 0 0,-1 0 0,0 0 0,1 0 0,-1 0 0,-1 0 0,1 0 0,0 0 0,0 0 0,-1 0 0,1 0 0,-1 1 0,1-1 0,-1 1 0,0-1 0,1 1 0,-1 0 0,0 0 0,0-1 0,0 1 0,0 0 0,0 1 0,0-1 0,-1 0 0,1 1 0,0-1 0,0 1 0,0 0 0,-1-1 0,1 1 0,0 0 0,0 0 0,-1 1 0,1-1 0,0 0 0,0 1 0,0-1 0,0 1 0,-1 0 0,1 0 0,0 0 0,0 0 0,0 0 0,1 0 0,-1 1 1,0-1-1,0 0 0,1 1 0,-1 0 0,0-1 0,1 1 0,0 0 0,-1 0 0,1 0 0,0-1 0,0 1 0,0 1 0,0-1 0,1 0 0,-1 0 0,0 0 0,1 0 0,0 0 0,-1 1 0,1 3 0,0 0-842,2 20-9048,9-15 659</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8.344"/>
    </inkml:context>
    <inkml:brush xml:id="br0">
      <inkml:brushProperty name="width" value="0.025" units="cm"/>
      <inkml:brushProperty name="height" value="0.025" units="cm"/>
    </inkml:brush>
  </inkml:definitions>
  <inkml:trace contextRef="#ctx0" brushRef="#br0">25 155 20948,'0'0'9646,"11"1"-8082,-3-1-1499,1 0 0,0 0 0,-1-1 0,1 0 0,-1-1 0,0 0 0,0 0 0,9-4 0,-13 4-64,0 0 0,0 1 0,-1-1 0,1-1 0,0 1 0,-1 0 0,0-1 0,0 0 0,1 0 0,-2 0 0,1 0 1,0 0-1,-1 0 0,1-1 0,-1 1 0,0-1 0,0 0 0,0 0 0,-1 0 0,1 0 0,-1 0 0,1-5 0,-1 7-1,-1 0 0,0-1 0,1 1 0,-1 0 0,0-1 0,0 1 0,0 0 0,-1-1 0,1 1 0,-1 0 0,1-1 0,-1 1 0,0 0 0,1 0 0,-1 0 0,-1 0 0,1 0 0,0 0 0,0 0 0,-1 0 0,1 0 0,-1 0 0,1 0 0,-1 1 0,0-1 0,0 1 0,0-1 0,0 1 0,0 0 0,0 0 0,0 0 0,-4-2 0,3 3 0,0-1 0,0 1 0,0-1 0,-1 1 0,1 0 0,0 0 0,0 0 0,0 1 0,0-1 0,0 1 0,0 0 0,0 0 0,0 0 0,0 0 0,0 0 0,1 0 0,-1 1 0,0 0 0,1-1 0,-1 1 0,1 0 0,0 0 0,-1 0 0,1 1 0,-2 2 0,-6 8 0,1 1 0,0 0 0,1 1 0,-11 29 0,15-35 0,1 0 0,0 0 0,1 1 0,0-1 0,1 1 0,0-1 0,0 1 0,1 0 0,2 18 0,-2-26 0,1-1 0,-1 1 0,1 0 0,-1-1 0,1 1 0,0-1 0,0 1 0,-1-1 0,1 0 0,0 1 0,0-1 0,1 0 0,-1 0 0,0 1 0,0-1 0,0 0 0,1 0 0,-1 0 0,1-1 0,-1 1 0,1 0 0,1 0 0,2 1 0,0-1 0,0 0 0,0 0 0,-1 0 0,1-1 0,0 0 0,9 0 0,-2-2 0,1 1 0,-1-2 0,0 0 0,0 0 0,17-8 0,-8 1 0,-1-1 0,0-1 0,0-1 0,-2 0 0,0-1 0,31-32 0,-49 45 0,0 1 0,0 0 0,0-1 0,1 1 0,-1 0 0,0 0 0,0-1 0,0 1 0,1 0 0,-1-1 0,0 1 0,0 0 0,1 0 0,-1 0 0,0-1 0,1 1 0,-1 0 0,0 0 0,1 0 0,-1 0 0,0 0 0,1-1 0,-1 1 0,0 0 0,1 0 0,-1 0 0,0 0 0,1 0 0,-1 0 0,0 0 0,1 0 0,-1 0 0,0 0 0,1 0 0,-1 1 0,0-1 0,1 0 0,-1 0 0,0 0 0,1 0 0,-1 0 0,1 1 0,4 19 0,-4 44 0,-2-46 0,1-18 0,0 0 0,0 0 0,0 0 0,0 1 0,0-1 0,0 0 0,0 0 0,0 1 0,0-1 0,0 0 0,0 0 0,1 0 0,-1 1 0,0-1 0,0 0 0,0 0 0,0 0 0,0 1 0,0-1 0,1 0 0,-1 0 0,0 0 0,0 0 0,0 0 0,0 1 0,1-1 0,-1 0 0,0 0 0,0 0 0,0 0 0,1 0 0,-1 0 0,0 0 0,0 0 0,0 0 0,1 0 0,-1 0 0,0 0 0,0 0 0,1 0 0,-1 0 0,0 0 0,1 0 0,14-5 0,10-12 0,24-27 0,30-23 0,-78 66 0,0 0 0,0 1 0,-1-1 0,1 0 0,0 1 0,0-1 0,0 0 0,0 1 0,0-1 0,0 1 0,0 0 0,-1-1 0,1 1 0,1 0 0,-1-1 0,0 1 0,0 0 0,0 0 0,0 0 0,0 0 0,0 0 0,0 0 0,0 0 0,0 0 0,0 1 0,0-1 0,0 0 0,0 1 0,0-1 0,0 0 0,1 2 0,0 0 0,-1 0 0,0 0 0,-1 0 0,1 0 0,0 0 0,-1 0 0,1 0 0,-1 0 0,1 0 0,-1 0 0,0 0 0,0 0 0,0 1 0,0 1 0,-2 12 0,0 0 0,-1 0 0,-5 17 0,7-32-35,1-1 1,0 1-1,-1 0 1,1-1-1,0 1 1,0-1-1,0 1 1,-1 0-1,1-1 1,0 1-1,0 0 1,0-1-1,0 1 1,0 0-1,0-1 1,0 1-1,0 0 1,1-1-1,-1 1 0,0 0 1,0-1-1,0 1 1,1-1-1,-1 1 1,0 0-1,1 0 1,14-4-2478,26-26-5536,-37 25 6247,18-14-9762</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8.749"/>
    </inkml:context>
    <inkml:brush xml:id="br0">
      <inkml:brushProperty name="width" value="0.025" units="cm"/>
      <inkml:brushProperty name="height" value="0.025" units="cm"/>
    </inkml:brush>
  </inkml:definitions>
  <inkml:trace contextRef="#ctx0" brushRef="#br0">29 1 17008,'0'0'12465,"-5"9"-9662,-1 1-2324,4-7-478,0 0 0,0 0 0,0 0 0,1 0 0,-1 1 0,1-1 0,-1 1 0,1-1-1,0 1 1,1-1 0,-1 1 0,0 6 0,2-9-1,-1 0 0,0 0 0,1-1 0,-1 1 0,1 0 0,-1 0 0,1-1 0,-1 1 0,1 0 0,-1-1 0,1 1 0,0-1 0,-1 1 0,1 0 0,0-1 0,-1 0 0,1 1 0,0-1 0,0 1 0,-1-1 0,1 0 0,0 0 0,0 1 0,0-1 0,0 0 0,0 0 0,-1 0 0,1 0 0,0 0 0,0 0 0,0 0 0,0 0 0,0 0 0,-1-1 0,1 1 0,0 0 0,1-1 0,36-10 0,-3-14 0,13-8 0,-46 31 0,1 1 0,0-1 0,0 1 0,0 0 0,0-1 0,1 2 0,-1-1 0,0 0 0,0 1 0,1-1 0,-1 1 0,0 0 0,5 0 0,-7 1 0,0 0 0,0 0 0,0 0 0,0 0 0,0-1 0,0 1 0,0 0 0,-1 1 0,1-1 0,0 0 0,-1 0 0,1 0 0,-1 0 0,1 0 0,-1 1 0,1-1 0,-1 0 0,0 0 0,0 1 0,0-1 0,0 0 0,0 1 0,0-1 0,0 2 0,-2 39 0,2-37 0,-6 25-2138,4-22-6241,5-29-13583</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9.436"/>
    </inkml:context>
    <inkml:brush xml:id="br0">
      <inkml:brushProperty name="width" value="0.025" units="cm"/>
      <inkml:brushProperty name="height" value="0.025" units="cm"/>
    </inkml:brush>
  </inkml:definitions>
  <inkml:trace contextRef="#ctx0" brushRef="#br0">55 107 6662,'7'-9'6342,"2"-6"-4464,-3 3 135,1 1 0,0-1 0,1 1-1,1 0 1,12-12 0,-21 23-1980,0 0 0,0-1 0,1 1 1,-1 0-1,0 0 0,0 0 0,0 0 0,1-1 0,-1 1 1,0 0-1,0 0 0,0 0 0,1 0 0,-1 0 0,0 0 1,0 0-1,0 0 0,1 0 0,-1 0 0,0 0 0,0 0 1,1 0-1,-1 0 0,0 0 0,0 0 0,1 0 0,-1 0 1,0 0-1,0 0 0,0 0 0,1 0 0,-1 0 0,0 1 1,0-1-1,0 0 0,1 0 0,-1 0 0,0 0 1,0 0-1,0 1 0,0-1 0,1 0 0,-1 0 0,0 0 1,0 1-1,0-1 0,0 0 0,4 18 1887,-6 22 376,-1-24-2296,-1 1 0,-10 27 0,9-32 0,1 1 0,0 0 0,1 0 0,0 1 0,-1 23 0,7-35 0,1 0 0,-1 0 0,1-1 0,0 1 0,0 0 0,0-1 0,0 0 0,6 1 0,11 4 0,-18-4 0,0-1 0,0 0 0,0 1 0,0-1 0,0 1 0,-1 0 0,1 0 0,-1 0 0,1 1 0,-1-1 0,0 0 0,0 1 0,0 0 0,0-1 0,0 1 0,-1 0 0,1 0 0,-1 0 0,0 0 0,0 0 0,0 0 0,0 0 0,0 1 0,-1-1 0,0 0 0,1 0 0,-1 1 0,0-1 0,0 0 0,-1 0 0,1 1 0,-2 4 0,0-4 0,1-1 0,-1 1 0,0 0 0,0-1 0,0 1 0,0-1 0,0 0 0,-1 0 0,0 0 0,0 0 0,0 0 0,0 0 0,0-1 0,0 1 0,-1-1 0,1 0 0,-1 0 0,1-1 0,-1 1 0,0-1 0,0 1 0,0-1 0,0 0 0,0-1 0,0 1 0,-4 0 0,2-1 0,1 0 0,-1-1 0,0 1 0,1-1 0,-1 0 0,0 0 0,1-1 0,-1 0 0,1 0 0,0 0 0,0-1 0,0 1 0,-6-5 0,8 5 0,1 0 0,-1 0 0,0-1 0,1 1 0,0-1 0,-1 1 0,1-1 0,0 0 0,0 0 0,1 0 0,-1 0 0,1 0 0,-1 0 0,1 0 0,0-1 0,0 1 0,0 0 0,1-1 0,-1 1 0,1-1 0,0 1 0,0-1 0,0-3 0,1 5-58,-1 1 0,1-1 0,-1 1 0,1-1 0,0 1 1,-1 0-1,1-1 0,0 1 0,0 0 0,0-1 0,0 1 0,0 0 0,1 0 0,-1 0 0,0 0 1,0 0-1,1 0 0,-1 1 0,0-1 0,1 0 0,-1 1 0,1-1 0,-1 1 0,2-1 0,44-9-3629,-34 8 2106,25-4-5273,2 1-2574</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29.858"/>
    </inkml:context>
    <inkml:brush xml:id="br0">
      <inkml:brushProperty name="width" value="0.025" units="cm"/>
      <inkml:brushProperty name="height" value="0.025" units="cm"/>
    </inkml:brush>
  </inkml:definitions>
  <inkml:trace contextRef="#ctx0" brushRef="#br0">25 170 8392,'0'0'23211,"10"-7"-22223,-2 2-957,0-1 1,0 0-1,-1 0 1,0-1-1,0 0 1,7-9-1,-11 11-34,0 1 1,0 0-1,-1-1 1,1 1-1,-1-1 0,0 0 1,-1 0-1,1 0 1,-1 0-1,0 0 1,0 0-1,0 0 0,-1 0 1,0 0-1,0 0 1,-1-8-1,1 12 3,0 0 0,0 0 0,0 0 0,-1 1 0,1-1 0,0 0 0,-1 0 0,1 0 0,0 0 0,-1 0 0,1 1 0,-1-1 0,1 0 0,-1 0 0,0 1 0,1-1 0,-1 1 0,0-1 0,1 0 0,-1 1 0,0-1 0,0 1 0,0-1 0,1 1 0,-1 0 0,0-1 0,0 1 0,0 0 0,0 0 0,0 0 0,0-1 0,0 1 0,0 0 0,0 0 0,1 0 0,-1 0 0,0 1 0,0-1 0,0 0 0,0 0 0,0 0 0,0 1 0,0-1 0,1 1 0,-1-1 0,0 0 0,0 1 0,-1 0 0,-2 1 0,0 0 0,0 1 0,0-1 0,1 1 0,-1 0 0,1 0 0,-1 0 0,-4 6 0,2 0 0,1-1 0,0 1 0,0 0 0,1 0 0,0 0 0,1 1 0,0-1 0,0 1 0,1 0 0,0 0 0,1 0 0,0 0 0,1 0 0,1 16 0,-1-25 0,0 1 0,1 0 0,-1 0 0,1-1 0,-1 1 0,1 0 0,0-1 0,0 1 0,-1-1 0,1 1 0,0-1 0,0 1 0,1-1 0,-1 0 0,0 1 0,0-1 0,1 0 0,-1 0 0,1 0 0,-1 0 0,1 0 0,2 1 0,0-1 0,0 0 0,0 0 0,-1 0 0,1-1 0,0 0 0,0 1 0,0-1 0,0-1 0,0 1 0,4-2 0,2 0 0,1 0 0,-1-1 0,0-1 0,0 0 0,-1 0 0,1-1 0,8-6 0,-4-2 0,0 0 0,-2-2 0,1 1 0,-2-2 0,0 1 0,-1-2 0,0 1 0,9-24 0,-30 65 0,6-17 0,2-1 0,-1 0 0,1 1 0,0 0 0,1 0 0,0 0 0,0 0 0,0 0 0,1 0 0,0 1 0,1-1 0,1 10 0,-1-17-47,0 0-1,1 0 1,-1-1 0,0 1-1,1 0 1,-1 0 0,1-1-1,-1 1 1,1 0 0,0-1-1,-1 1 1,1-1 0,0 1-1,-1-1 1,1 1-1,0-1 1,0 1 0,-1-1-1,1 1 1,0-1 0,0 0-1,0 0 1,-1 1 0,1-1-1,0 0 1,0 0 0,0 0-1,0 0 1,0 0 0,0 0-1,-1 0 1,1 0 0,0-1-1,0 1 1,0 0 0,0 0-1,-1-1 1,1 1-1,0 0 1,0-1 0,0 0-1,2 0-442,0 0-1,0 0 0,0-1 0,0 1 0,0-1 0,-1 0 0,1 0 0,-1 0 0,1 0 1,2-3-1,7-20-8526,-1-6-5936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0.232"/>
    </inkml:context>
    <inkml:brush xml:id="br0">
      <inkml:brushProperty name="width" value="0.025" units="cm"/>
      <inkml:brushProperty name="height" value="0.025" units="cm"/>
    </inkml:brush>
  </inkml:definitions>
  <inkml:trace contextRef="#ctx0" brushRef="#br0">0 0 16464,'0'0'4099,"15"65"-5348,6-45-2466,5-3-8297</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9.228"/>
    </inkml:context>
    <inkml:brush xml:id="br0">
      <inkml:brushProperty name="width" value="0.025" units="cm"/>
      <inkml:brushProperty name="height" value="0.025" units="cm"/>
    </inkml:brush>
  </inkml:definitions>
  <inkml:trace contextRef="#ctx0" brushRef="#br0">144 8 11531,'-16'-8'8557,"-1"12"-5551,14-3-2869,0 1 0,0 0 0,1-1 1,-1 1-1,1 0 0,-1 0 0,1 1 0,0-1 1,-4 5-1,-4 11 223,2-1 0,-1 2 0,2-1-1,1 1 1,0 0 0,1 0 0,1 0 0,-2 35 0,2 8 1061,7 91-1,1-117-1064,2 0 0,1 0 0,2 0 0,2-1 0,23 51 0,-19-45-271,-31-82-85,-4-5 0,2-2 0,2 0 0,-19-96 0,35 144 0,0-1 0,0 1 0,0 0 0,0-1 0,0 1 0,0-1 0,0 1 0,1 0 0,-1-1 0,0 1 0,0 0 0,0 0 0,1-1 0,-1 1 0,0 0 0,0-1 0,1 1 0,-1 0 0,0 0 0,1-1 0,-1 1 0,0 0 0,0 0 0,1 0 0,-1 0 0,0 0 0,1-1 0,-1 1 0,1 0 0,-1 0 0,0 0 0,1 0 0,-1 0 0,0 0 0,1 0 0,-1 0 0,1 0 0,-1 0 0,0 0 0,1 0 0,-1 1 0,0-1 0,1 0 0,-1 0 0,1 1 0,16 4 0,-17-5 0,11 5 0,-1-2 0,1 1 0,-1-1 0,1-1 0,0 0 0,0 0 0,0-1 0,0 0 0,1-1 0,19-3 0,-27 2 0,1 0 0,0 0 0,-1-1 0,0 1 0,1-1 0,-1 0 0,0-1 0,0 1 0,0-1 0,0 0 0,-1 0 0,1 0 0,-1 0 0,1-1 0,-1 1 0,0-1 0,-1 0 0,1 0 0,-1 0 0,1 0 0,-1 0 0,0 0 0,-1-1 0,1 1 0,-1-1 0,0 1 0,1-10 0,1-22 0,-4 27 0,-6 24 0,0 9 0,2 0 0,0 0 0,2 0 0,-2 44 0,5-66 0,0 0 0,0 0 0,0 0 0,0 0 0,1 0 0,-1 0 0,0 0 0,1-1 0,-1 1 0,1 0 0,0 0 0,0 0 0,0 0 0,0-1 0,0 1 0,0 0 0,2 1 0,-2-2 0,0 0 0,0 0 0,0-1 0,1 1 0,-1-1 0,0 1 0,0-1 0,1 1 0,-1-1 0,0 0 0,1 1 0,-1-1 0,0 0 0,1 0 0,-1 0 0,0 0 0,1 0 0,-1-1 0,2 1 0,2-2 0,0 0 0,0 0 0,-1 0 0,1 0 0,-1 0 0,1-1 0,-1 0 0,0 0 0,0 0 0,0-1 0,-1 1 0,4-5 0,6-9 0,-2-1 0,0 0 0,-1-1 0,-1 0 0,-1 0 0,-1-1 0,9-38 0,-18 89 0,1 0 0,4 32 0,-2-62 0,-1 1 0,1-1 0,0 1 0,0-1 0,0 0 0,0 0 0,0 0 0,0 0 0,0 1 0,1-1 0,-1 0 0,0-1 0,1 1 0,-1 0 0,0 0 0,1-1 0,-1 1 0,1-1 0,-1 1 0,1-1 0,-1 1 0,1-1 0,0 0 0,-1 0 0,1 0 0,-1 0 0,1 0 0,0 0 0,-1 0 0,1-1 0,-1 1 0,3-1 0,5 0 0,-1 0 0,1-1 0,0 0 0,13-5 0,46-25 0,-68 31 0,0-1 0,0 1 0,0 0 0,0-1 0,0 1 0,0 0 0,-1-1 0,1 1 0,-1 0 0,1-1 0,-1 1 0,1 0 0,-1-1 0,1 1 0,-1 0 0,0 0 0,0 0 0,0 0 0,-1-2 0,0 0 0,-4-6 0,2-1 0,-1 0 0,1 0 0,0-1 0,1 1 0,1-1 0,-1 1 0,2-1 0,-1-12 0,2 22 0,0 0 0,1 0 0,0 0 0,-1 0 0,1 0 0,-1 0 0,1 0 0,0 0 0,0 0 0,0 0 0,0 0 0,-1 1 0,1-1 0,0 0 0,0 1 0,0-1 0,0 1 0,1-1 0,-1 1 0,0-1 0,0 1 0,0 0 0,0 0 0,0-1 0,0 1 0,1 0 0,-1 0 0,2 0 0,41-2 0,-39 2 0,26 2-1606,-22-1-13,0 0-1,0-1 0,0 0 1,0-1-1,0 0 0,0 0 1,15-4-1,-14-1-10722</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0.560"/>
    </inkml:context>
    <inkml:brush xml:id="br0">
      <inkml:brushProperty name="width" value="0.025" units="cm"/>
      <inkml:brushProperty name="height" value="0.025" units="cm"/>
    </inkml:brush>
  </inkml:definitions>
  <inkml:trace contextRef="#ctx0" brushRef="#br0">124 143 15407,'0'0'12160,"-11"3"-10574,5-2-1473,1 0 0,-1 0-1,1 1 1,-1 0 0,1 0 0,0 0 0,0 1 0,0 0-1,0 0 1,0 0 0,1 1 0,-1-1 0,1 1 0,0 0 0,0 0-1,0 0 1,1 1 0,-1 0 0,1-1 0,0 1 0,1 0-1,-1 1 1,1-1 0,0 0 0,0 1 0,1-1 0,-1 1-1,0 6 1,2-11-110,0 1 1,0-1-1,0 1 0,0-1 0,0 1 0,0-1 0,0 1 0,0-1 1,1 1-1,-1-1 0,0 1 0,1-1 0,-1 0 0,1 1 0,0-1 1,-1 0-1,1 1 0,0-1 0,0 0 0,0 0 0,0 1 0,0-1 1,0 0-1,0 0 0,2 1 0,-1-1 9,0-1 0,1 1 0,-1-1 0,0 1 0,0-1 0,0 0-1,0 0 1,0 0 0,1 0 0,-1 0 0,0 0 0,0-1 0,0 1 0,0-1 0,0 1 0,0-1 0,0 0 0,0 0 0,3-1 0,4-4-9,0 0 0,-1 0 0,1-1 0,-1 0-1,-1 0 1,1-1 0,-1 0 0,8-13 0,46-75-8,-59 92 5,4-6 0,49-96 0,-86 172 0,16-37 0,0 1 0,3 0 0,0 1 0,2 0 0,1 1 0,2 0 0,-4 33 0,11-62 0,-1 0 0,1 0 0,0 0 0,0 0 0,0 0 0,1 0 0,-1-1 0,1 1 0,0 0 0,0 0 0,0 0 0,0 0 0,0-1 0,0 1 0,1-1 0,-1 1 0,1-1 0,0 1 0,0-1 0,0 0 0,0 0 0,0 0 0,4 3 0,-2-3 0,0 0 0,0-1 0,0 1 0,0-1 0,1 0 0,-1 0 0,0 0 0,1-1 0,-1 1 0,1-1 0,-1 0 0,0-1 0,1 1 0,-1-1 0,6-1 0,-5 1-204,-1-1-1,1 1 1,-1-1-1,0 0 1,0 0-1,1 0 1,-1-1 0,-1 0-1,1 1 1,4-6-1,30-37-5591,-14 7-2142</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0.901"/>
    </inkml:context>
    <inkml:brush xml:id="br0">
      <inkml:brushProperty name="width" value="0.025" units="cm"/>
      <inkml:brushProperty name="height" value="0.025" units="cm"/>
    </inkml:brush>
  </inkml:definitions>
  <inkml:trace contextRef="#ctx0" brushRef="#br0">18 83 32,'0'0'21802,"-3"9"-18695,-12 26-1399,15-34-1664,0-1 0,0 1 0,0-1 0,0 1 0,0-1 0,0 1-1,0-1 1,0 1 0,0-1 0,1 1 0,-1-1 0,0 1 0,0-1 0,0 1 0,0-1 0,1 0-1,-1 1 1,0-1 0,1 1 0,-1-1 0,0 0 0,0 1 0,1-1 0,-1 0 0,1 1-1,-1-1 1,0 0 0,1 0 0,-1 1 0,1-1 0,-1 0 0,1 0 0,-1 0 0,1 0 0,-1 1-1,0-1 1,1 0 0,-1 0 0,1 0 0,-1 0 0,1 0 0,-1 0 0,1 0 0,25-1 998,-22 1-717,6-1-159,-1-1 0,0 0 0,0 0-1,0-1 1,0 0 0,0 0 0,-1-1-1,1 0 1,11-8 0,-15 9-89,1-1 1,-1 1-1,0-1 1,0 0-1,0-1 0,-1 1 1,1-1-1,-1 0 1,0 0-1,0 0 0,-1-1 1,1 1-1,-1-1 1,3-9-1,-5 14-77,-1 0 0,0 1 0,0-1 0,1 0 0,-1 0 0,0 0 0,0 1 0,0-1 0,0 0 0,0 0 0,0 1 0,0-1 0,0 0 0,0 0 0,-1 1 0,1-1 0,0 0 0,0 0 0,-1 1 0,1-1 0,0 0 0,-1 1 0,1-1 0,0 0 0,-1 1 0,1-1 0,-1 1 0,0-1 0,0 0 0,0 0 0,-1 1 0,1 0 0,-1-1 0,1 1 0,-1 0 0,1 0 0,0 0 0,-1 0 0,1 0 0,-1 0 0,1 0 0,-1 0 0,1 1 0,-2 0 0,-4 1 0,0 0 0,0 1 0,1 0 0,-1 0 0,-8 6 0,-3 5 0,1 1 0,0 1 0,-16 18 0,28-28 0,0 0 0,1 0 0,-1 0 0,1 0 0,1 1 0,-1-1 0,1 1 0,0 0 0,1 0 0,-1 0 0,1 0 0,1 1 0,-2 9 0,4-15 0,-1 0 0,1-1 0,0 1 0,-1 0 0,1-1 0,0 1 0,0 0 0,0-1 0,1 1 0,-1-1 0,0 0 0,0 1 0,1-1 0,-1 0 0,1 0 0,-1 0 0,1 0 0,0 0 0,-1 0 0,1 0 0,0 0 0,0-1 0,-1 1 0,1-1 0,0 1 0,0-1 0,0 0 0,3 1 0,58 4 0,-49-5 120,-9 1-257,-1-1 1,1 0-1,0 0 1,-1 0-1,1-1 0,0 0 1,-1 0-1,1 0 1,-1 0-1,7-3 0,13-14-6776</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1.416"/>
    </inkml:context>
    <inkml:brush xml:id="br0">
      <inkml:brushProperty name="width" value="0.025" units="cm"/>
      <inkml:brushProperty name="height" value="0.025" units="cm"/>
    </inkml:brush>
  </inkml:definitions>
  <inkml:trace contextRef="#ctx0" brushRef="#br0">85 1 10122,'0'0'22367,"5"13"-22132,12 40-208,18 92 0,-29-111-29,-2 1-1,-1-1 1,-1 1 0,-5 45 0,3-77 2,0-1 0,0 0 0,0 0 0,-1 0 0,1 1 0,-1-1 0,1 0 0,-1 0 0,0 0 0,0 0 0,0 0 0,0 0 0,0 0 0,0 0 0,0-1 0,-1 1 0,1 0 0,-1-1 0,1 1 0,-1-1 0,0 1 0,1-1 0,-1 0 0,0 1 0,0-1 0,0 0 0,0 0 0,0-1 0,0 1 0,-4 1 0,3-2 0,0-1 0,0 1 0,0 0 0,0-1 0,0 1 0,0-1 0,0 0 0,0 0 0,0 0 0,0-1 0,1 1 0,-1 0 0,1-1 0,-1 0 0,1 0 0,-1 0 0,1 0 0,0 0 0,0 0 0,0 0 0,-3-5 0,-2-5 0,0-1 0,1 1 0,0-1 0,1 0 0,0 0 0,1-1 0,1 1 0,0-1 0,1 0 0,0 0 0,1 0 0,1 0 0,1-15 0,-1 25-23,0 1-1,0-1 1,1 0 0,0 0-1,0 0 1,0 0-1,0 1 1,1-1 0,-1 0-1,1 1 1,0-1 0,0 1-1,0 0 1,0 0 0,1 0-1,-1 0 1,1 0 0,0 0-1,0 1 1,0-1-1,0 1 1,0 0 0,1 0-1,-1 0 1,1 0 0,4-2-1,10-1-519,-1 0-1,1 0 0,0 2 1,28-2-1,-6 0-1248,6-3-6103</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1.746"/>
    </inkml:context>
    <inkml:brush xml:id="br0">
      <inkml:brushProperty name="width" value="0.025" units="cm"/>
      <inkml:brushProperty name="height" value="0.025" units="cm"/>
    </inkml:brush>
  </inkml:definitions>
  <inkml:trace contextRef="#ctx0" brushRef="#br0">160 70 20884,'0'0'9748,"-10"-6"-7880,6 2-1682,2 2-183,0 0 0,0 0 0,0 1 0,0-1 0,0 0 0,0 1 0,-1 0 1,1-1-1,0 1 0,-1 0 0,1 0 0,-1 0 0,1 1 0,-1-1 1,0 0-1,1 1 0,-1 0 0,0 0 0,1 0 0,-1 0 0,0 0 0,1 0 1,-1 0-1,1 1 0,-5 1 0,1 2-3,-1 1 0,1 1 0,0-1 0,0 1 0,0 0 0,1 0 0,0 1 0,-6 10 0,8-13 0,1 0 0,-1 0 0,1 0 0,0 0 0,0 1 0,1-1 0,-1 1 0,1 0 0,0-1 0,0 1 0,1 0 0,-1 0 0,1-1 0,0 1 0,1 0 0,0 5 0,-1-9 0,1-1 0,0 1 0,-1 0 0,1 0 0,0 0 0,0-1 0,0 1 0,0 0 0,-1-1 0,1 1 0,0 0 0,0-1 0,0 1 0,0-1 0,1 0 0,-1 1 0,0-1 0,0 0 0,0 0 0,0 0 0,0 0 0,0 0 0,0 0 0,0 0 0,2 0 0,30-4 0,-23 0 0,0 0 0,0 0 0,0 0 0,-1-2 0,0 1 0,0-1 0,-1 0 0,14-12 0,5-9 0,25-32 0,-9 9 0,-42 50 0,-1 1 0,0-1 0,1 0 0,-1 0 0,0 1 0,1-1 0,-1 0 0,0 1 0,0-1 0,1 0 0,-1 1 0,0-1 0,0 0 0,0 1 0,1-1 0,-1 1 0,0-1 0,0 0 0,0 1 0,0-1 0,0 1 0,0-1 0,0 1 0,0-1 0,0 0 0,0 1 0,0-1 0,0 1 0,0-1 0,0 1 0,0-1 0,0 0 0,-1 1 0,-18 63 152,15-53-284,0 0 0,0-1 0,1 1 0,1 1 0,-2 21-1,-4-57-26420</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2.119"/>
    </inkml:context>
    <inkml:brush xml:id="br0">
      <inkml:brushProperty name="width" value="0.025" units="cm"/>
      <inkml:brushProperty name="height" value="0.025" units="cm"/>
    </inkml:brush>
  </inkml:definitions>
  <inkml:trace contextRef="#ctx0" brushRef="#br0">0 0 21364,'0'0'11083</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2.710"/>
    </inkml:context>
    <inkml:brush xml:id="br0">
      <inkml:brushProperty name="width" value="0.025" units="cm"/>
      <inkml:brushProperty name="height" value="0.025" units="cm"/>
    </inkml:brush>
  </inkml:definitions>
  <inkml:trace contextRef="#ctx0" brushRef="#br0">189 23 8008,'0'0'24054,"-9"-5"-23376,6 3-677,-1 0 0,0 0 0,0 0 0,0 0 0,0 0 0,0 1 0,0 0 0,0 0 0,0 0 0,0 1 0,-1-1 0,1 1 0,0 0 0,-1 0 0,1 0 0,0 1 0,0 0 0,-1-1 0,1 1 0,0 1 0,0-1 0,0 1 0,0 0 0,0-1 0,1 2 0,-6 2 0,-32 27-1,39-31 0,0 1 0,0 0 0,0 0 0,0 0 0,0 0 0,1 0 0,-1 0 0,1 1 0,0-1 0,0 0 0,-1 1 0,1-1 0,1 1 0,-1-1 0,0 1 0,0 5 0,1-7 0,1 0 0,0 0 0,-1 0 0,1 0 0,0 0 0,0-1 0,-1 1 0,1 0 0,0 0 0,0-1 0,0 1 0,0 0 0,0-1 0,0 1 0,0-1 0,0 1 0,0-1 0,0 1 0,0-1 0,1 0 0,-1 0 0,1 1 0,37 6 0,-25-5 0,6 2 0,-4-2 0,0 1 0,28 10 0,-41-12 0,-1 0 0,0 0 0,1-1 0,-1 1 0,0 1 0,0-1 0,0 0 0,0 0 0,0 1 0,0-1 0,0 1 0,-1 0 0,1 0 0,0-1 0,-1 1 0,1 0 0,-1 0 0,0 0 0,0 1 0,0-1 0,0 0 0,0 0 0,0 1 0,-1-1 0,1 0 0,0 4 0,-2-4 0,0 1 0,1 0 0,-1 0 0,0-1 0,-1 1 0,1 0 0,0-1 0,-1 1 0,1-1 0,-1 0 0,0 0 0,0 1 0,0-1 0,0 0 0,0 0 0,0-1 0,-1 1 0,1 0 0,0-1 0,-1 0 0,0 1 0,1-1 0,-5 1 0,-5 3 0,0 0 0,0-2 0,-25 6 0,30-9 14,0 1 0,0-1 0,0 0 0,0-1 0,-10-1 0,16 1-18,0 1 1,0 0-1,0 0 0,1 0 1,-1 0-1,0-1 1,0 1-1,1 0 0,-1-1 1,0 1-1,1-1 0,-1 1 1,0-1-1,1 1 0,-1-1 1,0 1-1,1-1 0,-1 0 1,1 1-1,-1-1 0,1 0 1,-1 0-1,1-1-11,0 1-1,1 0 1,-1 0 0,0 0 0,1 0-1,-1 0 1,1 0 0,-1-1-1,1 1 1,-1 0 0,1 0 0,0 0-1,0 1 1,-1-1 0,1 0-1,0 0 1,0 0 0,0 0 0,0 1-1,0-1 1,1 0 0,24-15-2677,4 3-3281,9-1-3187</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3.084"/>
    </inkml:context>
    <inkml:brush xml:id="br0">
      <inkml:brushProperty name="width" value="0.025" units="cm"/>
      <inkml:brushProperty name="height" value="0.025" units="cm"/>
    </inkml:brush>
  </inkml:definitions>
  <inkml:trace contextRef="#ctx0" brushRef="#br0">127 4 21460,'0'0'5323,"-10"1"-1245,5 0-4007,-1 1-1,0-1 1,0 1 0,1 0-1,-1 0 1,1 0-1,-1 1 1,1 0-1,0 0 1,0 1 0,0-1-1,1 1 1,-1 0-1,1 0 1,0 0 0,0 1-1,1-1 1,-1 1-1,1 0 1,0 0-1,0 1 1,0-1 0,1 0-1,0 1 1,0 0-1,-1 7 1,2-11-71,1 0 0,-1-1 0,1 1 0,0 0 0,0-1 0,0 1 0,0-1 0,0 1 0,0 0 0,1-1 0,-1 1 0,0 0 0,1-1 0,-1 1 0,1-1 0,0 1 0,-1-1 0,1 1 0,0-1 0,0 1 0,0-1 0,0 0 0,0 0 0,3 3 0,-2-3 0,0-1 0,0 1 0,0 0 0,0 0 0,1-1 0,-1 1 0,0-1 0,1 0 0,-1 0 0,0 0 0,1 0 0,-1 0 0,0 0 0,0-1 0,4 0 0,3-2 0,0 1 0,0-2 0,-1 1 0,1-1 0,-1 0 0,0-1 0,0 0 0,8-7 0,-3-2 0,-1 0 0,0 0 0,-2-1 0,1 0 0,12-28 0,-29 59 0,0 1 0,0 0 0,2 0 0,-4 26 0,8-43-99,0 1 0,0 0 0,0-1 0,0 1 0,0 0 0,0 0 0,0-1-1,1 1 1,-1 0 0,0-1 0,0 1 0,1 0 0,-1-1 0,0 1 0,1-1 0,-1 1 0,0 0 0,1-1 0,-1 1 0,1-1 0,-1 1 0,1-1 0,-1 1-1,1-1 1,-1 0 0,1 1 0,0-1 0,-1 0 0,1 1 0,0-1 0,-1 0 0,1 0 0,0 0 0,-1 1 0,1-1 0,0 0 0,-1 0 0,1 0 0,0 0-1,0 0 1,-1 0 0,1 0 0,1-1 0,32-9-8792,-2-10-1690</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3.743"/>
    </inkml:context>
    <inkml:brush xml:id="br0">
      <inkml:brushProperty name="width" value="0.025" units="cm"/>
      <inkml:brushProperty name="height" value="0.025" units="cm"/>
    </inkml:brush>
  </inkml:definitions>
  <inkml:trace contextRef="#ctx0" brushRef="#br0">185 0 16271,'0'0'4960,"-11"6"-860,-6 4-3180,0 1 1,1 1-1,0 0 1,-18 19 0,27-24-685,-1 1 0,1 0 0,0 0 0,1 1 0,0-1 0,1 1 0,-1 1 1,2-1-1,-1 1 0,1 0 0,-3 15 0,6-24-236,1 0 0,0 0 0,0 0 0,0 0 0,0 0 0,0 1 0,0-1 0,0 0 0,0 0 0,0 0 0,1 0 0,-1 0 0,0 1 0,1-1 0,-1 0 0,1 0 0,-1 0 0,1 0 0,-1 0 0,1 0 0,0 0 0,-1-1 0,1 1 0,0 0 0,0 0 0,1 0 0,0 1 0,1-1 0,-1 0 0,1 0 0,0 0 0,-1 0 0,1 0 0,0-1 0,0 0 0,-1 1 0,6-1 0,4 0 0,-1-1 0,1-1 0,-1 0 0,19-5 0,-21 4-44,3-1-325,0 0 0,0 1 0,1 0 0,-1 1 0,1 0 0,22 1 1,-34 1 373,0 1 1,0 0-1,1 0 1,-1 0-1,0 0 1,0 0 0,0 0-1,0 0 1,-1 1-1,1-1 1,0 0 0,0 1-1,-1-1 1,1 0-1,-1 1 1,1-1 0,-1 0-1,0 1 1,1-1-1,-1 1 1,0-1 0,0 1-1,0-1 1,0 1-1,0-1 1,0 1 0,-1-1-1,1 0 1,-1 3-1,-8 48 788,1-28-472,-2 0-1,-24 43 0,28-56-232,-1-1 0,0 1 1,-1-1-1,0 0 0,-1-1 0,0 0 0,-19 15 0,28-23-88,-1 0 0,0-1 0,0 1 0,0 0 0,1-1 0,-1 1 0,0-1 0,0 1 0,0-1 0,0 1 0,0-1 0,0 0 0,0 1 0,0-1 0,0 0 0,0 0 0,0 0 0,0 0 0,0 0 0,0 0 0,0 0 0,0 0 0,0 0 0,0 0 0,0 0 0,0-1 0,-1 0 0,1 0 0,0 0 0,1 0 0,-1 0 0,1-1 0,0 1 0,-1 0 0,1 0 0,0-1 0,-1 1 0,1 0 0,0-1 0,0 1 0,0 0 0,0-1 0,1 1 0,-1 0 0,1-3 0,1-4 0,0-1 0,0 1 0,1-1 0,1 1 0,5-10 0,29-33 0,64-67 0,-64 78 0,-2-2 0,49-74 0,-80 102 0,-17 25 0,-20 27 0,26-31 0,1 1 0,0 0 0,0 1 0,1-1 0,0 1 0,0 0 0,1 0 0,1 0 0,-1 0 0,-1 16 0,4-24 0,0 0 0,0 0 0,0 0 0,0-1 0,0 1 0,0 0 0,1 0 0,-1 0 0,0 0 0,0 0 0,1 0 0,-1 0 0,1-1 0,-1 1 0,1 0 0,-1 0 0,1-1 0,-1 1 0,1 0 0,0-1 0,-1 1 0,1 0 0,0-1 0,0 1 0,-1-1 0,1 1 0,1 0 0,30 2 0,-20-4 0,0-2 0,0 1 0,16-7 0,42-21 0,-50 20 0,1 1 0,0 0 0,34-8 0,-55 17 0,1 0 0,-1 1 0,1-1 0,-1 0 0,1 0 0,-1 0 0,1 0 0,-1 1 0,1-1 0,-1 0 0,1 0 0,-1 1 0,0-1 0,1 0 0,-1 1 0,0-1 0,1 0 0,-1 1 0,0-1 0,1 1 0,-1-1 0,0 0 0,0 1 0,1-1 0,-1 1 0,0-1 0,0 1 0,0-1 0,0 1 0,0-1 0,0 1 0,1-1 0,-1 1 0,0-1 0,-1 1 0,1-1 0,0 1 0,0-1 0,0 1 0,0-1 0,0 1 0,0-1 0,0 1 0,-1-1 0,1 1 0,-1 0 0,1 0 0,0-1 0,0 1 0,-1 0 0,1-1 0,0 1 0,0 0 0,0 0 0,0 0 0,0-1 0,0 1 0,0 0 0,0 0 0,0-1 0,1 1 0,-1 0 0,0 0 0,0-1 0,1 1 0,-1 0 0,0-1 0,1 1 0,-1 0 0,1-1 0,-1 1 0,1-1 0,-1 1 0,1-1 0,-1 1 0,1-1 0,0 1 0,-1-1 0,1 1 0,0-1 0,-1 0 0,1 1 0,0-1 0,-1 0 0,2 1 0,12-3 0,0 0 0,-1 0 0,0-2 0,0 1 0,0-2 0,0 0 0,0 0 0,17-12 0,-17 10 0,-1 1 0,1 0 0,0 1 0,1 0 0,-1 1 0,1 0 0,27-3 0,-40 7 1,-1 0 1,1 0-1,0 0 1,0 0-1,0 0 1,0 0-1,-1 0 0,1 0 1,0 1-1,0-1 1,0 0-1,-1 1 0,1-1 1,0 0-1,0 1 1,-1-1-1,1 1 1,0-1-1,-1 1 0,1-1 1,0 1-1,-1 0 1,1-1-1,-1 1 1,1 0-1,-1-1 0,0 1 1,1 0-1,-1 0 1,1-1-1,-1 1 1,0 0-1,0 0 0,0 0 1,1 0-1,-1-1 1,0 1-1,0 0 0,0 0 1,0 0-1,-1 1 1,-9 45-1001,4-19-1617</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5.083"/>
    </inkml:context>
    <inkml:brush xml:id="br0">
      <inkml:brushProperty name="width" value="0.025" units="cm"/>
      <inkml:brushProperty name="height" value="0.025" units="cm"/>
    </inkml:brush>
  </inkml:definitions>
  <inkml:trace contextRef="#ctx0" brushRef="#br0">23 50 13613,'19'-46'11977,"-18"42"-5781,-12 29-5605,-15 48-557,25-68-36,-1 1 0,1-1 0,0 0 0,1 1-1,-1-1 1,1 1 0,0-1 0,0 1-1,1-1 1,0 1 0,0-1 0,2 6 0,-2-9 3,1-1 1,-1 1-1,1 0 1,0 0 0,-1-1-1,1 1 1,0-1-1,0 0 1,0 1-1,0-1 1,1 0 0,-1 0-1,0 0 1,0 0-1,1-1 1,-1 1 0,0-1-1,1 1 1,-1-1-1,1 0 1,-1 0-1,0 0 1,5-1 0,3 1 40,0-1 1,1 0-1,-1 0 1,14-5 0,-10 1-33,0-1 0,-1-1 0,1 0 1,-1-1-1,0-1 0,-1 0 0,0 0 1,0-1-1,-1 0 0,-1-1 0,0-1 1,12-17-1,-38 126-10,16-93 0,-1 3 0,0-1 0,1 0 0,0 0 0,0 1 0,0-1 0,1 0 0,1 8 0,-1-12 0,0-1 0,-1 1 0,1-1 0,0 1 0,0-1 0,1 1 0,-1-1 0,0 1 0,0-1 0,1 0 0,-1 0 0,1 0 0,-1 0 0,1 0 0,-1 0 0,1 0 0,-1-1 0,1 1 0,0 0 0,0-1 0,-1 1 0,1-1 0,0 0 0,0 1 0,-1-1 0,1 0 0,0 0 0,0 0 0,2-1 0,3 0 0,0 0 0,0 0 0,0 0 0,0-1 0,0 0 0,0-1 0,0 0 0,-1 0 0,1 0 0,-1-1 0,0 0 0,0 0 0,0 0 0,-1-1 0,1 0 0,-1 0 0,0 0 0,7-10 0,-6 6 0,0 1 0,0-1 0,-1 0 0,0 0 0,-1-1 0,0 0 0,0 1 0,-1-1 0,0 0 0,-1-1 0,0 1 0,0-16 0,-17 88 0,15-59 0,0-1 0,0 1 0,0-1 0,1 1 0,-1-1 0,1 1 0,0-1 0,-1 1 0,1-1 0,0 0 0,0 1 0,1-1 0,-1 0 0,0 0 0,1 0 0,-1 0 0,1 0 0,0 0 0,0 0 0,3 2 0,-1-1 0,1-1 0,-1 0 0,1 0 0,-1 0 0,1 0 0,0-1 0,-1 0 0,1 0 0,0 0 0,6 0 0,2 0 0,0-1 0,0-1 0,0 0 0,0-1 0,-1 0 0,1-1 0,21-8 0,-19 5 0,-1-1 0,0 0 0,17-13 0,-27 18 0,-1 0 0,0-1 0,0 1 0,0-1 0,0 1 0,0-1 0,-1 0 0,1 0 0,-1-1 0,0 1 0,0 0 0,0-1 0,0 1 0,-1-1 0,1 1 0,-1-1 0,0 0 0,0 0 0,0-3 0,-1 6 0,0 0 0,0 1 0,0-1 0,0 0 0,0 1 0,0-1 0,0 0 0,-1 1 0,1-1 0,0 1 0,0-1 0,-1 0 0,1 1 0,0-1 0,-1 1 0,1-1 0,-1 1 0,1-1 0,0 1 0,-1-1 0,1 1 0,-1 0 0,0-1 0,1 1 0,-1-1 0,1 1 0,-1 0 0,1 0 0,-2-1 0,-25 1 0,20 1 0,0 1 0,0 0 0,0 0 0,0 1 0,-7 3 0,-51 38 0,60-40 0,1 0 0,-1 0 0,1 0 0,0 1 0,0 0 0,0-1 0,0 1 0,1 1 0,0-1 0,-4 9 0,7-13 0,0-1 0,0 1 0,-1-1 0,1 1 0,0-1 0,0 1 0,0 0 0,0-1 0,0 1 0,0-1 0,1 1 0,-1-1 0,0 1 0,0 0 0,0-1 0,0 1 0,1-1 0,-1 1 0,0-1 0,1 1 0,-1-1 0,0 1 0,1-1 0,-1 0 0,0 1 0,1-1 0,-1 1 0,1-1 0,-1 0 0,1 1 0,-1-1 0,1 0 0,-1 0 0,1 1 0,-1-1 0,1 0 0,-1 0 0,1 0 0,0 0 0,0 0 0,27 3 0,-24-3 0,99-2 0,-70-1 0,0 3 0,0 0 0,-1 2 0,36 7 0,-64-8 0,-1 0 0,1 0 0,0 1 0,-1-1 0,0 1 0,1 0 0,-1 0 0,0 0 0,4 4 0,16 9 0,-23-15 0,1 0 0,-1 0 0,1 0 0,-1 0 0,1 0 0,-1-1 0,1 1 0,-1 0 0,1 0 0,-1-1 0,0 1 0,1 0 0,-1-1 0,0 1 0,1 0 0,-1-1 0,0 1 0,1-1 0,-1 1 0,0-1 0,0 1 0,1 0 0,-1-1 0,0 1 0,0-1 0,0 1 0,0-1 0,0 1 0,1-1 0,-1 1 0,0-1 0,0 1 0,-1-2 0,5-22 0,-3 21 0,1-28 0,-1-46 0,-1 40 0,0 37-9,0 0 0,0-1 1,0 1-1,1 0 0,-1-1 0,0 1 0,1 0 0,-1 0 1,0-1-1,1 1 0,-1 0 0,0 0 0,1 0 0,-1-1 1,1 1-1,-1 0 0,0 0 0,1 0 0,-1 0 0,1 0 1,-1 0-1,0 0 0,1 0 0,-1 0 0,1 0 0,-1 0 1,1 0-1,-1 0 0,0 0 0,1 0 0,-1 0 0,1 1 1,-1-1-1,0 0 0,1 0 0,-1 0 0,0 1 0,1-1 1,18 8-1474,-3-1-1573,1-1 0,-1 0 1,34 6-1,-4-5-4168</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5.425"/>
    </inkml:context>
    <inkml:brush xml:id="br0">
      <inkml:brushProperty name="width" value="0.025" units="cm"/>
      <inkml:brushProperty name="height" value="0.025" units="cm"/>
    </inkml:brush>
  </inkml:definitions>
  <inkml:trace contextRef="#ctx0" brushRef="#br0">190 227 17585,'0'0'11813,"-11"-6"-10222,5 1-1322,4 3-212,0 0-1,0 0 1,-1 1-1,1-1 1,-1 0-1,1 1 1,-1 0-1,0-1 1,0 1-1,1 0 1,-1 0-1,0 1 1,0-1-1,0 1 1,0-1-1,0 1 1,0 0-1,0 0 1,0 0-1,0 0 1,0 1-1,0-1 1,0 1-1,-2 1 1,-3 2-51,0 0-1,1 1 1,0 0 0,0 1-1,1-1 1,-1 1-1,1 1 1,0-1 0,1 1-1,0 0 1,0 0 0,0 0-1,1 1 1,0 0 0,1 0-1,-4 9 1,7-16-6,0 0 0,-1 0 0,1-1 0,0 1 0,0 0 0,0 0 0,0 0 0,0 0 0,0 0 0,0 0 0,0 0 0,0 0 0,1-1 0,-1 1 0,0 0 0,1 0 0,-1 0 0,0 0 0,1-1 0,-1 1 0,1 0 0,-1 0 0,1-1 0,0 1 0,-1 0 0,1-1 0,0 1 0,0 0 0,1 0 0,0-1 0,-1 1 0,1 0 0,0-1 0,0 0 0,0 1 0,0-1 0,0 0 0,0 0 0,0 0 0,0 0 0,3-1 0,3-1 0,0 1 0,-1-2 0,1 1 0,0-1 0,11-6 0,12-12 0,-1-1 0,-1-1 0,-1-2 0,-2 0 0,0-2 0,-1-1 0,-2-1 0,-1-1 0,32-59 0,-54 85 0,-7 9 0,-11 13 0,-7 13 0,-35 54 0,53-74 0,1 0 0,0 0 0,1 1 0,0 0 0,1 0 0,1 0 0,0 1 0,0-1 0,-1 17 0,4-26-45,0 0 0,0 0 0,0 0 0,0-1 0,1 1 1,-1 0-1,1 0 0,0-1 0,0 1 0,0 0 0,0-1 0,0 1 0,0-1 0,1 1 0,-1-1 0,1 0 0,0 1 1,-1-1-1,1 0 0,0 0 0,0 0 0,4 2 0,-2-2-239,-1 0 0,1-1 0,0 1 0,-1-1 0,1 0 0,0 0 0,0 0 0,0 0 0,0-1 0,0 0 0,-1 1 0,1-1 0,0-1 0,0 1 0,0-1 0,4 0-1,23-10-9035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1.733"/>
    </inkml:context>
    <inkml:brush xml:id="br0">
      <inkml:brushProperty name="width" value="0.025" units="cm"/>
      <inkml:brushProperty name="height" value="0.025" units="cm"/>
    </inkml:brush>
  </inkml:definitions>
  <inkml:trace contextRef="#ctx0" brushRef="#br0">8 22 2723,'-5'5'6854,"4"-5"-5284,-1 0 383,2-4-2241,0-7-1602,3-1-4548</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5.910"/>
    </inkml:context>
    <inkml:brush xml:id="br0">
      <inkml:brushProperty name="width" value="0.025" units="cm"/>
      <inkml:brushProperty name="height" value="0.025" units="cm"/>
    </inkml:brush>
  </inkml:definitions>
  <inkml:trace contextRef="#ctx0" brushRef="#br0">31 13 11627,'0'0'20916,"11"7"-20713,38 20-182,-48-27-21,0 1 0,0-1 0,1 1 0,-1-1 0,0 0 0,0 1 0,0-1 0,0 0 0,1 0 0,-1 0 0,0 0 0,0 0 0,0 0 0,1 0 0,-1 0 0,0 0 0,0 0 0,0-1 0,1 1 0,-1-1 0,0 1 0,0-1 0,0 1 0,0-1 0,0 1 0,0-1 0,0 0 0,0 0 0,0 0 0,-1 1 0,1-1 0,0 0 0,0 0 0,-1 0 0,1 0 0,0 0 0,-1 0 0,1-1 0,-1 1 0,0 0 0,1 0 0,-1 0 0,0 0 0,1 0 0,-1-1 0,0 1 0,0 0 0,0 0 0,0 0 0,0-1 0,-1 1 0,1 0 0,0 0 0,0 0 0,-1-1 0,1 1 0,-1 0 0,1 0 0,-1 0 0,1 0 0,-1 0 0,0 0 0,0 0 0,1 0 0,-3-1 0,-1 1 0,-1 1 0,1 0 0,-1 0 0,0 0 0,1 0 0,-1 1 0,1-1 0,-1 1 0,1 1 0,-1-1 0,1 0 0,0 1 0,-1 0 0,1 0 0,0 0 0,0 1 0,1-1 0,-1 1 0,0 0 0,1 0 0,0 0 0,-1 1 0,1-1 0,0 1 0,1 0 0,-1 0 0,1-1 0,0 2 0,0-1 0,0 0 0,0 0 0,1 1 0,0-1 0,0 1 0,0-1 0,-1 7 0,3-10 0,-1 0 0,0 0 0,1 0 0,-1 0 0,1 1 0,-1-1 0,1 0 0,-1 0 0,1 0 0,0 0 0,0 0 0,-1 0 0,1-1 0,0 1 0,0 0 0,0 0 0,0 0 0,0-1 0,0 1 0,0-1 0,0 1 0,0-1 0,0 1 0,1-1 0,-1 1 0,0-1 0,0 0 0,0 0 0,1 0 0,-1 1 0,0-1 0,2-1 0,48 1 0,-43 0 0,15-3 0,-1-1 0,1-1 0,-1-1 0,34-14 0,-28 10 0,53-12 0,-81 22 0,0 0 0,1 0 0,-1 0 0,1 0 0,-1 1 0,0-1 0,1 0 0,-1 0 0,0 0 0,1 1 0,-1-1 0,0 0 0,1 0 0,-1 1 0,0-1 0,0 0 0,1 0 0,-1 1 0,0-1 0,0 0 0,0 1 0,1-1 0,-1 0 0,0 1 0,0-1 0,0 1 0,0-1 0,0 0 0,0 1 0,0-1 0,0 0 0,0 1 0,0-1 0,0 1 0,0-1 0,0 0 0,0 1 0,0-1 0,0 1 0,0-1 0,0 0 0,0 1 0,-1-1 0,1 0 0,0 1 0,0-1 0,0 0 0,-1 1 0,1-1 0,0 0 0,-1 0 0,1 1 0,-1-1 0,-10 23 0,7-18 0,1 0 0,0 0 0,0 1 0,0-1 0,1 1 0,0 0 0,0-1 0,0 1 0,1 0 0,-1 9 0,2-14 0,1-1 0,0 1 0,-1 0 0,1 0 0,0-1 0,0 1 0,0-1 0,0 1 0,-1-1 0,1 1 0,0-1 0,0 1 0,0-1 0,0 0 0,0 1 0,0-1 0,0 0 0,0 0 0,1 0 0,-1 0 0,0 0 0,0 0 0,0 0 0,0 0 0,2-1 0,32-2 0,-21-1 0,0-1 0,0 0 0,24-12 0,-28 11 0,0 1 0,0 0 0,1 1 0,-1 1 0,1-1 0,0 2 0,0-1 0,12 0 0,-23 3-3,0 0 0,1 0 0,-1 0 0,0 0 1,0 0-1,1 0 0,-1 0 0,0 0 0,0 0 0,1 0 0,-1 0 0,0 0 0,0 0 0,1 1 1,-1-1-1,0 0 0,0 0 0,1 0 0,-1 0 0,0 0 0,0 1 0,0-1 0,1 0 0,-1 0 1,0 0-1,0 1 0,0-1 0,0 0 0,0 0 0,1 1 0,-1-1 0,0 0 0,0 0 0,0 0 1,0 1-1,0-1 0,0 0 0,0 1 0,0-1 0,0 0 0,0 0 0,0 1 0,0-1 0,0 0 1,0 0-1,0 1 0,0-1 0,0 0 0,0 0 0,-1 1 0,1-1 0,0 0 0,0 0 0,0 0 1,0 1-1,0-1 0,-1 0 0,-9 13-2808,-2-6-4780</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6.847"/>
    </inkml:context>
    <inkml:brush xml:id="br0">
      <inkml:brushProperty name="width" value="0.025" units="cm"/>
      <inkml:brushProperty name="height" value="0.025" units="cm"/>
    </inkml:brush>
  </inkml:definitions>
  <inkml:trace contextRef="#ctx0" brushRef="#br0">160 230 6118,'0'0'6342,"10"-11"-1329,30-36-620,-38 45-3937,0-1 1,0 1-1,-1-1 1,1 1-1,-1-1 1,0 1-1,1-1 0,-1 0 1,0 0-1,-1 1 1,1-1-1,0 0 0,0-4 1,-1 6-316,-1 0-1,1 0 1,0 0 0,0 0 0,0 0-1,-1 0 1,1 0 0,-1 0 0,1 0-1,-1 0 1,1 0 0,-1 0 0,1 0-1,-1 0 1,0 0 0,0 1 0,1-1-1,-1 0 1,0 0 0,0 1 0,0-1-1,0 1 1,-1-2 0,-2 1-73,1 0 1,-1 0-1,0 0 1,1 1-1,-1-1 1,0 1-1,0 0 1,1 0-1,-1 0 1,0 0-1,0 1 1,1-1-1,-1 1 1,0 0-1,-5 2 1,-2 3-68,-1 1 1,2 0 0,-1 0 0,1 1 0,0 0 0,1 1-1,-14 15 1,18-19 0,0 1 0,0 1-1,0-1 1,1 1-1,-1 0 1,2 0 0,-1 0-1,1 0 1,0 1 0,1-1-1,-1 1 1,1 0-1,-1 9 1,3-16-2,0-1 0,1 1 0,-1 0 0,0-1 0,0 1 0,0-1 0,0 1 0,0 0 0,1-1 0,-1 1 0,0-1 0,1 1 0,-1-1 0,0 1 0,1-1 0,-1 1 0,0-1 0,1 1 0,-1-1 0,1 1 0,-1-1 0,1 0 0,-1 1 0,1-1 0,0 0 0,-1 1 0,1-1 0,-1 0 0,1 0 0,0 1 0,26-1 0,28-15 0,-36 5 0,-1-1 0,0 0 0,0-2 0,-1 0 0,-1-1 0,0 0 0,-1-2 0,-1 0 0,0 0 0,-1-1 0,-1-1 0,-1 0 0,0-1 0,-1 0 0,7-21 0,-10 15 0,-8 22 0,-6 10 0,-7 11 0,14-17 0,-19 31 0,-19 43 0,34-66 0,0 0 0,1 0 0,0 1 0,1-1 0,0 1 0,0-1 0,1 1 0,0 0 0,1 0 0,1 12 0,0-20 0,-1 0 0,1 0 0,0 0 0,0 0 0,0 0 0,0 0 0,0 0 0,1-1 0,-1 1 0,0 0 0,1-1 0,-1 1 0,1-1 0,0 1 0,-1-1 0,1 0 0,0 0 0,0 0 0,0 0 0,0 0 0,0 0 0,0-1 0,0 1 0,0 0 0,0-1 0,0 0 0,0 1 0,0-1 0,0 0 0,4-1 0,2 2 0,0-2 0,-1 1 0,1-1 0,-1 0 0,1-1 0,-1 1 0,12-6 0,-3-2 0,0 0 0,0-1 0,-2-1 0,1-1 0,-1 0 0,-1-1 0,0 0 0,-1-1 0,-1 0 0,0-1 0,-1 0 0,13-26 0,-29 54 0,-24 52 0,27-59 0,2 0 0,-1-1 0,1 1 0,0 0 0,0 0 0,0 0 0,1 0 0,0 0 0,0 0 0,2 11 0,-1-15 0,0 0 0,1-1 0,-1 1 0,1 0 0,-1-1 0,1 1 0,-1 0 0,1-1 0,0 0 0,0 1 0,0-1 0,0 0 0,0 0 0,0 0 0,0 0 0,0-1 0,0 1 0,0 0 0,0-1 0,1 0 0,-1 1 0,0-1 0,0 0 0,1 0 0,-1 0 0,0-1 0,4 0 0,5 1 0,0-1 0,0-1 0,0 0 0,15-5 0,-10 1 0,0-1 0,-1-1 0,0-1 0,0 0 0,21-17 0,-29 20 0,0 0 0,0-1 0,0 0 0,-1 0 0,0 0 0,0-1 0,-1 0 0,0 0 0,0 0 0,-1-1 0,5-13 0,-8 21 0,-1 0 0,1 0 0,-1 0 0,0 0 0,0 0 0,1 0 0,-1 0 0,0 0 0,0 0 0,0 0 0,0 0 0,0 0 0,0 0 0,-1 0 0,1 0 0,0 0 0,0 0 0,-1 0 0,0-1 0,1 1 0,0 1 0,-1 0 0,1 0 0,-1-1 0,1 1 0,-1 0 0,1 0 0,-1 0 0,1 0 0,-1 0 0,1 0 0,-1 0 0,1 0 0,-1 0 0,0 0 0,1 0 0,-1 0 0,1 0 0,-1 0 0,1 0 0,-1 1 0,1-1 0,-1 0 0,1 0 0,-1 1 0,-31 23 0,27-18 0,0 0 0,0 1 0,1 0 0,0-1 0,0 1 0,0 1 0,1-1 0,0 0 0,1 1 0,0 0 0,-2 10 0,4-16 0,0 1 0,0-1 0,0 0 0,0 1 0,0-1 0,0 0 0,1 1 0,-1-1 0,1 0 0,0 0 0,0 1 0,0-1 0,0 0 0,0 0 0,0 0 0,3 4 0,-2-4 0,1 0 0,-1 0 0,1 0 0,0-1 0,-1 1 0,1-1 0,0 1 0,0-1 0,0 0 0,0 0 0,0 0 0,0 0 0,1-1 0,-1 1 0,6-1 0,-5 0-183,1 1 0,0-1 0,-1-1 0,1 1 0,0-1 0,-1 1 0,1-1 0,-1 0 0,6-3 0,18-17-5402,-4-9-7660</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7.221"/>
    </inkml:context>
    <inkml:brush xml:id="br0">
      <inkml:brushProperty name="width" value="0.025" units="cm"/>
      <inkml:brushProperty name="height" value="0.025" units="cm"/>
    </inkml:brush>
  </inkml:definitions>
  <inkml:trace contextRef="#ctx0" brushRef="#br0">0 1 26905,'0'0'5862</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7.564"/>
    </inkml:context>
    <inkml:brush xml:id="br0">
      <inkml:brushProperty name="width" value="0.025" units="cm"/>
      <inkml:brushProperty name="height" value="0.025" units="cm"/>
    </inkml:brush>
  </inkml:definitions>
  <inkml:trace contextRef="#ctx0" brushRef="#br0">13 118 17136,'0'0'14302,"2"9"-13736,1 29-417,-2 1 0,-1-1 0,-9 64 0,0 43 18,9-144-167,-1 0 0,1 1 0,0-1 0,0 0 0,0 0 0,0 1 0,1-1 0,-1 0 0,0 1 0,0-1 0,1 0 0,-1 0 0,1 1 0,-1-1 0,1 0 0,-1 0 0,1 0 0,0 0 0,0 1 0,0-1 0,-1 0 0,1-1 0,0 1 0,0 0 0,0 0 0,0 0 0,2 0 0,-1 0 0,0-1 0,0 0 0,1 0 0,-1 0 0,0 0 0,0 0 0,0 0 0,0-1 0,0 1 0,0-1 0,0 1 0,0-1 0,0 0 0,0 0 0,2-1 0,9-5 0,0-1 0,0-1 0,19-17 0,66-66 0,-5-4 0,101-133 0,-191 225 0,20-34 0,-23 38-22,0 0 0,0-1 0,1 1 0,-1 0 0,0 0 0,0 0 0,0 0 0,0 0 0,0-1 0,0 1-1,0 0 1,0 0 0,0 0 0,0 0 0,-1-1 0,1 1 0,0 0 0,0 0 0,0 0 0,0 0 0,0 0 0,0 0 0,0-1 0,0 1 0,0 0 0,0 0 0,0 0 0,-1 0 0,1 0 0,0 0 0,0 0 0,0-1-1,0 1 1,0 0 0,0 0 0,-1 0 0,1 0 0,0 0 0,0 0 0,0 0 0,0 0 0,0 0 0,-1 0 0,1 0 0,0 0 0,0 0 0,0 0 0,0 0 0,0 0 0,-1 0 0,1 0 0,0 0 0,0 0 0,-11 2-4852,-15 9-3796</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7.922"/>
    </inkml:context>
    <inkml:brush xml:id="br0">
      <inkml:brushProperty name="width" value="0.025" units="cm"/>
      <inkml:brushProperty name="height" value="0.025" units="cm"/>
    </inkml:brush>
  </inkml:definitions>
  <inkml:trace contextRef="#ctx0" brushRef="#br0">1 1 13837,'0'0'11403,"11"60"-6983,4-45-2594,6-5-1122,6-3-511,5-6-97,4-1-1313,5-2-1570,-4-14-2338,2-3-1922,-1-4-5797</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8.267"/>
    </inkml:context>
    <inkml:brush xml:id="br0">
      <inkml:brushProperty name="width" value="0.025" units="cm"/>
      <inkml:brushProperty name="height" value="0.025" units="cm"/>
    </inkml:brush>
  </inkml:definitions>
  <inkml:trace contextRef="#ctx0" brushRef="#br0">162 98 17296,'0'0'3075,"-12"6"267,-2 0-2575,0 1 0,1 1-1,0 1 1,1 0 0,-19 17 0,26-22-639,0 0 1,1 1-1,0-1 1,0 1-1,0 0 0,0 1 1,1-1-1,0 1 1,0-1-1,1 1 1,-1 0-1,1 0 0,0 0 1,1 0-1,0 0 1,0 1-1,0-1 1,0 0-1,1 9 1,1-14-118,-1 0 0,0 0 1,0 0-1,0 0 0,1-1 0,-1 1 1,0 0-1,1 0 0,-1 0 1,0-1-1,1 1 0,-1 0 1,1 0-1,-1-1 0,1 1 1,0-1-1,-1 1 0,1 0 1,0-1-1,-1 1 0,1-1 1,0 1-1,0-1 0,0 0 1,-1 1-1,1-1 0,1 1 1,29-2 633,-23-1-492,-1-1 1,1 1 0,-1-1 0,0 0-1,13-9 1,-7 2-154,0-2 0,0 0 0,-1 0 0,-1-1 0,0-1 0,11-18 0,-17 24 0,-1 1 0,1-1 0,-2 0 0,1 0 0,-1 0 0,-1 0 0,1 0 0,-1-1 0,-1 1 0,1-1 0,-1 1 0,-1-1 0,0 0 0,-1-12 0,1 21-4,0-1 1,0 1-1,-1-1 0,1 0 0,0 1 1,0-1-1,0 1 0,-1 0 0,1-1 1,0 1-1,0-1 0,-1 1 0,1-1 1,0 1-1,-1-1 0,1 1 1,-1 0-1,1-1 0,0 1 0,-1 0 1,1-1-1,-1 1 0,1 0 0,-1 0 1,1 0-1,-1-1 0,1 1 0,-1 0 1,1 0-1,-1 0 0,1 0 1,-1 0-1,1 0 0,-1 0 0,1 0 1,-1 0-1,0 0 0,1 0 0,-1 0 1,1 0-1,-1 1 0,1-1 1,-1 0-1,1 0 0,-1 0 0,1 1 1,0-1-1,-2 1 0,-18 16-1003,12 10-3098,12-12-4891,10-10-1536</inkml:trace>
  <inkml:trace contextRef="#ctx0" brushRef="#br0" timeOffset="1">421 0 12780,'0'0'4335,"-9"3"-945,-3 1-2622,1 0 0,0 1 1,1 1-1,-1 0 0,-11 9 1,17-12-430,0 1 0,0 0 0,1 0 0,-1 0 0,1 1 0,0-1-1,0 1 1,0 0 0,1 0 0,0 0 0,0 1 0,0-1 0,1 1 0,-3 7 0,5-11-326,0-1 0,0 1 0,0-1 0,1 1 0,-1-1 0,0 1 0,1-1 0,-1 1 0,1-1 0,-1 0-1,1 1 1,0-1 0,0 0 0,0 1 0,-1-1 0,1 0 0,0 0 0,0 0 0,1 0 0,-1 0 0,0 0 0,0 0 0,0 0-1,1 0 1,-1-1 0,0 1 0,1 0 0,1 0 0,51 18 48,-38-14-54,30 8-367,-32-10 170,1 1 0,-1 1 0,0 0 0,-1 0 0,23 14 0,-35-19 207,0 0-1,-1 1 0,1-1 0,-1 0 1,1 1-1,-1-1 0,1 0 1,-1 1-1,1-1 0,-1 1 1,1-1-1,-1 1 0,0-1 1,1 1-1,-1-1 0,0 1 1,1-1-1,-1 1 0,0 0 0,0-1 1,1 1-1,-1-1 0,0 1 1,0 0-1,0-1 0,0 1 1,0 0-1,0-1 0,0 1 1,0 0-1,0-1 0,0 1 0,-1-1 1,1 2-1,-21 12 1230,-31 0 562,47-13-1835,-1 0 1,1 0-1,0-1 0,-1 1 1,1-1-1,0 0 0,-6-2 0,9 2-14,1 0 0,0-1-1,0 1 1,-1-1-1,1 0 1,0 1 0,0-1-1,0 0 1,0 0-1,0 0 1,0 1 0,0-1-1,0 0 1,0 0-1,0-1 1,1 1-1,-1 0 1,0 0 0,1 0-1,-1 0 1,1-1-1,-1 1 1,1 0 0,-1 0-1,1-1 1,0 1-1,0 0 1,0-1-1,0 1 1,0 0 0,0-1-1,0-1 1,1-10-2143,1-1 0,0 1 0,0-1 0,2 1 0,0 0-1,0 0 1,7-13 0,13-31-10697</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8.878"/>
    </inkml:context>
    <inkml:brush xml:id="br0">
      <inkml:brushProperty name="width" value="0.025" units="cm"/>
      <inkml:brushProperty name="height" value="0.025" units="cm"/>
    </inkml:brush>
  </inkml:definitions>
  <inkml:trace contextRef="#ctx0" brushRef="#br0">119 0 18161,'0'0'5755,"-1"10"-4207,-7 40-399,-2 0 1,-27 77-1,22-84-378,2 0 0,3 0 0,0 1 0,-5 82 0,16-126-771,-1 0 0,0 0 0,0 0 0,0 0 0,0 1 0,0-1 0,0 0 0,0 0 0,0 0 0,0 0 0,1 0 0,-1 1 0,0-1 0,0 0 0,0 0 0,0 0 0,0 0 0,1 0 0,-1 0 0,0 0 0,0 0 0,0 0 0,1 0 0,-1 1 0,0-1 0,0 0 0,0 0 0,0 0 0,1 0 0,-1 0 0,0 0 0,0 0 0,0 0 0,1-1 0,-1 1 0,0 0 0,0 0 0,0 0 0,0 0 0,1 0 0,-1 0 0,0 0 0,0 0 0,0 0 0,0 0 0,0-1 0,1 1 0,-1 0 0,0 0 0,0 0 0,0 0 0,0 0 0,0-1 0,0 1 0,0 0 0,0 0 0,1 0 0,-1 0 0,0-1 0,0 1 0,0 0 0,0 0 0,0 0 0,0-1 0,10-10 0,-2-9 0,-1 0 0,0 0 0,-2 0 0,0-1 0,2-27 0,4-15 0,-10 62 0,-1 1 0,0 0 0,0-1 0,0 1 0,0 0 0,0 0 0,1-1 0,-1 1 0,0 0 0,0 0 0,1 0 0,-1-1 0,0 1 0,0 0 0,1 0 0,-1 0 0,0 0 0,0-1 0,1 1 0,-1 0 0,0 0 0,1 0 0,-1 0 0,0 0 0,0 0 0,1 0 0,-1 0 0,0 0 0,1 0 0,-1 0 0,0 0 0,1 0 0,-1 0 0,0 0 0,0 0 0,1 0 0,-1 1 0,0-1 0,1 0 0,-1 0 0,0 0 0,0 0 0,1 1 0,-1-1 0,0 0 0,0 0 0,0 0 0,1 1 0,-1-1 0,0 0 0,0 0 0,0 1 0,0-1 0,0 0 0,1 1 0,-1-1 0,0 0 0,0 0 0,0 1 0,0 0 0,18 22 0,-14-17 0,1-1 0,0 0 0,1 0 0,0 0 0,0 0 0,0-1 0,1 0 0,-1-1 0,1 1 0,10 3 0,-12-5 0,-1-1 0,1 1 0,0-1 0,0 0 0,0-1 0,-1 1 0,1-1 0,0 0 0,0 0 0,0 0 0,0 0 0,0-1 0,0 0 0,0 0 0,6-3 0,-9 3 0,0-1 0,0 1 0,0-1 0,0 0 0,-1 1 0,1-1 0,-1 0 0,1 0 0,-1 0 0,0 0 0,1 0 0,-1-1 0,0 1 0,-1 0 0,1 0 0,0-1 0,-1 1 0,1 0 0,-1-1 0,1 1 0,-1-1 0,0 1 0,0 0 0,-1-1 0,1 1 0,-1-4 0,1 6 0,-1-1 0,1 0 0,-1 1 0,0-1 0,1 1 0,-1-1 0,1 1 0,-1 0 0,0-1 0,1 1 0,-1 0 0,0-1 0,0 1 0,1 0 0,-1 0 0,0 0 0,0-1 0,1 1 0,-1 0 0,0 0 0,0 0 0,1 0 0,-1 1 0,0-1 0,0 0 0,0 0 0,1 0 0,-1 0 0,0 1 0,1-1 0,-1 0 0,0 1 0,1-1 0,-1 1 0,0-1 0,1 1 0,-1-1 0,1 1 0,-2 0 0,-23 21 0,-8 26 0,32-45 0,0-1 0,0 1 0,-1-1 0,1 1 0,1 0 0,-1-1 0,0 1 0,1 0 0,-1 0 0,1-1 0,0 1 0,0 0 0,0 0 0,0 0 0,1 0 0,-1-1 0,1 1 0,1 4 0,-1-6 0,0 0 0,0 1 0,0-1 0,0 0 0,0-1 0,0 1 0,0 0 0,1 0 0,-1 0 0,0-1 0,1 1 0,-1-1 0,0 1 0,1-1 0,-1 1 0,1-1 0,-1 0 0,1 0 0,-1 0 0,3 0 0,34-1 0,-35 0 0,15-2 0,0-1 0,0-1 0,-1-1 0,0 0 0,33-17 0,-31 13 0,0 1 0,1 1 0,41-10 0,-61 18 0,1 0 0,0-1 0,-1 1 0,1 0 0,-1 0 0,1 0 0,0 0 0,-1 0 0,1 0 0,-1 0 0,1 1 0,0-1 0,-1 0 0,1 0 0,-1 0 0,1 1 0,0-1 0,-1 0 0,1 0 0,-1 1 0,1-1 0,-1 1 0,1-1 0,-1 0 0,1 1 0,-1-1 0,0 1 0,1-1 0,-1 1 0,0-1 0,1 1 0,-1-1 0,0 1 0,0 0 0,1-1 0,-1 1 0,0-1 0,0 2 0,2 32 0,-1 3 0,-1-36 0,0 0 0,0 0 0,0 0 0,0 0 0,1 0 0,-1 0 0,1 0 0,-1 0 0,0 0 0,1 0 0,0-1 0,-1 1 0,1 0 0,-1 0 0,1 0 0,0-1 0,0 1 0,-1 0 0,1-1 0,0 1 0,0 0 0,0-1 0,0 1 0,0-1 0,1 1 0,7 0-99,1-1 0,-1 1 1,0-2-1,0 1 0,0-1 0,0-1 1,0 0-1,-1 0 0,1-1 0,0 0 1,14-7-1,4-3-5827</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39.705"/>
    </inkml:context>
    <inkml:brush xml:id="br0">
      <inkml:brushProperty name="width" value="0.025" units="cm"/>
      <inkml:brushProperty name="height" value="0.025" units="cm"/>
    </inkml:brush>
  </inkml:definitions>
  <inkml:trace contextRef="#ctx0" brushRef="#br0">193 39 22709,'0'0'6935,"-11"0"-6011,7-1-910,0 1 0,0-1 0,-1 1 0,1 1 0,0-1 0,0 1 0,-1-1 0,1 1 0,0 0 0,0 1 0,0-1 0,0 1 0,0 0 0,0-1 0,1 2 0,-1-1 0,0 0 0,1 1 0,0 0 0,0 0 0,0 0 0,0 0 0,-3 4 0,2-2-1,0 0-1,0 0 1,1 0-1,-1 1 1,2-1 0,-1 1-1,0 0 1,1-1-1,0 1 1,-2 12 0,6-16-5,1 1 1,-1 0 0,1 0 0,0-1-1,-1 1 1,1-1 0,0 0-1,1 0 1,-1 0 0,0 0-1,5 1 1,10 8-76,-9-3 25,-1 1 0,0-1-1,-1 2 1,0-1 0,0 1 0,-1 0-1,0 1 1,-1-1 0,0 1 0,-1 0 0,0 1-1,0-1 1,-1 1 0,-1-1 0,0 1-1,-1 0 1,0 0 0,-1 16 0,0-18 128,0 0 0,-1 0 0,0 0 1,0 0-1,-1 0 0,-1-1 0,0 1 0,0-1 0,0 1 1,-1-1-1,-1 0 0,0-1 0,0 1 0,0-1 0,-1 0 1,-1 0-1,1-1 0,-1 0 0,0 0 0,-1 0 1,1-1-1,-13 7 0,19-11-77,-1-1 1,0 0 0,0 0-1,0 0 1,0 0-1,0 0 1,0 0 0,0 0-1,0-1 1,0 1-1,0-1 1,0 1 0,0-1-1,0 0 1,0 0 0,-1 0-1,1 0 1,0 0-1,0-1 1,0 1 0,0 0-1,0-1 1,0 0-1,0 1 1,0-1 0,0 0-1,0 0 1,0 0-1,0-1 1,0 1 0,1 0-1,-1-1 1,1 1-1,-1-1 1,1 1 0,-1-1-1,1 0 1,0 1-1,0-1 1,0 0 0,0 0-1,0 0 1,0 0-1,0 0 1,0-3 0,-2-5-3,1 0 0,0 0 0,1 0 1,0 0-1,1 0 0,0-1 0,1 1 1,2-15-1,0 14-7,0 0 0,1 1 0,0-1 0,1 1 0,0 0 0,1 0 0,0 1 0,0 0 0,1 0 0,0 0 0,16-14 0,11-8 0,59-40 0,-64 50 0,6-3 0,-9 6 0,37-31 0,-58 44 0,0 1 0,0-1 0,-1 0 0,0 0 0,1-1 0,-2 1 0,1-1 0,-1 0 0,0 0 0,0 0 0,0 0 0,-1-1 0,2-6 0,-4 12 0,0-1 0,1 0 0,-1 1 0,0-1 0,0 1 0,0-1 0,0 0 0,-1 1 0,1-1 0,0 1 0,0-1 0,-1 0 0,1 1 0,-1-1 0,0 1 0,1 0 0,-1-1 0,0 1 0,0-1 0,0 1 0,0 0 0,0 0 0,0 0 0,0-1 0,0 1 0,-1 0 0,1 0 0,0 1 0,-1-1 0,1 0 0,-1 0 0,1 1 0,-1-1 0,1 0 0,-1 1 0,1 0 0,-1-1 0,1 1 0,-3 0 0,0-1 0,0 1 0,0 0 0,0 0 0,0 1 0,0-1 0,0 1 0,-1 0 0,2 0 0,-1 0 0,0 0 0,0 1 0,0-1 0,0 1 0,-6 4 0,3 1 0,0 0 0,0 0 0,1 1 0,0-1 0,0 2 0,1-1 0,0 0 0,0 1 0,1 0 0,0 0 0,1 0 0,0 1 0,0-1 0,1 1 0,1-1 0,-2 18 0,3-24-12,0-1 0,0 0 0,0 0 0,0 0 0,1 0 0,-1 1 0,0-1 0,1 0 0,0 0 0,0 0 0,-1 0 0,1 0-1,1 0 1,-1 0 0,0-1 0,0 1 0,0 0 0,1-1 0,-1 1 0,1 0 0,0-1 0,-1 0 0,3 2 0,1-1-70,-1 0 0,1 0 0,-1 0 0,1 0 0,0-1 0,-1 0 0,1 0 0,0 0 0,0-1 0,6 0 1,-1 0-269,0 0 0,0-1 0,0 0 0,-1-1 0,1 0 0,0-1 0,-1 0 0,0 0 0,0-1 0,12-6 1,16-21-6581,-2-9-3234</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1.417"/>
    </inkml:context>
    <inkml:brush xml:id="br0">
      <inkml:brushProperty name="width" value="0.025" units="cm"/>
      <inkml:brushProperty name="height" value="0.025" units="cm"/>
    </inkml:brush>
  </inkml:definitions>
  <inkml:trace contextRef="#ctx0" brushRef="#br0">70 99 17104,'0'0'11510,"-8"8"-11003,2-1-397,0 1 0,0-1 0,1 1 0,0 0 0,1 0 0,0 1 0,0 0 0,1-1 0,0 1 0,0 0 0,1 0 1,-2 16-1,-3 66 987,8 140 0,9-186-1071,1-30-28,-11-15 2,1 0-1,0 0 1,-1 0 0,1 0 0,-1 0 0,1 0 0,0-1 0,-1 1 0,1 0 0,-1-1 0,1 1 0,0 0 0,-1-1-1,1 1 1,-1 0 0,1-1 0,-1 1 0,0-1 0,1 1 0,-1-1 0,1 1 0,-1-1 0,0 0 0,1 1-1,-1-1 1,0 1 0,0-1 0,0 0 0,1 0 0,3-12 0,-1 1 0,0-1 0,-1 0 0,0 1 0,-1-1 0,0 0 0,-1 0 0,-1 0 0,0 0 0,-1 0 0,0 1 0,-1-1 0,0 0 0,-7-15 0,6 22 0,2 12 0,8 14 0,-2-16 0,0-1 0,0 1 0,0-1 0,1-1 0,-1 1 0,1 0 0,-1-1 0,1 0 0,0 0 0,0-1 0,0 1 0,0-1 0,0 0 0,0 0 0,0-1 0,0 0 0,1 0 0,-1 0 0,0 0 0,0-1 0,6-1 0,-5 1 0,-1 0 0,1-1 0,-1 1 0,0-1 0,1-1 0,-1 1 0,0-1 0,0 0 0,0 0 0,-1 0 0,1-1 0,-1 1 0,0-1 0,0 0 0,0 0 0,0-1 0,-1 1 0,6-10 0,-7 10 0,-1 0 0,0 0 0,1 0 0,-1 0 0,0 0 0,-1-1 0,1 1 0,-1 0 0,0 0 0,0-8 0,0 12 0,-1-1 0,1 1 0,0-1 0,0 0 0,0 1 0,0-1 0,0 1 0,-1-1 0,1 1 0,0-1 0,0 1 0,-1-1 0,1 1 0,0-1 0,-1 1 0,1 0 0,0-1 0,-1 1 0,1-1 0,-1 1 0,1 0 0,-1 0 0,1-1 0,-1 1 0,1 0 0,-1 0 0,1-1 0,-1 1 0,0 0 0,-1 0 0,0 0 0,1 1 0,-1-1 0,0 1 0,1 0 0,-1-1 0,1 1 0,-1 0 0,1 0 0,-1 0 0,1 0 0,-1 0 0,1 0 0,0 0 0,-2 2 0,-3 3 0,-1 1 0,1 0 0,1 0 0,-1 0 0,1 0 0,0 1 0,1 0 0,0 0 0,0 0 0,1 1 0,0-1 0,0 1 0,1 0 0,0-1 0,-1 18 0,3-25 0,0 0 0,0-1 0,0 1 0,0 0 0,0 0 0,0 0 0,0-1 0,1 1 0,-1 0 0,0 0 0,1-1 0,-1 1 0,0 0 0,1 0 0,-1-1 0,1 1 0,-1 0 0,1-1 0,-1 1 0,1-1 0,0 1 0,-1-1 0,1 1 0,0-1 0,-1 1 0,1-1 0,1 1 0,28 1 0,-22-3 0,0-1 0,-1 0 0,1 0 0,0 0 0,10-6 0,3-4 0,-1-2 0,0 0 0,-1-2 0,-1 0 0,0-1 0,27-34 0,-51 82 0,6-30 0,-7 12 0,2 0 0,-1 0 0,2 0 0,0 1 0,0 0 0,2-1 0,-1 1 0,2 0 0,0 0 0,1 24 0,1-36 0,-1 0 0,1-1 0,0 1 0,0-1 0,0 1 0,-1-1 0,1 0 0,1 1 0,-1-1 0,0 0 0,0 0 0,0 0 0,1 0 0,-1 0 0,0 0 0,1 0 0,-1 0 0,1 0 0,-1-1 0,1 1 0,-1 0 0,1-1 0,0 0 0,-1 1 0,1-1 0,0 0 0,-1 0 0,1 0 0,0 0 0,-1 0 0,1 0 0,0 0 0,2-1 0,1 0 0,0 1 0,0-1 0,0-1 0,0 1 0,0-1 0,0 1 0,-1-1 0,1-1 0,-1 1 0,6-4 0,-2-2 0,0 1 0,0-2 0,-1 1 0,-1-1 0,0 0 0,0 0 0,0-1 0,-1 1 0,-1-1 0,5-14 0,-3 5 0,-2 1 0,0-1 0,-1 0 0,-1 0 0,-1-26 0,-3 47 0,0 0 0,0 0 0,1 0 0,-1 0 0,1 1 0,-1-1 0,1 1 0,0-1 0,0 0 0,0 1 0,-1 2 0,2-4 0,6-7 0,0-1 0,-1 0 0,0-1 0,0 1 0,-1-1 0,0 0 0,0 0 0,0-1 0,-1 1 0,3-16 0,-2 2 0,-1 0 0,0 0 0,-2-27 0,-1 48 0,0 1 0,0 0 0,0-1 0,0 1 0,0 0 0,0-1 0,0 1 0,-1 0 0,1 0 0,0-1 0,0 1 0,0 0 0,-1 0 0,1-1 0,0 1 0,0 0 0,0 0 0,-1-1 0,1 1 0,0 0 0,-1 0 0,1 0 0,0 0 0,0 0 0,-1-1 0,1 1 0,0 0 0,-1 0 0,1 0 0,0 0 0,-1 0 0,1 0 0,0 0 0,-1 0 0,1 0 0,0 0 0,-1 0 0,1 0 0,0 0 0,0 0 0,-1 1 0,1-1 0,0 0 0,-1 0 0,1 0 0,0 0 0,0 0 0,-1 1 0,1-1 0,0 0 0,-15 8 0,8 1 0,-1-1 0,2 1 0,-1 0 0,1 1 0,0 0 0,1 0 0,0 0 0,1 1 0,0-1 0,1 1 0,0 0 0,0 0 0,0 15 0,-2 18 0,2 86 0,3-125 0,0 0 0,1 0 0,0 0 0,-1 0 0,2 0 0,-1 0 0,1 0 0,0 0 0,0 0 0,0-1 0,0 1 0,1-1 0,0 0 0,0 1 0,0-1 0,0-1 0,5 5 0,-6-6 0,1 0 0,0 0 0,-1-1 0,1 1 0,0-1 0,0 1 0,0-1 0,0 0 0,0 0 0,0-1 0,0 1 0,0-1 0,0 1 0,1-1 0,-1 0 0,0 0 0,0 0 0,0-1 0,0 1 0,1-1 0,-1 0 0,0 0 0,0 0 0,0 0 0,-1 0 0,1-1 0,0 1 0,5-4 0,2-3 0,0-1 0,0 1 0,0-1 0,-1-1 0,-1 0 0,0 0 0,0-1 0,-1 0 0,0 0 0,8-19 0,4-16 0,20-66 0,-33 91 0,8-20 0,-3-1 0,-1 0 0,5-55 0,-15 97 0,0 0 0,0 1 0,0-1 0,0 0 0,0 0 0,0 0 0,0 0 0,0 0 0,0 0 0,0 0 0,-1 0 0,1 0 0,0 0 0,0 0 0,0 0 0,0 0 0,0 0 0,0 0 0,0 0 0,0 0 0,0 0 0,0 0 0,-1 0 0,1 0 0,0 0 0,0 0 0,0 0 0,0 0 0,0 0 0,0 0 0,0 0 0,0 0 0,0 0 0,0 0 0,-1 0 0,1 0 0,0 0 0,0 0 0,0 0 0,0 0 0,0 0 0,0 0 0,0-1 0,0 1 0,0 0 0,0 0 0,0 0 0,0 0 0,0 0 0,0 0 0,0 0 0,0 0 0,0 0 0,0 0 0,0 0 0,-1-1 0,1 1 0,0 0 0,0 0 0,0 0 0,1 0 0,-1 0 0,0 0 0,0 0 0,-10 10 0,-7 16 0,5 1 0,1 0 0,1 1 0,1 0 0,2 0 0,0 1 0,3 0 0,0 0 0,1 0 0,2 0 0,1 1 0,6 42 0,-3-60 0,-1 0 0,2 0 0,0 0 0,0-1 0,1 1 0,0-1 0,1 0 0,1 0 0,-1-1 0,11 13 0,-24-66 0,-18-21 0,12 36 0,1-1 0,2-1 0,1 0 0,1 0 0,1-1 0,-2-43 0,9 72 3,0 1 0,1-1-1,0 1 1,-1-1 0,1 1 0,0-1 0,0 1-1,-1 0 1,1 0 0,0-1 0,0 1 0,1 0-1,-1 0 1,0 0 0,0 0 0,0 0 0,1 0-1,-1 1 1,0-1 0,1 0 0,-1 1 0,1-1 0,-1 1-1,1-1 1,-1 1 0,1 0 0,-1-1 0,1 1-1,0 0 1,-1 0 0,4 1 0,60-1-246,-53 1 22,-5 0-573,3 0-1544,-5-2-3610</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1.765"/>
    </inkml:context>
    <inkml:brush xml:id="br0">
      <inkml:brushProperty name="width" value="0.025" units="cm"/>
      <inkml:brushProperty name="height" value="0.025" units="cm"/>
    </inkml:brush>
  </inkml:definitions>
  <inkml:trace contextRef="#ctx0" brushRef="#br0">8 9 22806,'-8'-5'5637,"8"2"-1313,12 3-4324,4 0 0,0 3-2498,-4-1-6375</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229"/>
    </inkml:context>
    <inkml:brush xml:id="br0">
      <inkml:brushProperty name="width" value="0.025" units="cm"/>
      <inkml:brushProperty name="height" value="0.025" units="cm"/>
    </inkml:brush>
  </inkml:definitions>
  <inkml:trace contextRef="#ctx0" brushRef="#br0">1 513 15855,'0'0'12193,"10"-8"-10453,23-23-1094,-1-1-1,-2-1 1,44-63-1,69-133-275,-128 199-339,-12 21-32,1 1 1,0 0-1,1 1 0,10-15 0,-15 23 1,0-1 0,0 0 0,0 0 0,0 0 0,0 0 0,0 0 0,-1 1 0,1-1 0,0 0 0,0 0 0,0 0 0,0 0 0,0 0 0,0 1 0,0-1 0,0 0 0,1 0 0,-1 0 0,0 0 0,0 0 0,0 0 0,0 1 0,0-1 0,0 0 0,0 0 0,0 0 0,0 0 0,0 0 0,0 0 0,0 1 0,1-1 0,-1 0 0,0 0 0,0 0 0,0 0 0,0 0 0,0 0 0,0 0 0,1 0 0,-1 0 0,0 0 0,0 0 0,0 0 0,0 0 0,0 0 0,0 0 0,1 0 0,-1 0 0,0 0 0,0 0 0,0 0 0,0 0 0,0 0 0,1 0 0,-1 0 0,0 3 0,-3 31 0,-1-1 0,-15 61 0,2-10 0,8-20 0,-1 111 0,10-174 0,0 1 0,0 0 0,0-1 0,0 1 0,0 0 0,0-1 0,1 1 0,-1 0 0,1-1 0,-1 1 0,1 0-1,0-1 1,0 1 0,0-1 0,1 3 0,-2-4-4,1 1 1,-1-1-1,1 0 0,0 1 0,-1-1 0,1 1 0,0-1 0,-1 0 0,1 0 1,0 1-1,-1-1 0,1 0 0,0 0 0,-1 0 0,1 0 0,0 0 1,-1 0-1,1 0 0,0 0 0,0 0 0,-1 0 0,1 0 0,0 0 0,1-1 1,-1 0-38,1 0 1,0 0-1,-1 0 1,1 0 0,0 0-1,-1 0 1,0-1-1,1 1 1,-1 0 0,0-1-1,0 1 1,0-1-1,0 0 1,0 1 0,0-1-1,0 0 1,0 0-1,-1 1 1,1-1 0,-1 0-1,1 0 1,-1 0-1,0 0 1,1 0 0,-1-2-1,0 0-787,0 0 0,0 0 0,-1 0 0,1 0-1,-1 0 1,0 0 0,0 0 0,0 0 0,0 0 0,-1 0-1,1 1 1,-1-1 0,0 0 0,-4-5 0,-14-16-6069</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4.143"/>
    </inkml:context>
    <inkml:brush xml:id="br0">
      <inkml:brushProperty name="width" value="0.025" units="cm"/>
      <inkml:brushProperty name="height" value="0.025" units="cm"/>
    </inkml:brush>
  </inkml:definitions>
  <inkml:trace contextRef="#ctx0" brushRef="#br0">39 0 17617,'0'0'9449,"-6"88"-8328,-3-38-897,-3 8-192,6 1-64,1 0-609,5-1-832,0-6-353,0-5-993,0-6-1248,0-5-3108</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4.488"/>
    </inkml:context>
    <inkml:brush xml:id="br0">
      <inkml:brushProperty name="width" value="0.025" units="cm"/>
      <inkml:brushProperty name="height" value="0.025" units="cm"/>
    </inkml:brush>
  </inkml:definitions>
  <inkml:trace contextRef="#ctx0" brushRef="#br0">1 0 20275,'0'0'7495</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8.318"/>
    </inkml:context>
    <inkml:brush xml:id="br0">
      <inkml:brushProperty name="width" value="0.025" units="cm"/>
      <inkml:brushProperty name="height" value="0.025" units="cm"/>
    </inkml:brush>
  </inkml:definitions>
  <inkml:trace contextRef="#ctx0" brushRef="#br0">61 65 7655,'0'0'8002,"2"-9"-4281,2-2-2666,-2 6-350,-1 0-1,0 0 0,0 0 0,0 0 0,0 0 0,-1-9 1,-4 21 3243,-17 33-3882,-17 86 62,35-109-110,0-1 0,1 0-1,1 1 1,0 0 0,3 32 0,-2-48 1,0 1 0,1-1 0,-1 0-1,0 1 1,1-1 0,-1 0 0,0 1 0,1-1 0,0 0 0,-1 1 0,1-1-1,0 0 1,0 0 0,-1 0 0,1 0 0,0 0 0,0 0 0,0 0-1,0 0 1,0 0 0,1 0 0,-1 0 0,0-1 0,0 1 0,1-1-1,-1 1 1,0-1 0,1 1 0,-1-1 0,0 0 0,1 1 0,-1-1-1,0 0 1,1 0 0,-1 0 0,1 0 0,-1 0 0,0 0 0,1-1 0,-1 1-1,1 0 1,-1-1 0,0 1 0,0-1 0,1 1 0,-1-1 0,0 0-1,2-1 1,5-2 192,0 0 1,-1 0-1,1-1 0,-1 0 0,-1 0 0,12-11 0,-4-1-127,0-1 0,0-1-1,-2 0 1,-1-1-1,0 0 1,-1-1 0,-1 0-1,6-25 1,-22 81-84,1 0 0,-3 66 0,8-100 0,1 0 0,0 0 0,0 0 0,0-1 0,0 1 0,0 0 0,0 0 0,0 0 0,0 0 0,1 0 0,-1 0 0,0 0 0,0 0 0,1 0 0,-1-1 0,1 1 0,-1 0 0,1 0 0,-1 0 0,1-1 0,-1 1 0,1 0 0,0-1 0,-1 1 0,1 0 0,0-1 0,0 1 0,-1-1 0,1 1 0,2 0 0,-1-1 0,0 0 0,0 0 0,0 0 0,0 0 0,0-1 0,0 1 0,0-1 0,0 1 0,0-1 0,0 0 0,0 0 0,0 0 0,2-1 0,10-6 0,-1-1 0,21-18 0,-33 26 0,24-23 0,-20 17 0,1 1 0,1 0 0,-1 0 0,1 0 0,0 1 0,0 0 0,0 0 0,1 1 0,11-5 0,-18 11 0,0 0 0,0 0 0,-1 1 0,1-1 0,-1 0 0,1 1 0,-1-1 0,1 0 0,-1 1 0,0-1 0,0 1 0,-1-1 0,1 4 0,-1-2 0,-12 112 0,13-116 0,1 1 0,-1-1 0,0 0 0,0 1 0,1-1 0,-1 0 0,0 1 0,1-1 0,-1 0 0,0 0 0,1 1 0,-1-1 0,0 0 0,1 0 0,-1 0 0,1 1 0,-1-1 0,0 0 0,1 0 0,-1 0 0,1 0 0,-1 0 0,1 0 0,-1 0 0,0 0 0,1 0 0,-1 0 0,1 0 0,-1 0 0,0 0 0,1 0 0,-1-1 0,1 1 0,-1 0 0,0 0 0,1 0 0,-1-1 0,0 1 0,1 0 0,-1 0 0,0-1 0,1 1 0,-1 0 0,0-1 0,0 1 0,1 0 0,-1-1 0,22-14 0,-4-1 0,-10 8 0,1-1 0,0 2 0,1-1 0,-1 1 0,1 1 0,1 0 0,-1 0 0,1 1 0,0 1 0,15-5 0,-25 9-160,0 0-1,0 0 1,0 0-1,0 0 1,0 0 0,0 1-1,0-1 1,0 0-1,0 1 1,0-1-1,0 1 1,0-1 0,0 1-1,0-1 1,-1 1-1,1-1 1,0 1 0,0 0-1,-1 0 1,1-1-1,0 1 1,-1 0 0,1 0-1,-1 0 1,1 0-1,-1 0 1,1 0-1,-1 0 1,0-1 0,1 1-1,-1 0 1,0 0-1,0 0 1,0 1 0,0-1-1,0 0 1,0 0-1,0 0 1,0 0-1,0 1 1,-1-1-165,1 0-1,0 0 1,0 1-1,0-1 1,0 0-1,1 0 1,-1 1-1,0-1 1,0 0-1,1 0 1,-1 0-1,0 0 1,1 0-1,-1 1 1,1-1-1,0 0 1,-1 0-1,1 0 1,0 0 0,0 0-1,0-1 1,-1 1-1,1 0 1,0 0-1,0-1 1,0 1-1,0 0 1,0-1-1,1 1 1,-1-1-1,0 1 1,2 0-1,10-1-10991</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8.662"/>
    </inkml:context>
    <inkml:brush xml:id="br0">
      <inkml:brushProperty name="width" value="0.025" units="cm"/>
      <inkml:brushProperty name="height" value="0.025" units="cm"/>
    </inkml:brush>
  </inkml:definitions>
  <inkml:trace contextRef="#ctx0" brushRef="#br0">127 184 13485,'0'0'11483,"-10"8"-11088,-3 4-199,1 0 0,0 1 0,1 1 0,-18 25 0,24-31 70,0 0-1,1 0 0,-1 1 1,2-1-1,-1 1 1,1 0-1,0 0 0,1 1 1,0-1-1,1 0 1,0 1-1,0 11 1,1-20-248,0 0 1,0-1-1,1 1 1,-1 0-1,0 0 1,1 0 0,-1-1-1,1 1 1,-1 0-1,1-1 1,-1 1-1,1 0 1,-1-1 0,1 1-1,0 0 1,-1-1-1,1 1 1,0-1-1,0 0 1,-1 1 0,1-1-1,0 1 1,0-1-1,0 0 1,0 0-1,-1 1 1,1-1 0,0 0-1,0 0 1,0 0-1,0 0 1,0 0-1,-1 0 1,1 0 0,0 0-1,0-1 1,2 1-1,36-11 745,-22 2-623,-1-1 1,0 0 0,0-1-1,-1-1 1,0 0 0,19-21 0,72-94 379,-90 107-520,-1-1 0,-1 0 0,-1 0 0,-1-1 0,-1-1 0,12-37 0,-43 83 0,-43 92 0,57-101 0,0 0 0,1 0 0,1 0 0,0 1 0,1-1 0,-2 28 0,5-40 11,0 0 1,0 0-1,0-1 0,0 1 1,1 0-1,-1 0 1,0 0-1,1 0 0,0 0 1,-1-1-1,1 1 0,0 0 1,0-1-1,0 1 1,0-1-1,0 1 0,1-1 1,-1 1-1,0-1 0,1 0 1,-1 1-1,0-1 0,1 0 1,0 0-1,-1 0 1,1 0-1,0 0 0,-1-1 1,1 1-1,2 0 0,0 0-146,1 0-1,0 0 1,-1-1-1,1 1 1,-1-1-1,1 0 1,0 0-1,-1-1 1,1 1-1,-1-1 1,1 0-1,4-2 1,17-13-6912</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49.832"/>
    </inkml:context>
    <inkml:brush xml:id="br0">
      <inkml:brushProperty name="width" value="0.025" units="cm"/>
      <inkml:brushProperty name="height" value="0.025" units="cm"/>
    </inkml:brush>
  </inkml:definitions>
  <inkml:trace contextRef="#ctx0" brushRef="#br0">165 280 7847,'0'0'10512,"4"-10"-6145,-1 2-3716,0 3-107,0-1 0,-1 0 0,0 0 0,0 0 0,0 0 0,-1 0 0,1 0 0,-2 0 0,1 0 1,-1-1-1,0-8 0,-1 13-476,0 1 0,1 0 0,-1 0-1,0 0 1,0 0 0,0 0 0,0 0 0,0 0 0,-1 0 0,1 0 0,0 0 0,0 1 0,0-1 0,-1 0 0,1 1 0,0-1 0,-1 1 0,1 0 0,-1-1 0,1 1 0,0 0 0,-1 0 0,1 0 0,-1 0 0,-2 0 0,-38 4 1026,34 0-1094,1 0 0,-1 0 0,1 1 0,0-1 0,0 2 0,0-1 0,1 1 0,0 0 0,0 0 0,0 1 0,1 0 0,0 0 0,0 0 0,1 0 0,-1 1 0,2 0 0,-1 0 0,-3 12 0,7-19 0,0-1 0,0 0 0,0 1 0,0-1 0,0 1 0,0-1 0,0 1 0,0-1 0,0 1 0,0-1 0,0 0 0,0 1 0,0-1 0,1 1 0,-1-1 0,0 0 0,0 1 0,0-1 0,1 1 0,-1-1 0,0 0 0,0 1 0,1-1 0,-1 0 0,0 1 0,1-1 0,-1 0 0,0 0 0,1 1 0,-1-1 0,1 0 0,-1 0 0,0 0 0,1 1 0,-1-1 0,1 0 0,-1 0 0,0 0 0,1 0 0,-1 0 0,1 0 0,-1 0 0,1 0 0,-1 0 0,1 0 0,0 0 0,23-6 0,-14 0 0,1 0 0,-1-1 0,0 0 0,0-1 0,-1 0 0,15-16 0,47-60 0,-54 62 0,0 0 0,-2-1 0,-1-1 0,18-38 0,-56 120 0,-32 89 0,49-124 0,1-1 0,1 1 0,1 0 0,-1 43 0,4-65 0,1 0 0,0 0 0,0-1 0,0 1 0,0 0 0,0 0 0,0 0 0,0 0 0,0 0 0,1 0 0,-1 0 0,0-1 0,1 1 0,-1 0 0,0 0 0,1 0 0,-1 0 0,1-1 0,-1 1 0,1 0 0,-1-1 0,1 1 0,0 0 0,-1-1 0,1 1 0,0-1 0,-1 1 0,1-1 0,0 1 0,0-1 0,1 1 0,0-1 0,0 0 0,0 0 0,1 0 0,-1 0 0,0-1 0,0 1 0,0 0 0,0-1 0,0 0 0,0 0 0,0 1 0,4-3 0,3-3 0,1 0 0,-1 0 0,0-1 0,9-9 0,10-18 0,23-40 0,-35 53 0,-28 46 0,5-12 0,0 0 0,1 1 0,1-1 0,0 1 0,1 0 0,0 0 0,1 0 0,-1 18 0,4-32 0,0 1 0,0-1 0,0 0 0,0 1 0,0-1 0,0 1 0,0-1 0,1 1 0,-1-1 0,0 0 0,0 1 0,0-1 0,0 1 0,1-1 0,-1 0 0,0 1 0,1-1 0,-1 1 0,0-1 0,0 0 0,1 0 0,-1 1 0,0-1 0,1 0 0,-1 0 0,1 1 0,-1-1 0,0 0 0,1 0 0,-1 0 0,1 1 0,-1-1 0,1 0 0,-1 0 0,1 0 0,-1 0 0,0 0 0,1 0 0,25-6 0,20-17 0,-16 2 0,52-49 0,-69 58 0,-1-1 0,0 0 0,-1-1 0,-1-1 0,0 0 0,8-16 0,-70 123 0,47-81 0,0 1 0,1 0 0,0 0 0,1 0 0,0 1 0,1-1 0,-1 22 0,3-33 3,0-1 0,0 1 0,0-1 0,0 1 0,0-1 0,0 1 0,0-1 0,0 1 1,0-1-1,0 1 0,0-1 0,0 1 0,0-1 0,1 1 0,-1-1 0,0 1 0,0-1 0,1 1 0,-1-1 0,0 1 0,1-1 0,-1 0 0,0 1 0,1-1 0,-1 0 1,1 1-1,-1-1 0,0 0 0,1 1 0,-1-1 0,1 0 0,-1 0 0,1 0 0,-1 1 0,1-1 0,21-7 107,-17 4-267,0 0 0,-1 0-1,1-1 1,-1 0 0,1 0-1,5-8 1,8-23-5325,0-8-5195</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0.161"/>
    </inkml:context>
    <inkml:brush xml:id="br0">
      <inkml:brushProperty name="width" value="0.025" units="cm"/>
      <inkml:brushProperty name="height" value="0.025" units="cm"/>
    </inkml:brush>
  </inkml:definitions>
  <inkml:trace contextRef="#ctx0" brushRef="#br0">0 0 19378,'0'0'12172,"0"50"-17681,15-43-1250,5-2-5669</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0.536"/>
    </inkml:context>
    <inkml:brush xml:id="br0">
      <inkml:brushProperty name="width" value="0.025" units="cm"/>
      <inkml:brushProperty name="height" value="0.025" units="cm"/>
    </inkml:brush>
  </inkml:definitions>
  <inkml:trace contextRef="#ctx0" brushRef="#br0">253 1 23734,'0'0'2179,"-11"0"623,-5 1-2433,0 0-1,0 1 0,1 1 1,-1 1-1,1 0 0,0 1 1,0 1-1,0 0 0,1 1 1,-23 14-1,26-15-368,8-4 0,0-1 0,0 1 0,0 0 0,0 0 0,0 0 0,1 0 0,-1 0 0,1 0 0,-1 1 0,1-1 0,0 1 0,0 0 0,0 0 0,-2 4 0,7-5 0,1-2 0,0 1 0,0 0 0,0-1 0,0 0 0,-1 0 0,8 0 0,-7 0 0,18 0 0,-1 1 0,0 1 0,27 5 0,-40-5 0,0 0 0,0 1 0,0 0 0,-1 0 0,1 0 0,-1 1 0,0 0 0,0 1 0,0-1 0,0 1 0,9 10 0,-14-13 0,0 0 0,0 1 0,0 0 0,0-1 0,0 1 0,-1 0 0,1 0 0,-1 0 0,0 0 0,1 0 0,-2 0 0,1 0 0,0 0 0,0 0 0,-1 0 0,0 1 0,0-1 0,0 0 0,0 5 0,-2-3 0,1 1 0,-1-1 0,0 1 0,0-1 0,0 0 0,-1 0 0,0 0 0,0 0 0,0 0 0,-5 5 0,-8 7 0,-1 0 0,-1-1 0,0 0 0,-21 12 0,36-27 0,-12 10 0,-29 17 0,44-28-8,0 0-1,0 0 1,0 0-1,0 0 1,0 0-1,-1 0 1,1 0-1,0 0 1,0 0-1,0 0 1,0 0-1,0 0 1,-1 0-1,1 0 1,0 0-1,0 0 1,0 0 0,0 0-1,0 0 1,-1 0-1,1 0 1,0 0-1,0 0 1,0 0-1,0-1 1,0 1-1,0 0 1,-1 0-1,1 0 1,0 0-1,0 0 1,0 0-1,0 0 1,0 0 0,0-1-1,0 1 1,0 0-1,0 0 1,0 0-1,0 0 1,-1 0-1,1-1 1,0 1-1,0 0 1,0 0-1,0 0 1,0 0-1,0 0 1,0-1-1,0 1 1,0 0 0,0 0-1,0 0 1,1 0-1,-1 0 1,0-1-1,4-14-1328,9-13-3238,10-8-2008,5-7-2572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0.878"/>
    </inkml:context>
    <inkml:brush xml:id="br0">
      <inkml:brushProperty name="width" value="0.025" units="cm"/>
      <inkml:brushProperty name="height" value="0.025" units="cm"/>
    </inkml:brush>
  </inkml:definitions>
  <inkml:trace contextRef="#ctx0" brushRef="#br0">126 0 20499,'0'0'10122,"-5"14"-8835,-26 58-844,12-32-360,1 2 0,3 0 1,1 1-1,-9 47 0,23-88-83,0-1 0,-1 1 0,1-1 0,0 0 0,0 1 0,1-1 0,-1 0 0,0 1 0,0-1 0,1 0 0,-1 1 0,0-1 0,1 0 0,-1 0 0,1 1 0,0-1 0,-1 0 0,1 0 0,0 0 0,0 0 0,0 0 0,0 0 0,0 0 0,0 0 0,0 0 0,0 0 0,0-1 0,0 1 0,1 0 0,-1-1 0,0 1 0,0-1 0,1 1 0,-1-1 0,0 0 0,3 1 0,7 0 0,0 0 0,-1 0 0,1-2 0,13 0 0,25 0 0,-47 2 0,-1 1 0,0-1 0,0 1 0,0-1 0,0 1 0,0 0 0,0 0 0,-1-1 0,1 1 0,0 0 0,-1 0 0,0 0 0,1 0 0,-1 0 0,0 0 0,0-1 0,0 1 0,0 3 0,-1 6 0,1-32 0,6-172 0,-6 192-52,1 0 0,-1 0 0,0 0 1,0 0-1,1 0 0,-1 0 0,0 0 0,1 1 0,-1-1 0,1 0 0,0 0 1,-1 1-1,1-1 0,-1 0 0,1 1 0,0-1 0,0 0 0,-1 1 1,1-1-1,0 1 0,0-1 0,0 1 0,0 0 0,-1-1 0,1 1 0,0 0 1,0-1-1,0 1 0,0 0 0,0 0 0,0 0 0,2 0 0,38 0-4282,-28 1 1983,-19-1-5395</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1.235"/>
    </inkml:context>
    <inkml:brush xml:id="br0">
      <inkml:brushProperty name="width" value="0.025" units="cm"/>
      <inkml:brushProperty name="height" value="0.025" units="cm"/>
    </inkml:brush>
  </inkml:definitions>
  <inkml:trace contextRef="#ctx0" brushRef="#br0">0 21 16367,'0'0'9994,"54"-20"-9450,-21 20-447,5 0-129,-4 0-1538,0 6-2914,-4 4-4645</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1.563"/>
    </inkml:context>
    <inkml:brush xml:id="br0">
      <inkml:brushProperty name="width" value="0.025" units="cm"/>
      <inkml:brushProperty name="height" value="0.025" units="cm"/>
    </inkml:brush>
  </inkml:definitions>
  <inkml:trace contextRef="#ctx0" brushRef="#br0">79 25 21652,'0'0'6193,"-8"9"-4084,2-3-1574,-33 33 1033,36-36-1514,0 0 1,1 0-1,-1 1 1,1-1 0,0 1-1,0-1 1,0 1 0,1 0-1,-1 0 1,1 0 0,0 0-1,-1 7 1,2-10-55,0-1 0,0 0 0,0 1 0,0-1 0,0 0 0,0 0 0,1 1 0,-1-1 0,0 0 0,0 1 0,0-1 0,0 0 0,0 0 0,1 1 0,-1-1 0,0 0 0,0 0 0,1 1 0,-1-1 0,0 0 0,0 0 0,1 0 0,-1 0 0,0 1 0,0-1 0,1 0 0,-1 0 0,0 0 0,1 0 0,-1 0 0,0 0 0,0 0 0,1 0 0,-1 0 0,0 0 0,1 0 0,-1 0 0,0 0 0,1 0 0,-1 0 0,0 0 0,1 0 0,-1 0 0,0 0 0,0 0 0,1-1 0,-1 1 0,14-6 0,5-8-1163,-1-2 0,-1 0 0,0-1-1,-1 0 1,17-25 0,-24 31 962,-63 85 34,30-32-1098,12-2-4515,12-39 4798,0 0-131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572"/>
    </inkml:context>
    <inkml:brush xml:id="br0">
      <inkml:brushProperty name="width" value="0.025" units="cm"/>
      <inkml:brushProperty name="height" value="0.025" units="cm"/>
    </inkml:brush>
  </inkml:definitions>
  <inkml:trace contextRef="#ctx0" brushRef="#br0">0 104 9929,'0'0'20500,"48"-30"-19699,-6 17-481,1-1-224,3 0-160,0 1-1666,-10 4-3266,-7-2-3428</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2.045"/>
    </inkml:context>
    <inkml:brush xml:id="br0">
      <inkml:brushProperty name="width" value="0.025" units="cm"/>
      <inkml:brushProperty name="height" value="0.025" units="cm"/>
    </inkml:brush>
  </inkml:definitions>
  <inkml:trace contextRef="#ctx0" brushRef="#br0">131 262 14574,'0'0'9363,"4"-8"-7339,3-3-1220,4-10 35,-4-3 3230,-113 406-2975,52-239-1094,75-211 0,52-114 0,71-162 0,-138 331 0,32-62 0,-37 72 0,1 0 0,0 1 0,0-1 0,0 0 0,0 1 0,0-1 0,1 1 0,-1 0 0,1 0 0,-1 0 0,1 0 0,0 0 0,0 0 0,0 1 0,0-1 0,0 1 0,0 0 0,0 0 0,7-1 0,-10 2 0,1 0 0,-1 0 0,1 0 0,-1 1 0,1-1 0,0 0 0,-1 0 0,1 1 0,-1-1 0,0 0 0,1 1 0,-1-1 0,1 0 0,-1 1 0,1-1 0,-1 0 0,0 1 0,1-1 0,-1 1 0,0-1 0,0 1 0,1-1 0,-1 1 0,0-1 0,0 1 0,0-1 0,1 1 0,-1-1 0,0 2 0,2 25 0,-11 24 0,0-31 0,-1-1 0,-14 21 0,14-24 0,0 1 0,1 0 0,-8 21 0,17-36 0,-1 1 0,0-1 0,1 0 0,0 1 0,-1-1 0,1 0 0,0 1 0,0-1 0,0 1 0,1-1 0,-1 0 0,0 1 0,1-1 0,0 0 0,-1 1 0,1-1 0,0 0 0,0 0 0,1 0 0,-1 0 0,0 0 0,1 0 0,-1 0 0,1 0 0,-1 0 0,1 0 0,3 1 0,-1 1 0,1-1 0,0 0 0,0 0 0,1 0 0,-1-1 0,0 0 0,1 0 0,0 0 0,10 2 0,-15-4 0,1 0 0,-1 0 0,1 0 0,-1 1 0,1-1 0,-1 1 0,0-1 0,1 1 0,-1 0 0,0-1 0,1 1 0,-1 0 0,0 0 0,0 0 0,0 0 0,0 0 0,0 0 0,0 0 0,0 0 0,0 0 0,0 1 0,1 1 0,-2-1 0,0-1 0,0 0 0,0 0 0,0 0 0,0 0 0,0 0 0,0 0 0,-1 0 0,1 1 0,0-1 0,-1 0 0,1 0 0,-1 0 0,1 0 0,-1 0 0,1 0 0,-1-1 0,0 1 0,1 0 0,-1 0 0,0 0 0,0-1 0,0 1 0,0 0 0,0-1 0,0 1 0,0 0 0,0-1 0,0 0 0,0 1 0,0-1 0,-1 1 0,-7 2 23,1-1-1,0 0 1,-1 0 0,0-1-1,1 0 1,-16-1 0,22 0-36,-1 0-1,0 0 1,1 0 0,-1-1 0,0 1-1,1-1 1,-1 0 0,1 0 0,-1 0-1,1 0 1,-4-3 0,5 4-9,0-1 0,0 0 0,0 0 0,1 0 0,-1 1 1,1-1-1,-1 0 0,0 0 0,1 0 0,0 0 0,-1 0 0,1 0 0,0 0 0,-1 0 0,1-1 1,0 1-1,0 0 0,0 0 0,0 0 0,0 0 0,0 0 0,0 0 0,0 0 0,0 0 0,1 0 0,-1 0 1,0 0-1,2-2 0,-1 0-1074,1 0 0,-1 1 0,1-1 0,0 1 0,0 0 0,0-1 0,0 1 0,0 0 0,5-3 0,13-11-8865</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2.436"/>
    </inkml:context>
    <inkml:brush xml:id="br0">
      <inkml:brushProperty name="width" value="0.025" units="cm"/>
      <inkml:brushProperty name="height" value="0.025" units="cm"/>
    </inkml:brush>
  </inkml:definitions>
  <inkml:trace contextRef="#ctx0" brushRef="#br0">86 31 18738,'0'0'13452,"8"7"-12960,-2-3-479,-1 0 0,1-1 1,-1 1-1,1-1 0,0-1 1,0 1-1,9 2 0,-14-5-13,0 0-1,0 1 1,1-1-1,-1 0 1,0 0-1,1 0 1,-1 0-1,1 0 1,-1 0-1,0-1 1,1 1-1,-1 0 0,0-1 1,0 1-1,1-1 1,-1 1-1,0-1 1,0 1-1,2-2 1,-1 0-1,-1 0 1,0 0-1,0 1 0,0-1 1,0 0-1,0 0 1,0 0-1,0 0 0,-1 0 1,1 0-1,-1 0 1,1-1-1,-1 1 0,0 0 1,0 0-1,0 0 1,0-3-1,0 4 1,0 0 0,0 1 0,0-1 0,0 0 0,0 0 0,0 0 0,0 0 0,0 1 0,-1-1 0,1 0 0,0 0 0,0 0 0,-1 1 0,1-1 0,-1 0 0,1 1 0,-1-1 0,1 0 0,-1 1 0,1-1 0,-1 0 0,0 1 0,1-1 0,-1 1 0,0-1 0,1 1 0,-1-1 0,-1 0 0,0 1 0,-1 0 0,1-1 0,0 1 0,0 0 0,0 0 0,0 0 0,-1 0 0,1 1 0,0-1 0,0 1 0,-3 0 0,-1 1 0,-1 1 0,0-1 0,1 1 0,-1 1 0,1-1 0,-7 6 0,2 1 0,0 1 0,1-1 0,0 2 0,1-1 0,-8 14 0,13-19 0,1 1 0,-1-1 0,1 1 0,1 0 0,-1 0 0,1 0 0,0 0 0,1 1 0,0-1 0,0 1 0,0 12 0,1-18-34,1 1 0,-1-1 0,0 0 0,1 0 0,0 1 0,-1-1 0,1 0 0,0 0 0,0 0 0,0 0 1,0 0-1,1 0 0,-1-1 0,0 1 0,1 0 0,0 0 0,-1-1 0,1 1 0,0-1 0,-1 0 0,1 1 0,0-1 0,0 0 0,4 1 0,1 1-532,-1-1-1,0-1 1,1 1-1,0-1 1,-1 0-1,1-1 0,7 1 1,5-1-8787</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3.513"/>
    </inkml:context>
    <inkml:brush xml:id="br0">
      <inkml:brushProperty name="width" value="0.025" units="cm"/>
      <inkml:brushProperty name="height" value="0.025" units="cm"/>
    </inkml:brush>
  </inkml:definitions>
  <inkml:trace contextRef="#ctx0" brushRef="#br0">0 162 11403,'0'0'4687,"4"-11"-1276,0 1-2706,0 1 1,1-1-1,0 1 1,0 0-1,1 1 0,0-1 1,0 1-1,1 0 1,0 1-1,0 0 0,1 0 1,0 0-1,0 1 0,16-8 1,-19 11-513,1 0 1,-1 0 0,1 0-1,0 1 1,0 0 0,0 0-1,0 1 1,0 0 0,0 0-1,13 0 1,-18 1-191,0 1 1,0-1-1,0 1 0,1 0 1,-1-1-1,0 1 1,-1 0-1,1 0 1,0 0-1,0 0 0,0 0 1,0 0-1,-1 0 1,1 0-1,0 0 1,-1 0-1,1 0 0,-1 0 1,0 0-1,1 1 1,-1-1-1,0 0 0,0 0 1,1 1-1,-1-1 1,0 0-1,0 0 1,0 1-1,-1-1 0,1 0 1,0 0-1,0 0 1,-1 1-1,0 1 1,-10 47 217,-16 18-111,19-53-97,2 0 0,0 0 0,0 1 0,2 0 0,0 0 0,0 0 0,0 21 0,4-37-13,0 1 0,1 0 0,-1 0 0,1 0 0,-1 0 0,1-1 0,-1 1 0,1 0 0,-1 0 0,1-1 0,0 1 0,-1-1 0,1 1 0,0 0 0,-1-1 0,1 1 0,0-1 0,0 0 0,0 1 0,0-1 0,-1 0 0,1 1 0,0-1 0,0 0 0,0 0 0,0 0 0,0 0 0,0 0 0,0 0 0,0 0 0,-1 0 0,1 0 0,0 0 0,0 0 0,0-1 0,0 1 0,0 0 0,0-1 0,0 1 0,42-13 0,-25 3 0,0 0 0,-1-1 0,0-1 0,0 0 0,23-25 0,-30 27 0,0 0 0,-1-1 0,0 0 0,-1-1 0,0 1 0,-1-2 0,0 1 0,-1-1 0,5-14 0,-11 14 0,-4 17 0,-6 9 0,1 1 0,0 0 0,1 1 0,-11 27 0,15-33 0,1 0 0,0 0 0,1 0 0,0 1 0,0-1 0,1 1 0,0-1 0,1 1 0,1 18 0,-1-27 0,0 0 0,1 0 0,-1 0 0,0 0 0,1 0 0,-1 0 0,0 0 0,1 0 0,-1 0 0,1 0 0,-1-1 0,1 1 0,0 0 0,-1 0 0,1-1 0,0 1 0,0 0 0,-1-1 0,1 1 0,0 0 0,0-1 0,0 1 0,0-1 0,0 0 0,2 1 0,-1 0 0,1-1 0,0 0 0,0 0 0,-1 0 0,1 0 0,0 0 0,0 0 0,-1-1 0,6-1 0,-1 0 0,1-1 0,-1 0 0,1 0 0,-1-1 0,12-8 0,-6 1 0,-1-1 0,0 0 0,-1 0 0,17-26 0,-23 31 0,0-1 0,-1 0 0,0 1 0,0-2 0,-1 1 0,0 0 0,-1-1 0,1 1 0,-2-1 0,2-15 0,-3 24 0,0 0 0,0 0 0,0 0 0,0-1 0,0 1 0,0 0 0,0 0 0,0 0 0,0 0 0,-1-1 0,1 1 0,0 0 0,0 0 0,0 0 0,0 0 0,0 0 0,-1 0 0,1 0 0,0-1 0,0 1 0,0 0 0,0 0 0,-1 0 0,1 0 0,0 0 0,0 0 0,0 0 0,-1 0 0,1 0 0,0 0 0,0 0 0,0 0 0,-1 0 0,1 0 0,0 0 0,0 0 0,0 0 0,0 0 0,-1 0 0,1 0 0,0 1 0,0-1 0,0 0 0,0 0 0,-1 0 0,1 0 0,0 0 0,0 0 0,0 1 0,0-1 0,0 0 0,0 0 0,-1 0 0,1 0 0,0 1 0,0-1 0,0 0 0,0 0 0,0 0 0,0 0 0,0 1 0,-9 8 0,6-6 0,0 0 0,1 0 0,-1 0 0,1 1 0,-1 0 0,1-1 0,0 1 0,1 0 0,-1 0 0,1 0 0,-1 0 0,1 0 0,-1 7 0,7-10 0,0-1 0,-1 1 0,1-1 0,0-1 0,-1 1 0,1 0 0,0-1 0,6-2 0,-10 2 0,0 1 0,0-1 0,0 1 0,1-1 0,-1 1 0,0-1 0,0 1 0,1 0 0,-1-1 0,0 1 0,1 0 0,-1 0 0,0 0 0,1 0 0,-1 0 0,0 0 0,0 1 0,1-1 0,-1 0 0,0 1 0,0-1 0,1 1 0,-1-1 0,2 2 0,9 25 0,-3 0 0,-9-26 0,1 0 0,0 1 0,-1-1 0,1 0 0,0 0 0,-1 0 0,1 1 0,0-1 0,0 0 0,0 0 0,0 0 0,0 0 0,0 0 0,1-1 0,-1 1 0,0 0 0,0 0 0,1-1 0,-1 1 0,0-1 0,1 1 0,-1-1 0,0 0 0,1 1 0,-1-1 0,1 0 0,-1 0 0,2 0 0,1-1 0,-1 0 0,0 0 0,1 0 0,-1 0 0,0 0 0,0-1 0,0 0 0,0 0 0,0 0 0,0 0 0,4-4 0,-1 0 0,0 1 0,-1-2 0,1 1 0,-1-1 0,0 0 0,-1 0 0,1 0 0,-1 0 0,4-14 0,21 12-2082,-10-12-7602,-9 5 374</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3.872"/>
    </inkml:context>
    <inkml:brush xml:id="br0">
      <inkml:brushProperty name="width" value="0.025" units="cm"/>
      <inkml:brushProperty name="height" value="0.025" units="cm"/>
    </inkml:brush>
  </inkml:definitions>
  <inkml:trace contextRef="#ctx0" brushRef="#br0">0 1 13357,'0'0'12043</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4.214"/>
    </inkml:context>
    <inkml:brush xml:id="br0">
      <inkml:brushProperty name="width" value="0.025" units="cm"/>
      <inkml:brushProperty name="height" value="0.025" units="cm"/>
    </inkml:brush>
  </inkml:definitions>
  <inkml:trace contextRef="#ctx0" brushRef="#br0">111 177 19282,'0'0'12748,"-9"3"-12294,3-2-443,0 1 0,0 1 0,1-1 0,0 1-1,-1 0 1,1 0 0,0 0 0,0 1 0,1 0 0,-1 0 0,1 0 0,0 0 0,0 1-1,0 0 1,0 0 0,1 0 0,0 0 0,0 0 0,0 1 0,1-1 0,0 1-1,0 0 1,0-1 0,1 1 0,-1 9 0,2-15-11,0 1 0,0-1 0,0 0 0,0 1 0,0-1 0,0 1 0,0-1 0,0 0 0,0 1 0,0-1 0,0 0 0,0 1 0,0-1 0,1 1 0,-1-1 0,0 0 0,0 1 0,0-1 0,1 0 0,-1 1 0,0-1 0,0 0 0,1 0 0,-1 1 0,0-1 0,1 0 0,-1 0 0,0 1 0,1-1 0,-1 0 0,1 0 0,-1 0 0,0 0 0,1 0 0,17-3 0,14-17 0,-12-1 0,0-1 0,-2-1 0,-1-1 0,0 0 0,-2-1 0,-1-1 0,-1 0 0,-1-1 0,12-41 0,-34 99 0,-3 3 0,2 0 0,2 1 0,1 1 0,-6 64 0,14-99-98,-1 0 1,1 0-1,0 0 1,0 1-1,0-1 0,0 0 1,1 0-1,-1 0 1,0 0-1,0 0 0,1 0 1,-1 1-1,1-1 1,-1 0-1,1 0 0,-1 0 1,1 0-1,0 0 1,-1-1-1,1 1 0,0 0 1,0 0-1,-1 0 1,1 0-1,0-1 0,0 1 1,0-1-1,0 1 1,0 0-1,0-1 0,0 0 1,0 1-1,0-1 1,1 0-1,-1 1 0,0-1 1,0 0-1,0 0 1,0 0-1,0 0 0,1 0 1,-1 0-1,0 0 1,0 0-1,2-1 0,19 0-6975</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4.649"/>
    </inkml:context>
    <inkml:brush xml:id="br0">
      <inkml:brushProperty name="width" value="0.025" units="cm"/>
      <inkml:brushProperty name="height" value="0.025" units="cm"/>
    </inkml:brush>
  </inkml:definitions>
  <inkml:trace contextRef="#ctx0" brushRef="#br0">94 49 15791,'0'0'15588,"-8"3"-14915,5-2-604,-43 21 393,45-21-455,-1-1-1,0 1 1,1 1-1,-1-1 1,1 0 0,-1 0-1,1 1 1,0-1-1,-1 0 1,1 1-1,0-1 1,0 1 0,0 0-1,0-1 1,0 1-1,0 0 1,1 0-1,-1-1 1,1 1-1,-1 0 1,1 0 0,-1 0-1,1 0 1,0 0-1,0 0 1,0 0-1,1 3 1,1-2-7,0-1 0,1 1 0,-1 0 0,1-1 0,0 0 0,0 0 0,0 1 0,0-2 0,3 3 0,15 11 0,-14-8 0,-2 0 0,1 1 0,-1-1 0,0 1 0,0 0 0,-1 1 0,0-1 0,-1 1 0,0 0 0,0-1 0,-1 1 0,2 11 0,0 14 0,-1 66 0,-3-91 0,0-8 0,0 0 0,0 0 0,0 1 0,0-1 0,0 0 0,0 0 0,0 0 0,0 0 0,-1 0 0,1 0 0,0 0 0,-1 0 0,1 0 0,-1 0 0,1 0 0,-1 0 0,0 0 0,1 0 0,-1 0 0,0 0 0,0-1 0,1 1 0,-1 0 0,0-1 0,0 1 0,0 0 0,0-1 0,0 1 0,0-1 0,0 0 0,0 1 0,0-1 0,0 0 0,0 1 0,0-1 0,-1 0 0,1 0 0,0 0 0,0 0 0,0 0 0,0 0 0,0 0 0,0 0 0,0-1 0,0 1 0,0 0 0,0-1 0,0 1 0,0-1 0,0 1 0,-2-2 0,-3 0 0,0-1 0,0 0 0,1 0 0,0 0 0,-1-1 0,1 1 0,-9-10 0,10 9 0,1 1 0,0-1 0,0-1 0,0 1 0,1 0 0,-1-1 0,1 1 0,0-1 0,0 0 0,0 0 0,1 1 0,0-1 0,0 0 0,0-1 0,1 1 0,-1 0 0,1 0 0,0 0 0,2-7 0,-1 6 0,2-1 0,-1 1 0,1 0 0,-1 0 0,2 0 0,-1 0 0,1 1 0,0-1 0,0 1 0,0 0 0,1 0 0,-1 0 0,1 1 0,7-6 0,28-20 0,58-50 0,-90 72 0,0 0 0,0-1 0,-1 0 0,0-1 0,0 1 0,-1-1 0,0 0 0,6-16 0,-11 13 0,-8 11 0,-14 18 0,7 0 0,1 0 0,-20 37 0,30-47 0,0-1 0,0 1 0,1 0 0,0 0 0,0 0 0,0 0 0,0 0 0,1 0 0,0 1 0,1-1 0,0 0 0,0 1 0,0-1 0,1 9 0,0-14-37,0 0 0,-1 0-1,1 0 1,0 0 0,-1 0 0,1 0 0,0 0 0,0 0-1,0 0 1,0 0 0,0 0 0,0-1 0,0 1 0,0 0-1,0-1 1,0 1 0,0-1 0,1 1 0,-1-1-1,0 0 1,0 1 0,1-1 0,-1 0 0,0 0 0,0 0-1,1 0 1,-1 0 0,0 0 0,0 0 0,1-1-1,-1 1 1,0 0 0,0-1 0,2 0 0,2 0-617,0 0 0,1-1 0,-1 0 1,0 0-1,0 0 0,8-5 0,17-20-7705,0-8-3092</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4.993"/>
    </inkml:context>
    <inkml:brush xml:id="br0">
      <inkml:brushProperty name="width" value="0.025" units="cm"/>
      <inkml:brushProperty name="height" value="0.025" units="cm"/>
    </inkml:brush>
  </inkml:definitions>
  <inkml:trace contextRef="#ctx0" brushRef="#br0">51 0 18962,'0'0'12657,"-5"12"-11637,1-2-960,-28 76 39,30-79-101,0 0-1,0 0 0,1 0 1,0 0-1,0 1 1,1-1-1,0 0 0,0 0 1,0 1-1,1-1 1,3 9-1,-4-15 3,1 1 0,0-1 0,0 0 0,1 1 0,-1-1 0,0 0 0,0 0 0,1 0 0,-1 0 0,0 0 0,1 0 0,-1-1 0,1 1 0,-1 0 0,1-1 0,-1 1 0,1-1 0,0 1 0,-1-1 0,1 0 0,2 0 0,45 2 0,-33-2 0,-6 1 0,0-1 0,0 1 0,0 1 0,0 0 0,10 4 0,-19-6 0,0 1 0,0-1 0,0 1 0,0-1 0,1 1 0,-1-1 0,0 1 0,0 0 0,0 0 0,-1 0 0,1-1 0,0 1 0,0 0 0,0 0 0,-1 0 0,1 0 0,0 0 0,-1 1 0,1-1 0,0 1 0,-1 0 0,0 0 0,0 0 0,-1-1 0,1 1 0,0 0 0,-1 0 0,1-1 0,-1 1 0,1 0 0,-1-1 0,0 1 0,0-1 0,0 1 0,0-1 0,0 1 0,0-1 0,0 0 0,0 1 0,-2 0 0,0 1 0,-12 14 0,-2-1 0,-18 15 0,31-28 0,1 0 0,-1 0 0,0-1 0,0 1 0,0-1 0,0 0 0,-1 0 0,1 0 0,-1 0 0,1-1 0,-1 0 0,1 0 0,-1 0 0,0-1 0,1 1 0,-1-1 0,-5-1 0,8 1-84,1-1 0,0 0-1,-1 1 1,1-1 0,0 0 0,0 0 0,0 0-1,-1 0 1,1 0 0,0 0 0,0 0 0,1 0-1,-1 0 1,0 0 0,0-1 0,0 1 0,1 0-1,-1-1 1,1 1 0,-1 0 0,1-1 0,0 1-1,-1-1 1,1 1 0,0 0 0,0-1 0,0 1-1,0-1 1,0 1 0,0-1 0,0 1 0,1-2-1,-1-1-435,1 0-1,0 1 1,-1-1-1,1 1 1,0-1-1,1 1 1,-1-1-1,1 1 1,-1 0-1,1-1 1,0 1-1,3-3 1,15-11-8288</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5.947"/>
    </inkml:context>
    <inkml:brush xml:id="br0">
      <inkml:brushProperty name="width" value="0.025" units="cm"/>
      <inkml:brushProperty name="height" value="0.025" units="cm"/>
    </inkml:brush>
  </inkml:definitions>
  <inkml:trace contextRef="#ctx0" brushRef="#br0">141 249 22549,'0'0'9818,"-11"3"-9434,1-1-382,0 2 1,0-1-1,1 2 1,-1-1-1,1 1 1,0 0-1,-8 7 1,14-9-3,-1-1 0,1 1-1,0 0 1,0 0 0,0 0 0,0 0 0,0 0 0,1 1-1,-1-1 1,1 1 0,0-1 0,0 1 0,0 0 0,1 0-1,-1 0 1,1 0 0,0 0 0,0 1 0,0-1 0,1 0-1,0 0 1,-1 1 0,2 6 0,0-10 0,-1 0 0,1 0 0,0 0 0,0 0 0,0-1 0,-1 1 0,1 0 0,0 0 0,0-1 0,0 1 0,0-1 0,0 1 0,0-1 0,1 1 0,-1-1 0,0 1 0,0-1 0,0 0 0,0 0 0,0 0 0,1 0 0,-1 0 0,0 0 0,0 0 0,0 0 0,1 0 0,-1 0 0,0 0 0,2-1 0,37-9 0,-28 3 0,0-1 0,0-1 0,-1 0 0,0 0 0,0-1 0,-1-1 0,-1 1 0,0-2 0,0 1 0,-1-1 0,0-1 0,-1 1 0,10-26 0,-17 38 0,0 0 0,-1 0 0,1 0 0,0 0 0,0 0 0,0 1 0,0-1 0,-1 0 0,1 0 0,0 0 0,0 0 0,0 0 0,-1 0 0,1 0 0,0 0 0,0 0 0,0 0 0,-1 0 0,1 1 0,0-1 0,0 0 0,0 0 0,-1 0 0,1-1 0,0 1 0,0 0 0,0 0 0,-1 0 0,1 0 0,0 0 0,0 0 0,0 0 0,-1 0 0,1 0 0,0 0 0,0 0 0,0-1 0,0 1 0,-1 0 0,1 0 0,0 0 0,0 0 0,0-1 0,0 1 0,0 0 0,0 0 0,0 0 0,-1 0 0,1-1 0,0 1 0,0 0 0,0 0 0,0 0 0,0-1 0,0 1 0,0 0 0,0 0 0,0-1 0,0 1 0,-11 11 0,1 0 0,0 1 0,1 0 0,0 0 0,1 1 0,1 0 0,0 1 0,0-1 0,2 2 0,-8 24 0,13-38 0,0-1 0,0 1 0,0-1 0,0 1 0,0-1 0,1 1 0,-1-1 0,0 1 0,0-1 0,0 1 0,1-1 0,-1 1 0,0-1 0,1 0 0,-1 1 0,0-1 0,1 1 0,-1-1 0,0 0 0,1 1 0,-1-1 0,1 0 0,-1 0 0,1 1 0,-1-1 0,1 0 0,-1 0 0,1 0 0,-1 0 0,1 1 0,-1-1 0,1 0 0,-1 0 0,1 0 0,-1 0 0,1 0 0,-1 0 0,1 0 0,-1 0 0,1-1 0,-1 1 0,1 0 0,-1 0 0,1 0 0,-1 0 0,1-1 0,-1 1 0,1 0 0,-1-1 0,0 1 0,1-1 0,29-13 0,-13 3 0,-2-1 0,1 0 0,-1-2 0,-1 1 0,-1-2 0,0 0 0,0-1 0,-2 0 0,14-25 0,-91 157 0,64-111 0,0 0 0,0-1 0,1 1 0,0 0 0,0 0 0,0 0 0,0 0 0,1 0 0,0 0 0,0 7 0,0-12 0,0 1 0,0 0 0,1 0 0,-1-1 0,0 1 0,0 0 0,1-1 0,-1 1 0,1-1 0,-1 1 0,0 0 0,1-1 0,-1 1 0,1-1 0,-1 1 0,1-1 0,0 1 0,-1-1 0,1 0 0,-1 1 0,1-1 0,0 0 0,-1 1 0,1-1 0,0 0 0,0 0 0,0 1 0,2-1 0,-1 0 0,1-1 0,0 1 0,0 0 0,-1-1 0,1 0 0,0 1 0,-1-1 0,1 0 0,-1-1 0,4-1 0,8-5 0,-1-1 0,0 0 0,0-1 0,-1-1 0,-1 0 0,0-1 0,18-23 0,-4 0 0,35-63 0,-53 86 0,-1-1 0,1 1 0,-2-1 0,0 0 0,-1 0 0,0-1 0,-1 0 0,0 1 0,0-19 0,-4 38 0,0 0 0,-1 0 0,1-1 0,-2 1 0,1-1 0,0 0 0,-6 8 0,-7 18 0,7 0 0,1 0 0,1 0 0,2 1 0,0 51 0,-3 13 0,5-73-1019,3-41-1349,6-36-2285,-6 27-3055,-2 20 1643</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6.292"/>
    </inkml:context>
    <inkml:brush xml:id="br0">
      <inkml:brushProperty name="width" value="0.025" units="cm"/>
      <inkml:brushProperty name="height" value="0.025" units="cm"/>
    </inkml:brush>
  </inkml:definitions>
  <inkml:trace contextRef="#ctx0" brushRef="#br0">0 35 26297,'0'0'6470,"78"-18"-6470,-37 18 0,0 0 0,3 0 0,-6 0 0,0 0 0,-8 0 0,-6-6 0,-7-4-6406</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3:58.367"/>
    </inkml:context>
    <inkml:brush xml:id="br0">
      <inkml:brushProperty name="width" value="0.025" units="cm"/>
      <inkml:brushProperty name="height" value="0.025" units="cm"/>
    </inkml:brush>
  </inkml:definitions>
  <inkml:trace contextRef="#ctx0" brushRef="#br0">29 63 15054,'-4'13'2285,"2"-6"-2076,-3 9-140,0 0-1,1 0 0,1 0 1,1 0-1,-2 26 0,5-41-197,-1 0 0,0 0 0,0 1 0,0-1-1,1 0 1,-1 0 0,1 0 0,-1 1 0,1-1-1,-1 0 1,1 0 0,0 0 0,0 0 0,-1 0 0,1 0-1,0 0 1,0 0 0,0-1 0,0 1 0,0 0-1,0 0 1,0-1 0,0 1 0,0-1 0,1 1 0,-1-1-1,0 1 1,0-1 0,0 0 0,1 1 0,-1-1-1,0 0 1,0 0 0,1 0 0,-1 0 0,0 0 0,0 0-1,2-1 1,2 1-361,0-1 0,-1 0 0,1 0-1,-1 0 1,1 0 0,-1-1 0,1 0 0,-1 0-1,7-4 1,-1-2 383,0 0 0,0-1 0,-1 0 1,0-1-1,0 0 0,-1 0 0,12-21 0,9-27 2390,-5-2 6726,-19 80-1499,-3-8-7418,1-1 1,1 1 0,0-1 0,1 1-1,11 20 1,-4-24-2164,-2-5-3545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918"/>
    </inkml:context>
    <inkml:brush xml:id="br0">
      <inkml:brushProperty name="width" value="0.025" units="cm"/>
      <inkml:brushProperty name="height" value="0.025" units="cm"/>
    </inkml:brush>
  </inkml:definitions>
  <inkml:trace contextRef="#ctx0" brushRef="#br0">98 0 18770,'0'0'4137,"-7"13"-1051,-10 18-1022,-23 58-1,33-71-1621,1 0-1,1 1 0,0 0 0,1 0 0,-2 36 0,6-54-441,0 0 1,0 0-1,0-1 0,0 1 1,0 0-1,0 0 0,0 0 0,1 0 1,-1 0-1,0-1 0,0 1 1,1 0-1,-1 0 0,0 0 1,1-1-1,-1 1 0,1 0 1,-1 0-1,1-1 0,-1 1 0,1 0 1,0-1-1,-1 1 0,1-1 1,0 1-1,-1-1 0,1 1 1,0-1-1,0 0 0,0 1 1,2 0-1,-1-1 1,0 0 0,1 0 0,-1 0 0,0 0 0,1 0 0,-1-1 0,0 1 0,1-1 0,-1 1 0,3-2 0,59-32-74,-59 31 40,1-2-91,1 1 1,0 0 0,-1 1 0,1 0-1,0 0 1,1 0 0,-1 1-1,0 0 1,1 0 0,14 0 0,-21 2 122,0 1 1,0-1 0,1 1-1,-1-1 1,0 1 0,0 0-1,0-1 1,-1 1-1,1 0 1,0 0 0,0 0-1,0 0 1,0 0 0,-1 0-1,1 0 1,-1 0 0,1 0-1,0 0 1,-1 0 0,0 0-1,1 0 1,-1 0 0,0 1-1,1-1 1,-1 0 0,0 0-1,0 0 1,0 1-1,0-1 1,0 0 0,-1 0-1,1 1 1,-1 1 0,-7 47 706,3-40-648,-1 1 0,0-1 1,0 0-1,-1 0 1,0-1-1,0 0 1,-1 0-1,-13 11 0,15-15-42,1 0 0,-2-1 0,1 1 0,0-1 0,-1 0-1,0-1 1,0 0 0,0 0 0,0 0 0,0-1 0,-1 0-1,1 0 1,-15 1 0,20-3-15,1 0 0,-1 0 0,1-1 0,0 1 0,-1 0 0,1 0 0,0-1 0,0 1 0,-1-1 0,1 1 0,0-1 0,0 0 0,0 0 0,-1 1 0,1-1 0,0 0 0,0 0 0,0 0 0,0 0 0,1 0 0,-1 0 0,0 0 0,0 0 0,1-1 0,-1 1 0,0 0 0,1 0 0,0-1 0,-1 1 0,1 0 0,-1-1 0,1 1 0,0 0 0,0-1 0,0 1 0,0 0 0,0-1 0,0 1 0,0 0 0,1-1 0,-1 1 0,0 0 0,1-2 0,0-2-21,0-1 0,1 1 0,-1 0 0,1 0 0,0 0 0,0 0 0,1 0 0,-1 0 0,1 1 0,4-5 0,46-36-6765,-23 25-572</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1.483"/>
    </inkml:context>
    <inkml:brush xml:id="br0">
      <inkml:brushProperty name="width" value="0.025" units="cm"/>
      <inkml:brushProperty name="height" value="0.025" units="cm"/>
    </inkml:brush>
  </inkml:definitions>
  <inkml:trace contextRef="#ctx0" brushRef="#br0">11 1 15791,'0'0'12481,"3"9"-11750,1 5-528,-2-1 0,1 1 0,-2-1-1,0 1 1,0 0 0,-3 21-1,-17 92 345,15-105-473,4-11 46,5-10 97,14-20 368,19-34 217,79-129-802,-117 182 0,0 0 0,0 0 0,0 1 0,0-1 0,0 0 0,0 0 0,0 0 0,0 1 0,0-1 0,0 0 0,0 0 0,1 0 0,-1 0 0,0 1 0,0-1 0,0 0 0,0 0 0,0 0 0,0 0 0,1 0 0,-1 1 0,0-1 0,0 0 0,0 0 0,0 0 0,1 0 0,-1 0 0,0 0 0,0 0 0,0 0 0,0 0 0,1 0 0,-1 0 0,0 0 0,0 0 0,0 0 0,1 0 0,-1 0 0,0 0 0,0 0 0,0 0 0,1 0 0,-1 0 0,0 0 0,0 0 0,0 0 0,0 0 0,1 0 0,-1 0 0,0 0 0,0-1 0,0 1 0,0 0 0,0 0 0,1 0 0,-1 0 0,0 0 0,0-1 0,0 1 0,0 0 0,0 0 0,0 0 0,0 0 0,0-1 0,1 1 0,-1 0 0,1 28 0,-7 35 0,3-44 0,-4 19 0,-2 67 0,9-105 0,0 1 0,1 0 0,-1 0 0,0-1 0,1 1 0,-1 0 0,0-1 0,1 1 0,-1 0 0,1-1 0,-1 1 0,1 0 0,0-1 0,-1 1 0,1-1 0,-1 1 0,1-1 0,0 1 0,-1-1 0,1 0 0,0 1 0,0-1 0,-1 0 0,1 0 0,0 1 0,0-1 0,0 0 0,-1 0 0,1 0 0,0 0 0,0 0 0,0 0 0,-1 0 0,1 0 0,0 0 0,0-1 0,-1 1 0,1 0 0,0 0 0,1-1 0,36-12 0,-25 3 0,0 1 0,0-2 0,-1 0 0,0 0 0,-1-1 0,0 0 0,-1-1 0,0-1 0,-1 1 0,-1-1 0,0-1 0,11-29 0,-34 78 0,10-24 0,-1 1 0,1 0 0,1 0 0,0 0 0,1 1 0,0 0 0,0-1 0,-1 25 0,5-36 0,-1 1 0,0-1 0,0 0 0,0 1 0,1-1 0,-1 1 0,0-1 0,0 0 0,1 1 0,-1-1 0,0 0 0,1 1 0,-1-1 0,0 0 0,1 0 0,-1 1 0,0-1 0,1 0 0,-1 0 0,1 0 0,-1 1 0,0-1 0,1 0 0,-1 0 0,1 0 0,-1 0 0,1 0 0,-1 0 0,1 0 0,-1 0 0,0 0 0,1 0 0,-1 0 0,1 0 0,-1 0 0,1-1 0,-1 1 0,0 0 0,1 0 0,-1 0 0,1-1 0,-1 1 0,0 0 0,1 0 0,-1-1 0,0 1 0,1-1 0,19-11 0,-6 0 0,-1 0 0,-1 0 0,0-1 0,-1-1 0,0 0 0,-1-1 0,-1 0 0,0 0 0,-1-1 0,0 0 0,7-26 0,-40 111 0,11-34 0,-15 60 0,29-95 0,0 0 0,-1 1 0,1-1 0,0 0 0,0 1 0,0-1 0,0 1 0,0-1 0,0 0 0,0 1 0,0-1 0,0 1 0,0-1 0,0 1 0,0-1 0,0 0 0,0 1 0,0-1 0,0 1 0,0-1 0,0 0 0,1 1 0,-1-1 0,0 0 0,0 1 0,0-1 0,1 0 0,-1 1 0,0-1 0,1 0 0,-1 1 0,0-1 0,0 0 0,1 0 0,-1 0 0,1 1 0,-1-1 0,1 0 0,17-5 0,18-18 0,-23 13 0,-10 6 0,0 1 0,1 0 0,-1 0 0,1 0 0,0 1 0,0-1 0,0 1 0,0 0 0,0 0 0,0 0 0,7-1 0,-10 4 0,0 0 0,0 0 0,0 0 0,0 1 0,0-1 0,-1 0 0,1 0 0,0 1 0,-1-1 0,1 1 0,-1-1 0,1 0 0,-1 1 0,0-1 0,0 1 0,0-1 0,1 1 0,-1-1 0,-1 1 0,1-1 0,0 3 0,-1-2 0,1 0 0,0 0 0,0 0 0,1 0 0,-1 0 0,0 0 0,1 0 0,-1 0 0,1 0 0,0 0 0,-1 0 0,1 0 0,2 4 0,1-6 0,0 0 0,0 0 0,0 0 0,-1 0 0,1 0 0,0-1 0,0 1 0,0-1 0,-1 0 0,1-1 0,-1 1 0,1 0 0,-1-1 0,1 0 0,5-4 0,10-3 0,-5 4 0,1 1 0,-1 0 0,1 2 0,-1-1 0,1 2 0,27 0 0,-42 0 0,1 1 0,-1-1 0,1 1 0,-1-1 0,0 0 0,0 1 0,1-1 0,-1 1 0,0-1 0,0 0 0,0 1 0,1-1 0,-1 0 0,0 1 0,0-1 0,0 0 0,0 1 0,0-1 0,0 0 0,-1 1 0,1-1 0,0 1 0,0-1 0,0 0 0,-1 1 0,1-1 0,-1 0 0,-6-26 0,5 22 0,-1-10 0,1-2 0,0 1 0,1-30 0,1 40 0,42 4 0,-2 4-168,12 1-3470,-17-3-5528</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1.823"/>
    </inkml:context>
    <inkml:brush xml:id="br0">
      <inkml:brushProperty name="width" value="0.025" units="cm"/>
      <inkml:brushProperty name="height" value="0.025" units="cm"/>
    </inkml:brush>
  </inkml:definitions>
  <inkml:trace contextRef="#ctx0" brushRef="#br0">46 257 15118,'-1'1'482,"0"1"-1,1 0 0,-1 0 1,0 0-1,0 0 0,1-1 1,-1 1-1,1 0 0,0 0 1,0 0-1,-1 0 0,1 0 1,1 0-1,-1 0 0,0 0 1,0 0-1,1 0 0,-1 0 0,1 0 1,-1 0-1,1 0 0,0 0 1,0 0-1,0-1 0,0 1 1,1 2-1,0-3-302,0 0 0,0 0 0,0 0 0,1 0 0,-1-1 0,0 1 0,0 0 0,0-1 0,1 1 0,-1-1 0,0 0 0,1 0 0,-1 0 0,0 0 0,0 0 0,1-1 0,-1 1 0,0-1-1,0 1 1,0-1 0,1 0 0,-1 0 0,4-2 0,-1 1-158,-1-1 0,1 0-1,0 0 1,-1 0 0,0-1-1,0 0 1,0 0 0,0 0-1,0 0 1,-1 0-1,0-1 1,0 1 0,0-1-1,-1 0 1,1 0 0,2-8-1,-2 4-19,0-1 0,0 0 0,-1 0-1,-1 0 1,1-1 0,-1 1 0,-1 0-1,-1-11 1,1 19-1,0 1 0,0-1 0,0 1 0,0-1 0,0 1 0,-1-1 0,1 1 0,-1 0 0,1-1 0,-1 1 0,1-1 0,-1 1 0,0 0 0,0-1 0,1 1 0,-1 0 0,0 0 0,0 0 0,0 0 0,-1 0 0,1 0 0,0 0 0,0 0 0,0 0 0,-1 0 0,1 1 0,0-1 0,-1 0 0,1 1 0,-1 0 0,1-1 0,-1 1 0,1 0 0,-1-1 0,1 1 0,-1 0 0,1 0 0,-1 0 0,1 0 0,-1 1 0,1-1 0,-1 0 0,1 1 0,-2 0 0,-2 0 0,0 1 0,0-1 0,0 2 0,1-1 0,-1 0 0,1 1 0,-1 0 0,1 0 0,0 0 0,0 0 0,1 1 0,-5 4 0,-1 4 0,0 0 0,1 1 0,1 0 0,0 1 0,0-1 0,1 1 0,1 1 0,1-1 0,0 1 0,1 0 0,0 0 0,-1 25 0,4-39 0,0 0 0,0 0 0,0 0 0,0 1 0,0-1 0,1 0 0,-1 0 0,0 0 0,0 0 0,1 0 0,-1 0 0,1 0 0,-1 1 0,1-1 0,0-1 0,-1 1 0,1 0 0,0 0 0,-1 0 0,1 0 0,0 0 0,0-1 0,0 1 0,0 0 0,0-1 0,0 1 0,0 0 0,1-1 0,1 1 0,0 0 0,1 0 0,-1-1 0,0 0 0,0 0 0,0 0 0,0 0 0,1 0 0,-1 0 0,4-2 0,3 0 0,-1-1 0,0 0 0,0 0 0,0-1 0,0-1 0,10-5 0,-4-4 0,0 0 0,0 0 0,-2-2 0,0 1 0,-1-2 0,0 0 0,10-21 0,-24 80 0,-8-9 0,6-23 0,0 0 0,1 0 0,0 0 0,1 1 0,0-1 0,1 1 0,0 0 0,1-1 0,1 20 0,-1-29 0,1 0 0,-1-1 0,1 1 0,-1-1 0,1 1 0,0-1 0,-1 1 0,1-1 0,-1 1 0,1-1 0,0 0 0,-1 1 0,1-1 0,0 0 0,0 0 0,-1 1 0,1-1 0,0 0 0,0 0 0,-1 0 0,1 0 0,0 0 0,0 0 0,-1 0 0,1 0 0,0 0 0,0 0 0,-1-1 0,2 1 0,23-7 0,-13 1 0,-1 0 0,0-1 0,0 0 0,0-1 0,13-12 0,-14 11 0,1 0 0,0 0 0,1 2 0,19-11 0,-31 17 0,1 1 0,-1 0 0,1 0 0,0-1 0,-1 1 0,1 0 0,-1 0 0,1 0 0,-1 0 0,1 0 0,0 0 0,-1 0 0,1 0 0,-1 0 0,1 0 0,-1 0 0,1 0 0,-1 0 0,1 0 0,0 1 0,-1-1 0,1 0 0,-1 0 0,1 1 0,-1-1 0,1 0 0,-1 1 0,1-1 0,-1 0 0,0 1 0,1-1 0,0 1 0,6 24 0,-7 45 0,-1-50 0,1-20 0,0 0 0,0 1 0,0-1 0,0 0 0,0 0 0,0 1 0,0-1 0,0 0 0,0 0 0,0 1 0,0-1 0,1 0 0,-1 0 0,0 1 0,0-1 0,0 0 0,0 0 0,0 0 0,0 1 0,1-1 0,-1 0 0,0 0 0,0 0 0,0 0 0,1 1 0,-1-1 0,0 0 0,0 0 0,1 0 0,-1 0 0,0 0 0,0 0 0,0 0 0,1 0 0,-1 1 0,0-1 0,0 0 0,1 0 0,-1 0 0,0 0 0,1 0 0,14-5 0,11-12 0,26-28 0,-36 29 0,1 1 0,1 0 0,24-14 0,-42 29 0,0 0 0,1-1 0,-1 1 0,0 0 0,0 0 0,1-1 0,-1 1 0,0 0 0,1 0 0,-1 0 0,0 0 0,1-1 0,-1 1 0,0 0 0,1 0 0,-1 0 0,0 0 0,1 0 0,-1 0 0,0 0 0,1 0 0,-1 0 0,0 0 0,1 0 0,-1 0 0,0 0 0,1 0 0,-1 0 0,0 1 0,1-1 0,-1 0 0,0 0 0,1 0 0,-1 0 0,0 1 0,1-1 0,-1 0 0,0 0 0,0 1 0,1-1 0,-1 0 0,0 0 0,0 1 0,0-1 0,0 0 0,1 1 0,-1-1 0,-2 24 0,-15 25 0,15-45 8,0 1-106,0-1 1,0 0 0,-1 1-1,0-1 1,0 0-1,0 0 1,0-1 0,0 1-1,-1-1 1,1 1-1,-1-1 1,0 0-1,-4 2 1,2-7-4964,4-10-3128</inkml:trace>
  <inkml:trace contextRef="#ctx0" brushRef="#br0" timeOffset="1">626 0 7015,'0'0'7719</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2.340"/>
    </inkml:context>
    <inkml:brush xml:id="br0">
      <inkml:brushProperty name="width" value="0.025" units="cm"/>
      <inkml:brushProperty name="height" value="0.025" units="cm"/>
    </inkml:brush>
  </inkml:definitions>
  <inkml:trace contextRef="#ctx0" brushRef="#br0">1 147 9673,'0'0'21818,"11"0"-20729,-1-1-1079,1-1 0,-1 0 0,0 0-1,0-1 1,0 0 0,0-1 0,-1 0 0,1 0 0,-1-1-1,0-1 1,0 1 0,-1-1 0,0-1 0,0 0 0,0 0-1,-1 0 1,0-1 0,9-13 0,-15 20-10,0-1 0,0 0 0,0 0 0,0 0 0,0 0 0,-1 0 0,1 0 0,-1 0 0,1 0 0,-1 0 0,0-4 0,0 5 0,0 1 0,0-1 0,0 0 0,0 1 0,0-1 0,-1 0 0,1 1 0,0-1 0,-1 0 0,1 1 0,0-1 0,-1 1 0,1-1 0,0 1 0,-1-1 0,1 1 0,-1-1 0,1 1 0,-1-1 0,0 1 0,1-1 0,-1 1 0,-1-1 0,0 1 0,0-1 0,-1 1 0,1 0 0,0 0 0,-1 0 0,1 0 0,0 0 0,-1 1 0,1-1 0,0 0 0,0 1 0,-1 0 0,1 0 0,0 0 0,0 0 0,0 0 0,0 0 0,0 0 0,-4 3 0,-7 7 0,1 0 0,0 1 0,1 0 0,0 1 0,-9 14 0,14-19 0,1-1 0,0 1 0,1 0 0,0 0 0,0 1 0,1-1 0,0 1 0,0 0 0,1 0 0,-2 16 0,4-24 0,1 0 0,0 0 0,0 0 0,-1 0 0,1 0 0,0-1 0,0 1 0,0 0 0,0-1 0,0 1 0,0 0 0,0-1 0,0 1 0,0-1 0,0 0 0,1 1 0,-1-1 0,0 0 0,0 1 0,0-1 0,0 0 0,1 0 0,-1 0 0,0 0 0,0 0 0,0-1 0,0 1 0,1 0 0,-1 0 0,1-1 0,44-7 0,21-16 0,30-9 0,-88 31 0,-1 1 0,0-1 0,0 1 0,1 1 0,-1-1 0,0 1 0,1 1 0,-1 0 0,13 2 0,-19-2 0,-1 0 0,1 0 0,0 0 0,0 0 0,-1 0 0,1 0 0,-1 0 0,1 0 0,-1 1 0,1-1 0,-1 1 0,0-1 0,0 1 0,0-1 0,0 1 0,0 0 0,0 0 0,0-1 0,0 1 0,-1 0 0,1 0 0,0 2 0,5 48 0,-5-37 0,26-105 0,-5-41 0,-21 131-57,0 0 0,-1-1 1,1 1-1,0 0 0,-1 0 0,1 1 1,0-1-1,0 0 0,-1 0 0,1 0 1,0 0-1,-1 1 0,1-1 0,0 0 1,-1 1-1,1-1 0,0 0 0,-1 1 1,1-1-1,-1 1 0,1-1 0,0 1 0,-1-1 1,1 2-1,3 1-2330,8-1-6395</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3.118"/>
    </inkml:context>
    <inkml:brush xml:id="br0">
      <inkml:brushProperty name="width" value="0.025" units="cm"/>
      <inkml:brushProperty name="height" value="0.025" units="cm"/>
    </inkml:brush>
  </inkml:definitions>
  <inkml:trace contextRef="#ctx0" brushRef="#br0">0 297 14798,'0'0'7004,"11"-5"-3678,10-8-2259,0 0 0,-2-2 0,1 0-1,-2-1 1,0-1 0,26-32 0,-24 25-1024,-1 0 0,-1-2-1,28-53 1,-49 124-43,-7 43 0,4-1 0,6 120 0,1-43 0,-1-157 0,-1 1 0,0-1 0,-1 0 0,0 0 0,0 1 0,0-1 0,-5 8 0,7-14 0,-1 0 0,1 1 0,-1-1 0,1 0 0,-1 0 0,1 0 0,-1 0 0,0 0 0,1 0 0,-1 0 0,0 0 0,0 0 0,0 0 0,0 0 0,0-1 0,0 1 0,0 0 0,0-1 0,0 1 0,0 0 0,0-1 0,-1 0 0,1 1 0,0-1 0,0 0 0,0 1 0,-1-1 0,1 0 0,0 0 0,0 0 0,-1 0 0,1 0 0,0 0 0,0-1 0,-1 1 0,1 0 0,0-1 0,0 1 0,0 0 0,0-1 0,-1 0 0,1 1 0,0-1 0,0 0 0,0 1 0,0-1 0,0 0 0,0 0 0,1 0 0,-1 0 0,-1-1 0,-4-6 0,0 0 0,0 0 0,1-1 0,0 1 0,0-1 0,1 0 0,0-1 0,-4-17 0,0-4 0,-5-46 0,9 54 65,2 0-1,2-45 1,1 58-162,0 0 0,1 0 0,0 0 0,1 0 1,0 1-1,0-1 0,1 1 0,0 0 1,8-12-1,14-19-4585,2-3-4019</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3.480"/>
    </inkml:context>
    <inkml:brush xml:id="br0">
      <inkml:brushProperty name="width" value="0.025" units="cm"/>
      <inkml:brushProperty name="height" value="0.025" units="cm"/>
    </inkml:brush>
  </inkml:definitions>
  <inkml:trace contextRef="#ctx0" brushRef="#br0">8 0 19635,'0'0'10538,"-8"55"-10570,22-38-2115,4 1-2593,1-4-3268</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3.872"/>
    </inkml:context>
    <inkml:brush xml:id="br0">
      <inkml:brushProperty name="width" value="0.025" units="cm"/>
      <inkml:brushProperty name="height" value="0.025" units="cm"/>
    </inkml:brush>
  </inkml:definitions>
  <inkml:trace contextRef="#ctx0" brushRef="#br0">108 1 19923,'0'0'9620,"-10"7"-8489,0 0-915,1 1 0,-1 0 0,2 1-1,-1 0 1,-8 13 0,12-17-155,1 2 1,1-1-1,-1 0 0,1 1 1,0-1-1,0 1 1,1 0-1,0 0 0,0 0 1,1 0-1,0 0 1,-1 10-1,2-17-61,0 1 0,0-1 0,0 1 0,0-1 0,0 1 0,0-1 0,1 0 0,-1 1 0,0-1 0,0 1 0,0-1 0,0 0 0,1 1 0,-1-1 0,0 0 0,0 1 0,1-1 0,-1 0 0,0 1 0,0-1 0,1 0 0,-1 0 0,0 1 0,1-1 0,-1 0 0,1 0 0,-1 0 0,0 1 0,1-1 0,-1 0 0,0 0 0,1 0 0,-1 0 0,1 0 0,21-3 0,16-15 0,-24 7 0,-2-1 0,0 0 0,0-1 0,-1-1 0,-1 1 0,0-2 0,0 1 0,-2-1 0,7-17 0,-27 64 0,5-18 0,1 0 0,1 1 0,0 0 0,1 0 0,0 1 0,1-1 0,1 1 0,0-1 0,1 18 0,2-31-107,-1 0 0,1 0-1,-1-1 1,1 1 0,0 0 0,0-1 0,-1 1 0,1 0-1,0-1 1,0 1 0,1-1 0,-1 0 0,0 1-1,0-1 1,1 0 0,-1 0 0,1 0 0,-1 0 0,1 0-1,-1 0 1,1 0 0,0 0 0,-1-1 0,1 1-1,0-1 1,-1 1 0,1-1 0,3 1 0,1 0-993,0-1-1,0 0 1,0 0 0,-1 0 0,1-1-1,0 1 1,12-4 0,24-15-13159</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4.261"/>
    </inkml:context>
    <inkml:brush xml:id="br0">
      <inkml:brushProperty name="width" value="0.025" units="cm"/>
      <inkml:brushProperty name="height" value="0.025" units="cm"/>
    </inkml:brush>
  </inkml:definitions>
  <inkml:trace contextRef="#ctx0" brushRef="#br0">241 64 16592,'0'0'6892,"9"-8"-4084,2-2-1954,-6 7-505,-1 0 1,0 0-1,-1-1 0,1 0 0,-1 1 0,1-1 0,-1 0 0,0-1 0,2-4 0,-8 5 502,-10 6-177,-13 7-69,-9 8-605,9-6 0,1 1 0,1 1 0,0 1 0,1 1 0,0 1 0,2 1 0,-22 22 0,41-38 0,1 0 0,0 0 0,0 1 0,0-1 0,0 0 0,1 0 0,-1 0 0,0 1 0,0-1 0,1 1 0,-1-1 0,1 0 0,-1 1 0,1-1 0,0 1 0,-1-1 0,1 3 0,0-4 0,1 1 0,-1 0 0,0-1 0,1 1 0,-1-1 0,0 1 0,1-1 0,-1 1 0,1-1 0,-1 1 0,1-1 0,-1 1 0,1-1 0,0 0 0,-1 1 0,1-1 0,-1 0 0,1 1 0,0-1 0,-1 0 0,1 0 0,0 0 0,-1 0 0,1 1 0,1-1 0,55-4 0,-54 3 0,45-7 0,-32 3 0,0 2 0,1 0 0,-1 1 0,1 1 0,-1 1 0,1 0 0,21 3 0,-38-3 0,1 0 0,-1 0 0,0 1 0,1-1 0,-1 0 0,0 0 0,0 0 0,1 0 0,-1 0 0,0 1 0,0-1 0,1 0 0,-1 0 0,0 0 0,0 1 0,0-1 0,1 0 0,-1 0 0,0 1 0,0-1 0,0 0 0,0 0 0,0 1 0,1-1 0,-1 0 0,0 1 0,0-1 0,0 0 0,0 1 0,0-1 0,0 0 0,0 1 0,0-1 0,0 0 0,0 0 0,0 1 0,0-1 0,0 0 0,0 1 0,-1-1 0,1 0 0,0 0 0,0 1 0,0-1 0,0 0 0,0 1 0,-1-1 0,1 0 0,0 0 0,0 0 0,-1 1 0,-11 11 0,-11-2 0,1-1 0,-1 0 0,-1-2 0,1-1 0,-39 4 0,6 1 0,92-16-2289,26-3-5277,-21-5 381</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4.746"/>
    </inkml:context>
    <inkml:brush xml:id="br0">
      <inkml:brushProperty name="width" value="0.025" units="cm"/>
      <inkml:brushProperty name="height" value="0.025" units="cm"/>
    </inkml:brush>
  </inkml:definitions>
  <inkml:trace contextRef="#ctx0" brushRef="#br0">117 59 19186,'0'0'12946,"-11"5"-12407,4-2-535,0 0 1,1 1 0,-1 0-1,1 0 1,0 1-1,0 0 1,0 0 0,0 0-1,1 1 1,0 0-1,0 0 1,1 0-1,0 0 1,0 1 0,0 0-1,1 0 1,0 0-1,0 0 1,0 0-1,-2 15 1,5-22-5,0 1 0,0 0 0,-1 0 0,1-1 0,0 1 0,0 0 0,0-1 0,0 1 0,0 0 0,0 0 0,0-1 0,0 1 0,1 0 0,-1 0 0,0-1 0,0 1 0,1 0 0,-1-1 0,0 1 0,1 0 0,-1-1 0,0 1 0,1-1 0,-1 1 0,1-1 0,-1 1 0,1-1 0,0 1 0,0 0 0,22-2 0,-16-1 0,-1-1 0,0 1 0,0-1 0,0-1 0,9-6 0,1-4 0,-2 0 0,0 0 0,-1-2 0,0 1 0,-1-2 0,-1 0 0,-1 0 0,0-1 0,11-30 0,-69 119 0,41-59 0,1-3 0,1 0 0,0 0 0,-6 19 0,13-25 0,5-7 0,5-6 0,3-10 0,-19 33 0,-21 36 0,15-31 0,6-13 0,1 1 0,-1-1 0,1 1 0,1 0 0,-1 0 0,1 0 0,0 1 0,0-1 0,-1 12 0,3-18-83,1 1-1,-1-1 1,0 1-1,1-1 1,-1 1-1,1 0 1,-1-1-1,1 1 1,-1-1-1,0 0 1,1 1 0,0-1-1,-1 1 1,1-1-1,-1 0 1,1 1-1,-1-1 1,1 0-1,0 0 1,-1 0-1,1 1 1,0-1 0,-1 0-1,1 0 1,0 0-1,-1 0 1,1 0-1,0 0 1,-1 0-1,1 0 1,0 0 0,-1 0-1,2-1 1,25-5-5910,-10-3-1512</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5.587"/>
    </inkml:context>
    <inkml:brush xml:id="br0">
      <inkml:brushProperty name="width" value="0.025" units="cm"/>
      <inkml:brushProperty name="height" value="0.025" units="cm"/>
    </inkml:brush>
  </inkml:definitions>
  <inkml:trace contextRef="#ctx0" brushRef="#br0">199 311 17969,'0'0'13538,"-10"-4"-12481,10 4-1049,-3-2-2,1 1 0,-1-1 0,0 1 1,1 0-1,-1 0 0,0 0 0,0 0 0,0 1 0,0-1 0,0 1 0,0 0 0,0 0 0,0 0 0,0 0 0,0 0 1,0 0-1,0 1 0,0 0 0,0-1 0,0 1 0,1 0 0,-1 1 0,0-1 0,1 0 0,-1 1 0,0-1 1,1 1-1,0 0 0,-1 0 0,1 0 0,-3 4 0,3-4-6,-34 37 0,35-37 0,-1-1 0,1 1 0,-1 0 0,1 0 0,0 0 0,0 0 0,0 0 0,0 0 0,0 0 0,0 0 0,0 0 0,1 0 0,-1 1 0,1-1 0,0 0 0,-1 0 0,1 1 0,1 3 0,2-5 0,1 0 0,0-1 0,0 0 0,-1 0 0,1 0 0,0 0 0,0 0 0,-1-1 0,1 0 0,4-1 0,34-17 0,-37 16 0,1 0 0,0 0 0,0 0 0,0 1 0,0 0 0,0 0 0,1 0 0,-1 1 0,8-1 0,-13 2 0,0 1 0,0-1 0,0 1 0,0-1 0,0 1 0,0-1 0,0 1 0,0 0 0,0-1 0,-1 1 0,1 0 0,0 0 0,0 0 0,-1 0 0,1 0 0,0 0 0,-1 0 0,1 0 0,-1 0 0,1 0 0,-1 0 0,0 0 0,1 0 0,-1 0 0,0 0 0,0 0 0,0 0 0,0 1 0,0 1 0,2 43 0,-2-39 0,0 37 0,-2 0 0,-2-1 0,-15 67 0,15-94 0,0 1 0,-2-1 0,0 0 0,0 0 0,-2 0 0,0-1 0,-1 0 0,0-1 0,-1 0 0,0 0 0,-2-1 0,-13 13 0,-10-2 0,34-23 0,-1 0 0,0 0 0,0-1 0,1 1 0,-1 0 0,0-1 0,0 1 0,0-1 0,0 1 0,0-1 0,0 0 0,0 0 0,0 0 0,0 0 0,0 0 0,0 0 0,0-1 0,-2 0 0,3 0 0,1 0 0,-1 0 0,1 0 0,-1 1 0,1-1 0,0 0 0,-1 0 0,1 0 0,0 0 0,0 0 0,0 0 0,0 0 0,0 0 0,0 0 0,0 0 0,0-1 0,0 1 0,0 0 0,1 0 0,-1 1 0,1-3 0,7-23 0,15-20 0,2 1 0,33-45 0,9-13 0,162-336 0,-158 298 0,-66 134 0,-6 16 0,-5 16 0,-75 214 0,72-204 0,2 0 0,1 1 0,1-1 0,2 1 0,2 38 0,9-35 0,-7-38 0,-1 0 0,0 0 0,1 1 0,-1-1 0,1 0 0,-1 0 0,1 1 0,0-1 0,-1 0 0,1 0 0,0 0 0,0 0 0,0 0 0,0 0 0,0 0 0,0 0 0,0 0 0,0-1 0,0 1 0,0 0 0,1-1 0,-1 1 0,0-1 0,0 1 0,2 0 0,-2-4-138,0 1-1,-1 0 1,1 0 0,-1 0 0,0 0-1,0-1 1,1 1 0,-1 0 0,-1 0-1,0-4 1,1 4-151,-1-8-528,0 0 0,-1 0-1,-1 0 1,0 0 0,-7-15-1,-27-50 228,4 10 2476,27 51-1111,3 8-444,0 1 1,0 0 0,1-1-1,0 0 1,0 1 0,0-1-1,1 0 1,0 0 0,0 0-1,0 0 1,1 0 0,0 0-1,1-7 1,0 11-332,0 1 0,0-1 0,0 1 0,1-1 0,-1 1 0,1 0 0,-1-1 0,1 1 0,-1 0 0,1 0 0,0 0 0,-1 0 0,1 0 0,0 0 0,0 1 0,0-1 0,0 1 0,0-1 0,-1 1 0,1 0 0,4-1 0,49 0 0,-44 1 0,66 1-136,14 1-1952,-2-8-4694,-32-5-13007</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7.738"/>
    </inkml:context>
    <inkml:brush xml:id="br0">
      <inkml:brushProperty name="width" value="0.025" units="cm"/>
      <inkml:brushProperty name="height" value="0.025" units="cm"/>
    </inkml:brush>
  </inkml:definitions>
  <inkml:trace contextRef="#ctx0" brushRef="#br0">22 0 9897,'0'0'15476,"0"8"-14472,-21 309 3790,21-316-4783,0-1-1,0 1 1,0-1 0,0 1-1,0-1 1,0 1 0,0 0-1,0-1 1,0 1 0,0-1 0,0 1-1,0 0 1,0-1 0,0 1-1,0-1 1,1 1 0,-1-1-1,0 1 1,0-1 0,1 1 0,-1 0-1,0-1 1,1 0 0,-1 1-1,1-1 1,-1 1 0,0-1 0,1 1-1,0-1 1,18-3 408,32-28 317,-33 19-616,-6 4-120,1 1 0,-1 0 0,1 1 0,0 1 0,0 0 0,1 0 0,0 2 0,0-1 0,0 2 0,22-2 0,-34 4 0,0 0 0,0 0 0,0 1 0,0-1 0,1 1 0,-1 0 0,0-1 0,0 1 0,0 0 0,0 0 0,0 0 0,0 0 0,-1 1 0,1-1 0,0 0 0,-1 1 0,1-1 0,0 1 0,-1 0 0,0-1 0,1 1 0,0 3 0,1 1 0,0 0 0,0 0 0,-1 0 0,0 1 0,0-1 0,-1 1 0,1 7 0,0 7 0,-1-1 0,-3 38 0,2-56 0,-1-22 0,1 1 0,1-1 0,1 0 0,1 0 0,0 1 0,2 0 0,12-36 0,-16 54-63,-1-1 1,1 1-1,-1 0 0,1 0 0,0-1 1,0 1-1,0 0 0,0 0 0,0 0 1,0 0-1,0 0 0,0 0 0,0 1 1,0-1-1,0 0 0,0 0 0,1 1 1,-1-1-1,0 1 0,1-1 0,-1 1 1,0 0-1,1-1 0,-1 1 0,1 0 1,1 0-1,38 11-3968,-6-2-462</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3.274"/>
    </inkml:context>
    <inkml:brush xml:id="br0">
      <inkml:brushProperty name="width" value="0.025" units="cm"/>
      <inkml:brushProperty name="height" value="0.025" units="cm"/>
    </inkml:brush>
  </inkml:definitions>
  <inkml:trace contextRef="#ctx0" brushRef="#br0">0 60 17777,'0'0'7644,"11"-8"-4782,-4 2-2598,1 1-1,-1-1 1,1 1 0,0 1 0,0 0-1,1 0 1,-1 0 0,1 1 0,0 0 0,0 1-1,0 0 1,0 0 0,0 1 0,1 0-1,-1 1 1,11 1 0,-19-1-264,0 0 0,0 0 0,0 1 0,0-1 0,0 0 0,0 1 0,0-1 0,0 1 0,0 0 0,0-1 0,0 1 0,0 0 0,0-1 0,0 1 0,0 0 0,-1 0 0,1 0 0,0 0 0,-1-1 0,1 1 0,-1 0 0,1 0 0,-1 0 0,1 2 0,0 0 0,0 0 0,-1 0 0,0 0 0,0 0 0,0 0 0,0 0 0,0 0 0,0 0 0,-2 4 0,0 2 0,-1 1 0,0-1 0,-1 0 0,-9 16 0,-30 33 0,33-47 0,1-1 0,1 1 0,0 1 0,0-1 0,1 1 0,1 1 0,0-1 0,-8 24 0,14-36 0,0 1 0,0 0 0,1-1 0,-1 1 0,0-1 0,0 1 0,0 0 0,1-1 0,-1 1 0,0-1 0,1 1 0,-1 0 0,0-1 0,1 1 0,-1-1 0,1 1 0,-1-1 0,0 1 0,1-1 0,-1 0 0,1 1 0,0-1 0,-1 0 0,1 1 0,-1-1 0,1 0 0,0 0 0,-1 1 0,1-1 0,-1 0 0,1 0 0,0 0 0,-1 0 0,1 0 0,0 0 0,-1 0 0,1 0 0,0 0 0,-1 0 0,1 0 0,0 0 0,-1-1 0,2 1 0,31-7 0,-7-4-401,0-1-1,-1-2 1,-1 0-1,44-35 1,-52 34-5063,-9 3-1644,-6 0-4674</inkml:trace>
  <inkml:trace contextRef="#ctx0" brushRef="#br0" timeOffset="1">146 124 12268,'0'0'5445,"-53"-2"-2114,35 2-32,7 0-1537,8 0 736,11 0-2370,16 0-96,3-1 0,4-5-800,6-5-2051,-1-4-2306,-4-1-5317</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8.082"/>
    </inkml:context>
    <inkml:brush xml:id="br0">
      <inkml:brushProperty name="width" value="0.025" units="cm"/>
      <inkml:brushProperty name="height" value="0.025" units="cm"/>
    </inkml:brush>
  </inkml:definitions>
  <inkml:trace contextRef="#ctx0" brushRef="#br0">0 46 17873,'0'0'6983,"62"-36"-6023,-26 28-447,7 6-417,1 2-224,1 0-2306,2 10-2883,-3 7-3364</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8.924"/>
    </inkml:context>
    <inkml:brush xml:id="br0">
      <inkml:brushProperty name="width" value="0.025" units="cm"/>
      <inkml:brushProperty name="height" value="0.025" units="cm"/>
    </inkml:brush>
  </inkml:definitions>
  <inkml:trace contextRef="#ctx0" brushRef="#br0">113 276 19923,'0'0'6918,"-9"5"-5204,-3 3-1460,1 0-1,0 0 1,0 1 0,-15 17-1,22-23-230,1 0-1,1 0 0,-1 0 1,0 1-1,1-1 1,0 1-1,0 0 0,0 0 1,0-1-1,0 1 0,1 0 1,0 1-1,0-1 1,0 0-1,0 0 0,1 0 1,-1 1-1,1-1 1,0 0-1,1 0 0,-1 1 1,2 7-1,-1-11-11,0 0 0,0 0 0,0 0 0,0 0 0,0 0 0,0 0 0,0-1 0,0 1 0,0 0 0,0 0 0,0-1 0,0 1 0,0-1 0,1 1 0,-1-1 0,0 0 0,0 1 0,1-1 1,-1 0-1,0 0 0,1 0 0,-1 0 0,0 0 0,1 0 0,-1 0 0,0-1 0,0 1 0,1 0 0,-1-1 0,0 1 0,0-1 0,2 0 0,40-19 746,-29 8-593,0 0-1,-1-2 1,-1 0-1,0 0 1,0-1-1,-2 0 1,16-30-1,-29 86-163,-4-6 10,1-13-165,2 0 1,1 1-1,-1 25 0,3-47 34,1 0-1,0-1 0,0 1 0,0 0 0,0-1 0,0 1 0,0 0 0,0-1 0,1 1 0,-1 0 0,0-1 1,0 1-1,0 0 0,1-1 0,-1 1 0,0 0 0,1-1 0,-1 1 0,1-1 0,-1 1 0,0-1 0,1 1 0,-1-1 1,1 1-1,0-1 0,-1 1 0,1-1 0,-1 0 0,1 1 0,0-1 0,-1 0 0,1 0 0,-1 1 0,2-1 1,26-7-3993,-19 3 2579,-1-1-1,0 0 1,0 0-1,10-10 1,27-36-4555,-4-9 4555,-34 48 2403,-1 1 0,0-2 0,-1 1 0,0-1 0,0 1-1,-2-1 1,1-1 0,1-15 0,-5 28-773,0 1 0,0 0 0,0 0 0,0 0-1,0 0 1,0 0 0,0 0 0,0-1 0,0 1 0,0 0-1,0 0 1,0 0 0,0 0 0,0 0 0,0-1-1,0 1 1,0 0 0,0 0 0,0 0 0,0 0-1,0-1 1,0 1 0,0 0 0,0 0 0,0 0 0,0 0-1,0 0 1,-1 0 0,1-1 0,0 1 0,0 0-1,0 0 1,0 0 0,0 0 0,0 0 0,0 0 0,0 0-1,-1 0 1,1 0 0,0-1 0,0 1 0,0 0-1,0 0 1,0 0 0,-1 0 0,1 0 0,0 0-1,0 0 1,0 0 0,0 0 0,0 0 0,-1 0 0,1 0-1,0 0 1,0 0 0,0 0 0,0 0 0,-1 0-1,1 0 1,0 1 0,0-1 0,-12 10 1622,-10 18-1081,12-13-208,0 1-1,1 0 1,0 1 0,2 0-1,0 1 1,1-1-1,1 1 1,0 0 0,-3 33-1,8-50-406,0 0-1,1 0 1,-1 0 0,1-1-1,-1 1 1,0 0-1,1 0 1,0 0 0,-1 0-1,1 0 1,-1 0-1,1-1 1,0 1 0,0 0-1,0-1 1,-1 1-1,1 0 1,0-1 0,0 1-1,0-1 1,0 1-1,0-1 1,0 0 0,0 1-1,0-1 1,0 0-1,0 0 1,0 0 0,0 1-1,0-1 1,0 0-1,0-1 1,0 1 0,0 0-1,0 0 1,2-1-1,54-7 169,-32 4-195,-21 3-14,0 0 0,1 1 0,-1 0 1,1 0-1,-1 1 0,1-1 0,-1 1 0,0 0 0,1 0 0,-1 0 0,7 3 1,-9-2 14,0 0 0,-1-1 1,1 1-1,0 0 0,-1 0 1,1 1-1,-1-1 0,1 0 1,-1 0-1,0 1 0,0-1 1,0 1-1,-1-1 0,1 1 1,0-1-1,-1 1 0,0-1 1,1 1-1,-1-1 0,0 6 1,0 7 0,0 0 0,-1 1 0,0-1 1,-2 0-1,0 0 0,-6 20 0,7-27 220,-1 0-1,-1 0 1,1 0-1,-1 0 1,-1-1 0,1 0-1,-1 0 1,0 0-1,-1 0 1,0-1 0,0 0-1,-12 10 1,17-16-208,1 1 1,-1-1-1,1 1 0,0-1 1,-1 0-1,1 1 0,-1-1 1,1 0-1,-1 1 0,0-1 1,1 0-1,-1 1 0,1-1 1,-1 0-1,1 0 1,-1 0-1,0 0 0,1 1 1,-1-1-1,0 0 0,1 0 1,-1 0-1,1 0 0,-1 0 1,0-1-1,1 1 0,-1 0 1,1 0-1,-1 0 1,0 0-1,1-1 0,-1 1 1,1 0-1,-1-1 0,1 1 1,-1 0-1,1-1 0,-1 1 1,1-1-1,-1 1 0,1 0 1,0-1-1,-1 1 1,1-1-1,0 0 0,-1 1 1,1-1-1,0 1 0,-1-1 1,1 1-1,0-1 0,0 0 1,0 1-1,0-1 0,0 1 1,0-1-1,0 0 1,0 1-1,0-1 0,0-1 1,3-42 68,5 12-280,1 1 1,2-1-1,1 2 0,17-31 1,9-26-189,113-319 364,-146 398 198,-3 9-76,-1 20-50,-8 40 39,-8 32 262,3 0-1,2 174 0,9-266-345,1 1 0,0-1 0,0 1 0,0-1 0,0 1 0,0-1 0,0 1 0,0-1 0,1 0 0,-1 1 0,0-1 0,1 1 0,-1-1 0,1 0 0,0 1 0,-1-1 0,1 0 0,0 1 0,0-1 0,0 0 0,0 0 0,0 0 0,0 0 0,0 0 0,0 0 0,0 0 0,0 0 0,1-1 0,-1 1 0,0 0 0,1-1 0,-1 1 0,0-1 0,1 1 0,1-1 0,-2 0-2,0-1 0,-1 0 0,1 0 1,0 0-1,0 0 0,-1 0 0,1 0 0,-1 0 0,1 0 0,-1 0 1,1 0-1,-1 0 0,1-1 0,-1 1 0,0 0 0,0 0 0,0 0 1,0-1-1,0 1 0,0 0 0,0 0 0,0-2 0,-1-36-201,0 35 145,-2-18-376,-1 0 0,-1 1 0,-1 0 0,0 0 0,-18-37 0,13 35 323,2 0 0,1 0-1,0-1 1,-3-25-1,11 47 126,-1 1 1,1-1-1,0 1 0,-1-1 0,1 0 0,0 1 0,0-1 0,0 0 0,0 1 0,0-1 1,1 1-1,-1-1 0,0 0 0,1 1 0,-1-1 0,1 1 0,0-1 0,0 1 0,-1 0 1,1-1-1,0 1 0,0 0 0,0-1 0,0 1 0,0 0 0,1 0 0,-1 0 0,0 0 1,0 0-1,1 0 0,1-1 0,0 2-29,-1-1 0,1 1 0,0 0 0,0 0 0,0 0 0,-1 0 0,1 0 0,0 0 0,0 1 0,-1-1 0,1 1 0,0 0 0,-1 0 0,1 0 0,0 0 0,-1 1 0,4 2 0,0-1-609,13 9-2047,-9-3-4764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09.269"/>
    </inkml:context>
    <inkml:brush xml:id="br0">
      <inkml:brushProperty name="width" value="0.025" units="cm"/>
      <inkml:brushProperty name="height" value="0.025" units="cm"/>
    </inkml:brush>
  </inkml:definitions>
  <inkml:trace contextRef="#ctx0" brushRef="#br0">0 28 15855,'0'0'10634,"49"-27"-9641,-16 27-833,1 0-96,1 0-1441,-2 1-2755,-2 1-4869</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1.221"/>
    </inkml:context>
    <inkml:brush xml:id="br0">
      <inkml:brushProperty name="width" value="0.025" units="cm"/>
      <inkml:brushProperty name="height" value="0.025" units="cm"/>
    </inkml:brush>
  </inkml:definitions>
  <inkml:trace contextRef="#ctx0" brushRef="#br0">123 233 12043,'-6'-24'8412,"-9"3"-3779,13 19-4461,0 0-1,0 0 0,-1 0 0,1 1 0,0-1 0,-1 1 0,1-1 0,-1 1 0,1 0 1,-1 0-1,0 0 0,1 0 0,-1 0 0,0 1 0,0-1 0,0 1 0,0 0 0,1 0 1,-1 0-1,0 0 0,0 0 0,0 0 0,0 1 0,1 0 0,-5 1 0,4 0-176,1 0-1,0 0 1,0 0-1,0 1 1,0-1-1,0 0 1,0 1-1,1 0 1,-1-1 0,1 1-1,0 0 1,-1 0-1,2 0 1,-1 0-1,0 0 1,0 0-1,0 5 1,1-7 7,0 0 0,0 0 0,-1 0 0,1 0 0,0 0 0,0 0 0,0 0 0,0 0 0,0 0 0,0 0 0,0 1 1,1-1-1,-1 0 0,0 0 0,0 0 0,1 0 0,-1 0 0,1 0 0,-1 0 0,1 0 0,-1-1 0,1 1 0,0 0 0,-1 0 0,1 0 0,0 0 0,0-1 0,0 1 1,-1 0-1,1-1 0,0 1 0,0-1 0,0 1 0,0-1 0,0 1 0,0-1 0,0 0 0,0 0 0,0 1 0,0-1 0,0 0 0,1 0 0,-1 0 0,0 0 1,0 0-1,0 0 0,0 0 0,0 0 0,0-1 0,0 1 0,0 0 0,2-2 0,4-1 156,0 0 1,0-1-1,0 0 0,-1-1 1,0 1-1,0-1 1,0 0-1,0-1 0,-1 1 1,0-1-1,9-13 1,4-7 414,21-42 1,-1-21-403,-62 213-171,16-75 0,1-7 0,2 2 0,1 43 0,4-86 0,0 0 0,-1-1 0,1 1 0,0 0 0,0 0 0,0 0 0,1 0 0,-1 0 0,0 0 0,0 0 0,1 0 0,-1 0 0,0 0 0,1 0 0,-1 0 0,1 0 0,-1 0 0,1 0 0,-1-1 0,1 1 0,0 0 0,-1 0 0,1-1 0,0 1 0,-1-1 0,1 1 0,2 0 0,-2 0 0,1-1 0,-1 0 0,1 0 0,0 0 0,-1 0 0,1 0 0,0 0 0,-1-1 0,1 1 0,0-1 0,-1 1 0,1-1 0,-1 1 0,4-3 0,2-1 0,1-1 0,-1 0 0,0 0 0,0-1 0,8-8 0,9-16 0,-1-1 0,-2-1 0,27-53 0,-41 71 0,-17 66 0,5-38 0,-12 46 0,16-56 0,0 0 0,0 0 0,1 0 0,0 0 0,-1 0 0,1 0 0,1 0 0,-1 0 0,1 0 0,-1 0 0,3 7 0,-2-10 0,0-1 0,0 1 0,0 0 0,-1-1 0,1 1 0,0-1 0,0 1 0,0-1 0,0 1 0,0-1 0,0 0 0,0 1 0,0-1 0,0 0 0,1 0 0,-1 0 0,0 0 0,0 0 0,0 0 0,0 0 0,0 0 0,0 0 0,0 0 0,0-1 0,0 1 0,0 0 0,0-1 0,0 1 0,0-1 0,0 1 0,0-1 0,0 0 0,0 1 0,0-1 0,1-1 0,33-25 0,-18 10 0,-1 0 0,22-31 0,-32 39 0,0 1 0,-1-1 0,0 0 0,-1 0 0,0-1 0,0 0 0,-1 1 0,3-15 0,-26 50 0,13-9 0,1-1 0,0 1 0,1 0 0,0 0 0,2 0 0,0 1 0,1-1 0,1 1 0,1 18 0,0-35-20,0 0 0,1 0 1,-1 0-1,1 0 0,-1 0 0,1 0 1,-1 0-1,1 0 0,0 0 0,0 0 1,-1 0-1,1 0 0,0-1 0,0 1 0,0 0 1,0 0-1,0-1 0,0 1 0,0-1 1,0 1-1,0-1 0,0 1 0,1-1 1,-1 0-1,0 0 0,0 1 0,0-1 1,0 0-1,0 0 0,1 0 0,-1 0 0,0 0 1,0-1-1,0 1 0,0 0 0,2-1 1,1 1-336,0-1 0,-1 0 0,1 0 1,0 0-1,-1 0 0,1-1 0,-1 1 1,0-1-1,1 0 0,5-4 0,12-18-7695</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1.595"/>
    </inkml:context>
    <inkml:brush xml:id="br0">
      <inkml:brushProperty name="width" value="0.025" units="cm"/>
      <inkml:brushProperty name="height" value="0.025" units="cm"/>
    </inkml:brush>
  </inkml:definitions>
  <inkml:trace contextRef="#ctx0" brushRef="#br0">0 0 18033,'0'0'8680,"4"48"-9673,18-31-1377,0-4-1185,3-3-1410,-3-4-2242</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1.923"/>
    </inkml:context>
    <inkml:brush xml:id="br0">
      <inkml:brushProperty name="width" value="0.025" units="cm"/>
      <inkml:brushProperty name="height" value="0.025" units="cm"/>
    </inkml:brush>
  </inkml:definitions>
  <inkml:trace contextRef="#ctx0" brushRef="#br0">68 1 5125,'0'0'19757,"1"4"-19138,-2 0-546,1 0 1,-1 0-1,0 0 0,0 0 0,0 0 0,-1 0 0,1 0 0,-1-1 0,0 1 0,0 0 0,0-1 0,-1 0 0,1 1 0,-1-1 0,-5 5 0,4-5 45,0 1 1,1 0-1,0 0 0,0 0 0,0 1 1,1-1-1,-1 0 0,1 1 0,0 0 0,0 0 1,0-1-1,1 1 0,-2 9 0,5-12-86,0-1 0,0 1 0,1-1 0,-1 0 0,0 1 0,1-1 0,-1-1 0,0 1 0,1 0 0,-1 0 0,1-1 0,-1 0 0,1 1 0,-1-1 0,4 0 0,10 3-186,-9-1-46,0 1 0,0 0-1,0 0 1,0 0 0,-1 1-1,1 0 1,-1 1 0,0 0 0,0 0-1,9 11 1,-13-15 247,-1 1 1,0 0-1,1 0 0,-1 0 0,0 0 0,0 0 1,0 0-1,-1 0 0,1 0 0,0 0 1,-1 0-1,0 1 0,1-1 0,-1 0 0,0 0 1,0 1-1,0-1 0,0 0 0,-1 0 1,1 0-1,-1 1 0,1-1 0,-1 0 0,0 0 1,0 0-1,0 0 0,0 0 0,0 0 1,0 0-1,0 0 0,-1-1 0,1 1 0,-1 0 1,1-1-1,-1 1 0,0-1 0,1 1 1,-1-1-1,0 0 0,-2 2 0,-34 17 730,22-20-2128,15-1 1098,0 0 0,1 1-1,-1-1 1,0 0 0,1 1 0,-1-1-1,1 0 1,-1 0 0,1 0-1,0 0 1,-1 1 0,1-1-1,0 0 1,-1 0 0,1 0-1,0 0 1,0 0 0,0 0-1,0 0 1,0-1 0,0-20-7056</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2.251"/>
    </inkml:context>
    <inkml:brush xml:id="br0">
      <inkml:brushProperty name="width" value="0.025" units="cm"/>
      <inkml:brushProperty name="height" value="0.025" units="cm"/>
    </inkml:brush>
  </inkml:definitions>
  <inkml:trace contextRef="#ctx0" brushRef="#br0">17 222 13901,'0'0'10362,"9"-4"-8755,2-1-1219,-1-1 1,1 0-1,-1-1 1,11-8-1,-17 12-294,-1 1-1,-1-1 1,1 0-1,0 0 0,-1 0 1,1 0-1,-1-1 1,0 1-1,0-1 1,0 1-1,-1-1 1,1 0-1,-1 1 1,0-1-1,0 0 1,0 0-1,0 0 1,-1 0-1,1-7 0,-1 11-60,0 0 0,0-1-1,0 1 1,0 0 0,0 0 0,-1-1-1,1 1 1,0 0 0,0 0-1,0-1 1,0 1 0,0 0-1,0 0 1,0 0 0,0-1-1,-1 1 1,1 0 0,0 0 0,0 0-1,0-1 1,0 1 0,-1 0-1,1 0 1,0 0 0,0 0-1,0 0 1,-1-1 0,1 1-1,0 0 1,0 0 0,-1 0-1,1 0 1,0 0 0,0 0 0,-1 0-1,1 0 1,0 0 0,0 0-1,-1 0 1,1 0 0,0 0-1,0 0 1,-1 0 0,-14 7 466,-10 13-291,16-8-146,0 0 0,1 1-1,0 0 1,1 0-1,1 1 1,0-1-1,1 1 1,0 1 0,1-1-1,0 1 1,2-1-1,0 1 1,0 0-1,1 25 1,2-39-102,0 1 1,0 0-1,-1 0 1,1 0-1,1-1 1,-1 1-1,0 0 0,0-1 1,0 1-1,1-1 1,-1 0-1,1 1 0,-1-1 1,1 0-1,0 0 1,0 0-1,-1 0 1,1 0-1,0 0 0,0 0 1,0-1-1,0 1 1,0-1-1,0 0 1,0 1-1,0-1 0,0 0 1,0 0-1,0 0 1,0 0-1,3-1 0,6 1-1432,-1-1 0,0 0 0,1-1 0,19-5 0,12-13-6893</inkml:trace>
  <inkml:trace contextRef="#ctx0" brushRef="#br0" timeOffset="1">584 0 21204,'0'0'5413,"-46"69"-3619,33-33-705,5 0-384,3-3-257,5 1-352,0-3-64,0-4 0,0-4-416,0-4-417,5-2-416,-3-8-1634</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2.608"/>
    </inkml:context>
    <inkml:brush xml:id="br0">
      <inkml:brushProperty name="width" value="0.025" units="cm"/>
      <inkml:brushProperty name="height" value="0.025" units="cm"/>
    </inkml:brush>
  </inkml:definitions>
  <inkml:trace contextRef="#ctx0" brushRef="#br0">0 113 17328,'0'0'3139,"4"-11"193,-2 5-3046,0 1 1,1-1-1,-1 0 1,1 1-1,0 0 1,0 0-1,1 0 1,0 0 0,0 0-1,0 1 1,0 0-1,1-1 1,-1 2-1,1-1 1,0 0 0,0 1-1,1 0 1,-1 0-1,1 1 1,-1 0-1,1 0 1,0 0 0,0 0-1,9 0 1,-6 0-198,0 1 1,0 1 0,0 0 0,0 0 0,1 0 0,-1 2 0,0-1 0,0 1-1,0 0 1,0 1 0,12 5 0,-17-6-65,-1 0 0,1 0 0,-1 0 0,0 1 0,0-1 0,0 1 0,0 0 0,0 0 0,0 0 0,-1 0 0,0 0 0,1 1 0,-1-1 0,0 1 0,-1 0 1,1-1-1,-1 1 0,1 0 0,-1 0 0,-1 0 0,1 0 0,0 0 0,-1 0 0,0 0 0,0 0 0,0 0 0,0 0 0,-2 6 0,1-4-25,-1-1 0,0 0 0,0 1 0,0-1 0,-1 0 0,0 0 0,0 0 0,0-1 0,-1 1 0,1-1 0,-1 0 0,0 1 0,0-2 0,-1 1 0,1 0 0,-8 3 0,1 0 0,0 0 0,0-1 0,0-1 0,-1 0 0,0 0 0,-18 3 0,25-7-2468,1-1-3552</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2.977"/>
    </inkml:context>
    <inkml:brush xml:id="br0">
      <inkml:brushProperty name="width" value="0.025" units="cm"/>
      <inkml:brushProperty name="height" value="0.025" units="cm"/>
    </inkml:brush>
  </inkml:definitions>
  <inkml:trace contextRef="#ctx0" brushRef="#br0">26 186 15695,'0'0'10794,"9"1"-8312,-4-1-2263,0 1 0,1-1 0,-1-1-1,0 1 1,0-1 0,0 0 0,0 0-1,0 0 1,0-1 0,6-2 0,-9 3-164,1 0 1,-1-1-1,0 0 1,1 1 0,-1-1-1,0 0 1,0 0-1,0 0 1,0 0-1,-1 0 1,1-1 0,0 1-1,-1-1 1,0 1-1,1-1 1,-1 1-1,0-1 1,0 0 0,-1 1-1,1-1 1,-1 0-1,1 0 1,-1 1-1,0-6 1,1 7-56,-1-1 0,0 0 0,0 0 0,0 1 0,0-1 0,0 0 0,-1 0 0,1 0 0,0 1 0,-1-1 0,1 0 0,-1 1 0,0-1 0,0 0 0,1 1 0,-1-1 0,0 1 0,0-1 0,-1 1 0,1 0 0,0-1 0,0 1 0,-1 0 0,1 0 0,0 0 0,-1 0 0,1 0 0,-1 0 0,0 0 0,1 0 0,-1 1 0,0-1 0,1 0 0,-1 1 0,0 0 0,0-1 0,1 1 0,-1 0 0,0 0 0,0 0 0,0 0 0,1 0 0,-1 1 0,0-1 0,0 0 0,1 1 0,-1-1 0,0 1 0,1 0 0,-3 1 0,-1 1 0,0-1 0,0 2 0,0-1 0,1 1 0,0 0 0,-1 0 0,1 0 0,1 0 0,-1 1 0,1-1 0,-1 1 0,1 0 0,1 0 0,-1 0 0,1 0 0,0 1 0,0-1 0,0 1 0,1-1 0,0 1 0,0 0 0,0 9 0,1-14 0,0 1 0,0-1 0,1 0 0,-1 1 0,0-1 0,1 0 0,0 0 0,-1 0 0,1 0 0,0 1 0,-1-1 0,1 0 0,0 0 0,0 0 0,0 0 0,0-1 0,0 1 0,0 0 0,0 0 0,0 0 0,0-1 0,0 1 0,0-1 0,1 1 0,-1-1 0,0 1 0,0-1 0,1 0 0,-1 0 0,0 1 0,0-1 0,3 0 0,53 1 0,-39-2 0,195-6 0,-207 8 0,-9-7 0,1 0 0,0 0 0,0 0 0,0 0 0,1 0 0,0-1 0,-1-8 0,1 7 0,-1-7 0,0 7 0,0-1 0,1 0 0,0 1 0,0-1 0,1 0 0,0 0 0,1 0 0,0 1 0,3-15 0,-3 21-22,0 1 1,-1 0-1,1 0 1,0 0-1,0 0 0,0 0 1,0 0-1,1 0 1,-1 0-1,0 0 0,0 0 1,0 1-1,1-1 1,-1 0-1,0 1 1,1-1-1,-1 1 0,1 0 1,-1-1-1,2 1 1,37-3-2353,-14 2-1840,3-5-8316</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3.912"/>
    </inkml:context>
    <inkml:brush xml:id="br0">
      <inkml:brushProperty name="width" value="0.025" units="cm"/>
      <inkml:brushProperty name="height" value="0.025" units="cm"/>
    </inkml:brush>
  </inkml:definitions>
  <inkml:trace contextRef="#ctx0" brushRef="#br0">81 27 17360,'0'0'9999,"8"-1"-9193,197 5 1421,-131-1-1539,-441-3 999,491-16-1687,-66 9-292,31-2-2267,-105 14-10669</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3.679"/>
    </inkml:context>
    <inkml:brush xml:id="br0">
      <inkml:brushProperty name="width" value="0.025" units="cm"/>
      <inkml:brushProperty name="height" value="0.025" units="cm"/>
    </inkml:brush>
  </inkml:definitions>
  <inkml:trace contextRef="#ctx0" brushRef="#br0">80 0 17392,'0'0'3470,"-8"10"-224,1-3-2813,-33 42 2668,37-44-2787,0 0-1,0-1 0,1 1 0,-1 0 0,1 1 0,0-1 1,0 0-1,1 0 0,0 1 0,0-1 0,-1 7 0,3-12-319,-1 1-1,0 0 1,1-1-1,-1 1 1,1-1-1,-1 1 1,1-1-1,-1 1 1,1-1-1,-1 1 1,1-1-1,0 1 1,-1-1-1,1 0 0,-1 1 1,1-1-1,0 0 1,-1 0-1,1 0 1,0 1-1,0-1 1,-1 0-1,1 0 1,0 0-1,-1 0 1,1 0-1,0 0 1,0 0-1,-1 0 1,1-1-1,0 1 1,-1 0-1,1 0 1,0 0-1,-1-1 0,2 0 1,28-9-895,-27 8 696,-1 1 0,0-1 0,1 1 0,0-1 0,-1 1 0,1 0 0,0 0 0,-1 0 0,1 0 0,0 1 0,0-1 0,0 1 0,0 0 0,0-1 0,0 1 0,0 1 0,3-1 0,-4 2 164,-1-1 1,1 1-1,0-1 1,-1 1 0,0 0-1,1-1 1,-1 1-1,0 0 1,0 0-1,0 0 1,0 0 0,0 0-1,-1 0 1,1 0-1,-1 0 1,1 0-1,-1 1 1,0-1 0,1 0-1,-1 0 1,0 0-1,-1 0 1,1 4 0,1 56 529,-2 119 3457,-1-164-3642,0 0 0,-1 0-1,0-1 1,-2 1 0,0-1 0,0 0-1,-2 0 1,-10 19 0,16-34-304,1 0 0,-1 1 0,1-1 0,-1 0 0,0 0 0,1 0 0,-1 0 0,0 0 0,0 0 0,0 0 0,0 0 0,0 0 0,0 0 0,0-1 0,0 1 0,0 0 0,0-1 0,0 1 0,0-1 0,0 1 0,-1-1 0,1 1 0,0-1 0,-3 1 0,3-2 0,0 0 0,0 1 0,0-1 0,0 0 0,0 0 0,0 0 0,0 1 0,0-1 0,0 0 0,0 0 0,0 0 0,1-1 0,-1 1 0,0 0 0,1 0 0,-1 0 0,1 0 0,-1-1 0,1 0 0,-4-11 0,1 1 0,0-1 0,-1-18 0,1 6 21,2-1 0,0 1-1,2-1 1,7-47 0,-6 64-50,0 0 0,0 1 0,1 0 0,0-1 1,1 1-1,-1 0 0,2 1 0,-1-1 0,1 1 0,0 0 0,1 0 0,-1 0 0,1 1 0,1 0 0,-1 0 0,1 0 1,14-8-1,-2 4-2512,1 0-3428,-1 3-2978</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4.647"/>
    </inkml:context>
    <inkml:brush xml:id="br0">
      <inkml:brushProperty name="width" value="0.025" units="cm"/>
      <inkml:brushProperty name="height" value="0.025" units="cm"/>
    </inkml:brush>
  </inkml:definitions>
  <inkml:trace contextRef="#ctx0" brushRef="#br0">134 78 17232,'0'0'5670,"-8"0"-3012,-25 0-400,26-2 457,10-2-1741,9-2-429,20 0-411,0 1 0,1 1 0,0 2 1,61 4-1,-22 0-90,-48-2-44,-1 1 0,0 1 0,24 5 0,-64-9 0,-1 1 0,1 0 0,-21 3 0,-31-1 0,-274-10 0,331 6 0,20-2 0,18-3 0,92-9 0,0 6 0,139 3 0,-498 18 0,188-4-741,-16-1-5703,53-5-6422</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5.630"/>
    </inkml:context>
    <inkml:brush xml:id="br0">
      <inkml:brushProperty name="width" value="0.025" units="cm"/>
      <inkml:brushProperty name="height" value="0.025" units="cm"/>
    </inkml:brush>
  </inkml:definitions>
  <inkml:trace contextRef="#ctx0" brushRef="#br0">197 23 17040,'0'0'12487,"-9"-5"-12231,4 2-225,3 1-12,-1 0-1,1 1 1,-1-1-1,1 1 1,-1 0-1,0 0 1,0 0-1,1 0 1,-1 0-1,0 0 1,0 1-1,0-1 1,0 1-1,0 0 1,0 0-1,0 0 1,0 0-1,0 1 1,0-1-1,0 1 1,0 0-1,1 0 1,-1 0-1,0 0 1,-3 2-1,3-1 25,-34 24 141,36-26-185,1 0 0,-1 1 0,1-1 0,0 1 0,-1-1 0,1 1 0,0-1 0,0 1 0,-1-1 0,1 1 0,0-1 0,0 1 0,0-1 0,0 1 0,0-1 0,0 1 0,0-1 0,0 1 0,0 0 0,0-1 0,0 1 0,0-1 0,0 1 0,0-1 0,1 2 0,0-1-1,0 0 0,0 0 0,0 1 0,0-1 0,0 0 0,0-1 0,1 1 0,-1 0 0,0 0 0,1 0 0,-1-1 0,1 1 0,-1-1 0,3 1 0,6 3 51,8 2-84,0 0 0,-1 2 1,22 11-1,-35-17 28,-1 1 1,1-1-1,-1 1 0,0 0 1,0 0-1,0 0 1,0 0-1,0 0 0,2 4 1,-4-5 13,-1 0 1,1-1 0,0 1 0,-1 0-1,1 0 1,-1 0 0,1 0-1,-1-1 1,0 1 0,0 0-1,0 0 1,0 0 0,0 0 0,0 0-1,0 0 1,-1-1 0,1 1-1,0 0 1,-1 0 0,-1 3-1,-1-2 72,1 0-1,-1 1 0,0-1 0,0 0 1,0 0-1,0-1 0,0 1 0,-1-1 1,1 1-1,-1-1 0,1 0 0,-1 0 1,0-1-1,0 1 0,-6 1 0,-63 14 966,62-15-1044,5-1 0,-1 1 0,0-1 0,1 0 0,-1 0 0,0-1 0,0 0 0,1 0 0,-1-1 0,-8-1 0,15 1-5,0 1 1,-1 0-1,1-1 0,0 1 1,-1 0-1,1-1 1,0 1-1,0-1 0,0 1 1,0 0-1,-1-1 0,1 1 1,0-1-1,0 1 0,0-1 1,0 1-1,0-1 0,0 1 1,0-1-1,0 1 1,0 0-1,0-1 0,0 1 1,0-1-1,1 1 0,-1-1 1,0 1-1,0-1 0,0 1 1,1 0-1,-1-1 0,0 1 1,0 0-1,1-1 1,-1 1-1,0-1 0,1 1 1,-1 0-1,0 0 0,1-1 1,-1 1-1,0 0 0,1 0 1,-1-1-1,1 1 0,18-14-1489,48-18-8201,-26 14 2008</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6.080"/>
    </inkml:context>
    <inkml:brush xml:id="br0">
      <inkml:brushProperty name="width" value="0.025" units="cm"/>
      <inkml:brushProperty name="height" value="0.025" units="cm"/>
    </inkml:brush>
  </inkml:definitions>
  <inkml:trace contextRef="#ctx0" brushRef="#br0">145 1 15887,'0'0'14243,"-8"0"-13309,4 0-915,0 0 1,0 1-1,-1-1 0,1 1 1,0 0-1,0 0 0,1 1 0,-1-1 1,0 1-1,0 0 0,1 0 1,-1 0-1,1 0 0,-4 4 0,0-1 8,1 2 0,0-1-1,0 1 1,1-1-1,0 1 1,0 1-1,-4 8 1,7-12 6,-18 37 264,19-39-275,1 0 0,-1 0-1,0 1 1,1-1 0,-1 0 0,1 1-1,0-1 1,-1 0 0,1 1-1,1-1 1,-1 0 0,0 1 0,0-1-1,1 0 1,0 4 0,0-5-10,0 0 0,0 0 0,0-1 0,0 1 0,0 0 0,0-1 0,0 1 0,0-1 0,0 1 0,0-1 1,0 0-1,0 1 0,0-1 0,0 0 0,0 0 0,0 0 0,0 0 0,1 0 0,-1 0 0,0 0 0,0 0 0,0 0 0,0 0 0,2-1 0,28-7 210,-4-5-222,0-1 0,0-1 0,-1-1 0,28-24 0,27-17 0,-80 57 0,-1-1 0,1 1 0,-1 0 0,1-1 0,-1 1 0,1 0 0,-1 0 0,1-1 0,0 1 0,-1 0 0,1 0 0,0 0 0,-1-1 0,1 1 0,0 0 0,-1 0 0,1 0 0,0 0 0,-1 0 0,1 1 0,-1-1 0,1 0 0,0 0 0,-1 0 0,1 1 0,0-1 0,-1 0 0,1 0 0,-1 1 0,1-1 0,-1 0 0,1 1 0,-1-1 0,1 1 0,-1-1 0,1 1 0,-1-1 0,0 1 0,1-1 0,-1 1 0,0-1 0,1 1 0,-1 0 0,0-1 0,0 1 0,1-1 0,-1 1 0,0 0 0,0-1 0,0 1 0,0 0 0,0-1 0,0 1 0,0 0 0,0-1 0,0 2 0,-1 52 0,0-35 0,1-18 0,1-1 0,-1 1 0,0 0 0,1-1 0,-1 1 0,1-1 0,-1 1 0,1-1 0,-1 1 0,1-1 0,-1 1 0,1-1 0,-1 0 0,1 1 0,-1-1 0,1 0 0,0 1 0,-1-1 0,1 0 0,0 0 0,-1 0 0,1 1 0,0-1 0,-1 0 0,1 0 0,0 0 0,-1 0 0,1 0 0,0 0 0,-1 0 0,1-1 0,0 1 0,-1 0 0,1 0 0,0 0 0,-1-1 0,1 1 0,0-1 0,31-10 0,6-11 0,25-14 0,-59 34 0,1 0 0,0 0 0,0 0 0,0 1 0,0 0 0,0 0 0,1 0 0,-1 1 0,0-1 0,9 2 0,-13-1 0,0 1 0,0 0 0,0 0 0,0-1 0,0 1 0,-1 0 0,1 0 0,0 0 0,0 0 0,-1 0 0,1 0 0,-1 1 0,1-1 0,-1 0 0,1 0 0,-1 0 0,1 1 0,-1-1 0,0 0 0,0 0 0,0 0 0,0 1 0,0-1 0,0 0 0,0 0 0,-1 3 0,-3 35 0,-3-17-255,-1-1-4423,9-37-7301</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7.064"/>
    </inkml:context>
    <inkml:brush xml:id="br0">
      <inkml:brushProperty name="width" value="0.025" units="cm"/>
      <inkml:brushProperty name="height" value="0.025" units="cm"/>
    </inkml:brush>
  </inkml:definitions>
  <inkml:trace contextRef="#ctx0" brushRef="#br0">114 111 15214,'0'0'16891,"-9"-6"-16325,4 3-532,3 1-26,-1 0 0,1 1 0,-1-1-1,0 1 1,0-1 0,1 1 0,-1 0-1,0 0 1,0 0 0,-4 0 0,5 1-9,0 0 0,0 0 0,0 1 0,0-1 0,1 1 0,-1 0 0,0-1 0,0 1 0,1 0 0,-1 0 0,0 0 0,1 0 0,-1 0 0,1 1 0,-1-1 1,1 0-1,0 1 0,0-1 0,-1 1 0,1-1 0,0 1 0,0 0 0,0-1 0,0 4 0,-3 2 1,0 0 0,0 1 0,1 0 0,0-1 0,1 1 0,0 1 0,0-1 0,1 0 0,-1 12 0,2-19 0,0-1 0,0 1 0,0 0 0,1 0 0,-1 0 0,0 0 0,1-1 0,-1 1 0,0 0 0,1 0 0,-1-1 0,1 1 0,-1 0 0,1-1 0,-1 1 0,1 0 0,0-1 0,-1 1 0,1-1 0,0 1 0,-1-1 0,1 1 0,0-1 0,0 0 0,-1 1 0,1-1 0,0 0 0,0 0 0,0 1 0,-1-1 0,1 0 0,0 0 0,0 0 0,0 0 0,0 0 0,0 0 0,-1 0 0,1 0 0,0-1 0,1 1 0,39-12 0,-23 2 0,0-1 0,0-1 0,-2 0 0,1-1 0,-2-1 0,0 0 0,0-2 0,-1 1 0,-1-2 0,-1 0 0,17-29 0,-25 33 0,-11 17 0,-13 20 0,11-9 0,0 0 0,0 0 0,1 1 0,1 0 0,1 1 0,0-1 0,1 1 0,1 1 0,-4 33 0,8-50 0,0 0 0,0 0 0,0 0 0,0 0 0,0 0 0,0 0 0,1 0 0,-1 0 0,0 0 0,1 0 0,-1 0 0,0 0 0,1 0 0,-1 0 0,1-1 0,-1 1 0,1 0 0,0 0 0,-1 0 0,1-1 0,0 1 0,0 0 0,-1-1 0,1 1 0,0 0 0,0-1 0,1 1 0,1 0 0,-1 0 0,1-1 0,-1 0 0,1 1 0,-1-1 0,1 0 0,0 0 0,-1-1 0,1 1 0,-1 0 0,3-2 0,5 0 0,-1-1 0,1-1 0,-1 1 0,17-11 0,-4-1 0,0-2 0,-2 0 0,0-1 0,-1-1 0,30-37 0,-73 125 0,23-67 0,-1 3 0,0 0 0,0-1 0,1 1 0,0 0 0,-1 0 0,2 0 0,-1 0 0,0 0 0,1 0 0,0 0 0,0 0 0,2 6 0,-2-10 0,1 0 0,0 0 0,0-1 0,0 1 0,0 0 0,0-1 0,0 1 0,1-1 0,-1 1 0,0-1 0,0 0 0,0 0 0,0 1 0,0-1 0,1 0 0,-1 0 0,0 0 0,0 0 0,0 0 0,2-1 0,25-1 0,-13-3 0,1-1 0,0 0 0,-1-1 0,0-1 0,-1 0 0,0-1 0,0 0 0,-1-2 0,0 1 0,-1-1 0,0-1 0,20-26 0,-27 28 0,-13 12 0,-12 13 0,14-7 0,-1-1 0,2 1 0,-1 0 0,1 1 0,0 0 0,1 0 0,0 0 0,0 0 0,1 0 0,0 1 0,1-1 0,0 1 0,1 0 0,-1 13 0,2-21 3,0-1 1,0 0-1,0 0 1,1 0-1,-1 0 1,0 1-1,1-1 1,-1 0-1,1 0 1,-1 0-1,1 0 1,-1 0-1,1 0 1,0 0-1,0 0 0,-1 0 1,1 0-1,0 0 1,0-1-1,0 1 1,0 0-1,0-1 1,0 1-1,0 0 1,0-1-1,0 1 1,0-1-1,1 0 0,-1 1 1,0-1-1,0 0 1,0 0-1,0 1 1,1-1-1,-1 0 1,0 0-1,0-1 1,0 1-1,1 0 1,-1 0-1,2-1 0,2 0-63,-1 1-1,0-1 1,0-1-1,0 1 0,0 0 1,0-1-1,0 0 1,0 0-1,-1 0 0,1 0 1,3-4-1,12-17-3895,-7-5-5407,-5-6-8606</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7.468"/>
    </inkml:context>
    <inkml:brush xml:id="br0">
      <inkml:brushProperty name="width" value="0.025" units="cm"/>
      <inkml:brushProperty name="height" value="0.025" units="cm"/>
    </inkml:brush>
  </inkml:definitions>
  <inkml:trace contextRef="#ctx0" brushRef="#br0">42 54 20435,'0'0'6983,"-37"-50"-4805,32 46-769,5 13-3363,0 0-3170,0 1-7785</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7.957"/>
    </inkml:context>
    <inkml:brush xml:id="br0">
      <inkml:brushProperty name="width" value="0.025" units="cm"/>
      <inkml:brushProperty name="height" value="0.025" units="cm"/>
    </inkml:brush>
  </inkml:definitions>
  <inkml:trace contextRef="#ctx0" brushRef="#br0">1 125 6278,'0'0'14921,"3"-11"-12877,0 2-1452,1 0 1,0 1-1,0-1 0,1 1 0,10-15 0,-11 19-312,-1 0-1,1 0 1,0 0-1,0 0 1,0 1-1,0 0 1,0-1 0,1 2-1,0-1 1,-1 0-1,1 1 1,0 0-1,0 0 1,9-2-1,-13 4-270,0 0 0,0 0 0,0 0 0,0 0 0,1 1 0,-1-1 0,0 0-1,0 0 1,0 1 0,0-1 0,0 0 0,0 1 0,0-1 0,0 1 0,0-1 0,0 1 0,0 0-1,0-1 1,0 1 0,-1 0 0,1 0 0,0 0 0,0 0 0,-1-1 0,1 1 0,-1 0-1,1 0 1,-1 0 0,1 0 0,-1 1 0,1-1 0,-1 0 0,0 0 0,0 0 0,1 0 0,-1 0-1,0 0 1,0 2 0,1 55 46,-2-43 29,-2 53 13,1-40-41,3 52-1,-1-79-46,0 1-1,0 0 0,0-1 1,1 1-1,-1-1 1,0 1-1,1 0 0,0-1 1,-1 1-1,1-1 1,0 1-1,-1-1 0,1 0 1,0 1-1,0-1 1,0 0-1,0 0 0,0 1 1,1-1-1,-1 0 1,0 0-1,0 0 0,1 0 1,1 0-1,0 0 18,0 0 1,-1-1-1,1 1 0,0-1 1,-1 0-1,1 0 0,0 0 0,-1-1 1,1 1-1,0 0 0,-1-1 1,1 0-1,3-1 0,3-1 37,-1-1 1,0 0-1,1 0 0,-2-1 0,1 0 1,0-1-1,9-9 0,-8 6-63,-1 0 0,0 0 0,-1-1 0,0 0 0,-1 0 0,0-1 0,-1 0 0,0 0 0,0 0 0,-1-1 0,-1 1 0,0-1 0,0 0 0,-1 0 0,-1 0 0,0-22 0,-1 35 0,0 1 0,0-1 0,0 0 0,-1 0 0,1 1 0,0-1 0,-1 0 0,1 0 0,-1 0 0,1 0 0,-1 0 0,0 1 0,1-1 0,-1 0 0,0-1 0,0 1 0,0 0 0,0 0 0,0 0 0,0 0 0,0-1 0,0 1 0,0 0 0,0-1 0,0 1 0,0-1 0,-1 1 0,1-1 0,0 0 0,0 1 0,-1-1 0,1 0 0,0 0 0,0 0 0,-1 0 0,1 0 0,0 0 0,0 0 0,-1 0 0,1-1 0,0 1 0,0 0 0,0-1 0,-1 1 0,1-1 0,0 0 0,0 1 0,0-1 0,0 0 0,0 1 0,0-1 0,0 0 0,0 0 0,0 0 0,1 0 0,-1 0 0,0 0 0,0 0 0,1 0 0,-1 0 0,1 0 0,-1-1 0,1 1 0,-1 0 0,1 0 0,0 0 0,0-1 0,-1 1 0,1-2 0,0 7-198,-1 0-1,1-1 1,0 1 0,0 0 0,0 0-1,0 0 1,1 0 0,0-1-1,2 8 1,-2-8-269,0 0 0,1 0-1,-1 0 1,1-1 0,0 1-1,0-1 1,0 1 0,0-1 0,1 0-1,-1 0 1,0 0 0,1 0-1,0 0 1,-1-1 0,1 1 0,3 1-1,5 1-1199,0-1 0,0 0 0,0-1-1,0 0 1,0 0 0,0-2 0,17 1-1,0-1-5624</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8.303"/>
    </inkml:context>
    <inkml:brush xml:id="br0">
      <inkml:brushProperty name="width" value="0.025" units="cm"/>
      <inkml:brushProperty name="height" value="0.025" units="cm"/>
    </inkml:brush>
  </inkml:definitions>
  <inkml:trace contextRef="#ctx0" brushRef="#br0">103 83 7335,'0'0'8888,"2"-10"-5861,7-34-475,-9 43-2447,0 0-1,1 0 1,-1 1 0,0-1 0,1 0-1,-1 0 1,0 0 0,0 1-1,0-1 1,0 0 0,0 0 0,0 0-1,0 0 1,0 1 0,0-1-1,0 0 1,-1 0 0,1 0 0,0 1-1,0-1 1,-1 0 0,1 0-1,0 1 1,-1-1 0,1 0 0,-1 1-1,1-1 1,-1 0 0,0 1-1,1-1 1,-1 1 0,1-1 0,-1 1-1,0-1 1,0 1 0,1-1-1,-1 1 1,0 0 0,0-1 0,1 1-1,-1 0 1,0 0 0,0-1-1,0 1 1,1 0 0,-1 0 0,0 0-1,0 0 1,0 0 0,0 0-1,1 0 1,-1 1 0,0-1 0,-1 0-1,-1 1 56,0 0 0,-1 0-1,1 1 1,0-1 0,-1 1-1,1-1 1,0 1 0,0 0 0,-4 4-1,0 3 35,0 0 0,1 0 0,1 0 0,-1 1 0,-6 18 0,10-23-61,0 0 1,0 1-1,1-1 1,0 0-1,0 0 1,0 1-1,0-1 1,1 1-1,0-1 0,0 1 1,1-1-1,-1 0 1,4 10-1,-3-13-119,0 0-1,0-1 0,1 1 0,-1-1 1,1 0-1,-1 1 0,1-1 0,0 0 1,0 0-1,-1 0 0,1 0 0,0 0 1,0 0-1,0-1 0,0 1 1,0-1-1,0 1 0,0-1 0,0 0 1,0 1-1,0-1 0,0 0 0,0 0 1,0-1-1,0 1 0,0 0 0,0-1 1,2 0-1,4 0 14,-1-1 1,0 0-1,0 0 1,0 0-1,0-1 1,10-5-1,-5 0-27,-1 0 0,0-1 0,-1-1 0,0 1 0,10-15 0,-15 18 0,0 0 0,-1 0 0,0 0 0,0-1 0,-1 0 0,0 0 0,0 0 0,-1 0 0,1 0 0,-2-1 0,2-8 0,-3 16 0,0 0 0,0 1 0,0-1 0,0 0 0,-1 0 0,1 0 0,0 0 1,0 0-1,0 0 0,0 0 0,-1 0 0,1 0 0,0 1 0,0-1 0,0 0 0,0 0 0,-1 0 0,1 0 0,0 0 0,0 0 0,0 0 0,-1 0 1,1 0-1,0 0 0,0 0 0,0-1 0,0 1 0,-1 0 0,1 0 0,0 0 0,0 0 0,0 0 0,0 0 0,-1 0 0,1 0 0,0 0 0,0-1 1,0 1-1,0 0 0,0 0 0,0 0 0,-1 0 0,1 0 0,0-1 0,0 1 0,0 0 0,0 0 0,0 0 0,0 0 0,0-1 0,0 1 0,0 0 1,0 0-1,0 0 0,0-1 0,0 1 0,0 0 0,0 0 0,-9 11-20,8-9-176,-28 54-1401,20-25-2599,9-2-6855</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8.645"/>
    </inkml:context>
    <inkml:brush xml:id="br0">
      <inkml:brushProperty name="width" value="0.025" units="cm"/>
      <inkml:brushProperty name="height" value="0.025" units="cm"/>
    </inkml:brush>
  </inkml:definitions>
  <inkml:trace contextRef="#ctx0" brushRef="#br0">26 3 11339,'0'0'7153,"-2"11"-5295,-8 60 1716,-3 113 0,13-182-3513,0 0-1,0 0 0,0-1 1,0 1-1,0 0 1,0 0-1,1 0 1,-1-1-1,0 1 1,1 0-1,0 0 1,-1-1-1,1 1 1,0 0-1,0-1 1,0 1-1,0-1 1,0 1-1,2 2 1,-1-4-17,-1 1 1,0-1 0,0 1-1,0-1 1,1 0 0,-1 0-1,0 0 1,0 1 0,0-1-1,1 0 1,-1-1 0,0 1-1,0 0 1,1 0 0,-1 0-1,0-1 1,0 1 0,0-1-1,1 1 1,-1-1 0,1 0-1,5-3 77,0 0-1,-1-1 0,0 0 1,1 0-1,-2-1 0,1 1 1,7-11-1,1-4-3,-1-2 0,0 1 0,-2-2 0,0 0 0,-2 0-1,0-1 1,-2 0 0,-1 0 0,4-26 0,-31 168-165,10-69 83,2 0 1,-3 71 0,12-119-150,0 0 1,0 0-1,0 0 0,0 0 1,0 1-1,0-1 0,1 0 1,-1 0-1,0 0 0,0 0 1,1 1-1,-1-1 0,1 0 1,-1 0-1,1 0 0,0 0 1,-1 0-1,1 0 0,0 0 1,-1 0-1,1-1 0,2 2 1,-2-1-314,0-1 1,1 0-1,-1 1 0,0-1 1,1 0-1,-1 0 0,1 0 1,-1 0-1,0 0 0,1-1 1,-1 1-1,0 0 0,1-1 1,-1 1-1,0-1 0,1 1 1,-1-1-1,0 1 1,0-1-1,2-1 0,22-16-9022</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9.113"/>
    </inkml:context>
    <inkml:brush xml:id="br0">
      <inkml:brushProperty name="width" value="0.025" units="cm"/>
      <inkml:brushProperty name="height" value="0.025" units="cm"/>
    </inkml:brush>
  </inkml:definitions>
  <inkml:trace contextRef="#ctx0" brushRef="#br0">8 79 15439,'0'0'9470,"-2"8"-8007,1-3-1358,0-4-72,1 0-1,-1 0 0,1 0 0,-1 0 1,1 0-1,0 0 0,0 0 0,-1 1 1,1-1-1,0 0 0,0 0 0,0 0 1,0 0-1,0 0 0,0 1 0,0-1 1,1 0-1,-1 0 0,0 0 0,1 0 1,-1 0-1,1 0 0,-1 0 0,1 0 0,-1 0 1,1 0-1,0 0 0,-1 0 0,1 0 1,0 0-1,0 0 0,0-1 0,-1 1 1,1 0-1,0-1 0,0 1 0,0 0 1,0-1-1,0 0 0,1 1 0,-1-1 1,0 1-1,0-1 0,0 0 0,0 0 1,0 0-1,0 0 0,1 0 0,-1 0 1,0 0-1,0 0 0,0 0 0,2-1 1,1 1 13,0-1 0,0 1 0,0-1-1,0 0 1,0-1 0,0 1 0,0-1 0,-1 0 0,1 0 0,-1 0 0,1 0 0,-1 0 0,0-1 0,1 0 0,-1 1 0,-1-1 0,1 0 0,0-1 0,-1 1-1,1 0 1,-1-1 0,0 1 0,0-1 0,-1 0 0,1 0 0,-1 1 0,0-1 0,0 0 0,0 0 0,0 0 0,-1-1 0,1 1 0,-1 0 0,0 0 0,0 0-1,-1 0 1,-1-6 0,2 9-33,0 0-1,0 0 1,-1 1 0,1-1-1,0 0 1,-1 0-1,1 1 1,-1-1-1,1 0 1,-1 1-1,0-1 1,1 0-1,-1 1 1,1-1 0,-1 1-1,0-1 1,0 1-1,1-1 1,-1 1-1,0-1 1,0 1-1,0 0 1,1 0-1,-1-1 1,0 1 0,0 0-1,0 0 1,0 0-1,0 0 1,1 0-1,-1 0 1,0 0-1,0 0 1,0 0-1,0 0 1,0 1 0,1-1-1,-1 0 1,0 1-1,0-1 1,1 0-1,-1 1 1,0-1-1,0 1 1,1-1-1,-2 2 1,-2 0-17,1 0 1,-1 1-1,0-1 0,1 1 1,-1 0-1,1 0 1,-5 7-1,4-4 49,0 0 0,0 0 0,0 1 0,1-1 0,0 1 0,1 0 0,0 0 0,0-1 0,0 2 0,1-1 0,0 0 0,0 0 0,0 0 0,1 1 1,1 7-1,0-14-27,0 1 0,0-1 0,0 0 0,0 0 1,0 0-1,0 0 0,0 0 0,1 0 0,-1 0 1,0 0-1,0 0 0,1 0 0,-1-1 1,1 1-1,-1 0 0,1-1 0,-1 0 0,1 1 1,-1-1-1,1 0 0,-1 0 0,1 1 0,-1-1 1,1 0-1,2-1 0,43-5 283,-35 2-267,-1-1-1,1 0 1,-1-1 0,18-12 0,-22 13-53,1-1 0,-1 2 1,1-1-1,0 1 0,1 0 0,-1 1 0,1 0 1,0 0-1,-1 1 0,15-2 0,-22 4 24,0 0 0,-1 0 1,1 0-1,0 0 0,0 0 0,-1 1 0,1-1 0,0 0 0,0 1 0,-1-1 0,1 0 0,0 1 0,-1-1 0,1 1 0,-1-1 1,1 1-1,0-1 0,-1 1 0,1-1 0,-1 1 0,1 0 0,-1-1 0,0 1 0,1 0 0,-1-1 0,0 1 0,1 0 1,-1 0-1,0 1 0,5 32 287,-5-32-273,-1 1 0,1 0 0,0 0 0,1 0 0,-1 0 0,0-1 0,1 1-1,0 0 1,-1 0 0,1-1 0,0 1 0,0-1 0,1 1 0,-1 0-1,0-1 1,1 0 0,2 4 0,-1-5-19,-1 0 0,0 0 0,1-1 0,-1 1 0,1 0 0,-1-1 0,1 0 0,-1 1 0,1-1 0,-1 0 0,1 0 0,0-1 0,-1 1 0,1 0 0,2-2 0,45-15 0,-1 1 0,-48 15-74,0 1 0,0 0 1,0 0-1,0-1 0,0 1 0,1 0 0,-1 0 1,0 0-1,0 1 0,0-1 0,0 0 1,0 0-1,0 1 0,1-1 0,-1 0 0,0 1 1,0-1-1,0 1 0,0-1 0,0 1 0,0 0 1,0 0-1,-1-1 0,1 1 0,0 0 0,1 2 1,1 27-4918,-3-16 2701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19.707"/>
    </inkml:context>
    <inkml:brush xml:id="br0">
      <inkml:brushProperty name="width" value="0.025" units="cm"/>
      <inkml:brushProperty name="height" value="0.025" units="cm"/>
    </inkml:brush>
  </inkml:definitions>
  <inkml:trace contextRef="#ctx0" brushRef="#br0">0 69 10314,'0'0'15444,"2"12"-14067,3 157 2547,-4-61-2259,-1-107-1664,0 0 0,0 1 0,-1-1 0,1 0 0,0 0 0,0 0 0,0 1 0,1-1 0,-1 0 0,0 0 0,0 0 0,1 1 0,-1-1 0,0 0 0,1 0 0,-1 0 0,1 0 0,0 0 0,-1 0 0,1 0 0,0 0 0,0 0 0,-1 0 0,1 0 0,0 0 0,0-1 0,0 1 0,0 0 0,0-1 0,0 1 0,0-1 0,0 1 0,1-1 1,-1 1-1,0-1 0,0 0 0,0 1 0,0-1 0,1 0 0,-1 0 0,0 0 0,0 0 0,1 0 0,-1 0 0,0 0 0,0-1 0,0 1 0,1 0 0,-1-1 0,0 1 0,0 0 0,2-2 0,4-1-3,0-1 1,0 0-1,0 0 1,0-1-1,0 0 1,9-9-1,25-29 2,-2-1 0,-1-2 0,-3-1 0,-2-2 0,33-65 0,-67 107-956,-10 12-1830,-10 8-7779,-3 4-6390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4.020"/>
    </inkml:context>
    <inkml:brush xml:id="br0">
      <inkml:brushProperty name="width" value="0.025" units="cm"/>
      <inkml:brushProperty name="height" value="0.025" units="cm"/>
    </inkml:brush>
  </inkml:definitions>
  <inkml:trace contextRef="#ctx0" brushRef="#br0">8 23 21717,'0'0'11050,"-7"-22"-21268</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0.048"/>
    </inkml:context>
    <inkml:brush xml:id="br0">
      <inkml:brushProperty name="width" value="0.025" units="cm"/>
      <inkml:brushProperty name="height" value="0.025" units="cm"/>
    </inkml:brush>
  </inkml:definitions>
  <inkml:trace contextRef="#ctx0" brushRef="#br0">1 1 12268,'0'0'10441,"11"55"-7302,0-40-1569,5-5-1026,4-4-351,2-2-257,5-4-2403,2 0-2017,1-10-2435</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0.408"/>
    </inkml:context>
    <inkml:brush xml:id="br0">
      <inkml:brushProperty name="width" value="0.025" units="cm"/>
      <inkml:brushProperty name="height" value="0.025" units="cm"/>
    </inkml:brush>
  </inkml:definitions>
  <inkml:trace contextRef="#ctx0" brushRef="#br0">87 84 16367,'0'0'11232,"-9"12"-10436,7-9-737,-7 7 116,0 1 0,1 1-1,1 0 1,0 0 0,0 0-1,1 1 1,1-1-1,0 1 1,1 1 0,-4 19-1,8-33-158,0 1 0,0-1-1,-1 1 1,1-1-1,0 1 1,0-1-1,0 1 1,0-1 0,0 1-1,0-1 1,1 1-1,-1-1 1,0 1-1,0-1 1,0 1-1,0-1 1,0 1 0,1-1-1,-1 1 1,0-1-1,0 0 1,1 1-1,-1-1 1,0 1 0,1-1-1,-1 0 1,1 1-1,-1-1 1,0 0-1,1 1 1,-1-1 0,1 0-1,-1 0 1,1 1-1,18-7 788,16-19 241,-25 15-1044,-1 1 0,0-1 0,0-1 0,-1 0 0,0 0 0,-1 0 0,-1-1 0,0 0 0,0 0 0,-1-1 0,0 0 0,-1 0 0,-1 0 0,0 0 0,2-27 0,-5 39-22,-1 0 0,1 0 0,0 0 0,0 0 0,0 0 0,-1 0 1,1 0-1,0 0 0,-1 0 0,1 0 0,-1 1 0,1-1 0,-1 0 0,1 0 0,-1 0 0,0 0 0,1 1 0,-1-1 1,0 0-1,0 1 0,0-1 0,1 1 0,-1-1 0,0 1 0,0-1 0,0 1 0,0-1 0,0 1 0,0 0 0,0 0 1,0-1-1,0 1 0,0 0 0,0 0 0,0 0 0,0 0 0,0 0 0,0 0 0,0 0 0,0 1 0,0-1 0,0 0 0,0 1 1,0-1-1,0 0 0,0 1 0,0-1 0,1 1 0,-1-1 0,0 1 0,0 0 0,0-1 0,1 1 0,-1 0 0,0 0 1,1-1-1,-1 1 0,0 0 0,1 0 0,-1 0 0,1 0 0,0 0 0,-1 0 0,1 0 0,-1 1 0,-4 31-7964,5-19 379</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0.752"/>
    </inkml:context>
    <inkml:brush xml:id="br0">
      <inkml:brushProperty name="width" value="0.025" units="cm"/>
      <inkml:brushProperty name="height" value="0.025" units="cm"/>
    </inkml:brush>
  </inkml:definitions>
  <inkml:trace contextRef="#ctx0" brushRef="#br0">144 1 7335,'0'0'12171,"-11"0"-7403,7 0-4563,-1 0 1,1 0-1,-1 0 1,1 0-1,-1 1 1,1 0-1,-1 0 1,1 0-1,0 0 1,-1 1-1,1-1 1,0 1-1,0 0 1,0 1 0,0-1-1,0 1 1,1-1-1,-1 1 1,1 0-1,0 0 1,0 1-1,0-1 1,0 1-1,0-1 1,-2 6-1,2-4-119,0-1 0,1 1 0,0 0 0,0 0 0,0 0 0,0 0-1,1 0 1,0 0 0,0 0 0,0 1 0,0 9 0,2-14-69,-1 0 0,1 0 0,-1 0 0,1-1 0,-1 1 1,1 0-1,-1 0 0,1-1 0,0 1 0,-1 0 0,1-1 0,0 1 1,0-1-1,0 1 0,-1-1 0,1 1 0,0-1 0,0 0 0,0 1 1,0-1-1,0 0 0,0 0 0,0 1 0,0-1 0,1 0 0,32 3 227,-24-3-181,20 2 31,-10-1-445,0 1 0,0 0 0,-1 1 0,1 1 0,21 8 0,-40-12 363,0 0 0,-1 0 0,1 1 0,0-1 0,-1 0 1,1 0-1,0 0 0,-1 1 0,1-1 0,-1 0 0,1 1 0,0-1 0,-1 0 1,1 1-1,-1-1 0,1 1 0,-1-1 0,1 1 0,-1-1 0,0 1 0,1-1 1,-1 1-1,0 0 0,1-1 0,-1 1 0,0 0 0,0-1 0,1 1 0,-1-1 1,0 1-1,0 0 0,0 0 0,0-1 0,0 2 0,-1-1 72,0 1 0,0-1 0,0 1-1,0-1 1,0 0 0,-1 0 0,1 0 0,0 0-1,-1 0 1,1 0 0,-1 0 0,1 0 0,-3 0-1,-51 18 1699,23-11-1782,0-2 0,-1-1 0,-45 1 0,77-6-26,1 0 1,0 0-1,-1 0 1,1 0-1,0 0 1,-1 0-1,1 0 1,0 0-1,0 0 1,-1-1-1,1 1 1,0 0-1,-1 0 0,1 0 1,0 0-1,0 0 1,-1-1-1,1 1 1,0 0-1,0 0 1,-1 0-1,1-1 1,0 1-1,0 0 0,0 0 1,-1-1-1,1 1 1,0 0-1,0 0 1,0-1-1,0 1 1,0 0-1,0-1 1,0 1-1,0 0 1,-1-1-1,1 1 0,0 0 1,0 0-1,0-1 1,0 1-1,1 0 1,-1-1-1,7-19-2739,16-15-4055,7-2-349,5-6-3364</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1.157"/>
    </inkml:context>
    <inkml:brush xml:id="br0">
      <inkml:brushProperty name="width" value="0.025" units="cm"/>
      <inkml:brushProperty name="height" value="0.025" units="cm"/>
    </inkml:brush>
  </inkml:definitions>
  <inkml:trace contextRef="#ctx0" brushRef="#br0">119 1 12780,'0'0'15871,"-5"13"-14899,-28 88 76,4 1 0,-18 122 0,45-210-1048,0-1 0,2 1 0,0 19 0,0-33 0,0 0 0,0 0 0,0 1 0,0-1 0,0 0 0,0 0 0,0 1 0,0-1 0,0 0 0,0 0 0,0 1 0,0-1 0,1 0 0,-1 0 0,0 1 0,0-1 0,0 0 0,0 0 0,0 0 0,0 1 0,1-1 0,-1 0 0,0 0 0,0 0 0,0 1 0,0-1 0,1 0 0,-1 0 0,0 0 0,0 0 0,1 0 0,-1 0 0,0 1 0,0-1 0,0 0 0,1 0 0,-1 0 0,0 0 0,0 0 0,1 0 0,-1 0 0,0 0 0,12-8 0,4-12 0,-12 9 0,-1 0 0,0 0 0,-1 0 0,0 0 0,0-1 0,-2 1 0,0-16 0,6-44 0,-6 70 0,0 1 0,0-1 0,1 1 0,-1-1 0,0 1 0,0-1 0,1 1 0,-1 0 0,0-1 0,1 1 0,-1 0 0,0-1 0,1 1 0,-1 0 0,1-1 0,-1 1 0,1 0 0,-1 0 0,0-1 0,1 1 0,-1 0 0,1 0 0,-1 0 0,1 0 0,-1 0 0,1 0 0,-1 0 0,1 0 0,-1 0 0,1 0 0,-1 0 0,1 0 0,-1 0 0,1 0 0,-1 0 0,1 0 0,-1 1 0,1-1 0,-1 0 0,1 0 0,-1 0 0,0 1 0,1-1 0,-1 0 0,1 1 0,-1-1 0,31 20 0,-17-10 0,-8-8 0,0 1 0,1-1 0,0 0 0,-1-1 0,1 0 0,0 0 0,0 0 0,0-1 0,0 0 0,0 0 0,0 0 0,0-1 0,-1-1 0,1 1 0,8-3 0,-11 2 0,-1 1 0,1 0 0,0-1 0,-1 0 0,1 0 0,-1 0 0,0 0 0,1 0 0,-1-1 0,0 1 0,-1-1 0,1 0 0,0 0 0,-1 0 0,0 0 0,1 0 0,-1-1 0,0 1 0,-1-1 0,1 1 0,-1-1 0,0 0 0,1 0 0,-2 1 0,1-1 0,0 0 0,0-7 0,-2 11 0,1-1 0,0 1 0,0-1 0,0 1 0,0 0 0,0-1 0,0 1 0,-1-1 0,1 1 0,0-1 0,0 1 0,-1 0 0,1-1 0,0 1 0,0 0 0,-1-1 0,1 1 0,0 0 0,-1 0 0,1-1 0,-1 1 0,1 0 0,0 0 0,-1-1 0,1 1 0,-1 0 0,1 0 0,0 0 0,-1 0 0,1 0 0,-1 0 0,1 0 0,-1 0 0,1 0 0,-1 0 0,1 0 0,-1 0 0,1 0 0,0 0 0,-1 0 0,1 0 0,-1 0 0,1 1 0,-1-1 0,1 0 0,0 0 0,-1 0 0,1 1 0,0-1 0,-1 0 0,0 1 0,-22 14 0,17-9 0,0 0 0,0 1 0,1 0 0,0 0 0,0 0 0,1 0 0,0 1 0,0 0 0,1 0 0,-1 0 0,2 0 0,-1 1 0,2-1 0,-3 17 0,4-24 0,0 0 0,0 0 0,0 0 0,0 0 0,0 0 0,0 0 0,0 0 0,1 0 0,-1 0 0,0 0 0,1 0 0,-1 0 0,0 0 0,1 0 0,-1 0 0,1 0 0,0 0 0,-1-1 0,1 1 0,0 0 0,0 0 0,-1-1 0,1 1 0,0 0 0,0-1 0,0 1 0,0-1 0,0 1 0,0-1 0,1 1 0,2 0 0,0 0 0,-1-1 0,1 0 0,0 0 0,-1 0 0,1 0 0,0-1 0,-1 1 0,6-2 0,4-2 0,1 0 0,-1-1 0,0-1 0,12-7 0,19-17 0,-35 22 0,1 1 0,0 0 0,0 0 0,0 1 0,1 1 0,20-8 0,-31 13 0,0 0 0,1 0 0,-1 0 0,0 0 0,1 0 0,-1 0 0,0 0 0,1 0 0,-1 0 0,0 0 0,1 0 0,-1 0 0,0 0 0,1 0 0,-1 0 0,0 1 0,1-1 0,-1 0 0,0 0 0,0 0 0,1 1 0,-1-1 0,0 0 0,0 0 0,1 1 0,-1-1 0,0 0 0,0 1 0,0-1 0,1 0 0,-1 0 0,0 1 0,0-1 0,0 0 0,0 1 0,0 0 0,2 19 0,-7 21 0,4-38 0,-1 2 0,1 0 0,0 1 0,0-1 0,0 1 0,1-1 0,0 1 0,0 9 0,1-14 0,-1-1 0,0 1 0,0 0 0,1-1 0,-1 1 0,0-1 0,1 1 0,-1-1 0,0 1 0,1-1 0,-1 1 0,1-1 0,-1 0 0,0 1 0,1-1 0,0 1 0,-1-1 0,1 0 0,-1 1 0,1-1 0,-1 0 0,1 0 0,-1 0 0,1 1 0,0-1 0,-1 0 0,2 0 0,1 0 0,0 0 0,0-1 0,0 1 0,0-1 0,0 0 0,-1 0 0,1 0 0,0 0 0,4-2 0,33-19 0,-32 16 0,0 1 0,1 0 0,-1 1 0,1 0 0,0 0 0,1 1 0,-1 0 0,0 0 0,1 1 0,0 1 0,17-2 0,-26 3-49,0 1 0,0-1 0,0 1-1,0-1 1,0 1 0,0 0 0,-1-1 0,1 1 0,0 0 0,0-1 0,-1 1-1,1 0 1,0 0 0,-1 0 0,1 0 0,-1 0 0,1 0 0,-1 0 0,0 0-1,1-1 1,-1 1 0,0 1 0,1-1 0,-1 0 0,0 0 0,0 0 0,0 0-1,0 0 1,0 0 0,0 0 0,-1 1 0,-4 34-4230,-6-17-2650</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9.084"/>
    </inkml:context>
    <inkml:brush xml:id="br0">
      <inkml:brushProperty name="width" value="0.025" units="cm"/>
      <inkml:brushProperty name="height" value="0.025" units="cm"/>
    </inkml:brush>
  </inkml:definitions>
  <inkml:trace contextRef="#ctx0" brushRef="#br0">73 1 7431,'0'0'21391,"-4"9"-21220,-8 18 306,0 0 1,2 1-1,1 0 0,1 0 1,2 1-1,-5 42 1,11-70-470,0 0-1,0 0 1,0 1 0,0-1 0,0 0 0,1 0 0,-1 1 0,0-1 0,1 0 0,-1 0 0,1 0 0,-1 0-1,1 0 1,0 0 0,-1 0 0,1 0 0,0 0 0,0 0 0,0 0 0,0 0 0,0 0 0,0-1 0,0 1 0,0 0-1,0-1 1,0 1 0,0-1 0,0 1 0,0-1 0,1 1 0,-1-1 0,0 0 0,0 0 0,0 1 0,1-1 0,-1 0-1,0 0 1,0 0 0,1 0 0,-1-1 0,0 1 0,0 0 0,2-1 0,3 0 1,0 0 1,-1-1-1,0 0 0,1 0 1,-1 0-1,0 0 0,0-1 1,7-4-1,1-4-9,-1 0 0,-1-1 0,0 0 0,0-1 0,-1 0 0,-1-1 0,0 0 0,8-19 0,-27 51 0,0 0 0,2 1 0,0 0 0,2 0 0,0 0 0,1 1 0,0 0 0,-1 29 0,6-49 0,-1 1 0,1 0 0,0 0 0,0 0 0,0-1 0,0 1 0,0 0 0,1 0 0,-1 0 0,0-1 0,0 1 0,0 0 0,1 0 0,-1-1 0,0 1 0,1 0 0,-1 0 0,1-1 0,-1 1 0,1 0 0,-1-1 0,1 1 0,-1-1 0,1 1 0,0-1 0,-1 1 0,1-1 0,0 1 0,-1-1 0,1 1 0,0-1 0,1 1 0,0-1 0,1 0 0,-1 0 0,1-1 0,-1 1 0,0 0 0,1-1 0,-1 1 0,0-1 0,0 0 0,1 0 0,2-2 0,52-34 0,-32 16 0,-17 13 0,0 0 0,0 1 0,1 0 0,0 1 0,0 0 0,1 0 0,-1 1 0,1 0 0,11-3 0,-20 8 0,0 0 0,-1 1 0,1-1 0,-1 0 0,1 1 0,-1-1 0,1 1 0,-1-1 0,0 1 0,1-1 0,-1 1 0,0-1 0,1 1 0,-1-1 0,0 1 0,1 0 0,-1-1 0,0 1 0,0-1 0,0 1 0,0 0 0,0-1 0,1 1 0,-1 0 0,0-1 0,0 1 0,-1-1 0,1 1 0,0 0 0,0 0 0,-1 24 0,1-24 0,-11 59 0,12-60 0,-1 1 0,1-1 0,-1 0 0,1 0 0,0 1 0,-1-1 0,1 0 0,-1 0 0,1 0 0,0 0 0,-1 0 0,1 0 0,-1 0 0,1 0 0,0 0 0,-1 0 0,1 0 0,0-1 0,-1 1 0,1 0 0,-1 0 0,1 0 0,-1-1 0,1 1 0,-1 0 0,1-1 0,0 0 0,19-8 0,33-27 0,-39 25 0,2 0 0,-1 1 0,1 1 0,1 0 0,-1 1 0,1 1 0,31-9 0,-48 16 0,1-1 0,0 1 0,-1 0 0,1-1 0,0 1 0,0 0 0,0 0 0,-1 0 0,1 0 0,0 0 0,0 0 0,-1 0 0,1 0 0,0 0 0,0 0 0,0 0 0,-1 0 0,1 1 0,0-1 0,0 0 0,-1 1 0,1-1 0,0 0 0,-1 1 0,1-1 0,0 1 0,-1-1 0,1 1 0,-1-1 0,1 1 0,0-1 0,-1 1 0,0 0 0,1-1 0,-1 1 0,1 0 0,-1 0 0,0-1 0,1 1 0,-1 0 0,0 0 0,0-1 0,0 1 0,0 0 0,1 0 0,-1-1 0,0 1 0,0 0 0,-1 0 0,1 0 0,0 1 0,-19 50 0,6-19 0,18-31-3642,-3-2 883,14 0-5158</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4:29.456"/>
    </inkml:context>
    <inkml:brush xml:id="br0">
      <inkml:brushProperty name="width" value="0.025" units="cm"/>
      <inkml:brushProperty name="height" value="0.025" units="cm"/>
    </inkml:brush>
  </inkml:definitions>
  <inkml:trace contextRef="#ctx0" brushRef="#br0">149 228 20724,'0'0'11466,"-11"0"-10921,6-1-544,1 1 1,0 0-1,-1 0 0,1 0 0,-1 0 1,1 1-1,0 0 0,-1 0 1,1 0-1,0 0 0,0 1 0,0-1 1,0 1-1,0 0 0,0 0 0,0 1 1,0-1-1,1 1 0,0 0 1,-1 0-1,1 0 0,0 0 0,0 1 1,-3 5-1,1-4-1,1 1 0,1-1 0,-1 1 0,1 0 0,0 0 0,0 0 0,1 1 0,-1-1 0,1 1 0,1-1 0,0 1 0,-1 0 0,1 10 0,2-16 0,-1 0 0,0-1 0,1 1 0,-1 0 0,1-1 0,-1 1 0,1 0 0,0-1 0,-1 1 0,1-1 0,-1 1 0,1-1 0,0 1 0,0-1 0,-1 1 0,1-1 0,0 0 0,0 1 0,-1-1 0,1 0 0,0 0 0,0 0 0,0 1 0,0-1 0,-1 0 0,1 0 0,0 0 0,0-1 0,0 1 0,0 0 0,1 0 0,29-7 0,-18 2 0,-1-2 0,0 0 0,0 0 0,-1-1 0,0 0 0,0-1 0,16-18 0,61-77 0,-65 73 0,-2 0 0,-1-2 0,29-64 0,-87 178 0,25-58 0,1 1 0,1 1 0,1 0 0,1 0 0,2 1 0,-9 49 0,16-71-35,-1-1 1,1 1-1,0 0 1,1-1-1,-1 1 1,0 0-1,1-1 1,0 1-1,0 0 1,0-1-1,0 1 0,1-1 1,-1 0-1,1 1 1,0-1-1,0 0 1,0 0-1,0 0 1,1 0-1,-1-1 1,1 1-1,3 2 1,-2-2-313,0-1 1,0 0 0,0 0 0,1 0 0,-1 0-1,0-1 1,1 0 0,-1 0 0,1 0 0,-1 0-1,8-1 1,17 1-11457</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0.874"/>
    </inkml:context>
    <inkml:brush xml:id="br0">
      <inkml:brushProperty name="width" value="0.025" units="cm"/>
      <inkml:brushProperty name="height" value="0.025" units="cm"/>
    </inkml:brush>
  </inkml:definitions>
  <inkml:trace contextRef="#ctx0" brushRef="#br0">151 165 6086,'0'0'11408,"1"-9"-8691,1-3-1429,0 1 0,-1-1 1,-1 1-1,-1-16 0,1 25-1089,0 0 1,0 1 0,-1-1-1,1 1 1,0-1 0,-1 1-1,1-1 1,-1 1 0,0-1-1,1 1 1,-1 0 0,0-1-1,0 1 1,0 0-1,0 0 1,0-1 0,0 1-1,0 0 1,-3-2 0,3 3-161,-1 0-1,0-1 1,0 1 0,0 0 0,0 0 0,0 0 0,0 1 0,0-1 0,0 0 0,1 1-1,-1-1 1,0 1 0,0 0 0,0-1 0,1 1 0,-1 0 0,0 0 0,1 0 0,-1 0-1,1 1 1,-1-1 0,-1 2 0,-5 5-18,-1 0-1,1 0 1,0 1-1,0 0 0,1 1 1,1 0-1,-1 0 1,2 0-1,-1 1 1,1 0-1,1 0 1,0 0-1,1 0 1,0 1-1,0 0 1,2-1-1,-2 19 1,3-29-18,0 0 1,1 0 0,-1 1 0,0-1 0,1 0 0,-1 0 0,1 0 0,-1 0 0,1 0 0,-1 0 0,1 0 0,0 0 0,0 0 0,-1 0 0,1 0 0,0 0 0,0 0 0,0 0 0,0-1 0,0 1 0,0 0 0,0-1 0,0 1-1,0-1 1,0 1 0,1-1 0,-1 1 0,0-1 0,0 0 0,0 0 0,1 1 0,-1-1 0,0 0 0,0 0 0,1 0 0,-1-1 0,0 1 0,0 0 0,0 0 0,1-1 0,-1 1 0,1-1 0,5 0 55,0-1 1,-1 0-1,1 0 1,0-1 0,-1 0-1,11-6 1,4-6-18,-2 0 1,0-1-1,0-1 1,29-36-1,-39 41-36,0 0 0,0 0 0,-2-1 0,1 0 0,-1 0 0,-1-1 0,-1 0 0,0 0 0,5-22 0,-34 107-6,19-61 0,1 1 0,-1 0 0,2 0 0,-1 0 0,2 0 0,-1 1 0,2-1 0,-1 1 0,2-1 0,0 18 0,1-27 0,-1-1 0,1 0 0,-1 0 0,1 0 0,0 0 0,0 0 0,0 0 0,0 0 0,0 0 0,0 0 0,0 0 0,0 0 0,0-1 0,0 1 0,0 0 0,0-1 0,1 1 0,-1-1 0,0 1 0,0-1 0,1 0 0,-1 1 0,0-1 0,1 0 0,-1 0 0,0 0 0,1 0 0,-1 0 0,0 0 0,0-1 0,1 1 0,-1 0 0,3-1 0,2 0 0,1-1 0,-1 0 0,1 0 0,-1 0 0,9-4 0,-2-3 0,0 0 0,-1 0 0,0-1 0,-1 0 0,0-1 0,0-1 0,-1 0 0,11-18 0,-17 29 0,-5 11 0,-4 14 0,5-22 0,-16 67 0,15-67 0,1 0 0,0 0 0,-1 0 0,1 0 0,0 0 0,0 0 0,0 0 0,0 0 0,0 0 0,0 0 0,1 0 0,-1 0 0,0 0 0,1 0 0,0 0 0,0 0 0,-1-1 0,1 1 0,0 0 0,1 0 0,-1-1 0,0 1 0,0 0 0,1-1 0,-1 1 0,1-1 0,-1 0 0,1 0 0,2 2 0,4-1 0,0-1 0,0-1 0,0 1 0,0-1 0,1 0 0,-1-1 0,0 0 0,0 0 0,0-1 0,0 0 0,0 0 0,-1-1 0,1 0 0,-1 0 0,1-1 0,-1 0 0,0 0 0,10-9 0,-6 5 0,0 0 0,-1-1 0,0 0 0,-1-1 0,1 0 0,-2 0 0,0-1 0,0 0 0,-1-1 0,10-20 0,-39 85 0,19-44 0,-1 0 0,2 0 0,-1 1 0,1-1 0,1 1 0,0 0 0,0 0 0,1 14 0,0-23-39,1 0 1,-1 0-1,0-1 0,1 1 1,-1 0-1,1 0 0,-1-1 1,1 1-1,-1 0 0,1 0 1,-1-1-1,1 1 0,0 0 1,-1-1-1,1 1 0,0-1 1,-1 1-1,1-1 0,0 1 1,0-1-1,0 0 0,-1 1 1,1-1-1,0 0 0,0 0 1,0 0-1,0 1 0,0-1 1,0 0-1,-1 0 0,1 0 1,0 0-1,0-1 0,0 1 1,0 0-1,1-1 0,0 1-232,-1 0-1,1 0 0,-1-1 0,0 1 0,1-1 1,-1 0-1,1 1 0,-1-1 0,0 0 1,0 0-1,1 0 0,-1 0 0,0 0 0,0 0 1,0 0-1,0 0 0,0 0 0,0 0 1,0-1-1,-1 1 0,2-2 0,2-21-10511</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1.232"/>
    </inkml:context>
    <inkml:brush xml:id="br0">
      <inkml:brushProperty name="width" value="0.025" units="cm"/>
      <inkml:brushProperty name="height" value="0.025" units="cm"/>
    </inkml:brush>
  </inkml:definitions>
  <inkml:trace contextRef="#ctx0" brushRef="#br0">1 14 15759,'0'0'16303,"54"-13"-18321,-16 22-3619,7-4-4965</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1.561"/>
    </inkml:context>
    <inkml:brush xml:id="br0">
      <inkml:brushProperty name="width" value="0.025" units="cm"/>
      <inkml:brushProperty name="height" value="0.025" units="cm"/>
    </inkml:brush>
  </inkml:definitions>
  <inkml:trace contextRef="#ctx0" brushRef="#br0">173 1 23126,'-11'0'4735,"-7"0"-3494,-56 0 1376,70 0-2555,0 1-1,0-1 1,0 1 0,0 0-1,0 0 1,0 0 0,1 1-1,-1-1 1,1 1 0,-1 0-1,1 0 1,-1 0-1,1 0 1,0 1 0,0-1-1,-4 5 1,7-6-85,-1 0-1,1-1 1,-1 1-1,1 0 1,-1 0-1,1 0 1,0-1-1,-1 1 1,1 0-1,0 0 1,0 0-1,0 0 1,-1 0-1,1 0 1,0-1-1,0 1 1,1 0 0,-1 0-1,0 0 1,0 0-1,0 0 1,0 0-1,1-1 1,-1 1-1,0 0 1,1 0-1,-1 0 1,1-1-1,-1 1 1,1 0-1,-1-1 1,1 1-1,0 0 1,-1-1-1,1 1 1,0-1 0,-1 1-1,1-1 1,0 1-1,0-1 1,-1 1-1,1-1 1,0 0-1,0 1 1,0-1-1,0 0 1,0 0-1,53 14-1740,-39-11 1425,6 2-328,-1 1 0,0 0 0,0 2 0,28 14 0,-45-20 642,1 0 1,-1 0 0,-1 0 0,1 0-1,0 1 1,0-1 0,-1 1 0,0 0-1,1-1 1,-1 1 0,0 0 0,0 0-1,-1 0 1,1 1 0,1 2 0,-3-3 183,1 0 0,-1 0 0,0 0 0,0 0 0,-1 0 0,1 0 0,0 0 0,-1-1 0,0 1 0,0 0 0,0 0 0,0 0 0,0-1 1,0 1-1,-1-1 0,1 1 0,-1-1 0,0 1 0,1-1 0,-1 0 0,-4 4 0,-12 13 334,-1-1 1,-1 0-1,-1-2 1,0 0-1,-1-1 1,-41 20-1,62-34-494,0 0 0,0-1 0,0 1 1,0-1-1,0 0 0,0 1 0,0-1 0,0 0 0,0 1 1,0-1-1,0 0 0,0 0 0,0 0 0,0 0 0,0 0 1,0 0-1,0 0 0,0 0 0,-2-1 0,5-13-180,24-22-1457,40-39-10545,-26 30-383</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1.934"/>
    </inkml:context>
    <inkml:brush xml:id="br0">
      <inkml:brushProperty name="width" value="0.025" units="cm"/>
      <inkml:brushProperty name="height" value="0.025" units="cm"/>
    </inkml:brush>
  </inkml:definitions>
  <inkml:trace contextRef="#ctx0" brushRef="#br0">144 1 14189,'0'0'8040,"-9"12"-3897,-3 2-3395,2 0 1,0 1 0,1 0-1,1 1 1,0 0 0,1 0 0,-6 19-1,5 1-646,1 1-1,2-1 1,-2 72-1,7-107-101,0 1 0,0-1 0,0 1 0,0-1 0,1 1 0,-1-1 0,0 1 0,1-1 0,-1 1 0,1-1 0,0 1 0,-1-1 0,1 0 0,0 1 0,0-1 0,0 0 0,0 1 0,0-1 0,0 0 0,0 0 0,0 0 0,0 0 0,1 0 0,-1 0 0,0-1 0,1 1 0,-1 0 0,0-1 0,1 1 0,-1-1 0,1 1 0,-1-1 0,1 0 0,-1 1 0,1-1 0,0 0 0,-1 0 0,1 0 0,-1 0 0,1-1 0,-1 1 0,1 0 0,-1-1 0,4 0 0,2-1 0,1 0 0,0 0 0,-1-1 0,1 0 0,-1 0 0,0-1 0,11-7 0,-11 6 0,-1 1 0,0-1 0,0 0 0,0-1 0,0 0 0,-1 1 0,0-2 0,-1 1 0,7-11 0,-11 17 0,0 0 0,0-1 0,0 1 0,0 0 0,0 0 0,0 0 0,0-1 0,0 1 0,0 0 0,0 0 0,0-1 0,0 1 0,0 0 0,0 0 0,0 0 0,0-1 0,0 1 0,0 0 0,0 0 0,0 0 0,0-1 0,-1 1 0,1 0 0,0 0 0,0 0 0,0 0 0,0 0 0,0-1 0,-1 1 0,1 0 0,0 0 0,0 0 0,0 0 0,-1 0 0,1 0 0,0 0 0,0-1 0,0 1 0,-1 0 0,1 0 0,0 0 0,0 0 0,0 0 0,-1 0 0,1 0 0,0 0 0,0 0 0,0 0 0,-1 0 0,1 0 0,0 1 0,0-1 0,0 0 0,-1 0 0,1 0 0,0 0 0,0 0 0,0 0 0,-1 0 0,1 0 0,0 1 0,0-1 0,0 0 0,0 0 0,0 0 0,-1 1 0,-10 7 0,-1 1 0,2 0 0,-1 1 0,1 0 0,1 1 0,0 0 0,0 1 0,-9 17 0,17-28 0,0 0 0,1 0 0,-1-1 0,1 1 0,-1 0 0,1 0 0,-1 0 0,1 0 0,-1 0 0,1 0 0,0 0 0,0 0 0,0 0 0,-1 0 0,1 0 0,0 0 0,0 0 0,0 0 0,1 0 0,-1 0 0,0 1 0,0-1 0,0 0 0,1 0 0,-1-1 0,1 1 0,-1 0 0,1 0 0,-1 0 0,1 0 0,-1 0 0,1 0 0,0 0 0,-1-1 0,1 1 0,0 0 0,0-1 0,0 1 0,-1 0 0,1-1 0,0 1 0,0-1 0,0 0 0,0 1 0,0-1 0,0 0 0,0 1 0,0-1 0,0 0 0,0 0 0,0 0 0,2 0 0,8 2 0,0-2 0,0 1 0,22-3 0,-24 1 0,8-1 0,0 0 0,0-2 0,-1 0 0,1 0 0,17-9 0,-23 9 0,-1-1 0,0 0 0,-1 0 0,1-1 0,-1 0 0,0-1 0,-1 0 0,1 0 0,7-9 0,-15 15-54,0 0 0,0 0 0,0-1 1,0 1-1,0 0 0,0 0 0,0 0 0,-1-1 0,1 1 0,0 0 1,-1-1-1,1 1 0,-1-1 0,1 1 0,-1-1 0,0 1 0,0-1 1,1 1-1,-1-1 0,0 1 0,0-1 0,0 1 0,-1-1 0,1 1 1,0-1-1,-1 1 0,1-1 0,-1 1 0,1 0 0,-1-1 0,1 1 1,-1-1-1,0 1 0,0 0 0,0 0 0,0 0 0,0-1 0,0 1 1,0 0-1,0 0 0,0 0 0,-1 1 0,1-1 0,0 0 0,0 0 1,-1 1-1,1-1 0,-3 0 0,-9-4-960,-1 0 0,1 1-1,-1 1 1,-18-3 0,15 3-196,-72-14-10140,46 7 3305</inkml:trace>
  <inkml:trace contextRef="#ctx0" brushRef="#br0" timeOffset="1">58 212 4644,'0'0'9642,"-53"-39"-6279,48 26-609,5-1-544,3 1-576,14 4-321,4 0-608,6 6-641,9 3-320,4 0-2403,0 3-3651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13.446"/>
    </inkml:context>
    <inkml:brush xml:id="br0">
      <inkml:brushProperty name="width" value="0.025" units="cm"/>
      <inkml:brushProperty name="height" value="0.025" units="cm"/>
    </inkml:brush>
  </inkml:definitions>
  <inkml:trace contextRef="#ctx0" brushRef="#br0">1 350 3107,'0'0'278,"11"-3"-1,61-15 1386,0 3 1,109-7-1,162 4 1301,301 16-786,-544 3-2049,468 11 847,417-24 909,-569 1-1666,232-11-64,214 0 946,-85 5-1007,660-69 670,-396 23-695,207 39-74,-830 11 10,-316 7-5,-68 7 2,-28-1-16,1 1 1,0-1 0,0 0 0,-1 0 0,1-1 0,11-3-1,-68-2-423,-23 6 355,-135 17 0,-73 32 42,21-3 35,-1355 74-101,660-120-610,685-18 676,222 11 41,0-1-1,1-3 1,-71-25 0,115 35-2,0 0-1,0 0 1,0-1 0,0 1-1,0-1 1,0 0 0,1 0-1,-5-4 1,7-3-89,19 3-48,57 0-295,116 5 0,-85 3 316,671 29-31,-479-14 142,506 28 31,317 16 17,1-32-24,207-60 543,-1062 10-262,255-12 96,-521 33-411,7-1 24,-1 1 0,1 0 0,-1 1 0,17 3 0,-22-3-168,0 0 1,0 1-1,0-1 0,0 1 1,0 0-1,0 0 0,-1 0 1,1 0-1,-1 0 1,1 1-1,-1-1 0,0 1 1,0-1-1,3 6 0,15 14-3213,12-1-2094</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05.850"/>
    </inkml:context>
    <inkml:brush xml:id="br0">
      <inkml:brushProperty name="width" value="0.025" units="cm"/>
      <inkml:brushProperty name="height" value="0.025" units="cm"/>
    </inkml:brush>
  </inkml:definitions>
  <inkml:trace contextRef="#ctx0" brushRef="#br0">2983 208 1569,'0'-2'200,"-1"1"-1,0-1 0,0 1 0,0-1 1,0 1-1,0 0 0,-1 0 0,1-1 0,0 1 1,-1 0-1,1 0 0,0 0 0,-1 1 0,1-1 1,-1 0-1,0 0 0,1 1 0,-1-1 0,-1 0 1,-35-11 2067,-50-15-362,53 14-1339,-1 3 0,-39-8 0,-258-42 870,249 44-1100,-29 0-135,-2 6 0,-188 6 0,170 6 424,8 1-446,-195 31 0,-133 59 227,406-79-367,2 1 0,0 3 0,1 2 0,1 1 0,0 3 1,2 1-1,1 2 0,-71 62 0,86-64 24,0 0-1,2 2 0,0 0 1,2 2-1,2 0 1,0 1-1,-25 58 1,35-69-62,2 1 0,0 0-1,1 1 1,1 0 0,0-1 0,2 1 0,1 1 0,0-1-1,2 0 1,0 0 0,2 1 0,0-1 0,1 0 0,7 24 0,-6-34 3,1 0 1,0 0 0,1 0-1,0-1 1,1 0 0,0 0-1,0-1 1,1 0 0,0 0 0,1-1-1,0 0 1,0 0 0,1-1-1,0-1 1,0 1 0,0-1-1,1-1 1,0 0 0,0-1 0,15 4-1,23 6 43,0-3 0,1-2-1,74 4 1,-91-10-76,604 18 185,-164-11-67,-418-7-81,139 8 52,271-19 0,-369-4-22,-1-4 0,156-48 0,-110 15 236,137-66 0,-234 95-30,-1-1-1,0-2 0,-2-2 1,-1-2-1,-1-1 0,50-48 0,-85 72-148,1 0 0,-2-1 0,1 1 0,0-1 0,-1 0 0,0 0 0,0-1 0,0 1 0,-1 0 0,0-1 0,0 0 0,0 1 0,-1-1 0,0 0 0,0 0 0,0 0 0,-1 0 0,0-6 0,-1 6-15,0 1 0,0-1 0,-1 0 1,0 1-1,0 0 0,-1-1 0,1 1 0,-1 0 0,0 0 0,-1 0 0,1 1 0,-1-1 0,0 1 0,0 0 0,0 0 0,-1 0 0,1 1 0,-8-5 0,-29-18 47,-2 2 0,-1 2 0,-79-28 0,36 22-10,-96-18 0,92 32-255,-19-4-1854,107 17 1629,-1 0-1,0 0 0,1 0 1,-1-1-1,1 0 1,-1 1-1,1-1 0,-6-5 1,-8-21-5339</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4.566"/>
    </inkml:context>
    <inkml:brush xml:id="br0">
      <inkml:brushProperty name="width" value="0.025" units="cm"/>
      <inkml:brushProperty name="height" value="0.025" units="cm"/>
    </inkml:brush>
  </inkml:definitions>
  <inkml:trace contextRef="#ctx0" brushRef="#br0">14 1 6086,'0'0'23206,"0"9"-21834,-10 109-321,6 146 1,5-254-1042,0-1 0,1 0 1,0 0-1,1 0 0,3 11 0,-5-19-28,-1 1 0,0-1 0,1 0 0,-1 1-1,1-1 1,-1 0 0,1 1 0,0-1-1,-1 0 1,1 0 0,0 0 0,0 1 0,0-1-1,0 0 1,0 0 0,0 0 0,0-1 0,0 1-1,1 0 1,-1 0 0,0-1 0,0 1 0,1 0-1,-1-1 1,0 1 0,1-1 0,-1 0-1,0 1 1,1-1 0,-1 0 0,1 0 0,-1 0-1,1 0 1,-1 0 0,0 0 0,1-1 0,-1 1-1,1 0 1,-1-1 0,0 1 0,1-1 0,-1 1-1,0-1 1,2-1 0,0 0-768,-1-1 0,0 1 0,0-1 0,0 1 0,0-1 0,0 0 0,-1 0 0,0 1 0,1-1 0,-1 0 0,0-1 0,1-3 0,5-21-10595</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2.671"/>
    </inkml:context>
    <inkml:brush xml:id="br0">
      <inkml:brushProperty name="width" value="0.025" units="cm"/>
      <inkml:brushProperty name="height" value="0.025" units="cm"/>
    </inkml:brush>
  </inkml:definitions>
  <inkml:trace contextRef="#ctx0" brushRef="#br0">39 180 23863,'0'0'6945,"-7"9"-5264,-19 26-1403,26-35-278,-1 1 0,1-1 0,-1 1 0,1 0 0,-1-1 0,1 1 0,0 0 0,-1 0 0,1-1 0,0 1 0,-1 0 0,1 0 0,0-1 0,0 1 0,0 0 0,0 0 0,0 0 0,0-1 0,0 1 0,0 0 0,0 0 0,0 0 0,0 0 0,0-1 0,1 1 0,-1 0 0,0 0 0,1 0 0,0 0 0,0 0 0,0 0 0,0-1 0,0 1 0,1-1 0,-1 1 0,0-1 0,0 1 0,1-1 0,-1 0 0,0 0 0,0 1 0,1-1 0,-1 0 0,2 0 0,43-9 0,-33 2-542,-2 0 0,1-1 1,19-18-1,16-11-836,-45 40 1975,-6 7-171,-5 11 212,-7 6-481,1 2 0,2-1 0,1 2 0,1 0 0,2 0 0,1 1 0,1 0 0,1 0 0,2 1 0,2-1 0,1 39 0,0-44-157,2-68 0,4 3 0,0 1 0,3 0 0,1 0 0,2 1 0,1 0 0,2 1 0,2 0 0,1 1 0,2 1 0,33-46 0,-39 63 0,1 0 0,1 0 0,19-16 0,-29 28 0,1 1 0,-1-1 0,1 1 0,0 1 0,0-1 0,0 1 0,1 0 0,-1 0 0,1 1 0,0 0 0,-1 0 0,1 0 0,13 0 0,-19 2 0,0 0 0,0 0 0,0 0 0,-1 0 0,1 0 0,0 0 0,0 0 0,0 0 0,0 1 0,-1-1 0,1 0 0,0 1 0,0-1 0,-1 0 0,1 1 0,0-1 0,0 1 0,-1-1 0,1 1 0,-1 0 0,1-1 0,0 1 0,-1-1 0,1 1 0,-1 0 0,0 0 0,1-1 0,-1 1 0,1 0 0,-1 1 0,1 1 0,-1 0 0,0 0 0,1 0 0,-1 0 0,-1 0 0,1 0 0,0 0 0,-1 0 0,-1 4 0,0 3 0,-2-1 0,1 1 0,-1-1 0,-10 16 0,1-7 0,-2-1 0,0 0 0,-1-1 0,-31 24 0,54-44 0,1 0 0,-1 1 0,1 0 0,0 0 0,-1 0 0,1 1 0,0 1 0,15-2 0,-8 1 0,1 1 0,0 1 0,-1 0 0,19 3 0,-32-3 0,0 0 0,-1 0 0,1 1 0,0-1 0,0 1 0,0-1 0,0 1 0,0 0 0,-1-1 0,1 1 0,0 0 0,0 0 0,-1 0 0,1 1 0,-1-1 0,1 0 0,-1 0 0,0 1 0,1-1 0,-1 1 0,0-1 0,0 1 0,0 0 0,0 0 0,0-1 0,0 1 0,-1 0 0,1 0 0,-1 0 0,1 0 0,-1-1 0,0 1 0,1 0 0,-1 0 0,0 0 0,-1 3 0,1 0 0,-1-1 0,0 0 0,-1 0 0,1 1 0,-1-1 0,0 0 0,0 0 0,0 0 0,0-1 0,-1 1 0,0 0 0,0-1 0,0 0 0,0 0 0,-3 3 0,-1 0 0,0 0 0,-1-1 0,1 0 0,-1 0 0,0-1 0,0 0 0,-1 0 0,1-1 0,-1 0 0,1-1 0,-1 0 0,-16 2 0,24-4-46,0 0 0,1 0 0,-1 0 0,0 0 0,1-1 0,-1 1 0,0 0 0,0 0 1,1-1-1,-1 1 0,0 0 0,1-1 0,-1 1 0,1-1 0,-1 1 0,0-1 0,1 1 0,-1-1 0,1 1 0,0-1 0,-1 1 0,1-1 0,-1 0 0,1 1 0,0-1 0,-1 0 1,1 1-1,0-1 0,0 0 0,-1 0 0,1 1 0,0-1 0,0 0 0,0 1 0,0-1 0,0 0 0,0 0 0,0 1 0,1-2 0,7-33-7485,8 8-6130</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3.012"/>
    </inkml:context>
    <inkml:brush xml:id="br0">
      <inkml:brushProperty name="width" value="0.025" units="cm"/>
      <inkml:brushProperty name="height" value="0.025" units="cm"/>
    </inkml:brush>
  </inkml:definitions>
  <inkml:trace contextRef="#ctx0" brushRef="#br0">39 86 11755,'0'0'18412,"11"-1"-16202,-3 1-2129,1-1 1,0 0-1,0-1 0,-1 1 0,15-7 0,-20 7-84,0 0-1,-1 0 1,1 0-1,-1 0 0,0-1 1,1 1-1,-1-1 1,0 0-1,0 0 0,0 0 1,0 0-1,0 0 1,0 0-1,-1 0 0,1 0 1,-1-1-1,1 1 0,-1-1 1,0 1-1,0-1 1,0 1-1,0-1 0,-1 0 1,1 0-1,-1 1 1,1-6-1,-2 7 4,1 1 0,0-1 0,-1 0 0,1 1 0,0-1 0,-1 0 0,1 1 0,-1-1 0,1 1 0,-1-1 0,1 1 0,-1-1 0,1 1 0,-1-1 0,0 1 0,1 0 0,-1-1 0,0 1 0,1 0 0,-1 0 0,0-1 0,1 1 0,-1 0 0,0 0 0,0 0 0,1 0 0,-1 0 0,0 0 0,1 0 0,-1 0 0,0 0 0,0 0 0,1 0 0,-1 1 0,-1-1 0,-29 8 0,23-4 0,0 1 0,1 1 0,-1 0 0,1 0 0,0 0 0,1 1 0,-1 0 0,1 0 0,-7 12 0,9-14 0,0 1 0,1 0 0,0 0 0,0 1 0,0-1 0,1 1 0,0-1 0,0 1 0,1 0 0,0 0 0,0 0 0,1-1 0,0 12 0,0-15 0,1-1 0,0 1 0,0-1 0,0 1 0,0-1 0,0 1 0,1-1 0,-1 0 0,1 1 0,-1-1 0,1 0 0,0 0 0,0 0 0,0 0 0,0-1 0,0 1 0,0 0 0,1-1 0,-1 0 0,1 1 0,-1-1 0,1 0 0,-1 0 0,1-1 0,4 2 0,8 1 0,-1 0 0,1-1 0,21 0 0,-33-2 1,24 2-891,45-5-1,-63 2-309,0-1 1,0 0-1,0 0 0,0-1 0,9-4 0,28-18-18456</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4.211"/>
    </inkml:context>
    <inkml:brush xml:id="br0">
      <inkml:brushProperty name="width" value="0.025" units="cm"/>
      <inkml:brushProperty name="height" value="0.025" units="cm"/>
    </inkml:brush>
  </inkml:definitions>
  <inkml:trace contextRef="#ctx0" brushRef="#br0">1 123 9385,'0'0'21401,"11"-11"-20541,-5 5-732,36-36 265,-39 39-368,0 1 0,0-1-1,0 1 1,1-1 0,-1 1-1,1 0 1,-1 1 0,1-1-1,0 1 1,-1-1 0,1 1-1,0 0 1,0 1 0,4-1-1,-7 1-25,0 0-1,-1 1 0,1-1 0,-1 1 0,1-1 1,-1 1-1,1-1 0,-1 1 0,1-1 0,-1 1 1,1-1-1,-1 1 0,0 0 0,1-1 0,-1 1 0,0 0 1,1-1-1,-1 1 0,0 0 0,0 0 0,0-1 1,0 1-1,0 0 0,0 0 0,0-1 0,0 1 1,0 1-1,-1 29-2,1-23 10,-12 186 139,12-193-145,0 1 1,0 0 0,0 0-1,0 0 1,0-1-1,1 1 1,-1 0 0,0-1-1,1 1 1,0 0 0,-1-1-1,1 1 1,0 0 0,0-1-1,0 1 1,-1-1 0,2 1-1,-1-1 1,0 0 0,0 0-1,0 1 1,1-1 0,-1 0-1,3 1 1,-2-1 2,1 0 1,0 0-1,0-1 0,-1 1 0,1-1 1,0 0-1,0 1 0,0-1 1,0-1-1,0 1 0,-1 0 1,1-1-1,5-1 0,3-1 7,0-2 0,0 1 1,0-1-1,0-1 0,-1 0 0,11-8 0,5-6-10,-1-2 0,35-39 0,-49 49 0,-1-1 0,-1 0 0,0-1 0,-1 0 0,0 0 0,-1 0 0,7-21 0,-11 17 0,-11 29 0,-11 28 0,15-29 0,-4 7 0,2 0 0,0 0 0,1 1 0,0 0 0,2 0 0,0 1 0,-1 31 0,4-49 0,0 0 0,0 0 0,1 0 0,-1 0 0,0 0 0,1 0 0,-1 0 0,0 0 0,1 0 0,-1 0 0,1 0 0,-1 0 0,1-1 0,0 1 0,-1 0 0,1 0 0,0-1 0,0 1 0,-1 0 0,1-1 0,0 1 0,0-1 0,0 1 0,0-1 0,0 1 0,0-1 0,0 0 0,0 0 0,0 1 0,0-1 0,0 0 0,0 0 0,0 0 0,0 0 0,0 0 0,0 0 0,0 0 0,0 0 0,0 0 0,0-1 0,0 1 0,0 0 0,1-1 0,3-1 0,0 1 0,0-1 0,0 0 0,0 0 0,-1 0 0,1-1 0,5-3 0,3-4 0,-1-1 0,-1 0 0,0 0 0,0-1 0,-1 0 0,-1-1 0,0 0 0,-1-1 0,0 0 0,-1 0 0,0 0 0,-2-1 0,1 0 0,-2 0 0,0-1 0,-1 1 0,2-25 0,-5 40 0,0 0 0,0 0 0,0 0 0,-1 1 0,1-1 0,0 0 0,0 0 0,0 0 0,0 0 0,0 0 0,-1 0 0,1 1 0,0-1 0,0 0 0,0 0 0,0 0 0,-1 0 0,1 0 0,0 0 0,0 0 0,0 0 0,-1 0 0,1 0 0,0 0 0,0 0 0,0 0 0,-1 0 0,1 0 0,0 0 0,0 0 0,0 0 0,-1 0 0,1 0 0,0 0 0,0 0 0,0 0 0,0 0 0,-1-1 0,1 1 0,0 0 0,0 0 0,0 0 0,0 0 0,-1 0 0,1-1 0,0 1 0,0 0 0,0 0 0,0 0 0,0 0 0,0-1 0,0 1 0,0 0 0,0 0 0,0 0 0,-1-1 0,1 1 0,0 0 0,0 0 0,0 0 0,0-1 0,0 1 0,0 0 0,0 0 0,1 0 0,-1-1 0,0 1 0,0 0 0,-11 13 0,2 3 0,1-1 0,0 2 0,1-1 0,1 1 0,1 0 0,0 0 0,1 1 0,-2 25 0,6-42 0,0-1 0,0 0 0,1 1 0,-1-1 0,0 0 0,0 1 0,0-1 0,1 0 0,-1 1 0,0-1 0,1 0 0,-1 0 0,0 0 0,1 1 0,-1-1 0,0 0 0,1 0 0,-1 0 0,0 0 0,1 1 0,-1-1 0,1 0 0,-1 0 0,0 0 0,1 0 0,-1 0 0,1 0 0,-1 0 0,0 0 0,1 0 0,-1 0 0,1 0 0,-1-1 0,0 1 0,1 0 0,-1 0 0,0 0 0,1 0 0,-1-1 0,0 1 0,1 0 0,-1 0 0,0 0 0,1-1 0,-1 1 0,0 0 0,0-1 0,1 1 0,-1-1 0,20-12 0,5-15 0,-21 22 0,0 1 0,0 0 0,1 0 0,-1 0 0,1 0 0,0 1 0,1 0 0,-1 0 0,1 0 0,0 1 0,8-5 0,-13 8 0,0 0 0,-1 1 0,1-1 0,-1 0 0,1 0 0,-1 0 0,1 1 0,0-1 0,-1 0 0,1 0 0,-1 1 0,1-1 0,-1 1 0,1-1 0,-1 0 0,0 1 0,1-1 0,-1 1 0,1-1 0,-1 1 0,0-1 0,1 1 0,-1-1 0,0 1 0,0-1 0,0 1 0,1 0 0,-1-1 0,0 1 0,0-1 0,0 1 0,0 0 0,0-1 0,0 1 0,0-1 0,0 2 0,1 33 0,-1-22 0,1-8 0,-1 0 0,1 1 0,0-1 0,1 0 0,-1 0 0,1 0 0,0 0 0,0 0 0,0-1 0,1 1 0,4 5 0,-6-8 0,0-1 0,0 0 0,1 1 0,-1-1 0,1 0 0,-1 0 0,1 0 0,-1 0 0,1 0 0,0-1 0,-1 1 0,1 0 0,0-1 0,-1 1 0,1-1 0,0 0 0,0 1 0,0-1 0,-1 0 0,1 0 0,0 0 0,0 0 0,0-1 0,0 1 0,-1 0 0,1-1 0,0 1 0,0-1 0,-1 0 0,1 1 0,-1-1 0,1 0 0,0 0 0,-1 0 0,1 0 0,1-2 0,-1 2 0,36-32 0,-37 32 0,0 0 0,0 1 0,0-1 0,0 0 0,-1 0 0,1 0 0,0 0 0,-1-1 0,1 1 0,-1 0 0,1 0 0,-1 0 0,0 0 0,1-1 0,-1 1 0,0 0 0,0 0 0,0 0 0,0-1 0,0 1 0,0 0 0,0 0 0,0-1 0,-1 1 0,1 0 0,0 0 0,-1 0 0,1 0 0,-1-1 0,1 1 0,-1 0 0,1 0 0,-1 0 0,0 0 0,-1-1 0,0 0-8,0 0-1,0 0 1,1 0 0,-1 0 0,0 0-1,1 0 1,0-1 0,-1 1-1,1-1 1,0 1 0,0-1 0,0 0-1,1 1 1,-2-5 0,3 6-14,-1-1 0,0 1 0,0-1 0,0 1 0,1-1 0,-1 1 0,1-1 0,-1 1 0,1-1 0,0 1 0,-1 0 0,1-1 0,0 1 0,0 0 0,0 0 1,0-1-1,0 1 0,0 0 0,2-1 0,5-3-295,1-1 0,0 1 1,1 1-1,-1 0 0,1 0 0,12-2 1,19-10-2274,-30 6-6240,-7-3-4868</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4.584"/>
    </inkml:context>
    <inkml:brush xml:id="br0">
      <inkml:brushProperty name="width" value="0.025" units="cm"/>
      <inkml:brushProperty name="height" value="0.025" units="cm"/>
    </inkml:brush>
  </inkml:definitions>
  <inkml:trace contextRef="#ctx0" brushRef="#br0">0 0 15791,'0'0'7783,"69"56"-9544,-34-44-3781,0-2-9608</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4.928"/>
    </inkml:context>
    <inkml:brush xml:id="br0">
      <inkml:brushProperty name="width" value="0.025" units="cm"/>
      <inkml:brushProperty name="height" value="0.025" units="cm"/>
    </inkml:brush>
  </inkml:definitions>
  <inkml:trace contextRef="#ctx0" brushRef="#br0">149 204 21941,'-9'0'2850,"2"1"-2335,-1-1-1,1 1 0,0 0 0,-1 1 1,1 0-1,0 0 0,0 1 0,1-1 1,-13 8-1,15-7-370,-1-1-1,2 1 1,-1 0 0,0 0 0,1 0-1,-1 1 1,1-1 0,0 1 0,0 0 0,0 0-1,1 0 1,-1 0 0,1 0 0,0 1-1,0-1 1,1 1 0,-1-1 0,-1 10 0,3-13-141,0 0 1,0 0-1,0 0 1,-1 0 0,1 0-1,0 0 1,0 0 0,0 0-1,1 0 1,-1 0-1,0 0 1,0 0 0,0 0-1,1 0 1,-1 0 0,1 0-1,-1 0 1,0-1-1,1 1 1,0 0 0,-1 0-1,1 0 1,-1-1 0,1 1-1,0 0 1,0-1-1,0 2 1,1-1-2,0-1 0,0 1-1,0-1 1,0 1 0,0-1 0,0 0 0,0 0 0,-1 0-1,1 0 1,0 0 0,0 0 0,0 0 0,2-1-1,4-1-4,0 0-1,-1-1 0,0 0 1,0 0-1,0 0 1,9-7-1,12-13 4,-2-2 0,0-1 0,-2-1 0,-1-1 0,-2-1 0,26-44 0,5-5 0,-52 78 0,0 0 0,0 0 0,0 0 0,0 0 0,0 1 0,0-1 0,0 0 0,0 0 0,-1 0 0,1 0 0,0 0 0,0 1 0,0-1 0,0 0 0,0 0 0,0 0 0,0 0 0,0 0 0,0 1 0,0-1 0,0 0 0,0 0 0,0 0 0,0 0 0,0 0 0,0 1 0,0-1 0,0 0 0,0 0 0,0 0 0,0 0 0,0 0 0,1 1 0,-1-1 0,0 0 0,0 0 0,0 0 0,0 0 0,0 0 0,0 0 0,0 0 0,0 0 0,1 1 0,-1-1 0,0 0 0,0 0 0,0 0 0,0 0 0,0 0 0,1 0 0,-1 0 0,0 0 0,0 0 0,0 0 0,0 0 0,0 0 0,1 0 0,-1 0 0,0 0 0,0 0 0,0 0 0,0 0 0,0 0 0,1 0 0,-1 0 0,0 0 0,0 0 0,0 0 0,-1 15 0,-29 82 0,21-73 0,1-1 0,1 2 0,1-1 0,1 1 0,-2 34 0,7-57-63,-1 1 0,1-1 1,0 0-1,1 0 0,-1 0 0,0 0 0,1 0 0,-1 0 1,1 0-1,-1-1 0,1 1 0,0 0 0,0 0 0,0 0 1,0-1-1,0 1 0,0 0 0,1-1 0,-1 1 1,0-1-1,1 1 0,-1-1 0,1 0 0,0 0 0,-1 1 1,5 0-1,-4-1-208,0-1 1,0 1-1,0-1 0,0 0 1,0 0-1,0 0 0,1 0 1,-1 0-1,0-1 0,0 1 1,0 0-1,0-1 0,0 0 1,0 1-1,0-1 0,0 0 1,0 0-1,2-2 1,24-22-11886</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5.547"/>
    </inkml:context>
    <inkml:brush xml:id="br0">
      <inkml:brushProperty name="width" value="0.025" units="cm"/>
      <inkml:brushProperty name="height" value="0.025" units="cm"/>
    </inkml:brush>
  </inkml:definitions>
  <inkml:trace contextRef="#ctx0" brushRef="#br0">178 106 8488,'0'0'9759,"6"-10"-6759,0 1-1961,13-26 1293,-13 0 3612,-6 34-5898,0 1 0,0-1 0,-1 0 1,1 0-1,0 0 0,-1 0 0,1 1 0,-1-1 0,1 0 0,-1 0 0,0 1 0,1-1 0,-1 0 0,0 1 0,1-1 1,-1 1-1,0-1 0,0 1 0,1-1 0,-1 1 0,0-1 0,0 1 0,0 0 0,0-1 0,0 1 0,0 0 0,0 0 1,1 0-1,-1 0 0,0 0 0,0 0 0,0 0 0,0 0 0,0 0 0,-1 1 0,-38 7 500,28-1-546,1 1 0,0 1 0,0 0 0,1 0 0,0 1 0,0 0 0,1 1 0,1 0 0,0 1 0,0 0 0,1 0 0,1 0 0,0 1 0,0 0 0,2 0 0,-1 0 0,-2 16 0,7-28 0,0 0 0,1 1 0,-1-1 0,0 0 0,0 0 0,0 0 0,1 0 0,-1 0 0,1 0 0,-1 0 0,1-1 0,-1 1 0,1 0 0,-1 0 0,1 0 0,0 0 0,-1-1 0,1 1 0,0 0 0,0-1 0,0 1 0,0 0 0,-1-1 0,1 1 0,0-1 0,0 1 0,0-1 0,0 0 0,0 1 0,0-1 0,0 0 0,0 0 0,1 0 0,-1 0 0,0 0 0,0 0 0,0 0 0,0 0 0,2 0 0,56-6 0,-39 3 0,-12 2 0,0 0 0,0 1 0,-1 0 0,1 1 0,0 0 0,-1 0 0,1 1 0,-1-1 0,1 2 0,11 4 0,-15-4 0,0-1 0,0 1 0,0 0 0,0 1 0,-1-1 0,1 1 0,-1-1 0,0 1 0,0 0 0,0 0 0,-1 0 0,1 1 0,-1-1 0,0 0 0,0 1 0,-1 0 0,3 9 0,-2-3 0,0 1 0,0 0 0,-1 0 0,0 0 0,-1 0 0,0 0 0,-1 0 0,-1 0 0,0 0 0,0 0 0,-1-1 0,-1 1 0,0-1 0,0 0 0,-1 0 0,-1 0 0,1-1 0,-2 1 0,0-1 0,0-1 0,-1 1 0,0-2 0,0 1 0,-1-1 0,-15 12 0,22-18 0,0-1 0,-1 1 0,1-1 0,0 1 0,-1-1 0,1 0 0,-1 0 0,1 0 0,-1 0 0,0 0 0,1-1 0,-1 1 0,0-1 0,1 0 0,-1 1 0,0-1 0,0-1 0,1 1 0,-1 0 0,-5-2 0,6 1 0,-1-1 0,1 1 0,0-1 0,0 1 0,0-1 0,1 0 0,-1 0 0,0 0 0,1 0 0,-1 0 0,1-1 0,-1 1 0,1 0 0,0-1 0,0 1 0,0-1 0,0-3 0,-2-8 0,0 1 0,2-1 0,-1 1 0,2-1 0,0 0 0,1 1 0,2-15 0,0 12 0,1 2 0,0-1 0,1 0 0,1 1 0,0 0 0,1 0 0,0 1 0,1-1 0,1 2 0,16-21 0,10-4 0,75-61 0,-12 11 0,-96 84 0,25-27 0,-26 28 0,0 1 0,0-1 0,0 1 0,0-1 0,0 1 0,0-1 0,-1 0 0,1 1 0,-1-1 0,1 0 0,-1 1 0,0-1 0,1 0 0,-1 0 0,0 1 0,0-1 0,0 0 0,0 0 0,-1-2 0,0 3 0,1 0 0,-1 1 0,1-1 0,-1 1 0,0-1 0,1 1 0,-1-1 0,0 1 0,1 0 0,-1-1 0,0 1 0,1 0 0,-1-1 0,0 1 0,0 0 0,1 0 0,-1 0 0,0 0 0,0 0 0,1 0 0,-1 0 0,0 0 0,0 0 0,0 0 0,1 0 0,-1 0 0,0 0 0,0 1 0,0-1 0,-24 10 0,17-4 0,0 1 0,0 0 0,0 0 0,1 1 0,1 0 0,-1 1 0,1-1 0,1 1 0,-1 0 0,-6 16 0,6-10 0,0 0 0,1 1 0,1-1 0,0 1 0,1 0 0,-1 19 0,4-32-4,-1-1-1,1 0 1,0 1 0,0-1-1,0 0 1,1 0-1,-1 1 1,0-1 0,1 0-1,0 0 1,-1 1 0,1-1-1,0 0 1,0 0 0,0 0-1,0 0 1,1 0-1,-1 0 1,0 0 0,1-1-1,-1 1 1,1 0 0,2 1-1,-1-2-23,0 1 1,0-1-1,0 0 0,0 0 0,0 0 0,0-1 1,1 1-1,-1-1 0,0 0 0,0 0 0,1 0 1,-1 0-1,0 0 0,5-2 0,4 0-270,1-2-1,-1 0 1,0 0-1,0-1 1,0 0-1,-1-1 1,14-10 0,-11 6-2064,-1-1 0,0-1 0,0 0 1,17-24-1,4-12-7647</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5.920"/>
    </inkml:context>
    <inkml:brush xml:id="br0">
      <inkml:brushProperty name="width" value="0.025" units="cm"/>
      <inkml:brushProperty name="height" value="0.025" units="cm"/>
    </inkml:brush>
  </inkml:definitions>
  <inkml:trace contextRef="#ctx0" brushRef="#br0">119 1 17969,'0'0'8002,"-10"15"-5466,-6 8-2004,2 1 1,0 0-1,2 1 1,1 0-1,0 1 1,2 0-1,-7 34 1,14-50-533,1 0 0,-1 1 0,2-1 0,-1 0 0,2 0 0,-1 1 0,3 9 0,-3-18 0,1 0 0,0 0 0,-1-1 0,1 1 0,0 0 0,0-1 0,0 1 0,0 0 0,0-1 0,0 0 0,0 1 0,1-1 0,-1 0 0,0 1 0,1-1 0,-1 0 0,4 1 0,-2 0 0,0-1 0,0-1 0,1 1 0,-1 0 0,0-1 0,1 0 0,-1 0 0,0 0 0,1 0 0,-1 0 0,0 0 0,1-1 0,3-1 0,5-2-92,1 0-1,-1-1 1,0-1 0,0 0 0,11-8-1,-15 9 14,1-1-1,0 1 0,0 1 0,0-1 1,1 1-1,-1 1 0,1 0 1,0 0-1,0 1 0,14-1 0,-23 4 100,0-1 0,0 0-1,0 1 1,0 0 0,0-1-1,0 1 1,0 0-1,0-1 1,0 1 0,0 0-1,0 0 1,-1 0 0,1 0-1,0 0 1,-1 0 0,1 0-1,-1 0 1,1 0 0,-1 0-1,1 0 1,-1 0 0,0 0-1,1 0 1,-1 0 0,0 1-1,0-1 1,0 0-1,0 0 1,0 0 0,0 0-1,0 0 1,0 1 0,-1-1-1,1 0 1,-1 2 0,-10 47 703,6-37-723,0 0 0,-2-1 0,1 1 0,-2-1 0,-14 19 0,20-28 0,-1 1 0,0-1 0,0 0 0,0 0 0,-1 0 0,1 0 0,-1 0 0,1-1 0,-1 0 0,0 1 0,0-1 0,0-1 0,0 1 0,0-1 0,-1 1 0,1-1 0,0 0 0,-1-1 0,1 1 0,0-1 0,-1 0 0,-4 0 0,6-1 2,0 0 0,0 0 1,0-1-1,0 1 0,0-1 0,0 0 1,1 1-1,-1-1 0,0 0 0,1-1 0,0 1 1,-1 0-1,1-1 0,0 1 0,0-1 1,0 0-1,1 0 0,-1 1 0,1-1 0,-2-4 1,0 0-32,0-1-1,1 1 1,-1-1 0,2 0 0,-1 0 0,1 0-1,0-10 1,0 17-130,1 0-1,1 0 0,-1 0 1,0 0-1,0 0 0,0 0 1,1 0-1,-1 0 0,0 0 1,1 0-1,-1 0 0,1 0 1,-1 0-1,1 0 0,-1 0 1,1 0-1,1-1 1,0 0-857,1 1 0,0-1 0,-1 1 0,1-1 0,0 1 0,0 0 1,0 0-1,-1 0 0,4 0 0,-2 0-83,23-5-9535</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47.088"/>
    </inkml:context>
    <inkml:brush xml:id="br0">
      <inkml:brushProperty name="width" value="0.025" units="cm"/>
      <inkml:brushProperty name="height" value="0.025" units="cm"/>
    </inkml:brush>
  </inkml:definitions>
  <inkml:trace contextRef="#ctx0" brushRef="#br0">141 405 21941,'0'0'9267,"-10"-6"-7884,-33-19-1207,41 25-176,1-1 0,-1 1 0,0 0 0,0 0 0,0-1 0,0 1 0,0 1 0,0-1 0,0 0 0,0 0 0,0 1 0,1-1 0,-1 1 0,0 0 0,0-1 0,0 1 0,1 0 0,-1 0 0,0 0 0,1 0 0,-1 0 0,1 1 0,0-1 0,-1 0 0,1 1 0,0-1 0,-1 1 0,0 2 0,-26 45 0,27-48 0,0 1 0,-1 0 0,1 0 0,1 0 0,-1 0 0,0 1 0,0-1 0,1 0 0,-1 0 0,1 0 0,0 1 0,0-1 0,0 0 0,0 0 0,0 1 0,0-1 0,0 0 0,1 0 0,-1 0 0,1 1 0,0-1 0,-1 0 0,1 0 0,0 0 0,0 0 0,1 0 0,-1 0 0,0-1 0,1 1 0,-1 0 0,3 1 0,-2-1 0,1-1 0,0 0 0,0-1 0,0 1 0,0 0 0,0-1 0,0 0 0,0 0 0,0 0 0,0 0 0,0 0 0,0 0 0,0-1 0,0 1 0,0-1 0,0 0 0,0 0 0,0 0 0,0 0 0,-1-1 0,1 1 0,0-1 0,2-2 0,5-3 0,0-1 0,-1 1 0,0-2 0,-1 1 0,1-1 0,12-19 0,34-64 0,-55 108 0,-7 17 0,0-12 0,1-6 0,1 0 0,0 0 0,1 0 0,1 1 0,0-1 0,-1 32 0,4-47 0,0 1 0,0-1 0,0 1 0,0-1 0,0 0 0,0 1 0,0-1 0,0 1 0,0-1 0,1 0 0,-1 1 0,0-1 0,0 0 0,0 1 0,0-1 0,1 0 0,-1 1 0,0-1 0,0 0 0,0 1 0,1-1 0,-1 0 0,0 1 0,1-1 0,-1 0 0,0 0 0,1 0 0,-1 1 0,0-1 0,1 0 0,-1 0 0,0 0 0,1 0 0,-1 1 0,1-1 0,-1 0 0,0 0 0,1 0 0,0 0 0,17-9 0,14-20 0,-7-5 0,-3 0 0,30-60 0,-18 31 0,-45 121 0,1-30 0,2 0 0,0 0 0,2 1 0,-4 55 0,9-83 0,1 0 0,0 0 0,0 0 0,0 0 0,0 0 0,0 0 0,0 0 0,0 0 0,0 1 0,1-1 0,-1 0 0,0 0 0,1 0 0,-1 0 0,1 0 0,-1 0 0,1 0 0,-1 0 0,1-1 0,0 1 0,-1 0 0,1 0 0,0 0 0,0-1 0,-1 1 0,1 0 0,0-1 0,0 1 0,0 0 0,0-1 0,0 0 0,0 1 0,0-1 0,0 1 0,0-1 0,0 0 0,0 0 0,0 0 0,1 0 0,-1 0 0,0 0 0,0 0 0,0 0 0,0 0 0,0 0 0,0 0 0,0-1 0,0 1 0,0 0 0,0-1 0,0 1 0,2-2 0,3 0 0,1-1 0,0-1 0,-1 1 0,0-1 0,0 0 0,9-9 0,11-14 0,-2-2 0,-2 0 0,0-2 0,25-49 0,-20 35 0,-49 77 0,15-24 0,0 0 0,1 1 0,0 0 0,1 0 0,0 1 0,0-1 0,1 1 0,0 0 0,1 0 0,-3 15 0,14 13 0,-8-38 0,0 1 0,0 0 0,0-1 0,0 1 0,0 0 0,0 0 0,0-1 0,0 1 0,0 0 0,0-1 0,0 1 0,1 0 0,-1-1 0,0 1 0,0 0 0,1-1 0,-1 1 0,0 0 0,1-1 0,-1 1 0,1-1 0,-1 1 0,1-1 0,-1 1 0,1-1 0,0 1 0,-1-1 0,2 1 0,19-6 0,22-28 0,-41 31 0,20-19 0,0-1 0,-2-1 0,0-1 0,-2-1 0,17-30 0,62-139 0,-51 97 0,-66 159 0,0-10 0,2 0 0,-10 55 0,23-82 0,1 0 0,1 0 0,1 0 0,2 1 0,0-1 0,7 42 0,6-19 0,-12-46 0,0 1 0,0 0 0,0 0 0,1-1 0,-1 1 0,1-1 0,0 0 0,-1 1 0,1-1 0,0 0 0,0 0 0,1 0 0,-1 0 0,3 2 0,-5-4 0,0 0 0,1 0 0,-1 0 0,0 0 0,0 0 0,1 0 0,-1 0 0,0 0 0,0 0 0,1 0 0,-1-1 0,0 1 0,0 0 0,1 0 0,-1 0 0,0 0 0,0 0 0,0 0 0,1 0 0,-1 0 0,0-1 0,0 1 0,0 0 0,1 0 0,-1 0 0,0-1 0,0 1 0,0 0 0,0 0 0,0 0 0,0-1 0,1 1 0,-1 0 0,0 0 0,0 0 0,0-1 0,0 1 0,0 0 0,0 0 0,0-1 0,0 1 0,0 0 0,0 0 0,0-1 0,0 1 0,0 0 0,0-17 0,0 13 0,-1-15 0,-1 1 0,-1-1 0,0 0 0,-2 1 0,0-1 0,-1 1 0,0 1 0,-15-26 0,-11-16 0,-42-56 0,52 81 0,12 12 0,14 12 0,0 9 0,-1 0 0,1 0 0,0 0 0,-1 1 0,1 0 0,-1 0 0,1 0 0,5 0 0,9 1 0,111 1 329,-50 1-1184,0-3-1,97-14 1,-94-3-10329</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35.889"/>
    </inkml:context>
    <inkml:brush xml:id="br0">
      <inkml:brushProperty name="width" value="0.025" units="cm"/>
      <inkml:brushProperty name="height" value="0.025" units="cm"/>
    </inkml:brush>
  </inkml:definitions>
  <inkml:trace contextRef="#ctx0" brushRef="#br0">18 397 12524,'0'0'304,"15"-8"-443,33-16-440,2 1 0,67-19 0,-75 29 1051,1 2 0,1 3-1,74-7 1,-53 14-41,59-5-304,-111 4 118,1 0-1,-1 0 0,0-2 1,0 1-1,0-2 0,20-9 1,-33 14-204,0 0-1,1 0 1,-1 0 0,1 0 0,-1 0 0,1-1 0,-1 1 0,1 0 0,-1 0 0,0-1 0,1 1 0,-1 0 0,1 0 0,-1-1 0,0 1 0,1 0 0,-1-1 0,0 1-1,1-1 1,-1 1 0,0 0 0,0-1 0,1 1 0,-1-1 0,0 1 0,0-1 0,0 1 0,0 0 0,0-1 0,1 1 0,-1-1 0,0 1 0,0-1 0,0 1-1,0-1 1,-1 0 0,-16-7 1058,-30 2-505,46 6-614,-165-6 813,-124-10-225,290 16-572,0 0 0,0 0 0,0 0 0,0-1-1,1 1 1,-1 0 0,0 0 0,0 0 0,0 0 0,0 0 0,0 0 0,0 0 0,0-1 0,0 1-1,0 0 1,0 0 0,0 0 0,0 0 0,0 0 0,0 0 0,0-1 0,0 1 0,0 0 0,-1 0-1,1 0 1,0 0 0,0 0 0,0 0 0,0 0 0,0-1 0,0 1 0,0 0 0,0 0 0,0 0-1,0 0 1,0 0 0,-1 0 0,1 0 0,0 0 0,0 0 0,0 0 0,0 0 0,0 0 0,0 0-1,0 0 1,-1 0 0,1-1 0,0 1 0,0 0 0,21-7-43,33-5 80,381-36-150,-832 101 2473,95-6-1461,728-144-3987,-274 57 2180,-135 33 1011,-20 0 567,-29-3 288,-76-5 19,-132 0 0,4 13-4705,234 2 3655,-65 0-6207</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47.626"/>
    </inkml:context>
    <inkml:brush xml:id="br0">
      <inkml:brushProperty name="width" value="0.025" units="cm"/>
      <inkml:brushProperty name="height" value="0.025" units="cm"/>
    </inkml:brush>
  </inkml:definitions>
  <inkml:trace contextRef="#ctx0" brushRef="#br0">822 82 9545,'1'-2'358,"0"0"-1,-1 0 1,1 0-1,-1 0 1,1 0-1,-1 0 1,0 0 0,0 0-1,0 0 1,0 0-1,0 0 1,0 0-1,0 0 1,-1 0 0,1 0-1,-1 0 1,1 0-1,-1 0 1,0 1-1,0-1 1,0 0 0,-2-3-1,1 3-112,0 0 0,-1 0 0,0 0 0,1 1 1,-1-1-1,0 0 0,1 1 0,-1 0 0,0-1 0,0 1 0,0 1 0,0-1 0,-4 0 0,-9-1 195,0 0-1,1 2 1,-1 0 0,-28 4-1,22 0-268,1 1-1,0 1 0,1 1 1,-1 0-1,1 2 0,1 0 1,0 1-1,-20 14 1,3 2 47,1 0 0,-63 64 1,63-53 117,2 2 0,2 1 1,1 1-1,2 2 0,-22 47 1,35-59-250,1 1 0,1 0 0,2 1 0,1 0 1,2 1-1,1 0 0,2 0 0,-2 46 1,7-71 3,0-1 0,1 1 1,0-1-1,0 1 1,1 0-1,0-1 1,1 0-1,0 0 0,0 1 1,1-2-1,0 1 1,0 0-1,10 13 1,-6-12 27,0-1 1,0 0 0,1 0-1,0-1 1,1 0 0,-1-1-1,1 0 1,0 0-1,15 5 1,6 0 65,1-2-1,0-1 1,0-1 0,0-2-1,1-1 1,48-1-1,-43-3-149,-1-2 0,1-1 0,0-2 0,-1-2 0,0-1 0,-1-2 0,0-2 0,0-1 0,-1-1 0,36-22 0,-50 24-23,-1 0 1,-1-2-1,0 0 1,-1-1-1,-1-1 1,0-1-1,-1 0 0,0-1 1,-2-1-1,0 0 1,-1-1-1,-1 0 1,-1-1-1,-1 0 1,-1-1-1,-1 0 1,8-32-1,-9 22-12,-2-1 0,-1 1 0,-1-1 0,-2 0 0,-1 0 0,-2 1 0,-1-1 0,-14-61 0,14 79 0,-2 1 0,0-1 0,-1 1 0,0 0 0,-1 0 0,-1 1 0,0-1 0,-1 2 0,0-1 0,-1 2 0,0-1 0,-1 1 0,0 1 0,-1 0 0,0 0 0,-1 1 0,0 1 0,0 0 0,-1 1 0,-28-11 0,8 9-1221,0 1 1,-1 1-1,0 3 1,-49-2-1,-30-3-5275,55 0-6721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5.282"/>
    </inkml:context>
    <inkml:brush xml:id="br0">
      <inkml:brushProperty name="width" value="0.025" units="cm"/>
      <inkml:brushProperty name="height" value="0.025" units="cm"/>
    </inkml:brush>
  </inkml:definitions>
  <inkml:trace contextRef="#ctx0" brushRef="#br0">101 297 8616,'0'0'2392,"4"-8"256,-2 3-2214,17-42 3397,-13 9 3248,-6 37-6959,0 1 1,-1 0 0,1-1 0,0 1 0,-1 0-1,1 0 1,0-1 0,-1 1 0,1 0-1,0 0 1,-1-1 0,1 1 0,-1 0 0,1 0-1,0 0 1,-1 0 0,1 0 0,-1 0-1,1 0 1,0 0 0,-1-1 0,1 2 0,-1-1-1,1 0 1,-1 0 0,1 0 0,-1 0-1,1 0 1,0 0 0,-1 0 0,1 0 0,-1 1-1,1-1 1,-19 6 946,11 0-915,0 0 1,0 1-1,1 0 1,0 0 0,0 1-1,1 0 1,0 0-1,0 0 1,1 1 0,0 0-1,0 0 1,1 0 0,0 1-1,1-1 1,0 1-1,-3 18 1,6-27-153,-1 0 0,1 0 0,0 0 0,0 0 0,0 0 0,-1 0 0,1 0 0,0 0 0,0 0 0,1 0 0,-1 0 0,0 0 0,0 0 0,0 0 0,1-1 0,-1 1 0,0 0 0,1 0 0,-1 0 0,1 0 0,-1 0 0,1 0 0,-1-1 0,1 1 0,0 0 0,-1 0 0,1-1 0,0 1 0,0 0 0,-1-1 0,1 1 0,0-1 0,0 1 0,0-1 0,0 1 0,0-1 0,0 0 0,0 0 0,0 1 0,0-1 0,0 0 0,0 0 0,0 0 0,0 0 0,0 0 0,0 0 0,0 0 0,0 0 0,0 0 0,-1-1 0,1 1 0,0 0 0,0-1 0,2 0 0,3-1 0,1-1 0,-1 1 0,0-1 0,0-1 0,0 1 0,9-8 0,2-6 0,-2 0 0,1 0 0,-2-2 0,-1 0 0,0 0 0,-1-1 0,-1-1 0,-1 0 0,-1 0 0,-1-1 0,-1 0 0,-1-1 0,0 1 0,-2-1 0,2-28 0,-6 51 0,0 0 0,0 0 0,0 0 0,0 0 0,0-1 0,0 1 0,0 0 0,0 0 0,0 0 0,0 0 0,0 0 0,0 0 0,1 0 0,-1-1 0,0 1 0,0 0 0,0 0 0,0 0 0,0 0 0,0 0 0,0-1 0,0 1 0,0 0 0,-1 0 0,1 0 0,0 0 0,0 0 0,0 0 0,0-1 0,0 1 0,0 0 0,0 0 0,0 0 0,0 0 0,0 0 0,0 0 0,0 0 0,-1 0 0,1 0 0,0-1 0,0 1 0,0 0 0,0 0 0,0 0 0,0 0 0,0 0 0,-1 0 0,1 0 0,0 0 0,0 0 0,0 0 0,0 0 0,0 0 0,0 0 0,-1 0 0,1 0 0,0 0 0,0 0 0,0 0 0,0 0 0,0 0 0,0 0 0,-1 0 0,1 0 0,0 0 0,-9 11 0,-8 20 0,6-8 0,1 1 0,1 0 0,1 1 0,2 0 0,0 0 0,1 0 0,2 1 0,1 0 0,1 30 0,1-53 0,0 0 0,0-1 0,1 1 0,-1 0 0,1 0 0,0-1 0,0 1 0,0 0 0,0-1 0,1 1 0,-1-1 0,1 1 0,-1-1 0,1 0 0,0 0 0,0 0 0,0 0 0,0 0 0,0 0 0,0 0 0,1-1 0,-1 1 0,0-1 0,1 0 0,-1 1 0,1-1 0,0 0 0,-1-1 0,1 1 0,0 0 0,0-1 0,-1 1 0,1-1 0,0 0 0,0 0 0,0 0 0,0 0 0,-1-1 0,5 0 0,2-1 0,0 1 0,-1-1 0,1-1 0,-1 0 0,1 0 0,-1-1 0,0 0 0,0 0 0,0 0 0,-1-1 0,10-9 0,-9 6 0,0-1 0,0 1 0,-1-2 0,-1 1 0,0-1 0,5-10 0,-8 14 0,-1 1 0,1 0 0,-1-1 0,-1 1 0,1-1 0,-1 0 0,0 1 0,0-1 0,-1 0 0,0 0 0,0 0 0,0 1 0,-2-11 0,1 15 0,1 1 0,0-1 0,-1 1 0,1-1 0,0 1 0,-1-1 0,1 1 0,-1-1 0,1 1 0,-1 0 0,1-1 0,-1 1 0,1-1 0,-1 1 0,1 0 0,-1 0 0,1-1 0,-1 1 0,0 0 0,1 0 0,-1 0 0,1 0 0,-1-1 0,0 1 0,1 0 0,-1 0 0,0 0 0,1 0 0,-1 1 0,1-1 0,-1 0 0,0 0 0,0 1 0,-23 7 0,14 0 0,1 1 0,0 0 0,0 0 0,1 1 0,0 0 0,0 0 0,1 1 0,0 0 0,1 0 0,1 1 0,0-1 0,0 1 0,1 1 0,1-1 0,0 0 0,-3 25 0,6-36-2,0 0-1,0 0 1,0 1 0,0-1 0,0 0-1,0 0 1,0 0 0,1 0 0,-1 0-1,0 1 1,1-1 0,-1 0 0,1 0-1,-1 0 1,1 0 0,-1 0 0,1 0-1,0 0 1,-1 0 0,1-1-1,0 1 1,0 0 0,0 0 0,0 0-1,0-1 1,0 1 0,1 0 0,0 0-31,1-1 1,-1 1 0,0-1-1,1 0 1,-1 0 0,1 0 0,-1 0-1,0 0 1,1-1 0,-1 1-1,0-1 1,5-1 0,1-1-438,1 0 1,-1-1 0,1 0-1,-1-1 1,0 0 0,8-7-1,14-19-8664,-2-6-7687</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48.394"/>
    </inkml:context>
    <inkml:brush xml:id="br0">
      <inkml:brushProperty name="width" value="0.025" units="cm"/>
      <inkml:brushProperty name="height" value="0.025" units="cm"/>
    </inkml:brush>
  </inkml:definitions>
  <inkml:trace contextRef="#ctx0" brushRef="#br0">1052 106 17969,'-9'-7'-929,"-8"-5"805,1 1 0,-2 0 0,1 2 0,-1 0 0,-1 1-1,0 1 1,-34-9 0,29 11 604,0 1 0,0 1 1,-1 0-1,1 2 0,-1 2 0,1 0 0,0 1 0,-1 1 1,1 2-1,0 0 0,1 1 0,-1 2 0,1 0 0,1 2 1,0 0-1,0 2 0,-23 15 0,10 0-257,1 2 1,1 1-1,1 1 1,2 2-1,2 1 0,0 2 1,3 0-1,1 2 1,2 0-1,1 2 1,2 0-1,2 1 0,2 1 1,1 0-1,3 1 1,1 1-1,2 0 0,3 0 1,-2 71-1,8-101-199,-1 1 0,2 0-1,0-1 1,0 1 0,2-1-1,0 0 1,10 25 0,-9-30 1,0 0 1,0-1 0,0 0-1,1 0 1,0-1 0,1 0-1,0 0 1,0 0 0,0-1-1,1 0 1,0 0 0,15 8-1,-5-6 133,1 0 0,0-1 0,0 0 0,1-2-1,0-1 1,0 0 0,0-1 0,1-1 0,-1-1-1,29-3 1,-5-1 156,0-3-1,-1-1 0,77-24 1,-41 4-274,-2-3 0,144-78 0,-167 76-45,-2-2 0,-1-3 1,-3-1-1,71-71 0,-98 86 5,-2 0 0,0 0 0,21-37 0,-32 46 0,-1 0 0,-1 0 0,0 0 0,-1-1 0,0 0 0,-1 0 0,-1 0 0,2-19 0,-4 28 1,-1-1 0,0 0 0,0 1 0,-1-1 0,0 0 0,0 1 0,0-1-1,-1 1 1,0 0 0,0-1 0,-1 1 0,0 0 0,0 0 0,-7-10 0,4 9-6,-1 0 0,1 0 0,-1 0 0,0 1 0,-1 0 0,0 0 0,0 1 0,0 0 0,-12-5 0,-7 0-136,0 0 0,-1 2 1,0 1-1,0 2 0,-55-5 0,-125 6-7648,127 4-677</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49.426"/>
    </inkml:context>
    <inkml:brush xml:id="br0">
      <inkml:brushProperty name="width" value="0.025" units="cm"/>
      <inkml:brushProperty name="height" value="0.025" units="cm"/>
    </inkml:brush>
  </inkml:definitions>
  <inkml:trace contextRef="#ctx0" brushRef="#br0">7113 14 19090,'-9'-1'1217,"-594"-12"2795,505 15-3080,-766 41-1605,2 36 507,-572 37 1602,93-26-1691,1013-50 1353,3 13-1,-339 103 1,373-58-293,236-75-758,1 2 0,1 3 0,-55 39 0,85-48 2,23-19-93,1 0 0,-1 0 0,0 0 0,0 0 0,1 0 0,-1 0 0,0 0 0,1 0 0,-1 0 0,0 0 0,1 0 1,-1 0-1,0 0 0,0 0 0,1 1 0,-1-1 0,0 0 0,0 0 0,1 0 0,-1 1 0,0-1 0,0 0 0,0 0 0,1 0 0,-1 1 1,0-1-1,0 0 0,0 0 0,0 1 0,0-1 0,1 0 0,-1 1 0,0-1 0,0 0 0,0 0 0,0 1 0,0-1 0,0 0 0,0 1 1,0-1-1,0 0 0,0 1 0,0-1 0,0 0 0,0 0 0,-1 1 0,1-1 0,0 0 0,0 1 0,0-1 0,0 0 0,-1 1 0,8-3-765,-1 0-1,0 0 0,0-1 1,0 1-1,-1-1 1,1-1-1,-1 1 0,7-6 1,23-17-7204</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0.215"/>
    </inkml:context>
    <inkml:brush xml:id="br0">
      <inkml:brushProperty name="width" value="0.025" units="cm"/>
      <inkml:brushProperty name="height" value="0.025" units="cm"/>
    </inkml:brush>
  </inkml:definitions>
  <inkml:trace contextRef="#ctx0" brushRef="#br0">8512 1306 15951,'0'0'1249,"-8"1"-806,3 0-386,-16 1 444,0 0 1,1-1-1,-1-1 0,0-1 1,0 0-1,-40-10 0,-365-98 491,229 66-371,-1919-366-93,631 182 10,510 82 435,-1228-113 3559,1373 228-1158,820 30-3379,5 0-90,-1 1 1,0-2 0,1 1-1,-1-1 1,1 0 0,-8-1 0,12 1-28,-1 0 1,1 0 0,0 1 0,-1-1 0,1 0-1,0 0 1,-1 0 0,1 0 0,0 0 0,0-1-1,0 1 1,0 0 0,0-1 0,0 1-1,0 0 1,1-1 0,-1 1 0,0-1 0,1 1-1,-1-1 1,1 1 0,-1-1 0,1 0 0,0 1-1,0-4 1,-1-34-7177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1.430"/>
    </inkml:context>
    <inkml:brush xml:id="br0">
      <inkml:brushProperty name="width" value="0.025" units="cm"/>
      <inkml:brushProperty name="height" value="0.025" units="cm"/>
    </inkml:brush>
  </inkml:definitions>
  <inkml:trace contextRef="#ctx0" brushRef="#br0">42 97 16720,'0'0'8434,"6"-9"-6981,20-23-711,-26 32-724,0-1 1,0 1-1,0 0 1,1-1 0,-1 1-1,0 0 1,0 0 0,0-1-1,1 1 1,-1 0 0,0 0-1,0-1 1,1 1 0,-1 0-1,0 0 1,1-1 0,-1 1-1,0 0 1,1 0 0,-1 0-1,0 0 1,1 0 0,-1 0-1,0 0 1,1-1-1,-1 1 1,0 0 0,1 0-1,-1 0 1,0 0 0,1 1-1,-1-1 1,0 0 0,1 0-1,-1 0 1,0 0 0,1 0-1,-1 0 1,0 0 0,1 1-1,-1-1 1,0 0 0,1 0-1,-1 0 1,0 1 0,0-1-1,1 0 1,-1 0-1,0 1 1,0-1 0,0 0-1,1 1 1,-1-1 0,0 0-1,0 1 1,0-1 0,0 0-1,0 1 1,1-1 0,-1 0-1,0 1 1,0-1 0,0 0-1,0 1 1,3 24 347,-3-24-311,-1 31 209,-2 1 1,0-1-1,-3 0 1,0 0-1,-2-1 1,-23 59-1,3-7 181,23-60-383,4-14-93,3-10-203,13-31-886,-1 0 0,-1-1 0,-2-1 0,11-52 0,-9 13-799,5-84-1,-19 444 5919,1-280-3804,2 1 1,-1 0-1,1 0 1,0-1-1,0 1 1,1-1-1,0 0 1,1 0-1,-1 0 1,6 8-1,-7-13-118,-1 0 0,1 0 0,-1-1 0,1 1 0,0 0 0,0-1 0,0 1 0,0-1-1,0 1 1,0-1 0,0 0 0,0 0 0,0 0 0,1 0 0,-1 0 0,1 0 0,-1-1 0,0 1 0,1-1 0,-1 0 0,1 0 0,-1 0 0,1 0-1,-1 0 1,0 0 0,1-1 0,-1 1 0,1-1 0,-1 1 0,0-1 0,1 0 0,-1 0 0,0 0 0,0 0 0,0-1 0,2-1 0,6-4 39,-2 0 1,1 0 0,-1-1 0,-1-1-1,1 1 1,-1-1 0,-1-1-1,0 1 1,0-1 0,8-19 0,-2 0 166,-1-1 1,13-52 0,-20 58-284,0-1 0,-2 0 0,0 0 0,-3-26 0,1 50-1,0 0 0,0 1 0,0-1 0,0 0 0,0 0 0,0 1 0,0-1 0,-1 0 0,1 1 0,0-1 0,0 0 0,-1 1 0,1-1 0,0 1 1,-1-1-1,1 0 0,0 1 0,-1-1 0,1 1 0,-1-1 0,1 1 0,-1-1 0,1 1 0,-1 0 0,0-1 0,1 1 0,-1 0 0,1-1 0,-1 1 0,0 0 0,1-1 0,-1 1 0,0 0 0,1 0 0,-1 0 0,0 0 0,1 0 0,-1 0 0,0 0 0,0 0 0,1 0 0,-1 0 1,0 0-1,1 0 0,-2 1 0,0-1-14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2.506"/>
    </inkml:context>
    <inkml:brush xml:id="br0">
      <inkml:brushProperty name="width" value="0.025" units="cm"/>
      <inkml:brushProperty name="height" value="0.025" units="cm"/>
    </inkml:brush>
  </inkml:definitions>
  <inkml:trace contextRef="#ctx0" brushRef="#br0">40 10 9737,'0'0'18220,"-3"8"-17505,-6 23-360,1 0 0,1 0 0,2 1 0,1 0 0,1 52 0,3-83-332,0 1-1,0-1 1,0 1-1,0-1 1,0 1-1,0-1 1,0 0-1,1 1 1,-1-1-1,0 1 1,1-1-1,-1 0 1,1 1-1,0-1 1,-1 0-1,1 0 1,0 1-1,0-1 1,0 0-1,-1 0 1,1 0-1,1 0 1,-1 0-1,0 0 1,0 0-1,0-1 1,0 1-1,1 0 1,-1 0-1,0-1 1,1 1-1,-1-1 1,0 0-1,1 1 1,2-1-1,-1 0 41,0 0 0,0 0 0,0-1 0,0 1 0,0-1 0,0 0 0,0 0-1,0 0 1,-1 0 0,1-1 0,0 1 0,-1-1 0,1 0 0,-1 0 0,1 1 0,2-5 0,9-9-46,0-1 1,-2 0 0,0-1 0,0-1-1,10-23 1,36-98-39,-54 127 21,-8 70 0,-6-14 0,6-29 0,0 1 0,2-1 0,-1 1 0,2 0 0,0 0 0,1 0 0,2 18 0,-2-33 1,1 0-1,0 0 1,-1 0-1,1 0 1,0 0 0,0 0-1,0 0 1,0 0-1,0 0 1,0 0-1,0 0 1,0-1 0,0 1-1,0 0 1,0-1-1,0 1 1,1-1 0,-1 1-1,0-1 1,0 0-1,1 1 1,-1-1-1,0 0 1,1 0 0,-1 0-1,0 0 1,0 0-1,1 0 1,-1 0 0,0 0-1,3-1 1,42-9-95,-5-8-2281,-2-5-5894,-16 5-615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2.944"/>
    </inkml:context>
    <inkml:brush xml:id="br0">
      <inkml:brushProperty name="width" value="0.025" units="cm"/>
      <inkml:brushProperty name="height" value="0.025" units="cm"/>
    </inkml:brush>
  </inkml:definitions>
  <inkml:trace contextRef="#ctx0" brushRef="#br0">82 1 13613,'0'0'8862,"-5"13"-6844,-16 52 740,2 2 0,-17 123 0,36-189-2758,0 0 0,0 0 0,-1 0 0,1-1 0,0 1 0,0 0 0,0 0 0,0 0 0,0 0 0,0 0 0,1 0 0,-1-1 0,0 1 0,0 0 0,0 0 0,1 0 0,-1 0 0,0-1 0,1 1 0,-1 0 0,1 0 0,-1-1 0,1 1 0,0 0 0,-1-1 0,1 1 0,-1-1 0,1 1 0,0 0 0,0-1 0,-1 0 0,1 1 0,0-1 0,0 1 0,-1-1 0,1 0 0,0 0 0,0 1 0,0-1 0,0 0 0,0 0 0,-1 0 0,1 0 0,0 0 0,0 0 0,0 0 0,0 0 0,0 0 0,0-1 0,-1 1 0,1 0 0,0 0 0,0-1 0,0 1 0,-1-1 0,1 1 0,1-1 0,10-5 0,1 0 0,-1-1 0,13-9 0,-3 3 0,-13 8 0,1 1 0,-1 0 0,1 1 0,-1 0 0,1 0 0,12-1 0,-21 3 0,1 1 0,0 0 0,0-1 0,0 1 0,0 0 0,0 0 0,0 0 0,0 0 0,0 1 0,-1-1 0,1 0 0,0 1 0,0 0 0,0-1 0,-1 1 0,1 0 0,0 0 0,0 0 0,-1 0 0,1 0 0,-1 0 0,1 0 0,-1 0 0,0 1 0,1-1 0,-1 1 0,0-1 0,0 1 0,0-1 0,0 1 0,0 0 0,0-1 0,-1 1 0,1 0 0,0 0 0,-1 0 0,1 0 0,-1 2 0,1 5 0,0 0 0,-1 0 0,-1 0 0,1 0 0,-1 0 0,-1 0 0,0 0 0,0-1 0,-6 16 0,-3-2 0,0 0 0,-17 24 0,4-6 0,74-77 0,8-6-433,-40 32-381,0-2 0,-1 0 0,26-27 0,-36 24-4794,-7 5-1222,-5-2-8369</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3.274"/>
    </inkml:context>
    <inkml:brush xml:id="br0">
      <inkml:brushProperty name="width" value="0.025" units="cm"/>
      <inkml:brushProperty name="height" value="0.025" units="cm"/>
    </inkml:brush>
  </inkml:definitions>
  <inkml:trace contextRef="#ctx0" brushRef="#br0">0 17 13581,'0'0'12940,"62"-9"-10922,-24 7-737,7-2-800,0 3-417,3 1-801,-7 0-2626,-2 0-3876,-3 0-10986</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3.631"/>
    </inkml:context>
    <inkml:brush xml:id="br0">
      <inkml:brushProperty name="width" value="0.025" units="cm"/>
      <inkml:brushProperty name="height" value="0.025" units="cm"/>
    </inkml:brush>
  </inkml:definitions>
  <inkml:trace contextRef="#ctx0" brushRef="#br0">1 47 12524,'0'0'19837,"6"1"-19495,-4-1-341,0 1 1,-1-1-1,1 0 1,0 0-1,0 0 1,0 0-1,-1 0 1,1 0-1,0 0 0,0 0 1,0-1-1,-1 1 1,1-1-1,0 0 1,-1 1-1,1-1 1,0 0-1,-1 0 1,1 0-1,-1 0 1,1 0-1,-1 0 0,0 0 1,1-1-1,-1 1 1,0 0-1,0-1 1,0 1-1,0-1 1,0 1-1,0-1 1,-1 0-1,1 1 0,0-1 1,-1 0-1,1 0 1,-1 1-1,0-1 1,1 0-1,-1 0 1,0 0-1,0 1 1,-1-4-1,-2 4-1,-4 8 0,-6 11 0,7-4 0,1 0 0,0 0 0,0 0 0,2 1 0,0 0 0,1 0 0,-1 22 0,3-36 0,-1 0 0,1 0 0,0 0 0,0 1 0,1-1 0,-1 0 0,0 0 0,0 0 0,0 0 0,1 0 0,-1 0 0,1 0 0,-1 0 0,0 0 0,1 0 0,0 0 0,-1 0 0,1 0 0,0 0 0,-1 0 0,1-1 0,0 1 0,0 0 0,0 0 0,0-1 0,0 1 0,0-1 0,0 1 0,1 0 0,1 0 0,0-1 0,0 0 0,0 0 0,-1 1 0,1-2 0,0 1 0,0 0 0,0-1 0,0 1 0,-1-1 0,5-1 0,5-3 0,0 0 0,0-1 0,0 0 0,11-9 0,6-8 0,-23 17 0,0 0 0,1 1 0,-1-1 0,1 2 0,0-1 0,1 1 0,-1 0 0,1 0 0,-1 1 0,1 0 0,9-2 0,-16 5 0,0 0 0,0 1 0,-1-1 0,1 1 0,0 0 0,-1-1 0,1 1 0,0-1 0,-1 1 0,1 0 0,-1 0 0,1-1 0,-1 1 0,1 0 0,-1 0 0,1 0 0,-1-1 0,0 1 0,0 0 0,1 0 0,-1 0 0,0 0 0,0 0 0,0 0 0,0 0 0,0 0 0,0-1 0,0 3 0,-1 37 0,1-31 0,0-8 0,-1 1 0,1-1 0,0 1 0,0 0 0,0-1 0,0 1 0,0 0 0,1-1 0,-1 1 0,1-1 0,-1 1 0,1-1 0,-1 1 0,1-1 0,0 1 0,-1-1 0,1 1 0,0-1 0,0 0 0,0 0 0,2 2 0,-1-2 0,0-1 0,0 0 0,0 0 0,0 0 0,0 0 0,0 0 0,-1 0 0,1 0 0,0-1 0,0 1 0,0-1 0,0 1 0,0-1 0,-1 0 0,1 0 0,0 0 0,-1 0 0,1 0 0,2-1 0,16-11 0,43-22 0,-58 33 0,-1 0 0,1 1 0,0-1 0,0 1 0,-1 0 0,1 0 0,0 1 0,0-1 0,0 1 0,0 0 0,10 2 0,-14-2 2,0 1 1,0 0-1,0 0 1,1-1-1,-1 1 0,0 0 1,0 0-1,0 0 0,0 0 1,0 0-1,-1 0 1,1 1-1,0-1 0,0 0 1,-1 0-1,1 0 1,-1 1-1,1-1 0,-1 0 1,1 1-1,-1-1 1,0 1-1,0-1 0,0 0 1,0 3-1,1 44-503,-2-36-58</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4.728"/>
    </inkml:context>
    <inkml:brush xml:id="br0">
      <inkml:brushProperty name="width" value="0.025" units="cm"/>
      <inkml:brushProperty name="height" value="0.025" units="cm"/>
    </inkml:brush>
  </inkml:definitions>
  <inkml:trace contextRef="#ctx0" brushRef="#br0">1 119 3075,'16'-92'13060,"-12"69"-7448,-4 20-1649,0 8 1087,-2 6-4865,-1 9-33,0 0 1,1 0-1,2 1 1,0-1-1,4 32 0,-4-50-149,1 0 0,-1 0-1,1 0 1,-1-1-1,1 1 1,0 0-1,0-1 1,0 1-1,0 0 1,0-1-1,0 1 1,0-1-1,0 1 1,1-1 0,-1 0-1,1 0 1,-1 1-1,1-1 1,-1 0-1,1 0 1,0-1-1,-1 1 1,1 0-1,0 0 1,0-1-1,0 1 1,0-1-1,-1 0 1,1 1 0,0-1-1,0 0 1,0 0-1,0 0 1,0 0-1,0-1 1,-1 1-1,1 0 1,0-1-1,3-1 1,3 0 32,0-1 1,0 0-1,0-1 0,-1 0 1,0 0-1,0 0 0,12-10 1,75-83 182,-93 95-212,0 1-4,0 0 0,-1 0 0,1 0 0,0 0 0,0 0-1,0 0 1,0 1 0,0-1 0,0 0 0,0 0 0,0 1 0,1-1 0,-1 1 0,0-1 0,0 1-1,0 0 1,1-1 0,1 1 0,-2 0 1,-1 0 0,1 0 0,0 1 0,0-1 0,-1 0 0,1 1 0,0-1 0,-1 1 0,1-1 0,-1 1 0,1-1 0,0 1 0,-1-1 0,1 1 0,-1 0 0,0-1 1,1 1-1,-1 0 0,1-1 0,-1 1 0,0 0 0,1 1 0,2 8 35,-1 0 0,0 1 0,1 19 0,2 1 3,-5-30-41,0 0 0,0 0 0,1 1 0,-1-1 0,0 0 0,1 0 0,0 0 0,-1 0 0,1 0 0,0 1 0,-1-1 0,1 0 0,0 0 0,0-1 0,0 1 0,0 0 0,0 0 0,0 0 0,0-1 0,0 1 0,0 0 0,0-1 0,0 1 0,1-1 0,-1 1 0,0-1 0,0 0 0,1 1 0,-1-1 0,0 0 0,0 0 0,1 0 0,-1 0 0,0 0 0,0 0 0,1 0 0,-1-1 0,0 1 0,0 0 0,1-1 0,-1 1 0,0-1 0,0 1 0,0-1 0,0 0 0,0 1 0,0-1 0,2-1 0,8-6 0,-1 0 0,0-1 0,17-18 0,-13 13 0,-11 11 10,1-1 0,0 1 1,0 0-1,0 0 0,1 0 0,-1 1 1,1 0-1,8-4 0,-11 6-29,0 0 0,0-1 0,0 1-1,0 0 1,0 0 0,0 0 0,0 0 0,0 0-1,0 0 1,0 1 0,0-1 0,0 1 0,0 0 0,0-1-1,0 1 1,0 0 0,0 0 0,-1 0 0,1 0-1,0 0 1,0 1 0,-1-1 0,3 3 0,18 16-4393,5-7-5473,-7-10-81</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5.074"/>
    </inkml:context>
    <inkml:brush xml:id="br0">
      <inkml:brushProperty name="width" value="0.025" units="cm"/>
      <inkml:brushProperty name="height" value="0.025" units="cm"/>
    </inkml:brush>
  </inkml:definitions>
  <inkml:trace contextRef="#ctx0" brushRef="#br0">129 202 16816,'0'0'8968,"-10"2"-6875,2 0-1930,0 0 1,1 1-1,-1-1 0,1 1 0,0 1 1,0 0-1,0 0 0,-9 7 1,12-8-88,0 0 0,1 0 0,0 1 1,0-1-1,0 1 0,0-1 0,0 1 1,1 0-1,-1 0 0,1 0 1,0 0-1,1 1 0,-1-1 0,1 0 1,0 1-1,0 0 0,0-1 0,0 1 1,1 4-1,0-8-68,0 0 0,0 0-1,0 0 1,0 0 0,0 0 0,0-1 0,0 1 0,0 0 0,1 0-1,-1 0 1,0 0 0,1-1 0,-1 1 0,0 0 0,1 0 0,-1 0 0,1-1-1,-1 1 1,1 0 0,0-1 0,-1 1 0,1-1 0,0 1 0,-1 0-1,1-1 1,0 0 0,0 1 0,-1-1 0,1 1 0,0-1 0,1 1-1,1-1 8,0 0 0,0 1 0,0-1-1,0-1 1,0 1 0,0 0-1,0-1 1,0 1 0,5-2-1,3-2 34,-1 0-1,0 0 0,0-1 1,16-10-1,0-5 68,-1-2-1,-2 0 1,0-1-1,-1-2 1,-1 0-1,-2-1 1,0-1-1,-2-1 1,-1-1-1,14-34 1,-42 98-115,-9 46 0,18-67 0,0 0 0,1 0 0,1 0 0,0 0 0,1 1 0,1-1 0,3 19 0,-4-31-42,1 0 1,0 0-1,-1 0 1,1 0-1,0-1 1,0 1-1,0 0 1,0-1-1,0 1 1,1 0-1,-1-1 0,0 0 1,1 1-1,-1-1 1,1 0-1,-1 0 1,1 1-1,0-1 1,-1 0-1,1-1 1,0 1-1,2 1 0,0-1-448,1 0-1,-1 0 1,1-1-1,-1 1 1,1-1-1,0 0 1,-1 0-1,9-2 1,26-7-8073</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5.642"/>
    </inkml:context>
    <inkml:brush xml:id="br0">
      <inkml:brushProperty name="width" value="0.025" units="cm"/>
      <inkml:brushProperty name="height" value="0.025" units="cm"/>
    </inkml:brush>
  </inkml:definitions>
  <inkml:trace contextRef="#ctx0" brushRef="#br0">151 0 4933,'0'0'21236,"-10"5"-17425,4-1-3275,-47 27 1212,50-29-1721,1 0-1,-1 0 1,1 0-1,-1 0 1,1 0-1,0 1 1,0-1-1,0 1 0,0 0 1,0-1-1,1 1 1,-1 0-1,1 0 1,0 0-1,0 0 1,0 0-1,0 0 1,0 5-1,3-7-26,0 0 0,1 0 0,-1 0 0,0 0 0,1 0 0,-1-1 0,1 1 0,-1-1 0,0 0 0,1 0 0,-1 0 0,1 0 0,-1 0 0,5-1 0,-1 1 0,6 0 0,0 0 0,0 1 0,-1 1 0,1 0 0,0 0 0,19 8 0,-29-9 0,1 0 0,-1 0 0,0 0 0,0 0 0,-1 0 0,1 1 0,0-1 0,0 1 0,-1-1 0,1 1 0,0 0 0,-1-1 0,0 1 0,1 0 0,-1 0 0,0 0 0,1 3 0,-1-2 0,-1-1 0,0 1 0,0 0 0,0-1 0,0 1 0,0 0 0,-1-1 0,1 1 0,-1 0 0,1-1 0,-1 1 0,0-1 0,0 1 0,0-1 0,-1 0 0,1 1 0,0-1 0,-1 0 0,-1 2 0,-6 7 38,1-1 0,-1 0 0,0-1 1,-1 0-1,0 0 0,-13 7 0,17-11-141,-1-1 1,1 0-1,-1-1 0,0 0 1,0 0-1,0 0 0,-1-1 1,1 0-1,0 0 0,-1-1 1,0 0-1,-8 0 0,-1-5-7712,1-11-10976</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5.667"/>
    </inkml:context>
    <inkml:brush xml:id="br0">
      <inkml:brushProperty name="width" value="0.025" units="cm"/>
      <inkml:brushProperty name="height" value="0.025" units="cm"/>
    </inkml:brush>
  </inkml:definitions>
  <inkml:trace contextRef="#ctx0" brushRef="#br0">1 7 5349,'0'0'12924,"8"-2"-10356,-6 1-2370,0 0-1,0 0 1,1 1 0,-1 0-1,0-1 1,1 1 0,-1 0 0,0 0-1,0 0 1,1 0 0,-1 0-1,0 1 1,5 0 0,-5 1 10,-1-1 1,1 1 0,-1-1 0,1 1 0,-1 0 0,1-1 0,-1 1-1,0 0 1,0 0 0,0 0 0,0 0 0,0 0 0,0 0 0,-1 0-1,1 0 1,-1 0 0,1 0 0,-1 1 0,0-1 0,0 3-1,3 33 1729,-2 55 0,0 17-2511,4-96-1321,-1-12-1948,-2-8-4780,-2-10-334</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6.120"/>
    </inkml:context>
    <inkml:brush xml:id="br0">
      <inkml:brushProperty name="width" value="0.025" units="cm"/>
      <inkml:brushProperty name="height" value="0.025" units="cm"/>
    </inkml:brush>
  </inkml:definitions>
  <inkml:trace contextRef="#ctx0" brushRef="#br0">3 190 12332,'0'0'3833,"-1"-11"-588,1 10-3201,-1-5 345,1 0 0,-1 0 1,1 1-1,1-1 0,-1 0 0,1 0 0,0 0 0,0 0 0,1 1 0,-1-1 0,1 0 0,1 1 0,-1 0 0,1-1 0,0 1 1,0 0-1,1 0 0,6-7 0,0 4-104,2 1 0,-1 0 0,1 0-1,0 1 1,0 1 0,0 0 0,1 0 0,0 1 0,0 1 0,0 0 0,1 1 0,-1 1 0,0 0 0,1 1 0,14 1 0,-26-2-281,1 1 1,0 0 0,0 0-1,0 0 1,0 0 0,0 1 0,-1-1-1,1 1 1,0 0 0,0 0-1,-1 0 1,1 0 0,0 0-1,-1 0 1,1 1 0,-1-1-1,0 1 1,1 0 0,-1 0 0,0 0-1,0 0 1,0 0 0,0 0-1,0 0 1,-1 1 0,1-1-1,-1 1 1,0-1 0,1 1 0,-1-1-1,0 1 1,0 0 0,-1 0-1,1-1 1,-1 1 0,1 0-1,-1 0 1,0 0 0,0 0-1,-1 4 1,0 3 79,-1 0-1,0 0 0,0 0 1,-1-1-1,-1 1 1,1-1-1,-2 0 1,1 0-1,-1 0 1,-10 12-1,8-10-58,-1-1 0,0 1 0,-1-2 0,0 1 1,-1-2-1,0 1 0,0-1 0,-1-1 0,-15 9 0,37-20-135,1 0 0,0 1 0,0 0 0,0 1 0,0 0 0,0 1 0,1 1 0,-1 0 0,14 1 0,-23-1 87,1 1-1,-1-1 1,0 1-1,0-1 1,0 1-1,1 0 1,-1 0-1,0 1 1,0-1-1,0 1 1,-1-1-1,1 1 1,0 0-1,-1 0 1,1 0-1,-1 0 1,1 0-1,-1 1 1,0-1-1,0 1 1,0 0 0,0-1-1,-1 1 1,1 0-1,-1 0 1,0 0-1,0 0 1,0 0-1,0 1 1,0-1-1,-1 0 1,1 0-1,-1 0 1,0 1-1,0-1 1,0 0-1,0 1 1,-1-1-1,-1 6 1,1-3 91,-1-1 1,-1 1 0,1-1 0,-1 0-1,0 0 1,0 0 0,0 0 0,0 0-1,-1-1 1,0 0 0,0 0 0,0 0-1,-1 0 1,1 0 0,-10 5-1,-2 1 167,0-1 0,0-1 0,-31 12 0,35-16-235,0-1 0,0 0 0,0-1 0,0-1 0,0 1 0,-1-2 0,-17-1 0,27 1 0,0 0 0,0 0 0,0 0 0,-1-1 0,1 1 0,0-1 0,0 0 0,0 0 0,0 0 0,0-1 0,0 1 0,0 0 0,0-1 0,1 0 0,-1 0 0,1 0 0,-1 0 0,1 0 0,0-1 0,-1 1 0,1 0 0,0-1 0,1 0 0,-1 1 0,0-1 0,1 0 0,0 0 0,-1 0 0,1 0 0,1 0 0,-1 0 0,-1-6 0,3 8-152,-1 0 1,0-1-1,1 1 0,-1 0 0,1 0 1,0 0-1,-1 0 0,1 0 1,0 0-1,0 0 0,0 0 1,-1 0-1,1 0 0,0 0 0,0 0 1,0 0-1,1 1 0,-1-1 1,0 0-1,0 1 0,0-1 1,0 1-1,1-1 0,-1 1 0,0 0 1,3-1-1,43-9-7773,-36 8 5436,27-6-6063</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6.992"/>
    </inkml:context>
    <inkml:brush xml:id="br0">
      <inkml:brushProperty name="width" value="0.025" units="cm"/>
      <inkml:brushProperty name="height" value="0.025" units="cm"/>
    </inkml:brush>
  </inkml:definitions>
  <inkml:trace contextRef="#ctx0" brushRef="#br0">22 153 18514,'0'0'13217,"8"-8"-12352,-5 6-831,6-7 11,0 0 0,0-1 0,11-14 0,-18 20-48,1 1 1,-1 0 0,0-1 0,-1 1-1,1-1 1,0 1 0,-1-1 0,0 0-1,0 0 1,0 0 0,-1 0 0,1 1-1,-1-1 1,0 0 0,0 0 0,0 0 0,0 0-1,-2-7 1,2 11 2,-1-1 0,1 0 0,0 1 0,0-1 0,-1 0 0,1 1 0,0-1 0,-1 0 0,1 1 0,-1-1 0,1 1 0,-1-1 0,1 1 0,-1-1 0,1 1 0,-1-1 0,0 1 0,1-1 0,-1 1 0,0 0 0,1-1 0,-1 1 0,0 0 0,1 0 0,-1-1 0,0 1 0,0 0 0,1 0 0,-1 0 0,0 0 0,0 0 0,1 0 0,-1 0 0,0 0 0,0 0 0,1 1 0,-1-1 0,0 0 0,1 0 0,-1 1 0,0-1 0,1 0 0,-1 1 0,0-1 0,1 1 0,-1-1 0,1 1 0,-1-1 0,1 1 0,-1-1 0,1 1 0,-1-1 0,0 2 0,-27 31 0,21-16 0,1-1 0,0 1 0,1 1 0,1-1 0,1 1 0,1 0 0,-1 35 0,3-52 0,0 1 0,0-1 0,0 1 0,0-1 0,0 1 0,0-1 0,0 1 0,1 0 0,-1-1 0,1 0 0,-1 1 0,1-1 0,0 1 0,-1-1 0,1 0 0,0 1 0,0-1 0,0 0 0,0 0 0,0 1 0,0-1 0,0 0 0,1 0 0,-1 0 0,2 0 0,0 0 0,-1 0 0,1 0 0,0 0 0,0-1 0,0 0 0,0 1 0,0-1 0,0 0 0,0 0 0,0-1 0,0 1 0,4-2 0,8-2 0,0-1 0,-1 0 0,28-15 0,-9 1 0,-24 13 0,1 0 0,-1 0 0,1 1 0,0 0 0,0 1 0,1 0 0,-1 1 0,1 0 0,18-2 0,-28 5 0,-1 0 0,1 1 0,0-1 0,0 1 0,0-1 0,0 1 0,0-1 0,0 1 0,0-1 0,-1 1 0,1 0 0,0-1 0,-1 1 0,1 0 0,0 0 0,-1 0 0,1-1 0,-1 1 0,1 0 0,-1 0 0,1 0 0,-1 0 0,0 0 0,1 2 0,6 32 0,-8-18 0,-5-51 0,-4-66 0,11 102 0,1 0 0,-1 0 0,0 0 0,1-1 0,-1 1 0,1 0 0,-1-1 0,1 0 0,0 1 0,0-1 0,-1 0 0,1 0 0,0 0 0,0 0 0,0 0 0,0 0 0,0-1 0,1 1 0,-1-1 0,0 1 0,0-1 0,0 0 0,3 0 0,59 5 0,-55-5 0,0-1 0,0 0 0,0 0 0,0-1 0,17-6 0,-23 7 0,0 0 0,0 0 0,0 0 0,0-1 0,-1 1 0,1-1 0,0 0 0,-1 0 0,1 0 0,-1 0 0,0 0 0,1 0 0,-1-1 0,0 1 0,0-1 0,-1 0 0,1 1 0,-1-1 0,1 0 0,1-4 0,-3 6 0,0 1 0,0 0 0,0 0 0,0 0 0,0 0 0,0-1 0,0 1 0,0 0 0,0 0 0,-1 0 0,1 0 0,0-1 0,0 1 0,0 0 0,0 0 0,0 0 0,0 0 0,0 0 0,0-1 0,0 1 0,0 0 0,-1 0 0,1 0 0,0 0 0,0 0 0,0 0 0,0 0 0,0-1 0,-1 1 0,1 0 0,0 0 0,0 0 0,0 0 0,0 0 0,-1 0 0,1 0 0,0 0 0,0 0 0,0 0 0,0 0 0,-1 0 0,1 0 0,0 0 0,0 0 0,0 0 0,0 0 0,-1 0 0,1 0 0,0 0 0,0 0 0,0 1 0,0-1 0,0 0 0,-1 0 0,1 0 0,0 0 0,0 0 0,0 0 0,0 0 0,0 1 0,0-1 0,-1 0 0,1 0 0,0 0 0,0 1 0,-10 5 0,3 4 0,1 0 0,0 0 0,0 0 0,1 1 0,0-1 0,1 1 0,0 1 0,1-1 0,0 0 0,1 1 0,1-1 0,-1 21 0,1-31 0,1-1 0,0 0 0,0 0 0,0 1 0,0-1 0,0 0 0,0 1 0,1-1 0,-1 0 0,0 1 0,0-1 0,0 0 0,0 0 0,0 1 0,0-1 0,0 0 0,1 0 0,-1 1 0,0-1 0,0 0 0,0 0 0,0 1 0,1-1 0,-1 0 0,0 0 0,0 0 0,1 0 0,-1 1 0,0-1 0,0 0 0,1 0 0,-1 0 0,0 0 0,1 0 0,-1 0 0,0 0 0,0 0 0,1 0 0,-1 0 0,16-5 0,12-14 0,-11-2 0,28-44 0,7-9 0,-52 74 0,0 0 0,0-1 0,0 1 0,0 0 0,0 0 0,1-1 0,-1 1 0,0 0 0,0 0 0,0-1 0,1 1 0,-1 0 0,0 0 0,0-1 0,0 1 0,1 0 0,-1 0 0,0 0 0,0 0 0,1-1 0,-1 1 0,0 0 0,1 0 0,-1 0 0,0 0 0,1 0 0,-1 0 0,0 0 0,0 0 0,1 0 0,-1 0 0,0 0 0,1 0 0,-1 0 0,0 0 0,1 0 0,-1 0 0,0 0 0,0 0 0,1 0 0,-1 1 0,0-1 0,1 0 0,-1 0 0,0 0 0,0 0 0,1 1 0,-1-1 0,0 0 0,0 0 0,0 1 0,1-1 0,-1 0 0,0 1 0,6 26 0,-7 41 0,1-64 0,-2 62 0,2-65-21,0-1 0,1 1 0,-1-1 0,0 0 0,1 1 0,-1-1 0,0 1 0,1-1 0,-1 1 0,0-1 0,1 0 0,-1 1 0,1-1 0,-1 0 0,1 1 0,-1-1 0,1 0 0,-1 0 0,1 1 0,-1-1 0,1 0 0,-1 0 0,1 0 0,0 0 0,-1 0 0,1 0 0,-1 0 0,1 0 0,-1 0 0,1 0 0,-1 0 0,1 0 0,0 0 0,-1 0 0,1-1 0,0 1 0,21-8-2341,-14 2 615,0 0 1,-1 0-1,0-1 1,0 0-1,10-14 1,12-18-7634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7.333"/>
    </inkml:context>
    <inkml:brush xml:id="br0">
      <inkml:brushProperty name="width" value="0.025" units="cm"/>
      <inkml:brushProperty name="height" value="0.025" units="cm"/>
    </inkml:brush>
  </inkml:definitions>
  <inkml:trace contextRef="#ctx0" brushRef="#br0">184 1 18962,'-5'8'4116,"-6"12"-3473,1 0-1,1 0 1,0 1 0,2 0 0,1 1 0,0 0 0,2 0-1,-2 23 1,4-28-317,1 0-1,1 1 0,1-1 1,0 0-1,2 0 0,0 0 0,0 0 1,2 0-1,0-1 0,1 1 1,12 22-1,-160-193-5866,141 154 5706,1-1 0,-1 0 0,0 1-1,0-1 1,1 0 0,-1 0 0,0 0 0,1 1 0,-1-1 0,1 0 0,-1 0 0,1 0 0,-1 0 0,1 0 0,0 0-1,-1 0 1,1 0 0,0 0 0,0 0 0,0 0 0,0 0 0,0 0 0,0 0 0,0 0 0,0-1 0,0 1 0,1-1-1,0 0-62,0 0 0,1 1 0,-1-1 0,0 1 0,1-1 0,-1 1 0,1 0 0,0-1 0,-1 1 0,1 0 0,0 0 0,0 0 0,3-1-1,12-4-473,1 1 0,32-6 0,-27 6 408,-18 4-569,27-10-2685,-18-3-3590,-13 1 616</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7.709"/>
    </inkml:context>
    <inkml:brush xml:id="br0">
      <inkml:brushProperty name="width" value="0.025" units="cm"/>
      <inkml:brushProperty name="height" value="0.025" units="cm"/>
    </inkml:brush>
  </inkml:definitions>
  <inkml:trace contextRef="#ctx0" brushRef="#br0">0 0 15022,'0'0'7976,"81"29"-14991,-44-15-4612</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8.052"/>
    </inkml:context>
    <inkml:brush xml:id="br0">
      <inkml:brushProperty name="width" value="0.025" units="cm"/>
      <inkml:brushProperty name="height" value="0.025" units="cm"/>
    </inkml:brush>
  </inkml:definitions>
  <inkml:trace contextRef="#ctx0" brushRef="#br0">88 1 12492,'0'0'15246,"-3"8"-13879,-3 3-1032,1-4-248,1 1 1,0-1 0,1 1-1,-1 0 1,2 0-1,-1 0 1,-2 16 0,6-23-154,-1 1 1,1-1-1,0 1 1,0-1-1,0 0 1,0 0 0,1 0-1,-1 1 1,0-1-1,0 0 1,1 0 0,-1-1-1,0 1 1,1 0-1,-1 0 1,1-1 0,-1 1-1,1-1 1,0 1-1,-1-1 1,3 1 0,36 8-808,-19-8 605,-15-1 236,-1 0 0,0 0 0,0 0 0,1 1 0,-1 0 0,0 0 1,0 1-1,9 3 0,-14-5 105,0 1 0,1-1 1,-1 1-1,0 0 1,0 0-1,1-1 0,-1 1 1,0 0-1,0-1 0,0 1 1,0 0-1,0 0 0,0-1 1,0 1-1,0 0 0,0 0 1,0-1-1,0 1 0,0 0 1,-1-1-1,1 1 0,0 0 1,0 0-1,-1-1 0,1 1 1,-1-1-1,1 1 0,0 0 1,-1-1-1,1 1 0,-1-1 1,1 1-1,-1-1 0,0 1 1,1-1-1,-1 1 0,1-1 1,-2 1-1,-27 21 789,27-20-751,-12 8 25,-1 0 1,1-1-1,-2-1 1,1 0-1,-1-1 1,-32 10-1,47-17-208,0 0 0,1 1 0,-1-1 0,1 0-1,-1 0 1,1 0 0,-1 0 0,1 0 0,-1 0 0,0 0-1,1 0 1,-1 0 0,1 0 0,-1 0 0,1 0 0,-1-1-1,1 1 1,-1 0 0,1 0 0,-1 0 0,1-1 0,-1 1-1,1 0 1,-1-1 0,1 1 0,-1 0 0,1-1 0,0 1-1,-1-1 1,1 1 0,-1-1 0,1 1 0,0-1 0,0 1-1,-1-1 1,1 1 0,0-1 0,0 1 0,0-1 0,0 1-1,-1-1 1,1 1 0,0-1 0,0 0 0,0 1 0,0-1-1,0 1 1,0-1 0,1 1 0,-1-1 0,0 1 0,0-1-1,0 0 1,0 1 0,1-1 0,-1 1 0,1-1-1,13-33-4420,-14 34 4492,23-38-5321,5-9-2040</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8.407"/>
    </inkml:context>
    <inkml:brush xml:id="br0">
      <inkml:brushProperty name="width" value="0.025" units="cm"/>
      <inkml:brushProperty name="height" value="0.025" units="cm"/>
    </inkml:brush>
  </inkml:definitions>
  <inkml:trace contextRef="#ctx0" brushRef="#br0">32 0 18129,'0'0'7458,"-3"12"-4634,-10 73-1372,4 0 0,2 148 0,10-216-1452,3-15 0,-4-3 0,-1 0 0,0 0 0,0 0 0,0 0 0,0 0 0,0-1 0,0 1 0,-1 0 0,1-1 0,0 1 0,-1 0 0,1-1 0,-1 1 0,1-1 0,-1-2 0,4-15 0,-2 0 0,0-1 0,-1 1 0,-1-1 0,-3-22 0,3 42 0,0 0 0,1 3 0,-1-1 0,1 0 0,0 0 0,0 1 0,0-1 0,0 0 0,1 0 0,-1 0 0,1 0 0,-1 0 0,1 0 0,0-1 0,-1 1 0,1-1 0,0 1 0,4 2 0,-2-1 0,1-1 0,0 1 0,0-1 0,0 0 0,0 0 0,0 0 0,0-1 0,0 0 0,1 0 0,-1 0 0,0 0 0,1-1 0,-1 0 0,1 0 0,-1-1 0,1 1 0,-1-1 0,0 0 0,0-1 0,1 1 0,-1-1 0,0 0 0,0 0 0,0-1 0,-1 1 0,1-1 0,-1 0 0,1-1 0,-1 1 0,0-1 0,0 0 0,-1 1 0,1-2 0,-1 1 0,0 0 0,0-1 0,0 0 0,0 1 0,-1-1 0,0 0 0,0 0 0,0 0 0,-1-1 0,0 1 0,0 0 0,0-1 0,0 1 0,-1-7 0,0 12 0,0-1 0,0 1 0,0 0 0,0 0 0,0 0 0,0-1 0,0 1 0,0 0 0,0 0 0,0-1 0,0 1 0,0 0 0,0 0 0,0 0 0,0-1 0,0 1 0,0 0 0,0 0 0,0 0 0,-1-1 0,1 1 0,0 0 0,0 0 0,0 0 0,0 0 0,0-1 0,0 1 0,-1 0 0,1 0 0,0 0 0,0 0 0,0 0 0,-1 0 0,1 0 0,0-1 0,0 1 0,0 0 0,-1 0 0,1 0 0,0 0 0,0 0 0,0 0 0,-1 0 0,-10 6 0,-7 14 0,10-4 0,0 1 0,2 0 0,0 1 0,1 0 0,0 0 0,1 0 0,2 0 0,0 1 0,0-1 0,3 29 0,0-45 0,-1 0 0,1-1 0,1 1 0,-1 0 0,0-1 0,0 1 0,0-1 0,1 0 0,-1 1 0,1-1 0,-1 0 0,1 0 0,0 0 0,-1 0 0,1 0 0,0 0 0,0 0 0,-1-1 0,1 1 0,0-1 0,0 1 0,0-1 0,0 0 0,0 1 0,0-1 0,0 0 0,0-1 0,3 1 0,60-5 0,-11-13-2433,-43 13 1204,-1 0-1,0-1 1,0 0-1,0-1 0,-1 0 1,0-1-1,0 0 1,-1 0-1,12-16 0,3-11-5405</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8.953"/>
    </inkml:context>
    <inkml:brush xml:id="br0">
      <inkml:brushProperty name="width" value="0.025" units="cm"/>
      <inkml:brushProperty name="height" value="0.025" units="cm"/>
    </inkml:brush>
  </inkml:definitions>
  <inkml:trace contextRef="#ctx0" brushRef="#br0">213 13 18001,'0'0'4031,"-8"1"-919,1 1-2849,-1 0 1,1 1 0,0 0-1,0 0 1,0 0-1,0 1 1,0 0-1,1 1 1,0-1 0,0 1-1,0 0 1,0 1-1,1-1 1,0 1 0,-5 7-1,-2 2-20,1 2 1,1-1-1,0 1 0,1 0 0,1 1 1,1 0-1,0 1 0,1-1 1,1 1-1,1 0 0,1 0 0,0 1 1,1 32-1,2-49-243,0-1 0,0 0 0,0 0 0,0 0 0,1 0 0,-1 0 0,1 0 0,0 0 0,-1 0 0,1 0 0,0 0 0,0 0 0,0-1 0,0 1 0,1 0 0,-1 0 0,0-1 0,1 1 0,-1-1 0,1 0 0,0 1 0,-1-1 0,1 0 0,0 0 0,0 0 0,0 0 0,-1 0 0,1 0 0,0 0 0,0-1 0,0 1 0,1-1 0,-1 0 0,0 1 0,0-1 0,0 0 0,0 0 0,0 0 0,0-1 0,0 1 0,0 0 0,3-2 0,3 1 0,1-1 0,-1 0 0,0-1 0,0 0 0,0 0 0,0-1 0,-1 0 0,1 0 0,8-7 0,4-9 0,-1 0 0,0-1 0,-2-1 0,0-1 0,-1 0 0,-2-1 0,-1 0 0,0-2 0,-2 1 0,-1-1 0,-1-1 0,-1 0 0,5-33 0,-13 60 0,0 0 0,1 0 0,-1-1 0,0 1 0,0 0 0,0-1 0,1 1 0,-1 0 0,0-1 0,0 1 0,0 0 0,0-1 0,0 1 0,0 0 0,0-1 0,0 1 0,0-1 0,0 1 0,0 0 0,0-1 0,0 1 0,0 0 0,0-1 0,0 1 0,0 0 0,0-1 0,0 1 0,-1 0 0,1-1 0,0 1 0,0 0 0,0-1 0,-1 1 0,1 0 0,0 0 0,0-1 0,-1 1 0,1 0 0,0 0 0,0-1 0,-1 1 0,1 0 0,0 0 0,-1 0 0,1 0 0,-1-1 0,-5 5 0,-5 10 0,1 0 0,0 0 0,1 1 0,1 0 0,0 1 0,-8 22 0,11-25 0,1-3 0,0-1 0,1 1 0,0-1 0,0 1 0,1 0 0,1 0 0,-1 12 0,2-24 0,0 1 0,0 0 0,0-1 0,1 1 0,-1 0 0,0 0 0,1-1 0,-1 1 0,1 0 0,0 0 0,-1 0 0,1 0 0,0 0 0,0 0 0,0 0 0,-1 0 0,1 0 0,2-2 0,6 4 0,-5 17 0,0 52-2837,0-7-3006,-4-44-1236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59.865"/>
    </inkml:context>
    <inkml:brush xml:id="br0">
      <inkml:brushProperty name="width" value="0.025" units="cm"/>
      <inkml:brushProperty name="height" value="0.025" units="cm"/>
    </inkml:brush>
  </inkml:definitions>
  <inkml:trace contextRef="#ctx0" brushRef="#br0">66 0 8872,'0'0'23185,"-10"12"-23025,2-3-136,4-4-17,-1 0 0,1-1 0,0 1 0,0 1 0,1-1 0,0 1-1,0-1 1,0 1 0,0 0 0,1 0 0,0 0 0,0 0 0,1 1 0,-1 6 0,1-8-2,0 4-7,1-1 0,0 1 0,0 0 0,0 0 0,1-1 0,4 16 1,-5-23 4,1 1 0,0-1 1,-1 0-1,1 1 0,0-1 1,0 0-1,0 1 0,0-1 1,0 0-1,0 0 0,0 0 0,0 0 1,0 0-1,0 0 0,1 0 1,-1 0-1,3 1 0,-1-1 12,-1-1 0,1 1 0,0-1 1,0 0-1,-1 0 0,1 0 0,0 0 0,0 0 0,-1 0 0,1-1 0,0 1 0,-1-1 0,5-1 0,6-4 0,-1-1-1,0 0 1,-1-1 0,0 0 0,0 0 0,-1-1-1,0-1 1,0 0 0,12-16 0,18-18-3,-39 44-18,-1-1 1,1 0-1,0 0 0,-1 0 0,1 1 1,0-1-1,0 1 0,0-1 0,-1 0 1,1 1-1,0-1 0,0 1 1,0 0-1,0-1 0,0 1 0,0 0 1,0-1-1,0 1 0,0 0 0,0 0 1,0 0-1,0 0 0,0 0 1,0 0-1,0 0 0,2 1 0,-2 0-15,0-1 1,0 1-1,0 0 0,0 1 0,0-1 0,0 0 0,0 0 0,0 0 1,-1 0-1,1 1 0,0-1 0,-1 0 0,1 1 0,-1-1 0,1 1 1,-1 1-1,3 10-143,-1 1 1,-1 0-1,0 15 1,-1-20 130,3 36 272,2 1 1,2-2-1,1 1 0,18 51 0,-25-94-239,2 7 0,0 0 0,-1 0 0,0 1 0,0 11 0,-1-20 0,-1 1 0,0-1 0,0 0 0,0 0 0,0 0 0,0 1 0,0-1 0,0 0 0,-1 0 0,1 1 0,0-1 0,-1 0 0,1 0 0,-1 0 0,1 0 0,-1 0 0,0 0 0,1 0 0,-1 0 0,0 0 0,0 0 0,0 0 0,1 0 0,-1 0 0,0 0 0,0-1 0,0 1 0,0 0 0,-1-1 0,1 1 0,0-1 0,0 1 0,0-1 0,0 0 0,-1 1 0,1-1 0,0 0 0,0 0 0,-1 0 0,-1 0 0,-4 0 0,0-1 0,0 0 0,0-1 0,1 1 0,-1-1 0,0-1 0,1 1 0,-1-1 0,1 0 0,0 0 0,0-1 0,0 0 0,0 0 0,1-1 0,-1 1 0,1-1 0,0 0 0,1-1 0,-7-7 0,6 5 0,-1 0 0,2 0 0,-1-1 0,1 1 0,0-1 0,1 0 0,0 0 0,0 0 0,1 0 0,0-1 0,1 1 0,0 0 0,0-1 0,1-10 0,2 15-247,-1 0 0,1 0 0,0 1 0,0-1-1,0 1 1,1-1 0,-1 1 0,1 0 0,0 0 0,0 0 0,1 0 0,-1 0-1,1 1 1,0 0 0,0 0 0,0 0 0,7-4 0,7-7-1754,10-9-5035</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0.208"/>
    </inkml:context>
    <inkml:brush xml:id="br0">
      <inkml:brushProperty name="width" value="0.025" units="cm"/>
      <inkml:brushProperty name="height" value="0.025" units="cm"/>
    </inkml:brush>
  </inkml:definitions>
  <inkml:trace contextRef="#ctx0" brushRef="#br0">120 1 20243,'-9'3'4938,"7"-2"-4527,-13 5 1287,1 1 0,-25 15-1,36-21-1653,1 0-1,-1 1 1,1-1-1,-1 1 1,1 0-1,0 0 1,-1 0-1,1 0 1,0 0-1,0 0 1,1 1 0,-1-1-1,0 1 1,1-1-1,0 1 1,-1 0-1,1-1 1,0 1-1,0 0 1,1 0-1,-1 0 1,0 0-1,1 0 1,0 0-1,0 5 1,3-7-99,0 0 1,0 0-1,1 0 1,-1 0 0,0 0-1,1-1 1,-1 0-1,0 0 1,1 0-1,-1 0 1,1 0 0,2-1-1,3 0 42,206 2-2464,-214-1 2513,1 0 1,-1 0-1,1 0 0,-1 0 1,0 0-1,1 1 0,-1-1 1,1 0-1,-1 1 0,0-1 1,1 1-1,-1 0 0,0-1 0,0 1 1,1 0-1,-1 0 0,0 0 1,0 0-1,0 0 0,0 0 1,0 0-1,0 0 0,0 0 1,-1 0-1,1 1 0,0-1 0,-1 0 1,1 1-1,0-1 0,-1 0 1,0 1-1,1-1 0,-1 1 1,0-1-1,0 0 0,0 1 1,0-1-1,0 1 0,0-1 1,0 1-1,0-1 0,-1 3 0,0 2 210,-1 0 0,0-1 0,0 1 0,0-1 0,0 1 0,-1-1-1,0 0 1,0 0 0,-5 6 0,-1 1-232,-1 0 0,0-2 1,0 1-1,-1-1 0,0 0 0,-1-1 1,0-1-1,-22 12 0,34-20-25,0 0-1,0 0 1,-1 0 0,1 0 0,0 0-1,0 0 1,-1 0 0,1 0-1,0 0 1,0 0 0,-1 0-1,1 0 1,0 0 0,0 0 0,-1 0-1,1 0 1,0 0 0,0 0-1,0 0 1,-1-1 0,1 1-1,0 0 1,0 0 0,-1 0 0,1 0-1,0-1 1,0 1 0,0 0-1,0 0 1,-1 0 0,1-1-1,0 1 1,0 0 0,0 0 0,0-1-1,0 1 1,0 0 0,0 0-1,0-1 1,0 1 0,0 0-1,0 0 1,0-1 0,0 1 0,0 0-1,0 0 1,0-1 0,0 1-1,0 0 1,0 0 0,0-1-1,0 1 1,0 0 0,0 0 0,0-1-1,0 1 1,1 0 0,3-14-2863,14-17-2704,5-8-1394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6.496"/>
    </inkml:context>
    <inkml:brush xml:id="br0">
      <inkml:brushProperty name="width" value="0.025" units="cm"/>
      <inkml:brushProperty name="height" value="0.025" units="cm"/>
    </inkml:brush>
  </inkml:definitions>
  <inkml:trace contextRef="#ctx0" brushRef="#br0">38 174 10090,'0'0'12956,"-2"13"-11840,-4 35-373,-24 265 2048,31-318-2728,0 0 1,0 0 0,0 1 0,1-1-1,0 0 1,-1 1 0,4-5 0,5-14-3,8-41-335,-2-1 1,-3 0-1,8-105 0,-27 274 675,3-71-46,1-1 1,2 1-1,0 0 1,9 49-1,-8-78-297,-1-1-1,1 1 0,0-1 0,0 0 0,0 0 1,0 1-1,0-1 0,1 0 0,0 0 1,-1 0-1,1 0 0,0-1 0,0 1 0,1-1 1,-1 1-1,1-1 0,-1 1 0,1-1 0,0 0 1,-1 0-1,1-1 0,0 1 0,0-1 1,1 1-1,-1-1 0,6 2 0,-5-3-5,0 0 0,1 0 0,-1-1 0,1 1 0,-1-1 0,0 0 0,0 0 0,1 0 0,-1-1 0,0 0 0,0 0 0,0 0 0,0 0 0,-1 0 0,1-1 0,-1 1 1,1-1-1,-1 0 0,0 0 0,4-5 0,8-12-9,0 0 0,-2-1 0,0 0 1,-1-1-1,-2 0 0,0-1 1,-1 0-1,-2 0 0,0-1 1,-1 0-1,-2-1 0,0 1 0,-2-1 1,-1 1-1,0-1 0,-2 0 1,-5-29-1,6 53-43,0 0 0,0 0 0,0 0 0,0 0 0,-1 0 0,1 0 0,0 0 0,-1 0 0,1 0 0,-1 0 0,1 0 0,-1 0 0,1 0 0,-1 0 0,1 1 0,-1-1 0,0 0 0,0 0 0,1 1 0,-1-1 0,0 0 0,0 1 0,-1-1 0,1 1 0,1 0 0,-1 0 0,0 0 0,1 0 0,-1 0 0,0 0 0,1 0 0,-1 1 0,0-1 0,1 0 0,-1 1 0,1-1 0,-1 0 0,0 1 0,1-1 0,-1 0 0,1 1 0,-1-1 0,1 1 0,-1-1 0,1 1 0,0-1 0,-1 1 0,1 0 0,-1-1 0,1 1 0,0-1 0,0 1 0,-1 0 0,1-1 0,0 1 0,0 0 0,0 0 0,-5 14-88,1 1-1,0-1 1,1 1-1,1-1 1,0 1 0,2 0-1,0 0 1,3 30 0,5-35-3822,5-9-5190,-7-2-189</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0.580"/>
    </inkml:context>
    <inkml:brush xml:id="br0">
      <inkml:brushProperty name="width" value="0.025" units="cm"/>
      <inkml:brushProperty name="height" value="0.025" units="cm"/>
    </inkml:brush>
  </inkml:definitions>
  <inkml:trace contextRef="#ctx0" brushRef="#br0">21 1 1537,'0'0'23810,"0"11"-21429,-10 140 360,4-99-1592,2 93 0,4-144-1149,0 0 0,0 0 0,0-1 0,0 1 0,0 0 0,0 0 0,0 0 0,0 0 0,0-1 0,1 1 0,-1 0 0,0 0 0,1-1 0,-1 1 0,0 0 0,1-1 0,-1 1 0,1 0 0,-1-1 0,1 1 0,-1 0 0,1-1 0,0 1 0,-1-1 0,1 1 0,0-1 0,-1 0 0,1 1 0,0-1 0,0 0 0,0 1 0,2-1 0,-1 0 0,0 0 0,0 0 0,0-1 0,0 1 0,0-1 0,-1 1 0,1-1 0,0 0 0,0 1 0,0-1 0,2-2 0,6-3 0,-1 0 0,0-1 0,13-13 0,199-234 0,-214 239-4882,-22 17-5877,0 7-3452</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0.908"/>
    </inkml:context>
    <inkml:brush xml:id="br0">
      <inkml:brushProperty name="width" value="0.025" units="cm"/>
      <inkml:brushProperty name="height" value="0.025" units="cm"/>
    </inkml:brush>
  </inkml:definitions>
  <inkml:trace contextRef="#ctx0" brushRef="#br0">6 1 18642,'0'0'7206,"-5"58"-5476,10-44-1121,8-6-449,8-6-160,5-2-1762,1-7-2370,4-13-2530</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1.238"/>
    </inkml:context>
    <inkml:brush xml:id="br0">
      <inkml:brushProperty name="width" value="0.025" units="cm"/>
      <inkml:brushProperty name="height" value="0.025" units="cm"/>
    </inkml:brush>
  </inkml:definitions>
  <inkml:trace contextRef="#ctx0" brushRef="#br0">116 58 8648,'0'0'17868,"-9"4"-16758,1 0-875,-1 1-1,2 0 0,-1 0 1,1 0-1,-1 1 1,2 1-1,-10 8 1,12-10-88,0 0 0,1 0 0,-1 0 1,1 0-1,0 1 0,0-1 0,1 1 0,-1 0 1,1 0-1,0-1 0,1 1 0,0 1 1,0-1-1,-1 9 0,2-15-142,0 0 0,0 1 0,0-1 0,0 1 0,0-1 0,1 0 0,-1 1 0,0-1 0,0 1 0,0-1-1,0 0 1,0 1 0,0-1 0,1 0 0,-1 1 0,0-1 0,0 0 0,1 1 0,-1-1 0,0 0 0,0 0 0,1 1 0,-1-1 0,0 0 0,1 0 0,-1 1 0,0-1 0,1 0 0,-1 0 0,0 0-1,1 0 1,-1 0 0,0 0 0,1 1 0,-1-1 0,1 0 0,19-4 357,14-15 150,-33 18-512,39-41 0,-38 40 0,-1 0 0,1 0 0,0 0 0,-1 0 0,1 0 0,-1-1 0,0 1 0,1-1 0,-1 1 0,-1-1 0,1 1 0,0-1 0,0 1 0,-1-1 0,0 0 0,1 1 0,-1-1 0,0-4 0,-3 7 0,1-1 0,0 1 0,-1 0 0,1 0 0,0 0 0,-1 0 0,1 0 0,0 0 0,-1 1 0,1-1 0,0 1 0,-4 1 0,1 0 0,1 0 0,0 0 0,0 1 0,0 0 0,0 0 0,0 0 0,0 1 0,1-1 0,0 1 0,-1 0 0,1 0 0,1 0 0,-1 0 0,1 0 0,-1 0 0,1 1 0,-2 6 0,5-11-59,-1 1-1,0-1 1,1 1 0,-1-1-1,0 1 1,1-1-1,-1 0 1,0 1 0,1-1-1,-1 1 1,1-1 0,-1 0-1,1 1 1,-1-1 0,1 0-1,-1 0 1,1 1 0,0-1-1,-1 0 1,1 0-1,-1 0 1,1 0 0,-1 0-1,1 0 1,0 0 0,-1 0-1,1 0 1,-1 0 0,1 0-1,-1 0 1,1 0 0,0 0-1,-1-1 1,1 1-1,-1 0 1,1 0 0,-1-1-1,1 1 1,-1 0 0,1-1-1,0 1 1,28-11-5381,-2-9-2952,4-7-6929</inkml:trace>
  <inkml:trace contextRef="#ctx0" brushRef="#br0" timeOffset="1">287 1 13933,'0'0'6977,"-3"8"-3176,-5 13-2455,1 1 0,-5 26 0,10-40-1235,1-1 0,0 1 0,1 1 0,-1-1 0,1 0 0,1 0 0,0 0 0,0 0 0,1 0 1,-1-1-1,5 11 0,-3-11 113,1 0-1,-2 1 1,1-1 0,-1 0 0,-1 1-1,1-1 1,-1 1 0,0 0 0,-1-1-1,0 1 1,-1 12 0,0-19-224,1 0 0,-1-1 0,1 1 0,-1-1 0,1 1 0,-1-1 0,0 1 0,1-1 0,-1 1 0,0-1 0,0 1 0,1-1 0,-1 0 0,0 1 0,0-1 0,1 0 0,-1 0 0,0 1 0,0-1 0,0 0 0,0 0 0,1 0 0,-1 0 0,0 0 0,0 0 0,0-1 0,1 1 0,-1 0 0,0 0 0,0 0 0,-1-1 0,-26-9 0,25 8-207,0-1-1,1 0 1,0 1 0,-1-1 0,1 0-1,0 0 1,0 0 0,1 0-1,-1-1 1,1 1 0,-1 0 0,1-1-1,0 1 1,0-1 0,0-4 0,0-2-1179,0 1 0,1 0 1,0-1-1,3-17 1,7-11-6660</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1.831"/>
    </inkml:context>
    <inkml:brush xml:id="br0">
      <inkml:brushProperty name="width" value="0.025" units="cm"/>
      <inkml:brushProperty name="height" value="0.025" units="cm"/>
    </inkml:brush>
  </inkml:definitions>
  <inkml:trace contextRef="#ctx0" brushRef="#br0">41 0 23158,'0'0'3235,"-1"8"-459,-15 119-1058,5-50-778,-1 92 0,30-203-940,-12 10 0,-2-1 0,-1 1 0,-1-1 0,-1-29 0,-1 56 0,1 1 0,0-1 0,0 0 0,0 0 0,0 0 0,0 0 0,0 0 0,1 0 0,-1 0 0,1 0 0,-1 0 0,1-1 0,0 1 0,0 0 0,-1-1 0,1 0 0,0 1 0,0-1 0,1 0 0,-1 0 0,0 0 0,0 0 0,0-1 0,1 1 0,2 0 0,5 2 0,0 0 0,1-1 0,-1 0 0,20 0 0,-20-2 0,33-2 0,-42 1 0,1 1 0,-1 0 0,1-1 0,-1 1 0,1-1 0,-1 0 0,1 1 0,-1-1 0,0 0 0,1 0 0,-1 0 0,0 0 0,0 0 0,0 0 0,1 0 0,-1 0 0,0-1 0,-1 1 0,1 0 0,0-1 0,0 1 0,0 0 0,0-3 0,-18 21 0,14-12 0,1-1 0,0 0 0,1 1 0,-1 0 0,1-1 0,0 1 0,0 0 0,0 0 0,1-1 0,-1 1 0,1 0 0,1 7 0,0-10 0,-1-1 0,1 1 0,0-1 0,-1 1 0,1-1 0,0 1 0,0-1 0,0 0 0,0 1 0,0-1 0,1 0 0,-1 0 0,0 0 0,0 0 0,1 0 0,-1 0 0,1 0 0,-1 0 0,1 0 0,-1-1 0,1 1 0,0-1 0,-1 1 0,1-1 0,0 0 0,-1 1 0,1-1 0,0 0 0,-1 0 0,1 0 0,0 0 0,-1-1 0,1 1 0,0 0 0,-1-1 0,1 1 0,2-2 0,2 0 0,0 0 0,0 0 0,0-1 0,0 1 0,-1-2 0,1 1 0,8-8 0,-9 8 0,-1 0 0,0-1 0,1 1 0,0 1 0,0-1 0,0 1 0,0 0 0,0 0 0,0 0 0,1 1 0,-1-1 0,7 1 0,-10 1 0,-1 1 0,1-1 0,0 1 0,0 0 0,-1 0 0,1 0 0,-1 0 0,1 0 0,-1 0 0,1 0 0,-1 0 0,1 1 0,-1-1 0,0 0 0,0 1 0,0-1 0,0 1 0,0 0 0,0-1 0,0 1 0,0 0 0,0 1 0,0 0 0,0-1 0,0 0 0,0 1 0,0-1 0,0 0 0,1 0 0,-1 0 0,1 0 0,0 0 0,0 0 0,-1-1 0,1 1 0,0 0 0,0-1 0,1 0 0,-1 1 0,0-1 0,0 0 0,5 1 0,-1-1-203,0-1 0,-1-1 0,1 1 0,0-1 0,-1 0 0,1 0 0,0 0 0,-1-1 0,0 0 0,10-5 0,-9 4-453,0 1 0,0 0 1,0-1-1,0 2 0,0-1 0,1 1 1,10-1-1</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2.767"/>
    </inkml:context>
    <inkml:brush xml:id="br0">
      <inkml:brushProperty name="width" value="0.025" units="cm"/>
      <inkml:brushProperty name="height" value="0.025" units="cm"/>
    </inkml:brush>
  </inkml:definitions>
  <inkml:trace contextRef="#ctx0" brushRef="#br0">11 1 16912,'0'0'5392,"-2"9"-3385,-2 29-558,1 0 0,1 0 0,3 1-1,8 65 1,-9-102-1412,1 1 0,-1 0-1,1 0 1,0-1 0,0 1-1,0-1 1,0 1 0,0 0-1,1-1 1,-1 0 0,1 1-1,0-1 1,-1 0 0,1 0-1,0 0 1,0 0 0,0 0-1,1 0 1,-1-1 0,5 3-1,-5-3-18,1-1 0,-1 0-1,0 0 1,1 0 0,-1 0-1,0 0 1,1 0 0,-1 0-1,0-1 1,1 1 0,-1-1-1,0 0 1,0 0 0,0 0-1,1 0 1,-1 0 0,0 0-1,0 0 1,-1-1 0,1 1-1,0-1 1,0 1 0,-1-1-1,3-3 1,12-13-18,-14 14 0,1 0 0,0 0 0,0 0 0,0 0 0,0 1 0,1 0 0,-1 0 0,1 0 0,0 0 0,0 0 0,0 1 0,0-1 0,0 1 0,1 0 0,6-2 0,-9 5 0,-1-1 0,1 1 0,0 0 0,-1 0 0,1-1 0,-1 1 0,1 0 0,-1 0 0,0 1 0,1-1 0,-1 0 0,0 0 0,0 1 0,0-1 0,0 1 0,0-1 0,0 1 0,0-1 0,0 1 0,-1-1 0,1 1 0,-1 0 0,1-1 0,-1 1 0,1 3 0,9 53 0,-9-50 0,7 69 0,6-116-123,-3-10-3509,-3-2-7310,-3 16-3733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3.128"/>
    </inkml:context>
    <inkml:brush xml:id="br0">
      <inkml:brushProperty name="width" value="0.025" units="cm"/>
      <inkml:brushProperty name="height" value="0.025" units="cm"/>
    </inkml:brush>
  </inkml:definitions>
  <inkml:trace contextRef="#ctx0" brushRef="#br0">44 94 12876,'0'0'19806,"-6"9"-19951,1-4 32,2-1-1,-1 2 1,0-1-1,1 0 1,0 1-1,0-1 1,1 1-1,0 0 1,0 0-1,0 0 1,0 0-1,1 1 1,0-1-1,0 10 1,27-54 11,-16 20 219,-1 0-1,-1-1 1,0 0 0,-2 0-1,0-1 1,4-27 0,-11 88 125,-1-27-144,1 0-1,1 0 1,0 0-1,1 0 1,0-1-1,2 1 1,-1 0-1,1 0 1,10 23-1,-13-36-118,1 0 0,-1 0-1,0 0 1,1 0 0,-1 0 0,1 0 0,0 0-1,-1 0 1,1 0 0,-1 0 0,1-1 0,0 1 0,0 0-1,0-1 1,-1 1 0,1 0 0,0-1 0,0 1-1,0-1 1,0 1 0,0-1 0,0 0 0,0 1-1,0-1 1,0 0 0,0 0 0,0 0 0,0 0-1,0 0 1,0 0 0,0 0 0,1 0 0,-1 0 0,0 0-1,0 0 1,0-1 0,0 1 0,0 0 0,0-1-1,0 1 1,0-1 0,-1 1 0,1-1 0,0 0-1,0 1 1,0-1 0,0 0 0,0-1 0,3-1-331,-1-1 0,0 0-1,-1 1 1,1-1 0,0 0 0,-1-1 0,0 1 0,0 0 0,2-8 0,-1-10-6647,0-4-4249</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3.500"/>
    </inkml:context>
    <inkml:brush xml:id="br0">
      <inkml:brushProperty name="width" value="0.025" units="cm"/>
      <inkml:brushProperty name="height" value="0.025" units="cm"/>
    </inkml:brush>
  </inkml:definitions>
  <inkml:trace contextRef="#ctx0" brushRef="#br0">23 1 20563,'-2'8'3716,"-7"48"-887,3 0 1,0 63-1,6-119-2829,0 1 0,0 0-1,0-1 1,0 1 0,1 0 0,-1-1 0,0 1 0,0-1-1,0 1 1,1 0 0,-1-1 0,0 1 0,1-1-1,-1 1 1,0-1 0,1 1 0,-1-1 0,1 1 0,-1-1-1,0 0 1,1 1 0,0-1 0,-1 1 0,1-1-1,-1 0 1,1 0 0,-1 1 0,1-1 0,-1 0-1,1 0 1,0 0 0,-1 1 0,1-1 0,0 0 0,-1 0-1,1 0 1,-1 0 0,1 0 0,0 0 0,-1-1-1,1 1 1,0 0 0,-1 0 0,1 0 0,-1 0 0,1-1-1,-1 1 1,1 0 0,-1-1 0,1 1 0,0 0-1,-1-1 1,0 1 0,2-1 0,36-23-278,-35 21 187,9-5-346,0 0 1,1 1-1,0 0 1,0 1-1,0 1 1,1 0-1,0 0 1,0 2-1,0 0 1,0 0-1,1 1 1,14 0-1,-28 2 531,1 0 1,0 1-1,-1-1 0,1 0 0,-1 1 0,1-1 1,-1 1-1,1 0 0,-1-1 0,1 1 0,-1 0 0,0 0 1,1 0-1,-1 0 0,0 0 0,0 0 0,0 0 0,0 0 1,0 1-1,0-1 0,0 0 0,0 1 0,0-1 0,0 1 1,-1-1-1,1 1 0,-1-1 0,1 1 0,-1-1 1,1 1-1,-1 0 0,0-1 0,0 1 0,0-1 0,0 1 1,0 0-1,0-1 0,0 1 0,-1 1 0,0 4 128,1-1 0,-1 0-1,-1 1 1,1-1 0,-1 0 0,0 0-1,0 0 1,-1 0 0,-4 6 0,0-2-210,0-1 0,-1 1 1,0-2-1,0 1 1,-1-1-1,-11 7 0,15-11-13,0-1 0,-1 1 0,0-1-1,1-1 1,-1 1 0,0-1 0,0 0-1,-1 0 1,1-1 0,0 0 0,0 0-1,-1 0 1,-6-1 0,12 0-126,-1 0 1,1 0-1,0 0 0,-1 0 0,1-1 1,-1 1-1,1 0 0,0-1 0,-1 1 1,1-1-1,0 0 0,0 1 1,-1-1-1,1 0 0,0 0 0,0 0 1,0 0-1,0 0 0,0 0 0,0 0 1,0 0-1,0 0 0,1 0 1,-1-1-1,0 1 0,1 0 0,-1-1 1,1 1-1,-1 0 0,1-1 0,-1 1 1,1-1-1,0 1 0,0 0 1,0-1-1,0 1 0,0-1 0,0 1 1,0-1-1,0 1 0,1 0 0,-1-1 1,1-1-1,0-2-835,1 0-1,-1 0 1,1 1-1,-1-1 1,2 1-1,-1-1 1,0 1-1,1-1 1,0 1-1,0 0 1,5-5-1,18-10-13909</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3.969"/>
    </inkml:context>
    <inkml:brush xml:id="br0">
      <inkml:brushProperty name="width" value="0.025" units="cm"/>
      <inkml:brushProperty name="height" value="0.025" units="cm"/>
    </inkml:brush>
  </inkml:definitions>
  <inkml:trace contextRef="#ctx0" brushRef="#br0">75 89 18481,'0'0'12407,"7"-8"-10832,19-27-1271,-26 34-304,1 0 0,-1 0 0,1 0 0,-1 0 0,1 0 0,-1 0 0,0 0 0,1 0 0,-1 0 0,0 0 0,0 0 0,0-1 0,0 1 0,0 0 0,0 0 0,0 0 0,0 0 0,0 0 0,0 0 0,-1 0 0,1-1 0,0 1 0,-1 0 0,1 0 0,-1 0 0,1 0 0,-1 0 0,0 0 0,1 1 0,-1-1 0,0 0 0,0 0 0,0 0 0,1 1 0,-1-1 0,0 0 0,0 1 0,0-1 0,0 1 0,0-1 0,-2 0 0,1 0 0,0 0 0,0 1 0,0-1 0,-1 0 0,1 1 0,0-1 0,0 1 0,-1 0 0,1 0 0,0 0 0,-1 0 0,1 0 0,0 0 0,-1 1 0,1-1 0,0 1 0,-5 1 0,3 1 0,1 1 0,-1-1 0,1 1 0,-1 0 0,1 0 0,0 0 0,1 0 0,-1 0 0,1 1 0,0-1 0,0 1 0,0 0 0,1 0 0,-1-1 0,0 10 0,-1 1 0,1 0 0,1 0 0,1 30 0,0-44 0,0 1 0,0-1 0,0 0 0,0 1 0,0-1 0,0 1 0,1-1 0,-1 0 0,1 0 0,-1 1 0,1-1 0,0 0 0,-1 0 0,1 1 0,0-1 0,0 0 0,0 0 0,0 0 0,0 0 0,0 0 0,0 0 0,0 0 0,0-1 0,2 2 0,0-1 0,0 0 0,-1-1 0,1 1 0,-1-1 0,1 0 0,0 0 0,-1 0 0,1 0 0,-1 0 0,1-1 0,0 1 0,3-2 0,3-1 0,1 0 0,0-1 0,-1 0 0,0-1 0,15-10 0,3-7-253,-20 15 135,-1 1-1,1 0 0,1 0 0,-1 1 1,1 0-1,0 1 0,0-1 0,0 2 1,0-1-1,11-2 0,-18 6 135,0 0-1,0 0 1,0 1 0,0-1-1,-1 0 1,1 1 0,0-1-1,0 1 1,0-1-1,0 1 1,-1-1 0,1 1-1,0 0 1,-1-1 0,1 1-1,0 0 1,-1-1-1,1 1 1,-1 0 0,1 0-1,-1 0 1,1 0 0,-1-1-1,0 1 1,1 0-1,-1 0 1,0 0 0,0 0-1,0 0 1,1 0 0,-1 0-1,0 0 1,0 0-1,-1 1 1,2 47 852,-2-35-724,1-12-144,0-1 0,0 0 0,0 0 0,0 0 0,0 0 0,0 0 0,0 0 0,0 0 0,0 0 0,1 0 0,-1 0 0,0 0 0,1 0 0,-1 0 0,1 0 0,-1 0 0,1 0 0,-1-1 0,1 1 0,0 0 0,-1 0 0,1-1 0,0 1 0,0 0 0,0-1 0,1 2 0,0-2 0,-1 0 0,1 1 0,0-1 0,-1 0 0,1-1 0,0 1 0,-1 0 0,1 0 0,-1-1 0,1 1 0,-1-1 0,1 1 0,-1-1 0,1 0 0,1-1 0,10-6 0,-1 0 0,-1-1 0,12-12 0,-14 14 0,-8 5-129,1 0 1,0 1-1,0-1 0,0 1 1,0-1-1,0 1 0,0 0 1,0 0-1,0 0 0,0 0 0,0 0 1,1 0-1,-1 0 0,0 1 1,1-1-1,-1 1 0,0 0 1,6 0-1,-7 1-109,0 0 1,0 0-1,1 0 0,-1 0 1,0 0-1,0 0 0,0 0 1,0 0-1,0 1 0,0-1 1,-1 0-1,1 1 0,0-1 1,-1 1-1,1-1 1,-1 1-1,1-1 0,-1 1 1,0-1-1,0 1 0,0 0 1,1-1-1,-1 1 0,-1-1 1,1 1-1,0 2 0</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4.889"/>
    </inkml:context>
    <inkml:brush xml:id="br0">
      <inkml:brushProperty name="width" value="0.025" units="cm"/>
      <inkml:brushProperty name="height" value="0.025" units="cm"/>
    </inkml:brush>
  </inkml:definitions>
  <inkml:trace contextRef="#ctx0" brushRef="#br0">137 142 16111,'0'0'8947,"-8"-3"-5343,5 2-3483,0 0-1,0-1 1,0 1 0,0 0 0,0 0-1,0 1 1,0-1 0,-1 1-1,1-1 1,0 1 0,0 0 0,0 0-1,0 1 1,-1-1 0,1 1 0,0-1-1,0 1 1,0 0 0,0 0 0,0 0-1,0 1 1,0-1 0,1 1 0,-1-1-1,0 1 1,1 0 0,-1 0 0,1 0-1,0 0 1,0 1 0,0-1 0,0 1-1,-3 4 1,1 0-121,0 1 0,0 0 0,1 0 0,0 0 0,0 0 0,1 1 0,-2 11 0,4-18 0,-1 0 0,1 0 0,-1 0 0,1 0 0,0 0 0,0 0 0,0 0 0,0 0 0,0 0 0,0 0 0,0 0 0,1 0 0,-1 0 0,1 0 0,0 0 0,-1 0 0,1 0 0,0 0 0,0-1 0,0 1 0,0 0 0,0-1 0,1 1 0,-1-1 0,0 1 0,1-1 0,-1 1 0,1-1 0,0 0 0,-1 0 0,1 0 0,0 0 0,0 0 0,-1 0 0,1-1 0,3 2 0,2-2 0,0 0 0,0-1 0,0 0 0,-1 0 0,1 0 0,0-1 0,-1 0 0,1-1 0,-1 1 0,1-1 0,-1 0 0,0-1 0,-1 1 0,1-1 0,0 0 0,-1-1 0,0 0 0,0 1 0,0-1 0,4-7 0,9-10 0,0-2 0,-1 0 0,18-36 0,-7-7 0,-15 33 0,-9 27 0,-3 11 0,-5 52 0,1-26 0,1 0 0,1 1 0,2-1 0,8 51 0,-9-78 0,1 0 0,-1 0 0,1 0 0,0 1 0,0-1 0,1 0 0,-1 0 0,1-1 0,-1 1 0,1 0 0,0 0 0,0-1 0,0 1 0,0-1 0,1 0 0,-1 1 0,1-1 0,-1 0 0,1 0 0,0-1 0,0 1 0,0-1 0,-1 1 0,2-1 0,3 1 0,-4-1 0,1-1 0,-1 0 0,0-1 0,0 1 0,1-1 0,-1 1 0,0-1 0,0 0 0,0 0 0,0 0 0,0-1 0,0 1 0,0-1 0,0 0 0,0 1 0,0-1 0,-1-1 0,1 1 0,-1 0 0,0 0 0,0-1 0,0 0 0,0 1 0,3-6 0,3-8 0,0 0 0,-1 0 0,-1-1 0,0 0 0,-2 0 0,5-30 0,-9 53 0,-3 11 0,1 0 0,1 1 0,1-1 0,4 35 0,-3-49 0,-1-1 0,0 1 0,1 0 0,-1-1 0,1 0 0,0 1 0,0-1 0,0 1 0,0-1 0,1 0 0,-1 0 0,0 0 0,1 0 0,0 0 0,-1 0 0,1 0 0,0 0 0,0-1 0,0 1 0,0 0 0,0-1 0,0 0 0,1 0 0,-1 1 0,0-1 0,1-1 0,-1 1 0,1 0 0,-1-1 0,1 1 0,-1-1 0,1 0 0,-1 1 0,1-1 0,-1 0 0,1-1 0,0 1 0,-1 0 0,1-1 0,-1 0 0,1 1 0,-1-1 0,5-2 0,-2 0 0,1 1 0,-1-1 0,1 0 0,-1-1 0,0 1 0,0-1 0,0 0 0,-1 0 0,0 0 0,1-1 0,-1 0 0,-1 0 0,1 0 0,-1 0 0,4-7 0,-3 3 0,0 0 0,0 0 0,-1 0 0,0 0 0,0-1 0,-1 1 0,0-1 0,0-18 0,-5 22 0,-3 12 0,-4 12 0,7-4-79,0-1-1,1 1 1,1 0 0,0 0-1,1 0 1,3 22 0,0-30-3090,3-6-3474,2-5-4066</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5.229"/>
    </inkml:context>
    <inkml:brush xml:id="br0">
      <inkml:brushProperty name="width" value="0.025" units="cm"/>
      <inkml:brushProperty name="height" value="0.025" units="cm"/>
    </inkml:brush>
  </inkml:definitions>
  <inkml:trace contextRef="#ctx0" brushRef="#br0">0 1 8456,'0'0'21140</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7.053"/>
    </inkml:context>
    <inkml:brush xml:id="br0">
      <inkml:brushProperty name="width" value="0.025" units="cm"/>
      <inkml:brushProperty name="height" value="0.025" units="cm"/>
    </inkml:brush>
  </inkml:definitions>
  <inkml:trace contextRef="#ctx0" brushRef="#br0">26 64 10602,'0'0'16197,"-3"12"-15028,2-8-1061,-16 87 1416,15-79-1318,1-1 0,0 1 0,0 0 1,2 0-1,-1-1 0,5 20 0,-5-29-180,0-1 1,1 0-1,-1 0 1,0 0-1,1 0 1,-1 0-1,1 1 1,0-1-1,-1 0 1,1 0-1,0 0 1,-1 0-1,1 0 1,0-1-1,0 1 1,0 0-1,0 0 1,0-1-1,0 1 1,0 0-1,0-1 1,0 1-1,0-1 1,0 1-1,2 0 1,0-1 9,-1 0 1,0 0-1,0-1 0,0 1 1,0 0-1,1-1 0,-1 1 1,0-1-1,0 0 0,0 0 1,0 0-1,0 0 0,2-1 1,4-4 44,0 1 1,-1-1-1,0-1 1,0 1-1,8-11 1,3-8-77,-1-1 0,-2-1 1,-1 0-1,-1 0 0,-1-2 1,13-50-1,-24 132-5,-8 6 0,-7 133 0,13-190-98,1-1 1,0 1-1,0-1 1,0 1-1,0-1 1,0 1-1,0-1 1,0 1-1,0-1 1,0 1-1,1-1 0,-1 1 1,1-1-1,-1 1 1,1-1-1,0 0 1,-1 1-1,1-1 1,0 0-1,0 1 0,0-1 1,0 0-1,0 0 1,0 0-1,0 0 1,1 0-1,-1 0 1,0 0-1,1 0 1,-1-1-1,0 1 0,1 0 1,-1-1-1,1 1 1,-1-1-1,1 0 1,-1 1-1,1-1 1,-1 0-1,1 0 1,-1 0-1,1 0 0,2 0 1,0-1-460,1 0-1,-1-1 1,0 1 0,0-1-1,1 0 1,-1 0 0,0 0-1,-1 0 1,1-1 0,0 1-1,-1-1 1,1 0 0,-1 0-1,3-4 1,10-16-8796</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6.506"/>
    </inkml:context>
    <inkml:brush xml:id="br0">
      <inkml:brushProperty name="width" value="0.025" units="cm"/>
      <inkml:brushProperty name="height" value="0.025" units="cm"/>
    </inkml:brush>
  </inkml:definitions>
  <inkml:trace contextRef="#ctx0" brushRef="#br0">190 199 6854,'0'0'8617,"-3"-8"-3695,2 7-4905,0-3 604,0 0 0,-1 0 0,0 0 0,0 0-1,0 1 1,0-1 0,-1 0 0,-3-3 0,5 6-450,-1-1 0,1 1 0,-1 0 0,1 0 0,-1 0 0,0 0 0,0 1 0,1-1 0,-1 0 0,0 1 0,0-1 0,0 1 0,0 0 0,0 0 0,1-1 0,-1 1 0,0 0 0,0 1 0,0-1 0,0 0 0,0 0 0,0 1 0,0-1 0,1 1 0,-1 0 0,0 0 0,0-1 0,-2 3 0,-4 2-137,0 0 0,0 1 0,1 0 0,-1 0 0,1 1 0,0 0 0,1 0-1,0 0 1,0 1 0,0 0 0,1 0 0,1 1 0,-1 0 0,1-1 0,1 1 0,-1 1 0,2-1-1,-1 0 1,-1 15 0,4-24-36,0 0 0,0 1 0,0-1 0,0 1-1,0-1 1,0 0 0,0 1 0,0-1 0,1 1 0,-1-1-1,0 0 1,0 1 0,0-1 0,0 0 0,1 1 0,-1-1 0,0 0-1,0 1 1,1-1 0,-1 0 0,0 0 0,0 1 0,1-1-1,-1 0 1,0 0 0,1 1 0,-1-1 0,0 0 0,1 0-1,-1 0 1,0 0 0,1 0 0,-1 0 0,1 1 0,-1-1-1,1 0 1,20-4 4,16-15-57,-34 17 16,0 0 0,0 0 0,0 0 0,1 1 0,-1-1-1,1 1 1,-1-1 0,1 1 0,-1 0 0,1 1 0,0-1 0,0 0 0,-1 1 0,1 0 0,0 0 0,0 0 0,-1 1 0,1-1 0,0 1 0,0 0 0,-1 0-1,1 0 1,-1 0 0,1 1 0,-1-1 0,1 1 0,-1 0 0,0 0 0,0 0 0,0 1 0,0-1 0,0 1 0,-1 0 0,1-1 0,-1 1 0,0 0 0,1 0-1,-1 1 1,-1-1 0,4 6 0,6 17 42,-1 0-1,-2 0 1,0 1-1,-2 0 0,0 1 1,-2-1-1,-2 1 1,0 0-1,-2 0 1,-4 42-1,3-62 132,-1 0 0,0 1 1,0-1-1,-1 0 0,0-1 0,0 1 0,-1-1 0,0 1 1,0-1-1,-7 8 0,9-12-83,0-1-1,0 1 1,0 0-1,-1-1 1,1 0-1,-1 1 1,1-1-1,-1 0 1,0 0-1,0-1 1,0 1-1,0-1 1,0 1-1,0-1 1,-1 0-1,1 0 1,0 0-1,-1-1 1,1 1-1,-1-1 1,1 0-1,0 1 1,-1-2-1,1 1 1,-1 0 0,-5-2-1,6 0-50,0 0 0,0 1 0,0-1 0,0-1 0,0 1 0,1 0 0,-1-1 0,1 1 0,-1-1 0,1 0 0,0 0 0,0 1 0,0-2 0,1 1 0,-1 0 0,1 0 0,0 0 0,0-1 0,0 1 0,-1-7 0,0 0 0,0-1 0,1 1 0,0 0 0,0-1 0,1 1 0,2-12 0,0 13 0,0 0 0,1 0 0,0 0 0,1 0 0,0 0 0,0 1 0,1 0 0,9-12 0,55-64 0,-27 35 0,-2 0 0,59-99 0,-90 133 0,-1 0 0,-1-1 0,0 0 0,-1 0 0,-1 0 0,-1-1 0,0 0 0,-1 0 0,0 0 0,-2 0 0,-1-33 0,1 50 0,-1-1 0,0 1 0,0 0 0,0-1 0,0 1 0,0 0 0,-1-1 0,1 1 0,0 0 0,0-1 0,0 1 0,0-1 0,0 1 0,0 0 0,-1-1 0,1 1 0,0 0 0,0 0 0,0-1 0,-1 1 0,1 0 0,0-1 0,0 1 0,-1 0 0,1 0 0,0 0 0,-1-1 0,1 1 0,0 0 0,-1 0 0,1 0 0,0 0 0,-1 0 0,1-1 0,0 1 0,-1 0 0,1 0 0,-1 0 0,1 0 0,0 0 0,-1 0 0,1 0 0,0 0 0,-1 0 0,1 1 0,-1-1 0,1 0 0,0 0 0,-1 0 0,1 0 0,0 0 0,-1 1 0,1-1 0,0 0 0,0 0 0,-1 0 0,1 1 0,-1 0 0,-16 16 0,6 0 0,1 1 0,1 1 0,1-1 0,1 1 0,1 1 0,-9 38 0,10-24 0,0 0 0,2 0 0,2 47 0,1-79 0,0 0 0,0 0 0,0-1 0,1 1 0,-1 0 0,0 0 0,1-1 0,-1 1 0,1 0 0,-1-1 0,1 1 0,0-1 0,0 1 0,0-1 0,0 1 0,0-1 0,0 1 0,0-1 0,0 0 0,0 0 0,1 1 0,-1-1 0,1 0 0,-1 0 0,1-1 0,-1 1 0,1 0 0,-1 0 0,1-1 0,0 1 0,-1-1 0,1 1 0,0-1 0,-1 0 0,1 1 0,0-1 0,0 0 0,-1 0 0,3-1 0,3 1 0,-1-1 0,0-1 0,0 1 0,0-1 0,0 0 0,0 0 0,-1 0 0,1-1 0,9-6 0,2-3 0,-1 0 0,-1-1 0,0-1 0,0-1 0,-2 0 0,0 0 0,0-2 0,-2 1 0,0-2 0,-1 1 0,-1-1 0,10-25 0,-21 55 0,1 0 0,1 0 0,0 0 0,2 18 0,0 8 0,-2-28 0,-1 1 0,1 0 0,1 0 0,0 0 0,4 19 0,-4-29 0,-1 1 0,0 0 0,1-1 0,-1 1 0,1-1 0,0 1 0,-1-1 0,1 0 0,0 1 0,0-1 0,0 0 0,0 0 0,0 1 0,0-1 0,0 0 0,1 0 0,-1 0 0,0 0 0,0 0 0,1-1 0,-1 1 0,1 0 0,-1-1 0,1 1 0,-1 0 0,1-1 0,-1 0 0,1 1 0,0-1 0,-1 0 0,1 0 0,-1 0 0,1 0 0,-1 0 0,1 0 0,0-1 0,-1 1 0,1 0 0,-1-1 0,3-1 0,3-1 0,-1 0 0,-1-1 0,1 1 0,0-2 0,-1 1 0,0 0 0,0-1 0,0 0 0,-1 0 0,8-11 0,36-61 0,-4-19 0,-41 159 0,-15 79-32,27-173-10949,-9 5-876</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6.865"/>
    </inkml:context>
    <inkml:brush xml:id="br0">
      <inkml:brushProperty name="width" value="0.025" units="cm"/>
      <inkml:brushProperty name="height" value="0.025" units="cm"/>
    </inkml:brush>
  </inkml:definitions>
  <inkml:trace contextRef="#ctx0" brushRef="#br0">0 1 14478,'0'0'1857,"7"49"-1857,7-36-2049,-1-4-4646</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7.203"/>
    </inkml:context>
    <inkml:brush xml:id="br0">
      <inkml:brushProperty name="width" value="0.025" units="cm"/>
      <inkml:brushProperty name="height" value="0.025" units="cm"/>
    </inkml:brush>
  </inkml:definitions>
  <inkml:trace contextRef="#ctx0" brushRef="#br0">54 201 15599,'0'0'11931,"-7"8"-9982,6-7-1836,-32 50 1915,31-48-1976,0 0 0,1-1 0,0 1 0,-1 0 0,1 0 1,0 0-1,1 0 0,-1 0 0,0 0 0,1 0 0,0 0 0,0 0 1,0 0-1,0 0 0,0 0 0,0 0 0,1 0 0,0 0 1,-1 0-1,1 0 0,2 3 0,-2-5-52,0 0 0,0 0 0,0 0 0,0-1 0,0 1 0,0 0 0,0-1 0,0 1 0,1-1 0,-1 1 0,0-1 0,0 0 0,1 1 0,-1-1 0,0 0 0,1 0 0,-1 0 0,0 0 0,1 0 0,-1 0 0,0 0 0,1-1 0,-1 1 0,0 0 0,0-1 0,1 1 0,-1-1 0,0 1 0,0-1 0,2-1 0,35-23 0,-22 7 0,-1-1 0,-1-1 0,-1-1 0,0 0 0,-2 0 0,0-1 0,-2-1 0,0 0 0,-1 0 0,-2-1 0,8-47 0,-59 194 0,11-2 0,31-106 0,0 0 0,1 1 0,1-1 0,1 0 0,0 1 0,2 16 0,-1-29 0,0 0 0,0-1 0,0 1 0,0 0 0,0-1 0,0 1 0,1 0 0,0-1 0,-1 0 0,1 1 0,0-1 0,0 0 0,0 0 0,0 0 0,0 0 0,1 0 0,-1-1 0,1 1 0,-1-1 0,1 0 0,-1 1 0,1-1 0,0 0 0,0 0 0,-1-1 0,1 1 0,0-1 0,0 1 0,0-1 0,0 0 0,0 0 0,3-1 0,3 1 0,0 0 0,0-1 0,-1 0 0,1-1 0,-1 0 0,1 0 0,-1-1 0,0 0 0,13-7 0,-10 3 0,0 0 0,-1-1 0,0-1 0,-1 1 0,0-2 0,0 1 0,12-19 0,-18 23 0,1 0 0,-1 0 0,0-1 0,-1 1 0,1 0 0,-1-1 0,0 0 0,0 1 0,-1-1 0,0 0 0,0 0 0,0 0 0,-1 0 0,1 0 0,-2 0 0,1 0 0,-1 0 0,-2-11 0,3 16 0,-1 0 0,1 0 0,-1-1 0,0 1 0,1 0 0,-1 0 0,0 0 0,0 0 0,0 0 0,0 0 0,0 1 0,0-1 0,0 0 0,0 0 0,0 1 0,0-1 0,0 1 0,0-1 0,-1 1 0,1-1 0,0 1 0,0 0 0,-1-1 0,1 1 0,0 0 0,0 0 0,-1 0 0,1 0 0,0 0 0,0 0 0,-1 0 0,1 1 0,0-1 0,-2 1 0,0-1 0,0 1 0,0 0 0,0 0 0,0 1 0,0-1 0,1 0 0,-1 1 0,0 0 0,1 0 0,-1-1 0,1 1 0,0 1 0,-3 1 0,1 2-13,0 0-1,0 1 1,1-1-1,0 1 1,0-1-1,0 1 1,1 0 0,0 0-1,1 0 1,-1 0-1,1 1 1,1-1-1,-1 0 1,1 0 0,0 1-1,3 12 1,-2-16-84,0 0 1,0 0-1,1 0 1,-1 0-1,1 0 1,0 0-1,0-1 1,0 1-1,1 0 1,-1-1-1,1 0 1,0 0-1,0 0 1,0 0-1,0 0 1,1 0-1,-1-1 1,1 0-1,-1 1 1,1-2-1,0 1 1,0 0-1,0-1 1,0 1 0,0-1-1,0 0 1,0-1-1,1 1 1,5 0-1,23-1-7446</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7.670"/>
    </inkml:context>
    <inkml:brush xml:id="br0">
      <inkml:brushProperty name="width" value="0.025" units="cm"/>
      <inkml:brushProperty name="height" value="0.025" units="cm"/>
    </inkml:brush>
  </inkml:definitions>
  <inkml:trace contextRef="#ctx0" brushRef="#br0">39 1 7687,'0'0'23703,"-33"60"-23063,28-28-287,4 3-193,1-4-64,0-4-64,0-7 64,3-4-224,3-7-64,0-8-513,1-1-640,-1-4-1186,-4-12-1729,-1-5-961,-1-5-2114</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8.043"/>
    </inkml:context>
    <inkml:brush xml:id="br0">
      <inkml:brushProperty name="width" value="0.025" units="cm"/>
      <inkml:brushProperty name="height" value="0.025" units="cm"/>
    </inkml:brush>
  </inkml:definitions>
  <inkml:trace contextRef="#ctx0" brushRef="#br0">15 47 10762,'0'0'18866,"13"-46"-18738,7 46 160,7 0-31,1 0-225,3 2 0,0 1-481,-1-3-1280,-4 0-1570,-4 0-385,-8 0 1</inkml:trace>
  <inkml:trace contextRef="#ctx0" brushRef="#br0" timeOffset="1">0 128 15727,'0'0'14542,"58"10"-13101,-29-17-704,2 0-641,-3 0-96,-1 2-321,-5 5-1376,-7 0-1794,-10 0-1858,-5 12-2723</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8.387"/>
    </inkml:context>
    <inkml:brush xml:id="br0">
      <inkml:brushProperty name="width" value="0.025" units="cm"/>
      <inkml:brushProperty name="height" value="0.025" units="cm"/>
    </inkml:brush>
  </inkml:definitions>
  <inkml:trace contextRef="#ctx0" brushRef="#br0">1 87 12684,'0'0'15855,"73"3"-15278,-35-16-385,-1-1-449,1 0-2305,-3-3-1570,-5 2-865,-6-1-2370</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8.760"/>
    </inkml:context>
    <inkml:brush xml:id="br0">
      <inkml:brushProperty name="width" value="0.025" units="cm"/>
      <inkml:brushProperty name="height" value="0.025" units="cm"/>
    </inkml:brush>
  </inkml:definitions>
  <inkml:trace contextRef="#ctx0" brushRef="#br0">30 266 7815,'0'0'8318,"-3"9"-3968,-3 6-2698,1 2-1,0-1 0,2 0 1,0 1-1,-2 25 0,5-42-1618,0 1-1,0 0 0,0-1 1,0 1-1,0-1 1,0 1-1,0-1 0,1 1 1,-1-1-1,0 1 0,0-1 1,0 1-1,1-1 0,-1 1 1,0-1-1,0 1 0,1-1 1,-1 1-1,1-1 0,-1 0 1,0 1-1,1-1 0,-1 0 1,1 1-1,-1-1 0,1 0 1,-1 1-1,1-1 1,-1 0-1,1 0 0,-1 0 1,1 1-1,0-1 0,24-3 632,21-19-89,-25 6-551,46-29-7,-62 42-19,-1 1 0,1-1-1,0 1 1,0 0-1,0 1 1,0 0 0,0-1-1,0 1 1,0 1-1,0-1 1,0 1 0,9 0-1,-12 1 3,0 0-1,0 1 0,0-1 1,0 0-1,0 1 1,0-1-1,0 1 0,0-1 1,-1 1-1,1 0 0,-1 0 1,1 0-1,-1 0 0,1 0 1,-1 0-1,0 0 1,0 0-1,0 0 0,-1 1 1,2 1-1,-1-1 3,0 0 1,0 0-1,1 0 1,-1 0-1,1 0 1,0-1-1,0 1 0,0-1 1,4 5-1,-5-6-1,1-1-1,-1 0 1,0 1 0,1-1-1,-1 0 1,0 0-1,1 1 1,-1-1-1,1 0 1,-1-1-1,0 1 1,1 0-1,-1 0 1,1 0-1,-1-1 1,0 1 0,0-1-1,1 1 1,-1-1-1,0 0 1,0 1-1,1-1 1,-1 0-1,0 0 1,0 0-1,0 0 1,0 0-1,2-2 1,5-4-1,-3 2-1,0 0 0,1 0 0,-1 1 0,1 0 0,0 0-1,1 0 1,-1 0 0,1 1 0,-1 0 0,1 1-1,0-1 1,0 1 0,12-1 0,-18 4-132,0 0 0,0 1 0,-1-1 0,1 0 0,-1 1 0,1-1 0,-1 1 0,1-1 0,-1 1 0,0-1 0,0 1 0,0-1 0,0 1 0,0-1 0,0 1 0,0-1 0,0 1 0,-1 2 0,-2 2-4368</inkml:trace>
  <inkml:trace contextRef="#ctx0" brushRef="#br0" timeOffset="1">394 1 18321,'0'0'10026,"39"55"-16881,-25-39-864</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9.103"/>
    </inkml:context>
    <inkml:brush xml:id="br0">
      <inkml:brushProperty name="width" value="0.025" units="cm"/>
      <inkml:brushProperty name="height" value="0.025" units="cm"/>
    </inkml:brush>
  </inkml:definitions>
  <inkml:trace contextRef="#ctx0" brushRef="#br0">12 0 15567,'0'0'8306,"0"12"-5936,-10 330 4154,10-341-6524,-1 0 0,1-1 0,0 1 0,0 0 0,0-1 0,0 1 0,0 0 0,0-1 0,0 1 0,0 0 0,0 0 0,0-1 0,0 1 0,0 0 0,0-1 0,0 1 0,1 0 0,-1-1 0,0 1 0,1 0 0,-1-1 0,0 1 0,1-1 0,-1 1 0,1-1 0,-1 1 0,1-1 0,-1 1 0,1-1 0,-1 1 0,1-1 0,-1 1 0,1-1 0,0 0 0,-1 1 0,1-1 0,0 0 0,-1 0 0,1 0 0,0 1 0,-1-1 0,1 0 0,0 0 0,0 0 0,-1 0 0,1 0 0,0 0 0,-1 0 0,1 0 0,0-1 0,-1 1 0,1 0 0,0 0 0,-1-1 0,1 1 0,0 0 0,-1-1 0,1 1 0,0 0 0,-1-1 0,1 1 0,-1-1 0,1 1 0,-1-1 0,1 0 0,43-39 0,-38 34 0,10-12 0,32-29 0,-45 45 0,1-1 0,-1 1 0,0 0 0,0 0 0,1 0 0,0 0 0,-1 0 0,1 1 0,0-1 0,-1 1 0,1 0 0,8-1 0,-11 3 0,0-1 0,0 0 0,-1 1 0,1-1 0,0 0 0,0 1 0,-1-1 0,1 1 0,0 0 0,-1-1 0,1 1 0,0 0 0,-1-1 0,1 1 0,-1 0 0,1-1 0,-1 1 0,1 0 0,-1 0 0,0 0 0,0-1 0,1 1 0,-1 0 0,0 0 0,0 0 0,0 0 0,0 0 0,1 0 0,-2-1 0,1 3 0,0 35 0,0-29 0,-1 11 81,2 24-610,5-50-8077,3-8-918</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09.838"/>
    </inkml:context>
    <inkml:brush xml:id="br0">
      <inkml:brushProperty name="width" value="0.025" units="cm"/>
      <inkml:brushProperty name="height" value="0.025" units="cm"/>
    </inkml:brush>
  </inkml:definitions>
  <inkml:trace contextRef="#ctx0" brushRef="#br0">54 379 21749,'0'0'7724,"8"4"-6699,-5-3-862,39 14 1161,-41-15-1307,0 0 0,0 1 0,0-1 0,0 0 0,0 0 0,0 1 0,0-1 0,0 0 0,0 0 0,0 0 0,0-1 0,0 1 0,0 0 0,0 0 0,0 0 0,0-1 0,0 1 0,0-1 0,0 1 0,0-1 0,0 1 0,0-1 0,0 1 0,-1-1 0,1 0 0,0 1 0,0-1 0,-1 0 0,1 0 0,0 1 0,-1-1 0,1 0 0,-1 0 0,1 0 0,-1 0 0,0 0 0,1 0 0,-1 0 0,0 0 0,1 0 0,-1 0 0,0 0 0,0 0 0,0 0 0,0-1 0,-1 0-17,1 1 0,-1 0 0,1-1 0,-1 1 0,0 0 0,0 0 0,0 0 0,1 0 0,-1 0 0,0 0 0,0 0 0,0 0 0,-1 0 0,1 0 0,0 0 0,0 1 0,0-1 0,-1 0 0,1 1 0,0-1 0,-1 1 0,1 0 0,0-1 0,-1 1 0,1 0 0,0 0 0,-1 0 0,1 0 0,-1 0 0,-1 0 0,-2 0 0,1-1 0,-1 2 0,0-1 0,1 0 0,-1 1 0,1 0 0,-1 0 0,1 0 0,-6 2 0,6 0 0,0 1 0,0 0 0,0 0 0,0 0 0,1 0 0,-1 0 0,1 1 0,0-1 0,1 1 0,-1 0 0,1 0 0,0 0 0,0 0 0,0 0 0,1 1 0,0-1 0,0 1 0,0 6 0,0-10 0,1 1 0,-1 0 0,1-1 0,0 1 0,0 0 0,0-1 0,0 1 0,1 0 0,-1-1 0,1 1 0,-1-1 0,1 1 0,0-1 0,0 1 0,0-1 0,0 1 0,1-1 0,-1 0 0,1 0 0,-1 1 0,1-1 0,0 0 0,-1-1 0,1 1 0,0 0 0,1 0 0,-1-1 0,0 1 0,0-1 0,1 0 0,-1 0 0,0 0 0,1 0 0,-1 0 0,1 0 0,0-1 0,-1 1 0,4 0 0,2-2 0,-1 1 0,0-1 0,0 0 0,0 0 0,0-1 0,0 0 0,0 0 0,-1 0 0,1-1 0,-1 0 0,1-1 0,-1 0 0,0 1 0,0-2 0,-1 1 0,1-1 0,8-10 0,6-7 0,-2-2 0,32-50 0,-37 52 0,-11 30 0,0 0 0,-1 0 0,0 0 0,0 16 0,-2-4 0,0-6 0,0 1 0,1-1 0,1 0 0,3 16 0,-4-28 0,0 0 0,1-1 0,-1 1 0,0 0 0,1-1 0,-1 1 0,1-1 0,0 1 0,-1-1 0,1 1 0,0-1 0,0 1 0,0-1 0,0 0 0,0 1 0,0-1 0,0 0 0,1 0 0,-1 0 0,0 0 0,1 0 0,-1 0 0,0 0 0,1 0 0,-1-1 0,1 1 0,0-1 0,-1 1 0,1-1 0,-1 1 0,1-1 0,0 0 0,-1 0 0,1 0 0,0 0 0,-1 0 0,1 0 0,0 0 0,-1-1 0,1 1 0,-1 0 0,1-1 0,1 0 0,2-1 0,-1-1 0,1 1 0,-1-1 0,0 0 0,0 0 0,0 0 0,0-1 0,-1 1 0,1-1 0,-1 0 0,5-8 0,32-55 0,-32 51 0,11-23 0,-2-1 0,-2-1 0,-1 0 0,-2-1 0,-2-1 0,-2 1 0,4-69 0,-17 184 0,-2 24 0,8 149 0,1-229 0,1 0 0,1-1 0,9 29 0,-11-39 0,0-1 0,0 1 0,1-1 0,0 0 0,-1 0 0,2 0 0,-1 0 0,1 0 0,-1-1 0,1 1 0,0-1 0,1 0 0,-1 0 0,8 4 0,-12-8 0,0 0 0,0 0 0,1 1 0,-1-1 0,0 0 0,0 0 0,0 0 0,0 0 0,0 0 0,1 0 0,-1 0 0,0 0 0,0 1 0,0-1 0,1 0 0,-1 0 0,0 0 0,0 0 0,0 0 0,0 0 0,1 0 0,-1 0 0,0 0 0,0 0 0,0 0 0,1 0 0,-1-1 0,0 1 0,0 0 0,0 0 0,0 0 0,1 0 0,-1 0 0,0 0 0,0 0 0,0 0 0,0 0 0,0-1 0,1 1 0,-1 0 0,0 0 0,0 0 0,0 0 0,0 0 0,0-1 0,0 1 0,0 0 0,0 0 0,0 0 0,1 0 0,-1-1 0,0 1 0,0 0 0,0 0 0,0 0 0,0-1 0,0 1 0,-5-17 0,-12-18 0,-60-81-43,-78-129 22,155 245 23,0 0 0,0-1 0,0 1 0,0 0-1,1-1 1,-1 1 0,0 0 0,0-1 0,0 1 0,1 0 0,-1-1 0,0 1 0,1 0 0,-1 0 0,0 0-1,1-1 1,-1 1 0,0 0 0,1 0 0,-1 0 0,0 0 0,1 0 0,-1-1 0,0 1 0,1 0 0,-1 0-1,1 0 1,-1 0 0,0 0 0,1 0 0,-1 0 0,0 0 0,1 1 0,-1-1 0,1 0 0,-1 0-1,0 0 1,1 0 0,-1 0 0,0 1 0,1-1 0,19 3-18,17 5-216,-1-2 1,1-2-1,1-1 0,56-3 1,-34-8-5562</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11.561"/>
    </inkml:context>
    <inkml:brush xml:id="br0">
      <inkml:brushProperty name="width" value="0.025" units="cm"/>
      <inkml:brushProperty name="height" value="0.025" units="cm"/>
    </inkml:brush>
  </inkml:definitions>
  <inkml:trace contextRef="#ctx0" brushRef="#br0">422 120 5605,'-416'-71'14179,"410"69"-11915,8 0-840,18-2-349,35-1-804,874-3 449,-574 10-132,-745-16 1335,5 1-1983,311 12 63,13 0 57,-111 11 0,352-6 271,865 38-102,-1307-46 5,64 3-206,-13-6-5,-536-9-89,1235 30-35,550-9 234,-1020-5-141,-12-1-4,0 1 0,1 0 1,-1 1-1,0-1 0,1 1 0,9 3 1,-16-2-43,-7 1 12,-36 2 86,0-1 0,-84-4 1,49-2-24,-85 2 12,-442 15-39,562-9-26,33-2-9,11-1 2,20 1-52,447 17-2492,-311-19 1467,345 11-75,-782-34 2319,56 1-403,116 17-1087,0 4 1,-125 18 0,120-4-3670,28-5-3336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7.442"/>
    </inkml:context>
    <inkml:brush xml:id="br0">
      <inkml:brushProperty name="width" value="0.025" units="cm"/>
      <inkml:brushProperty name="height" value="0.025" units="cm"/>
    </inkml:brush>
  </inkml:definitions>
  <inkml:trace contextRef="#ctx0" brushRef="#br0">41 0 17489,'0'0'5519,"-5"12"-3421,-21 69 293,23-71-1893,1 0 1,0 0 0,1 0-1,0 0 1,1 1-1,0-1 1,3 18 0,-3-27-475,1 0 0,0 1 0,0-1 0,0 0 0,0 0 0,0 0 0,0 0 0,0 0 0,0 0 0,0-1 0,0 1 0,0 0 0,1 0 0,-1-1-1,0 1 1,1-1 0,-1 1 0,0-1 0,1 0 0,-1 0 0,1 1 0,-1-1 0,0 0 0,1 0 0,-1 0 0,1 0 0,-1-1 0,3 1 0,40-7 146,-22-1-125,-19 6-49,0 1 0,1-1 0,-1 0 0,1 1 1,-1 0-1,1 0 0,0 0 0,0 1 0,-1-1 1,1 1-1,0 0 0,0 0 0,-1 0 0,1 0 0,5 1 1,-7 1-3,-1-1 0,0 1 1,0 0-1,0-1 0,-1 1 1,1-1-1,0 1 0,-1 0 1,1 0-1,-1 0 0,1-1 1,-1 1-1,0 0 0,1 0 0,-1 0 1,0 0-1,-1-1 0,1 1 1,-1 4-1,-6 38 77,-10 8 108,13-41-130,0-1 1,1 1-1,0 0 0,0 0 1,-1 21-1,5-31-49,1-1 0,0 0 0,0 1 0,-1-1 0,1 0 0,0 0 0,0 0 0,-1-1 0,1 1 0,0 0 0,0-1 0,-1 1 0,1-1 0,0 1 0,2-2 0,84-45-2545,9-4-4028,-83 45-2022</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37.581"/>
    </inkml:context>
    <inkml:brush xml:id="br0">
      <inkml:brushProperty name="width" value="0.025" units="cm"/>
      <inkml:brushProperty name="height" value="0.025" units="cm"/>
    </inkml:brush>
  </inkml:definitions>
  <inkml:trace contextRef="#ctx0" brushRef="#br0">446 1 3235,'-52'2'5701,"-2"1"-4964,-2-2-513,0 4-160,0 0-160,-2 2-704,0-1-578,3-1-1601</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38.407"/>
    </inkml:context>
    <inkml:brush xml:id="br0">
      <inkml:brushProperty name="width" value="0.025" units="cm"/>
      <inkml:brushProperty name="height" value="0.025" units="cm"/>
    </inkml:brush>
  </inkml:definitions>
  <inkml:trace contextRef="#ctx0" brushRef="#br0">0 80 9257,'0'0'165,"13"1"438,380 5 4265,213-68-4600,-450 41-223,-89 18 3118,-66 3-2469,-42 0 1426,-27 3-1986,-123 23 1,68-7 103,-18-4 168,65-8-267,0 3-1,-90 23 1,161-32-155,1 1 0,-1 0 0,1 0 0,-1 0 0,1 1 0,0-1 0,0 1 0,-7 5 0,11-7 7,-1-1 0,1 1 0,-1-1 1,1 1-1,-1 0 0,1-1 0,0 1 1,-1 0-1,1-1 0,0 1 0,-1 0 1,1-1-1,0 1 0,0 0 0,-1 0 1,1-1-1,0 1 0,0 0 0,0 0 1,0-1-1,0 1 0,0 0 0,1 1 0,-1-1 0,1 0-1,0 1 0,0-1 0,0 0 0,0 0 0,0 0 0,0 0 0,0 0 0,0 0 0,1 0 0,-1-1 0,0 1 0,1 0 0,-1-1 0,0 1 0,1-1 0,1 1 0,27 7 15,1-2 1,0-1-1,0-2 0,0-1 0,0-1 0,34-4 0,-3 1 34,475-11 94,-352 12-90,-167-3-32,-16-2 411,-3 5-344,-1 0-1,0 0 1,0-1-1,0 1 1,0 1 0,1-1-1,-1 0 1,0 0-1,-1 1 1,1-1-1,0 1 1,-4-1-1,-39-4-148,0 3-1,0 1 1,0 2 0,0 2-1,0 2 1,0 2-1,1 2 1,0 2-1,0 2 1,1 2-1,1 1 1,-66 37 0,60-27-3544,9-5-2956</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14.509"/>
    </inkml:context>
    <inkml:brush xml:id="br0">
      <inkml:brushProperty name="width" value="0.025" units="cm"/>
      <inkml:brushProperty name="height" value="0.025" units="cm"/>
    </inkml:brush>
  </inkml:definitions>
  <inkml:trace contextRef="#ctx0" brushRef="#br0">0 192 6118,'0'0'11616,"10"-4"-10655,15-6-505,0 1-1,0 2 1,1 0 0,0 2-1,44-4 1,145 5 320,-148 5-521,0-2 1,99-15-1,-161 15-202,-3 1 16,0 0 0,0 0 0,1-1-1,-1 1 1,0-1 0,0 1 0,1-1 0,-1 0 0,0 0-1,0 0 1,0 0 0,0-1 0,0 1 0,0 0-1,0-1 1,-1 1 0,3-3 0,-5 4-21,1-1 0,-1 0 0,1 1-1,-1-1 1,1 1 0,-1-1 0,0 1 0,1-1 0,-1 1 0,0-1 0,1 1-1,-1-1 1,0 1 0,1 0 0,-1-1 0,0 1 0,0 0 0,1 0-1,-1 0 1,0 0 0,0 0 0,0 0 0,1 0 0,-1 0 0,0 0 0,0 0-1,-1 0 1,1 0 16,-98-4 26,0 5-1,-179 25 1,12-1 153,308-30 97,76-20-1,-27 5-302,-72 16-34,522-84 26,-833 126 529,-181 9-1383,483-47-668,0-2 0,0 1 1,0-1-1,0 0 0,-1-1 0,1 0 1,14-8-1,44-20-12584</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5.785"/>
    </inkml:context>
    <inkml:brush xml:id="br0">
      <inkml:brushProperty name="width" value="0.025" units="cm"/>
      <inkml:brushProperty name="height" value="0.025" units="cm"/>
    </inkml:brush>
  </inkml:definitions>
  <inkml:trace contextRef="#ctx0" brushRef="#br0">108 103 25048,'0'0'1852,"9"-5"-875,34-17-180,-15 6-763,0 2 0,0 0 1,59-17-1,-85 31-57,-1 0 0,1 0 0,-1 0 0,0 0 0,1 0 0,-1 0 0,0 0 0,1 0 0,-1 1 1,0-1-1,1 1 0,-1-1 0,0 1 0,0-1 0,0 1 0,1 0 0,-1-1 0,0 1 0,0 0 0,0 0 0,0 0 0,0 0 0,0 0 0,-1 0 0,1 0 0,0 0 0,0 0 0,-1 1 0,1-1 0,-1 0 0,1 0 0,-1 1 0,1-1 0,-1 0 0,0 1 0,0-1 0,1 0 0,-1 1 0,0 2 0,1 10 31,-1 1 0,0 0 0,-2 16 0,1-5 62,-14 279 1061,3-96 1086,12-197-2017,0-3-74,0 1 0,-1-1 0,0 0 0,0 0 0,-1 0 0,-3 9 0,4-16-118,0 0 1,0-1-1,1 1 1,-1-1 0,0 0-1,0 1 1,0-1-1,-1 0 1,1 1 0,0-1-1,0 0 1,-1 0-1,1 0 1,-1 0-1,1 0 1,-1 0 0,1-1-1,-1 1 1,0 0-1,1-1 1,-1 1 0,0-1-1,1 0 1,-1 0-1,0 1 1,1-1-1,-1 0 1,0 0 0,0 0-1,1-1 1,-1 1-1,0 0 1,1-1-1,-1 1 1,0-1 0,1 0-1,-1 1 1,1-1-1,-3-1 1,-15-9-9,1-1 0,1 0 0,-1-2 0,2 0 0,0 0 0,1-2 0,-17-20 0,16 19 0,-9-10 0,9 11 0,1 0 0,1-1 0,-17-25 0,31 41-7,0 1-1,0 0 1,0 0 0,-1-1-1,1 1 1,0 0 0,0 0-1,0-1 1,0 1 0,0 0-1,0-1 1,0 1 0,0 0-1,0 0 1,0-1 0,0 1-1,0 0 1,0 0 0,1-1-1,-1 1 1,0 0 0,0 0-1,0-1 1,0 1 0,0 0-1,0 0 1,1-1 0,-1 1-1,0 0 1,0 0 0,0 0-1,1-1 1,-1 1 0,0 0-1,0 0 1,1 0 0,-1 0-1,0 0 1,0-1 0,1 1-1,-1 0 1,0 0 0,0 0-1,1 0 1,-1 0 0,0 0-1,0 0 1,1 0 0,-1 0-1,0 0 1,1 0 0,-1 0-1,0 0 1,0 0 0,1 0-1,-1 1 1,0-1 0,0 0-1,1 0 1,-1 0 0,1 1-1,0-1-252,163 0-14405,-107 0 4837</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6.159"/>
    </inkml:context>
    <inkml:brush xml:id="br0">
      <inkml:brushProperty name="width" value="0.025" units="cm"/>
      <inkml:brushProperty name="height" value="0.025" units="cm"/>
    </inkml:brush>
  </inkml:definitions>
  <inkml:trace contextRef="#ctx0" brushRef="#br0">40 187 17104,'0'0'4132,"8"-11"-432,-3 4-3036,0 2-163,-1-1 1,1 1 0,-2-1-1,1 0 1,-1 0 0,0 0-1,0-1 1,0 1 0,-1-1-1,0 0 1,0 0 0,-1 1-1,1-9 1,-2 14-499,0 1 1,0 0-1,-1-1 1,1 1-1,0 0 1,0-1-1,0 1 1,0 0-1,0 0 1,-1-1-1,1 1 0,0 0 1,0 0-1,-1-1 1,1 1-1,0 0 1,0 0-1,-1 0 1,1-1-1,0 1 1,-1 0-1,1 0 1,0 0-1,0 0 0,-1 0 1,1 0-1,0 0 1,-1 0-1,1-1 1,0 1-1,-1 0 1,1 0-1,0 0 1,-1 1-1,1-1 1,0 0-1,-1 0 1,1 0-1,0 0 0,-1 0 1,1 0-1,0 0 1,-1 1-1,1-1 1,0 0-1,0 0 1,-1 0-1,1 1 1,0-1-1,0 0 1,-1 1-1,-16 11-39,9-2 36,1 1 0,0 0 0,0 0 0,1 1 0,1 0 0,-5 13 0,7-18 0,1 0 0,0 0 0,0 1 0,1-1 0,-1 1 0,2-1 0,-1 1 0,1-1 0,0 1 0,1 0 0,2 14 0,-2-21 0,0 1 0,0 0 0,0-1 0,0 1 0,0-1 0,0 1 0,1-1 0,-1 0 0,0 1 0,1-1 0,-1 0 0,1 0 0,0 0 0,-1 0 0,1 0 0,0 0 0,-1 0 0,1-1 0,0 1 0,0-1 0,0 1 0,0-1 0,0 0 0,-1 0 0,1 0 0,0 0 0,0 0 0,0 0 0,0 0 0,2-1 0,3 0 0,0 0 0,1 0 0,-1-1 0,0 0 0,0 0 0,11-7 0,-7 3 0,-1-1 0,0 0 0,0-1 0,-1 0 0,0-1 0,0 0 0,-1 0 0,-1 0 0,1-1 0,-1-1 0,-1 1 0,0-1 0,-1 0 0,0 0 0,0-1 0,-1 0 0,-1 1 0,0-1 0,0-1 0,-1 1 0,-1 0 0,0-14 0,-1 24-59,1 1 0,-1 0 0,0-1 0,0 1 0,0 0 0,0-1 1,0 1-1,0 0 0,-1 0 0,1-1 0,0 1 0,-1 0 0,1-1 0,-1 1 0,1 0 0,-1 0 0,1 0 0,-1 0 0,0 0 0,0-1 1,1 1-1,-1 0 0,0 1 0,0-1 0,0 0 0,0 0 0,0 0 0,0 0 0,0 1 0,-1-1 0,1 1 0,0-1 0,0 1 1,0-1-1,-1 1 0,1 0 0,0-1 0,-1 1 0,1 0 0,0 0 0,-1 0 0,1 0 0,0 0 0,0 0 0,-3 1 0,2 0-216,-1-1-1,1 1 1,0 0-1,-1 0 1,1 0-1,0 1 0,0-1 1,0 0-1,-1 1 1,2 0-1,-1-1 1,0 1-1,0 0 1,0 0-1,1 0 0,-1 0 1,1 0-1,0 0 1,0 0-1,-1 1 1,1-1-1,-1 5 0</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6.514"/>
    </inkml:context>
    <inkml:brush xml:id="br0">
      <inkml:brushProperty name="width" value="0.025" units="cm"/>
      <inkml:brushProperty name="height" value="0.025" units="cm"/>
    </inkml:brush>
  </inkml:definitions>
  <inkml:trace contextRef="#ctx0" brushRef="#br0">118 0 19090,'0'0'6347,"-7"13"-4777,-17 33 40,-20 61 0,34-81-1102,2 0 0,1 1 0,1 0 0,-5 46 0,11-70-508,0 0 0,0-1 0,-1 1 0,2 0 0,-1 0 0,0 0 0,0-1 0,1 1 0,0 0 0,-1 0 0,1-1 0,0 1 0,1-1 0,-1 1 0,0-1 0,1 1 0,-1-1 0,1 0 0,0 1 0,-1-1 0,1 0 0,0 0 0,0 0 0,1-1 0,3 4 0,-1-4 0,-1 1 0,1-1 0,0 0 0,-1 0 0,1 0 0,0-1 0,0 0 0,0 0 0,0 0 0,-1 0 0,1-1 0,0 0 0,0 0 0,7-2 0,2-3 0,-1 1 0,0-2 0,0 0 0,-1 0 0,0-1 0,0-1 0,11-10 0,13-9 0,-35 27 0,-1 1 0,0-1 0,1 1 0,-1-1 0,1 1 0,-1-1 0,1 1 0,-1 0 0,1-1 0,-1 1 0,1 0 0,-1-1 0,1 1 0,-1 0 0,1 0 0,0-1 0,-1 1 0,1 0 0,0 0 0,-1 0 0,1 0 0,-1 0 0,1 0 0,0 0 0,-1 0 0,1 0 0,0 0 0,-1 0 0,1 1 0,0-1 0,-1 0 0,1 0 0,-1 1 0,1-1 0,-1 0 0,1 1 0,-1-1 0,1 0 0,-1 1 0,1-1 0,-1 1 0,1-1 0,-1 1 0,1-1 0,-1 1 0,0-1 0,1 1 0,-1-1 0,0 1 0,0-1 0,1 1 0,-1 0 0,0-1 0,0 1 0,0 0 0,0-1 0,0 1 0,0-1 0,0 1 0,0 0 0,0-1 0,0 1 0,0 1 0,-5 58 0,2-36 0,3-24 0,1 1 0,-1-1 0,0 0 0,1 1 0,-1-1 0,1 0 0,-1 0 0,0 1 0,1-1 0,-1 0 0,1 0 0,-1 0 0,1 0 0,-1 1 0,1-1 0,-1 0 0,1 0 0,-1 0 0,1 0 0,-1 0 0,1 0 0,-1 0 0,1 0 0,-1-1 0,1 1 0,-1 0 0,1 0 0,-1 0 0,1 0 0,-1-1 0,1 1 0,0-1 0,18-5 0,50-38 0,-58 36 0,0-1 0,1 1 0,0 1 0,0 0 0,1 1 0,-1 0 0,2 1 0,-1 1 0,0 0 0,27-4 0,-39 8 0,0 0 0,0 0 0,-1 0 0,1 0 0,0 0 0,0 0 0,0 1 0,0-1 0,0 0 0,0 1 0,0-1 0,0 1 0,0-1 0,-1 1 0,1-1 0,0 1 0,0-1 0,0 1 0,-1 0 0,1 0 0,-1-1 0,1 1 0,0 0 0,-1 0 0,1 0 0,-1-1 0,1 3 0,4 34 0,-7-23 0,1 0 0,-2-1 0,-4 16 0,4-11-1420,6-26-5680</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7.375"/>
    </inkml:context>
    <inkml:brush xml:id="br0">
      <inkml:brushProperty name="width" value="0.025" units="cm"/>
      <inkml:brushProperty name="height" value="0.025" units="cm"/>
    </inkml:brush>
  </inkml:definitions>
  <inkml:trace contextRef="#ctx0" brushRef="#br0">69 1 18610,'0'0'12459,"29"95"-12138,-47-39-225,0 4-32,-1-1 0,2-9-192,5-7-449,4-12-320,3-16-864,5-20-4838,0-25 2339,0-12-7078</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7.732"/>
    </inkml:context>
    <inkml:brush xml:id="br0">
      <inkml:brushProperty name="width" value="0.025" units="cm"/>
      <inkml:brushProperty name="height" value="0.025" units="cm"/>
    </inkml:brush>
  </inkml:definitions>
  <inkml:trace contextRef="#ctx0" brushRef="#br0">1 57 16367,'0'0'5899,"0"10"-4740,0 49 800,11 83-1,-9-125-1825,1-1 0,0 0-1,1 0 1,1 0-1,1 0 1,0-1-1,1 0 1,1 0-1,0 0 1,16 20 0,-22-31-81,1-1 0,-1 0 0,1 1 0,0-1 1,0-1-1,0 1 0,1 0 0,-1-1 0,0 0 0,1 1 1,0-1-1,0-1 0,-1 1 0,1-1 0,0 1 1,0-1-1,0 0 0,0 0 0,1-1 0,-1 1 0,0-1 1,0 0-1,0 0 0,0 0 0,1-1 0,-1 0 1,0 1-1,0-1 0,0-1 0,0 1 0,0-1 1,-1 1-1,1-1 0,0 0 0,-1 0 0,1-1 0,-1 1 1,4-4-1,5-5 189,0-1 1,0-1-1,-1 0 0,0-1 1,-1 0-1,-1 0 1,14-31-1,-9 14-241,-3 0 0,0-1 0,-2 0 0,-1 0 0,-2-1 0,-1 0 0,0-66 0,-9 80 23,-5 27 1,-8 28-258,6 9-3396,5 1-7394,5-18-2129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8.075"/>
    </inkml:context>
    <inkml:brush xml:id="br0">
      <inkml:brushProperty name="width" value="0.025" units="cm"/>
      <inkml:brushProperty name="height" value="0.025" units="cm"/>
    </inkml:brush>
  </inkml:definitions>
  <inkml:trace contextRef="#ctx0" brushRef="#br0">172 20 23863,'0'0'4260,"-9"-4"-1207,4 1-2884,-1 1-1,0-1 1,1 1-1,-1 1 1,0-1-1,0 1 1,-11-1-1,14 2-157,0 1 0,0-1 0,0 1 0,0-1 0,0 1 0,0 0 0,0 0 0,1 0 0,-1 0 1,0 1-1,1-1 0,-1 1 0,1 0 0,-1-1 0,1 1 0,0 0 0,0 1 0,0-1 0,0 0 0,0 1 0,-3 3 0,-2 6-11,0 1 0,1-1 0,0 1 0,-6 20 0,10-28 0,0 1 0,1 0 0,0-1 0,0 1 0,0 0 0,1 0 0,0 0 0,0 0 0,0-1 0,1 1 0,-1 0 0,2 0 0,1 8 0,-2-13 0,1 1 0,-1 0 0,0-1 0,1 1 0,-1-1 0,1 1 0,0-1 0,-1 0 0,1 0 0,0 0 0,0 0 0,0 0 0,0 0 0,0 0 0,0-1 0,0 1 0,0-1 0,0 1 0,0-1 0,0 0 0,0 0 0,0 0 0,0 0 0,0 0 0,0 0 0,4-2 0,1 2 0,0-2 0,0 1 0,0-1 0,0 0 0,0-1 0,12-5 0,-5-2 0,-1 0 0,0-1 0,0-1 0,-1 0 0,-1 0 0,0-1 0,0-1 0,-2 0 0,1 0 0,-2-1 0,10-22 0,-28 98 0,8-56-50,-3 13-1412,1-1 0,-3 27 0,10-5-1920,-2-37 3254,-1-1-1,1 0 0,-1 0 0,1 1 1,-1-1-1,1 0 0,0 0 1,0 0-1,0 0 0,0 0 0,-1 0 1,1 0-1,0 0 0,1 0 1,-1-1-1,0 1 0,0 0 0,0-1 1,0 1-1,1-1 0,-1 1 1,2 0-1,24 1-5509,4-2-1873</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8.402"/>
    </inkml:context>
    <inkml:brush xml:id="br0">
      <inkml:brushProperty name="width" value="0.025" units="cm"/>
      <inkml:brushProperty name="height" value="0.025" units="cm"/>
    </inkml:brush>
  </inkml:definitions>
  <inkml:trace contextRef="#ctx0" brushRef="#br0">140 0 18353,'0'0'10677,"-10"2"-9129,3 0-1433,0 0-1,0 0 0,0 1 1,0 0-1,0 1 0,1 0 1,0 0-1,-1 0 0,2 0 1,-1 1-1,0 0 1,1 1-1,0-1 0,0 1 1,1 0-1,-1 0 0,1 0 1,-3 7-1,5-9-112,0-1 0,0 0 1,0 1-1,0-1 0,0 1 0,1-1 1,0 1-1,-1 4 0,2-8-2,0 1 0,0 0 0,0 0 0,0 0 0,0-1-1,1 1 1,-1 0 0,0 0 0,1-1 0,-1 1 0,0 0 0,1-1 0,-1 1 0,1 0 0,-1-1-1,1 1 1,-1-1 0,1 1 0,-1-1 0,1 1 0,0-1 0,-1 1 0,1-1 0,0 1 0,-1-1 0,1 0-1,0 0 1,-1 1 0,1-1 0,0 0 0,0 0 0,0 0 0,-1 0 0,1 1 0,0-1 0,0-1 0,-1 1-1,1 0 1,0 0 0,0 0 0,0 0 0,0-1 0,35 0-1706,67-14 1,-68 9 103,69-3 1,-103 8 1659,0 1-1,0 0 1,0 0 0,0 0 0,0 0 0,0 0-1,0 1 1,0-1 0,0 0 0,0 0 0,0 1-1,0-1 1,0 0 0,0 1 0,0-1 0,0 1-1,0 0 1,0-1 0,0 1 0,0 0 0,-1-1-1,1 1 1,0 0 0,0 0 0,-1 0 0,1 0-1,-1-1 1,1 1 0,0 2 0,0 0 91,-1 0 0,0-1 0,0 1 0,0-1 0,0 1 0,0 0 0,-1-1 0,1 1 0,-1 0 0,0-1 0,-1 5 0,-3 4 386,0 0 0,-1 0 1,0-1-1,-12 15 0,2-6-394,-2 0 1,-32 27-1,43-41-142,0 1 1,0-1-1,-1 0 0,0-1 0,0 0 1,0 0-1,-1-1 0,1 0 0,-1 0 1,-17 3-1,24-6-10,1 0 1,-1 0-1,1 0 1,-1 0-1,1 0 1,-1 0-1,1 0 0,-1 0 1,1-1-1,0 1 1,-1 0-1,1-1 1,-1 0-1,1 1 1,0-1-1,-1 0 0,1 1 1,0-1-1,0 0 1,0 0-1,0 0 1,0 0-1,0 0 0,0 0 1,0-1-1,0 1 1,0 0-1,0 0 1,1-1-1,-1 1 0,0 0 1,1-1-1,-1 1 1,1-1-1,0 1 1,-1 0-1,1-1 0,0 1 1,0-1-1,0 1 1,0-1-1,0 1 1,0-1-1,1 1 1,-1-1-1,0 1 0,2-3 1,-1-4-298,1 0 1,1 0-1,-1 0 0,1 0 1,0 1-1,1-1 0,6-9 1,22-25-4957,3-4-2135</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8.078"/>
    </inkml:context>
    <inkml:brush xml:id="br0">
      <inkml:brushProperty name="width" value="0.025" units="cm"/>
      <inkml:brushProperty name="height" value="0.025" units="cm"/>
    </inkml:brush>
  </inkml:definitions>
  <inkml:trace contextRef="#ctx0" brushRef="#br0">11 96 16976,'0'0'7244,"-2"10"-4420,-7 34-1212,9-43-1556,0 0 0,1 0-1,-1 0 1,0 0 0,0 0 0,0 0-1,0 0 1,1 0 0,-1 0-1,1 0 1,-1 0 0,1 0-1,-1 0 1,1 0 0,-1 0-1,1-1 1,0 1 0,-1 0-1,1 0 1,0-1 0,-1 1-1,1 0 1,0-1 0,0 1-1,0-1 1,0 1 0,0-1-1,0 1 1,0-1 0,0 0-1,0 0 1,1 1 0,32 1 673,-29-2-578,2-1-114,0 1 1,0-2-1,0 1 1,-1-1 0,1 0-1,-1 0 1,1-1-1,-1 0 1,0 0 0,0 0-1,0-1 1,0 0-1,-1 0 1,0-1 0,9-8-1,-11 10-24,0 0 0,0-1 0,0 1-1,0-1 1,-1 0 0,0 1 0,1-1 0,-1-1-1,-1 1 1,1 0 0,-1 0 0,1 0 0,-1-1-1,0 1 1,-1-1 0,1 1 0,-1-1 0,0 1-1,0-1 1,0 1 0,-1-1 0,1 1 0,-1-1-1,0 1 1,-3-7 0,4 11-14,0-1 1,-1 1-1,1-1 0,0 0 0,-1 1 1,1-1-1,-1 1 0,1-1 1,-1 1-1,1-1 0,-1 1 1,1-1-1,-1 1 0,1-1 1,-1 1-1,0 0 0,1-1 0,-1 1 1,1 0-1,-1 0 0,0-1 1,1 1-1,-1 0 0,0 0 1,0 0-1,1 0 0,-1 0 0,0 0 1,1 0-1,-1 0 0,0 0 1,1 0-1,-1 0 0,0 1 1,1-1-1,-1 0 0,0 0 1,1 1-1,-1-1 0,0 0 0,1 1 1,-1-1-1,1 1 0,-1-1 1,1 1-1,-1-1 0,0 1 1,-23 27-79,15-12 132,2 0 1,0 0-1,0 0 0,2 1 1,0 0-1,0 0 0,2 0 1,0 1-1,0 18 1,3-35-53,0 0 0,0 0 0,1 0 0,-1-1 0,0 1 0,0 0 0,0 0 0,1-1 0,-1 1 0,1 0 0,-1 0 0,0-1 0,1 1 0,-1 0 0,1-1 0,-1 1 0,1-1 0,0 1 0,-1 0 0,1-1 0,-1 0 0,1 1 1,0-1-1,0 1 0,-1-1 0,1 0 0,0 1 0,0-1 0,-1 0 0,1 0 0,0 0 0,0 1 0,0-1 0,-1 0 0,1 0 0,0 0 0,0 0 0,0 0 0,-1-1 0,1 1 0,0 0 0,0 0 0,0-1 0,0 1 0,38-16-10,-18 2 9,-1-2 0,19-18 0,30-24 0,-68 57 0,1-1 0,-1 1 0,1 0 0,0 0 0,-1 0 0,1 0 0,0 1 0,-1-1 0,1 0 0,0 1 0,0-1 0,0 1 0,0 0 0,0 0 0,0-1 0,-1 1 0,5 1 0,-5-1 0,0 1 0,0-1 0,0 1 0,0-1 0,0 1 0,0 0 0,0 0 0,-1-1 0,1 1 0,0 0 0,0 0 0,-1 0 0,1 0 0,0 0 0,-1 0 0,1 0 0,-1 0 0,1 0 0,-1 0 0,0 0 0,1 2 0,1 9 0,-1-1 0,0 1 0,-1 0 0,-2 20 0,1-9 0,1-22 0,0 0 0,-1 0 0,1 0 0,0 0 0,0 0 0,0 0 0,0 0 0,1 0 0,-1 0 0,0 0 0,0 0 0,1 0 0,-1 0 0,0 0 0,1 0 0,-1-1 0,1 1 0,-1 0 0,1 0 0,-1 0 0,1-1 0,0 1 0,-1 0 0,1 0 0,0-1 0,0 1 0,-1-1 0,1 1 0,0-1 0,2 1 0,-1 0 0,0-1 0,0 0 0,0-1 0,1 1 0,-1 0 0,0-1 0,0 1 0,0-1 0,0 1 0,0-1 0,0 0 0,0 0 0,3-2 0,12-8 0,-1 0 0,23-20 0,-28 21 0,8-6 0,33-24 0,-48 37 0,0 0 0,0 1 0,0 0 0,0 0 0,0 0 0,1 1 0,-1-1 0,1 1 0,-1 0 0,8-1 0,-11 4 0,0 0 0,0 1 0,0-1 0,-1 0 0,1 1 0,-1-1 0,0 0 0,0 1 0,0-1 0,0 0 0,0 1 0,-1 2 0,1-1 0,-2 25-2655,-8-2-7038</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8.776"/>
    </inkml:context>
    <inkml:brush xml:id="br0">
      <inkml:brushProperty name="width" value="0.025" units="cm"/>
      <inkml:brushProperty name="height" value="0.025" units="cm"/>
    </inkml:brush>
  </inkml:definitions>
  <inkml:trace contextRef="#ctx0" brushRef="#br0">31 0 15759,'0'0'10154,"-10"11"-13614,5-6 161,-4-4-801,2-1-1441</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9.103"/>
    </inkml:context>
    <inkml:brush xml:id="br0">
      <inkml:brushProperty name="width" value="0.025" units="cm"/>
      <inkml:brushProperty name="height" value="0.025" units="cm"/>
    </inkml:brush>
  </inkml:definitions>
  <inkml:trace contextRef="#ctx0" brushRef="#br0">22 75 17649,'3'-9'3614,"-1"4"-2730,-1 0-118,1 0-1,-1 0 1,1 0 0,0 0 0,0 1 0,1-1-1,-1 1 1,1-1 0,0 1 0,0 0 0,6-6-1,-8 11-734,-1-1-1,1 0 1,0 0-1,-1 0 1,1 0-1,-1 1 0,1-1 1,-1 0-1,1 1 1,-1-1-1,1 0 1,-1 1-1,0-1 1,1 0-1,-1 1 0,1-1 1,-1 1-1,0-1 1,0 1-1,1-1 1,-1 1-1,0-1 1,0 1-1,1-1 0,-1 1 1,0 0-1,0-1 1,0 1-1,0-1 1,0 1-1,0-1 1,0 1-1,0 0 0,0-1 1,0 1-1,0-1 1,0 2-1,2 28 243,-2-28-272,-2 57-1,-3 0 0,-24 116 0,16-113 0,3 0 0,-3 91 0,13-152 0,0-1 0,0 1 0,0 0 0,0 0 0,0 0 0,0 0 0,0-1 0,0 1 0,0 0 0,0 0 0,0 0 0,0 0 0,1-1 0,-1 1 0,0 0 0,1 0 0,-1-1 0,1 1 0,-1 0 0,1 0 0,-1-1 0,1 1 0,-1 0 0,1-1 0,-1 1 0,1-1 0,0 1 0,-1-1 0,2 1 0,0-1 0,-1 0 0,1 0 0,-1 0 0,0 0 0,1-1 0,-1 1 0,1-1 0,-1 1 0,0-1 0,1 1 0,-1-1 0,0 0 0,0 1 0,1-1 0,0-2 0,45-43 0,-45 44 0,55-72 0,-43 53 0,1 1 0,1 0 0,1 1 0,31-27 0,-47 45 0,-1 1 0,1-1 0,-1 1 0,1-1 0,-1 1 0,1-1 0,-1 1 0,1-1 0,-1 1 0,1 0 0,-1-1 0,1 1 0,0 0 0,-1-1 0,1 1 0,0 0 0,-1 0 0,1 0 0,0 0 0,-1 0 0,1 0 0,0 0 0,0 0 0,-1 0 0,1 0 0,0 0 0,-1 0 0,1 0 0,0 0 0,-1 1 0,1-1 0,0 0 0,-1 1 0,1-1 0,-1 0 0,1 1 0,-1-1 0,1 1 0,0-1 0,-1 0 0,0 1 0,1 0 0,-1-1 0,1 1 0,-1-1 0,0 1 0,1-1 0,-1 1 0,0 0 0,1-1 0,-1 1 0,0 0 0,0-1 0,0 1 0,0 0 0,0-1 0,0 2 0,3 49 0,-4-41 0,-2 69 0,0-50 0,2 0 0,4 52 0,1-70-363,4-10-6561</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3.553"/>
    </inkml:context>
    <inkml:brush xml:id="br0">
      <inkml:brushProperty name="width" value="0.025" units="cm"/>
      <inkml:brushProperty name="height" value="0.025" units="cm"/>
    </inkml:brush>
  </inkml:definitions>
  <inkml:trace contextRef="#ctx0" brushRef="#br0">1 682 11883,'0'0'16208,"13"-9"-14404,16-13-1470,-1-2 0,-1 0 1,-1-2-1,25-32 0,98-137 810,-116 150-1087,-19 26-57,33-43 0,-3-1 0,35-70 0,-79 133 0,0 0 0,0 0 0,0 0 0,0 0 0,0 0 0,0 0 0,0 0 0,1 0 0,-1 0 0,0 0 0,0 0 0,0 0 0,0 0 0,0 0 0,0 0 0,0 0 0,0 0 0,1 0 0,-1 0 0,0 0 0,0 0 0,0 0 0,0 0 0,0 0 0,0 0 0,0 0 0,0 0 0,1 0 0,-1 0 0,0 0 0,0 0 0,0 0 0,0 0 0,0-1 0,0 1 0,0 0 0,0 0 0,0 0 0,0 0 0,0 0 0,0 0 0,-1 19 0,-8 26 0,-118 460 0,121-484 0,2 0 0,0 1 0,-2 36 0,9-46-782,4-16-1121,3-20-2608,-9 14 3367,-1-1 0,-1 1 1,1 0-1,-5-20 0,-19-33-377,8 33 3546,-3 1 1,-22-28 0,28 40-463,35 31 2607,64 20-3631,-61-29-548,0 0 0,0-2 1,0-1-1,1 0 0,-1-2 1,1-1-1,49-9 0,-74 10 17,0-1 0,0 1 0,0 0 0,0-1 0,0 1 0,0 0 0,0 0 0,0 0 0,0 0 0,0 0 0,0 0 0,0 0 0,1 0 0,-1 0 0,0 1 0,0-1 0,0 0 0,0 1 1,0-1-1,-1 1 0,1-1 0,0 1 0,0-1 0,0 1 0,0 0 0,0-1 0,-1 1 0,1 0 0,0 0 0,-1 0 0,1-1 0,0 3 0,1 34 538,-3-28-433,-15 90 1099,16-98-1212,0-1 0,0 0 1,0 0-1,0 0 0,0 0 1,0 0-1,0 1 0,0-1 1,0 0-1,0 0 0,0 0 1,0 0-1,0 0 0,0 0 1,0 1-1,1-1 0,-1 0 1,0 0-1,0 0 0,0 0 1,0 0-1,0 0 0,0 0 1,0 1-1,0-1 0,1 0 1,-1 0-1,0 0 0,0 0 1,0 0-1,0 0 0,0 0 1,0 0-1,1 0 0,-1 0 1,0 0-1,0 0 0,0 0 1,0 0-1,0 0 0,0 0 1,1 0-1,-1 0 0,0 0 1,0 0-1,0 0 0,0 0 1,0 0-1,1 0 0,-1 0 1,0 0-1,0 0 0,0 0 1,0-1-1,0 1 0,0 0 1,0 0-1,0 0 0,1 0 1,-1 0-1,0 0 0,0 0 1,0-1-1,13-10 5,11-17-10,-9 7 5,46-52 0,-57 68 0,0 1 0,1 0 0,-1 0 0,1 0 0,0 1 0,0 0 0,0 0 0,1 0 0,-1 1 0,1-1 0,-1 1 0,11-2 0,-15 4 0,1 0 0,-1 1 0,0-1 0,0 0 0,0 1 0,0-1 0,0 0 0,0 1 0,0 0 0,0-1 0,-1 1 0,1-1 0,0 1 0,0 0 0,0 0 0,0 0 0,-1-1 0,1 1 0,0 0 0,-1 0 0,1 0 0,-1 0 0,1 0 0,-1 0 0,0 0 0,1 0 0,-1 0 0,0 0 0,0 0 0,1 0 0,-1 1 0,0-1 0,0 0 0,0 0 0,-1 1 0,2 53 0,-2-40 0,-6 87 0,7-102-26,1-1 1,0 1-1,0 0 0,0 0 0,-1 0 1,1-1-1,0 1 0,0-1 1,-1 1-1,1 0 0,0-1 0,-1 1 1,1-1-1,-1 0 0,1 1 0,-1-1 1,1 1-1,-1-1 0,1 0 1,-1 1-1,1-2 0,42-68-8366,-14 21 182</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4.302"/>
    </inkml:context>
    <inkml:brush xml:id="br0">
      <inkml:brushProperty name="width" value="0.025" units="cm"/>
      <inkml:brushProperty name="height" value="0.025" units="cm"/>
    </inkml:brush>
  </inkml:definitions>
  <inkml:trace contextRef="#ctx0" brushRef="#br0">136 1 13389,'0'0'9913,"-7"10"-7254,-9 16-2165,2 1-1,0 0 1,2 1 0,0 1 0,2 0 0,2 0 0,-10 59 0,7-6 934,-1 153-1,11-228-1427,1-5 0,0 0 0,-1 1 0,1-1 0,0 1 0,0-1 0,0 0 0,0 1 0,1-1 0,-1 0 0,1 1 0,-1-1 0,1 0 0,0 0 0,0 1 0,0-1 0,0 0 0,0 0 0,0 0 0,3 2 0,-3-11 0,1-1 0,-1 0 0,-1 0 0,1-14 0,-4-52 0,1 39 0,2 1 0,6-65 0,-4 95 0,-1 1 0,0-1 0,1 1 0,0 0 0,0-1 0,0 1 0,0 0 0,0 0 0,1 0 0,-1 0 0,1 0 0,0 1 0,0-1 0,0 1 0,0 0 0,0 0 0,0 0 0,1 0 0,-1 1 0,1-1 0,-1 1 0,1 0 0,-1 0 0,1 0 0,0 0 0,6 0 0,5-1 0,0 1 0,1 0 0,-1 1 0,0 1 0,21 3 0,-32-4 0,0 1 0,1 0 0,-1-1 0,0 1 0,0 1 0,0-1 0,0 1 0,0-1 0,0 1 0,-1 0 0,1 0 0,-1 1 0,1-1 0,-1 1 0,0 0 0,0 0 0,0 0 0,0 0 0,0 0 0,-1 1 0,0-1 0,1 1 0,-1 0 0,-1-1 0,1 1 0,0 0 0,-1 0 0,0 0 0,0 1 0,0-1 0,0 0 0,-1 0 0,0 7 0,-1 10 0,-1 1 0,-2-1 0,0 0 0,-1 0 0,-11 30 0,-1 5 0,10-9 0,8-47 0,-1 0 0,1 1 0,-1-1 0,1 1 0,-1-1 0,1 0 0,-1 1 0,1-1 0,-1 0 0,1 0 0,-1 0 0,1 1 0,0-1 0,-1 0 0,1 0 0,-1 0 0,1 0 0,0 0 0,-1 0 0,1 0 0,-1 0 0,1 0 0,0 0 0,-1 0 0,1 0 0,-1-1 0,1 1 0,-1 0 0,1 0 0,-1-1 0,1 1 0,-1 0 0,1-1 0,0 0 0,13-9 0,-1-1 0,0 0 0,-1-1 0,0-1 0,-1 0 0,17-26 0,-11 17 0,97-138 0,-112 167 0,-1 0 0,0 0 0,0 0 0,-1 0 0,0 1 0,0 6 0,-8 54 0,4-40 0,1 0 0,2 0 0,2 33 0,-1-59 0,-1 0 0,1 1 0,1-1 0,-1 0 0,0 0 0,0 0 0,1 0 0,-1 1 0,1-1 0,0 0 0,0 0 0,0 0 0,0 0 0,0 0 0,0-1 0,0 1 0,1 0 0,-1 0 0,0-1 0,1 1 0,0-1 0,-1 1 0,1-1 0,0 0 0,0 1 0,0-1 0,0 0 0,-1 0 0,2-1 0,-1 1 0,0 0 0,0-1 0,0 1 0,0-1 0,0 1 0,0-1 0,1 0 0,-1 0 0,0 0 0,0 0 0,0-1 0,1 1 0,-1-1 0,3 0 0,2-1 0,1-1 0,0 0 0,-1-1 0,1 0 0,-1 0 0,0 0 0,0-1 0,-1 0 0,1 0 0,8-10 0,1-4 0,-1 0 0,20-33 0,-30 45 0,-1-1 0,0 0 0,0 0 0,-1 0 0,0 0 0,-1 0 0,0-1 0,0 0 0,-1 1 0,1-15 0,-3 22 0,0-1 0,0 1 0,0 0 0,0 0 0,0 0 0,0 0 0,-1 0 0,1 0 0,0 0 0,0 1 0,-1-1 0,1 0 0,-1 1 0,1-1 0,-1 1 0,1 0 0,-1-1 0,1 1 0,-1 0 0,1 0 0,-1 0 0,1 0 0,-1 0 0,1 0 0,-1 0 0,1 0 0,-3 1 0,1-1 0,0 0 0,1 0 0,-1 1 0,0-1 0,0 1 0,0-1 0,0 1 0,0 0 0,1 0 0,-1 0 0,0 1 0,1-1 0,-1 0 0,1 1 0,-4 2 0,37-9 0,46-42-4276,-29 17-2007,-25 16-5035</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5.094"/>
    </inkml:context>
    <inkml:brush xml:id="br0">
      <inkml:brushProperty name="width" value="0.025" units="cm"/>
      <inkml:brushProperty name="height" value="0.025" units="cm"/>
    </inkml:brush>
  </inkml:definitions>
  <inkml:trace contextRef="#ctx0" brushRef="#br0">181 397 10890,'0'0'20932,"-11"-4"-20136,7 2-790,0 0 0,0 0 0,0 1 0,-1-1 1,1 1-1,0 0 0,-1 0 0,1 0 1,-1 1-1,1 0 0,-1 0 0,1 0 0,-1 0 1,1 1-1,-1 0 0,1 0 0,0 0 1,-1 0-1,1 1 0,0-1 0,0 1 1,0 0-1,-7 5 0,6-4-6,0 1 0,1-1 0,-1 1 0,1 0 0,0 0 0,0 1 0,0-1 0,0 1 0,1 0 0,0 0 0,0 0 0,0 1 0,1-1 0,-1 0 0,-1 9 0,4-14 0,0 1 0,0 0 0,1 0 0,-1 0 0,0-1 0,0 1 0,0 0 0,1 0 0,-1-1 0,0 1 0,1 0 0,-1-1 0,1 1 0,-1 0 0,1-1 0,-1 1 0,1-1 0,0 1 0,-1-1 0,1 1 0,-1-1 0,1 1 0,0-1 0,-1 1 0,1-1 0,0 0 0,0 1 0,-1-1 0,1 0 0,0 0 0,0 0 0,0 0 0,-1 0 0,1 0 0,0 0 0,1 0 0,37-1 0,-32 1 0,50-7 0,-38 4 0,0 1 0,-1 0 0,25 2 0,-36 1 0,-1 0 0,1 0 0,0 0 0,-1 1 0,1 0 0,-1 0 0,0 1 0,0 0 0,0 0 0,0 1 0,0-1 0,-1 1 0,6 5 0,-9-7 0,-1-1 0,1 1 0,0-1 0,0 1 0,0-1 0,0 0 0,0 0 0,0 0 0,0 0 0,0 0 0,0 0 0,5 0 0,-6-1 0,0 0 0,1 0 0,-1-1 0,0 1 0,0-1 0,0 1 0,0-1 0,1 1 0,-1-1 0,0 0 0,0 1 0,0-1 0,0 0 0,0 0 0,0 0 0,-1 0 0,1 0 0,0 0 0,0 0 0,-1 0 0,1 0 0,0 0 0,-1 0 0,1-3 0,18-40 0,-15 33 0,0 0 0,1 0 0,0 0 0,1 1 0,7-11 0,-10 19-4,1 1-1,-1 0 1,0 0-1,0 0 1,0 0 0,1 0-1,-1 0 1,0 1-1,1 0 1,4 0 0,14-3-103,-9-2-30,0 0 1,-1-1-1,0-1 0,0 0 0,-1-1 1,0 0-1,0 0 0,-1-1 0,0-1 1,11-13-1,4-7 213,-1-2 0,25-44 0,-38 59 96,-1-1 0,-1 0-1,-1 0 1,-1-1 0,10-37 0,-19 51-220,-4 10 34,-7 14 54,-1 7-5,0 1 1,2 1-1,1 1 0,1-1 0,2 2 0,1-1 0,1 1 0,1 0 1,2 0-1,1 0 0,2 37 0,1-58-188,1 0 0,0 0 0,0 0 0,0-1 1,1 1-1,1-1 0,-1 0 0,10 15 0,-11-20 60,0 1-1,1-1 1,-1 0 0,1 1-1,-1-1 1,1-1 0,0 1-1,1 0 1,-1-1-1,0 1 1,1-1 0,-1 0-1,1 0 1,-1-1 0,1 1-1,0-1 1,0 1 0,0-1-1,0-1 1,8 2 0,-12-2 4,1 0 1,-1 0-1,1 0 1,-1 0 0,1 0-1,-1 0 1,1 0 0,-1 0-1,1 0 1,-1 0 0,1 0-1,-1 0 1,1 0 0,-1-1-1,1 1 1,-1 0 0,1 0-1,-1-1 1,0 1-1,1 0 1,-1 0 0,1-1-1,-1 1 1,0-1 0,1 1-1,-1 0 1,0-1 0,1 1-1,-1-1 1,0 1 0,0-1-1,1 1 1,-1-1 0,0 0-1,-6-19-965,-23-15 1234,-49-32 1603,51 47-679,1-2 0,2-1 0,0-1 0,-38-48 0,62 72-1104,-1-1 0,1 0 0,-1 1 0,1-1 0,0 0 0,-1 0 0,1 1 0,0-1 0,0 0 0,-1 0 0,1 0 0,0 1 0,0-1 0,0 0 0,0 0 0,0 0 0,0 1 0,0-1 0,0 0 0,1 0 0,-1 0 0,0 1 0,0-1 0,1 0 0,-1 0 0,0 1 0,1-1 0,-1 0 0,1 0 0,-1 1 0,1-1 0,-1 1 0,1-1 0,-1 0 0,1 1 0,0-1 0,-1 1 0,1-1 0,0 1 0,-1 0 0,1-1 0,0 1 0,0 0 0,-1-1 0,1 1 0,0 0 0,0 0 0,0 0 0,-1 0 0,1 0 0,0 0 0,0 0 0,0 0 0,0 0 0,60-3 0,-49 3 0,131 2-283,64-2-5077,-129-6-6966</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6.937"/>
    </inkml:context>
    <inkml:brush xml:id="br0">
      <inkml:brushProperty name="width" value="0.025" units="cm"/>
      <inkml:brushProperty name="height" value="0.025" units="cm"/>
    </inkml:brush>
  </inkml:definitions>
  <inkml:trace contextRef="#ctx0" brushRef="#br0">223 68 12332,'0'0'15449,"2"-10"-12737,-1 6-2471,0 1-104,0 0-1,-1 1 0,1-1 0,-1 0 0,0 0 0,1 1 0,-1-1 1,0 0-1,-1 0 0,0-5 0,0 7-117,0 0 0,0-1 0,0 1 0,0 0 1,0 0-1,0 0 0,0 0 0,0 0 0,-1 0 0,1 0 0,0 0 0,-1 0 0,1 0 1,-1 1-1,1-1 0,-1 1 0,1-1 0,-1 1 0,1 0 0,-1-1 0,1 1 0,-1 0 0,0 0 1,1 0-1,-1 0 0,1 0 0,-3 1 0,-6-1-19,1 1 0,-1 1 0,1 0 0,-1 0 0,1 0 0,-1 2 0,1-1 0,-14 8 0,19-9 0,1-1 0,-1 1 0,0 1 0,1-1 0,0 0 0,-1 1 0,1 0 0,0 0 0,0 0 0,1 0 0,-1 0 0,1 0 0,-1 1 0,1-1 0,0 1 0,1 0 0,-1 0 0,0-1 0,1 1 0,0 0 0,0 0 0,-1 8 0,2-12 0,1 1 0,-1-1 0,0 1 0,0 0 0,1-1 0,-1 1 0,0-1 0,1 1 0,-1-1 0,1 1 0,-1-1 0,1 0 0,-1 1 0,0-1 0,1 1 0,0-1 0,-1 0 0,1 1 0,-1-1 0,1 0 0,-1 0 0,1 1 0,0-1 0,-1 0 0,1 0 0,-1 0 0,1 0 0,0 0 0,-1 0 0,2 0 0,24 1 0,-21-1 0,162 0-486,-167 0 488,1 0 0,0 0 0,0-1 1,-1 1-1,1 0 0,0 0 0,0 0 0,-1 1 0,1-1 0,0 0 0,0 0 0,-1 0 0,1 0 0,0 1 0,-1-1 0,1 0 1,0 1-1,-1-1 0,1 1 0,0-1 0,-1 0 0,1 1 0,-1-1 0,1 1 0,-1 0 0,1-1 0,-1 1 0,1-1 1,0 2-1,-1 0 8,0-1 1,0 0-1,0 1 1,-1-1-1,1 0 1,0 1-1,-1-1 1,1 0-1,0 1 1,-1-1-1,0 0 1,1 0 0,-1 0-1,0 1 1,0 0-1,-38 38 245,16-23-255,-1-1 0,0-1 0,-1 0 0,-1-2 0,-1-2 0,-43 15 0,75-35 79,8-4-473,10-5-964,72-54-10609,-48 38 3442</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7.264"/>
    </inkml:context>
    <inkml:brush xml:id="br0">
      <inkml:brushProperty name="width" value="0.025" units="cm"/>
      <inkml:brushProperty name="height" value="0.025" units="cm"/>
    </inkml:brush>
  </inkml:definitions>
  <inkml:trace contextRef="#ctx0" brushRef="#br0">30 0 11915,'0'0'14099,"-4"10"-11873,2-3-1977,-3 8 451,0 1-1,1-1 1,1 1 0,0 0-1,0 28 1,3-43-698,0 1 0,0-1 1,1 0-1,-1 0 0,0 0 1,1 1-1,-1-1 0,1 0 0,-1 0 1,1 0-1,0 0 0,-1 0 1,1 0-1,0 0 0,0 0 0,0 0 1,-1-1-1,1 1 0,0 0 0,0 0 1,0-1-1,0 1 0,1-1 1,-1 1-1,0-1 0,0 1 0,0-1 1,0 0-1,0 1 0,1-1 0,-1 0 1,0 0-1,0 0 0,0 0 1,1 0-1,-1 0 0,0 0 0,0 0 1,1-1-1,-1 1 0,0 0 0,0-1 1,2 0-1,3-1-4,-1 1-1,1-1 1,-1-1-1,1 1 1,-1-1-1,0 0 1,9-6-1,-8 4 3,-1-1 0,0 1 0,0-1 0,0 0 0,-1 0 0,0 0 0,0-1 0,0 1 0,-1-1 0,0 0 0,0 0 0,-1 0 0,0 0 0,0-1 0,1-12 0,-21 52 0,12-19-274,2 0 0,-1 0 0,1 0 1,1 0-1,1 1 0,0 0 0,0-1 0,2 1 0,0 16 0,0-29 89,0 0 0,1 0 0,-1 0-1,1 0 1,-1 0 0,1 0-1,-1 0 1,1 0 0,-1-1-1,1 1 1,0 0 0,-1 0-1,1-1 1,0 1 0,0 0 0,-1-1-1,1 1 1,0-1 0,0 1-1,0-1 1,0 1 0,0-1-1,0 0 1,0 0 0,0 1 0,0-1-1,0 0 1,0 0 0,0 0-1,0 0 1,0 0 0,0 0-1,0 0 1,0 0 0,0 0 0,0-1-1,0 1 1,0 0 0,0-1-1,0 1 1,-1-1 0,2 0-1,4-1-651,-1 0-1,1 0 0,-1-1 1,0 0-1,0 0 0,5-4 1,18-19-4790</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7.935"/>
    </inkml:context>
    <inkml:brush xml:id="br0">
      <inkml:brushProperty name="width" value="0.025" units="cm"/>
      <inkml:brushProperty name="height" value="0.025" units="cm"/>
    </inkml:brush>
  </inkml:definitions>
  <inkml:trace contextRef="#ctx0" brushRef="#br0">100 1 12075,'0'0'13341,"-9"11"-11846,1-2-1184,-42 56 593,45-59-704,2 0-1,-1 0 1,1 1-1,-1-1 1,2 1 0,-1-1-1,1 1 1,0 0 0,0 0-1,0 9 1,29-28 611,-23 9-983,0 1-1,1-1 0,0 1 0,-1-1 0,1 1 0,0 1 0,0-1 0,0 1 0,0 0 0,0 0 1,1 0-1,-1 1 0,6 0 0,-8 0 114,-1 1 1,0-1-1,1 1 0,-1 0 1,0 0-1,0 0 0,0 0 1,1 0-1,-1 1 0,0-1 1,-1 1-1,1-1 0,0 1 1,0-1-1,-1 1 1,1 0-1,-1 0 0,1 0 1,-1 0-1,0 0 0,0 0 1,1 1-1,-2-1 0,1 0 1,0 0-1,0 1 0,-1-1 1,0 1-1,1 3 0,4 23 346,-2 1 0,-1 0 0,-1-1 0,-2 1 0,-4 30-1,3-43 120,-1 0 0,-1 1 1,0-1-1,-1-1 0,-1 1 0,-1-1 0,0 0 0,-1 0 0,-18 24 0,5-19-374,20-21-32,1 0 0,0 0 1,-1 0-1,1 0 0,0 0 0,0 0 0,-1 0 1,1 0-1,0 0 0,-1 0 0,1-1 0,0 1 0,-1 0 1,1 0-1,0 0 0,0 0 0,-1 0 0,1 0 1,0-1-1,0 1 0,-1 0 0,1 0 0,0-1 1,0 1-1,-1 0 0,1 0 0,0-1 0,0 1 1,0 0-1,0 0 0,-1-1 0,1 1 0,0 0 0,0-1 1,0 1-1,0 0 0,0 0 0,0-1 0,0 1 1,0 0-1,0-1 0,0-5-1,0 1 0,0-1 0,0 1 0,1 0 0,0-1 0,0 1 0,3-9 0,24-54 1,2 1 0,3 2 0,54-79 0,-19 32 0,-66 108-21,0 0-74,0 1 0,0 0 0,0-1 0,0 1-1,-1-1 1,1 0 0,-1 0 0,0 1 0,0-1 0,0-6-1,-18 16-85,9 0 270,0 1 0,1 0 0,-1 1 1,1-1-1,1 2 0,0-1 0,0 1 1,0-1-1,1 1 0,1 1 0,-1-1 1,2 1-1,-5 13 0,8-22-89,0 0 0,0 0 0,0 0 0,0 0 0,0 0 0,0 0 0,1-1 0,-1 1 0,0 0 0,0 0 0,1 0 0,-1 0 0,0 0 0,1 0 0,-1 0 0,1-1 0,-1 1 0,1 0 0,0 0 0,-1-1 0,1 1 0,0 0 0,-1-1 0,1 1 0,0-1 0,0 1 0,0-1 0,-1 1 0,1-1 0,0 1 0,0-1 0,0 0 0,0 0 0,0 1 0,0-1 0,0 0 0,0 0 0,0 0 0,0 0 0,-1 0 0,1 0 0,0 0 0,0 0 0,2-1 0,46-10 0,-21-1 0,0-1 0,29-18 0,-38 18 0,1 2 0,1 0 0,0 2 0,1 0 0,27-7 0,-48 16 0,1-1 0,-1 1 0,0 0 0,1-1 0,-1 1 0,0 0 0,1 0 0,-1 0 0,1 0 0,-1 0 0,0 0 0,1 0 0,-1 0 0,0 1 0,1-1 0,-1 1 0,0-1 0,0 1 0,1-1 0,-1 1 0,0 0 0,0-1 0,0 1 0,0 0 0,0 0 0,0 0 0,0 0 0,0 0 0,0 0 0,0 0 0,0 0 0,-1 0 0,1 1 0,0-1 0,-1 0 0,1 0 0,-1 1 0,1-1 0,-1 0 0,0 1 0,0-1 0,1 0 0,-1 1 0,0-1 0,0 3 0,-1 9 0,0 0 0,-1 1 0,0-1 0,-5 15 0,-1 7 0,8-34 0,0-1 0,0 1 0,0-1 0,0 1 0,0-1 0,1 0 0,-1 1 0,0-1 0,0 1 0,0-1 0,0 1 0,0-1 0,1 0 0,-1 1 0,0-1 0,0 0 0,0 1 0,1-1 0,-1 0 0,0 1 0,1-1 0,-1 0 0,0 1 0,1-1 0,-1 0 0,0 0 0,1 0 0,-1 1 0,0-1 0,1 0 0,-1 0 0,1 0 0,-1 0 0,1 0 0,-1 0 0,0 0 0,1 0 0,-1 1 0,1-2 0,-1 1 0,0 0 0,1 0 0,-1 0 0,1 0 0,-1 0 0,1 0 0,-1 0 0,0 0 0,1-1 0,-1 1 0,0 0 0,1 0 0,-1-1 0,0 1 0,1 0 0,-1 0 0,1-1 0,-1 1 0,15-8 0,-1-1 0,0 0 0,19-17 0,-26 19 0,1 1 0,0-1 0,0 1 0,1 0 0,0 1 0,0 0 0,0 1 0,0-1 0,1 2 0,0-1 0,0 2 0,17-4 0,-26 6 0,-1 0 0,1 0 0,0 0 0,-1 0 0,1 0 0,-1 0 0,1 0 0,-1 1 0,1-1 0,-1 0 0,1 0 0,-1 0 0,1 1 0,-1-1 0,0 0 0,1 1 0,-1-1 0,1 0 0,-1 1 0,0-1 0,1 0 0,-1 1 0,0-1 0,1 1 0,-1-1 0,0 1 0,1-1 0,-1 1 0,0-1 0,0 1 0,0 0 0,2 23 0,-13 23 0,9-41-61,-13 30-2669,14-34 1964,0 1 0,-1 0 0,0-1 0,1 1-1,-1-1 1,0 1 0,0-1 0,0 0 0,-4 3-1,-2-3-13636</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8.737"/>
    </inkml:context>
    <inkml:brush xml:id="br0">
      <inkml:brushProperty name="width" value="0.025" units="cm"/>
      <inkml:brushProperty name="height" value="0.025" units="cm"/>
    </inkml:brush>
  </inkml:definitions>
  <inkml:trace contextRef="#ctx0" brushRef="#br0">19 116 17713,'0'0'11808,"10"3"-10724,-7-1-1028,0-1 1,0 0-1,0 0 0,1 0 0,-1-1 1,0 1-1,0-1 0,0 1 1,0-1-1,1 0 0,-1 0 0,0-1 1,0 1-1,0-1 0,0 1 1,1-1-1,-1 0 0,0 0 1,0 0-1,0-1 0,-1 1 0,1-1 1,0 1-1,-1-1 0,1 0 1,-1 0-1,1-1 0,-1 1 1,0 0-1,0-1 0,0 1 0,2-4 1,0 1-34,-1 0 1,1 0 0,-1 0-1,-1 0 1,1 0-1,-1-1 1,0 1 0,0-1-1,1-6 1,-3 11-21,1 0-1,-1 0 1,0-1-1,0 1 1,0 0 0,0 0-1,0 0 1,-1-1-1,1 1 1,0 0 0,0 0-1,-1 0 1,1 0-1,-1 0 1,1 0 0,-1 0-1,1 0 1,-1 0-1,-1-2 1,0 2-2,1 0 0,-1 0 0,1 0-1,-1 1 1,1-1 0,-1 1 0,1-1 0,-1 1 0,0-1-1,1 1 1,-1 0 0,0 0 0,0 0 0,1 0 0,-1 0-1,0 0 1,1 0 0,-3 1 0,-1 0-1,0 1 0,0-1 0,0 1 0,0 0 0,1 1 0,-1-1 0,1 1 0,0 0 0,-1 0 0,1 1 0,0-1 0,1 1 0,-1 0 0,1 0 0,0 0 0,0 0 0,0 0 0,0 1 0,1-1 0,-5 11 0,2-3 0,1 0 0,0 0 0,0 1 0,1 0 0,1-1 0,0 1 0,-1 18 0,3-30 0,0 1 0,0-1 0,0 1 0,0-1 0,0 0 0,0 1 0,1-1 0,-1 1 0,0-1 0,1 0 0,-1 1 0,1-1 0,-1 0 0,1 0 0,0 1 0,-1-1 0,1 0 0,0 0 0,0 0 0,0 0 0,0 0 0,0 0 0,0 0 0,0 0 0,0 0 0,1 0 0,0 0 0,1 0 0,0 0 0,0-1 0,0 0 0,0 1 0,0-1 0,-1 0 0,1 0 0,0-1 0,0 1 0,0-1 0,0 1 0,4-3 0,6-1 0,-1-1 0,0-1 0,0 0 0,19-14 0,6-12-39,-30 24 5,0 1 1,1 0-1,0 1 1,0 0-1,1 0 1,-1 0 0,1 1-1,0 1 1,11-5-1,-19 10 14,0-1-1,-1 0 1,1 0-1,0 0 1,0 1-1,0-1 0,0 0 1,0 1-1,-1-1 1,1 1-1,0-1 1,0 1-1,-1-1 1,1 1-1,0-1 1,-1 1-1,1 0 0,0-1 1,-1 1-1,1 0 1,-1 0-1,1-1 1,-1 1-1,0 0 1,1 0-1,-1 0 1,0 0-1,1 0 0,-1 0 1,0-1-1,0 1 1,0 0-1,0 0 1,0 0-1,0 0 1,0 0-1,0 1 1,-1 49-2,1-38 13,0-10 12,-1 4 85,1 1 0,1 0-1,0-1 1,0 1 0,0-1 0,3 11 0,-3-17-68,-1 0-1,1 0 1,-1 0 0,1 0-1,0 0 1,-1 0-1,1 0 1,0 0-1,0 0 1,0 0-1,0 0 1,-1 0 0,1-1-1,0 1 1,1 0-1,-1-1 1,0 1-1,0-1 1,1 1-1,1 0-8,-1-1 0,0 0 0,0 0 0,0 0 0,0 0 0,1-1 0,-1 1 0,0 0 0,0-1 0,0 0 0,0 1 0,0-1 0,0 0 0,0 0 0,2-1 0,6-5-11,0-1 0,0 0 0,-1 0 0,0-1 0,-1 0 0,15-19 0,-16 18 0,1 1 0,0-1 0,0 2 0,1-1 0,0 1 0,0 1 0,14-9 0,-22 16-100,-1 0 1,0 0-1,1 0 0,-1 0 0,1 0 1,-1 0-1,1 1 0,-1-1 1,1 0-1,-1 0 0,0 1 1,1-1-1,-1 0 0,0 1 0,1-1 1,-1 0-1,0 1 0,1-1 1,-1 1-1,0-1 0,0 0 1,1 1-1,-1-1 0,0 1 0,0-1 1,0 1-1,0-1 0,0 1 1,1-1-1,-1 0 0,0 1 1,0-1-1,0 1 0,0-1 0,0 1 1,-1-1-1,1 1 0,0-1 1,0 1-1,0 0 0,1 35-8016,-1-16 2949</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9.109"/>
    </inkml:context>
    <inkml:brush xml:id="br0">
      <inkml:brushProperty name="width" value="0.025" units="cm"/>
      <inkml:brushProperty name="height" value="0.025" units="cm"/>
    </inkml:brush>
  </inkml:definitions>
  <inkml:trace contextRef="#ctx0" brushRef="#br0">144 245 5285,'5'-16'5130,"61"-213"7501,-106 359-8961,25-77-3120,2 1-1,3 1 0,2 0 0,0 59 1,7-113-549,1 0 1,0-1-1,0 1 1,-1 0-1,1 0 0,0-1 1,0 1-1,0 0 1,0 0-1,0 0 1,0-1-1,0 1 1,1 0-1,-1 0 1,0-1-1,0 1 1,1 0-1,-1 0 1,0-1-1,1 1 1,-1 0-1,0-1 1,1 1-1,-1 0 1,1-1-1,-1 1 1,1-1-1,0 1 1,-1-1-1,1 1 1,-1-1-1,1 1 1,0-1-1,0 0 1,-1 1-1,1-1 1,0 0-1,-1 0 1,1 1-1,0-1 0,0 0 1,0 0-1,-1 0 1,1 0-1,0 0 1,0 0-1,1 0 1,0-1-66,-1 0 0,1 0 0,0 0 0,-1 0 0,1 0 1,-1 0-1,1 0 0,-1 0 0,1-1 0,-1 1 0,0-1 0,0 1 0,0-1 0,0 1 1,0-1-1,0 0 0,0 1 0,0-1 0,0-2 0,1-1-187,-1 0 0,0 0 0,0-1-1,-1 1 1,0 0 0,1 0 0,-2-1 0,1 1 0,-1 0-1,1 0 1,-2-1 0,-1-5 0,1 5 267,-1 0 0,1 0 1,-2 1-1,1-1 0,-1 0 0,1 1 1,-2 0-1,-7-8 0,-1 1 768,-1 1-1,-1 1 0,0 0 1,0 1-1,-1 0 1,-22-8-1,37 17-473,168-6 1839,-112 1-5890,0 0-6102,-27 1-588</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9.211"/>
    </inkml:context>
    <inkml:brush xml:id="br0">
      <inkml:brushProperty name="width" value="0.025" units="cm"/>
      <inkml:brushProperty name="height" value="0.025" units="cm"/>
    </inkml:brush>
  </inkml:definitions>
  <inkml:trace contextRef="#ctx0" brushRef="#br0">181 26 9513,'-3'-13'9158,"-7"4"-3316,-21 5-1204,25 5-4467,-1-1 0,1 2 0,0-1 0,-1 1 0,1-1 0,0 2 0,-10 4 1,8-1-69,0-1 1,0 2-1,1-1 1,-13 14-1,17-16-89,1-1-1,-1 0 0,1 1 1,0 0-1,-1-1 0,2 1 1,-1 0-1,0 0 0,1 0 1,0 0-1,0 0 1,0 1-1,-1 6 0,3-10-12,-1-1 1,0 1-1,1 0 0,-1 0 0,1-1 0,-1 1 1,1 0-1,-1 0 0,1-1 0,0 1 0,-1 0 1,1-1-1,0 1 0,0-1 0,-1 1 0,1-1 1,0 1-1,0-1 0,0 0 0,-1 1 0,1-1 0,0 0 1,0 0-1,0 0 0,0 0 0,0 1 0,0-1 1,0 0-1,0-1 0,1 1 0,39 0 40,-28-1-55,100 1-803,-112 0 813,1 0 0,-1 0 0,0 0 0,0 0-1,1 1 1,-1-1 0,0 0 0,0 1-1,1-1 1,-1 1 0,0-1 0,0 1-1,0 0 1,0-1 0,0 1 0,0 0-1,0 0 1,0 0 0,0 0 0,0 0-1,0 0 1,-1 0 0,1 0 0,0 0-1,-1 0 1,1 2 0,0 0 60,0 0-1,-1 0 1,1 0-1,-1 0 1,0 0-1,0 0 1,0 0 0,-1 0-1,1 0 1,-2 6-1,-1 1 230,0 0 0,-1 0-1,0 0 1,-1 0 0,-7 12-1,9-17-279,0-1-1,0 1 0,-1-1 1,1 0-1,-1 0 0,0 0 0,0 0 1,0-1-1,-1 1 0,1-1 1,-1 0-1,1-1 0,-1 1 1,0-1-1,0 0 0,-1 0 1,1 0-1,0-1 0,-1 0 1,-7 1-1,12-2-62,0 0 0,1 0 0,-1-1 0,0 1 1,0 0-1,1-1 0,-1 1 0,0 0 0,0-1 0,1 1 0,-1-1 0,0 1 1,1-1-1,-1 0 0,1 1 0,-1-1 0,1 0 0,-1 1 0,1-1 0,-1 0 0,1 1 1,-1-1-1,1 0 0,0 0 0,0 1 0,-1-1 0,1 0 0,0 0 0,0 0 1,0 0-1,0 1 0,0-1 0,0 0 0,0 0 0,0 0 0,0 0 0,0 1 1,1-1-1,-1 0 0,0 0 0,0 0 0,1 1 0,-1-1 0,1 0 0,0 0 0,17-39-5783,4 16-1190</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9.449"/>
    </inkml:context>
    <inkml:brush xml:id="br0">
      <inkml:brushProperty name="width" value="0.025" units="cm"/>
      <inkml:brushProperty name="height" value="0.025" units="cm"/>
    </inkml:brush>
  </inkml:definitions>
  <inkml:trace contextRef="#ctx0" brushRef="#br0">217 3 18866,'-9'-1'4249,"5"1"-3804,-14-1 1480,1 0-1,-1 1 0,-20 3 1,32-2-1739,-1 1 0,1-1 0,-1 1 0,1 1 0,0-1 0,-1 1 0,-10 6 0,13-7-185,1 1 0,-1-1 0,0 0 1,1 1-1,0 0 0,0 0 0,0 0 1,0 0-1,0 0 0,1 0 0,-1 1 1,1-1-1,0 1 0,0 0 0,0 0 1,-2 7-1,4-11-1,0 1 0,1-1 0,-1 1 0,0-1 0,1 1 0,-1-1 0,0 1 0,1-1 0,-1 1 0,0-1 0,1 1 0,-1-1 0,1 1 0,-1-1 0,1 0 0,-1 1 0,1-1 0,0 0 0,-1 0 0,1 1 0,-1-1 0,1 0 0,0 0 0,-1 0 0,1 0 0,-1 1 0,1-1 0,0 0 0,-1 0 0,1-1 0,-1 1 0,2 0 0,29 0 0,-23 0 0,55-1-613,75 2-1641,-137-1 2266,0 0 1,1 0-1,-1 0 0,0 0 0,0 1 1,1-1-1,-1 0 0,0 0 0,0 1 0,0-1 1,0 1-1,1-1 0,-1 1 0,0-1 0,0 1 1,0 0-1,0-1 0,0 1 0,0 0 0,-1 0 1,1 0-1,0 0 0,0 0 0,-1 0 0,2 2 1,-1-1 49,-1-1 1,0 1-1,0 0 1,0 0-1,0-1 1,0 1-1,-1 0 1,1 0-1,-1-1 1,1 1-1,-1 0 1,1-1-1,-1 1 1,0 0-1,-1 2 1,-4 4 246,0 1 1,0-1 0,-1 0 0,-13 13 0,14-16-310,1 0 0,-1 0 0,0-1 0,0 0 0,0 0 0,-1 0 0,1-1 0,-1 0 0,0 0 0,0-1 0,0 0 0,0 0 0,-1-1 0,-9 2 0,17-3-18,-1 0 1,1 0-1,0 0 0,-1 0 1,1 0-1,0-1 0,-1 1 1,1 0-1,-1 0 0,1 0 1,0 0-1,-1 0 0,1 0 1,0-1-1,-1 1 0,1 0 1,0 0-1,-1 0 0,1-1 1,0 1-1,0 0 0,-1-1 1,1 1-1,0 0 0,0-1 0,-1 1 1,1 0-1,0-1 0,0 1 1,0 0-1,0-1 0,0 1 1,-1 0-1,1-1 0,3-18-1637,15-16-3566,8 0-1772,5-6-2830</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0.216"/>
    </inkml:context>
    <inkml:brush xml:id="br0">
      <inkml:brushProperty name="width" value="0.025" units="cm"/>
      <inkml:brushProperty name="height" value="0.025" units="cm"/>
    </inkml:brush>
  </inkml:definitions>
  <inkml:trace contextRef="#ctx0" brushRef="#br0">104 95 18866,'0'0'8520,"-4"10"-5627,-16 40-2537,2 1-1,2 1 0,3 1 1,1-1-1,4 2 1,-3 57-1,10-110-355,1 0 0,0 0 0,0 0 0,-1 1 0,1-1 0,0 0 0,0 0 0,0 0 0,0 0 0,0 1 0,1-1 0,-1 0 0,0 0 0,0 0 0,1 0 0,-1 0 0,1 0 0,-1 1 0,1-1 0,0 0 0,-1 0 0,1-1 0,0 1 0,-1 0 0,1 0 0,0 0 0,0 0 0,0-1 0,0 1 0,0 0 0,0-1 0,0 1 0,0-1 0,0 1 0,2 0 0,0-1 0,-1-1 0,1 0 0,0 1 0,-1-1 0,1 0 0,-1 0 0,1-1 0,-1 1 0,0 0 0,0-1 0,0 0 0,1 1 0,-1-1 0,-1 0 0,4-3 0,3-4 0,0-1 0,-1 0 0,0 0 0,-1-1 0,0 0 0,8-22 0,-11 26 0,0 0 0,-1-1 0,0 1 0,-1 0 0,1-1 0,-1 1 0,-1-1 0,0 1 0,0-1 0,0 1 0,-1-1 0,-2-13 0,2 21 0,1-1 0,-1 0 0,1 1 0,-1-1 0,1 1 0,-1-1 0,1 0 0,-1 1 0,1 0 0,-1-1 0,1 1 0,-1-1 0,0 1 0,1 0 0,-1-1 0,0 1 0,1 0 0,-1-1 0,0 1 0,0 0 0,1 0 0,-1 0 0,0 0 0,0 0 0,1 0 0,-1 0 0,0 0 0,0 0 0,1 0 0,-1 0 0,0 1 0,1-1 0,-1 0 0,0 0 0,0 1 0,1-1 0,-1 0 0,1 1 0,-1-1 0,0 1 0,1-1 0,-1 1 0,1-1 0,-1 1 0,1-1 0,-1 1 0,1 0 0,-1-1 0,1 1 0,0 0 0,-1-1 0,1 1 0,0 0 0,0-1 0,0 1 0,-1 0 0,1 0 0,-1 3 0,0-1 0,1 0 0,-1 1 0,0-1 0,1 1 0,0-1 0,0 0 0,0 1 0,0-1 0,1 1 0,0-1 0,-1 0 0,1 0 0,0 1 0,0-1 0,1 0 0,-1 0 0,1 0 0,-1 0 0,1 0 0,0 0 0,0 0 0,0-1 0,1 1 0,4 3 0,-3-3 0,0-1 0,1 0 0,-1 0 0,1 0 0,0 0 0,-1-1 0,1 0 0,0 0 0,0 0 0,0 0 0,0-1 0,0 0 0,0 0 0,0 0 0,0-1 0,0 1 0,7-3 0,-6 2 0,-1-1 0,0 0 0,0 0 0,-1 0 0,1-1 0,0 1 0,-1-1 0,1 0 0,-1 0 0,0-1 0,0 1 0,-1-1 0,1 0 0,0 0 0,-1 0 0,0-1 0,3-5 0,-2 2 0,0 0 0,-1 0 0,0 0 0,0 0 0,-1 0 0,0-1 0,0 1 0,-1-1 0,0-14 0,0 22 0,-1 0 0,0 1 0,0-1 0,0 0 0,0 0 0,0 1 0,0-1 0,0 0 0,0 1 0,0-1 0,0 0 0,0 1 0,0-1 0,0 0 0,0 1 0,-1-1 0,1 0 0,0 1 0,-1-1 0,1 1 0,0-1 0,-1 0 0,1 1 0,-1-1 0,1 1 0,0-1 0,-1 1 0,0-1 0,1 1 0,-1 0 0,1-1 0,-1 1 0,1 0 0,-1-1 0,0 1 0,1 0 0,-1 0 0,0-1 0,1 1 0,-1 0 0,0 0 0,1 0 0,-1 0 0,0 0 0,0 0 0,1 0 0,-1 0 0,0 0 0,1 0 0,-1 1 0,0-1 0,1 0 0,-1 0 0,1 1 0,-1-1 0,0 0 0,1 1 0,-1-1 0,1 0 0,-1 1 0,1-1 0,-1 1 0,0 0 0,-3 2 0,0 0 0,-1 0 0,1 1 0,1 0 0,-1 0 0,1 0 0,-4 5 0,0 3 0,0 1 0,2 0 0,-6 17 0,9-26 0,1 1 0,0 0 0,0 0 0,0 0 0,0 0 0,1 0 0,0 0 0,0 0 0,0 0 0,1 1 0,0-1 0,1 7 0,-1-11 0,0 1 0,0-1 0,0 1 0,1-1 0,-1 0 0,0 0 0,0 0 0,1 1 0,-1-1 0,1 0 0,-1-1 0,1 1 0,-1 0 0,1 0 0,-1-1 0,1 1 0,0-1 0,-1 1 0,1-1 0,0 0 0,0 1 0,-1-1 0,1 0 0,0 0 0,0 0 0,-1-1 0,3 1 0,3-1 0,0 0 0,-1 0 0,1-1 0,-1 0 0,1 0 0,6-3 0,2-4 0,0 0 0,-1-1 0,0 0 0,-1-1 0,0-1 0,0 0 0,-1 0 0,-1-2 0,0 1 0,-1-1 0,9-17 0,-9 14 0,-1 0 0,-1 0 0,-1-1 0,-1 0 0,0 0 0,-1 0 0,-1-1 0,0 0 0,1-35 0,-5 51 0,0 0 0,0 0 0,0 0 0,0 0 0,-1 0 0,1 0 0,-1 1 0,0-1 0,1 0 0,-1 0 0,0 1 0,-1-1 0,1 0 0,0 1 0,-1-1 0,0 1 0,1 0 0,-1-1 0,0 1 0,0 0 0,0 0 0,-1 0 0,1 1 0,0-1 0,-1 0 0,1 1 0,-1 0 0,1-1 0,-1 1 0,0 0 0,1 0 0,-1 0 0,0 1 0,0-1 0,0 1 0,0 0 0,0-1 0,0 1 0,1 1 0,-1-1 0,0 0 0,0 1 0,0-1 0,0 1 0,0 0 0,1 0 0,-1 0 0,-3 2 0,-2 2 0,1 0 0,0 1 0,0 0 0,1 0 0,0 1 0,0 0 0,0 0 0,1 0 0,0 0 0,0 1 0,1 0 0,0 0 0,1 0 0,-1 1 0,1-1 0,1 1 0,0 0 0,0 0 0,1-1 0,-1 15 0,3-22 0,-1 1 0,0 0 0,0-1 0,1 1 0,-1 0 0,1-1 0,0 1 0,-1-1 0,1 1 0,0-1 0,0 1 0,0-1 0,0 1 0,0-1 0,0 0 0,1 0 0,-1 1 0,0-1 0,1 0 0,-1 0 0,0 0 0,1 0 0,-1-1 0,1 1 0,0 0 0,-1-1 0,1 1 0,-1-1 0,1 1 0,0-1 0,2 0 0,10 2 0,0 0 0,-1-1 0,17-1 0,-2 0 0,-24 0 0,1 0 0,-1 1 0,0-1 0,1 1 0,-1 0 0,0 0 0,1 1 0,-1-1 0,0 1 0,0 0 0,0 0 0,0 0 0,-1 1 0,1-1 0,0 1 0,4 4 0,-6-3 0,1 0 0,0 1 0,-1-1 0,0 1 0,0-1 0,0 1 0,-1-1 0,1 1 0,-1 0 0,0 0 0,0 0 0,-1 0 0,0 0 0,0 7 0,-9 69 0,1-30 0,8-51-24,0 0 0,0-1 0,0 1-1,0 0 1,0 0 0,0 0 0,0 0 0,1 0 0,-1 0 0,0 0-1,0 0 1,0 0 0,0 0 0,0 0 0,0 0 0,0 0 0,0 1-1,1-1 1,-1 0 0,0 0 0,0 0 0,0 0 0,0 0 0,0 0-1,0 0 1,0 0 0,0 0 0,0 0 0,0 0 0,0 0-1,1 0 1,-1 0 0,0 1 0,0-1 0,0 0 0,0 0 0,0 0-1,0 0 1,0 0 0,0 0 0,0 0 0,0 1 0,5-11-4522,7-15-3899</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0.698"/>
    </inkml:context>
    <inkml:brush xml:id="br0">
      <inkml:brushProperty name="width" value="0.025" units="cm"/>
      <inkml:brushProperty name="height" value="0.025" units="cm"/>
    </inkml:brush>
  </inkml:definitions>
  <inkml:trace contextRef="#ctx0" brushRef="#br0">7 81 23734,'0'0'6924,"-3"8"-5269,3-7-1635,-1 2 28,1 0 1,-1 1-1,1-1 1,-1 0-1,1 0 1,0 1-1,0-1 1,1 6 0,-1-8-50,1 0 1,0 0 0,-1 0 0,1 0 0,-1 0 0,1 0 0,0 0 0,0 0 0,0 0 0,0 0 0,-1-1 0,1 1 0,0 0 0,0-1 0,0 1-1,1 0 1,-1-1 0,0 1 0,0-1 0,0 0 0,0 1 0,0-1 0,0 0 0,1 0 0,-1 0 0,0 0 0,0 0 0,0 0 0,1 0 0,-1 0-1,0 0 1,0-1 0,0 1 0,0 0 0,0-1 0,1 1 0,0-1 0,1 0 0,0-1 0,-1 1 0,1 0 0,0-1 0,-1 1 0,1-1 0,-1 0 0,0 0 0,0 0 0,1 0 0,-1 0 0,0-1 0,-1 1 0,1 0 0,0-1 0,-1 0 0,1 1 0,-1-1 0,0 0 0,0 0 0,0 0 0,0 1 0,0-6 0,2-5 0,-1-1 0,0 1 0,-1-24 0,-1 37 0,0 1 0,0-1 0,0 0 0,-1 1 0,1-1 0,0 0 0,0 1 0,0-1 0,-1 0 0,1 0 0,0 1 0,0-1 0,-1 0 0,1 0 0,0 1 0,0-1 0,-1 0 0,1 0 0,0 0 0,-1 0 0,1 0 0,0 1 0,-1-1 0,1 0 0,0 0 0,-1 0 0,1 0 0,0 0 0,-1 0 0,1 0 0,0 0 0,-1 0 0,1 0 0,-1 0 0,1-1 0,0 1 0,-1 0 0,1 0 0,0 0 0,0 0 0,-1 0 0,1-1 0,0 1 0,-1 0 0,1 0 0,0 0 0,0-1 0,-1 1 0,1 0 0,0 0 0,0-1 0,0 1 0,-1 0 0,1-1 0,0 1 0,0 0 0,0-1 0,0 1 0,0 0 0,0-1 0,0 1 0,-1 0 0,1-1 0,0 1 0,0 0 0,0-1 0,0 1 0,1 0 0,-1-1 0,-19 23 0,-22 60 0,39-77 0,0 1 0,0 0 0,0 0 0,1 1 0,0-1 0,0 0 0,0 0 0,1 1 0,0-1 0,0 0 0,0 1 0,3 7 0,-2-12 0,-1-1 0,1 0 0,0 0 0,0 0 0,0 0 0,0 0 0,1 0 0,-1 0 0,0 0 0,0 0 0,0-1 0,1 1 0,-1 0 0,1-1 0,-1 1 0,0-1 0,1 1 0,-1-1 0,1 0 0,-1 0 0,1 0 0,-1 1 0,1-1 0,-1-1 0,0 1 0,1 0 0,-1 0 0,3-1 0,43-11 0,19-30 0,-55 33 0,0 1 0,1 1 0,0 0 0,0 0 0,0 1 0,1 1 0,14-4 0,-27 9 0,1 0 0,0 1 0,-1-1 0,1 0 0,0 1 0,-1-1 0,1 0 0,-1 1 0,1-1 0,0 1 0,-1-1 0,1 1 0,-1 0 0,0-1 0,1 1 0,-1-1 0,1 1 0,-1 0 0,0-1 0,1 1 0,-1 0 0,0 0 0,0-1 0,0 1 0,0 0 0,1-1 0,-1 1 0,0 0 0,0 0 0,0-1 0,0 1 0,-1 0 0,1 0 0,0-1 0,0 1 0,-1 1 0,-1 31 0,-3-10 0,3-16 0,1-1 0,0 1 0,0-1 0,0 1 0,1 0 0,0-1 0,0 1 0,0 0 0,3 10 0,-2-16 0,0 0 0,0 1 0,0-2 0,0 1 0,0 0 0,0 0 0,0 0 0,0 0 0,1-1 0,-1 1 0,0 0 0,0-1 0,1 1 0,-1-1 0,0 0 0,1 1 0,-1-1 0,1 0 0,-1 0 0,0 0 0,1 0 0,-1 0 0,1 0 0,-1 0 0,0 0 0,1-1 0,1 0 0,39-10 0,0-12 0,-34 18 0,0 0 0,0 0 0,1 1 0,-1 0 0,1 1 0,0 0 0,0 0 0,1 0 0,14-1 0,-24 4-1,0 0-1,1 0 1,-1 0-1,0 0 1,1 0-1,-1 0 1,0 0 0,0 0-1,1 1 1,-1-1-1,0 0 1,1 0 0,-1 0-1,0 0 1,0 0-1,1 0 1,-1 1-1,0-1 1,0 0 0,1 0-1,-1 0 1,0 1-1,0-1 1,0 0 0,0 0-1,1 0 1,-1 1-1,0-1 1,0 0-1,0 0 1,0 1 0,0-1-1,0 0 1,0 1-1,1-1 1,-1 0-1,0 0 1,0 1 0,-5 15-427,-11 10-3114,4-20-4669</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1.385"/>
    </inkml:context>
    <inkml:brush xml:id="br0">
      <inkml:brushProperty name="width" value="0.025" units="cm"/>
      <inkml:brushProperty name="height" value="0.025" units="cm"/>
    </inkml:brush>
  </inkml:definitions>
  <inkml:trace contextRef="#ctx0" brushRef="#br0">48 79 20628,'0'0'2829,"-3"12"-1895,-10 42-417,2 1 0,-6 95 1,14-34 2729,3-115-3220,0 0 0,0 0 0,0 0 0,0 0 0,0 0 1,0 0-1,0 0 0,0 0 0,0 0 0,0 0 0,1 0 0,-1 0 0,0 0 0,1 0 0,-1 0 0,1-1 0,-1 1 0,1 0 0,-1 0 0,1 0 0,0-1 0,-1 1 0,1 0 0,0-1 0,-1 1 0,1 0 0,0-1 0,0 1 0,0-1 0,0 1 0,1 0 0,0-1 59,0 0-1,1-1 1,-1 1-1,0 0 0,0-1 1,1 1-1,-1-1 1,0 0-1,0 1 0,0-1 1,0 0-1,0 0 1,2-2-1,8-5 294,-1 0 0,0-1 0,14-15 0,11-14-363,-1-2-1,50-79 1,-74 102-113,-1 0 0,0-1 0,-2 0 0,0-1 0,-1 0 0,-1 0 0,-1-1 0,-1 0 0,0 0 0,0-29 0,-5 55-5076,-5 2 2134,3-2 436,-9 15-5869</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1.729"/>
    </inkml:context>
    <inkml:brush xml:id="br0">
      <inkml:brushProperty name="width" value="0.025" units="cm"/>
      <inkml:brushProperty name="height" value="0.025" units="cm"/>
    </inkml:brush>
  </inkml:definitions>
  <inkml:trace contextRef="#ctx0" brushRef="#br0">4 0 12396,'0'0'4516,"-4"55"-2594,4-28 416,11-5-608,7 0-193,4-2-896,2-3-513,-2-3-769,-1-1-2850,-3-5-4517</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2.277"/>
    </inkml:context>
    <inkml:brush xml:id="br0">
      <inkml:brushProperty name="width" value="0.025" units="cm"/>
      <inkml:brushProperty name="height" value="0.025" units="cm"/>
    </inkml:brush>
  </inkml:definitions>
  <inkml:trace contextRef="#ctx0" brushRef="#br0">14 51 19538,'0'0'1586,"-3"11"-187,3-11-1396,-3 9 134,1-1 0,0 1 0,0-1-1,1 1 1,0 0 0,1 12 0,0-18-128,1 0-1,-1 0 0,1 0 1,0 0-1,0 0 1,0-1-1,0 1 0,0 0 1,0-1-1,1 1 0,-1-1 1,1 1-1,0-1 0,0 0 1,0 1-1,0-1 1,0 0-1,0 0 0,1-1 1,-1 1-1,1 0 0,-1-1 1,1 1-1,0-1 0,-1 0 1,1 0-1,4 1 0,-4-1 59,0 0-1,0 0 0,0 0 0,0-1 1,0 1-1,0-1 0,0 0 0,0 0 1,0 0-1,0 0 0,0 0 0,1-1 1,-1 1-1,0-1 0,0 0 0,-1 0 1,1 0-1,0 0 0,0-1 0,0 1 1,-1-1-1,1 0 0,-1 1 0,1-1 1,-1 0-1,0-1 0,1 1 0,-1 0 1,0-1-1,-1 1 0,1-1 0,0 1 1,-1-1-1,1 0 0,1-4 0,0-2 193,0 0-1,-1-1 0,0 1 1,0 0-1,-1-1 0,0 0 0,-1 1 1,0-1-1,0 1 0,-3-17 1,3 24-257,-1 1 1,1-1-1,-1 0 0,1 1 1,-1-1-1,0 1 1,1-1-1,-1 1 1,0-1-1,0 1 1,0-1-1,0 1 0,0 0 1,0 0-1,-1-1 1,1 1-1,0 0 1,-1 0-1,1 0 1,-1 0-1,1 1 0,-1-1 1,1 0-1,-1 0 1,1 1-1,-1-1 1,0 1-1,1 0 1,-1-1-1,0 1 0,1 0 1,-1 0-1,0 0 1,0 0-1,1 1 1,-1-1-1,0 0 1,1 1-1,-1-1 0,0 1 1,1-1-1,-1 1 1,1 0-1,-1-1 1,1 1-1,-1 0 1,1 0-1,0 0 0,-1 0 1,1 1-1,0-1 1,0 0-1,0 1 1,0-1-1,0 0 1,0 1-1,0-1 0,-1 3 1,-5 10 131,0 1 0,1 0-1,0 0 1,1 0 0,1 0 0,1 1 0,0 0 0,1 0 0,0 0 0,1-1-1,1 1 1,3 25 0,-2-39-115,-1 0 0,0 0 0,1-1 0,-1 1 0,1 0 0,0 0 0,-1-1 0,1 1 1,0 0-1,0-1 0,0 1 0,0-1 0,0 0 0,1 1 0,-1-1 0,0 0 0,1 1 0,-1-1 0,1 0 0,-1 0 0,1 0 0,-1 0 0,1-1 0,0 1 0,0 0 0,-1-1 0,1 1 0,0-1 0,0 1 0,0-1 0,-1 0 0,1 0 0,0 0 0,0 0 1,0 0-1,0 0 0,-1-1 0,1 1 0,0 0 0,0-1 0,0 0 0,-1 1 0,1-1 0,0 0 0,1-1 0,6-2 12,0 0 1,-1-1-1,0 0 0,0 0 1,0 0-1,0-1 0,9-10 1,-7 4-22,1-1 1,-1 0 0,-1 0-1,-1-1 1,0 0 0,0-1-1,-2 1 1,0-1 0,7-25-1,-14 129-261,2-41 476,-1-46-219,0-1 1,0 0 0,0 0 0,0 0 0,0 0 0,0 1 0,0-1-1,0 0 1,1 0 0,-1 0 0,0 0 0,1 0 0,-1 0-1,1 0 1,-1 0 0,1 1 0,-1-2 0,1 1 0,0 0 0,-1 0-1,1 0 1,0 0 0,0 0 0,0 0 0,1 0 0,0 0 6,-1-1 0,1 0 1,0 0-1,-1 0 1,1 0-1,-1 0 1,1 0-1,0 0 1,-1 0-1,1-1 0,-1 1 1,1-1-1,-1 1 1,1-1-1,-1 0 1,2 0-1,9-6 67,-1 0 0,0-1 0,14-13 0,-21 18-75,13-13-5,67-50 0,-78 62 0,1-1 0,-1 2 0,1-1 0,0 1 0,0 0 0,1 0 0,-1 1 0,1 0 0,-1 0 0,16-1 0,-22 4 0,0-1 0,1 1 0,-1-1 0,0 1 0,0 0 0,0-1 0,0 1 0,0 0 0,0 0 0,0 0 0,0 0 0,0 0 0,0 0 0,0 0 0,-1 0 0,1 0 0,0 0 0,-1 1 0,1-1 0,-1 0 0,1 0 0,-1 1 0,0-1 0,0 0 0,1 0 0,-1 1 0,0-1 0,0 0 0,0 1 0,-1 0 0,2 54 0,-1-44 0,0-2 0,1 20 0,-1-29 0,0-1 0,1 1 0,-1-1 0,0 1 0,0-1 0,1 1 0,-1-1 0,0 0 0,1 1 0,-1-1 0,0 0 0,1 1 0,-1-1 0,1 0 0,-1 0 0,0 1 0,1-1 0,-1 0 0,1 0 0,-1 0 0,1 1 0,-1-1 0,1 0 0,-1 0 0,1 0 0,-1 0 0,1 0 0,-1 0 0,1 0 0,-1 0 0,1 0 0,-1 0 0,1 0 0,-1-1 0,1 1 0,-1 0 0,1 0 0,-1 0 0,0-1 0,1 1 0,-1 0 0,1 0 0,-1-1 0,0 1 0,1 0 0,-1-1 0,0 1 0,1-1 0,-1 1 0,0 0 0,1-1 0,-1 1 0,0-1 0,0 0 0,63-64 0,-55 55 0,0 0 0,0 0 0,0 1 0,2 0 0,-1 1 0,1 0 0,0 1 0,0 0 0,1 0 0,0 1 0,0 0 0,16-5 0,-26 11 0,0 0 0,0-1 0,-1 1 0,1 0 0,0 0 0,0 0 0,0 0 0,0 0 0,0 0 0,0 0 0,0 0 0,0 0 0,0 0 0,0 1 0,0-1 0,0 0 0,0 1 0,0-1 0,0 1 0,0-1 0,0 1 0,-1-1 0,1 1 0,0 0 0,0-1 0,-1 1 0,2 1 0,-1 0 0,0 1 0,0-1 0,0 0 0,0 1 0,0-1 0,0 1 0,-1-1 0,1 1 0,-1-1 0,0 5 0,0 7 0,-1 1 0,-1-1 0,-3 13 0,5-25 0,-7 24 0,-1 1 0,-21 47 0,29-74-10,0 0 1,0 0-1,0 0 1,-1 0-1,1 0 1,0-1-1,0 1 1,0 0-1,0 0 1,0 0-1,0 0 0,0 0 1,0 0-1,-1 0 1,1 0-1,0 0 1,0 0-1,0 0 1,0 0-1,0 0 0,0-1 1,-1 1-1,1 0 1,0 0-1,0 0 1,0 0-1,0 0 1,0 0-1,0 0 1,-1 1-1,1-1 0,0 0 1,0 0-1,0 0 1,0 0-1,0 0 1,0 0-1,-1 0 1,1 0-1,0 0 1,0 0-1,0 0 0,0 0 1,0 0-1,0 1 1,0-1-1,0 0 1,-1 0-1,1 0 1,0 0-1,0 0 0,0 0 1,0 0-1,0 1 1,0-1-1,0 0 1,0 0-1,0 0 1,0 0-1,0 0 1,0 0-1,0 1 0,-3-21-1614,2-29-3611,1 48 4977,-1-44-7291,-4-8-2551</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2.621"/>
    </inkml:context>
    <inkml:brush xml:id="br0">
      <inkml:brushProperty name="width" value="0.025" units="cm"/>
      <inkml:brushProperty name="height" value="0.025" units="cm"/>
    </inkml:brush>
  </inkml:definitions>
  <inkml:trace contextRef="#ctx0" brushRef="#br0">1 0 12908,'0'0'7655,"3"55"-7687,14-32-1825,1-2-2948</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2.975"/>
    </inkml:context>
    <inkml:brush xml:id="br0">
      <inkml:brushProperty name="width" value="0.025" units="cm"/>
      <inkml:brushProperty name="height" value="0.025" units="cm"/>
    </inkml:brush>
  </inkml:definitions>
  <inkml:trace contextRef="#ctx0" brushRef="#br0">160 135 17457,'0'0'14178,"3"-9"-13345,0 2-798,-1 0-1,1 0 1,-2 0 0,1-1 0,-1 1-1,0-1 1,-1-13 0,0 18-35,0 1 1,0 0 0,-1-1-1,1 1 1,-1 0-1,0 0 1,0-1 0,0 1-1,0 0 1,0 0 0,0 0-1,0 0 1,-1 0-1,1 0 1,-1 0 0,1 1-1,-1-1 1,0 0 0,0 1-1,1-1 1,-1 1-1,0 0 1,-1 0 0,1 0-1,0 0 1,0 0 0,0 0-1,0 0 1,-1 1 0,1-1-1,0 1 1,-1 0-1,-3-1 1,2 1-1,1 0 0,-1 0 0,0 0 0,1 0 0,-1 0 0,1 1 0,-1 0 0,0 0 0,1 0 0,-1 0 0,1 0 0,0 1 0,-1-1 0,1 1 0,0 0 0,0 0 0,-4 3 0,3 0 0,0-1 0,0 1 0,0 0 0,1 0 0,-1 0 0,1 0 0,0 0 0,1 1 0,-4 9 0,1 2 0,1-1 0,1 1 0,1-1 0,0 1 0,1 0 0,2 30 0,-1-44 3,0 0 1,1 0-1,-1 0 1,1-1-1,0 1 1,-1 0-1,1 0 0,1 0 1,-1-1-1,0 1 1,1-1-1,-1 1 1,1-1-1,0 1 0,0-1 1,0 0-1,0 0 1,0 0-1,0 0 1,1 0-1,3 2 0,-1-2 4,0 1 0,1-1 0,-1-1 0,1 1 0,-1-1 0,1 0-1,0 0 1,-1-1 0,1 1 0,10-2 0,-4 0-83,1-1 1,-1 0 0,0 0-1,1-2 1,-1 1-1,-1-1 1,1-1 0,0 0-1,18-13 1,-6-4-3833,-11-1-4169</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3.321"/>
    </inkml:context>
    <inkml:brush xml:id="br0">
      <inkml:brushProperty name="width" value="0.025" units="cm"/>
      <inkml:brushProperty name="height" value="0.025" units="cm"/>
    </inkml:brush>
  </inkml:definitions>
  <inkml:trace contextRef="#ctx0" brushRef="#br0">9 42 13357,'0'0'4286,"-3"9"-1323,2-4-2601,0-2-177,0-1 1,0 1-1,1 0 1,-1-1-1,1 1 1,-1-1-1,1 1 1,0 0-1,1 4 1,-1-5-110,1-1 0,0 0 0,-1 0 0,1 0 1,0 0-1,0 0 0,-1 0 0,1 0 0,0 0 0,0 0 1,0 0-1,0 0 0,0 0 0,1 0 0,-1-1 0,0 1 1,0-1-1,0 1 0,1-1 0,-1 1 0,0-1 0,1 0 1,-1 1-1,0-1 0,1 0 0,-1 0 0,0 0 0,2 0 1,49 3 2116,70-5 0,143-28 98,-26 1-1463,96 19-2528,0 19-4927,-322-8 6319,29 1-2193,62-4 0,-89 0 1204,-1 0 1,1-1-1,-1-1 1,21-8-1,22-13-6668</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3.694"/>
    </inkml:context>
    <inkml:brush xml:id="br0">
      <inkml:brushProperty name="width" value="0.025" units="cm"/>
      <inkml:brushProperty name="height" value="0.025" units="cm"/>
    </inkml:brush>
  </inkml:definitions>
  <inkml:trace contextRef="#ctx0" brushRef="#br0">1 0 18738,'0'0'11269,"1"14"-10121,13 328 464,-13-338-1612,-1-1 0,1 1 0,-1 0 0,1-1 0,0 1 0,1 0 0,-1-1 0,0 1 0,1-1 0,3 5 0,-4-7 0,-1 0 0,1-1 0,0 1 0,0 0 0,0-1 0,0 1 0,0 0 0,0-1 0,0 1 0,0-1 0,0 1 0,0-1 0,0 0 0,0 0 0,0 1 0,0-1 0,0 0 0,0 0 0,1 0 0,-1 0 0,0 0 0,0 0 0,0 0 0,0-1 0,0 1 0,0 0 0,0 0 0,0-1 0,0 1 0,0-1 0,0 1 0,0-1 0,0 0 0,0 1 0,0-1 0,0 0 0,0 0 0,-1 1 0,2-2 0,14-15 0,0 0 0,-2-1 0,0-1 0,-1 0 0,14-26 0,-6 10 0,27-36-108,19-34-1743,-65 101-37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9.602"/>
    </inkml:context>
    <inkml:brush xml:id="br0">
      <inkml:brushProperty name="width" value="0.025" units="cm"/>
      <inkml:brushProperty name="height" value="0.025" units="cm"/>
    </inkml:brush>
  </inkml:definitions>
  <inkml:trace contextRef="#ctx0" brushRef="#br0">148 287 6086,'0'0'18625,"-9"0"-16105,3 0-2422,1 1-1,0 0 0,0-1 1,-1 2-1,1-1 1,0 1-1,0 0 1,0 0-1,1 0 0,-1 0 1,0 1-1,1 0 1,0 0-1,-1 0 0,1 1 1,0-1-1,1 1 1,-1 0-1,1 0 1,-1 0-1,1 1 0,1-1 1,-4 8-1,-18 35 191,23-44-230,-1 0-1,1 0 1,0 0-1,1 0 1,-1 0 0,0 0-1,1 0 1,0 1 0,0-1-1,0 0 1,0 0-1,0 1 1,2 4 0,-1-7-41,-1 0 1,1-1-1,0 1 1,-1 0-1,1-1 1,0 1-1,0-1 1,0 1-1,0-1 1,-1 1-1,1-1 1,0 0-1,0 1 1,0-1-1,0 0 1,0 0 0,0 0-1,0 1 1,0-1-1,0 0 1,0 0-1,0-1 1,0 1-1,0 0 1,0 0-1,0 0 1,0-1-1,0 1 1,-1 0-1,1-1 1,2 0-1,29-14 245,-14 1-202,0-1 1,0-1 0,-2 0-1,0-1 1,-1-1 0,-1-1-1,17-26 1,2-12-23,34-81-1,-39 69 245,-20 49 13,-23 66-151,-3 5-144,2 1 0,2 1 0,2 1 0,3 0 0,-4 72 0,13-124 0,0 0 0,0 1 0,0-1 0,0 0 0,1 0 0,-1 1 0,1-1 0,-1 0 0,1 0 0,0 0 0,0 0 0,0 1 0,0-1 0,0 0 0,0-1 0,2 4 0,-1-4 0,-1-1 0,0 1 0,0 0 0,1-1 0,-1 1 0,1-1 0,-1 1 0,0-1 0,1 0 0,-1 0 0,1 0 0,-1 1 0,1-1 0,-1-1 0,1 1 0,-1 0 0,0 0 0,1 0 0,-1-1 0,1 1 0,-1-1 0,0 1 0,1-1 0,-1 0 0,0 1 0,2-2 0,23-20-1435,-6-8-4652,1-9-5001</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4.037"/>
    </inkml:context>
    <inkml:brush xml:id="br0">
      <inkml:brushProperty name="width" value="0.025" units="cm"/>
      <inkml:brushProperty name="height" value="0.025" units="cm"/>
    </inkml:brush>
  </inkml:definitions>
  <inkml:trace contextRef="#ctx0" brushRef="#br0">1 1 17489,'0'0'4548,"4"53"-2274,14-38-1569,3-3-513,6-5-673,-1-3-3458,-2-4-2403,2 0-5990</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4.396"/>
    </inkml:context>
    <inkml:brush xml:id="br0">
      <inkml:brushProperty name="width" value="0.025" units="cm"/>
      <inkml:brushProperty name="height" value="0.025" units="cm"/>
    </inkml:brush>
  </inkml:definitions>
  <inkml:trace contextRef="#ctx0" brushRef="#br0">79 5 15471,'0'0'4713,"-6"12"-3261,-6 11-1227,1-1 0,1 2 0,1-1 0,2 1 0,0 0 0,1 1 0,-4 46 0,10-71-167,0 1 1,0-1 0,0 1-1,0-1 1,0 1 0,0-1 0,0 1-1,0 0 1,0-1 0,0 1-1,0-1 1,0 1 0,0-1 0,0 1-1,0-1 1,1 1 0,-1-1 0,0 0-1,0 1 1,1-1 0,-1 1-1,0-1 1,1 1 0,-1-1 0,0 0-1,1 1 1,-1-1 0,1 0 0,-1 1-1,0-1 1,1 0 0,-1 0-1,1 1 1,-1-1 0,1 0 0,0 0-1,20-9 1794,15-28 321,-27 25-2125,-1 0 0,-1-1-1,0 0 1,0 0 0,-1-1-1,-1 0 1,0 0-1,-1 0 1,-1 0 0,0-1-1,-1 0 1,0-19 0,-1 33-68,-1 0 0,0 0 0,0 0 1,0 0-1,0 0 0,0 0 0,0 1 0,0-1 1,-1 0-1,1 0 0,0 0 0,0 0 1,-1 1-1,1-1 0,0 0 0,-1 0 1,1 0-1,-1 1 0,1-1 0,-1 0 0,1 1 1,-1-1-1,0 0 0,1 1 0,-1-1 1,0 1-1,1-1 0,-1 1 0,0-1 1,0 1-1,1 0 0,-1-1 0,0 1 0,0 0 1,0 0-1,0-1 0,1 1 0,-1 0 1,0 0-1,0 0 0,0 0 0,0 0 1,0 0-1,0 0 0,1 1 0,-1-1 0,0 0 1,0 0-1,0 1 0,-1 0 0,0 0-176,-1 0 0,0 1 0,0-1 0,1 1 0,-1 0 0,1-1 0,0 2 0,-1-1 0,1 0 0,0 0 0,0 0 0,0 1 0,-1 3 0,-11 40-3917,13-44 3405,1 0-1,0 0 1,0 0 0,-1 0 0,1 0 0,1 0 0,-1 1-1,0-1 1,1 0 0,-1 0 0,1 0 0,0 2-1,6 1-7795</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4.721"/>
    </inkml:context>
    <inkml:brush xml:id="br0">
      <inkml:brushProperty name="width" value="0.025" units="cm"/>
      <inkml:brushProperty name="height" value="0.025" units="cm"/>
    </inkml:brush>
  </inkml:definitions>
  <inkml:trace contextRef="#ctx0" brushRef="#br0">182 0 18289,'-10'5'2942,"-7"5"-1719,0 0 1,1 1-1,0 0 0,-15 16 1,23-20-1003,0 0 0,1 1-1,0 1 1,0-1 0,1 1 0,0 0 0,0 0 0,1 1 0,1 0 0,-6 14 0,10-24-217,0 0 1,0 1-1,0-1 1,-1 1-1,1-1 1,0 0-1,0 1 1,0-1-1,0 0 1,0 1-1,0-1 1,0 0-1,0 1 1,0-1-1,0 1 1,1-1-1,-1 0 1,0 1-1,0-1 1,0 0-1,0 1 1,1-1-1,-1 0 1,0 1-1,0-1 1,0 0-1,1 1 1,-1-1-1,0 0 1,1 0-1,-1 0 1,0 1-1,0-1 1,1 0-1,-1 0 1,0 0-1,1 1 1,-1-1-1,1 0 1,-1 0-1,0 0 1,1 0-1,-1 0 1,0 0-1,1 0 1,-1 0-1,0 0 1,1 0-1,-1 0 1,1 0-1,-1 0 1,0 0-1,1 0 1,-1-1-1,0 1 1,1 0-1,-1 0 1,0 0-1,1 0 1,-1-1-1,0 1 1,1 0-1,33-15 95,-23 9-172,10 0-664,-1 2 1,1 0-1,0 1 0,0 1 1,0 1-1,0 1 0,33 4 1,-51-4 638,0 1 1,-1-1 0,1 0 0,0 1 0,0 0 0,0-1 0,-1 1-1,1 0 1,0 1 0,-1-1 0,1 0 0,2 3 0,-4-4 181,0 1 1,-1 0-1,1 0 1,0 0-1,-1-1 1,1 1-1,-1 0 1,1 0-1,-1 0 1,1 0-1,-1 0 1,0 0-1,1 0 1,-1 0 0,0 0-1,0 0 1,0 0-1,0 0 1,0 0-1,0 0 1,0 0-1,0 2 1,-2 1 242,1 0 1,-1 0 0,0 0 0,0 0-1,0 0 1,-1 0 0,1-1-1,-1 0 1,0 1 0,0-1-1,0 0 1,-1 0 0,-5 4 0,-4 3 132,-58 38 1031,66-45-1446,1 0 0,-1-1 0,0 0 0,0 0 0,0 0 0,0 0 0,0-1 0,-1 0 0,1 0-1,0 0 1,-1-1 0,-8 0 0,13 0-113,0-1 1,1 1-1,-1-1 0,0 1 0,0-1 0,1 0 0,-1 1 0,1-1 1,-1 0-1,1 0 0,-1 1 0,1-1 0,-1 0 0,1 0 1,0 0-1,-1 0 0,1 1 0,0-1 0,0 0 0,-1 0 0,1 0 1,0 0-1,0 0 0,0 0 0,0 0 0,0 0 0,1-1 0,2-29-3173,9-8-1947,8-5-2067</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5.095"/>
    </inkml:context>
    <inkml:brush xml:id="br0">
      <inkml:brushProperty name="width" value="0.025" units="cm"/>
      <inkml:brushProperty name="height" value="0.025" units="cm"/>
    </inkml:brush>
  </inkml:definitions>
  <inkml:trace contextRef="#ctx0" brushRef="#br0">77 1 17489,'0'0'5055,"-3"11"-1585,-25 119 1530,-18 203-3637,57-411-1335,-4 40-1224,2-63-1,-9 99 1166,2-25 21,2 22 160,5 14 30,-6-4-178,0-1 1,1 0-1,-1 1 1,1-1-1,0-1 1,0 1-1,1 0 1,-1-1-1,1 0 1,0 0-1,0-1 1,0 1-1,0-1 1,0 0-1,0 0 1,0-1-1,1 1 1,-1-1-1,1 0 1,7 0-1,-10-1 38,0 0-1,1 0 1,-1 0 0,0-1 0,0 1-1,0-1 1,0 1 0,0-1-1,0 0 1,0 0 0,0-1-1,0 1 1,0-1 0,-1 1 0,1-1-1,-1 0 1,1 0 0,-1 0-1,0 0 1,1 0 0,-1-1 0,0 1-1,0-1 1,-1 1 0,1-1-1,-1 0 1,1 0 0,-1 0-1,0 1 1,0-1 0,0 0 0,0-1-1,0 1 1,-1 0 0,0 0-1,1-5 1,-5-10 359,-6 18-274,-12 25-179,17-15 44,0 0 0,1 0 0,0 1 0,1-1 1,0 1-1,1 0 0,0 0 0,0 0 0,1 0 0,1 0 0,0 0 1,1 11-1,0-21 11,-1 0 0,1 1 0,0-1 0,-1 0 0,1 1 0,0-1 0,0 0 0,0 0 0,-1 0 0,1 0 0,1 0 0,-1 0 0,0 0 0,0 0 0,0 0 0,0-1 0,1 1 0,-1 0 0,0-1 0,1 1 0,-1-1 0,0 1 0,1-1 0,-1 0 0,1 1 0,-1-1 0,0 0 0,1 0 0,-1 0 0,1 0 0,-1 0 0,1-1 0,-1 1 0,2-1 0,5 0 33,0 0 0,-1-1 0,1 0 1,-1 0-1,9-5 0,5-4 41,-2-1 0,33-25 1,-34 23-31,1 0 1,31-16 0,-49 29-46,-1 1 0,1 0 0,-1-1 0,1 1 0,0-1 0,-1 1 0,1 0 0,0 0 0,-1-1 0,1 1 0,0 0 0,-1 0 0,1 0 0,0 0 0,0 0 0,-1 0 0,1 0 0,0 0 0,0 0 0,-1 0 0,1 0 0,0 0 0,-1 1 0,1-1 0,0 0 0,-1 0 0,1 1 0,0-1 0,-1 1 0,1-1 0,-1 0 0,2 2 0,-2-1 0,1 1 0,0 0 0,-1-1 0,1 1 0,-1 0 0,0 0 0,1-1 0,-1 1 0,0 0 0,0 0 0,0 0 0,0-1 0,-1 3 0,-18 71 0,13-58 0,6-15 0,-6 34 0,11-27 0,13-19 0,42-49 0,-51 47 0,1 1 0,1 0 0,0 0 0,0 1 0,1 1 0,0 0 0,0 0 0,1 1 0,1 1 0,15-7 0,-28 14 0,-1 0 0,1 0 0,-1 0 0,1 0 0,0-1 0,-1 1 0,1 0 0,-1 0 0,1 0 0,0 0 0,-1 0 0,1 0 0,-1 1 0,1-1 0,-1 0 0,1 0 0,0 0 0,-1 0 0,1 1 0,-1-1 0,1 0 0,-1 1 0,1-1 0,-1 0 0,1 1 0,-1-1 0,1 0 0,-1 1 0,0-1 0,1 1 0,-1-1 0,0 1 0,1-1 0,-1 1 0,0-1 0,0 1 0,1-1 0,-1 2 0,0 32 0,-16 32 0,13-58-355,0 0 0,1 1 0,0 0 0,0-1 0,0 18 0</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7.016"/>
    </inkml:context>
    <inkml:brush xml:id="br0">
      <inkml:brushProperty name="width" value="0.025" units="cm"/>
      <inkml:brushProperty name="height" value="0.025" units="cm"/>
    </inkml:brush>
  </inkml:definitions>
  <inkml:trace contextRef="#ctx0" brushRef="#br0">50 1 21909,'0'0'3043,"-26"54"-769,16-16-929,5 5-1057,1 6-224,-1-3-64,5-6-160,0-8-609,0-6-544,9-12-288,0-8-481,3-6-1474,-1-6-2657</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7.362"/>
    </inkml:context>
    <inkml:brush xml:id="br0">
      <inkml:brushProperty name="width" value="0.025" units="cm"/>
      <inkml:brushProperty name="height" value="0.025" units="cm"/>
    </inkml:brush>
  </inkml:definitions>
  <inkml:trace contextRef="#ctx0" brushRef="#br0">142 38 22325,'0'0'2477,"-10"-1"283,5 0-2627,1 0-1,-1 1 1,0-1-1,1 1 1,-1 0-1,1 1 1,-1-1-1,1 1 1,-1-1-1,1 2 1,-1-1 0,1 0-1,-1 1 1,1 0-1,0 0 1,0 0-1,0 0 1,0 1-1,1-1 1,-1 1-1,0 0 1,1 0-1,0 1 1,0-1 0,0 1-1,0-1 1,1 1-1,-4 7 1,3-8-132,2 1 0,-1-1 0,0 1 1,1 0-1,0 0 0,0 0 0,0 0 1,0 0-1,1 0 0,-1 0 0,1 0 1,1 6-1,-1-9-1,0 0 1,0 0-1,0-1 0,1 1 1,-1 0-1,0-1 0,0 1 1,1 0-1,-1-1 1,1 1-1,-1 0 0,0-1 1,1 1-1,-1-1 0,1 1 1,0-1-1,-1 1 1,1-1-1,-1 1 0,1-1 1,0 0-1,-1 1 0,1-1 1,0 0-1,-1 0 0,2 1 1,0-1 13,0 0-1,1 0 1,-1 0 0,0-1 0,0 1-1,0-1 1,1 1 0,-1-1 0,0 0 0,0 0-1,0 1 1,0-2 0,2-1 0,7-4 77,-1-1 1,0-1 0,0 0 0,-1 0 0,0-1 0,13-19 0,23-43 407,-63 110-647,-28 71-1112,43-99 1103,0 1 0,0-1-1,1 1 1,1 0-1,-1-1 1,2 1 0,0 0-1,1 17 1,-1-28 97,0 1-1,0-1 1,0 1-1,0-1 1,0 1-1,1 0 1,-1-1 0,0 1-1,0-1 1,0 1-1,1-1 1,-1 1-1,0-1 1,0 0 0,1 1-1,-1-1 1,0 1-1,1-1 1,-1 1-1,1-1 1,-1 0 0,1 1-1,-1-1 1,0 0-1,1 0 1,-1 1 0,1-1-1,-1 0 1,1 0-1,0 0 1,-1 1-1,1-1 1,-1 0 0,1 0-1,0 0 1,22-9-1634,17-26-1964,-11-3-1392,1-5-2387</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7.736"/>
    </inkml:context>
    <inkml:brush xml:id="br0">
      <inkml:brushProperty name="width" value="0.025" units="cm"/>
      <inkml:brushProperty name="height" value="0.025" units="cm"/>
    </inkml:brush>
  </inkml:definitions>
  <inkml:trace contextRef="#ctx0" brushRef="#br0">192 0 14510,'0'0'8867,"-10"13"-5637,4-6-2887,-80 107 2669,74-97-2708,1 0 0,1 0-1,0 1 1,2 1 0,-11 31 0,18-49-291,1-1 1,0 1 0,0-1-1,0 1 1,0-1 0,-1 1-1,1 0 1,0-1 0,0 1-1,0-1 1,1 1 0,-1 0-1,0-1 1,0 1 0,0-1-1,0 1 1,0 0 0,1-1-1,-1 1 1,0-1 0,0 1-1,1-1 1,-1 1-1,1-1 1,-1 1 0,0-1-1,1 1 1,-1-1 0,1 0-1,0 1 1,20 2 251,27-15-92,-45 11-175,4-2-126,0 1-1,0 0 0,0 1 1,0-1-1,0 2 0,1-1 1,8 1-1,-14 0 103,-1 0 1,1 0-1,0 1 0,0-1 0,-1 1 0,1-1 1,0 1-1,-1 0 0,1-1 0,-1 1 1,1 0-1,-1 0 0,1 0 0,-1 0 0,0 0 1,1 1-1,-1-1 0,0 0 0,0 1 0,0-1 1,0 0-1,0 1 0,0 0 0,-1-1 1,1 1-1,0-1 0,-1 1 0,1 0 0,-1-1 1,1 1-1,-1 0 0,0 0 0,0 3 0,1 11 152,-1-1 0,0 1 0,-2 0 0,0 0-1,0-1 1,-1 1 0,-10 27 0,11-39-93,1 1 0,-1-1 0,0 1 0,0-1 0,0 0 0,-1 0 0,0 0 0,1 0 0,-1 0-1,-1-1 1,1 1 0,0-1 0,-1 0 0,0 0 0,1 0 0,-1-1 0,0 1 0,-1-1 0,1 0 0,0 0 0,-1 0 0,1-1 0,-1 0 0,1 0 0,-1 0 0,0 0 0,1 0 0,-1-1 0,0 0 0,-5-1 0,7 1-164,-1-1-1,1-1 1,0 1 0,0 0 0,0-1-1,0 0 1,0 1 0,0-1 0,0 0-1,1-1 1,-1 1 0,1 0-1,-1-1 1,1 1 0,0-1 0,0 0-1,0 0 1,0 0 0,1 0-1,-1 0 1,-1-5 0,2 6-76,0-1 0,0 1 1,0 0-1,0-1 0,1 1 1,-1-1-1,1 0 0,-1 1 0,1-1 1,0 1-1,0-1 0,0 0 1,1 1-1,-1-1 0,0 1 0,1-1 1,0 1-1,-1-1 0,1 1 0,0-1 1,1 1-1,-1 0 0,0-1 1,1 1-1,-1 0 0,1 0 0,-1 0 1,4-2-1,15-8-7438,4 3-4750</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8.202"/>
    </inkml:context>
    <inkml:brush xml:id="br0">
      <inkml:brushProperty name="width" value="0.025" units="cm"/>
      <inkml:brushProperty name="height" value="0.025" units="cm"/>
    </inkml:brush>
  </inkml:definitions>
  <inkml:trace contextRef="#ctx0" brushRef="#br0">184 122 18033,'0'0'12775,"-8"-7"-11104,6 4-1663,-1 0 1,0 1 0,0-1 0,0 1-1,0 0 1,0 0 0,-1 0 0,1 0-1,-1 1 1,1 0 0,-1-1 0,1 1-1,-1 0 1,0 0 0,0 1 0,1-1-1,-1 1 1,0 0 0,0 0-1,0 0 1,1 1 0,-1-1 0,0 1-1,0 0 1,1 0 0,-1 0 0,0 0-1,1 1 1,0 0 0,-1-1 0,1 1-1,-6 4 1,5-3-9,0 0 0,0-1 0,0 1 0,1 0 0,-1 1 0,1-1 0,-1 1 0,1-1 0,0 1 0,1 0 0,-1 0 0,0 1 0,1-1 0,0 0 0,0 1 0,1-1 0,-1 1 0,-1 7 0,3-11 0,1 0 0,-1 0 0,0 0 0,0 0 0,0 0 0,0 0 0,1-1 0,-1 1 0,0 0 0,1 0 0,-1 0 0,1-1 0,-1 1 0,1 0 0,-1 0 0,1-1 0,0 1 0,-1-1 0,1 1 0,0 0 0,-1-1 0,1 1 0,0-1 0,0 1 0,-1-1 0,1 0 0,0 1 0,0-1 0,0 0 0,0 0 0,0 0 0,-1 1 0,1-1 0,1 0 0,38 1 0,-29-1 0,72-10 0,-66 7 0,-1 0 0,1 2 0,0 0 0,23 1 0,-37 0 0,-1 1 0,0-1 0,0 1 0,1-1 0,-1 1 0,0 0 0,0 0 0,0 0 0,0 0 0,0 0 0,0 1 0,0-1 0,-1 0 0,1 1 0,0 0 0,-1-1 0,1 1 0,-1 0 0,0 0 0,1 0 0,-1 0 0,0 0 0,0 0 0,0 0 0,-1 0 0,1 0 0,0 3 0,2 6 0,-2 0 0,1-1 0,-1 1 0,-1 15 0,0-23 0,0-3 0,0 0 0,0 0 0,0 0 0,0 0 0,0 0 0,1 1 0,-1-1 0,0 0 0,0 0 0,0 0 0,0 0 0,0 0 0,0 0 0,1 0 0,-1 1 0,0-1 0,0 0 0,0 0 0,0 0 0,1 0 0,-1 0 0,0 0 0,0 0 0,0 0 0,0 0 0,1 0 0,-1 0 0,0 0 0,0 0 0,0 0 0,0 0 0,1 0 0,-1 0 0,0 0 0,0-1 0,0 1 0,0 0 0,1 0 0,-1 0 0,0 0 0,0 0 0,0 0 0,0 0 0,0 0 0,0-1 0,1 1 0,-1 0 0,0 0 0,0 0 0,0 0 0,0 0 0,0-1 0,0 1 0,0 0 0,0 0 0,0 0 0,0 0 0,0-1 0,0 1 0,0 0 0,0 0 0,0 0 0,0-1 0,8-9 0,10-32 0,-2-1 0,19-80 0,-22 74 0,-13 47-35,1 0 1,0 1-1,0-1 1,0 1-1,0-1 1,0 1-1,0 0 1,0-1-1,0 1 1,0 0-1,1 0 0,-1 0 1,1 0-1,-1 0 1,1 0-1,-1 0 1,1 0-1,-1 1 1,1-1-1,0 0 0,-1 1 1,1 0-1,0-1 1,-1 1-1,4 0 1,57 0-3332,-24 0-1322,-7-5-8653</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9.329"/>
    </inkml:context>
    <inkml:brush xml:id="br0">
      <inkml:brushProperty name="width" value="0.025" units="cm"/>
      <inkml:brushProperty name="height" value="0.025" units="cm"/>
    </inkml:brush>
  </inkml:definitions>
  <inkml:trace contextRef="#ctx0" brushRef="#br0">298 140 4612,'-11'-4'13816,"-3"-1"-12621,0 1 0,0 1-1,0 0 1,-1 1 0,-16-1 0,23 3-1008,1 0 0,-1 0 0,0 1-1,0 0 1,0 1 0,1-1 0,-1 1 0,1 1 0,-1 0 0,1 0 0,0 0 0,0 1-1,-7 4 1,7-2-131,0 0-1,1 0 0,-1 0 0,2 1 1,-1 0-1,1 0 0,-7 12 0,9-14-16,0-1 0,1 1 0,0 0 0,0 0 0,1 0 0,0 0-1,-1 0 1,1 0 0,1 1 0,-1-1 0,1 0 0,0 0 0,0 1-1,2 4 1,-2-8-23,1-1 0,-1 1 0,1-1 0,0 0 0,-1 1 0,1-1 0,0 0 0,0 0 0,0 1 0,0-1 0,0 0 0,0 0 0,0 0 0,1 0 0,-1-1 0,0 1 0,1 0 0,-1 0 0,0-1 0,1 1 0,-1-1 0,1 1 0,-1-1 1,1 1-1,-1-1 0,1 0 0,-1 0 0,1 0 0,-1 0 0,1 0 0,-1 0 0,1 0 0,-1-1 0,1 1 0,-1 0 0,1-1 0,-1 1 0,2-2 0,6 0 66,0-1 1,-1 0 0,1-1 0,-1 0 0,9-6-1,3-3 134,-1-1 0,0-1 0,-2-1 0,0-1 0,20-24 0,-29 31-123,0 0 0,-1 0-1,0-1 1,-1 0-1,-1-1 1,1 1 0,-2-1-1,1 0 1,-2 0 0,0-1-1,3-19 1,-9 18-93,-4 18 0,-9 22 0,8-1 0,1-1 0,1 2 0,2-1 0,0 1 0,2-1 0,0 42 0,2-64 0,0 0 0,0 0 0,0 0 0,0 0 0,1 0 0,-1 0 0,1 0 0,-1 0 0,1 0 0,0 0 0,1 0 0,-1 0 0,0 0 0,1-1 0,0 1 0,-1-1 0,1 1 0,0-1 0,0 1 0,0-1 0,1 0 0,-1 0 0,1 0 0,-1 0 0,1-1 0,-1 1 0,1-1 0,0 1 0,0-1 0,0 0 0,0 0 0,0 0 0,0-1 0,0 1 0,0-1 0,0 1 0,0-1 0,0 0 0,0 0 0,0-1 0,0 1 0,0-1 0,0 1 0,0-1 0,0 0 0,0 0 0,0 0 0,0 0 0,0-1 0,0 1 0,-1-1 0,1 0 0,-1 0 0,3-2 0,4-4 0,-1 1 0,0-1 0,0-1 0,-1 0 0,0 0 0,0 0 0,-1-1 0,0 0 0,-1 0 0,0 0 0,-1-1 0,0 1 0,-1-1 0,0 0 0,0 0 0,1-17 0,-16 44 0,-2 13 0,-6 54 0,19-76 0,0 0 0,0 1 0,1-1 0,-1 0 0,2 1 0,-1-1 0,1 0 0,0 0 0,4 11 0,-5-16 0,1-1 0,0 0 0,0 1 0,0-1 0,0 0 0,0 0 0,0 0 0,0 1 0,0-1 0,0 0 0,0-1 0,1 1 0,-1 0 0,0 0 0,1 0 0,-1-1 0,1 1 0,-1-1 0,1 1 0,-1-1 0,1 0 0,-1 1 0,1-1 0,-1 0 0,1 0 0,-1 0 0,1 0 0,-1 0 0,1-1 0,-1 1 0,1 0 0,-1-1 0,1 1 0,-1-1 0,3 0 0,1-1 0,1-1 0,0 1 0,-1-1 0,0 0 0,0 0 0,0-1 0,8-6 0,4-8 0,-2 0 0,0-1 0,-1-1 0,-1 0 0,-1-1 0,-1 0 0,13-34 0,-29 105 0,5-43 0,-3 9 0,1 0 0,1 0 0,0 0 0,3 22 0,-2-36 0,0 1 0,1-1 0,-1 1 0,1-1 0,-1 1 0,1-1 0,0 1 0,0-1 0,0 1 0,0-1 0,0 0 0,0 0 0,1 0 0,-1 1 0,1-1 0,0-1 0,0 1 0,-1 0 0,1 0 0,0-1 0,0 1 0,1-1 0,-1 1 0,0-1 0,0 0 0,1 0 0,-1 0 0,1 0 0,-1-1 0,1 1 0,-1 0 0,1-1 0,-1 0 0,5 0 0,-6 0-157,1 0-1,0 0 1,-1 0-1,1 0 1,-1-1 0,1 1-1,-1 0 1,1-1-1,-1 1 1,1-1-1,-1 0 1,1 0 0,-1 1-1,0-1 1,0 0-1,1 0 1,1-2 0,12-27-6753,-8 0-2469</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09.704"/>
    </inkml:context>
    <inkml:brush xml:id="br0">
      <inkml:brushProperty name="width" value="0.025" units="cm"/>
      <inkml:brushProperty name="height" value="0.025" units="cm"/>
    </inkml:brush>
  </inkml:definitions>
  <inkml:trace contextRef="#ctx0" brushRef="#br0">1 0 15310,'0'0'8841,"58"45"-30718</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0.095"/>
    </inkml:context>
    <inkml:brush xml:id="br0">
      <inkml:brushProperty name="width" value="0.025" units="cm"/>
      <inkml:brushProperty name="height" value="0.025" units="cm"/>
    </inkml:brush>
  </inkml:definitions>
  <inkml:trace contextRef="#ctx0" brushRef="#br0">65 51 9545,'0'0'12465,"-4"10"-7345,-2 1-4042,4-8-759,0 1-1,0 0 1,0-1-1,1 1 1,-1 0-1,1 0 1,0 0-1,0 0 1,0 0-1,1 0 1,-1 7-1,1-11-309,0 0-1,0 0 0,0 0 0,0 1 1,0-1-1,0 0 0,0 0 0,0 1 1,0-1-1,0 0 0,0 0 0,0 0 1,0 1-1,0-1 0,0 0 0,0 0 1,0 1-1,0-1 0,0 0 0,0 0 1,0 0-1,0 1 0,1-1 0,-1 0 1,0 0-1,0 0 0,0 0 0,0 1 0,0-1 1,1 0-1,-1 0 0,0 0 0,0 0 1,0 0-1,1 0 0,-1 1 0,0-1 1,0 0-1,0 0 0,1 0 0,-1 0 1,0 0-1,0 0 0,1 0 0,-1 0 1,0 0-1,0 0 0,0 0 0,1 0 1,13-10 211,8-18-116,-20 22-104,0 0 0,0-1 0,-1 1 0,0 0 0,0-1 0,0 1 0,-1-14 0,0 19 0,0 0 0,0 0 0,0 0 0,0 0 0,0-1 0,0 1 0,-1 0 0,1 0 0,0 0 0,0 0 0,-1 0 0,1 0 0,-1 0 0,1 0 0,-1 0 0,0 0 0,1 0 0,-1 0 0,0 0 0,0 0 0,0 0 0,1 1 0,-1-1 0,0 0 0,0 1 0,0-1 0,0 0 0,0 1 0,0-1 0,0 1 0,0 0 0,-1-1 0,1 1 0,0 0 0,0 0 0,0 0 0,0-1 0,0 1 0,-1 0 0,1 1 0,0-1 0,0 0 0,0 0 0,0 0 0,0 1 0,-1-1 0,1 0 0,0 1 0,0-1 0,0 1 0,-1 1 0,-1 0 0,0 0 0,0 1 0,0-1 0,0 1 0,0 0 0,1-1 0,0 1 0,-1 1 0,1-1 0,0 0 0,0 0 0,1 1 0,-1-1 0,1 1 0,0 0 0,0-1 0,-1 7 0,-1 4 0,0-1 0,1 1 0,0 21 0,2-34 0,0 0 0,0 0 0,0 0 0,0 0 0,0 0 0,0 1 0,1-1 0,-1 0 0,0 0 0,0 0 0,1 0 0,-1 0 0,1 0 0,-1 0 0,1 0 0,-1 0 0,1 0 0,0 0 0,-1 0 0,1 0 0,0-1 0,0 1 0,0 0 0,0 0 0,-1-1 0,1 1 0,2 0 0,0 0 0,-1 0 0,1-1 0,-1 0 0,0 0 0,1 0 0,-1 0 0,1 0 0,-1 0 0,1-1 0,-1 1 0,1-1 0,2-1 0,7-2 0,-1-1 0,1 0 0,20-14 0,-7 0 0,-17 13 0,-1 0 0,1 1 0,0-1 0,0 1 0,1 1 0,-1 0 0,15-5 0,-23 9 0,1 0 0,-1 0 0,1 0 0,-1 0 0,1 0 0,-1 0 0,1 0 0,-1 0 0,1 0 0,-1 1 0,1-1 0,-1 0 0,1 0 0,-1 0 0,1 1 0,-1-1 0,0 0 0,1 0 0,-1 1 0,1-1 0,-1 0 0,0 1 0,1-1 0,-1 1 0,0-1 0,0 0 0,1 1 0,-1-1 0,0 1 0,0 0 0,6 22 0,-7 34 0,1-42 0,0-14 0,-1 1 0,1 0 0,0-1 0,0 1 0,0-1 0,0 1 0,0 0 0,0-1 0,1 1 0,-1-1 0,1 1 0,-1-1 0,1 1 0,-1-1 0,1 1 0,0-1 0,0 1 0,0-1 0,0 0 0,0 1 0,0-1 0,0 0 0,0 0 0,0 0 0,0 0 0,1 0 0,-1 0 0,0 0 0,3 1 0,-1-2 0,-1 0 0,0 0 0,0 0 0,1-1 0,-1 1 0,0-1 0,1 1 0,-1-1 0,0 0 0,0 0 0,0 0 0,0 0 0,0 0 0,0 0 0,0 0 0,0-1 0,0 1 0,-1-1 0,1 0 0,1-1 0,32-40 0,-29 35 0,-1 0 0,1 1 0,0 0 0,0-1 0,1 2 0,0-1 0,1 1 0,-1 0 0,1 1 0,13-8 0,-20 13 0,-1 1 0,1-1 0,0 0 0,-1 0 0,1 0 0,-1 0 0,1 1 0,0-1 0,-1 0 0,1 1 0,-1-1 0,1 0 0,-1 1 0,1-1 0,-1 1 0,1-1 0,-1 1 0,1-1 0,-1 1 0,0-1 0,1 1 0,-1-1 0,0 1 0,0 0 0,1-1 0,-1 1 0,0-1 0,0 1 0,0 0 0,0-1 0,0 1 0,1 0 0,-1-1 0,0 1 0,-1 0 0,1-1 0,0 1 0,0 0 0,0-1 0,-1 2 0,-1 31 0,-12 36-1069,1-24-2651</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0.047"/>
    </inkml:context>
    <inkml:brush xml:id="br0">
      <inkml:brushProperty name="width" value="0.025" units="cm"/>
      <inkml:brushProperty name="height" value="0.025" units="cm"/>
    </inkml:brush>
  </inkml:definitions>
  <inkml:trace contextRef="#ctx0" brushRef="#br0">155 47 15919,'0'0'14184,"-9"-8"-12524,-29-23-805,36 30-850,0 0 1,0 0 0,-1 0 0,1 0 0,0 1 0,0-1-1,-1 1 1,1-1 0,0 1 0,-1 0 0,1 0 0,0 0-1,-1 0 1,1 0 0,0 1 0,-1-1 0,1 1 0,0-1-1,0 1 1,-1 0 0,1 0 0,0 0 0,0 0 0,0 0 0,0 1-1,0-1 1,0 1 0,1-1 0,-1 1 0,0-1 0,-2 4-1,0 0-8,0 0-1,0 0 0,0 0 0,1 1 1,0-1-1,0 1 0,0 0 0,0 0 1,-1 9-1,3-13-21,1-1 1,0 1-1,-1 0 0,1-1 1,0 1-1,0 0 0,1-1 1,-1 1-1,0 0 0,1-1 1,-1 1-1,0 0 0,1-1 1,0 1-1,-1-1 0,1 1 1,0-1-1,0 1 0,0-1 1,0 1-1,0-1 0,0 0 1,0 0-1,1 0 0,-1 0 1,0 1-1,1-2 0,-1 1 1,1 0-1,-1 0 0,1 0 1,-1-1-1,3 2 0,6 1-273,1 0-1,-1-1 0,1 0 0,14 1 1,0 0-146,-17-1 341,12 0-182,-2 1 1,1 1 0,0 1 0,-1 1 0,0 0 0,35 18-1,-52-23 332,1 0-1,0 0 0,-1 1 1,1-1-1,-1 1 1,0-1-1,1 1 0,-1-1 1,0 1-1,0 0 0,0 0 1,0-1-1,0 1 0,-1 0 1,1 0-1,0 0 0,-1 0 1,0 0-1,1 0 0,-1 0 1,0 0-1,0 0 0,0 0 1,0 0-1,0 0 1,-1 0-1,1 0 0,-1 0 1,1 0-1,-1 0 0,1 0 1,-1 0-1,0-1 0,0 1 1,0 0-1,0 0 0,-1-1 1,1 1-1,0-1 0,-3 3 1,-5 7 423,-1 0-1,-1 0 1,0-1 0,-12 8 0,18-14-406,-9 8 5,0-1 1,0 0-1,-1-2 1,0 1-1,-1-2 0,0 0 1,-25 8-1,41-16-73,-1 1 0,1-1 0,-1 0 0,1 0 0,0 0 1,-1 0-1,1 0 0,-1 0 0,1 0 0,0 0 0,-1 0 0,1 0 0,-1 0 0,1 0 0,0 0 0,-1 0 1,1 0-1,-1 0 0,1 0 0,0 0 0,-1 0 0,1 0 0,-1-1 0,1 1 0,0 0 0,-1 0 0,1-1 1,0 1-1,-1 0 0,1 0 0,0-1 0,0 1 0,-1 0 0,1-1 0,0 1 0,0 0 0,-1-1 0,1 1 0,0-1 1,0 1-1,0 0 0,0-2 0,6-21-585,21-21-2353,3 8-2594,3-6-2301</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0.421"/>
    </inkml:context>
    <inkml:brush xml:id="br0">
      <inkml:brushProperty name="width" value="0.025" units="cm"/>
      <inkml:brushProperty name="height" value="0.025" units="cm"/>
    </inkml:brush>
  </inkml:definitions>
  <inkml:trace contextRef="#ctx0" brushRef="#br0">173 1 15054,'0'0'10800,"-4"12"-9781,-5 22-641,-6 14 725,2 1 1,2 1-1,3 0 0,-4 68 0,12-116-1103,0 0 0,0-1 0,1 1 0,-1 0 0,1 0 0,-1 0 0,1-1 0,-1 1 0,1 0 0,0 0 0,0-1 0,0 1 0,0-1 0,0 1 0,0-1 0,0 1 0,0-1 0,1 0 0,-1 1 0,1-1 0,-1 0 0,1 0 0,-1 0 0,1 0 0,0 0 0,-1-1 0,1 1 0,0 0 0,0-1 0,-1 1 0,1-1 0,0 0 0,0 1 0,0-1 0,0 0 0,-1 0 0,1 0 0,0-1 0,0 1 0,0 0 0,2-1 0,-1 0 0,0 1 0,-1-1 0,1 1 0,-1-1 0,1 0 0,-1 0 0,1 0 0,-1 0 0,0 0 0,1 0 0,-1-1 0,0 1 0,0-1 0,0 0 0,0 0 0,0 1 0,-1-1 0,1 0 0,0-1 0,-1 1 0,1 0 0,-1 0 0,0-1 0,0 1 0,0 0 0,0-1 0,0 1 0,0-6 0,-1 7 0,-1 0 0,0 0 0,1 1 0,-1-1 0,0 0 0,0 0 0,1 1 0,-1-1 0,0 0 0,0 1 0,0-1 0,0 1 0,0-1 0,0 1 0,0-1 0,0 1 0,0 0 0,0-1 0,0 1 0,0 0 0,0 0 0,0 0 0,0 0 0,-1 0 0,1 0 0,0 0 0,0 0 0,0 0 0,0 1 0,0-1 0,-2 1 0,-19-3 0,22 1 0,0 1 0,0-1 0,0 1 0,0 0 0,0-1 0,0 1 0,0-1 0,1 1 0,-1-1 0,0 1 0,0 0 0,0-1 0,1 1 0,-1 0 0,0-1 0,1 1 0,-1 0 0,0-1 0,0 1 0,1 0 0,-1 0 0,1-1 0,-1 1 0,0 0 0,1 0 0,-1 0 0,1-1 0,-1 1 0,0 0 0,1 0 0,-1 0 0,1 0 0,0 0 0,19-8 0,-18 8 0,17-6-338,50-21-3986,-66 26 3935,1-1 0,-1 1 0,0-1 0,-1 0 0,1 0 0,0 0 0,-1-1 0,1 1 0,-1-1 0,1 1 0,-1-1 0,0 0 0,0 0 0,0 0 0,-1 0 0,1 0 0,1-6 0,-2-8-10368</inkml:trace>
  <inkml:trace contextRef="#ctx0" brushRef="#br0" timeOffset="1">0 82 15727,'0'0'11307,"60"-12"-11083,-29 22-192,1 5-865,3-1-1601,-7 1-2467,2-2-5541</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0.764"/>
    </inkml:context>
    <inkml:brush xml:id="br0">
      <inkml:brushProperty name="width" value="0.025" units="cm"/>
      <inkml:brushProperty name="height" value="0.025" units="cm"/>
    </inkml:brush>
  </inkml:definitions>
  <inkml:trace contextRef="#ctx0" brushRef="#br0">0 1 2851,'0'0'5829</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1.354"/>
    </inkml:context>
    <inkml:brush xml:id="br0">
      <inkml:brushProperty name="width" value="0.025" units="cm"/>
      <inkml:brushProperty name="height" value="0.025" units="cm"/>
    </inkml:brush>
  </inkml:definitions>
  <inkml:trace contextRef="#ctx0" brushRef="#br0">161 179 7271,'0'0'19319,"-10"6"-16964,-7 2-1738,-5 3 439,-39 26 0,57-34-998,1-1-1,-1 1 1,1 0-1,-1 0 1,1 0-1,0 0 1,0 0-1,0 1 1,0-1-1,1 1 1,-1 0-1,1 0 1,0 0-1,0 0 1,1 0-1,-1 0 1,1 1-1,-1 6 1,2-11-58,0 1 0,1-1 0,-1 1 0,0-1 0,1 1 0,-1-1 0,1 1 0,-1-1 0,1 1 0,0-1 0,-1 0 0,1 1 0,-1-1 0,1 0 0,0 1 0,-1-1 0,1 0 0,0 0 0,-1 0 0,1 1 0,0-1 0,-1 0 0,1 0 0,0 0 0,-1 0 0,1 0 0,0 0 0,-1-1 0,1 1 0,0 0 0,-1 0 0,1 0 0,0-1 0,-1 1 0,1 0 0,0 0 0,-1-1 0,1 0 0,28-10 0,-12-1 0,-1-1 0,0 0 0,-1-1 0,14-17 0,24-22 0,-53 53-1,0 0 1,0-1-1,0 1 0,1 0 0,-1 0 1,0 0-1,0-1 0,0 1 1,0 0-1,1 0 0,-1 0 1,0 0-1,0 0 0,0-1 0,1 1 1,-1 0-1,0 0 0,0 0 1,1 0-1,-1 0 0,0 0 1,0 0-1,0 0 0,1 0 0,-1 0 1,0 0-1,0 0 0,1 0 1,-1 0-1,0 0 0,0 0 1,1 0-1,-1 0 0,0 0 0,0 0 1,0 1-1,1-1 0,-1 0 1,0 0-1,0 0 0,0 0 0,1 0 1,-1 1-1,0-1 0,0 0 1,3 16-71,-7 21-24,-5 2 136,-15 41-1,13-49-15,1 0 0,-9 64-1,18-86-220,-1-1 0,1 1 0,-2-1 0,1 1 0,-1-1 0,0 0 0,-1 0 0,-8 15 0,7-16 482,0 0 0,-1 0 0,0-1 0,0 0 0,-9 8 0,14-14-284,1 0 0,0 0-1,0 0 1,0 0 0,-1 0 0,1 0-1,0 0 1,0-1 0,0 1 0,0 0-1,-1 0 1,1 0 0,0 0 0,0 0-1,0 0 1,0-1 0,0 1 0,0 0-1,-1 0 1,1 0 0,0 0 0,0-1-1,0 1 1,0 0 0,0 0 0,0 0-1,0-1 1,0 1 0,0 0 0,0 0-1,0 0 1,0-1 0,0 1 0,0 0-1,0 0 1,0 0 0,0-1 0,0 1-1,0 0 1,0 0 0,0 0 0,0 0-1,0-1 1,0 1 0,1 0 0,-1 0-1,0 0 1,0 0 0,0-1 0,0 1-1,1 0 1,9-25-2,1 0 0,1 1 0,20-30 0,10-19 0,4-22 0,-12 23 0,79-123 0,-111 193 0,1-3 0,0-1 0,1 1 0,0 0 0,0 0 0,0 1 0,1-1 0,-1 1 0,1 0 0,0 0 0,0 0 0,0 1 0,1 0 0,5-3 0,-10 7 0,0 0 0,-1 0 0,1-1 0,-1 1 0,1 0 0,-1 0 0,0 0 0,1 0 0,-1 0 0,0 0 0,0 0 0,1 0 0,-1 0 0,0 1 0,0-1 0,0 0 0,0 0 0,-1 0 0,1 0 0,0 0 0,0 0 0,-1 0 0,1 0 0,-1 1 0,-3 6 0,0 0 0,0-1 0,0 1 0,-1-1 0,-6 7 0,6-9 0,1 1 0,-1-1 0,1 1 0,1 0 0,-1 1 0,1-1 0,0 1 0,-3 11 0,6-17 0,0 0 0,0 0 0,0-1 1,1 1-1,-1 0 0,0 0 0,1-1 0,-1 1 0,0 0 1,1-1-1,-1 1 0,1 0 0,-1-1 0,1 1 0,-1-1 1,1 1-1,-1 0 0,1-1 0,0 0 0,-1 1 0,1-1 1,0 1-1,0-1 0,-1 0 0,1 1 0,0-1 0,0 0 1,30 10-7,-17-5-14,-9-3 19,0 0 1,0 0 0,0 1-1,0 0 1,-1 0 0,1 0-1,-1 1 1,0-1-1,0 1 1,0 0 0,0 0-1,-1 0 1,0 1 0,5 7-1,-7-9 2,0 0 0,1 1 1,-1-1-1,-1 0 0,1 1 0,0-1 0,-1 1 0,0-1 0,0 1 0,0-1 0,0 1 0,0-1 0,-1 1 0,0-1 0,1 0 0,-1 1 0,0-1 1,-1 0-1,1 0 0,-1 1 0,1-1 0,-1 0 0,0 0 0,-3 3 0,0 0-56,0-1 0,-1 0 1,1 0-1,-1-1 0,0 0 0,0 0 0,-1 0 1,1-1-1,-1 1 0,1-2 0,-1 1 0,0-1 1,0 0-1,-10 1 0,14-2-103,1 0 0,-1-1-1,0 0 1,0 1 0,0-1 0,0 0 0,0 0-1,0-1 1,0 1 0,1-1 0,-1 1 0,0-1 0,0 0-1,0 0 1,1 0 0,-1 0 0,0-1 0,1 1-1,-1-1 1,1 1 0,0-1 0,0 0 0,-1 0-1,1 0 1,0 0 0,1-1 0,-1 1 0,0 0 0,1-1-1,-1 1 1,1-1 0,0 0 0,0 1 0,0-1-1,0 0 1,0 0 0,0-4 0,-2-21-13765</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2.009"/>
    </inkml:context>
    <inkml:brush xml:id="br0">
      <inkml:brushProperty name="width" value="0.025" units="cm"/>
      <inkml:brushProperty name="height" value="0.025" units="cm"/>
    </inkml:brush>
  </inkml:definitions>
  <inkml:trace contextRef="#ctx0" brushRef="#br0">43 167 12460,'-3'3'709,"1"-1"1,0 1 0,0 0 0,1-1-1,-1 1 1,0 0 0,1 0-1,0 0 1,-1 0 0,1 0-1,0 1 1,1-1 0,-1 4-1,1-5-566,0-1-1,1 0 0,-1 0 1,1 0-1,-1 0 0,1 1 1,0-1-1,0 0 0,-1 0 1,1 0-1,0 0 0,0-1 1,0 1-1,0 0 0,0 0 1,0 0-1,0-1 0,0 1 1,0-1-1,1 1 0,-1-1 1,0 1-1,0-1 0,1 1 1,-1-1-1,0 0 0,0 0 1,1 0-1,-1 0 0,0 0 1,0 0-1,1 0 0,-1 0 1,0 0-1,2-1 0,5 0 38,0 0-1,-1 0 1,1-1 0,0 0-1,-1-1 1,0 1-1,1-2 1,-1 1-1,0-1 1,-1 0-1,1 0 1,-1 0-1,0-1 1,0 0-1,0-1 1,7-7 0,-8 7-43,1 0 0,-1-1 0,0 1 0,-1-1 1,0 0-1,0 0 0,0-1 0,-1 1 0,0-1 1,0 0-1,-1 0 0,0 1 0,0-2 1,-1 1-1,0-14 0,-1 21-137,0-1 0,0 0 0,-1 0 0,1 1 0,-1-1 0,1 0 0,-1 1 0,0-1 0,0 1 0,1-1 0,-1 0 0,0 1 0,0 0 0,-1-1 0,1 1 0,0 0 0,0 0 0,-1-1 0,1 1 0,0 0 0,-1 0 0,0 0 0,1 1 0,-1-1 0,1 0 0,-1 1 0,0-1 0,1 1 0,-1-1 0,0 1 0,0 0 0,1 0 0,-1-1 0,0 1 0,0 0 0,-2 1 0,-2-1 0,0 1 0,1-1 0,-1 1 0,0 1 0,0-1 0,1 1 0,-1 0 0,1 0 0,-1 0 0,-4 4 0,-1 2 0,1 1 0,-1 0 0,2 1 0,-1 0 0,1 1 0,1-1 0,0 2 0,-9 17 0,12-22 0,1 0 0,1 1 0,-1 0 0,1 0 0,0 0 0,1 0 0,0 1 0,0-1 0,1 1 0,0-1 0,1 1 0,0-1 0,0 1 0,2 13 0,0-19 3,-1-1 0,1 1-1,-1-1 1,1 0 0,0 1 0,0-1 0,0 0 0,0 0-1,0-1 1,1 1 0,-1 0 0,0-1 0,1 1-1,-1-1 1,1 0 0,0 0 0,-1 0 0,1 0 0,0 0-1,0-1 1,-1 1 0,1-1 0,0 1 0,0-1 0,5-1-1,12 2-114,0-1-1,25-4 0,-43 4 84,19-4-2298,0 0-1,29-10 1,-7-1-5387</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2.959"/>
    </inkml:context>
    <inkml:brush xml:id="br0">
      <inkml:brushProperty name="width" value="0.025" units="cm"/>
      <inkml:brushProperty name="height" value="0.025" units="cm"/>
    </inkml:brush>
  </inkml:definitions>
  <inkml:trace contextRef="#ctx0" brushRef="#br0">1 122 11627,'0'0'12118,"7"-10"-9678,-6 9-2386,3-4 190,-1 0 1,1 1 0,0-1-1,0 1 1,0 0 0,0 0-1,1 1 1,0-1 0,-1 1-1,1 0 1,1 0-1,-1 1 1,0-1 0,1 1-1,-1 0 1,1 1 0,10-3-1,-12 4-117,1-1-1,-1 1 1,1 0-1,-1 0 1,1 0-1,-1 0 1,1 1-1,-1 0 1,1 0-1,-1 0 1,0 1-1,5 1 1,-7-1-116,0-1 1,-1 1 0,1 0-1,-1 0 1,1 0 0,-1-1 0,0 1-1,0 1 1,0-1 0,0 0 0,0 0-1,0 0 1,0 1 0,-1-1 0,1 0-1,-1 0 1,0 1 0,1-1 0,-1 1-1,0-1 1,-1 0 0,1 1 0,0-1-1,-1 3 1,-1 6 4,0-1-1,-1 0 1,0 0 0,-1 0-1,-7 15 1,7-17-6,0 0 1,1 0-1,0 0 0,0 1 1,1-1-1,0 1 0,0 0 1,0 16-1,2-24-10,0 0 0,1 0 0,-1 0 0,1-1 0,-1 1 0,1 0 0,-1 0 0,1 0 0,0 0 0,-1-1 0,1 1 0,0 0 0,0-1 0,0 1 0,-1 0 0,1-1 0,0 1 0,0-1 0,0 1 0,0-1 0,0 0 0,0 1 0,0-1 0,0 0 0,0 0 0,0 1 0,0-1 0,0 0 0,0 0 0,0 0 0,0-1 0,0 1 0,0 0 0,1 0 0,41-8 0,-24-1 0,0-1 0,-1-1 0,0 0 0,-1-1 0,-1-1 0,0-1 0,0 0 0,-2-1 0,1-1 0,-2 0 0,0 0 0,-1-2 0,10-19 0,-24 42 0,-7 15 0,1 1 0,1 1 0,-8 40 0,15-58 0,-1 0 0,1 0 0,0 0 0,0 0 0,1 0 0,-1 0 0,1 0 0,0-1 0,0 1 0,0 0 0,0 0 0,1 0 0,3 6 0,-3-9 0,-1 1 0,1-1 0,0 0 0,0 0 0,-1 0 0,1 0 0,0 0 0,0 0 0,0 0 0,0-1 0,0 1 0,0-1 0,0 1 0,0-1 0,0 0 0,0 0 0,0 0 0,1 0 0,-1 0 0,0 0 0,0-1 0,0 1 0,0-1 0,0 1 0,0-1 0,0 0 0,0 0 0,-1 0 0,3-1 0,4-2 0,0 0 0,-1-1 0,0 0 0,0-1 0,0 0 0,0 0 0,-1 0 0,0-1 0,0 1 0,-1-1 0,0-1 0,0 1 0,-1-1 0,1 0 0,3-11 0,-2 4 0,0-1 0,-1-1 0,0 1 0,-2-1 0,0 0 0,0 0 0,-1-18 0,-2 35 0,0-1 0,1 1 0,-1 0 0,0-1 0,0 1 0,0 0 0,0-1 0,0 1 0,0 0 0,0-1 0,0 1 0,0-1 0,0 1 0,0 0 0,0-1 0,0 1 0,0 0 0,0-1 0,0 1 0,-1 0 0,1-1 0,0 1 0,0 0 0,0-1 0,-1 1 0,1 0 0,0 0 0,0-1 0,0 1 0,-1 0 0,1 0 0,0-1 0,-1 1 0,1 0 0,0 0 0,0 0 0,-1 0 0,1-1 0,0 1 0,-1 0 0,-12 12 0,-7 23 0,16-28 0,0 1 0,1-1 0,0 1 0,1-1 0,0 1 0,0 0 0,0 0 0,1 0 0,0 0 0,1 15 0,1-22 0,-1-1 0,1 1 0,0 0 0,-1-1 0,1 1 0,0-1 0,-1 1 0,1-1 0,0 1 0,0-1 0,0 0 0,0 1 0,-1-1 0,1 0 0,0 0 0,0 1 0,0-1 0,0 0 0,0 0 0,0 0 0,-1 0 0,1 0 0,0 0 0,1-1 0,25-1 0,-20 0 0,0-1 0,0 0 0,-1 0 0,1 0 0,-1-1 0,0 0 0,0-1 0,7-5 0,-17 17 0,0 1 0,0 0 0,1 0 0,0 1 0,1-1 0,0 0 0,-2 11 0,4-17 0,-1 0 0,1 0 0,-1 0 0,1 0 0,0 1 0,0-1 0,0 0 0,0 0 0,0 0 0,1 0 0,-1 0 0,0 0 0,1 0 0,0 0 0,-1 0 0,1 0 0,0 0 0,0 0 0,0 0 0,0 0 0,1 0 0,-1-1 0,0 1 0,3 2 0,-1-3 0,-1 0 0,1-1 0,-1 1 0,1-1 0,-1 0 0,1 1 0,-1-1 0,1 0 0,-1 0 0,1-1 0,-1 1 0,1 0 0,-1-1 0,1 1 0,-1-1 0,0 0 0,1 0 0,-1 0 0,0 0 0,0-1 0,1 1 0,1-2 0,8-4 0,41-26 0,-50 31 0,1 0 0,-1-1 0,0 1 0,-1-1 0,1 0 0,0 0 0,-1 0 0,1 0 0,-1 0 0,0-1 0,0 1 0,2-6 0,-4 8 0,0 0 0,-1 0 0,1 0 0,0 0 0,-1-1 0,1 1 0,0 0 0,-1 0 0,0 0 0,1 1 0,-1-1 0,0 0 0,1 0 0,-1 0 0,0 0 0,0 0 0,0 1 0,1-1 0,-1 0 0,0 1 0,0-1 0,0 1 0,0-1 0,0 1 0,0 0 0,0-1 0,-1 1 0,1 0 0,0 0 0,0-1 0,0 1 0,0 0 0,0 0 0,-2 0 0,-1 0 0,1-1 0,-1 1 0,0-1 0,0 1 0,0 0 0,0 0 0,0 1 0,0-1 0,-5 2 0,10-2 0,-1 0 0,0 0 0,0 0 0,0 0 0,0 0 0,0 0 0,0 0 0,1 1 0,-1-1 0,0 0 0,0 0 0,0 0 0,0 0 0,0 0 0,0 0 0,0 0 0,1 0 0,-1 0 0,0 1 0,0-1 0,0 0 0,0 0 0,0 0 0,0 0 0,0 0 0,0 0 0,0 1 0,0-1 0,0 0 0,0 0 0,0 0 0,0 0 0,0 0 0,0 1 0,0-1 0,0 0 0,0 0 0,0 0 0,0 0 0,0 0 0,0 1 0,0-1 0,0 0 0,0 0 0,0 0 0,0 0 0,0 0 0,0 0 0,-1 1 0,1-1 0,0 0 0,0 0 0,0 0 0,0 0 0,0 0 0,0 0 0,13 2 0,-13-2 0,6 0-296,1-1 0,-1 0 0,1 0 1,-1 0-1,0-1 0,0 0 0,1 0 0,9-5 0,-10 3-470,0 1-1,0-1 0,0-1 0,0 1 1,0-1-1,-1 0 0,0 0 0,0 0 0,0-1 1,-1 0-1,1 0 0,4-9 0,4-16-10208</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3.320"/>
    </inkml:context>
    <inkml:brush xml:id="br0">
      <inkml:brushProperty name="width" value="0.025" units="cm"/>
      <inkml:brushProperty name="height" value="0.025" units="cm"/>
    </inkml:brush>
  </inkml:definitions>
  <inkml:trace contextRef="#ctx0" brushRef="#br0">11 1 13132,'0'0'2659,"-10"68"-2531,17-44-2210,14-7-6310</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13.678"/>
    </inkml:context>
    <inkml:brush xml:id="br0">
      <inkml:brushProperty name="width" value="0.025" units="cm"/>
      <inkml:brushProperty name="height" value="0.025" units="cm"/>
    </inkml:brush>
  </inkml:definitions>
  <inkml:trace contextRef="#ctx0" brushRef="#br0">114 262 17713,'0'0'2941,"-11"1"204,4 1-2738,-1-1 0,1 1 0,-1 1 0,1-1 0,0 1 0,-11 6 0,15-7-282,0 0-1,0 0 1,0 0-1,1 0 1,-1 1 0,1-1-1,0 1 1,-1 0 0,1-1-1,0 1 1,1 0-1,-1 0 1,0 0 0,1 1-1,0-1 1,0 0 0,0 1-1,0-1 1,0 0-1,0 8 1,1-11-103,0 1 1,0 0-1,0 0 0,0-1 1,0 1-1,0 0 1,0 0-1,0-1 0,0 1 1,0 0-1,1-1 0,-1 1 1,0 0-1,1 0 0,-1-1 1,0 1-1,1-1 0,-1 1 1,1 0-1,-1-1 1,1 1-1,-1-1 0,1 1 1,-1-1-1,1 1 0,-1-1 1,1 1-1,0-1 0,-1 0 1,2 1-1,26-1 254,-21-2-240,1-1 0,-1 0 0,0 0 0,0 0 0,10-6 0,3-8 90,-2 0 1,0-1-1,-1-1 0,0 0 0,-2-1 0,0-1 1,-1 0-1,-2-1 0,0-1 0,-1 0 1,-1-1-1,-2 1 0,7-26 0,-15 47-110,1 0 1,-1 0-1,1 0 0,-1 1 0,1-1 1,-1 0-1,0 0 0,0 0 0,0 0 1,0 0-1,0 1 0,-1-1 0,1 0 0,-1-2 1,0 3-11,1 1 0,-1 0 0,0 1 0,1-1 0,-1 0 0,1 0 1,-1 0-1,0 0 0,1 0 0,-1 0 0,1 1 0,-1-1 0,1 0 0,-1 1 1,1-1-1,-1 0 0,1 1 0,-1-1 0,1 0 0,-1 1 0,1-1 0,0 1 1,-1-1-1,1 1 0,0-1 0,-1 1 0,1 0 0,-33 51 129,28-40-543,-1 0 0,2 1-1,0-1 1,0 1 0,1 0 0,0 0 0,2 0 0,-1 1-1,1-1 1,1 0 0,1 1 0,3 24 0,8-13-7354</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1.870"/>
    </inkml:context>
    <inkml:brush xml:id="br0">
      <inkml:brushProperty name="width" value="0.025" units="cm"/>
      <inkml:brushProperty name="height" value="0.025" units="cm"/>
    </inkml:brush>
  </inkml:definitions>
  <inkml:trace contextRef="#ctx0" brushRef="#br0">31 1 14253,'0'0'13405,"1"10"-12706,-2 49 316,-2-1-1,-2 1 0,-16 64 1,20-108-711,1-16-303,0 1-1,0 0 1,1 0 0,-1 0 0,0-1-1,0 1 1,0 0 0,0 0-1,1 0 1,-1-1 0,0 1-1,0 0 1,1 0 0,-1 0 0,0 0-1,0 0 1,1 0 0,-1 0-1,0-1 1,0 1 0,1 0 0,-1 0-1,0 0 1,1 0 0,-1 0-1,0 0 1,0 0 0,1 0 0,-1 0-1,0 1 1,1-1 0,-1 0-1,0 0 1,0 0 0,1 0-1,-1 0 1,0 0 0,0 1 0,0-1-1,1 0 1,-1 0 0,0 0-1,0 0 1,0 1 0,1-1 0,-1 0-1,0 0 1,0 1 0,0-1-1,0 0 1,0 0 0,1 1 0,-1-1-1,0 0 1,0 0 0,0 1-1,0-1 1,0 0 0,0 0-1,0 1 1,0-1 0,0 0 0,0 1-1,0-1 1,0 0 0,0 0-1,0 1 1,-1-1 0,2 0-2,16-13 1,-1-2 0,0 1 0,0-2 0,-2 0 0,0-1 0,12-19 0,5-12 0,27-58 0,-55 157 0,-8 23 0,1-38 0,2 0 0,4 55 0,-2-89 0,0-1 0,0 1 0,0 0 0,0 0 0,0 0 0,0 0 0,1 0 0,-1 0 0,1-1 0,-1 1 0,1 0 0,0 0 0,0-1 0,0 1 0,0 0 0,0-1 0,0 1 0,0-1 0,0 1 0,1-1 0,-1 0 0,0 1 0,1-1 0,0 0 0,-1 0 0,1 0 0,-1 0 0,1 0 0,0-1 0,0 1 0,-1 0 0,1-1 0,0 1 0,0-1 0,0 0 0,0 0 0,0 0 0,0 1 0,-1-2 0,1 1 0,3 0 0,0-2 0,0 1 0,1-1 0,-1 0 0,0-1 0,0 1 0,0-1 0,-1 0 0,1 0 0,-1 0 0,0-1 0,0 0 0,0 0 0,5-5 0,3-10 0,0 0 0,-1-1 0,-1 0 0,0 0 0,-2-1 0,0-1 0,-2 1 0,0-1 0,4-42 0,-14 140 0,1-50 0,2 0 0,3 45 0,-2-70-15,0 0 0,0 1 0,0-1-1,0 0 1,0 0 0,0 1 0,0-1 0,1 0 0,-1 0 0,1 1 0,-1-1-1,1 0 1,-1 0 0,1 0 0,-1 0 0,1 0 0,0 0 0,0 0-1,0 0 1,0 0 0,0 0 0,-1 0 0,2 0 0,-1 0 0,0-1-1,0 1 1,0-1 0,0 1 0,0 0 0,0-1 0,1 0 0,-1 1 0,0-1-1,0 0 1,1 0 0,-1 1 0,0-1 0,1 0 0,-1 0 0,0 0-1,0-1 1,1 1 0,1-1 0,1 0-211,-1 0-1,1-1 1,-1 1-1,0-1 1,0 0-1,0 0 1,0 0 0,0-1-1,0 1 1,-1 0-1,1-1 1,-1 0-1,1 0 1,2-4-1,11-29-7721,-5-6-5057</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2.244"/>
    </inkml:context>
    <inkml:brush xml:id="br0">
      <inkml:brushProperty name="width" value="0.025" units="cm"/>
      <inkml:brushProperty name="height" value="0.025" units="cm"/>
    </inkml:brush>
  </inkml:definitions>
  <inkml:trace contextRef="#ctx0" brushRef="#br0">29 1 16848,'0'0'9865,"-28"60"-9865,38-44-2466,5-2-2915,5-1-4837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07.653"/>
    </inkml:context>
    <inkml:brush xml:id="br0">
      <inkml:brushProperty name="width" value="0.025" units="cm"/>
      <inkml:brushProperty name="height" value="0.025" units="cm"/>
    </inkml:brush>
  </inkml:definitions>
  <inkml:trace contextRef="#ctx0" brushRef="#br0">2590 326 5830,'0'0'1489,"-9"-10"-913,-12-17-172,-1 1-1,-1 2 0,-37-30 0,30 34-94,-2 0-1,0 3 1,-1 0 0,0 2 0,-2 2 0,1 1 0,-2 2 0,-54-10-1,-31 4-65,-148-3-1,177 15 17,-235 2 535,257 7-498,1 3 0,-116 28 0,30 11-245,2 7 1,-213 108-1,340-150 23,1 2-1,0 0 1,1 2-1,1 1 1,0 1-1,-34 35 1,47-42-62,1 1 0,0 0 0,1 0 0,0 1 0,1-1 0,1 2 0,0-1 0,0 1 0,1 0 0,1 0 0,1 1 0,0-1-1,1 1 1,-1 28 0,3 25-164,3-1-1,3 1 0,3-1 1,25 92-1,-33-152 145,1 0 0,0-1 0,0 1 0,1-1 0,-1 1 0,1-1 0,1 0 0,-1 0 0,1 0 0,0 0 0,1-1 0,-1 0 0,1 0 0,0 0 0,0 0 0,1-1 0,-1 0 0,1 0 0,0 0 0,0-1 0,0 0 0,1 0 0,-1-1 0,1 1 0,-1-1 0,1-1 0,13 2 0,33 4 217,2-3-1,83-4 1,108-23 94,688-54 465,-365 93-639,-469-9-106,1-5 0,130-14 1,-202 9 56,0-1 1,0-2-1,-1-1 0,0-1 1,0-1-1,-1-2 1,0-1-1,-1-1 1,0-1-1,-1-1 0,0-1 1,35-31-1,-48 34 63,0 1-1,0-2 1,-1 1-1,-1-2 1,-1 1 0,0-1-1,0-1 1,-2 1-1,0-2 1,-1 1-1,0 0 1,4-26 0,-8 29-24,0 0 1,-1-1-1,-1 1 1,0-1 0,-1 1-1,0 0 1,-1-1-1,0 1 1,-1 0-1,-1 0 1,0 0 0,-1 1-1,0-1 1,-1 1-1,-1 0 1,-12-19 0,-2 7-74,0 0-1,-1 1 1,-1 1 0,-2 1 0,0 1 0,-1 1 0,0 2 0,-2 0 0,0 2 0,-52-20 0,-13 1-86,-3 5-1,-107-20 1,-12 15-1052,-29-6-3971,164 17 803</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1.578"/>
    </inkml:context>
    <inkml:brush xml:id="br0">
      <inkml:brushProperty name="width" value="0.025" units="cm"/>
      <inkml:brushProperty name="height" value="0.025" units="cm"/>
    </inkml:brush>
  </inkml:definitions>
  <inkml:trace contextRef="#ctx0" brushRef="#br0">1 0 9353,'0'0'17360,"15"53"-15886,-15-11-225,0 7-769,0 4-320,0 2-63,0-2-65,0-7-32,0-9-289,3-6-1280,1-10-1026,-4-8-415,0-11-1283</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2.740"/>
    </inkml:context>
    <inkml:brush xml:id="br0">
      <inkml:brushProperty name="width" value="0.025" units="cm"/>
      <inkml:brushProperty name="height" value="0.025" units="cm"/>
    </inkml:brush>
  </inkml:definitions>
  <inkml:trace contextRef="#ctx0" brushRef="#br0">106 328 17040,'0'0'9556,"-10"12"-8889,7-8-649,-15 18 666,-28 47-1,42-63-535,1 1-1,-1 0 0,1 0 0,0 0 0,1 0 0,-1 0 1,2 1-1,-1-1 0,1 1 0,0-1 0,0 1 0,1 0 1,0-1-1,1 10 0,0-15-123,0-1-1,0 0 1,-1 0 0,1 0 0,0 0 0,0 0-1,0 0 1,0 0 0,0 0 0,1 0-1,-1 0 1,0 0 0,0 0 0,1-1 0,-1 1-1,0-1 1,1 1 0,-1-1 0,0 1-1,1-1 1,-1 0 0,1 0 0,-1 1 0,0-1-1,1 0 1,-1 0 0,1-1 0,-1 1-1,1 0 1,-1 0 0,0-1 0,3 0 0,3-1 93,0 1 0,0-1 1,0 0-1,0-1 1,9-5-1,1-3-98,-2-1-1,0-1 0,0-1 1,-1 0-1,-1-1 0,0 0 1,-1-1-1,-1 0 0,0-1 1,-1 0-1,-1-1 0,-1 0 1,-1-1-1,0 1 0,-1-1 1,-1-1-1,-1 1 0,0-1 1,-2 1-1,0-1 0,-2 0 1,-1-26-1,1 45-18,0 0 0,0 0 0,0 0 0,0-1 0,0 1 0,0 0 0,0 0 0,-1 0 0,1 0 0,0-1 0,-1 1 0,1 0 0,0 0 0,-1 0 0,0 0 0,1 0 0,-1 0 0,0 0 0,1 0 0,-1 0 0,0 0 0,0 0 0,0 1 0,0-1 0,0 0 0,0 1 0,0-1 0,0 0 0,0 1 0,0-1 0,0 1 0,0 0 0,0-1 0,0 1 0,-1 0 0,1 0 0,0-1 0,0 1 0,0 0 0,-1 0 0,1 0 0,0 1 0,0-1 0,0 0 0,0 0 0,-3 1 0,1 1 0,-1 0 0,1 0 0,0 0 0,-1 0 0,1 1 0,0-1 0,0 1 0,1-1 0,-1 1 0,0 0 0,1 0 0,0 1 0,-3 3 0,-4 13 0,1 0 0,0 1 0,1 0 0,2 0 0,0 1 0,1-1 0,1 1 0,1 0 0,2 30 0,0-48 0,0 0 0,0 0 0,1-1 0,-1 1 0,1 0 0,0 0 0,1-1 0,-1 1 0,0-1 0,1 1 0,0-1 0,0 1 0,0-1 0,0 0 0,0 0 0,1 0 0,0 0 0,-1-1 0,1 1 0,0-1 0,0 1 0,0-1 0,1 0 0,-1 0 0,0-1 0,1 1 0,-1-1 0,1 1 0,0-1 0,-1 0 0,1 0 0,0-1 0,0 1 0,0-1 0,-1 0 0,1 0 0,0 0 0,0 0 0,0-1 0,0 0 0,-1 0 0,1 0 0,0 0 0,-1 0 0,1-1 0,-1 1 0,1-1 0,-1 0 0,4-3 0,4-3 0,0 0 0,-1-1 0,0 0 0,-1-1 0,0 0 0,0-1 0,-1 0 0,-1 0 0,1-1 0,6-16 0,8-19 0,20-64 0,-39 102 0,44-154 0,-65 224 0,-13 86 0,26-113 0,2 0 0,1 0 0,2 0 0,6 48 0,-4-70 0,0-1 0,1 0 0,0 0 0,1 0 0,6 12 0,-9-19 0,1-1 0,0 1 0,0-1 0,0 1 0,1-1 0,-1 0 0,1 0 0,-1 0 0,1 0 0,0 0 0,0-1 0,1 1 0,-1-1 0,0 0 0,1 0 0,0 0 0,6 3 0,-9-5 0,0 0 0,0 0 0,0 0 0,0-1 0,0 1 0,0 0 0,0 0 0,0-1 0,0 1 0,0 0 0,0-1 0,0 1 0,0-1 0,0 1 0,-1-1 0,1 1 0,0-1 0,0 0 0,-1 1 0,1-1 0,0 0 0,-1 0 0,1 0 0,0 1 0,-1-1 0,1 0 0,-1 0 0,0 0 0,1 0 0,-1 0 0,0 0 0,0 0 0,1 0 0,-1 0 0,0 0 0,0 0 0,0 0 0,0 0 0,0 0 0,-1-1 0,0-51 0,1 47 0,-3-11 0,-1-1 0,-1 1 0,0 0 0,-2 1 0,1-1 0,-2 1 0,0 1 0,-1-1 0,-1 2 0,0-1 0,-1 1 0,-1 1 0,0 0 0,0 0 0,-2 1 0,1 1 0,-24-15 0,21 19 0,66 34 0,3-9-947,-20-7-1951,48 22 1,-64-22-2847,-9 0-1533</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3.068"/>
    </inkml:context>
    <inkml:brush xml:id="br0">
      <inkml:brushProperty name="width" value="0.025" units="cm"/>
      <inkml:brushProperty name="height" value="0.025" units="cm"/>
    </inkml:brush>
  </inkml:definitions>
  <inkml:trace contextRef="#ctx0" brushRef="#br0">1 173 17232,'9'2'2242,"15"3"-1527,1-2 0,-1 0 0,1-2-1,0-1 1,0-1 0,28-4 0,162-36 5762,-79 12-4665,23 6-1812,2 7 0,167 6 0,-324 10-7,4 0-312,0 0 0,0-1 1,0 1-1,15-4 0,-22 3 124,1 1 1,-1-1-1,1 1 0,-1-1 1,1 0-1,-1 0 1,0 1-1,1-1 0,-1 0 1,0 0-1,0 0 1,1 0-1,-1 0 0,0-1 1,0 1-1,0 0 1,0-1-1,-1 1 0,1 0 1,0-1-1,0 1 1,-1-1-1,1 1 0,-1-1 1,1 1-1,-1-1 1,0 1-1,0-1 0,0 0 1,0-1-1,0-15-11485</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4.037"/>
    </inkml:context>
    <inkml:brush xml:id="br0">
      <inkml:brushProperty name="width" value="0.025" units="cm"/>
      <inkml:brushProperty name="height" value="0.025" units="cm"/>
    </inkml:brush>
  </inkml:definitions>
  <inkml:trace contextRef="#ctx0" brushRef="#br0">187 95 10186,'0'0'20013,"-9"-7"-18609,-29-17-854,37 24-546,0 0 1,0 0-1,0 0 0,0 0 1,0-1-1,0 1 0,0 1 1,0-1-1,0 0 0,0 0 1,1 0-1,-1 0 0,0 1 0,0-1 1,0 0-1,0 1 0,0-1 1,0 1-1,1-1 0,-1 1 1,0-1-1,0 1 0,1 0 1,-1-1-1,1 1 0,-1 0 1,0-1-1,1 1 0,-1 1 0,-14 27 2,12-23-7,-2 5 24,-9 21 108,13-31-128,0 1 0,1-1 0,-1 0 0,0 0-1,1 0 1,-1 0 0,0 0 0,0 0 0,0 0-1,0-1 1,0 1 0,0 0 0,0 0 0,0-1-1,0 1 1,0-1 0,0 1 0,0-1 0,-1 1-1,-1 0 1,3-1-184,9 5-1021,3 6 1054,-1 1-1,-1 1 0,0 0 1,-1 0-1,0 1 0,-1 0 0,-1 0 1,11 30-1,-6-10 120,-2 1 0,12 69 0,-19-84 221,-1-1 0,-1 1 1,0 1-1,-2-1 0,0 0 0,-2 0 0,-4 20 1,6-35-148,0 0 0,0 0 0,-1-1 0,0 1 1,0 0-1,0-1 0,-1 1 0,1-1 1,-1 0-1,0 0 0,0 0 0,0 0 0,-1 0 1,1-1-1,-1 0 0,0 1 0,0-1 0,0-1 1,-1 1-1,1 0 0,-1-1 0,1 0 1,-1 0-1,0-1 0,1 1 0,-1-1 0,0 0 1,0 0-1,0-1 0,0 1 0,0-1 1,0 0-1,-6-1 0,8 1-45,1-1 0,-1 1 0,1-1 0,-1 1 0,1-1 0,-1 0 0,1 0 0,-1 0 0,1-1 0,0 1 0,0 0 0,0-1 0,-1 1 0,1-1 0,1 0 0,-1 0 0,0 0 0,0 0 0,-1-3 0,0 0 0,0-1 0,0 1 0,1-1 0,0 0 0,0 1 0,0-1 0,1 0 0,-2-8 0,2 2 0,0 0 0,1 0 0,0 0 0,1 1 0,0-1 0,1 0 0,0 0 0,7-17 0,-3 14 0,2 0 0,0 1 0,1 0 0,0 1 0,1-1 0,0 2 0,13-13 0,93-73 0,-93 81 0,0-1 0,0-1 0,-2-1 0,0-1 0,-2-1 0,31-43 0,-45 55 0,-1 0 0,0 0 0,-1-1 0,0 1 0,-1-1 0,0 0 0,1-16 0,-3 24 0,0 0 0,0 0 0,0 0 0,0 0 0,-1 0 0,1-1 0,-1 1 0,0 0 0,0 0 0,0 0 0,0 0 0,-1 1 0,-1-4 0,2 5 0,0-1 0,-1 1 0,1 0 0,0 0 0,-1 0 0,1 0 0,0 1 0,-1-1 0,0 0 0,1 0 0,-1 1 0,1-1 0,-1 1 0,0 0 0,1-1 0,-1 1 0,0 0 0,1 0 0,-1 0 0,0 0 0,1 0 0,-1 0 0,0 1 0,1-1 0,-1 0 0,-1 2 0,0-1 0,0 0 0,0 1 0,0-1 0,1 1 0,-1 0 0,1 0 0,-1 0 0,1 0 0,0 1 0,0-1 0,-1 0 0,2 1 0,-1 0 0,0-1 0,1 1 0,-1 0 0,1 0 0,-2 5 0,-17 60 0,19-65 0,-2 12-292,0 1 1,0-1-1,2 1 0,0-1 0,0 1 1,4 25-1,-3-38 172,1 1 0,-1-1 0,1 0 0,0 0 0,0 0-1,0 0 1,0 0 0,0-1 0,1 1 0,-1 0 0,1 0 0,0-1 0,0 1-1,0-1 1,0 0 0,0 1 0,1-1 0,-1 0 0,1 0 0,-1-1 0,1 1 0,0 0-1,-1-1 1,1 0 0,0 1 0,0-1 0,0 0 0,0-1 0,0 1 0,0 0 0,1-1-1,-1 0 1,0 0 0,0 0 0,0 0 0,0 0 0,0-1 0,7-1 0,26-10-7071,0-15-5381</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4.411"/>
    </inkml:context>
    <inkml:brush xml:id="br0">
      <inkml:brushProperty name="width" value="0.025" units="cm"/>
      <inkml:brushProperty name="height" value="0.025" units="cm"/>
    </inkml:brush>
  </inkml:definitions>
  <inkml:trace contextRef="#ctx0" brushRef="#br0">72 54 12396,'0'-9'5327,"1"-24"-1110,-2 22-217,-3 28-2282,0 14-1460,-3 12 543,1 0-1,3 0 0,1 1 1,5 55-1,-2-96-792,-1-1 0,0 0 0,1 0 0,-1 0 0,1 0-1,-1 0 1,1 0 0,0 0 0,0 0 0,0 0 0,0 0 0,1-1-1,-1 1 1,0 0 0,1-1 0,-1 1 0,1-1 0,-1 1 0,1-1-1,0 0 1,0 0 0,-1 0 0,1 0 0,4 2 0,1-1 45,1 0 0,0-1 0,0 0 0,1 0 0,10-1 0,34 5 181,-50-5-228,0 1 0,0 0 1,-1 0-1,1 0 0,-1 0 0,1 0 1,-1 0-1,1 1 0,-1 0 0,0-1 1,1 1-1,-1 0 0,0 0 0,0 0 1,2 3-1,-2-2-6,1 1 0,-1-1 0,0 1 0,-1 0 0,1 0 0,-1-1 0,1 1 0,-1 0 0,0 0 0,-1 0 0,1 0 0,-1 0 0,1 0 0,-1 0 0,0 1 0,-1-1 0,1 0 0,-1 0 0,0 0 0,0 0 0,0 0 0,0-1 0,-1 1 0,0 0 0,1 0 0,-1-1 0,-4 6 0,2-4 0,0 0 0,0-1 0,-1 1 0,0-1 0,1 0 0,-1 0 0,-1 0 0,1-1 0,-1 0 0,1 0 0,-1 0 0,0-1 0,0 1 0,0-1 0,0-1 0,-12 2 0,11-2 0,0 0 0,1-1 0,-1 0 0,1 0 0,-1-1 0,0 0 0,1 0 0,0-1 0,-1 1 0,1-2 0,-12-4 0,15 5 0,0 0 0,0 0 0,0-1 0,0 1 0,0-1 0,0 1 0,1-1 0,0 0 0,-1 0 0,1 0 0,0 0 0,0-1 0,1 1 0,-1 0 0,1-1 0,0 0 0,-1 1 0,2-1 0,-1 1 0,0-1 0,1 0 0,-1-4 0,1 6-151,0 1 1,0 0-1,0-1 1,0 1-1,1 0 1,-1-1-1,0 1 1,0 0-1,1 0 0,-1-1 1,1 1-1,-1 0 1,1 0-1,0 0 1,-1 0-1,1 0 0,0 0 1,0 0-1,0 0 1,-1 0-1,1 0 1,0 0-1,0 0 1,1 0-1,0 0 0,34-10-7552,-33 10 7101,25-4-8254</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4.754"/>
    </inkml:context>
    <inkml:brush xml:id="br0">
      <inkml:brushProperty name="width" value="0.025" units="cm"/>
      <inkml:brushProperty name="height" value="0.025" units="cm"/>
    </inkml:brush>
  </inkml:definitions>
  <inkml:trace contextRef="#ctx0" brushRef="#br0">79 143 13357,'0'0'18615,"9"-9"-17916,28-32-603,-35 38-96,0 0 0,0 0 0,-1 0 0,1 0 0,-1-1 0,0 1 0,0 0 0,0-1 0,0 1 0,-1-1 0,1 1 0,-1-1 0,0 1 0,0-1 0,0 1 0,0-1 0,-1 1 0,-1-7 0,2 9 0,-1-1 0,1 1 0,0 0 0,-1 0 0,1 0 0,-1 0 0,1 0 0,-1 0 0,0 0 0,1 0 0,-1 0 0,0 0 0,1 1 0,-1-1 0,0 0 0,0 0 0,0 1 0,0-1 0,0 0 0,0 1 0,0-1 0,0 1 0,0-1 0,0 1 0,0 0 0,0-1 0,0 1 0,-1 0 0,1 0 0,0 0 0,0 0 0,0 0 0,0 0 0,0 0 0,-1 0 0,1 0 0,0 1 0,0-1 0,0 0 0,0 1 0,0-1 0,0 1 0,0-1 0,0 1 0,0-1 0,0 1 0,0 0 0,0 0 0,0-1 0,-1 3 0,-5 4 0,0 0 0,1 1 0,0-1 0,0 1 0,0 1 0,1-1 0,0 1 0,1 0 0,-6 18 0,3-8 0,1 1 0,1 0 0,-4 37 0,9-56 0,0 1 0,-1 0 0,1-1 0,0 1 0,0 0 0,0-1 0,0 1 0,0 0 0,1-1 0,-1 1 0,0 0 0,1-1 0,-1 1 0,1-1 0,0 1 0,-1-1 0,1 1 0,0-1 0,0 1 0,0-1 0,0 0 0,0 1 0,0-1 0,1 0 0,-1 0 0,0 0 0,1 0 0,1 1 0,0-1 0,1 0 0,-1 0 0,1 0 0,0-1 0,-1 1 0,1-1 0,0 0 0,0 0 0,-1-1 0,1 1 0,0-1 0,3-1 0,-1 1-158,0-1 0,0 0 1,0 0-1,-1-1 0,1 0 0,-1 0 0,7-4 0,32-31-4483,-14 4-3356</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5.424"/>
    </inkml:context>
    <inkml:brush xml:id="br0">
      <inkml:brushProperty name="width" value="0.025" units="cm"/>
      <inkml:brushProperty name="height" value="0.025" units="cm"/>
    </inkml:brush>
  </inkml:definitions>
  <inkml:trace contextRef="#ctx0" brushRef="#br0">50 0 4548,'0'0'27691,"0"12"-27227,-3 43-424,-17 91 0,9-86-48,-4 106 0,15-165 8,0 0 0,0-1 0,0 1 0,-1 0 0,1-1 0,0 1 0,0 0 0,1-1 0,-1 1 0,0 0 0,0 0 0,0-1 0,0 1 0,1 0 0,-1-1 0,0 1 0,0-1 0,1 1 0,-1 0 0,1-1 0,-1 1 0,0-1 0,1 1 0,-1-1 0,1 1 0,-1-1 0,1 1 0,0-1 0,-1 0 0,1 1 0,-1-1 0,2 1 0,0-1 0,-1 0 0,1-1 0,-1 1 0,1 0 0,-1-1 0,1 1 0,-1-1 0,1 1 0,-1-1 0,1 0 0,-1 0 0,1 1 0,1-3 0,44-40 0,-42 38 0,1-1 0,0 0 0,0 1 0,1-1 0,0 1 0,0 0 0,0 1 0,1 0 0,0 0 0,11-4 0,-18 13 0,0 1 0,0-1 0,0 1 0,-1 0 0,-1 9 0,1-8 0,-1 0 0,0 1 0,-1-1 0,1 0 0,-1 0 0,-1-1 0,1 1 0,-5 7 0,6-12 0,0-1 0,1 0 0,-1 0 0,0 0 0,0 0 0,0 0 0,1 0 0,-1-1 0,0 1 0,0 0 0,0 0 0,0-1 0,-1 1 0,1 0 0,0-1 0,0 1 0,0-1 0,0 0 0,-1 1 0,-1-1 0,1 0 0,1 0 0,-1-1 0,0 1 0,1-1 0,-1 1 0,0-1 0,1 0 0,-1 0 0,1 0 0,-1 0 0,1 0 0,-1 0 0,1 0 0,0 0 0,-1-1 0,1 1 0,0 0 0,0-1 0,-1-1 0,-8-14-2516,-1 0-5869</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6.093"/>
    </inkml:context>
    <inkml:brush xml:id="br0">
      <inkml:brushProperty name="width" value="0.025" units="cm"/>
      <inkml:brushProperty name="height" value="0.025" units="cm"/>
    </inkml:brush>
  </inkml:definitions>
  <inkml:trace contextRef="#ctx0" brushRef="#br0">72 0 18033,'0'0'11093,"-3"10"-9539,-7 39-999,2 0 1,-2 74 0,-2 9-136,6-92-420,2-22 0,1 1 0,1 1 0,1-1 0,0 0 0,2 0 0,2 23 0,-2-42 0,-1 1 0,1 0 0,-1-1 0,1 1 0,-1 0 0,1-1 0,0 1 0,-1-1 0,1 1 0,0-1 0,0 1 0,-1-1 0,1 0 0,0 1 0,0-1 0,-1 0 0,1 1 0,0-1 0,0 0 0,0 0 0,0 0 0,-1 0 0,1 0 0,0 0 0,0 0 0,0 0 0,0 0 0,-1 0 0,1 0 0,0-1 0,0 1 0,0 0 0,-1-1 0,1 1 0,0 0 0,0-1 0,-1 1 0,1-1 0,0 1 0,0-2 0,32-19 0,20-38 0,-43 45 0,1 1 0,0 1 0,1 0 0,24-19 0,-35 31 0,0-1 0,-1 1 0,1-1 0,0 1 0,0-1 0,-1 1 0,1-1 0,0 1 0,0 0 0,0-1 0,0 1 0,-1 0 0,1 0 0,0 0 0,0-1 0,0 1 0,0 0 0,0 0 0,0 1 0,0-1 0,-1 0 0,1 0 0,0 0 0,0 0 0,0 1 0,0-1 0,0 0 0,-1 1 0,1-1 0,0 1 0,0-1 0,1 2 0,-1 0 0,1 0 0,-1 0 0,0 0 0,0 1 0,1-1 0,-1 1 0,-1-1 0,1 0 0,0 1 0,-1 0 0,1 3 0,0 1 0,0-1 0,-1 1 0,0 0 0,0-1 0,0 1 0,-1 0 0,0-1 0,-1 1 0,-2 8 0,0-10 0,0 1 0,-1-1 0,0 1 0,0-1 0,0-1 0,0 1 0,-1-1 0,0 0 0,0 0 0,0-1 0,0 0 0,-1 0 0,-11 4 0,7-3 0,-1-1 0,1 0 0,-1 0 0,0-2 0,0 1 0,0-1 0,-15-1 0,24-1 0,0 0 0,0 0 0,0 0 0,0 0 0,0 0 0,1-1 0,-1 1 0,1-1 0,-1 0 0,1 0 0,-1 0 0,1 0 0,0 0 0,-3-4 0,4 5 0,0 1 0,1-1 0,-1 0 0,1 1 0,-1-1 0,0 0 0,1 0 0,-1 0 0,1 0 0,0 1 0,-1-1 0,1 0 0,0 0 0,-1 0 0,1 0 0,0 0 0,0 0 0,0 0 0,0 0 0,0 0 0,0 0 0,0 0 0,0 0 0,0 0 0,0 0 0,1 1 0,-1-1 0,0 0 0,1 0 0,-1 0 0,0 0 0,1 0 0,-1 0 0,1 1 0,0-1 0,-1 0 0,1 0 0,0 1 0,-1-1 0,1 1 0,0-1 0,0 0 0,-1 1 0,1-1 0,2 0 0,19-7-2285,2 3-3369,-6 1 327,11-4-6839</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6:27.168"/>
    </inkml:context>
    <inkml:brush xml:id="br0">
      <inkml:brushProperty name="width" value="0.025" units="cm"/>
      <inkml:brushProperty name="height" value="0.025" units="cm"/>
    </inkml:brush>
  </inkml:definitions>
  <inkml:trace contextRef="#ctx0" brushRef="#br0">219 465 15503,'0'0'9577,"0"-8"-6518,0 5-2952,0 0 1,0 0 0,0 0-1,0 0 1,0 0-1,0 0 1,-1 0 0,0 0-1,1 0 1,-1 0 0,0 0-1,-1 0 1,1 1 0,0-1-1,-1 0 1,0 1-1,1-1 1,-1 1 0,0-1-1,0 1 1,-1 0 0,1 0-1,0 0 1,-1 0 0,1 0-1,-1 1 1,1-1-1,-1 1 1,0 0 0,0 0-1,0 0 1,0 0 0,0 0-1,0 0 1,0 1 0,0-1-1,0 1 1,0 0-1,0 0 1,0 0 0,0 0-1,-4 2 1,1 0-108,0 0 0,0 0 0,0 1 0,0 0 0,1 0 0,-1 0 0,1 1 0,0 0 0,0 0 0,0 0 0,1 0 0,0 1 0,-1 0 0,2 0 0,-1 0 0,-5 10 0,3-5 0,0 1 0,1-1 0,0 1 0,0 0 0,1 1 0,1-1 0,0 1 0,-1 12 0,3-23 0,1 0 0,0 1 0,-1-1 0,1 0 0,0 0 0,0 0 0,0 1 0,0-1 0,0 0 0,0 0 0,0 0 0,0 0 0,1 1 0,-1-1 0,0 0 0,1 0 0,-1 0 0,1 0 0,-1 0 0,1 0 0,-1 0 0,1 0 0,0 0 0,0 0 0,-1 0 0,1 0 0,0 0 0,0-1 0,0 1 0,0 0 0,0-1 0,0 1 0,0 0 0,0-1 0,0 0 0,0 1 0,0-1 0,1 1 0,-1-1 0,0 0 0,0 0 0,0 0 0,0 0 0,1 0 0,-1 0 0,0 0 0,0 0 0,0 0 0,0 0 0,1-1 0,-1 1 0,0-1 0,0 1 0,1-1 0,5-2 0,0 1 0,0-1 0,-1-1 0,0 1 0,1-1 0,-1-1 0,10-8 0,-5 1 0,-1-1 0,0-1 0,-1 1 0,-1-2 0,0 1 0,0-1 0,-2 0 0,0-1 0,-1 1 0,0-1 0,-1 0 0,-1-1 0,2-19 0,-17 104 0,8-52 0,0 0 0,1 0 0,1 1 0,0-1 0,2 1 0,0-1 0,3 26 0,-3-40 0,1-1 0,-1 0 0,0 1 0,1-1 0,-1 0 0,1 1 0,0-1 0,0 0 0,-1 0 0,1 1 0,0-1 0,0 0 0,0 0 0,0 0 0,0 0 0,0 0 0,0-1 0,0 1 0,1 0 0,-1 0 0,0-1 0,0 1 0,1-1 0,-1 1 0,0-1 0,1 1 0,-1-1 0,1 0 0,-1 0 0,1 0 0,-1 1 0,0-2 0,1 1 0,-1 0 0,1 0 0,-1 0 0,0-1 0,1 1 0,-1 0 0,0-1 0,1 1 0,-1-1 0,0 0 0,2-1 0,3 0 0,-1-1 0,0 0 0,0 0 0,-1 0 0,1 0 0,0-1 0,-1 0 0,0 0 0,6-8 0,-1-4 0,-1-1 0,-1-1 0,-1 0 0,0 0 0,-1 0 0,-1 0 0,2-28 0,-14 104 0,4-35 0,1 0 0,-1 47 0,4-70 0,0 1 0,0 0 0,0-1 0,0 1 0,0 0 0,0-1 0,0 1 0,0 0 0,1-1 0,-1 1 0,0 0 0,0-1 0,0 1 0,1 0 0,-1-1 0,0 1 0,1 0 0,-1-1 0,1 1 0,-1-1 0,1 1 0,-1-1 0,1 1 0,-1-1 0,1 1 0,-1-1 0,1 0 0,-1 1 0,1-1 0,0 0 0,-1 1 0,1-1 0,0 0 0,-1 0 0,1 0 0,0 0 0,-1 1 0,1-1 0,0 0 0,0 0 0,-1 0 0,1-1 0,0 1 0,-1 0 0,1 0 0,0 0 0,-1 0 0,1-1 0,0 1 0,-1 0 0,1 0 0,0-1 0,3-1 0,-1 0 0,0 1 0,0-1 0,0 0 0,0-1 0,0 1 0,0-1 0,4-4 0,3-9 0,0-1 0,0 0 0,11-34 0,-1 5 0,-20 47 0,0-1 0,0 0 0,0 0 0,0 0 0,0 0 0,0 0 0,0 0 0,0 1 0,0-1 0,0 0 0,0 0 0,0 0 0,0 0 0,0 0 0,0 0 0,0 1 0,0-1 0,0 0 0,0 0 0,0 0 0,0 0 0,0 0 0,0 0 0,1 0 0,-1 0 0,0 1 0,0-1 0,0 0 0,0 0 0,0 0 0,0 0 0,0 0 0,0 0 0,1 0 0,-1 0 0,0 0 0,0 0 0,0 0 0,0 0 0,0 0 0,0 0 0,1 0 0,-1 0 0,0 0 0,0 0 0,0 0 0,0 0 0,0 0 0,0 0 0,1 0 0,-1 0 0,0 0 0,0 0 0,0 0 0,0 0 0,0 0 0,1 0 0,1 25 0,0 30 0,-2-54 0,-1 12 0,2 1 0,0-1 0,0 1 0,6 20 0,-7-32 0,1 0 0,-1-1 0,0 1 0,1 0 0,0 0 0,-1 0 0,1-1 0,0 1 0,0 0 0,0-1 0,0 1 0,1 0 0,-1-1 0,0 0 0,0 1 0,1-1 0,-1 0 0,1 1 0,0-1 0,-1 0 0,1 0 0,0 0 0,-1-1 0,1 1 0,0 0 0,0-1 0,0 1 0,0-1 0,-1 1 0,1-1 0,0 0 0,0 0 0,0 0 0,0 0 0,0 0 0,0-1 0,0 1 0,0 0 0,0-1 0,-1 1 0,1-1 0,3-1 0,1-2 0,-1 1 0,1 0 0,-1-1 0,0 0 0,-1 0 0,1-1 0,-1 0 0,1 1 0,-1-1 0,3-6 0,37-61 0,-37 58 0,21-38 0,-3-1 0,-3-1 0,-2-1 0,-2-1 0,19-106 0,-34 138 0,-9 43 0,-9 43 0,5-10 0,4 1 0,1-1 0,3 1 0,7 92 0,1-112 0,1-1 0,1 0 0,14 33 0,-90-234 0,49 114 0,7 22 0,1-1 0,1 0 0,2-1 0,1 0 0,-2-43 0,9 77 0,1 0 0,-1 0 0,1 0 0,-1 0 0,1 0 0,-1 0 0,1 0 0,0 1 0,-1-1 0,1 0 0,0 0 0,0 0 0,0 1 0,0-1 0,0 0 0,0 1 0,0-1 0,0 1 0,0-1 0,0 1 0,0 0 0,0-1 0,0 1 0,0 0 0,0 0 0,1 0 0,-1-1 0,0 1 0,0 0 0,2 1 0,51-1 0,-36 1 0,39-1 94,125-2-1058,-59-10-3851,3-9-11953</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5.353"/>
    </inkml:context>
    <inkml:brush xml:id="br0">
      <inkml:brushProperty name="width" value="0.025" units="cm"/>
      <inkml:brushProperty name="height" value="0.025" units="cm"/>
    </inkml:brush>
  </inkml:definitions>
  <inkml:trace contextRef="#ctx0" brushRef="#br0">0 351 17008,'0'0'4532,"12"-13"-2514,19-27-1193,-3-1 0,0-1 0,22-49-1,-30 46-398,-14 29-168,0 1 0,2 0 0,10-17 0,-15 68 564,-13 78-269,4-65-424,2 85 0,4-133-99,0 1-1,0 0 0,0-1 1,0 1-1,0 0 1,0-1-1,1 1 0,-1 0 1,0-1-1,1 1 0,0 0 1,-1-1-1,1 1 0,0-1 1,0 0-1,0 1 0,0-1 1,0 1-1,0-1 1,0 0-1,0 0 0,0 0 1,3 2-1,-4-6-1571,-1-1 0,0 1-1,0 0 1,0-1 0,-1 1 0,1 0 0,-1 0-1,-2-3 1,-8-12-8024</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5.699"/>
    </inkml:context>
    <inkml:brush xml:id="br0">
      <inkml:brushProperty name="width" value="0.025" units="cm"/>
      <inkml:brushProperty name="height" value="0.025" units="cm"/>
    </inkml:brush>
  </inkml:definitions>
  <inkml:trace contextRef="#ctx0" brushRef="#br0">1 15 16207,'0'0'11627,"67"0"-11434,-34 0-97,1 0-2499,1-5-3939,-2-5-9320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1.921"/>
    </inkml:context>
    <inkml:brush xml:id="br0">
      <inkml:brushProperty name="width" value="0.025" units="cm"/>
      <inkml:brushProperty name="height" value="0.025" units="cm"/>
    </inkml:brush>
  </inkml:definitions>
  <inkml:trace contextRef="#ctx0" brushRef="#br0">0 61 17649,'0'0'6886,"77"26"-5925,-30-26 256,6-6-672,3-7-449,-1 2-32,-5 1-288,-9 0-641,-10 2-256,-10 2 224,-10-1-737,-11 0-1344,0-2-3557</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6.039"/>
    </inkml:context>
    <inkml:brush xml:id="br0">
      <inkml:brushProperty name="width" value="0.025" units="cm"/>
      <inkml:brushProperty name="height" value="0.025" units="cm"/>
    </inkml:brush>
  </inkml:definitions>
  <inkml:trace contextRef="#ctx0" brushRef="#br0">6 0 15535,'0'0'12235,"2"55"-11466,-2-30-673,-2-1-32,-1 1-64,0-5-801,3-4-864,0-6-641,0-9-833,0-9-7816</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6.398"/>
    </inkml:context>
    <inkml:brush xml:id="br0">
      <inkml:brushProperty name="width" value="0.025" units="cm"/>
      <inkml:brushProperty name="height" value="0.025" units="cm"/>
    </inkml:brush>
  </inkml:definitions>
  <inkml:trace contextRef="#ctx0" brushRef="#br0">94 43 17649,'0'0'9240,"9"-7"-7846,-3 2-1192,1 1 0,-1 0 0,1 1 0,0-1 1,0 1-1,0 0 0,1 1 0,-1 0 0,12-2 1,-13 3-153,-1 1 0,0 0 1,0 0-1,1 0 0,-1 0 1,0 1-1,0 0 0,0 0 1,0 0-1,0 1 1,0 0-1,0 0 0,0 0 1,0 0-1,-1 1 0,1-1 1,-1 1-1,5 4 1,-8-5-24,1-1 0,0 1 0,-1-1 0,1 1 0,-1 0 1,1 0-1,-1 0 0,0 0 0,0 0 0,0 0 0,0 0 1,0 0-1,0 1 0,-1-1 0,1 0 0,-1 1 0,1-1 1,-1 0-1,0 0 0,0 1 0,0-1 0,0 0 0,-1 1 1,1-1-1,0 0 0,-1 1 0,-1 2 0,0 0 41,0 0 0,-1 0-1,0 0 1,0-1 0,0 1-1,0-1 1,-1 0 0,0 0 0,0 0-1,-4 4 1,58-6-68,-47-2 0,0-1 0,0 1 0,0 0 0,0 1 0,0-1 0,0 1 0,0-1 0,0 1 0,0 0 0,0 0 0,0 0 0,0 0 0,-1 1 0,1-1 0,-1 1 0,1 0 0,-1-1 0,4 4 0,-4-2 0,0 1 0,0-1 0,-1 1 0,1 0 0,-1-1 0,1 1 0,-1 0 0,0 0 0,-1 0 0,1 0 0,-1 0 0,0 0 0,1 0 0,-2 4 0,1-5 0,0 1 0,0-1 0,-1 1 0,0-1 0,1 1 0,-1-1 0,0 0 0,-1 1 0,1-1 0,0 0 0,-1 0 0,0 0 0,0 0 0,0 0 0,0 0 0,0-1 0,-4 4 0,0-1 0,1-1 0,-1 0 0,0 0 0,0 0 0,-1-1 0,1 0 0,-1 0 0,-8 2 0,-10 1 0,0-1 0,-1-1 0,-45 1 0,52-4 0,-6 0 0,1 0 0,-39-5 0,62 4 3,1 0-1,-1 0 1,1 0 0,-1 0-1,1 0 1,-1 0 0,1 0-1,-1 0 1,1 0 0,-1 0-1,1 0 1,-1-1-1,1 1 1,-1 0 0,1 0-1,0 0 1,-1-1 0,1 1-1,-1 0 1,1-1 0,0 1-1,-1 0 1,1-1 0,0 1-1,-1 0 1,1-1 0,0 1-1,0-1 1,-1 1 0,1 0-1,0-1 1,0 1 0,0-1-1,-1 1 1,1-1-1,0 1 1,0-1 0,0 1-1,0-1 1,0 1 0,0-1-1,0 1 1,0-1 0,0 1-1,0-1 1,0 1 0,1-1-1,-1 1 1,0 0 0,0-1-1,0 1 1,1-1 0,-1 1-1,0-1 1,0 1 0,1-1-1,24-25-1388,-15 17-587,15-21-8176</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0.069"/>
    </inkml:context>
    <inkml:brush xml:id="br0">
      <inkml:brushProperty name="width" value="0.025" units="cm"/>
      <inkml:brushProperty name="height" value="0.025" units="cm"/>
    </inkml:brush>
  </inkml:definitions>
  <inkml:trace contextRef="#ctx0" brushRef="#br0">0 36 22069,'0'0'5958,"60"9"-3140,-20-9-896,14 0-1922,10 0 0,5 0 0,-5-8 0,-10-1-320,-10-4-5670,-16-1-7591</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1.023"/>
    </inkml:context>
    <inkml:brush xml:id="br0">
      <inkml:brushProperty name="width" value="0.025" units="cm"/>
      <inkml:brushProperty name="height" value="0.025" units="cm"/>
    </inkml:brush>
  </inkml:definitions>
  <inkml:trace contextRef="#ctx0" brushRef="#br0">36 30 18417,'0'0'11627,"-2"12"-11109,-11 65-327,2 1-1,2 80 0,9-152-166,0 0 0,0 0 0,1-1-1,0 1 1,0 0 0,0 0 0,1-1-1,0 1 1,4 8 0,-5-12-7,0-1 0,0 1 0,0-1 0,1 1-1,-1-1 1,0 0 0,1 1 0,-1-1 0,1 0 0,-1 0 0,1 0 0,-1 0-1,1 0 1,0 0 0,-1-1 0,1 1 0,0 0 0,0-1 0,0 1 0,0-1-1,-1 0 1,1 0 0,0 0 0,0 0 0,0 0 0,0 0 0,0 0 0,0-1-1,-1 1 1,1 0 0,0-1 0,0 0 0,2-1 0,4-2 36,1 0-1,-1-1 1,0-1 0,-1 1-1,0-1 1,0 0-1,0-1 1,0 0 0,-1 0-1,6-9 1,10-14 69,20-37-1,-33 51-121,0-1 0,0-1 0,-2 1 0,0-1 0,-1 0 0,-1-1 0,0 1 0,2-29 0,-9 34 0,-2 12 0,-10 19 0,4 8 0,2-1 0,0 1 0,2 1 0,1-1 0,1 1 0,1 0 0,1 0 0,2 30 0,0-54 0,0 1 0,1 0 0,-1 0 0,0-1 0,1 1 0,0 0 0,0-1 0,0 1 0,0-1 0,1 1 0,-1-1 0,1 0 0,0 1 0,0-1 0,0 0 0,1 0 0,-1 0 0,1 0 0,-1-1 0,1 1 0,5 3 0,-4-4 0,0 0 0,1-1 0,-1 1 0,1-1 0,-1 0 0,1 0 0,-1 0 0,1 0 0,-1-1 0,1 0 0,0 0 0,-1 0 0,1-1 0,0 1 0,-1-1 0,1 0 0,6-3 0,0-1 0,1 0 0,-1 0 0,-1-2 0,1 1 0,-1-1 0,0-1 0,0 0 0,-1 0 0,0-1 0,-1 0 0,14-18 0,-8 7 0,0 0 0,-2-2 0,0 1 0,-1-1 0,8-24 0,-14 33 0,-1 0 0,-1-1 0,0 1 0,-1 0 0,0-1 0,-1 0 0,0 1 0,-1-1 0,-2-17 0,2 30 0,0 0 0,-1 0 0,1 0 0,0 0 0,-1-1 0,1 1 0,0 0 0,-1 0 0,1 0 0,-1 0 0,0 0 0,1 0 0,-1 0 0,0 0 0,0 0 0,1 0 0,-1 1 0,0-1 0,0 0 0,0 0 0,0 1 0,0-1 0,0 1 0,0-1 0,0 1 0,0-1 0,-1 1 0,1-1 0,0 1 0,0 0 0,0 0 0,0 0 0,-1 0 0,1 0 0,0 0 0,0 0 0,0 0 0,-1 0 0,1 0 0,0 1 0,0-1 0,0 0 0,0 1 0,-2 0 0,-1 1 0,0 0 0,0 0 0,0 0 0,0 1 0,0-1 0,1 1 0,-1 0 0,1 0 0,0 0 0,-4 5 0,-8 25-3086,14-30 2405,1 0-1,-1 0 1,1-1-1,0 1 1,0 0-1,0 0 1,0 0-1,0-1 1,1 1-1,-1 0 1,2 3-1,6 6-11148</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1.595"/>
    </inkml:context>
    <inkml:brush xml:id="br0">
      <inkml:brushProperty name="width" value="0.025" units="cm"/>
      <inkml:brushProperty name="height" value="0.025" units="cm"/>
    </inkml:brush>
  </inkml:definitions>
  <inkml:trace contextRef="#ctx0" brushRef="#br0">68 140 22453,'0'0'7308,"9"0"-5242,-2 0-2046,-1-1-1,1 1 0,-1-1 1,0-1-1,1 1 0,-1-1 1,0 0-1,0 0 0,0-1 0,0 0 1,-1 0-1,1 0 0,-1-1 1,0 0-1,0 0 0,0 0 1,0 0-1,-1-1 0,1 0 0,-1 0 1,0 0-1,-1-1 0,1 1 1,-1-1-1,3-6 0,-6 10-18,1 1 1,-1 0-1,0-1 0,1 1 0,-1-1 0,0 1 1,0 0-1,1-1 0,-1 1 0,0-1 0,-1 1 1,1-1-1,0 1 0,0-1 0,-1 1 0,1 0 1,-1-1-1,1 1 0,-1 0 0,1-1 0,-1 1 1,0 0-1,0 0 0,1 0 0,-1-1 0,-2 0 1,1 0 8,0 1 0,-1 0 1,1 0-1,-1 0 0,1 0 0,0 1 1,-1-1-1,1 1 0,-1-1 1,1 1-1,-1 0 0,0 0 1,1 0-1,-3 1 0,-3-1 15,0 2 0,0-1 0,0 1 0,0 0 1,0 1-1,1 0 0,-1 0 0,1 0 0,-9 7 0,9-4-25,0 0 0,0 1 0,0 0 0,1 0 0,0 1 0,1 0 0,0 0 0,0 0 0,1 0 0,0 1 0,0 0 0,1 0 0,0 0 0,0 0 0,1 0 0,1 1 0,-1-1 0,2 1 0,-1-1 0,1 1 0,2 11 0,-2-20 0,0 0 0,0 0 0,0 1 0,1-1 0,-1 0 0,0 0 0,1 0 0,-1 0 0,1 1 0,-1-1 0,1 0 0,0 0 0,-1 0 0,1 0 0,0 0 0,0 0 0,0-1 0,0 1 0,0 0 0,0 0 0,0-1 0,0 1 0,0 0 0,0-1 0,2 1 0,0 0 0,0 0 0,1 0 0,-1-1 0,0 0 0,0 0 0,1 0 0,-1 0 0,0 0 0,6-2 0,2 0 0,0-1 0,0-1 0,-1 0 0,21-11 0,12-13 0,49-43 0,-34 26 0,-57 44 0,-1 0 0,1 1 0,-1-1 0,1 1 0,0-1 0,-1 1 0,1-1 0,0 1 0,-1-1 0,1 1 0,0 0 0,0-1 0,-1 1 0,1 0 0,0 0 0,0-1 0,-1 1 0,1 0 0,0 0 0,0 0 0,0 0 0,-1 0 0,1 0 0,0 0 0,0 0 0,0 1 0,-1-1 0,1 0 0,0 0 0,0 1 0,0-1 0,0 2 0,0-1 0,0 1 0,0-1 0,-1 1 0,1-1 0,0 1 0,-1 0 0,0-1 0,1 1 0,-1-1 0,0 1 0,0 0 0,0-1 0,0 3 0,-10 71 0,8-66 0,2-7 0,-3 10 0,1-1 0,1 1 0,0 23 0,1-34 0,0-1 0,0 1 0,0-1 0,1 0 0,-1 1 0,0-1 0,1 1 0,-1-1 0,0 1 0,1-1 0,-1 0 0,0 1 0,1-1 0,-1 0 0,1 0 0,-1 1 0,1-1 0,-1 0 0,1 0 0,-1 0 0,1 1 0,-1-1 0,1 0 0,-1 0 0,1 0 0,-1 0 0,1 0 0,-1 0 0,1 0 0,-1 0 0,1 0 0,-1 0 0,1 0 0,-1 0 0,1-1 0,-1 1 0,1 0 0,-1 0 0,0 0 0,1-1 0,-1 1 0,1 0 0,0-1 0,22-10 0,42-43 0,-54 43 0,1 0 0,0 1 0,1 0 0,0 1 0,1 1 0,0 0 0,15-7 0,-29 15 0,1 0 0,0 0 0,-1-1 0,1 1 0,0 0 0,-1 0 0,1 0 0,0 0 0,-1 0 0,1 0 0,0 0 0,-1 0 0,1 0 0,0 0 0,-1 0 0,1 0 0,0 0 0,-1 1 0,1-1 0,0 0 0,-1 0 0,1 1 0,-1-1 0,1 0 0,-1 1 0,1-1 0,-1 1 0,1-1 0,-1 1 0,1-1 0,-1 1 0,1-1 0,-1 1 0,1 0 0,4 31 0,-17 44 0,10-69 0,-3 41 0,28-68-59,-14 6-1975,-3 0-7020</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2.172"/>
    </inkml:context>
    <inkml:brush xml:id="br0">
      <inkml:brushProperty name="width" value="0.025" units="cm"/>
      <inkml:brushProperty name="height" value="0.025" units="cm"/>
    </inkml:brush>
  </inkml:definitions>
  <inkml:trace contextRef="#ctx0" brushRef="#br0">1 0 10698,'0'0'20238,"3"13"-18690,4 22-1227,-2-8-334,0-1 1,11 28-1,-15-52 13,-1-1 0,1 0 0,-1 0 0,1 1 0,0-1 0,0 0 0,-1 0 0,1 0 0,0 0 0,0 0 0,0 0 0,0-1 0,0 1 0,1 0 0,-1 0 0,0-1 0,0 1 0,0 0 0,1-1 0,-1 0 0,0 1 0,0-1 0,1 0 0,-1 1 0,0-1 0,1 0 0,-1 0 0,0 0 0,1 0 0,-1 0 0,0-1 0,1 1 0,-1 0 0,0 0 0,1-1 0,-1 1 0,0-1 0,0 0 0,1 1 0,1-2 0,6-4 0,1 1 0,-1-1 0,16-14 0,-20 16 0,23-23 0,-22 21 0,-1-1 0,1 2 0,0-1 0,1 1 0,-1 0 0,1 0 0,0 1 0,0 0 0,1 0 0,-1 0 0,9-2 0,-16 6 0,1 0 0,-1 0 0,1 0 0,-1 0 0,1 1 0,-1-1 0,0 0 0,1 0 0,-1 0 0,1 0 0,-1 0 0,1 1 0,-1-1 0,0 0 0,1 1 0,-1-1 0,1 0 0,-1 0 0,0 1 0,1-1 0,-1 1 0,0-1 0,0 0 0,1 1 0,-1-1 0,0 1 0,0-1 0,0 0 0,1 1 0,-1-1 0,0 1 0,0-1 0,0 1 0,0-1 0,0 1 0,0-1 0,0 1 0,0 0 0,0 23 0,0-20 0,-2 10 0,0 0 0,-1-1 0,0 1 0,-10 23 0,-7 31 0,20-68 2,-1 0 0,1 1 0,0-1 0,0 0 0,0 0 0,0 1 0,0-1 0,0 0 0,-1 0 0,1 1 1,0-1-1,0 0 0,0 1 0,0-1 0,0 0 0,0 0 0,0 1 0,0-1 0,0 0 0,0 1 0,0-1 0,0 0 0,0 0 0,1 1 0,-1-1 0,0 0 0,0 0 0,0 1 0,0-1 0,0 0 0,1 0 0,-1 1 1,0-1-1,0 0 0,0 0 0,1 0 0,-1 1 0,0-1 0,0 0 0,0 0 0,1 0 0,-1 0 0,0 0 0,1 1 0,-1-1 0,0 0 0,0 0 0,1 0 0,-1 0 0,0 0 0,0 0 0,1 0 0,-1 0 1,0 0-1,1 0 0,-1 0 0,0 0 0,0 0 0,1-1 0,9-4-616,11-20-3080,-1-11-5446</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2.778"/>
    </inkml:context>
    <inkml:brush xml:id="br0">
      <inkml:brushProperty name="width" value="0.025" units="cm"/>
      <inkml:brushProperty name="height" value="0.025" units="cm"/>
    </inkml:brush>
  </inkml:definitions>
  <inkml:trace contextRef="#ctx0" brushRef="#br0">32 0 18385,'0'0'10699,"0"9"-9824,-3 169 1426,3-178-2295,1 1-1,-1 0 1,1-1 0,-1 1 0,1 0 0,-1-1 0,1 1-1,-1-1 1,1 1 0,0-1 0,-1 0 0,1 1 0,0-1-1,-1 0 1,1 1 0,0-1 0,0 0 0,-1 0-1,1 1 1,0-1 0,0 0 0,-1 0 0,1 0 0,0 0-1,0 0 1,0 0 0,0 0 0,34-1 96,-25 1-68,17-1 67,-16 0-175,0 0 1,0 1 0,0 0 0,0 1 0,-1 1 0,13 2 0,-21-3 68,0-1 0,0 1 1,0 0-1,-1 0 0,1 0 1,0 0-1,0 1 0,-1-1 1,1 0-1,-1 1 0,1-1 1,-1 1-1,0-1 0,0 1 1,1 0-1,-1 0 1,0-1-1,-1 1 0,1 0 1,0 0-1,0 0 0,-1 0 1,1 0-1,-1 0 0,0 0 1,1 0-1,-1 0 0,0 0 1,0 0-1,0 0 0,-1 0 1,1 0-1,0 0 0,-1 0 1,1 0-1,-1 0 1,0 0-1,-1 3 0,-1 1 25,0 0-1,0 0 0,-1 0 1,1-1-1,-1 0 0,0 1 1,-1-1-1,1-1 0,-1 1 1,0-1-1,0 1 0,-1-2 1,1 1-1,-1 0 1,0-1-1,0 0 0,0-1 1,0 1-1,0-1 0,-1 0 1,1-1-1,-1 1 0,-7-1 1,11 0-12,-1 0 0,0-1 0,1 1 0,-1-1 0,0 0 0,1 0 0,-1 0 0,0-1 0,1 1 0,-1-1 0,0 0 0,1 0 0,-1 0 0,1-1 0,0 1 0,-1-1 0,1 0 0,0 0 0,0 0 0,0 0 0,0 0 0,0-1 0,1 1 0,-1-1 0,1 0 0,-1 0 0,1 0 0,0 0 0,0 0 0,0 0 0,1-1 0,-1 1 0,1-1 0,0 1 0,0-1 0,0 1 0,0-1 0,1 0 0,0 1 0,-1-1 0,1-5 0,0 8-122,0 0 1,1-1-1,-1 1 1,0 0-1,0-1 0,1 1 1,-1 0-1,0 0 1,1-1-1,-1 1 0,1 0 1,0 0-1,-1 0 1,1-1-1,0 1 0,0 0 1,1-1-1,1-1-740,1 1 0,-1 0 0,0 0 0,1 1 0,-1-1 0,1 1 0,0 0 0,4-2 1,-7 3 675,26-6-7627</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3.154"/>
    </inkml:context>
    <inkml:brush xml:id="br0">
      <inkml:brushProperty name="width" value="0.025" units="cm"/>
      <inkml:brushProperty name="height" value="0.025" units="cm"/>
    </inkml:brush>
  </inkml:definitions>
  <inkml:trace contextRef="#ctx0" brushRef="#br0">110 103 22357,'0'0'9011,"1"-11"-7964,2-35-732,-3 44-313,1 0 0,-1 0 0,0 0-1,0 0 1,0 0 0,-1 0 0,1 0 0,0 0 0,-1 0 0,0 0 0,1 0 0,-1 0 0,0 1 0,0-1 0,0 0 0,0 0 0,0 1 0,-2-3 0,2 3-2,-1 0 1,1 0-1,0 0 1,-1 1-1,1-1 1,0 1-1,-1-1 1,1 1-1,-1-1 1,1 1-1,-1 0 1,1 0-1,-1 0 1,1-1-1,-1 2 1,1-1-1,-1 0 1,-2 1-1,0-1 0,1 1-1,-1 1 1,0-1-1,1 0 0,-1 1 1,1 0-1,0 0 1,-1 0-1,1 0 0,0 0 1,0 1-1,0-1 1,0 1-1,1 0 1,-5 5-1,5-3 1,-1 0 0,1 0 0,0-1 0,1 1 0,-1 1 0,1-1 0,0 0 0,0 0 0,0 0 0,1 1 0,0-1 0,0 8 0,1-10 0,-1-1 0,1 0 0,0 0 0,-1 0 0,1 0 0,0 0 0,0-1 0,0 1 0,1 0 0,-1 0 0,0-1 0,1 1 0,-1 0 0,1-1 0,-1 0 0,1 1 0,0-1 0,-1 0 0,1 0 0,0 0 0,0 0 0,0 0 0,0 0 0,0 0 0,0-1 0,0 1 0,0-1 0,0 0 0,1 1 0,-1-1 0,0 0 0,2 0 0,5 0 0,1-1 0,-1 0 0,0 0 0,0 0 0,0-1 0,0-1 0,-1 1 0,1-1 0,0-1 0,-1 0 0,0 0 0,0-1 0,14-10 0,-6 2 0,0-1 0,-1 0 0,-1-2 0,25-32 0,-49 100 0,4-33 0,0-1 0,2 1 0,0 0 0,1 0 0,0 1 0,1 20 0,2-39-26,0-1 1,0 1-1,0 0 0,0-1 0,0 1 1,0-1-1,0 1 0,0 0 0,0-1 1,0 1-1,0 0 0,1-1 1,-1 1-1,0-1 0,0 1 0,1-1 1,-1 1-1,0 0 0,1-1 0,-1 1 1,0-1-1,1 1 0,-1-1 1,1 0-1,-1 1 0,1-1 0,-1 1 1,1-1-1,-1 0 0,1 1 1,0-1-1,-1 0 0,1 0 0,-1 0 1,1 1-1,0-1 0,-1 0 0,1 0 1,-1 0-1,1 0 0,0 0 1,-1 0-1,1 0 0,0 0 0,-1 0 1,2-1-1,0 1-351,0-1 0,1 0 0,-1 0 0,0 0 0,0 0 0,0-1 0,0 1 0,0 0 0,0-1 0,0 0 0,2-2 0,13-20-7535</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3.497"/>
    </inkml:context>
    <inkml:brush xml:id="br0">
      <inkml:brushProperty name="width" value="0.025" units="cm"/>
      <inkml:brushProperty name="height" value="0.025" units="cm"/>
    </inkml:brush>
  </inkml:definitions>
  <inkml:trace contextRef="#ctx0" brushRef="#br0">29 0 21973,'0'0'7495,"-28"67"-7143,33-45-320,13 0-576,2-3-3236,6-1-3491,3-4-9288</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3.821"/>
    </inkml:context>
    <inkml:brush xml:id="br0">
      <inkml:brushProperty name="width" value="0.025" units="cm"/>
      <inkml:brushProperty name="height" value="0.025" units="cm"/>
    </inkml:brush>
  </inkml:definitions>
  <inkml:trace contextRef="#ctx0" brushRef="#br0">98 166 17649,'0'0'10015,"-10"9"-8628,2-3-1237,1 1 0,-1 0 0,2 0 0,-1 1 0,1 0-1,0 0 1,1 1 0,-1 0 0,2-1 0,-1 2-1,2-1 1,-1 0 0,1 1 0,0 0 0,-2 19-1,5-26-114,-1-1-1,1 1 0,0 0 0,0 0 0,0-1 1,0 1-1,0 0 0,1 0 0,-1-1 0,1 1 1,0 0-1,0-1 0,0 1 0,0-1 1,0 1-1,0-1 0,1 1 0,2 3 0,-3-6-21,0 1 0,0-1-1,-1 1 1,1-1 0,0 1 0,0-1-1,0 0 1,0 1 0,0-1-1,0 0 1,0 0 0,0 0-1,0 0 1,0 0 0,0 0 0,0 0-1,0 0 1,0 0 0,2-1-1,27-16 328,-11 0-321,-1-2 0,-1 1-1,-1-2 1,24-39 0,41-92-38,-74 136 19,-1 0 0,7-27 0,-12 30 0,-4 11 0,-4 10 0,7-9 0,-17 29 0,2 0 0,1 1 0,1 1 0,2 0 0,1 0 0,2 1 0,1 0 0,-5 49 0,11-74 25,1 0 0,0-1 0,0 1 0,0-1 0,1 1 0,0-1 0,2 9 0,-3-14-49,1 0 1,0 1-1,-1-1 0,1 0 0,0 0 0,0 0 0,-1 0 1,1 0-1,0 0 0,0 0 0,0 0 0,0 0 0,0-1 1,1 1-1,-1 0 0,0-1 0,0 1 0,0-1 0,1 1 1,-1-1-1,0 1 0,1-1 0,-1 0 0,0 0 0,1 1 1,-1-1-1,0 0 0,1 0 0,-1-1 0,0 1 0,1 0 1,-1 0-1,0-1 0,0 1 0,1 0 0,-1-1 0,0 0 1,0 1-1,1-1 0,-1 0 0,1 0 0,24-20-5281,-6-6-3717,-20 27 9016,22-33-17563</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293"/>
    </inkml:context>
    <inkml:brush xml:id="br0">
      <inkml:brushProperty name="width" value="0.025" units="cm"/>
      <inkml:brushProperty name="height" value="0.025" units="cm"/>
    </inkml:brush>
  </inkml:definitions>
  <inkml:trace contextRef="#ctx0" brushRef="#br0">1 49 19090,'0'0'7495,"73"-37"-6086,-31 31-223,3 3-738,2 0-352,-2 3-64,0 0-1121,-7 0-2114,-7 5-1569,-4 4-3172</inkml:trace>
  <inkml:trace contextRef="#ctx0" brushRef="#br0" timeOffset="1">641 331 20852,'0'0'3203,"-18"57"-481,6-25-319,0-2-1731,0 1-416,0 1-191,-2-3-1,2-2-96,4-2-193,1-5-415,1-5-385,3-7-1089,-2-5-1121</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4.151"/>
    </inkml:context>
    <inkml:brush xml:id="br0">
      <inkml:brushProperty name="width" value="0.025" units="cm"/>
      <inkml:brushProperty name="height" value="0.025" units="cm"/>
    </inkml:brush>
  </inkml:definitions>
  <inkml:trace contextRef="#ctx0" brushRef="#br0">18 8 16464,'0'0'5866,"-2"9"-1638,-6 31-1542,7-39-2626,1 1-1,0 0 1,0 0 0,0-1 0,1 1 0,-1 0 0,0-1-1,1 1 1,-1 0 0,1-1 0,-1 1 0,1 0 0,0-1 0,-1 1-1,1-1 1,0 0 0,0 1 0,0-1 0,1 0 0,-1 1-1,0-1 1,0 0 0,1 0 0,-1 0 0,0 0 0,1 0 0,-1 0-1,1 0 1,-1-1 0,1 1 0,0-1 0,-1 1 0,1-1-1,0 1 1,-1-1 0,1 0 0,1 0 0,7 2 190,0-1-1,0-1 1,0 0 0,14-2 0,-18 1-250,0 0 0,0-1 0,0 0 0,0 0 0,0 0 0,-1-1 0,1 0 0,-1 0 0,8-6 0,-11 7 0,1 1 0,-1-1 0,0 1 0,0-1 0,-1 0 0,1 0 0,0 0 0,0 0 0,-1 0 0,1 0 0,-1-1 0,0 1 0,0 0 0,0-1 0,0 1 0,0 0 0,0-1 0,-1 0 0,1 1 0,-1-1 0,0 1 0,0-1 0,1 1 0,-2-1 0,1-3 0,-1 5 0,0 0 0,0 0 0,0 0 0,0 0 0,0 0 0,0 0 0,-1 1 0,1-1 0,0 0 0,0 0 0,-1 1 0,1-1 0,-1 1 0,1-1 0,0 1 0,-1 0 0,1 0 0,-1-1 0,1 1 0,-1 0 0,1 0 0,0 0 0,-1 1 0,1-1 0,-1 0 0,1 1 0,-3 0 0,-41 11 0,36-7 0,1 1 0,-1 0 0,1 0 0,0 1 0,1 0 0,-1 0 0,2 1 0,-1 0 0,1 0 0,0 1 0,0 0 0,1 0 0,1 0 0,-1 0 0,2 1 0,-1 0 0,1-1 0,1 1 0,-3 20 0,5-28 2,-1 0 0,2 0 1,-1-1-1,0 1 0,0 0 0,0 0 1,1-1-1,-1 1 0,1 0 0,0-1 1,-1 1-1,1 0 0,0-1 0,0 1 1,0-1-1,0 1 0,0-1 0,0 0 0,1 1 1,-1-1-1,0 0 0,1 0 0,-1 0 1,1 0-1,1 1 0,2 0 5,-1 0-1,1 0 0,0-1 1,0 1-1,0-1 1,1-1-1,-1 1 1,9 0-1,5-2-122,-1 0 0,0-1 0,0-1 0,22-7 0,16-11-4251,1-3-8643</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4.476"/>
    </inkml:context>
    <inkml:brush xml:id="br0">
      <inkml:brushProperty name="width" value="0.025" units="cm"/>
      <inkml:brushProperty name="height" value="0.025" units="cm"/>
    </inkml:brush>
  </inkml:definitions>
  <inkml:trace contextRef="#ctx0" brushRef="#br0">56 0 10410,'0'0'17718,"7"12"-16068,-4-9-1535,0 1-46,0 0 0,-1 0 0,1 1 1,-1-1-1,0 0 0,0 1 0,-1 0 1,1-1-1,-1 1 0,0 0 0,0 0 1,0-1-1,-1 1 0,0 0 0,0 0 1,0 0-1,0 0 0,-1 0 0,-2 7 1,-9 25-12,-2-1 1,-1 0 0,-23 36-1,38-72-134,0 0 0,0 0 0,0-1 0,0 1-1,0 0 1,0 0 0,0 0 0,0 0 0,0-1-1,0 1 1,0 0 0,0 0 0,-1 0 0,1 0-1,0 0 1,0-1 0,0 1 0,0 0-1,0 0 1,0 0 0,0 0 0,-1 0 0,1 0-1,0 0 1,0 0 0,0-1 0,0 1 0,0 0-1,-1 0 1,1 0 0,0 0 0,0 0 0,0 0-1,0 0 1,-1 0 0,1 0 0,0 0-1,0 0 1,0 0 0,0 0 0,0 0 0,-1 0-1,1 0 1,0 0 0,0 0 0,0 0 0,0 1-1,-1-1 1,1 0 0,0 0 0,0 0 0,0 0-1,0 0 1,0-24-3954,0 17 2278,0-28-5353</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4.896"/>
    </inkml:context>
    <inkml:brush xml:id="br0">
      <inkml:brushProperty name="width" value="0.025" units="cm"/>
      <inkml:brushProperty name="height" value="0.025" units="cm"/>
    </inkml:brush>
  </inkml:definitions>
  <inkml:trace contextRef="#ctx0" brushRef="#br0">0 1 17168,'0'0'1265,"0"8"220,1 6-1351,1-1 1,-1 0-1,2 0 1,0 0-1,1 0 1,0-1-1,0 1 1,2-1-1,8 15 1,24 40 305,-27-45 1616,-1 0 1,13 39-1,-23-59-1956,1 0-1,-1 0 1,1 0 0,0-1 0,-1 1 0,1 0-1,0 0 1,0-1 0,1 1 0,-1 0 0,0-1-1,0 1 1,1-1 0,-1 1 0,1-1 0,2 2-1,-3-3-52,0 0-1,0 0 1,0 0-1,0 0 1,0 0-1,0 0 1,0 0-1,0 0 1,0 0-1,0 0 1,0 0-1,0-1 1,0 1-1,0-1 1,0 1-1,0-1 1,0 1-1,0-1 1,0 1-1,0-1 1,-1 0-1,1 1 1,0-1-1,0 0 1,-1 0-1,1 1 1,0-1-1,-1 0 1,1 0-1,-1 0 1,1 0-1,-1 0 1,1-1-1,8-13 102,-1-1-1,0 1 0,-1-2 0,0 1 0,-1-1 0,-1 0 0,-1 0 0,-1 0 0,0 0 0,0-19 0,-15 33-2218,12 3 2000,0 0 0,-1 0 0,1 0 0,0 0 0,0 0 0,-1 0 0,1 0 0,0 0 0,-1 0 0,1 0 0,0 1 0,0-1 0,-1 0 0,1 0 0,0 0 0,0 0 0,0 1 0,-1-1 0,1 0 0,0 0 0,0 0-1,0 1 1,-1-1 0,1 0 0,0 0 0,0 1 0,0-1 0,0 0 0,0 0 0,0 1 0,0-1 0,0 0 0,-1 1 0,1-1 0,0 0 0,0 0 0,0 1 0,0-1 0,0 0 0,1 1 0,-1-1 0,0 0 0,0 0 0,0 1 0,0-1 0,0 0 0,0 0 0,0 1 0,0-1 0,1 0 0,-1 0 0,0 1 0,0-1 0,0 0 0,1 0 0,-1 0 0,0 1 0,0-1 0,1 0 0,-1 0 0,0 0 0,1 1 0,1 3-5342</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5.940"/>
    </inkml:context>
    <inkml:brush xml:id="br0">
      <inkml:brushProperty name="width" value="0.025" units="cm"/>
      <inkml:brushProperty name="height" value="0.025" units="cm"/>
    </inkml:brush>
  </inkml:definitions>
  <inkml:trace contextRef="#ctx0" brushRef="#br0">27 199 11211,'0'0'14787,"8"-3"-11776,1-1-2776,0-1 0,-1 0-1,0 0 1,0-1 0,0 0 0,-1-1 0,0 1 0,0-1 0,0-1 0,-1 1 0,0-1-1,-1 0 1,0 0 0,0-1 0,5-13 0,-8 18-235,-1 0 0,1 1 0,-1-1 0,0 0 0,0 0 0,-1 0 0,1-1 0,-1 1 0,0 0 0,0-7 0,-1 10 0,1-1 0,-1 1 0,1 0 0,-1 0 0,0-1 0,1 1 0,-1 0 0,0 0 0,0 0 0,0 0 0,0 0 0,0 0 0,0 0 0,0 0 0,0 0 0,0 1 0,0-1 0,0 0 0,-1 1 0,1-1 0,0 1 0,0-1 0,-1 1 0,1-1 0,0 1 0,-1 0 0,1 0 0,-1 0 0,1 0 0,0 0 0,-1 0 0,1 0 0,-2 1 0,-2-1 0,-1 1 0,2 1 0,-1-1 0,0 1 0,0-1 0,0 2 0,1-1 0,-1 0 0,1 1 0,-1 0 0,1 0 0,0 0 0,0 0 0,1 1 0,-1 0 0,1 0 0,0 0 0,0 0 0,0 0 0,0 0 0,-2 7 0,0-3 0,1 0 0,0 0 0,1 1 0,0 0 0,0 0 0,1 0 0,0 0 0,1 0 0,0 0 0,0 0 0,1 11 0,1-18 0,-1 1 0,1-1 0,-1 0 0,1 1 0,0-1 0,0 0 0,0 0 0,0 0 0,0 0 0,0 0 0,1 0 0,-1 0 0,1 0 0,-1 0 0,1-1 0,0 1 0,0-1 0,-1 1 0,1-1 0,0 0 0,0 1 0,1-1 0,-1 0 0,0 0 0,0-1 0,0 1 0,1 0 0,-1-1 0,0 1 0,1-1 0,-1 0 0,1 0 0,-1 0 0,0 0 0,4-1 0,2 1 0,-1-1 0,1 0 0,0 0 0,-1-1 0,0 0 0,0 0 0,1-1 0,-1 0 0,0 0 0,6-5 0,1-3 0,-1 0 0,-1-1 0,0-1 0,0 0 0,14-22 0,-13 18 0,-32 76 0,19-56 0,-4 5 0,1 0 0,1 0 0,0 1 0,-2 15 0,3-23 0,1 0 0,0 0 0,0 0 0,0 0 0,1 1 0,-1-1 0,0 0 0,0 0 0,0 0 0,1 0 0,-1 0 0,1-1 0,-1 1 0,1 0 0,-1 0 0,1 0 0,-1 0 0,1 0 0,0-1 0,0 2 0,1-1 0,-1-1 0,0 1 0,1-1 0,-1 1 0,1-1 0,-1 0 0,1 1 0,-1-1 0,1 0 0,-1 0 0,1 0 0,-1 0 0,1-1 0,-1 1 0,1 0 0,-1-1 0,1 1 0,2-2 0,7-3 0,1 0 0,-1-1 0,0-1 0,-1 0 0,1-1 0,17-16 0,-19 15 0,1 1 0,-1 0 0,1 1 0,1 0 0,-1 0 0,1 1 0,23-9 0,-33 16 0,0-1 0,0 0 0,-1 0 0,1 0 0,0 1 0,0-1 0,0 0 0,0 1 0,-1-1 0,1 1 0,0-1 0,0 1 0,-1-1 0,1 1 0,0 0 0,-1-1 0,1 1 0,-1 0 0,1-1 0,-1 1 0,1 0 0,-1 0 0,0 0 0,1-1 0,-1 1 0,0 0 0,1 0 0,-1 0 0,0 0 0,0 0 0,0 0 0,0-1 0,0 1 0,0 0 0,0 0 0,0 0 0,-1 1 0,2 48 0,-2-39 0,1-1 0,0-3 0,0 0 0,0 0 0,0 0 0,1 0 0,2 8 0,-3-14 0,0 0 0,1 0 0,-1 0 0,0 0 0,1 0 0,-1 0 0,1 0 0,-1 0 0,1 0 0,0-1 0,-1 1 0,1 0 0,0 0 0,-1-1 0,1 1 0,0-1 0,0 1 0,0 0 0,0-1 0,0 0 0,-1 1 0,1-1 0,0 1 0,0-1 0,0 0 0,0 0 0,0 0 0,0 1 0,0-1 0,0 0 0,0 0 0,0 0 0,0 0 0,0-1 0,0 1 0,0 0 0,0 0 0,0-1 0,0 1 0,0 0 0,0-1 0,0 1 0,0-1 0,0 1 0,0-2 0,63-38 0,-55 32 0,1 1 0,0 0 0,1 1 0,-1 0 0,1 1 0,0 0 0,21-6 0,-1 7-589,-30 4 527,-1 0-1,1 0 0,-1-1 1,1 1-1,-1 0 0,1 0 0,-1 0 1,1 0-1,-1 0 0,1 0 0,-1 0 1,1 0-1,-1 1 0,1-1 1,0 0-1,-1 0 0,1 0 0,-1 0 1,0 1-1,1-1 0,-1 0 0,1 1 1,-1-1-1,1 0 0,-1 1 1,0-1-1,1 0 0,-1 1 0,1-1 1,-1 1-1,0-1 0,0 0 0,1 1 1,-1-1-1,0 1 0,0-1 1,0 1-1,1-1 0,-1 1 0,0 0 1,0-1-1,0 1 0,0-1 0,0 1 1,-5 5-6120,-8-3-3155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5:56.284"/>
    </inkml:context>
    <inkml:brush xml:id="br0">
      <inkml:brushProperty name="width" value="0.025" units="cm"/>
      <inkml:brushProperty name="height" value="0.025" units="cm"/>
    </inkml:brush>
  </inkml:definitions>
  <inkml:trace contextRef="#ctx0" brushRef="#br0">0 0 25432,'0'0'7335</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1.547"/>
    </inkml:context>
    <inkml:brush xml:id="br0">
      <inkml:brushProperty name="width" value="0.025" units="cm"/>
      <inkml:brushProperty name="height" value="0.025" units="cm"/>
    </inkml:brush>
  </inkml:definitions>
  <inkml:trace contextRef="#ctx0" brushRef="#br0">3166 496 5061,'7'-14'4025,"5"-8"-4054,0 0 1324,0-1 0,-2 0 1,0 0-1,7-32 0,-15 49-975,-1-1 0,1 1 1,-1-1-1,-1 1 0,1-1 0,-1 0 0,-1 0 0,1 1 0,-1-1 0,0 0 1,0 1-1,-1-1 0,0 1 0,0 0 0,-1-1 0,1 1 0,-1 0 1,-1 1-1,1-1 0,-1 0 0,0 1 0,-9-10 0,-3 2-155,-1 0-1,-1 1 0,1 1 0,-2 1 1,1 0-1,-2 1 0,1 2 0,-1-1 1,-39-7-1,-17 0-243,-102-5 0,163 18 73,-176-9 109,-1 7 0,0 10 1,0 7-1,2 9 0,-362 89 0,456-85 211,1 5-1,2 3 0,1 4 1,2 5-1,-113 71 0,157-82-150,0 2 0,3 1 0,1 3 0,-51 59 0,65-63-124,1 1 0,2 1 0,2 2 0,1 0 0,2 2 0,-19 51 0,19-31-9,3 0-1,3 1 1,2 0-1,3 1 1,3 0-1,2 0 1,4 1-1,10 101 1,-3-115-104,1 0 0,2 0 1,3-2-1,2 1 0,1-2 1,3 0-1,2-1 0,1-1 0,3-1 1,1-1-1,43 52 0,-47-70 48,0-1 0,2-1 0,0-1 0,1-1 0,1-1 0,1-1 0,1-2 0,38 17-1,-29-18 12,0-2 0,0-1 0,1-2 0,1-2-1,0-1 1,46 1 0,-19-7 45,0-3-1,0-3 1,-1-3-1,0-2 1,0-3 0,-1-4-1,-1-2 1,62-27-1,48-30 182,-3-6 0,167-111 0,-204 105-135,-5-5-1,213-200 1,-277 229 127,-3-4 1,-3-1-1,-3-4 0,75-129 0,-104 155 142,-3-1 0,-1-2-1,-3 0 1,-2-1 0,-2-1-1,-3 0 1,-2-1 0,-2 0-1,1-62 1,-8 95-318,-2 0 1,0-1-1,-2 1 1,0 0-1,-1 0 1,-1 0 0,-8-19-1,7 24-31,0 1-1,-2 1 1,1 0-1,-2 0 1,0 0 0,0 1-1,-1 0 1,-1 1-1,-21-18 1,6 9 10,-2 2 0,0 1 0,-2 1 0,1 1 0,-2 2 0,0 1 0,0 1 1,-1 2-1,0 1 0,-35-3 0,-47-3-162,-172 2 0,276 12 134,-115-3-2592,46-1-2908,-1-4-5678</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2.171"/>
    </inkml:context>
    <inkml:brush xml:id="br0">
      <inkml:brushProperty name="width" value="0.025" units="cm"/>
      <inkml:brushProperty name="height" value="0.025" units="cm"/>
    </inkml:brush>
  </inkml:definitions>
  <inkml:trace contextRef="#ctx0" brushRef="#br0">0 0 20467,'0'0'1826,"98"7"-545,-1-7-96,32 0 417,19 0-321,16 5-896,7-2-289,1 3-321,-12-2-1024,-18-1-480,-23-3-1314,-27 0-1249,-33-2-1570</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2.529"/>
    </inkml:context>
    <inkml:brush xml:id="br0">
      <inkml:brushProperty name="width" value="0.025" units="cm"/>
      <inkml:brushProperty name="height" value="0.025" units="cm"/>
    </inkml:brush>
  </inkml:definitions>
  <inkml:trace contextRef="#ctx0" brushRef="#br0">785 20 10794,'0'0'5600,"13"-3"-3694,14-3-1098,1 2 1,0 0-1,0 2 1,-1 1-1,1 2 0,47 5 1,-73-6-766,1 1 0,-1-1 1,0 1-1,1-1 0,-1 1 0,1 0 1,-1 0-1,0 0 0,0 0 1,1 0-1,-1 0 0,0 1 0,0-1 1,0 1-1,0-1 0,-1 1 1,1 0-1,0 0 0,-1 0 1,1 0-1,-1 0 0,0 0 0,1 0 1,-1 1-1,0-1 0,-1 0 1,1 1-1,0-1 0,0 0 0,-1 1 1,0-1-1,1 4 0,-2-2 34,0 1 0,0 0 0,-1 0 1,0-1-1,0 1 0,0-1 0,0 1 0,0-1 0,-1 0 0,0 0 0,0 0 0,0 0 0,0-1 0,-1 1 0,1-1 0,-6 4 0,-39 29 593,-1-1 0,-72 37 0,-120 48-432,124-63 114,-17 7 92,-169 91 1488,300-154-1908,0 1 1,0 0 0,1-1-1,-1 1 1,1 0 0,-1 0-1,1 0 1,0 1 0,-1-1-1,1 0 1,0 1 0,-2 3-1,4-5-24,0 0 1,0-1-1,0 1 0,0-1 0,0 1 0,1 0 1,-1-1-1,0 1 0,0-1 0,0 1 0,1 0 0,-1-1 1,0 1-1,0-1 0,1 1 0,-1-1 0,0 1 0,1-1 1,-1 1-1,1-1 0,-1 0 0,1 1 0,-1-1 0,1 1 1,-1-1-1,1 0 0,-1 0 0,1 1 0,-1-1 1,1 0-1,0 0 0,-1 0 0,1 1 0,-1-1 0,1 0 1,0 0-1,14 2-71,1 0 1,-1 0 0,25-2 0,-35 0 61,605-46-4247,-381 23 931,-30 4-3219</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3.842"/>
    </inkml:context>
    <inkml:brush xml:id="br0">
      <inkml:brushProperty name="width" value="0.025" units="cm"/>
      <inkml:brushProperty name="height" value="0.025" units="cm"/>
    </inkml:brush>
  </inkml:definitions>
  <inkml:trace contextRef="#ctx0" brushRef="#br0">77 563 8808,'0'0'3961,"9"-4"-2290,7-6-715,1 0 0,-2-1 0,0 0 0,0-1 0,-1-1 0,0 0 0,-1-1 0,18-25 0,-22 27-514,-1 0 0,0-1 0,0 1 0,-1-2 0,-1 1 0,0-1 0,-1 0 0,-1 0 0,0 0 0,0 0 0,-2-1 0,2-18 0,-4 30-390,-1 0 1,1 0 0,-1 0-1,1 0 1,-1 1-1,0-1 1,0 0 0,0 0-1,0 0 1,-1 1-1,1-1 1,-1 1-1,0-1 1,1 1 0,-1-1-1,0 1 1,-1 0-1,1 0 1,0 0-1,0 0 1,-1 0 0,0 1-1,1-1 1,-1 1-1,0 0 1,1-1-1,-1 1 1,0 1 0,0-1-1,0 0 1,0 1-1,0-1 1,0 1 0,0 0-1,-5 0 1,0 0-41,0 0 0,0 0 0,0 1 0,0 0 0,0 1 0,0-1 0,0 2 0,1-1 0,-1 1 1,1 0-1,0 1 0,-14 8 0,10-3-21,1 1 1,0 1 0,0 0-1,1 0 1,0 1-1,1 0 1,1 0 0,0 1-1,0 0 1,-5 18 0,7-20 2,2 0 0,-1 0 0,2 1 0,-1-1 0,2 1 0,0-1 0,0 1 0,1-1 0,0 1 0,1 0 0,0-1 0,1 1 0,4 16 0,-2-21 3,-1 1 0,1-1 0,0 0 0,1 0 0,0 0 0,0 0 0,0-1 0,1 0 0,7 6 0,65 48-1,-33-27 27,-32-23-24,-1 1 0,-1 0-1,0 0 1,0 1 0,-1 0 0,0 1 0,-1 0-1,-1 1 1,0 0 0,-1 0 0,7 20-1,-11-24 21,0-1-1,-1 1 0,-1 0 0,0-1 0,0 1 0,-1 0 0,0 0 0,0 0 0,-1 0 0,-1-1 0,0 1 0,0 0 0,-1-1 1,0 1-1,0-1 0,-1 0 0,0 0 0,-1 0 0,-8 11 0,5-10 93,0 1 0,-1-1 0,0-1 0,-1 1 0,0-2 0,0 1 0,-1-1 1,-13 7-1,18-12-71,1 1 0,-1-1 1,0 0-1,-1-1 1,1 0-1,0 0 0,-1 0 1,1-1-1,-1 0 1,1 0-1,-1 0 0,0-1 1,1 0-1,-1 0 0,1-1 1,-1 0-1,0 0 1,-7-3-1,11 2-40,0 0 0,0 0 0,0 0 0,0 0 0,0-1 0,0 0 0,0 1 0,1-1 0,-1 0 0,1 0 0,0-1 0,0 1 0,0 0 0,1-1 0,-1 1 0,1-1 0,0 0 0,0 1 0,0-1 0,0 0 0,0-5 0,-1-4 0,1-1 0,0 1 0,1 0 0,1 0 0,2-16 0,2 9 0,0 0 0,2 0 0,0 1 0,1 0 0,1 0 0,1 1 0,1 0 0,21-28 0,119-126 0,-131 150 0,83-83 0,59-63 0,-132 132 0,0-1 0,44-77 0,-69 107 0,0-2 0,-1 1 0,-1 0 0,1-1 0,-1 1 0,-1-1 0,1 0 0,-1 0 0,-1 0 0,0 0 0,0-18 0,-1 26 0,0 0 0,0 0 0,0 0 0,-1 0 0,1 0 0,0 0 0,0 0 0,-1 0 0,1 0 0,0 0 0,-1 0 0,1 0 0,-1 1 0,0-1 0,1 0 0,-1 0 0,1 0 0,-1 1 0,0-1 0,0 0 0,1 1 0,-1-1 0,0 1 0,0-1 0,0 1 0,-1-1 0,-1 0 0,1 1 0,0 0 0,-1 0 0,1-1 0,0 1 0,0 1 0,-1-1 0,1 0 0,0 1 0,-1-1 0,-2 2 0,-2 1 0,-1 0 0,1 0 0,0 1 0,0 0 0,0 0 0,-7 6 0,-9 11 0,1 1 0,0 2 0,2 0 0,0 1 0,-20 37 0,29-45 0,2 1 0,0 0 0,1 1 0,1-1 0,1 2 0,0-1 0,2 1 0,0-1 0,-1 30 0,5-46 0,0-1 0,0 1 0,0-1 0,1 1 0,-1-1 0,1 1 0,-1-1 0,1 0 0,0 1 0,0-1 0,0 0 0,0 1 0,1-1 0,-1 0 0,1 0 0,-1 0 0,1 0 0,0 0 0,-1-1 0,1 1 0,0 0 0,0-1 0,1 1 0,-1-1 0,0 0 0,0 0 0,1 0 0,-1 0 0,0 0 0,1 0 0,-1-1 0,1 1 0,-1-1 0,1 0 0,-1 1 0,1-1 0,4-1 0,5 1 0,0 0 0,-1-1 0,1-1 0,0 0 0,-1-1 0,0 0 0,13-5 0,-6 1 0,-1-1 0,-1-1 0,0-1 0,28-21 0,55-61 0,-82 75 0,-21 24 0,0-1 0,0 0 0,1 1 0,0 0 0,-3 9 0,-2 4 0,-2 0 0,1-1 0,2 1 0,0 1 0,1-1 0,1 1 0,-4 32 0,8-51 0,1-1 0,0 1 0,0-1 0,0 1 0,0-1 0,0 1 0,0-1 0,1 1 0,-1-1 0,0 1 0,1-1 0,-1 0 0,1 1 0,-1-1 0,1 0 0,0 1 0,-1-1 0,1 0 0,0 0 0,0 1 0,0-1 0,0 0 0,0 0 0,0 0 0,2 1 0,-1-2 0,0 1 0,0 0 0,0-1 0,1 1 0,-1-1 0,0 0 0,0 0 0,1 0 0,-1 0 0,0 0 0,0-1 0,0 1 0,0 0 0,5-2 0,3-2 0,0 0 0,0-1 0,-1 0 0,1 0 0,-1-1 0,8-7 0,8-11 0,-1-1 0,-1-1 0,-2-1 0,0-1 0,-2-1 0,19-39 0,-23 43 0,-3 5 0,-12 21 0,0-1 0,0 0 0,0 0 0,0 0 0,0 0 0,0 0 0,0 0 0,0 1 0,0-1 0,0 0 0,0 0 0,1 0 0,-1 0 0,0 0 0,0 0 0,0 1 0,0-1 0,0 0 0,0 0 0,0 0 0,0 0 0,0 0 0,0 0 0,1 0 0,-1 0 0,0 0 0,0 1 0,0-1 0,0 0 0,0 0 0,0 0 0,1 0 0,-1 0 0,0 0 0,0 0 0,0 0 0,0 0 0,0 0 0,1 0 0,-1 0 0,0 0 0,0 0 0,0 0 0,0 0 0,0 0 0,0 0 0,1 0 0,-1 0 0,0-1 0,0 1 0,0 0 0,0 0 0,0 0 0,0 0 0,1 0 0,-1 0 0,-1 13 0,-4 8 0,-2-1 0,0 0 0,-12 23 0,12-29 0,0 0 0,1 1 0,1 0 0,0 1 0,1-1 0,0 1 0,-1 22 0,5-38 3,0 0-1,1 0 1,-1 0-1,0 1 1,0-1 0,0 0-1,1 0 1,-1 0 0,0 0-1,0 0 1,1 0-1,-1 0 1,0 0 0,0 1-1,1-1 1,-1 0-1,0 0 1,0 0 0,1 0-1,-1 0 1,0 0 0,0 0-1,1-1 1,-1 1-1,0 0 1,0 0 0,1 0-1,-1 0 1,0 0 0,0 0-1,1 0 1,-1 0-1,0-1 1,0 1 0,0 0-1,1 0 1,-1 0-1,0 0 1,0-1 0,0 1-1,0 0 1,1 0 0,-1-1-1,0 1 1,0 0-1,0 0 1,0 0 0,0-1-1,0 1 1,12-13-657,7-20-3309,-4-4-3733,3-14-7540</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4.199"/>
    </inkml:context>
    <inkml:brush xml:id="br0">
      <inkml:brushProperty name="width" value="0.025" units="cm"/>
      <inkml:brushProperty name="height" value="0.025" units="cm"/>
    </inkml:brush>
  </inkml:definitions>
  <inkml:trace contextRef="#ctx0" brushRef="#br0">28 0 21396,'0'0'2979,"-28"70"-2178,28-47-705,14-1-1185,5-3-3075,2-1-4036</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635"/>
    </inkml:context>
    <inkml:brush xml:id="br0">
      <inkml:brushProperty name="width" value="0.025" units="cm"/>
      <inkml:brushProperty name="height" value="0.025" units="cm"/>
    </inkml:brush>
  </inkml:definitions>
  <inkml:trace contextRef="#ctx0" brushRef="#br0">1 1 20820,'0'0'4196,"2"50"-1826,2-28-1153,1 4 128,0 0-416,-3 3-673,1 1-224,0 4-160,-3 1-640,0 1-546,0-4-896,0-3-288,0-7 384,0-10-481,0-8-992,4-4-1538</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4.560"/>
    </inkml:context>
    <inkml:brush xml:id="br0">
      <inkml:brushProperty name="width" value="0.025" units="cm"/>
      <inkml:brushProperty name="height" value="0.025" units="cm"/>
    </inkml:brush>
  </inkml:definitions>
  <inkml:trace contextRef="#ctx0" brushRef="#br0">54 409 12748,'-5'11'2792,"1"-4"-2385,-3 8 942,-1 1 0,2-1 0,0 1 0,1 1 0,0-1-1,-2 21 1,7-36-1320,0 0-1,0 0 1,0 0-1,0-1 1,0 1 0,0 0-1,0 0 1,0 0-1,0 0 1,0 0-1,1-1 1,-1 1-1,0 0 1,1 0-1,-1 0 1,1-1-1,-1 1 1,1 0-1,-1-1 1,1 1-1,-1 0 1,1-1-1,0 1 1,-1-1 0,1 1-1,0-1 1,0 1-1,-1-1 1,1 1-1,0-1 1,0 0-1,-1 1 1,1-1-1,0 0 1,0 0-1,0 0 1,0 0-1,0 1 1,-1-1-1,1 0 1,0-1-1,0 1 1,0 0 0,0 0-1,0 0 1,-1 0-1,3-1 1,2-1 98,0 1 0,0-1 0,0 0 0,0 0 0,0 0 0,9-6-1,4-7 187,0-1-1,-1 0 1,0-2-1,-2 0 1,0 0-1,-1-1 1,0-1-1,14-31 0,-7 9 265,-1-2 0,-3 0 0,15-59 0,-29 91-577,0 3 0,0-1 0,-1 1 0,0-1 0,0 0 0,-1 0 0,0 0 0,-1 0 0,-2-20 0,2 29 0,0 0 0,-1 0 0,1 0 0,0 1 0,-1-1 0,1 0 0,-1 0 0,1 0 0,-1 0 0,1 1 0,-1-1 0,0 0 0,1 1 0,-1-1 0,0 0 0,0 1 0,1-1 0,-1 1 0,0-1 0,0 1 0,0-1 0,0 1 0,1 0 0,-1 0 0,0-1 0,-2 1 0,-27 5 0,20-1 0,0 0 0,1 1 0,-18 12 0,22-13 0,-94 74 0,87-68 0,1 1 0,1 0 0,0 0 0,1 1 0,0 0 0,-9 17 0,17-28 0,0 0 0,0 1 0,1-1 0,-1 0 0,0 1 0,1-1 0,-1 1 0,1-1 0,0 1 0,-1-1 0,1 1 0,0-1 0,0 1 0,0-1 0,0 1 0,0 0 0,0-1 0,1 1 0,-1-1 0,0 1 0,1-1 0,-1 1 0,1-1 0,-1 0 0,1 1 0,0-1 0,0 0 0,0 1 0,0-1 0,0 0 0,0 0 0,0 0 0,0 0 0,0 0 0,0 0 0,1 0 0,-1 0 0,0 0 0,1 0 0,-1-1 0,0 1 0,1-1 0,1 1 0,10 3 0,0-1 0,-1 0 0,1-1 0,19 1 0,-3-1 0,-6 1-191,-1 1 0,1 1 0,-1 1 1,32 12-1,-49-16 159,0 1 0,0-1 0,-1 1-1,1 0 1,0 0 0,-1 0 0,0 0 0,0 1 0,0 0 0,0 0 0,-1 0 0,1 0 0,-1 1 0,0-1 0,0 1-1,-1 0 1,0 0 0,1 0 0,-2 0 0,1 0 0,0 0 0,-1 0 0,0 1 0,0 9 0,-1-3 174,0 0 0,-1 0 0,-1 0 0,0 0 0,0-1 0,-1 1 0,-1-1 0,-9 22 1,-12 19-2957,22-46 2245,2-14-12227</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4.934"/>
    </inkml:context>
    <inkml:brush xml:id="br0">
      <inkml:brushProperty name="width" value="0.025" units="cm"/>
      <inkml:brushProperty name="height" value="0.025" units="cm"/>
    </inkml:brush>
  </inkml:definitions>
  <inkml:trace contextRef="#ctx0" brushRef="#br0">147 0 14061,'0'0'16848,"0"9"-16565,0 2-269,-1 1 0,0-1 1,-1 1-1,0-1 0,-1 0 0,0 0 0,-1 0 0,-9 19 1,-55 86 253,24-44 879,43-71-1146,1-1 0,-1 1 0,1 0 0,-1-1 0,1 1 0,0 0 0,-1-1 0,1 1 0,0 0 0,-1-1 0,1 1 0,0 0 0,0 0 0,0-1 0,-1 1 0,1 0 0,0 0 0,0 0 0,0-1 0,0 1 0,1 0 0,-1 0 0,0-1 0,0 1 0,1 1 0,15-3 14,23-21-312,-37 20 298,0 1 1,0-1-1,0 0 0,0 0 1,0 0-1,0 0 1,-1 0-1,1 0 0,-1-1 1,1 1-1,-1 0 1,0-1-1,0 1 0,0-1 1,0 0-1,0 1 1,-1-1-1,2-4 0,-17 6 137,14 1-134,0 0-1,1 1 1,-1-1-1,0 0 1,1 0-1,-1 1 1,0-1-1,0 0 0,1 0 1,-1 0-1,0 0 1,1 0-1,-1 0 1,0 0-1,0 0 0,1 0 1,-1 0-1,0 0 1,0-1-1,1 1 1,-1 0-1,0 0 0,1-1 1,-1 1-1,1-1 1,-1 1-1,0 0 1,1-1-1,-1 1 0,1-1 1,-1 1-1,1-1 1,-1 0-1,1 1 1,-1-1-1,9-15-723,-8 16 575,1-1-1,0 0 1,0 0 0,0 1 0,-1-1-1,1 0 1,-1 0 0,1 0 0,-1 0 0,1 0-1,-1 0 1,1 0 0,-1 0 0,0 0-1,1 0 1,-1-1 0,0 1 0,0 0-1,0-1 1,-1-19-12181,-3 6 1788</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5.260"/>
    </inkml:context>
    <inkml:brush xml:id="br0">
      <inkml:brushProperty name="width" value="0.025" units="cm"/>
      <inkml:brushProperty name="height" value="0.025" units="cm"/>
    </inkml:brush>
  </inkml:definitions>
  <inkml:trace contextRef="#ctx0" brushRef="#br0">13 84 14990,'0'0'13490,"-1"-9"-11589,1 6-1837,-1 1 1,1 0-1,0-1 1,0 1-1,0 0 1,0-1-1,0 1 1,0 0-1,1-1 1,-1 1-1,1 0 1,-1 0-1,1-1 1,0 1-1,0 0 1,0 0-1,0 0 1,0 0-1,1 0 1,-1 0-1,1 0 1,-1 0-1,1 1 1,0-1-1,-1 1 1,1-1-1,0 1 1,0 0-1,0-1 1,0 1-1,0 0 1,1 0-1,-1 1 1,0-1-1,0 0 1,4 0-1,2-1-64,0 0 0,0 1 0,-1 0 0,1 0 0,0 1 0,0 0 0,0 0 0,0 1 0,15 3 0,-20-3 0,0 0 0,0 0 0,0 0 0,0 0 0,-1 1 0,1 0 0,0-1 0,0 1 0,-1 0 0,1 0 0,-1 1 0,0-1 0,0 0 0,0 1 0,0-1 0,0 1 0,0 0 0,-1 0 0,1-1 0,-1 1 0,0 0 0,0 0 0,0 1 0,0-1 0,0 0 0,0 5 0,-1-1 0,1-1 0,-1 1 0,-1 0 0,1-1 0,-1 1 0,0 0 0,-1-1 0,0 1 0,0-1 0,0 0 0,0 0 0,-1 0 0,0 0 0,-1 0 0,1 0 0,-1-1 0,-8 9 0,-6 5 0,-1-1 0,0-2 0,-29 21 0,-2 0 0,50-37 0,-1 0 0,1 0 0,-1 1 0,1-1 0,-1 0 0,0 0 0,1 1 0,-1-1 0,1 0 0,-1 1 0,1-1 0,-1 1 0,1-1 0,0 1 0,-1-1 0,1 1 0,-1-1 0,1 1 0,0-1 0,0 1 0,-1-1 0,1 1 0,0-1 0,0 1 0,-1 0 0,1-1 0,0 1 0,0-1 0,0 1 0,0 0 0,0-1 0,0 1 0,0 0 0,0-1 0,0 1 0,1-1 0,-1 1 0,0 0 0,0-1 0,0 1 0,1 0 0,1 0 0,1 0 0,-1 0 0,0-1 0,0 1 0,1 0 0,-1-1 0,1 0 0,-1 0 0,0 1 0,5-2 0,67-8 0,-24-2-297,-17 4-1848,55-18 1,-79 20-4582</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5.649"/>
    </inkml:context>
    <inkml:brush xml:id="br0">
      <inkml:brushProperty name="width" value="0.025" units="cm"/>
      <inkml:brushProperty name="height" value="0.025" units="cm"/>
    </inkml:brush>
  </inkml:definitions>
  <inkml:trace contextRef="#ctx0" brushRef="#br0">1 48 11371,'0'0'20019,"67"-27"-19923,-26 21-224,6 1-1794,-1 2-2626,-5 0-2627,-3 0-7527</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6.230"/>
    </inkml:context>
    <inkml:brush xml:id="br0">
      <inkml:brushProperty name="width" value="0.025" units="cm"/>
      <inkml:brushProperty name="height" value="0.025" units="cm"/>
    </inkml:brush>
  </inkml:definitions>
  <inkml:trace contextRef="#ctx0" brushRef="#br0">51 351 17136,'0'0'6123,"-9"9"-3603,-23 30-401,31-38-2034,0-1 0,0 1 0,0 0 0,1 0 0,-1 0 0,0 0 0,1 0 0,-1 0 0,1 0 0,-1 0 0,1 1 0,0-1 0,-1 0 0,1 0 0,0 0 0,0 0 0,-1 1 0,1-1-1,0 0 1,0 0 0,1 0 0,-1 2 0,1-2-45,-1-1-1,1 1 1,0-1-1,-1 1 1,1-1 0,0 1-1,0-1 1,-1 0-1,1 1 1,0-1-1,0 0 1,0 0-1,-1 1 1,1-1-1,0 0 1,0 0-1,0 0 1,0 0 0,0 0-1,-1 0 1,3 0-1,3-1 88,-1 0-1,1 0 1,-1 0 0,1-1-1,-1 0 1,8-3 0,-6-1-66,-1 0 0,1-1-1,-1 0 1,0 0 0,0 0 0,-1-1 0,0 0 0,0 0 0,-1 0 0,0-1 0,0 1 0,-1-1 0,-1 0 0,1 0 0,-1 0 0,-1 0 0,1 0 0,-1-12 0,-1 21-61,0 0 0,0-1 0,0 1 0,0 0 0,0-1 0,0 1 0,0 0 0,0 0 0,0-1 0,0 1 0,0 0 0,-1 0 0,1-1 0,0 1 0,0 0 0,0-1 0,0 1 0,0 0 0,-1 0 0,1 0 0,0-1 0,0 1 0,0 0 0,-1 0 0,1 0 0,0-1 0,0 1 0,-1 0 0,1 0 0,0 0 0,0 0 0,-1 0 0,1 0 0,0 0 0,0 0 0,-1 0 0,1-1 0,0 1 0,-1 0 0,1 0 0,0 0 0,0 1 0,-1-1 0,1 0 0,0 0 0,-1 0 0,1 0 0,0 0 0,0 0 0,-1 0 0,1 0 0,0 0 0,0 1 0,-1-1 0,1 0 0,0 0 0,0 0 0,0 1 0,-1-1 0,1 0 0,0 0 0,0 0 0,0 1 0,-1-1 0,-15 16 0,3 1 0,0 1 0,1 0 0,2 1 0,-1 0 0,-7 22 0,14-30 0,0 1 0,0 0 0,1-1 0,0 2 0,1-1 0,1 0 0,-1 0 0,2 0 0,0 1 0,2 17 0,-1-28 0,-1-1 0,0 1 0,1 0 0,-1-1 0,1 1 0,0-1 0,0 1 0,-1-1 0,1 1 0,0-1 0,0 1 0,0-1 0,0 0 0,1 0 0,-1 1 0,0-1 0,0 0 0,1 0 0,-1 0 0,1 0 0,-1-1 0,3 2 0,0-1 0,0 0 0,0 0 0,-1 0 0,1-1 0,0 0 0,0 0 0,0 0 0,-1 0 0,8-2 0,0 0 0,0-1 0,0-1 0,0 1 0,-1-2 0,20-10 0,-3-4 0,0-1 0,-2-1 0,-1-1 0,-1-1 0,0-1 0,-2-2 0,-1 0 0,-1 0 0,27-54 0,-61 104 0,-23 37 0,36-58 0,0 1 0,1 0 0,-1-1 0,1 1 0,0 0 0,0 0 0,0 0 0,0 0 0,1 0 0,0 0 0,-1-1 0,1 1 0,1 0 0,-1 0 0,2 5 0,-2-8 0,1-1 0,-1 1 0,1-1 0,-1 1 0,1 0 0,-1-1 0,1 0 0,0 1 0,-1-1 0,1 1 0,0-1 0,0 0 0,-1 1 0,1-1 0,0 0 0,0 0 0,-1 1 0,1-1 0,0 0 0,0 0 0,0 0 0,-1 0 0,1 0 0,0 0 0,0 0 0,0-1 0,-1 1 0,1 0 0,0 0 0,0-1 0,-1 1 0,1 0 0,0-1 0,-1 1 0,2-1 0,26-14 0,-5-5 0,0-2 0,-2 0 0,0-1 0,29-44 0,-14 10 0,32-65 0,-62 111 0,-1 0 0,0 0 0,-1-1 0,3-12 0,-22 40 0,-6 15 0,3-2 0,1 1 0,1 1 0,2 1 0,1 0 0,1 1 0,2 0 0,2 1 0,1 0 0,1 0 0,-2 69 0,8-98 0,1 1 0,-1 0 0,1 0 0,0-1 0,1 1 0,-1 0 0,1-1 0,0 1 0,0-1 0,1 0 0,0 0 0,3 5 0,-4-7 0,0-1 0,0 0 0,0 0 0,0 1 0,1-1 0,-1-1 0,1 1 0,-1 0 0,1-1 0,0 1 0,0-1 0,0 0 0,0 1 0,-1-2 0,1 1 0,1 0 0,-1 0 0,0-1 0,0 0 0,0 0 0,0 0 0,0 0 0,5-1 0,-6 0 0,0 1 0,0-1 0,0 0 0,0-1 0,0 1 0,-1 0 0,1 0 0,-1-1 0,1 1 0,-1-1 0,1 1 0,-1-1 0,0 0 0,0 1 0,1-1 0,-1 0 0,-1 0 0,1 0 0,0 0 0,0 0 0,-1 0 0,1 0 0,-1 0 0,0 0 0,1 0 0,-1 0 0,0-4 0,-1-67 0,0 66 0,1-1 0,-1 0 0,1 1 0,-2-1 0,1 1 0,-1-1 0,-1 1 0,1 0 0,-1 0 0,0 0 0,-6-9 0,2 9-1603,-1 3-5070,2 1-1386,-4-6-4946</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6.573"/>
    </inkml:context>
    <inkml:brush xml:id="br0">
      <inkml:brushProperty name="width" value="0.025" units="cm"/>
      <inkml:brushProperty name="height" value="0.025" units="cm"/>
    </inkml:brush>
  </inkml:definitions>
  <inkml:trace contextRef="#ctx0" brushRef="#br0">0 371 16976,'0'0'15695,"70"-30"-15599,-32 30-96,-2 0 0,0 0 0,-8 0 0,-7 1-545,-6-1-2946,-7 0-2114,-8-13-3332</inkml:trace>
  <inkml:trace contextRef="#ctx0" brushRef="#br0" timeOffset="1">20 1 15887,'0'0'14542,"52"9"-15087,-29 8-2594,-5 0-3747,3-1-9642</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6.970"/>
    </inkml:context>
    <inkml:brush xml:id="br0">
      <inkml:brushProperty name="width" value="0.025" units="cm"/>
      <inkml:brushProperty name="height" value="0.025" units="cm"/>
    </inkml:brush>
  </inkml:definitions>
  <inkml:trace contextRef="#ctx0" brushRef="#br0">30 196 23510,'0'0'4164,"-23"70"-865,16-30-1505,7-4-1794,0-4 0,5-9 0,8-5 0,1-5-352,0-9-1538,-1-4-256,-6-4-1313,-1-16-1570,0-10-1794,0-11-4772</inkml:trace>
  <inkml:trace contextRef="#ctx0" brushRef="#br0" timeOffset="1">141 1 19154,'0'0'10506,"-18"58"-18578,30-44-3170</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7.299"/>
    </inkml:context>
    <inkml:brush xml:id="br0">
      <inkml:brushProperty name="width" value="0.025" units="cm"/>
      <inkml:brushProperty name="height" value="0.025" units="cm"/>
    </inkml:brush>
  </inkml:definitions>
  <inkml:trace contextRef="#ctx0" brushRef="#br0">245 0 18481,'0'0'8350,"-10"8"-6199,4-3-1914,-1 1-1,1-1 1,0 1-1,0 0 1,0 0-1,1 1 1,0 0 0,1 0-1,-1 0 1,1 0-1,1 1 1,-1 0-1,1-1 1,1 1-1,-3 12 1,3-6-284,0 0 0,2 1-1,0-1 1,0 0 0,1 0 0,1 1 0,4 14 0,4 8-318,20 46 1,-5-18 39,-21-54 372,-1 0 0,0 0 0,0 1 0,-1-1 0,-1 0 0,0 1 0,-1-1 0,0 1 0,0-1 0,-1 1 0,-4 18 0,3-23-4,-1 0 0,1-1 1,-1 1-1,-1-1 0,1 1 1,-1-1-1,0 0 1,0-1-1,-1 1 0,1-1 1,-1 0-1,-1 0 0,1 0 1,-1-1-1,0 1 1,1-1-1,-2-1 0,1 1 1,-12 3-1,15-5-43,0 0 0,0-1 0,0 0 0,0 1 0,-1-1 0,1 0 0,-1-1 0,1 1 0,0-1 0,-1 1 0,1-1 0,-1 0 0,1 0 0,-1-1 0,1 1 0,-1-1 0,1 0 0,-1 1 0,1-2 0,0 1 0,0 0 0,-1-1 0,1 1 0,0-1 0,0 0 0,0 0 0,1 0 0,-1 0 0,0-1 0,1 1 0,0-1 0,-1 1 0,1-1 0,0 0 0,0 0 0,1 0 0,-1 0 0,1 0 0,-1-1 0,1 1 0,0 0 0,-1-5 0,-3-11 0,1 0 0,1 0 0,1 0 0,0-1 0,2 1 0,1-27 0,0 35-14,0 0 1,1 1-1,0-1 1,0 0-1,1 1 0,1-1 1,0 1-1,0 0 1,1 0-1,0 0 0,1 1 1,0 0-1,0 0 1,1 0-1,9-8 0,5-2-601,1 2 0,0 0 0,2 1-1,42-22 1,-17 11-7526</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8.316"/>
    </inkml:context>
    <inkml:brush xml:id="br0">
      <inkml:brushProperty name="width" value="0.025" units="cm"/>
      <inkml:brushProperty name="height" value="0.025" units="cm"/>
    </inkml:brush>
  </inkml:definitions>
  <inkml:trace contextRef="#ctx0" brushRef="#br0">177 1 19186,'0'0'6374,"5"12"-4634,-2-4-1563,1 0 0,-2 0-1,0 1 1,0 0-1,0-1 1,-1 1-1,0 0 1,-1 0-1,0 0 1,0-1 0,-1 1-1,0 0 1,-3 9-1,-100 432 2024,40-182-1405,55-229-795,-7 64 0,18-92 0,5-17 0,6-16 0,7-28 0,-1-1 0,-3-1 0,10-58 0,-16 60 0,3 1 0,1 1 0,40-89 0,-53 135 0,1-2 0,0-1 0,0 1 0,1 0 0,-1 0 0,1-1 0,0 1 0,0 1 0,0-1 0,0 0 0,1 1 0,0 0 0,-1 0 0,1 0 0,9-5 0,-13 8 0,1 0 0,-1 0 0,0 0 0,1 0 0,-1 0 0,1 0 0,-1 0 0,0 0 0,1 0 0,-1 0 0,0 0 0,1 0 0,-1 1 0,0-1 0,1 0 0,-1 0 0,0 0 0,1 0 0,-1 1 0,0-1 0,1 0 0,-1 0 0,0 1 0,0-1 0,1 0 0,-1 1 0,0-1 0,0 0 0,0 0 0,1 1 0,-1-1 0,0 0 0,0 1 0,0-1 0,0 1 0,0-1 0,0 0 0,0 1 0,0-1 0,0 0 0,0 1 0,1 20 0,-1-16 0,-10 70 0,7-60 0,0 1 0,2-1 0,-1 0 0,2 0 0,1 18 0,-1-31 0,0-1 0,1 1 0,-1 0 0,1-1 0,-1 1 0,1 0 0,-1-1 0,1 1 0,0-1 0,0 1 0,0-1 0,0 1 0,0-1 0,0 0 0,0 1 0,0-1 0,0 0 0,1 0 0,-1 0 0,0 0 0,1 0 0,-1 0 0,1 0 0,-1-1 0,1 1 0,0 0 0,-1-1 0,1 1 0,0-1 0,-1 0 0,1 0 0,0 1 0,-1-1 0,1 0 0,0 0 0,-1-1 0,1 1 0,0 0 0,0 0 0,2-2 0,2 1 0,1-1 0,-1 0 0,0-1 0,1 1 0,-1-1 0,0 0 0,-1-1 0,1 1 0,5-6 0,1-1 0,0-1 0,-1 0 0,-1-1 0,0 0 0,0-1 0,-1 0 0,-1-1 0,0 1 0,-1-1 0,-1-1 0,0 0 0,-1 0 0,0 0 0,-1 0 0,-1 0 0,2-30 0,-5 44 0,0 1 0,0 0 0,0 0 0,0-1 0,0 1 0,0 0 0,-1 0 0,1-1 0,0 1 0,0 0 0,0 0 0,-1 0 0,1-1 0,0 1 0,0 0 0,-1 0 0,1 0 0,0 0 0,0 0 0,-1 0 0,1-1 0,0 1 0,0 0 0,-1 0 0,1 0 0,0 0 0,-1 0 0,1 0 0,0 0 0,0 0 0,-1 0 0,1 0 0,0 0 0,0 0 0,-1 0 0,1 1 0,0-1 0,-1 0 0,1 0 0,0 0 0,0 0 0,-1 0 0,1 1 0,0-1 0,0 0 0,0 0 0,-1 0 0,1 0 0,0 1 0,0-1 0,0 0 0,0 0 0,-1 1 0,1-1 0,0 0 0,0 0 0,0 1 0,0-1 0,0 1 0,-15 14 0,4-1 0,1 0 0,1 1 0,0 1 0,1-1 0,0 1 0,1 1 0,1 0 0,1-1 0,0 2 0,-2 24 0,6-41 0,1 0 0,0 0 0,0 0 0,0 0 0,0 0 0,0 0 0,0 1 0,0-1 0,1 0 0,-1 0 0,0 0 0,1 0 0,-1 0 0,1 0 0,-1 0 0,1 0 0,-1 0 0,1 0 0,0 0 0,-1 0 0,1 0 0,0-1 0,0 1 0,-1 0 0,1 0 0,0-1 0,0 1 0,2 0 0,-1 0 0,0-1 0,1 1 0,-1-1 0,1 0 0,-1 0 0,1 0 0,-1 0 0,1 0 0,-1-1 0,0 1 0,1-1 0,3 0 0,7-4 0,0-1 0,-1 1 0,19-13 0,-7 3 0,-18 9 0,1 1 0,0 1 0,1-1 0,-1 1 0,1 0 0,0 1 0,0 0 0,0 0 0,0 1 0,0 0 0,10-1 0,-17 3 0,1 0 0,-1 0 0,1 1 0,-1-1 0,1 1 0,-1 0 0,1-1 0,-1 1 0,0 0 0,0 0 0,1-1 0,-1 1 0,0 0 0,0 0 0,0 1 0,0-1 0,0 0 0,0 0 0,0 0 0,0 1 0,0-1 0,-1 1 0,1-1 0,0 0 0,-1 1 0,1-1 0,-1 1 0,1 2 0,6 53 0,-6-42 0,1 10 0,-2-15 0,1-1 0,0 1 0,0 0 0,1-1 0,0 1 0,8 17 0,-10-26 0,0 0 0,1 0 0,-1-1 0,0 1 0,1 0 0,-1-1 0,1 1 0,-1 0 0,1-1 0,0 1 0,-1-1 0,1 1 0,-1-1 0,1 1 0,0-1 0,0 0 0,-1 1 0,1-1 0,0 0 0,0 1 0,-1-1 0,1 0 0,0 0 0,0 0 0,-1 0 0,1 0 0,0 0 0,0 0 0,0 0 0,-1 0 0,1 0 0,0 0 0,0 0 0,0-1 0,-1 1 0,1 0 0,0-1 0,0 1 0,-1 0 0,1-1 0,0 1 0,-1-1 0,1 1 0,-1-1 0,1 1 0,0-1 0,-1 0 0,1 1 0,-1-1 0,0 0 0,1 0 0,27-41 0,-26 39 0,8-18 0,0 0 0,-1 0 0,-1-1 0,-2 0 0,0-1 0,3-22 0,6-141 0,-15 186-94,0-1 0,0 0 0,0 1-1,0-1 1,0 1 0,0-1 0,1 1 0,-1-1 0,0 1-1,0-1 1,1 1 0,-1-1 0,0 1 0,0 0 0,1-1-1,-1 1 1,1-1 0,-1 1 0,0 0 0,1-1 0,-1 1-1,1 0 1,-1-1 0,1 1 0,-1 0 0,1 0 0,-1 0-1,1-1 1,-1 1 0,1 0 0,-1 0 0,2 0 0,21 0-6511,-7 0 1348</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8.642"/>
    </inkml:context>
    <inkml:brush xml:id="br0">
      <inkml:brushProperty name="width" value="0.025" units="cm"/>
      <inkml:brushProperty name="height" value="0.025" units="cm"/>
    </inkml:brush>
  </inkml:definitions>
  <inkml:trace contextRef="#ctx0" brushRef="#br0">0 28 16944,'0'0'8616,"48"-27"-8456,-18 27-160,-2 5-1409,-5-2-4453</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994"/>
    </inkml:context>
    <inkml:brush xml:id="br0">
      <inkml:brushProperty name="width" value="0.025" units="cm"/>
      <inkml:brushProperty name="height" value="0.025" units="cm"/>
    </inkml:brush>
  </inkml:definitions>
  <inkml:trace contextRef="#ctx0" brushRef="#br0">1 33 18610,'0'0'7943,"51"2"-6630,-19-2 129,2 0-609,1-6-609,-2-1-160,-2 2-993,-5-1-2626,-8 1-2819,-7-1-11595</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9.139"/>
    </inkml:context>
    <inkml:brush xml:id="br0">
      <inkml:brushProperty name="width" value="0.025" units="cm"/>
      <inkml:brushProperty name="height" value="0.025" units="cm"/>
    </inkml:brush>
  </inkml:definitions>
  <inkml:trace contextRef="#ctx0" brushRef="#br0">298 0 18257,'0'0'7180,"7"14"-4345,-4-8-2542,1 1-56,0 0 1,0 0 0,-1 1-1,0 0 1,-1-1-1,1 1 1,-1 0 0,-1 0-1,0 1 1,0-1 0,0 0-1,-1 0 1,-1 13 0,-8 15-39,-1-1 1,-2 0 0,-31 65 0,-5 10-124,66-155-172,2 0 0,26-44 0,-46 89 93,0 0 0,0 0 0,0-1 0,1 1 0,-1 0 0,0 0 0,0 0 0,0 0 0,0 0 0,0-1 0,0 1 0,0 0 0,0 0 0,0 0 0,0 0 0,0 0 0,0 0 1,0 0-1,0-1 0,1 1 0,-1 0 0,0 0 0,0 0 0,0 0 0,0 0 0,0 0 0,0 0 0,1 0 0,-1 0 0,0 0 0,0 0 0,0 0 0,0 0 0,0 0 0,0 0 0,1 0 0,-1 0 0,0 0 0,0 0 0,0 0 0,0 0 1,0 0-1,1 0 0,-1 0 0,0 0 0,0 0 0,0 0 0,0 0 0,0 0 0,0 0 0,1 0 0,-1 0 0,0 0 0,0 1 0,0-1 0,0 0 0,0 0 0,0 0 0,0 0 0,0 0 0,0 0 0,0 0 0,1 1 0,-1-1 1,0 0-1,0 0 0,2 16-34,-4 21 192,0-24-132,-2 1 0,0 0-1,0-1 1,-2 0 0,1 0 0,-2-1 0,0 0 0,0 0 0,-1 0 0,-18 20 0,20-25-17,0-1 1,-1 0-1,1 0 1,-1 0-1,-1-1 1,1 0-1,-1 0 0,0-1 1,0 0-1,0-1 1,0 0-1,-1 0 1,0 0-1,1-1 1,-1-1-1,0 1 1,-17-1-1,23-1-47,0 0 1,0-1-1,0 1 1,0-1-1,0 0 1,0 1-1,0-1 0,1-1 1,-1 1-1,0 0 1,1-1-1,-1 1 1,1-1-1,-1 0 0,1 0 1,0 0-1,-1 0 1,1 0-1,1-1 1,-1 1-1,0-1 0,0 1 1,1-1-1,0 1 1,-1-1-1,1 0 1,0 0-1,0 0 0,0 1 1,1-1-1,-1 0 1,1 0-1,0 0 1,-1 0-1,1 0 0,1 0 1,-1 0-1,0 0 1,1 0-1,-1 0 1,1 0-1,0 0 0,0 0 1,0 0-1,1 1 1,-1-1-1,1 0 1,-1 1-1,1-1 0,0 1 1,0 0-1,0-1 1,0 1-1,3-2 1,4-2-1770,0 1 0,1 1 0,-1-1 1,1 2-1,18-6 0,19-1-6688</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9.635"/>
    </inkml:context>
    <inkml:brush xml:id="br0">
      <inkml:brushProperty name="width" value="0.025" units="cm"/>
      <inkml:brushProperty name="height" value="0.025" units="cm"/>
    </inkml:brush>
  </inkml:definitions>
  <inkml:trace contextRef="#ctx0" brushRef="#br0">1 164 18898,'0'0'11851,"11"3"-11509,-9-2-332,1 0 26,0 0 1,0 0-1,1 0 0,-1 0 1,0 0-1,1-1 1,-1 0-1,0 1 0,1-1 1,-1 0-1,1-1 0,-1 1 1,0-1-1,1 1 0,-1-1 1,0 0-1,0 0 0,0-1 1,0 1-1,1 0 0,-2-1 1,1 0-1,0 0 0,0 0 1,-1 0-1,1 0 0,-1-1 1,1 1-1,-1-1 0,4-5 1,-3 3-7,0-1 0,0 0 0,0 0 0,-1 0 0,0-1 0,0 1-1,0 0 1,-1-1 0,0 0 0,0 1 0,-1-1 0,0 1 0,0-1 0,0 0 0,-1 1 0,0-1 0,-2-6 0,3 12-30,0 0 0,-1 0 0,1 0 0,0 0 0,-1 1 0,1-1 0,-1 0 0,1 0 0,-1 1 0,1-1 0,-1 0 0,0 1 0,1-1 0,-1 0 0,0 1 0,1-1 0,-1 1 0,0-1 0,0 1 0,0 0 0,1-1 0,-1 1 0,0 0 0,0-1 0,0 1 0,0 0 0,0 0 0,-1 0 0,0 0 0,0 1 0,1 0 0,-1-1 0,0 1 0,0 0 0,1 0 0,-1 0 0,1 0 0,-1 0 0,1 0 0,-1 0 0,1 1 0,-2 1 0,-2 3 0,-1 2 0,1-1 0,0 0 0,-7 15 0,2 1 0,1 1 0,1-1 0,1 2 0,2-1 0,0 1 0,1-1 0,0 32 0,3-54 0,1 1 0,0-1 0,0 0 0,1 1 0,-1-1 0,0 0 0,1 0 0,0 1 0,-1-1 0,1 0 0,0 0 0,0 0 0,0 0 0,0 0 0,0 0 0,1 0 0,-1 0 0,0-1 0,1 1 0,0 0 0,-1-1 0,1 1 0,0-1 0,0 0 0,0 1 0,0-1 0,0 0 0,0 0 0,0 0 0,0-1 0,0 1 0,0 0 0,1-1 0,-1 0 0,4 1 0,0-1 0,0 0 0,1 0 0,-1 0 0,0-1 0,1 0 0,-1-1 0,0 1 0,0-1 0,0 0 0,0-1 0,0 0 0,5-3 0,6-5 0,0-2 0,-1 1 0,-1-2 0,0 0 0,-1-1 0,-1 0 0,0-1 0,-1-1 0,0 0 0,-2 0 0,0-1 0,-1-1 0,-1 1 0,0-2 0,-2 1 0,0-1 0,3-21 0,-11 37 0,-2 10 0,-6 12 0,-2 15 0,1 0 0,1 0 0,2 1 0,1 1 0,-4 66 0,11-101-2,0 1 0,0-1 0,0 0 0,0 0 0,0 1-1,0-1 1,0 0 0,0 1 0,0-1 0,0 0 0,0 1 0,0-1 0,0 0 0,0 1 0,0-1 0,0 0-1,0 1 1,0-1 0,1 0 0,-1 1 0,0-1 0,0 0 0,0 0 0,1 1 0,-1-1 0,0 0-1,0 0 1,0 1 0,1-1 0,-1 0 0,0 0 0,1 0 0,-1 0 0,0 1 0,0-1 0,1 0 0,-1 0-1,0 0 1,1 0 0,-1 0 0,0 0 0,1 0 0,0 0 0,14-11-535,11-22-3430,-8-8-4794</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29.981"/>
    </inkml:context>
    <inkml:brush xml:id="br0">
      <inkml:brushProperty name="width" value="0.025" units="cm"/>
      <inkml:brushProperty name="height" value="0.025" units="cm"/>
    </inkml:brush>
  </inkml:definitions>
  <inkml:trace contextRef="#ctx0" brushRef="#br0">11 0 16816,'0'0'1057,"-11"55"-192,11-29-705,17-3-2210,11-4-6118</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0.307"/>
    </inkml:context>
    <inkml:brush xml:id="br0">
      <inkml:brushProperty name="width" value="0.025" units="cm"/>
      <inkml:brushProperty name="height" value="0.025" units="cm"/>
    </inkml:brush>
  </inkml:definitions>
  <inkml:trace contextRef="#ctx0" brushRef="#br0">141 331 7623,'-12'13'10880,"7"-7"-10263,-64 77 4384,61-73-4526,2 0 1,-1 0-1,1 1 1,1-1-1,0 2 1,0-1-1,1 0 1,-2 13-1,5-22-453,1-1 0,-1 1 1,1 0-1,0-1 0,0 1 0,0-1 0,0 1 0,0 0 0,0-1 1,0 1-1,0 0 0,0-1 0,1 1 0,-1 0 0,1-1 0,-1 1 0,1-1 1,0 1-1,-1-1 0,1 1 0,0-1 0,0 0 0,0 1 0,0-1 1,0 0-1,3 2 0,-2-2-14,1 0 0,-1 0 1,1-1-1,0 1 0,-1-1 0,1 1 0,-1-1 1,1 0-1,0 0 0,-1 0 0,1-1 1,-1 1-1,1-1 0,0 1 0,2-2 1,7-2 10,0 0 0,-1-1 0,1 0 0,-1-1 0,21-14 0,-10 1 180,-2-1 0,0-1 1,-1-1-1,-1-1 0,-1 0 0,-1-1 1,-1-1-1,20-45 0,-15 22 234,-2-1-1,-2-1 1,18-98-1,-46 198-432,-2-1 0,-23 49 0,-10 35 0,35-98 0,2 0 0,2 1 0,1 0 0,1 0 0,0 60 0,6-94-51,0-1 1,0 1-1,0 0 1,0-1-1,0 1 0,0 0 1,1 0-1,-1-1 1,1 1-1,-1 0 1,1-1-1,0 1 0,-1-1 1,1 1-1,0-1 1,0 1-1,0-1 0,0 0 1,1 1-1,-1-1 1,0 0-1,0 0 1,1 0-1,-1 0 0,1 0 1,-1 0-1,1 0 1,-1 0-1,1-1 0,2 2 1,-1-2-194,-1 0 0,1 0 1,0 0-1,0 0 0,-1-1 0,1 1 1,0-1-1,-1 0 0,1 1 0,-1-1 0,1 0 1,-1-1-1,1 1 0,-1 0 0,0-1 1,1 1-1,-1-1 0,0 0 0,2-2 1,24-28-7856</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0.669"/>
    </inkml:context>
    <inkml:brush xml:id="br0">
      <inkml:brushProperty name="width" value="0.025" units="cm"/>
      <inkml:brushProperty name="height" value="0.025" units="cm"/>
    </inkml:brush>
  </inkml:definitions>
  <inkml:trace contextRef="#ctx0" brushRef="#br0">73 141 24311,'-2'12'1660,"0"-5"-1299,0 1 198,1 0 1,0-1-1,0 1 0,0 0 0,1 0 0,2 15 1,-2-21-462,0-1 1,1 1 0,-1-1-1,1 1 1,0-1 0,-1 1-1,1-1 1,0 1 0,0-1-1,0 0 1,0 1 0,0-1 0,0 0-1,0 0 1,0 0 0,0 0-1,3 2 1,-1-2-49,-1 0-1,1 0 1,-1-1-1,1 1 1,0-1 0,-1 1-1,1-1 1,0 0-1,-1 0 1,1 0 0,0 0-1,-1-1 1,1 1-1,5-2 1,-3 0-50,1-1 0,0 0 0,-1 0 0,1 0 0,-1 0 0,0-1 0,0 0 0,0 0 0,-1 0 0,0-1 0,1 1 0,-1-1 0,-1 0 0,1 0 0,-1-1 0,0 1 0,0-1 0,-1 1 0,3-8 0,-2 6 0,0 0 0,-1-1 0,0 1 0,0 0 0,-1-1 0,0 0 0,0 1 0,-1-1 0,0 1 0,0-1 0,0 0 0,-1 1 0,-1-1 0,1 1 0,-5-11 0,6 16 0,-1-1 0,0 1 0,-1 0 0,1 0 0,0 0 0,-1 0 0,1 1 0,-1-1 0,1 0 0,-1 1 0,0-1 0,1 1 0,-1-1 0,0 1 0,0 0 0,0 0 0,0 0 0,-1 0 0,1 0 0,0 0 0,0 1 0,-1-1 0,1 1 0,0-1 0,0 1 0,-1 0 0,1 0 0,0 0 0,-1 0 0,1 0 0,0 1 0,-1-1 0,-2 2 0,0-1 0,-1 1 0,1 1 0,-1-1 0,1 1 0,0 0 0,0 0 0,0 1 0,0-1 0,1 1 0,-1 0 0,-7 9 0,1 2 0,0 1 0,1 0 0,0 1 0,-13 35 0,19-42 0,0 1 0,1-1 0,0 1 0,1 0 0,1 0 0,-1 0 0,2 0 0,-1 0 0,2 0 0,1 12 0,-1-19-5,0-1 0,0 0-1,0 1 1,1-1 0,-1 0 0,1 1 0,0-1-1,0 0 1,0-1 0,1 1 0,-1 0 0,1 0-1,-1-1 1,1 0 0,0 1 0,0-1 0,0 0-1,0-1 1,0 1 0,1 0 0,-1-1-1,0 0 1,1 0 0,-1 0 0,1 0 0,-1 0-1,1-1 1,-1 1 0,5-1 0,4 1-426,0-1 0,1 0 0,-1-1 0,0 0 0,0-1 0,0 0 1,20-7-1,25-17-9130</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1.354"/>
    </inkml:context>
    <inkml:brush xml:id="br0">
      <inkml:brushProperty name="width" value="0.025" units="cm"/>
      <inkml:brushProperty name="height" value="0.025" units="cm"/>
    </inkml:brush>
  </inkml:definitions>
  <inkml:trace contextRef="#ctx0" brushRef="#br0">139 67 8104,'0'0'6529,"5"-10"-2109,1-1-3147,6-11 379,-5-2 2234,-9 56 1337,1 5-4648,-20 42 246,14-59-782,2 1 0,0-1 0,-3 32 0,8-51-42,0 0 1,0 0-1,1 0 1,-1 0-1,1 0 1,-1 1-1,1-1 1,-1-1-1,1 1 1,-1 0-1,1 0 0,0 0 1,0 0-1,-1 0 1,1 0-1,0-1 1,0 1-1,0 0 1,0-1-1,0 1 1,0-1-1,0 1 0,0-1 1,0 1-1,0-1 1,0 0-1,0 0 1,0 1-1,1-1 1,-1 0-1,0 0 1,0 0-1,0 0 1,0 0-1,2-1 0,53-2-277,-43 1 123,-12 2 152,10-2-121,0 1 0,1 1 0,-1 0 1,0 0-1,1 1 0,14 3 0,-23-3 103,-1 1-1,1-1 1,0 0-1,0 1 1,-1-1-1,1 1 1,-1 0 0,1 0-1,-1 0 1,0 0-1,1 0 1,-1 0-1,0 1 1,-1-1-1,1 1 1,0-1 0,-1 1-1,1 0 1,-1 0-1,0-1 1,0 1-1,0 0 1,0 0-1,-1 0 1,1 0-1,-1 0 1,0 6 0,1-3 41,-1-1 0,0 1 0,-1-1 0,1 0 0,-1 1 0,0-1 0,0 0 0,-1 0 0,0 1 0,1-1 1,-2-1-1,1 1 0,-1 0 0,1 0 0,-1-1 0,-1 0 0,1 1 0,-6 4 0,2-3 51,0 1 0,0-1-1,-1-1 1,0 0 0,-1 0 0,1 0-1,-1-1 1,0 0 0,0-1 0,-11 3-1,10-4 16,-1 1 0,0-2 0,0 1 0,0-1 0,0-1 0,0 0 0,0-1 0,-20-3 0,25 2-62,0 1-1,1-1 1,-1 0-1,0 0 1,1 0-1,-1-1 1,1 0-1,0 0 1,0 0-1,0-1 1,0 0-1,1 0 1,-1 0-1,1 0 1,-6-10-1,7 11-138,1 0 0,0 0-1,0 0 1,0-1 0,1 1 0,-1 0-1,1-1 1,0 1 0,0-1 0,0 0 0,0 1-1,1-1 1,-1 0 0,1 0 0,0 1-1,0-1 1,1 0 0,-1 1 0,1-1 0,-1 0-1,1 1 1,1-1 0,-1 0 0,0 1-1,1 0 1,-1-1 0,1 1 0,0 0 0,4-5-1,1 1-496,0 0-1,0 1 1,1 0-1,-1 1 1,1-1-1,0 2 1,1-1-1,-1 1 1,1 0-1,13-3 1,24-7-6374</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1.699"/>
    </inkml:context>
    <inkml:brush xml:id="br0">
      <inkml:brushProperty name="width" value="0.025" units="cm"/>
      <inkml:brushProperty name="height" value="0.025" units="cm"/>
    </inkml:brush>
  </inkml:definitions>
  <inkml:trace contextRef="#ctx0" brushRef="#br0">60 154 18802,'0'0'8114,"0"9"-6523,0-4-1453,0-3-105,0 0 0,-1-1 0,1 1 0,0 0 0,0-1 0,0 1 1,0 0-1,1-1 0,-1 1 0,0 0 0,1-1 0,-1 1 0,1 0 0,-1-1 1,1 1-1,0-1 0,0 1 0,0-1 0,0 1 0,0-1 0,0 0 0,0 1 1,0-1-1,0 0 0,1 0 0,-1 0 0,0 0 0,1 0 0,-1 0 0,1 0 1,-1-1-1,1 1 0,-1 0 0,1-1 0,0 1 0,-1-1 0,1 0 0,0 1 1,3-1-1,0 0 29,0 0 0,1 0 0,-1-1 1,0 0-1,1 0 0,-1 0 0,0 0 0,0-1 1,0 0-1,0 0 0,0 0 0,0-1 0,0 0 1,-1 0-1,0 0 0,1 0 0,-1-1 0,0 1 1,-1-1-1,1 0 0,-1 0 0,5-7 0,-4 4 36,0-1 0,0 1-1,-1-1 1,0 0-1,0 0 1,-1 0 0,0 0-1,0 0 1,-1-1 0,0 1-1,0 0 1,-1-1-1,-2-15 1,2 22-98,0 1 0,0 0 0,0-1 0,0 1 0,-1 0 0,1 0 0,0-1 0,-1 1 0,1 0 0,-1 0 0,0 0 0,1 0 0,-1-1 0,0 1 0,1 0 0,-1 0 0,0 0 0,0 0 0,0 1 0,0-1 0,0 0 0,0 0 0,0 0 0,0 1 0,-1-1 0,1 1 0,0-1 0,0 1 0,0-1 0,-1 1 0,1 0 0,0 0 0,-1-1 0,1 1 0,0 0 0,0 0 0,-1 0 0,1 0 0,0 1 0,-1-1 0,1 0 0,-2 1 0,-1 0 0,-1 0 0,1 1 0,0 0 0,0 0 0,0 0 0,0 0 0,0 1 0,0-1 0,0 1 0,-5 5 0,-20 25 0,-26 38 0,45-58 0,1 1 0,1 0 0,1 0 0,0 1 0,0 0 0,-4 18 0,10-32-10,1 1 1,-1-1-1,0 1 0,1 0 1,-1-1-1,1 1 0,0 0 1,0 0-1,0-1 0,-1 1 1,2 0-1,-1 0 0,0-1 1,0 1-1,0 0 1,1 0-1,-1-1 0,1 1 1,0-1-1,-1 1 0,1 0 1,0-1-1,0 1 0,0-1 1,0 1-1,0-1 0,0 0 1,0 1-1,2 0 0,2 0-146,0-1 0,-1 1 0,1-1-1,1 0 1,-1 0 0,0-1-1,0 1 1,0-1 0,6-1 0,1 1-1195,-1-1 0,0 0 1,0 0-1,0-1 1,0-1-1,0 0 0,17-7 1,31-19-10080</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2.058"/>
    </inkml:context>
    <inkml:brush xml:id="br0">
      <inkml:brushProperty name="width" value="0.025" units="cm"/>
      <inkml:brushProperty name="height" value="0.025" units="cm"/>
    </inkml:brush>
  </inkml:definitions>
  <inkml:trace contextRef="#ctx0" brushRef="#br0">280 1 23190,'-14'3'2066,"-1"0"-1489,1 2 0,-1 0 0,1 0 0,0 2 0,0 0 0,0 0 0,1 1 1,0 1-1,-13 12 0,22-18-489,-63 62 873,62-59-944,0-1 1,1 0 0,0 1-1,0 0 1,1 0-1,-1 0 1,1 0-1,1 0 1,-1 1-1,1-1 1,-2 9 0,5-14-19,-1 0 1,0-1-1,1 1 1,-1 0-1,0-1 1,1 1 0,-1 0-1,1-1 1,-1 1-1,1 0 1,0-1-1,-1 1 1,1-1 0,0 1-1,-1-1 1,1 0-1,0 1 1,-1-1-1,1 0 1,0 1 0,0-1-1,-1 0 1,1 0-1,0 1 1,0-1-1,-1 0 1,1 0 0,0 0-1,0 0 1,0 0-1,-1 0 1,1-1-1,0 1 1,1 0 0,33-3 9,-1-2-74,3-2-757,1 2 0,-1 2 1,57 2-1,-91 1 752,-1 0 0,1 0 1,0 1-1,0-1 1,-1 1-1,1-1 0,-1 1 1,1 0-1,-1 0 1,1 0-1,-1 0 0,1 1 1,-1-1-1,0 1 1,0-1-1,0 1 0,0 0 1,0 0-1,0 0 1,0 0-1,0 0 0,-1 0 1,1 0-1,-1 0 1,0 1-1,3 4 0,-4-3 186,1-1 0,-1 0 0,0 1 0,0-1 0,0 1 0,0-1 0,-1 1 0,1-1 0,-1 0 0,0 1 0,0-1 0,0 0-1,0 1 1,-1-1 0,1 0 0,-1 0 0,0 0 0,0 0 0,0-1 0,-4 5 0,-13 13 387,0 0 1,-2-2-1,-32 25 1,44-37-398,-1 0-1,1 0 1,-1 0 0,0-1 0,0-1-1,-1 0 1,0 0 0,1-1 0,-1 0-1,0-1 1,-14 1 0,24-3-163,0 0 0,0 0-1,1-1 1,-1 1 0,0 0 0,0-1-1,1 1 1,-1 0 0,0-1 0,1 1-1,-1-1 1,0 1 0,1-1 0,-1 1-1,1-1 1,-1 0 0,0 1 0,1-1-1,0 0 1,-1 1 0,1-1 0,-1 0-1,1 1 1,0-1 0,-1 0 0,1 0-1,0 0 1,0 1 0,0-1 0,0 0-1,0 0 1,0 0 0,0 1 0,0-1-1,0 0 1,0 0 0,1-1 0,6-35-5146,14-10-2831,11-9-5157</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32.510"/>
    </inkml:context>
    <inkml:brush xml:id="br0">
      <inkml:brushProperty name="width" value="0.025" units="cm"/>
      <inkml:brushProperty name="height" value="0.025" units="cm"/>
    </inkml:brush>
  </inkml:definitions>
  <inkml:trace contextRef="#ctx0" brushRef="#br0">142 0 20980,'-1'10'1762,"-70"328"4583,2-35-2665,122-535-5564,-50 206 1488,-1 14 295,0 0-1,0 0 1,1 0 0,4-12-1,-7 24 102,0-1-1,1 1 0,-1 0 1,0-1-1,0 1 0,1 0 0,-1-1 1,0 1-1,0 0 0,1-1 1,-1 1-1,0 0 0,1 0 0,-1-1 1,1 1-1,-1 0 0,0 0 1,1 0-1,-1-1 0,0 1 0,1 0 1,-1 0-1,1 0 0,-1 0 1,1 0-1,-1 0 0,0 0 1,1 0-1,-1 0 0,1 0 0,-1 0 1,1 0-1,-1 0 0,0 0 1,1 0-1,-1 1 0,1-1 0,-1 0 1,0 0-1,1 0 0,-1 1 1,0-1-1,1 0 0,-1 0 0,0 1 1,1-1-1,-1 0 0,0 1 1,0-1-1,1 0 0,-1 1 0,0-1 1,0 1-1,0-1 0,1 0 1,-1 1-1,0 0 0,17 25 203,-15-22-165,3 5 11,1 0 0,0-1 0,0 0-1,1 0 1,0 0 0,1-1 0,0 0 0,0 0 0,0-1 0,12 7 0,-15-11 40,0 1 0,0-1 0,0 0 0,0 0 0,1-1 1,-1 1-1,1-1 0,-1 0 0,1-1 0,-1 0 0,1 1 1,-1-2-1,1 1 0,0-1 0,-1 0 0,1 0 0,-1 0 1,0-1-1,1 1 0,-1-1 0,6-4 0,-4 2-82,0-1-1,0 0 1,0-1 0,0 1-1,-1-1 1,0-1-1,0 1 1,-1-1-1,0 0 1,0 0 0,0-1-1,-1 1 1,0-1-1,-1 0 1,1 0 0,-2-1-1,1 1 1,-1-1-1,0 1 1,-1-1-1,1-12 1,-2 20-6,0-1 0,0 1 0,0 0 0,0 0 0,0 0 0,0 0 0,0 0 0,0 0 0,0 0 0,-1 0 0,1-1 0,0 1 0,-1 0 0,1 0 0,-1 0 0,1 0 0,-1 0 0,1 1 0,-1-1 0,0 0 0,1 0 0,-1 0 0,0 0 0,0 1 0,0-1 0,1 0 0,-1 1 0,0-1 0,0 0 0,0 1 0,0 0 0,0-1 0,0 1 0,0-1 0,0 1 0,-1 0 0,1 0 0,0 0 0,0 0 0,0 0 0,0 0 0,0 0 0,0 0 0,0 0 0,0 0 0,-1 0 0,1 1 0,0-1 0,0 0 0,0 1 0,0-1 0,0 1 0,-1 0 0,-4 2 0,0 0 0,0 0 0,0 1 0,1-1 0,-1 1 0,1 0 0,0 1 0,-5 5 0,0 4 0,0 0 0,0 1 0,1 0 0,1 1 0,1 0 0,-8 25 0,12-31 0,0 0 0,0 1 0,1-1 0,0 1 0,1-1 0,1 1 0,-1 0 0,2-1 0,-1 1 0,2 0 0,-1-1 0,4 12 0,-3-18-43,0 1-1,0-1 1,0 0-1,1 0 1,-1 0 0,1-1-1,0 1 1,0 0 0,1-1-1,-1 0 1,1 0-1,-1 0 1,1 0 0,0-1-1,0 1 1,0-1 0,0 0-1,1 0 1,7 2 0,-2-1-650,0-1 0,0 0 1,0 0-1,1-1 1,-1-1-1,1 0 1,-1 0-1,11-2 1,27-8-13668</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1:58.525"/>
    </inkml:context>
    <inkml:brush xml:id="br0">
      <inkml:brushProperty name="width" value="0.025" units="cm"/>
      <inkml:brushProperty name="height" value="0.025" units="cm"/>
    </inkml:brush>
  </inkml:definitions>
  <inkml:trace contextRef="#ctx0" brushRef="#br0">2693 247 3844,'0'0'7084,"5"-9"-5419,15-28-944,-20 36-689,0 0 0,0 0 0,0 0 0,0 1 0,0-1 0,0 0 0,0 0 0,0 1 0,-1-1 0,1 0 0,0 0 0,0 1 0,0-1 0,-1 0 0,1 0 0,-1 1 0,1-1 0,0 0 0,-1 1 0,1-1 0,-1 1 0,1-1 0,-1 0 0,0 1 0,1-1 0,-1 1 0,1 0 0,-1-1 0,0 1 0,0-1 0,0 1 0,-28-12 1101,22 9-295,-25-9-33,0 2 0,-1 0 0,0 3 0,0 0 0,-56-2 0,-170 9 1390,-82 41-1404,175-17-231,108-17-365,1 4 1,0 1 0,1 3 0,0 3-1,1 2 1,2 2 0,0 3 0,-75 47-1,19-1 36,3 6-1,3 3 1,4 5-1,3 4 1,-83 103-1,129-128-141,2 2 1,3 3-1,3 1 1,-49 112-1,70-129-44,1 0 0,3 1 0,2 1 0,3 0-1,2 1 1,3 1 0,-1 71 0,8-115-40,0 1 0,1-1 1,0 0-1,1 0 0,0 0 0,1 0 0,1-1 0,0 1 0,1-1 1,0 0-1,1 0 0,0 0 0,0-1 0,2 0 0,-1 0 1,2-1-1,-1 0 0,1 0 0,1-1 0,-1 0 0,2-1 0,-1 0 1,1 0-1,0-1 0,1-1 0,0 0 0,0-1 0,25 8 1,6-1 175,1-3 0,1-1 1,57 2-1,142-6 362,-122-4-466,3 2-34,221-2 82,-266-4-60,0-4 0,102-23 0,-42-6 260,-2-6 0,-2-6-1,-2-6 1,-3-6 0,-3-5 0,197-136 0,-224 128-325,138-131 0,-181 147 0,-2-2 0,-4-2 0,63-96 0,-98 131 0,-2-1 0,0-1 0,-2 0 0,-1 0 0,-2-1 0,-1-1 0,-1 1 0,-1-2 0,2-37 0,-7 46 0,-2 0 0,0 0 0,-2 0 0,0 1 0,-2-1 0,-1 1 0,0-1 0,-1 2 0,-2-1 0,0 1 0,-1 0 0,-2 0 0,-19-29 0,7 19 0,-2 1 0,-1 2 0,-1 0 0,-2 2 0,0 1 0,-2 1 0,0 2 0,-2 1 0,-66-32 0,36 25 0,-2 2 0,-1 3 0,-1 4 0,-112-19 0,125 30-131,0 2-1,-1 3 1,-90 5-1,110 2-224,0 1-1,0 2 1,1 1-1,0 1 1,1 3-1,-55 25 0,15 1-5130,9-6-2980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4.020"/>
    </inkml:context>
    <inkml:brush xml:id="br0">
      <inkml:brushProperty name="width" value="0.025" units="cm"/>
      <inkml:brushProperty name="height" value="0.025" units="cm"/>
    </inkml:brush>
  </inkml:definitions>
  <inkml:trace contextRef="#ctx0" brushRef="#br0">41 35 17168,'0'0'10175,"1"13"-9134,0 30-722,-2 1 0,-2-1 0,-15 70 0,15-97-125,1-9 158,0 0 0,0 0 0,0 0 0,-1-1 0,-3 8 0,7-48 449,46-172-801,-47 206 0,0 0 0,0 0 0,0 0 0,0-1 0,0 1 0,0 0 0,0 0 0,1 0 0,-1 0 0,0 0 0,0-1 0,0 1 0,0 0 0,1 0 0,-1 0 0,0 0 0,0 0 0,0 0 0,0 0 0,1 0 0,-1 0 0,0 0 0,0 0 0,0 0 0,0 0 0,1 0 0,-1 0 0,0 0 0,0 0 0,0 0 0,1 0 0,-1 0 0,0 0 0,0 0 0,0 0 0,0 0 0,1 0 0,-1 0 0,0 0 0,0 1 0,0-1 0,0 0 0,0 0 0,1 0 0,-1 0 0,0 0 0,0 0 0,0 1 0,0-1 0,0 0 0,0 0 0,0 0 0,0 0 0,0 1 0,1-1 0,-1 0 0,0 0 0,0 0 0,0 0 0,0 1 0,0-1 0,0 0 0,0 0 0,0 0 0,0 1 0,0-1 0,14 24 0,10 14 0,-21-35 0,0-1 0,0 1 0,0 0 0,0-1 0,0 0 0,0 0 0,1 0 0,-1 0 0,1-1 0,0 1 0,-1-1 0,1 0 0,0 0 0,0 0 0,-1 0 0,1-1 0,0 0 0,0 0 0,0 0 0,0 0 0,0 0 0,0-1 0,-1 1 0,1-1 0,0 0 0,0-1 0,-1 1 0,1-1 0,-1 1 0,1-1 0,-1 0 0,0 0 0,1 0 0,-1-1 0,0 1 0,-1-1 0,5-5 0,0 1 0,-1 0 0,0 0 0,-1-1 0,1 0 0,-2 0 0,1-1 0,-1 1 0,0-1 0,-1 0 0,0 0 0,0 0 0,-1 0 0,-1-1 0,2-14 0,-3 23 0,1 0 0,-1-1 0,0 1 0,0 0 0,0 0 0,0 0 0,0-1 0,0 1 0,0 0 0,-1 0 0,1 0 0,0-1 0,-1 1 0,1 0 0,-1 0 0,1 0 0,-1 0 0,1 0 0,-1 0 0,0 0 0,0 0 0,1 0 0,-1 0 0,0 0 0,0 1 0,0-1 0,0 0 0,0 1 0,0-1 0,0 0 0,0 1 0,0-1 0,0 1 0,-1 0 0,1-1 0,0 1 0,0 0 0,0 0 0,0-1 0,-1 1 0,1 0 0,0 0 0,0 0 0,0 1 0,-1-1 0,1 0 0,0 0 0,0 1 0,0-1 0,0 0 0,-1 1 0,1-1 0,0 1 0,0 0 0,0-1 0,0 1 0,0 0 0,0 0 0,1-1 0,-1 1 0,0 0 0,0 0 0,1 0 0,-1 0 0,-1 2 0,-6 8 0,0 0 0,1 0 0,0 0 0,1 1 0,1 0 0,-1 1 0,2-1 0,-5 19 0,3-8 0,2 1 0,0 0 0,0 42 0,4-64-20,0 0 0,0-1 0,0 1-1,0 0 1,0 0 0,0 0 0,0 0 0,1-1 0,-1 1 0,1 0-1,0 0 1,-1-1 0,1 1 0,0 0 0,0-1 0,0 1 0,0-1 0,0 1-1,0-1 1,1 0 0,-1 1 0,0-1 0,1 0 0,-1 0 0,1 0-1,-1 0 1,1 0 0,-1 0 0,1 0 0,0-1 0,0 1 0,-1-1-1,1 1 1,0-1 0,0 0 0,-1 1 0,1-1 0,0 0 0,0 0-1,0 0 1,0 0 0,-1-1 0,1 1 0,3-1 0,4-1-402,0 0 0,-1-1 0,0 0 0,0 0 0,0-1 1,0 0-1,0 0 0,9-7 0,20-21-6566</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0.821"/>
    </inkml:context>
    <inkml:brush xml:id="br0">
      <inkml:brushProperty name="width" value="0.025" units="cm"/>
      <inkml:brushProperty name="height" value="0.025" units="cm"/>
    </inkml:brush>
  </inkml:definitions>
  <inkml:trace contextRef="#ctx0" brushRef="#br0">1 1 14253,'0'0'7795,"13"10"-7214,64 50-1,-3 4 0,-2 2-1,-4 4 1,-2 3-1,-4 2 1,64 102 0,-91-120-50,-2 1 1,-3 1 0,-2 2 0,-4 0 0,-1 2 0,-4 1 0,-2 0 0,-4 1 0,-2 1 0,4 87 0,-12-74-471,-4-1 0,-3 1 0,-25 140 0,29-217-55,-1 0 0,1 0 0,-1 0-1,1 0 1,-1 0 0,0 0 0,1 0 0,-1 0 0,0 0-1,0-1 1,-1 1 0,1 0 0,0 0 0,-1-1 0,-1 2-1,3-3-1,-1 1 0,0-1-1,1 0 1,-1 0-1,1 0 1,-1 0-1,0 0 1,1 0 0,-1 0-1,0 0 1,1 0-1,-1 0 1,0 0 0,1-1-1,-1 1 1,0 0-1,1 0 1,-1-1-1,1 1 1,-1 0 0,1-1-1,-1 1 1,1 0-1,-1-1 1,1 1 0,-1-1-1,1 1 1,-1-1-1,0 0 1,-4-6-114,1 0 1,0 0-1,0 0 0,0 0 1,1-1-1,-3-8 1,-40-137-9595,18 51 1515</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1.212"/>
    </inkml:context>
    <inkml:brush xml:id="br0">
      <inkml:brushProperty name="width" value="0.025" units="cm"/>
      <inkml:brushProperty name="height" value="0.025" units="cm"/>
    </inkml:brush>
  </inkml:definitions>
  <inkml:trace contextRef="#ctx0" brushRef="#br0">1 564 10378,'0'0'14301,"3"-2"-12336,12-8-1756,0 0-1,-1-1 1,-1 0-1,1-1 1,-2-1 0,0 0-1,0-1 1,-2 0 0,1 0-1,8-19 1,7-17 1158,35-100 0,11-25-273,-71 173-1094,0 0 0,1-1 0,-1 1 0,0 0 0,1 0 0,-1 0 0,1 0 0,0 0 0,-1 1 0,1-1 0,0 0 0,0 1 0,0 0 0,0-1 0,3 0 0,-4 1 0,1 1 0,-1 0 0,0 0 0,1 0 0,-1 0 0,0 0 0,1 0 0,-1 0 0,0 0 0,1 0 0,-1 0 0,0 1 0,1-1 0,-1 1 0,0-1 0,1 1 0,-1-1 0,0 1 0,0 0 0,1 1 0,6 4 0,-1 1 0,0 1 0,-1 0 0,1 0 0,9 17 0,-7-12 0,13 21-33,24 36-839,3-3-1,75 83 1,-108-133 444,1-1 0,0-1 0,1 0 0,1-1 0,0-1 0,0-1 0,2-1 0,-1 0-1,1-2 1,1 0 0,0-2 0,0 0 0,32 5 0,-3-9-8962</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2.147"/>
    </inkml:context>
    <inkml:brush xml:id="br0">
      <inkml:brushProperty name="width" value="0.025" units="cm"/>
      <inkml:brushProperty name="height" value="0.025" units="cm"/>
    </inkml:brush>
  </inkml:definitions>
  <inkml:trace contextRef="#ctx0" brushRef="#br0">1 51 10346,'0'0'16640,"0"11"-16048,1 578 353,2-572-933,4-20 17,6-27-91,-2-20-1684,-2 0 0,3-93-1,-13-103-3088,1 237 4863,0 5 90,0 0 1,0 0 0,0 0 0,0 1 0,-1-1 0,1 0-1,-1 0 1,0 0 0,-1 1 0,-2-8 0,4 11-76,0 0 0,0 0 0,0 0 0,0-1-1,-1 1 1,1 0 0,0 0 0,0 0 0,0 0 0,0 0 0,-1 0 0,1-1 0,0 1 0,0 0 0,0 0 0,0 0 0,-1 0 0,1 0 0,0 0 0,0 0 0,0 0 0,-1 0 0,1 0 0,0 0 0,0 0 0,0 0 0,-1 0 0,1 0-1,0 0 1,0 0 0,0 0 0,-1 0 0,1 0 0,0 0 0,0 0 0,0 0 0,-1 1 0,1-1 0,0 0 0,0 0 0,0 0 0,0 0 0,0 0 0,-1 0 0,1 1 0,0-1 0,0 0 0,0 0 0,0 0 0,0 0 0,0 1 0,0-1-1,0 0 1,-1 0 0,1 0 0,0 1 0,-4 14 1021,0 9-679,2 0 0,0 1 0,2-1-1,0 0 1,2 0 0,1 1 0,8 34-1,-7-43-253,1 1 0,0-1-1,1 0 1,1 0-1,0-1 1,1 0-1,1 0 1,0-1-1,1 0 1,1-1-1,19 20 1,-27-30-77,1 0-1,0 0 1,-1-1 0,1 1 0,0-1 0,0 0 0,0 0-1,1 0 1,-1-1 0,0 1 0,1-1 0,-1 0 0,1 0-1,6 0 1,-7-1 46,-1-1 0,0 1 0,0 0 0,1-1-1,-1 0 1,0 0 0,0 0 0,0 0 0,0-1 0,0 1-1,0-1 1,-1 1 0,1-1 0,0 0 0,-1 0 0,1 0-1,-1-1 1,0 1 0,0-1 0,4-4 0,4-10 44,0 0 1,-2 0-1,0-1 1,0-1-1,-2 1 0,0-1 1,-1 0-1,3-32 1,-1-13 176,-3-81 1,-4 134-322,1 4 0,-1 1 0,1-1 0,-2 1 0,1-1 0,0 1 0,-1-1 0,-1 1 0,1-1 0,-1 1 0,0 0 0,0 0 0,-1 0 0,1 0 0,-8-10 0,10 15 0,0 1 0,-1-1 0,1 1 0,-1-1 0,1 1 0,0-1 0,-1 1 0,1 0 0,-1-1 0,1 1 0,-1 0 0,0-1 0,1 1 0,-1 0 0,1 0 0,-1-1 0,1 1 0,-1 0 0,0 0 0,1 0 0,-1 0 0,0 0 0,1 0 0,-1 0 0,1 0 0,-1 0 0,0 0 0,1 0 0,-1 0 0,1 1 0,-1-1 0,0 0 0,1 0 0,-1 1 0,1-1 0,-1 0 0,1 1 0,-1-1 0,1 0 0,-1 1 0,1-1 0,-1 1 0,1-1 0,0 1 0,-1-1 0,1 1 0,0-1 0,-1 1 0,1-1 0,0 1 0,0-1 0,-1 1 0,1 0 0,0-1 0,0 1 0,0 1 0,-7 35 0,7 10-2122,1-39 970,0 0 0,0 0 0,1-1 0,0 1 0,0 0 0,6 12 0,2-2-7624</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2.490"/>
    </inkml:context>
    <inkml:brush xml:id="br0">
      <inkml:brushProperty name="width" value="0.025" units="cm"/>
      <inkml:brushProperty name="height" value="0.025" units="cm"/>
    </inkml:brush>
  </inkml:definitions>
  <inkml:trace contextRef="#ctx0" brushRef="#br0">40 56 14318,'0'0'7110,"-5"9"-3731,1-2-2783,0-1-95,0-1 0,1 1 0,0 0 0,0 0 0,0 0 0,1 1 0,-1-1 0,2 1 0,-1-1 1,-1 14-1,3-19-495,1-1 1,-1 1-1,0-1 1,1 1 0,-1-1-1,1 1 1,-1-1-1,1 0 1,-1 1-1,1-1 1,-1 0 0,1 1-1,-1-1 1,1 0-1,-1 1 1,1-1 0,-1 0-1,1 0 1,0 0-1,-1 0 1,1 1 0,-1-1-1,1 0 1,0 0-1,-1 0 1,1 0-1,0 0 1,-1-1 0,1 1-1,-1 0 1,1 0-1,0 0 1,-1 0 0,1-1-1,-1 1 1,1 0-1,-1-1 1,1 1 0,-1 0-1,1-1 1,-1 1-1,1-1 1,24-15 174,-19 8-74,-1-1 0,0 0-1,0 0 1,-1 0 0,0 0 0,-1-1-1,0 0 1,0 1 0,-1-1 0,0 0-1,-1 0 1,0-18 0,-2 85-107,-1-27 0,2-1 0,1 1 0,1 0 0,9 38 0,-11-65 1,1 0 0,0-1 0,-1 1 0,1 0 0,0-1 0,1 1 0,-1-1 0,0 1 0,1-1 0,-1 0 0,1 0 0,0 0 0,0 0 0,0 0 0,0 0 1,0 0-1,0 0 0,0-1 0,0 1 0,1-1 0,3 2 0,-4-3-16,1 1 1,-1-1 0,0 0 0,0 0 0,0 0-1,1 0 1,-1-1 0,0 1 0,0 0 0,1-1-1,-1 0 1,0 1 0,0-1 0,0 0-1,0 0 1,0 0 0,0-1 0,0 1 0,-1 0-1,1-1 1,0 1 0,-1-1 0,1 1-1,-1-1 1,2-2 0,8-10-1348,-1 0-1,-1 0 1,15-30 0,13-51-9450,-17 36 418</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2.863"/>
    </inkml:context>
    <inkml:brush xml:id="br0">
      <inkml:brushProperty name="width" value="0.025" units="cm"/>
      <inkml:brushProperty name="height" value="0.025" units="cm"/>
    </inkml:brush>
  </inkml:definitions>
  <inkml:trace contextRef="#ctx0" brushRef="#br0">137 0 15855,'-11'14'3198,"-3"4"-2348,-51 68 3802,58-75-3892,1 0 0,-1 0-1,1 0 1,1 0 0,0 1 0,-5 20 0,10-32-755,0 0 0,0 1 1,0-1-1,0 0 1,0 0-1,0 1 1,-1-1-1,1 0 0,0 1 1,0-1-1,0 0 1,0 0-1,0 1 1,1-1-1,-1 0 0,0 1 1,0-1-1,0 0 1,0 0-1,0 1 1,0-1-1,0 0 0,1 0 1,-1 1-1,0-1 1,0 0-1,0 0 1,0 1-1,1-1 0,-1 0 1,0 0-1,0 0 1,1 0-1,-1 1 1,0-1-1,0 0 0,1 0 1,-1 0-1,0 0 1,0 0-1,1 0 0,-1 0 1,1 0-1,16-4 76,15-15 21,-2-9 7,31-24-198,-57 49 56,-1 1 0,0 0 0,1 0 0,0 0 0,-1 0 0,1 0 0,0 1 1,0 0-1,0 0 0,0 0 0,0 0 0,0 0 0,0 1 0,0 0 0,4 0 0,-6 1 26,0 0 0,0 0-1,0 0 1,0 0 0,-1 0 0,1 1-1,0-1 1,-1 1 0,1-1 0,-1 1-1,0 0 1,1-1 0,-1 1 0,0 0-1,0 0 1,0 0 0,0 0 0,-1 0-1,1 0 1,0 0 0,0 3 0,9 47 49,-9-40 99,0 0 1,0 1-1,-1-1 1,-1 1-1,0-1 1,-1 1-1,0-1 0,-1 0 1,0 0-1,-10 21 1,11-28-83,-1 1 0,0-1 1,0 0-1,0-1 0,-1 1 0,1 0 1,-1-1-1,0 0 0,-1 0 0,1 0 0,-1-1 1,1 1-1,-1-1 0,0 0 0,0 0 1,-1-1-1,1 1 0,-1-1 0,1-1 1,-1 1-1,1-1 0,-1 0 0,0 0 1,0 0-1,-7-1 0,12 0-70,0 0 1,-1-1-1,1 1 0,0 0 1,-1-1-1,1 1 0,0-1 1,-1 1-1,1-1 0,0 0 1,0 1-1,0-1 0,0 0 1,0 0-1,0 0 0,0 0 0,0 0 1,0 0-1,0 0 0,0 0 1,1 0-1,-1-1 0,0 1 1,1 0-1,-1 0 0,1-1 1,-1 1-1,1 0 0,0-1 1,-1 1-1,1 0 0,0-1 1,0 1-1,0 0 0,0-1 1,0 1-1,1-1 0,-1 1 1,1-3-1,0-3-288,0 0 0,0 1 0,1-1 0,-1 0 0,2 1 0,4-13 0,37-56-10372,-21 27 1345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3.258"/>
    </inkml:context>
    <inkml:brush xml:id="br0">
      <inkml:brushProperty name="width" value="0.025" units="cm"/>
      <inkml:brushProperty name="height" value="0.025" units="cm"/>
    </inkml:brush>
  </inkml:definitions>
  <inkml:trace contextRef="#ctx0" brushRef="#br0">56 0 21332,'0'0'8141,"-5"13"-7100,-7 28-590,1 0-1,3 0 1,1 1-1,-1 49 1,6-54-451,0 0 0,3 45 0,-1-73 0,1 0 0,0 0 0,1-1 0,0 1 0,0-1 0,1 0 0,0 1 0,1-1 0,-1-1 0,10 15 0,-12-21 0,0 1 0,0-1 0,0 0 0,0 1 0,0-1 0,1 0 0,-1 0 0,0 1 0,1-1 0,-1 0 0,1-1 0,0 1 0,-1 0 0,1 0 0,0-1 0,-1 1 0,1-1 0,0 1 0,-1-1 0,1 0 0,0 1 0,3-1 0,-2-1 0,-1 0 0,1 0 0,0 1 0,-1-2 0,1 1 0,-1 0 0,1 0 0,-1-1 0,0 1 0,0-1 0,0 0 0,1 0 0,1-2 0,6-8 0,-1 0 0,0 0 0,-1-1 0,7-15 0,-13 24 0,24-48 0,-18 34 0,1-1 0,0 2 0,1-1 0,1 1 0,17-20 0,-27 37 0,-1-1 0,0 1 0,0-1 0,1 1 0,-1 0 0,0-1 0,0 1 0,1-1 0,-1 1 0,0 0 0,1-1 0,-1 1 0,1 0 0,-1-1 0,0 1 0,1 0 0,-1 0 0,1-1 0,-1 1 0,1 0 0,-1 0 0,1 0 0,-1 0 0,1 0 0,-1 0 0,1-1 0,-1 1 0,1 0 0,-1 0 0,1 1 0,-1-1 0,1 0 0,-1 0 0,1 0 0,-1 0 0,1 0 0,-1 0 0,1 1 0,-1-1 0,0 0 0,1 0 0,-1 1 0,1-1 0,-1 0 0,0 1 0,1-1 0,-1 0 0,0 1 0,1-1 0,-1 1 0,0-1 0,1 0 0,-1 1 0,0-1 0,0 1 0,0-1 0,0 1 0,1-1 0,-1 1 0,0-1 0,0 1 0,0-1 0,0 1 0,0-1 0,0 1 0,0 0 0,1 43 0,-1-36 0,-13 231 0,13-239 4,0 1 1,0-1-1,0 1 0,0-1 0,0 0 1,0 1-1,1-1 0,-1 1 0,0-1 1,0 0-1,1 1 0,-1-1 0,0 0 1,0 1-1,1-1 0,-1 0 0,0 0 1,1 1-1,-1-1 0,0 0 0,1 0 1,-1 0-1,1 1 0,-1-1 1,0 0-1,1 0 0,-1 0 0,1 0 1,-1 0-1,0 0 0,1 0 0,-1 0 1,1 0-1,-1 0 0,0 0 0,1 0 1,-1 0-1,1 0 0,-1 0 0,0 0 1,1-1-1,-1 1 0,1 0 1,-1 0-1,0 0 0,1-1 0,-1 1 1,0 0-1,1-1 0,-1 1 0,1-1 1,20-14-1754,-6-15-6461,-1-9-8638</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3.835"/>
    </inkml:context>
    <inkml:brush xml:id="br0">
      <inkml:brushProperty name="width" value="0.025" units="cm"/>
      <inkml:brushProperty name="height" value="0.025" units="cm"/>
    </inkml:brush>
  </inkml:definitions>
  <inkml:trace contextRef="#ctx0" brushRef="#br0">0 71 9929,'0'0'21269,"48"38"-19700,-6-38-1569,3-14 0,6-4 0,1 0 0,1 2 0,-4-2-2018,-5 5-4324,-6 2-4676</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4.365"/>
    </inkml:context>
    <inkml:brush xml:id="br0">
      <inkml:brushProperty name="width" value="0.025" units="cm"/>
      <inkml:brushProperty name="height" value="0.025" units="cm"/>
    </inkml:brush>
  </inkml:definitions>
  <inkml:trace contextRef="#ctx0" brushRef="#br0">383 4 24151,'-13'0'1601,"8"-1"-1478,-5 0 130,1 0 0,-1 1 0,0 0 0,0 1 0,0-1 0,0 2 0,0 0 0,1 0 0,-1 1 0,1 0 0,-1 0 0,-14 9 0,5 2-133,1 1 1,0 1-1,2 0 1,0 1 0,0 1-1,2 1 1,0 0-1,-13 25 1,17-26 86,1 1 1,0 0-1,1 0 1,1 1-1,1 0 1,1 0-1,1 0 1,1 1-1,-2 29 1,5-45-198,0 0-1,0-1 1,1 1 0,-1-1 0,1 1-1,0-1 1,1 1 0,-1-1 0,1 0 0,-1 1-1,1-1 1,1 0 0,-1 0 0,0 0-1,1-1 1,0 1 0,0-1 0,0 1-1,0-1 1,1 0 0,-1 0 0,1 0-1,0-1 1,0 1 0,0-1 0,0 0 0,0 0-1,0 0 1,8 1 0,8 2 15,1-1 0,0-1 0,0 0 0,0-2 0,23-1 0,-39 0-25,3-1 0,0 1 0,1-1 0,-1-1 0,0 1 0,1-1 0,-1-1 0,0 1 0,10-6 0,-16 7 0,0 0 0,0 0 0,0 0 0,0-1 0,0 1 0,0 0 0,0-1 0,0 1 0,0-1 0,-1 0 0,1 0 0,-1 1 0,1-1 0,-1 0 0,0 0 0,0 0 0,0-1 0,0 1 0,0 0 0,0 0 0,-1 0 0,1-1 0,-1 1 0,1 0 0,-1-1 0,0 1 0,0 0 0,0-1 0,0 1 0,0 0 0,-1-1 0,1 1 0,-1 0 0,0-3 0,-1 2 0,0 0 0,0 0 0,0 0 0,0 1 0,-1-1 0,1 0 0,-1 1 0,1 0 0,-1 0 0,0 0 0,0 0 0,0 0 0,0 0 0,-1 1 0,1-1 0,0 1 0,-1 0 0,1 0 0,-5 0 0,-6-3 0,0 2 0,1 0 0,-23 0 0,19 2 0,15 0 0,34-8 0,28-19 0,-48 20 0,-1 1 0,1 0 0,0 1 0,1 0 0,-1 1 0,1 1 0,0 0 0,0 0 0,17 0 0,-28 3 0,0 1 0,-1-1 0,1 1 0,-1-1 0,1 1 0,-1-1 0,1 1 0,-1 0 0,0 0 0,1 0 0,-1 0 0,0 0 0,0 0 0,1 0 0,-1 0 0,0 0 0,0 0 0,0 1 0,0-1 0,-1 0 0,1 1 0,0-1 0,-1 1 0,1-1 0,0 1 0,-1-1 0,0 1 0,1 0 0,-1-1 0,0 4 0,2 58 0,-3-46 0,-13 66 118,12-75-257,10-35-258,-6 20 319,8-31-4579,-2 0 0,3-40 0,-5 8-5507</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4.710"/>
    </inkml:context>
    <inkml:brush xml:id="br0">
      <inkml:brushProperty name="width" value="0.025" units="cm"/>
      <inkml:brushProperty name="height" value="0.025" units="cm"/>
    </inkml:brush>
  </inkml:definitions>
  <inkml:trace contextRef="#ctx0" brushRef="#br0">49 1 18738,'0'0'3582,"-1"10"-502,-18 115 226,8-64-1276,-6 96 1,17-149-2031,0 29 7,5 53 1,-4-80-15,1 1 0,0-1 1,0 0-1,1 0 0,0-1 1,1 1-1,1-1 0,-1 1 1,1-1-1,7 9 0,9-3-1996,-9-13-2088,-4-11-3294,-5-11-794</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5.083"/>
    </inkml:context>
    <inkml:brush xml:id="br0">
      <inkml:brushProperty name="width" value="0.025" units="cm"/>
      <inkml:brushProperty name="height" value="0.025" units="cm"/>
    </inkml:brush>
  </inkml:definitions>
  <inkml:trace contextRef="#ctx0" brushRef="#br0">0 65 10346,'0'0'18625,"5"8"-17877,-1-3-674,0 0 1,0-1-1,0 0 1,1 0-1,-1 0 1,1 0 0,0-1-1,0 0 1,10 5-1,-14-7-50,1-1 0,0 1 0,-1 0 0,1-1-1,0 0 1,0 1 0,0-1 0,0 0 0,-1 0 0,1 0-1,0 0 1,0 0 0,0 0 0,0-1 0,-1 1 0,1-1-1,2 0 1,-2 0 31,0-1 0,0 1 0,-1 0-1,1-1 1,0 0 0,-1 1 0,1-1 0,-1 0-1,0 0 1,0 0 0,1 0 0,-1 0-1,-1 0 1,1 0 0,0 0 0,0 0 0,-1 0-1,1-4 1,4-33 514,-6 28-378,-4 26-118,-2 14-73,2-1 0,1 2 0,-1 42 0,5-70 0,0 0 0,0 0 0,0-1 0,0 1 0,0 0 0,0-1 0,0 1 0,1 0 0,-1-1 0,1 1 0,-1-1 0,1 1 0,0 0 0,-1-1 0,1 1 0,0-1 0,0 0 0,0 1 0,0-1 0,2 2 0,-1-2 0,-1-1 0,0 1 0,1-1 0,-1 1 0,0-1 0,1 0 0,-1 0 0,1 0 0,-1 1 0,0-1 0,1-1 0,-1 1 0,0 0 0,1 0 0,-1 0 0,1-1 0,-1 1 0,0-1 0,2 0 0,4-3 0,0 1 0,-1-1 0,0 0 0,0 0 0,0-1 0,-1 0 0,1 0 0,4-6 0,6-12 0,0-1 0,-1-1 0,-2 0 0,19-47 0,-22 48 0,-16 75 0,4-44 0,-2 10 0,1-1 0,0 1 0,1 0 0,0 0 0,2 31 0,0-47-16,0-1-1,1 0 1,-1 0 0,0 1-1,0-1 1,0 0 0,0 1 0,0-1-1,0 0 1,0 0 0,0 1-1,1-1 1,-1 0 0,0 0-1,0 0 1,0 1 0,1-1-1,-1 0 1,0 0 0,0 0 0,0 0-1,1 1 1,-1-1 0,0 0-1,0 0 1,1 0 0,-1 0-1,0 0 1,1 0 0,-1 0 0,0 0-1,0 0 1,1 0 0,-1 0-1,0 0 1,0 0 0,1 0-1,-1 0 1,0 0 0,1 0-1,-1 0 1,0 0 0,0 0 0,1 0-1,-1 0 1,0 0 0,0-1-1,1 1 1,-1 0 0,0 0-1,0 0 1,0 0 0,1-1-1,-1 1 1,0 0 0,0 0 0,0-1-1,1 1 1,-1 0 0,0 0-1,0-1 1,0 1 0,0 0-1,0 0 1,0-1 0,0 1-1,0 0 1,0-1 0,12-18-3968,-7-7-3938,-2-5-5120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002"/>
    </inkml:context>
    <inkml:brush xml:id="br0">
      <inkml:brushProperty name="width" value="0.025" units="cm"/>
      <inkml:brushProperty name="height" value="0.025" units="cm"/>
    </inkml:brush>
  </inkml:definitions>
  <inkml:trace contextRef="#ctx0" brushRef="#br0">18 1 64,'0'0'23281,"1"10"-22198,-1 7-996,6 149 4039,-26 262 0,16-590-4126,6 112 0,3-1 0,2 1 0,2 0 0,2 1 0,3 0 0,19-48 0,-30 92 0,0 0 0,0 0 0,0 0 0,1 1 0,-1-1 0,1 1 0,0-1 0,1 1 0,-1 1 0,1-1 0,5-3 0,-9 7 0,0-1 0,0 0 0,0 1 0,0-1 0,1 1 0,-1-1 0,0 1 0,1 0 0,-1-1 0,0 1 0,1 0 0,-1 0 0,0 0 0,1 0 0,-1 0 0,1 0 0,-1 0 0,0 1 0,1-1 0,0 1 0,0 0 0,-1 0 0,0 0 0,1 1 0,-1-1 0,0 0 0,0 1 0,1-1 0,-1 1 0,0-1 0,-1 1 0,1-1 0,0 1 0,0 0 0,-1-1 0,1 1 0,-1 0 0,1 0 0,-1 0 0,0 2 0,1 6 0,0 0 0,-1 0 0,0 0 0,0 0 0,-1 0 0,-1 0 0,0 0 0,0-1 0,-1 1 0,0-1 0,-1 1 0,-8 16 0,8-20 0,0 1 0,0-1 0,0 1 0,-1-1 0,0-1 0,0 1 0,0-1 0,-1 1 0,0-2 0,0 1 0,0-1 0,0 1 0,-1-2 0,0 1 0,0-1 0,0 0 0,-10 3 0,16-6-26,0 0 0,0 1 0,1-1 0,-1 0 1,0 0-1,1 1 0,-1-1 0,0 0 0,0 0 0,0 0 0,1 0 0,-1 0 1,0 0-1,0 0 0,1 0 0,-1 0 0,0-1 0,0 1 0,1 0 0,-1 0 0,0-1 1,1 1-1,-1 0 0,0-1 0,1 1 0,-1-1 0,0 1 0,1-1 0,-1 1 1,1-1-1,-1 1 0,1-1 0,-1 0 0,0 0 0,1-1-148,0 0-1,0 0 0,0 0 1,0 0-1,0 0 1,1 0-1,-1 0 1,0 0-1,1 0 1,-1 0-1,1 0 1,1-3-1,33-54-5763,-10 26-996,3 0-3732</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5.427"/>
    </inkml:context>
    <inkml:brush xml:id="br0">
      <inkml:brushProperty name="width" value="0.025" units="cm"/>
      <inkml:brushProperty name="height" value="0.025" units="cm"/>
    </inkml:brush>
  </inkml:definitions>
  <inkml:trace contextRef="#ctx0" brushRef="#br0">7 0 17745,'0'0'5637,"-7"67"-5413,22-45-224,3 2-1889,2-2-3140,2-1-9289</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5.755"/>
    </inkml:context>
    <inkml:brush xml:id="br0">
      <inkml:brushProperty name="width" value="0.025" units="cm"/>
      <inkml:brushProperty name="height" value="0.025" units="cm"/>
    </inkml:brush>
  </inkml:definitions>
  <inkml:trace contextRef="#ctx0" brushRef="#br0">37 523 14029,'0'0'2910,"-5"11"90,2-5-2583,-2 4 871,1 0 0,-1 0 0,2 1 0,0 0 0,0-1 0,-2 23 0,5-33-1273,0 1 0,0-1 0,0 0 0,1 1 1,-1-1-1,0 0 0,0 0 0,0 1 0,1-1 0,-1 0 1,0 0-1,0 0 0,1 1 0,-1-1 0,0 0 0,0 0 1,1 0-1,-1 0 0,0 1 0,1-1 0,-1 0 0,0 0 1,1 0-1,-1 0 0,0 0 0,1 0 0,-1 0 0,0 0 1,1 0-1,-1 0 0,0 0 0,1 0 0,-1 0 0,0 0 1,1 0-1,-1-1 0,0 1 0,0 0 0,1 0 0,-1 0 0,0 0 1,1-1-1,-1 1 0,0 0 0,0 0 0,1 0 0,-1-1 1,0 1-1,0 0 0,0 0 0,1-1 0,-1 1 0,17-14 399,-9 1-276,1-1 1,-2 0-1,0 0 0,0-1 0,-2 0 1,0 0-1,0 0 0,3-23 1,10-133 2,-15 126 53,7-182-178,-9 226-20,-1 0 0,0 0 0,0 0 0,0 0 0,0 0 0,0 0 0,0 0-1,0 0 1,0 0 0,0 0 0,0 0 0,-1 0 0,1 0 0,0 0 0,-1 0 0,1 0 0,0 1 0,-1-1 0,1 0 0,-1 0-1,0 0 1,1 0 0,-1 1 0,0-1 0,1 0 0,-2 0 0,1 1-1,-1 0 0,1 0 0,0 1 0,0-1 1,0 0-1,0 1 0,0-1 0,0 1 0,0-1 0,0 1 0,0 0 0,0-1 0,0 1 1,0 0-1,0 0 0,1-1 0,-1 1 0,-1 1 0,-32 48-21,26-31-67,0 1 0,1 0 0,1 0 0,1 1 0,0 0 0,2 0 0,1 0 0,0 0 1,2 34-1,1-51 87,-1 0-1,1 0 1,0-1 0,0 1 0,0 0 0,0 0 0,1-1 0,-1 1-1,1-1 1,0 0 0,0 1 0,0-1 0,5 6 0,41 31-24,3 2 51,-48-39-17,-1 0 0,1 1 1,-1-1-1,0 1 0,0-1 0,0 1 0,0 0 0,-1 0 1,0 0-1,0 0 0,0 0 0,0 0 0,0 0 0,0 5 1,-1-5-75,1 13 301,-1-1 1,-3 28 0,-6-13-3073</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6.895"/>
    </inkml:context>
    <inkml:brush xml:id="br0">
      <inkml:brushProperty name="width" value="0.025" units="cm"/>
      <inkml:brushProperty name="height" value="0.025" units="cm"/>
    </inkml:brush>
  </inkml:definitions>
  <inkml:trace contextRef="#ctx0" brushRef="#br0">78 158 17649,'0'0'13805,"-8"-8"-12679,-29-22-939,36 30-187,1 0 0,-1-1 0,0 1 0,1 0 0,-1 0 0,0 0 0,1 0 0,-1 0 0,0 0 0,1 0 0,-1 0 0,0 0 0,0 0 0,1 0 0,-1 0 0,0 0 0,1 0 0,-1 1 0,0-1 0,1 0 0,-1 1 0,1-1 0,-1 0 0,0 1 0,1-1 0,-1 1 0,1-1 0,-1 1 0,1-1 0,-1 1 0,1-1 0,0 1 0,-1-1 0,1 1 0,0 0 0,-1-1 0,1 1 0,0 0 0,0-1 0,-1 1 0,1 0 0,0-1 0,0 1 0,0 1 0,-8 32 0,8-33 0,-1 7 0,1-1 0,-1 0 0,1 0 0,1 0 0,-1 0 0,1 0 0,0 0 0,1 0 0,0 0 0,5 12 0,0-3 0,2 0 0,20 27 0,-1-3 0,-18-23 0,-1 0 0,-1 0 0,0 1 0,8 27 0,-14-39 0,0 1 0,0-1 0,-1 1 0,0 0 0,0-1 0,-1 1 0,0 0 0,0-1 0,0 1 0,-1 0 0,0-1 0,0 1 0,-1 0 0,0-1 0,0 0 0,-3 8 0,4-12 0,0 0 0,0-1 0,0 1 0,0 0 0,-1-1 0,1 1 0,0 0 0,-1-1 0,1 0 0,-1 1 0,0-1 0,1 0 0,-1 0 0,0 0 0,0 0 0,1 0 0,-1 0 0,0 0 0,0-1 0,0 1 0,0-1 0,0 1 0,0-1 0,0 0 0,-1 0 0,1 0 0,0 0 0,0 0 0,-3-1 0,2 0 0,0 0 0,1 0 0,-1-1 0,1 1 0,-1-1 0,1 1 0,-1-1 0,1 0 0,0 0 0,0 0 0,0 0 0,0 0 0,0-1 0,1 1 0,-1-1 0,1 1 0,-1-1 0,1 1 0,-2-6 0,-1-9 0,0 0 0,1 1 0,1-1 0,0 0 0,2 0 0,-1 0 0,2 0 0,1-1 0,0 2 0,1-1 0,0 0 0,2 1 0,7-20 0,-1 8 0,1 1 0,1 0 0,1 1 0,2 0 0,1 1 0,34-39 0,-52 93 0,-13 15 0,11-35 0,-1-1 0,1 1 0,1 0 0,-1 0 0,2 0 0,-1 0 0,1 1 0,0-1 0,1 0 0,0 1 0,2 10 0,-1-19 0,-1-1 0,0 1 0,1-1 0,-1 1 0,1-1 0,-1 1 0,1-1 0,-1 1 0,1-1 0,0 1 0,-1-1 0,1 1 0,-1-1 0,1 0 0,0 0 0,-1 1 0,1-1 0,0 0 0,0 0 0,-1 0 0,1 0 0,0 1 0,-1-1 0,1 0 0,0 0 0,0-1 0,-1 1 0,1 0 0,0 0 0,0 0 0,-1 0 0,1-1 0,0 1 0,-1 0 0,1 0 0,0-1 0,-1 1 0,1-1 0,-1 1 0,1-1 0,-1 1 0,1-1 0,-1 1 0,2-2 0,25-21 0,-15 7 0,-1-1 0,0 0 0,-1 0 0,-1-1 0,-1 0 0,-1-1 0,0 0 0,-1 0 0,4-23 0,-34 83 0,19-28 0,1-1 0,0 1 0,0 0 0,1 0 0,1 0 0,0 0 0,1 20 0,1-32 0,0 0 0,0-1 0,0 1 0,1 0 0,-1 0 0,0-1 0,1 1 0,-1 0 0,0-1 0,1 1 0,-1 0 0,1-1 0,-1 1 0,1 0 0,0-1 0,-1 1 0,1-1 0,0 0 0,-1 1 0,1-1 0,0 1 0,-1-1 0,1 0 0,0 1 0,0-1 0,-1 0 0,1 0 0,0 0 0,0 0 0,0 0 0,-1 0 0,1 0 0,0 0 0,0 0 0,0 0 0,-1 0 0,1 0 0,0 0 0,0-1 0,-1 1 0,1 0 0,0 0 0,0-1 0,-1 1 0,2-1 0,2-1 0,0 0 0,1 1 0,-1-2 0,0 1 0,-1 0 0,1-1 0,5-3 0,3-8 0,0 1 0,-1-1 0,0-1 0,-1 0 0,-1-1 0,0 0 0,11-30 0,-31 82 0,4-14 0,1 0 0,1 0 0,0 1 0,2 0 0,-1 45 0,4-68 0,0 1 0,0-1 0,0 1 0,0-1 0,0 1 0,0-1 0,0 1 0,0 0 0,0-1 0,0 1 0,0-1 0,0 1 0,0-1 0,0 1 0,0-1 0,1 1 0,-1-1 0,0 1 0,0-1 0,1 1 0,-1-1 0,0 1 0,1-1 0,-1 0 0,0 1 0,1-1 0,-1 0 0,1 1 0,-1-1 0,1 0 0,-1 1 0,1-1 0,-1 0 0,1 0 0,-1 0 0,1 1 0,-1-1 0,1 0 0,-1 0 0,1 0 0,-1 0 0,1 0 0,-1 0 0,1 0 0,-1 0 0,1 0 0,0 0 0,-1 0 0,1 0 0,-1-1 0,1 1 0,-1 0 0,1 0 0,-1 0 0,1-1 0,-1 1 0,0 0 0,1-1 0,-1 1 0,1 0 0,-1-1 0,1 0 0,24-25 0,-18 10 0,0 0 0,-1-1 0,0 1 0,-2-1 0,0-1 0,0 1 0,-2-1 0,0 1 0,-2-1 0,1 1 0,-4-21 0,3 38 0,0 1 0,0-1 0,0 0 0,-1 0 0,1 1 0,0-1 0,0 0 0,0 0 0,-1 0 0,1 1 0,0-1 0,0 0 0,-1 0 0,1 0 0,0 0 0,-1 0 0,1 0 0,0 0 0,0 1 0,-1-1 0,1 0 0,0 0 0,-1 0 0,1 0 0,0 0 0,0 0 0,-1 0 0,1 0 0,0-1 0,-1 1 0,1 0 0,0 0 0,0 0 0,-1 0 0,1 0 0,0 0 0,0 0 0,-1-1 0,1 1 0,0 0 0,0 0 0,-1 0 0,1-1 0,0 1 0,0 0 0,0 0 0,0-1 0,-1 1 0,1 0 0,0 0 0,0-1 0,0 1 0,0 0 0,0 0 0,0-1 0,0 1 0,0 0 0,0-1 0,0 1 0,0 0 0,0-1 0,0 1 0,0-1 0,-13 23 0,13-20 0,-1 0 0,0 0 0,1 0 0,0 0 0,-1 0 0,1 0 0,0 0 0,0 0 0,0 0 0,0 0 0,0 0 0,1 0 0,-1 0 0,1 0 0,-1 0 0,1 0 0,0 0 0,0 0 0,-1 0 0,2 0 0,-1 0 0,0 0 0,0-1 0,0 1 0,2 1 0,0-2 0,-1 1 0,0-1 0,1 0 0,-1 0 0,1 0 0,-1 0 0,1-1 0,-1 1 0,1-1 0,0 1 0,-1-1 0,1 0 0,-1 0 0,1 0 0,0 0 0,-1-1 0,1 1 0,0-1 0,-1 1 0,4-3 0,-3 2 0,-1 0 0,1 0 0,-1-1 0,1 1 0,-1-1 0,1 1 0,-1-1 0,0 0 0,0 0 0,0 0 0,0-1 0,0 1 0,0 0 0,-1-1 0,1 1 0,-1-1 0,1 1 0,-1-1 0,0 0 0,0 1 0,-1-1 0,1 0 0,0 0 0,0-4 0,-1 2 0,1 1 0,-1-1 0,0 1 0,0-1 0,-1 1 0,1-1 0,-1 1 0,0-1 0,0 1 0,-1-1 0,1 1 0,-1 0 0,0 0 0,-4-8 0,2 6 0,7 8 0,7 17 0,-1 62 0,-9-67 0,0 0 0,2 0 0,-1-1 0,2 1 0,0-1 0,0 1 0,1-1 0,9 20 0,-13-33 1,0 0 0,0 0 1,0 1-1,0-1 0,0 0 0,0 0 1,0 0-1,1 0 0,-1 1 0,0-1 1,0 0-1,0 0 0,0 0 0,0 0 0,0 1 1,0-1-1,0 0 0,0 0 0,1 0 1,-1 0-1,0 0 0,0 0 0,0 0 1,0 1-1,0-1 0,1 0 0,-1 0 0,0 0 1,0 0-1,0 0 0,0 0 0,1 0 1,-1 0-1,0 0 0,0 0 0,0 0 1,0 0-1,1 0 0,-1 0 0,0 0 0,0 0 1,0 0-1,0 0 0,1 0 0,-1 0 1,0 0-1,0 0 0,0-1 0,0 1 1,1 0-1,-1 0 0,3-12 37,-1-17-956,-2 29 880,0-102-15374,0 56 6310</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7.222"/>
    </inkml:context>
    <inkml:brush xml:id="br0">
      <inkml:brushProperty name="width" value="0.025" units="cm"/>
      <inkml:brushProperty name="height" value="0.025" units="cm"/>
    </inkml:brush>
  </inkml:definitions>
  <inkml:trace contextRef="#ctx0" brushRef="#br0">6 46 10858,'-2'-18'6951,"1"6"-2147,-1 3-544,2 5-992,0 2-642,3 2-2626,5 3 0,4 10 0,1 2-1826,-1 1-2594,0 1-2595,4-3-6085</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07.734"/>
    </inkml:context>
    <inkml:brush xml:id="br0">
      <inkml:brushProperty name="width" value="0.025" units="cm"/>
      <inkml:brushProperty name="height" value="0.025" units="cm"/>
    </inkml:brush>
  </inkml:definitions>
  <inkml:trace contextRef="#ctx0" brushRef="#br0">24 378 18481,'0'0'3935,"-2"8"-625,-4 11-2522,1 0 0,2 0 0,-1 1 0,2-1 0,1 1 0,0 0 0,3 22 0,-2-41-785,0 0 1,0 0-1,1 0 0,-1 0 0,0 0 0,0 0 1,1 0-1,-1 0 0,1 0 0,-1 0 0,1 0 1,-1 0-1,1 0 0,-1 0 0,1 0 0,0-1 1,0 1-1,-1 0 0,1 0 0,0-1 0,0 1 0,0-1 1,0 1-1,0-1 0,0 1 0,0-1 0,0 1 1,0-1-1,0 0 0,0 1 0,0-1 0,0 0 1,0 0-1,2 0 0,-1 0 5,0-1 1,-1 1-1,1-1 1,0 1-1,-1-1 0,1 0 1,0 0-1,-1 1 1,1-1-1,-1-1 0,0 1 1,1 0-1,-1 0 1,0 0-1,1-1 1,-1 1-1,0 0 0,0-1 1,0 1-1,1-4 1,6-13 20,-1 0 1,-1 0 0,0-1 0,-2 0-1,0 0 1,2-37 0,-5-124 66,-3 109 27,-7 20-97,9 51-26,0-1 0,0 0 0,0 0 0,0 1 0,0-1 0,0 0 0,0 0 0,0 1 0,-1-1 0,1 0-1,0 1 1,-1-1 0,1 0 0,0 1 0,-1-1 0,1 0 0,-1 1 0,1-1 0,-1 1 0,1-1 0,-1 1 0,1-1-1,-1 1 1,0 0 0,1-1 0,-1 1 0,0 0 0,1-1 0,-1 1 0,0 0 0,0 0 0,1-1 0,-1 1 0,0 0-1,1 0 1,-1 0 0,0 0 0,0 0 0,1 0 0,-1 0 0,0 0 0,0 1 0,1-1 0,-1 0 0,0 0 0,1 1-1,-1-1 1,0 0 0,1 1 0,-1-1 0,0 0 0,1 1 0,-1-1 0,1 1 0,-1-1 0,1 1 0,-1-1 0,1 1-1,-1 0 1,1-1 0,-1 1 0,1 0 0,0-1 0,-1 2 0,-3 4-39,0 1 0,0 0 0,1 0 0,0 1-1,0-1 1,1 1 0,-1-1 0,2 1 0,-3 14 0,3-4-129,-1 1 0,2-1 0,2 22 1,1-30-57,0 0 1,0 0-1,1-1 1,0 1-1,1-1 1,0 0-1,0 0 1,1 0-1,8 8 1,16 29-350,-30-44 578,1-1 0,0 1 0,-1-1 0,1 1 1,0-1-1,0 1 0,0-1 0,0 0 0,0 0 0,0 1 1,0-1-1,0 0 0,1 0 0,-1 0 0,0 0 0,1 0 1,-1 0-1,1-1 0,-1 1 0,1 0 0,-1-1 0,1 1 1,-1-1-1,1 1 0,2-1 0,-1-1 46,-1 1 0,0-1 1,0 0-1,0 0 0,0 0 0,-1 0 0,1 0 0,0-1 0,0 1 0,-1-1 1,1 1-1,-1-1 0,1 1 0,-1-1 0,1 0 0,0-2 0,7-11 186,-1 0-1,-1 0 0,10-28 0,-6 9-82,-1 0-1,-2-1 1,-1 0-1,-1 0 1,-2-1-1,-2 0 1,-3-52-1,-13 111 386,7 21-503,2 1 1,2-1-1,6 84 0,-1-47-26,-3-61-123,2 0 0,0 0 0,1 0 1,1 0-1,1-1 0,7 22 0,-11-95 353,-11-40 25,6 64-170,1 0 0,1-44 0,3 73-105,1-1 0,-1 1 0,1-1 0,-1 0-1,1 1 1,0-1 0,0 1 0,-1-1 0,1 1 0,0 0 0,0-1 0,1 1 0,-1 0 0,0 0-1,0 0 1,1-1 0,-1 1 0,0 1 0,1-1 0,-1 0 0,1 0 0,-1 0 0,1 1 0,-1-1-1,1 1 1,0-1 0,-1 1 0,1 0 0,0 0 0,-1 0 0,1 0 0,0 0 0,1 0 0,67 4-1063,-63-3 829,37 5-2023,17 3-4835,-3-6-5475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8:46.190"/>
    </inkml:context>
    <inkml:brush xml:id="br0">
      <inkml:brushProperty name="width" value="0.025" units="cm"/>
      <inkml:brushProperty name="height" value="0.025" units="cm"/>
    </inkml:brush>
  </inkml:definitions>
  <inkml:trace contextRef="#ctx0" brushRef="#br0">1 282 14958,'0'0'3550,"12"-1"-3069,215-36 1053,58-8-159,350 9-585,-185 15-913,-422 17 131,-40 0 219,-52-1 131,-314 0-227,-220-15 2594,583 19-2576,12 2-117,0-1 1,0 0-1,0 0 1,0-1-1,0 1 1,0-1-1,0 1 1,0-1-1,0 0 0,0 0 1,0 0-1,1 0 1,-4-3-1,6 4-28,0 0-1,0 0 1,0 0-1,-1-1 1,1 1 0,0 0-1,0 0 1,0-1-1,0 1 1,0 0-1,0 0 1,0 0-1,0-1 1,0 1 0,0 0-1,0 0 1,0-1-1,0 1 1,0 0-1,0 0 1,0-1-1,1 1 1,-1 0 0,0 0-1,0 0 1,0-1-1,0 1 1,0 0-1,0 0 1,1 0-1,-1 0 1,0-1 0,0 1-1,0 0 1,1 0-1,-1 0 1,0 0-1,0 0 1,0 0 0,1-1-1,-1 1 1,0 0-1,0 0 1,0 0-1,1 0 1,-1 0-1,0 0 1,0 0 0,1 0-1,-1 0 1,0 0-1,0 0 1,1 0-1,38-10 26,1 0 0,0 3 0,1 1 0,50 0-1,-18 1-166,-4-2-100,482-27-1740,-573 36 1783,0 0 0,0 1-1,-25 8 1,-21 3-652,-140 7-5805,108-19-2684</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8:47.283"/>
    </inkml:context>
    <inkml:brush xml:id="br0">
      <inkml:brushProperty name="width" value="0.025" units="cm"/>
      <inkml:brushProperty name="height" value="0.025" units="cm"/>
    </inkml:brush>
  </inkml:definitions>
  <inkml:trace contextRef="#ctx0" brushRef="#br0">49 38 10186,'0'0'1222,"-8"5"305,-24 14-411,32-19-1096,0 0 0,-1 0 0,1 0 0,0 0 0,-1 0 0,1 0 0,-1 0 0,1 0 0,0 0 0,-1 1 0,1-1 0,0 0 0,-1 0 0,1 0 0,0 1 0,0-1 1,-1 0-1,1 0 0,0 1 0,0-1 0,-1 0 0,1 1 0,0-1 0,0 0 0,0 1 0,-1-1 0,1 0 0,0 1 0,0-1 0,0 1 0,0-1 0,0 0 0,0 1 0,0-1 1,0 0-1,0 1 0,0-1 0,0 1 0,0-1 0,0 0 0,0 1 0,0-1 0,0 0 0,0 1 0,1-1 0,-1 0 0,0 1 0,0-1 0,0 0 0,1 1 0,-1-1 0,0 0 0,0 1 1,1-1-1,-1 0 0,0 0 0,1 0 0,-1 1 0,0-1 0,1 0 0,-1 0 0,0 0 0,1 1 0,-1-1 0,0 0 0,1 0 0,23 4 997,-24-4-1012,425-13 5960,-159-2-5183,875 33-243,-1103-16-547,-83-3 171,-355-18 526,-211-5-246,62 23 630,513-1-993,27-2 81,22-1-89,27-3-49,602-3-514,-484 13 182,399 2-108,-1583 32 353,890-27-1924,53-10-4058,21-6-9147</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0.985"/>
    </inkml:context>
    <inkml:brush xml:id="br0">
      <inkml:brushProperty name="width" value="0.025" units="cm"/>
      <inkml:brushProperty name="height" value="0.025" units="cm"/>
    </inkml:brush>
  </inkml:definitions>
  <inkml:trace contextRef="#ctx0" brushRef="#br0">180 0 12940,'0'0'19315,"-10"9"-18878,-83 87-320,83-86-166,1 1-1,0 1 1,1 0 0,0 0 0,1 1 0,0 0 0,1 0 0,-6 21 0,27-41-12561,5-16 6178</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1.329"/>
    </inkml:context>
    <inkml:brush xml:id="br0">
      <inkml:brushProperty name="width" value="0.025" units="cm"/>
      <inkml:brushProperty name="height" value="0.025" units="cm"/>
    </inkml:brush>
  </inkml:definitions>
  <inkml:trace contextRef="#ctx0" brushRef="#br0">165 0 3203,'0'0'26558,"-2"12"-25404,-6 19-905,2 1 1,1 0 0,2 0 0,1 45 0,2-75-392,0 0 0,1 1 0,-1-1 1,1 0-1,0 0 0,0 0 0,0 0 1,0 0-1,0 0 0,0 0 0,0 0 1,1 0-1,-1-1 0,1 1 0,-1 0 0,1-1 1,0 1-1,-1-1 0,1 0 0,0 0 1,4 3-1,5-1-4440,0-2-3647</inkml:trace>
  <inkml:trace contextRef="#ctx0" brushRef="#br0" timeOffset="1">1 213 19090,'0'0'11275,"80"-19"-10090,-41 15-929,1 3-448,-2 0-2819,-5-1-6246</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7.553"/>
    </inkml:context>
    <inkml:brush xml:id="br0">
      <inkml:brushProperty name="width" value="0.025" units="cm"/>
      <inkml:brushProperty name="height" value="0.025" units="cm"/>
    </inkml:brush>
  </inkml:definitions>
  <inkml:trace contextRef="#ctx0" brushRef="#br0">26 1 17360,'0'0'7528,"-8"63"-6600,3-40-287,2-1-417,3-4-160,0-1 0,0-7-736,0-5-738,3-5-2529,-3-5 1184,0-12-2274,-13-2-3299</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359"/>
    </inkml:context>
    <inkml:brush xml:id="br0">
      <inkml:brushProperty name="width" value="0.025" units="cm"/>
      <inkml:brushProperty name="height" value="0.025" units="cm"/>
    </inkml:brush>
  </inkml:definitions>
  <inkml:trace contextRef="#ctx0" brushRef="#br0">17 0 2819,'0'0'18604,"2"10"-15705,1 3-2002,-1 1-1,0-1 1,-1 1 0,0 0 0,-1-1 0,-4 28 0,-4-3-312,4-21-359,0 1 0,1 1 0,1-1 0,0 0 0,2 1 0,1 20 0,-1-39-226,1 1 0,-1-1 0,0 0 0,0 0 0,0 1 0,0-1 0,0 0 0,0 0 0,1 1 0,-1-1 0,0 0 0,0 0 0,0 1 0,1-1 0,-1 0 0,0 0 0,0 0 0,0 0 0,1 1 0,-1-1 0,0 0 0,1 0 0,-1 0 0,0 0 0,0 0 0,1 0 0,-1 0 0,0 0 0,1 0 0,-1 0 0,0 0 0,0 0 0,1 0 0,-1 0 0,0 0 0,1 0 0,-1 0 0,0 0 0,0 0 0,1 0 0,-1 0 0,0 0 0,1 0 0,-1-1 0,0 1 0,0 0 0,1 0 0,-1 0 0,0-1 0,0 1 0,0 0 0,1 0 0,-1 0 0,0-1 0,0 1 0,0 0 0,0-1 0,13-13 0,-5 1 0,-2-1 0,1 0 0,-2-1 0,0 1 0,-1-1 0,0 0 0,2-20 0,-2-10 0,-1-54 0,-5 91 0,-1 15 0,-4 16 0,7-19-423,-1-1 1,1 0-1,0 0 0,0 0 0,0 0 1,1 0-1,-1 0 0,1 0 0,-1 0 1,1 0-1,0 0 0,0 0 0,0 0 1,1 0-1,1 3 0,-1-4 26,0-1 0,-1 0 1,1 0-1,0 0 0,0 0 0,0 0 0,-1 0 0,1-1 0,0 1 0,0-1 0,0 1 1,0-1-1,0 0 0,0 0 0,0 1 0,1-1 0,-1-1 0,0 1 0,0 0 1,0-1-1,0 1 0,0-1 0,0 1 0,-1-1 0,4-1 0,16-9-7952</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7.943"/>
    </inkml:context>
    <inkml:brush xml:id="br0">
      <inkml:brushProperty name="width" value="0.025" units="cm"/>
      <inkml:brushProperty name="height" value="0.025" units="cm"/>
    </inkml:brush>
  </inkml:definitions>
  <inkml:trace contextRef="#ctx0" brushRef="#br0">51 51 6662,'0'0'11259,"6"-8"-8739,-3 5-2287,-1-1 0,1 1 1,0 0-1,0 0 0,0 0 1,0 1-1,1-1 0,-1 1 1,1-1-1,-1 1 0,1 0 1,0 1-1,0-1 0,0 1 1,0-1-1,0 1 0,0 1 1,0-1-1,0 0 0,0 1 1,1 0-1,-1 0 0,4 0 1,0 0 114,68 5 1300,-73-4-1568,-1-1 0,1 0 0,0 1 0,0 0 0,0 0 1,0 0-1,-1 0 0,1 0 0,0 0 0,-1 1 0,1-1 0,-1 1 0,0 0 0,1 0 0,-1 0 0,0 0 0,0 0 1,0 0-1,-1 1 0,1-1 0,0 0 0,1 4 0,-3-5-10,0 1-1,1-1 1,-1 1 0,0-1-1,0 1 1,0-1 0,0 1 0,0 0-1,0-1 1,0 1 0,0-1-1,-1 1 1,1-1 0,-1 1-1,1-1 1,-1 1 0,1-1 0,-1 1-1,0-1 1,0 0 0,0 1-1,0-1 1,0 0 0,0 0-1,0 0 1,0 0 0,0 0 0,-1 0-1,1 0 1,0 0 0,-3 1-1,2-1-60,1 0-1,-1 0 0,1 0 0,-1 0 0,1 0 0,0 1 1,-1-1-1,1 0 0,0 1 0,0-1 0,0 1 1,0-1-1,0 1 0,0-1 0,0 1 0,1 0 0,-1 0 1,1-1-1,-1 1 0,1 2 0,2-1-79,0 0 0,1 0-1,-1-1 1,1 1 0,0-1-1,0 0 1,0 0 0,0 0-1,0 0 1,0-1 0,0 1-1,1-1 1,5 2 0,6 4-260,-12-6 301,-1 1 1,1-1-1,-1 1 0,1-1 1,-1 1-1,0 0 0,0 0 1,0 0-1,0 0 1,0 0-1,0 1 0,0-1 1,-1 1-1,1-1 0,-1 1 1,0-1-1,0 1 0,0 0 1,0 0-1,0 2 0,-1-2 80,0 0-1,0 0 0,-1 0 0,1-1 1,-1 1-1,0 0 0,0 0 0,0-1 0,0 1 1,0-1-1,0 1 0,-1-1 0,1 1 1,-1-1-1,0 0 0,0 0 0,0 0 0,0 0 1,0 0-1,-4 2 0,-8 6 45,0-1-1,-1 0 1,0-1-1,0-1 1,-1-1 0,0 0-1,0-1 1,0 0-1,-1-2 1,0 0 0,1-1-1,-1 0 1,0-1-1,-28-3 1,43 2-108,0 0-1,0 0 1,1 0 0,-1 0 0,0 0-1,0 0 1,0-1 0,0 1-1,0-1 1,0 1 0,1-1 0,-1 0-1,0 0 1,1 1 0,-1-1-1,0 0 1,1-1 0,-1 1 0,1 0-1,-1 0 1,1-1 0,0 1-1,0-1 1,-1 1 0,1-1-1,0 1 1,0-1 0,1 0 0,-1 0-1,0 1 1,1-1 0,-1 0-1,0-3 1,1 2-172,0-1 0,1 1 0,0 0 0,-1 0 0,1 0 0,0 0 0,1 0 0,-1 0 0,0 1 0,1-1 0,0 0 0,-1 0 0,1 1 0,0-1 0,0 1 0,1 0-1,-1 0 1,0 0 0,5-3 0,25-17-8547</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21.993"/>
    </inkml:context>
    <inkml:brush xml:id="br0">
      <inkml:brushProperty name="width" value="0.025" units="cm"/>
      <inkml:brushProperty name="height" value="0.025" units="cm"/>
    </inkml:brush>
  </inkml:definitions>
  <inkml:trace contextRef="#ctx0" brushRef="#br0">1 71 5509,'0'0'9161,"49"-50"-8745,-17 39-63,0 5-161,-2 2-32,0 4-96,0 0-32,-1 9-32,2 5 0,2 2-32,5-6-961,7-6-2819,9-4-6822</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9:22.397"/>
    </inkml:context>
    <inkml:brush xml:id="br0">
      <inkml:brushProperty name="width" value="0.025" units="cm"/>
      <inkml:brushProperty name="height" value="0.025" units="cm"/>
    </inkml:brush>
  </inkml:definitions>
  <inkml:trace contextRef="#ctx0" brushRef="#br0">1 19 7623,'0'0'5061,"51"13"-4420,-8-6 287,13-3-383,14-2-353,7-2-128,7 0 0,-2-6-32,0-10-384,-10-7-4933</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8.429"/>
    </inkml:context>
    <inkml:brush xml:id="br0">
      <inkml:brushProperty name="width" value="0.025" units="cm"/>
      <inkml:brushProperty name="height" value="0.025" units="cm"/>
    </inkml:brush>
  </inkml:definitions>
  <inkml:trace contextRef="#ctx0" brushRef="#br0">28 27 6150,'0'0'25138,"9"-5"-24492,-7 4-588,40-17 182,-41 17-238,0 1-1,0-1 0,0 1 0,0 0 0,0 0 1,0-1-1,0 1 0,0 0 0,0 0 0,0 0 1,0 0-1,1 0 0,-1 0 0,0 0 0,0 1 1,0-1-1,0 0 0,0 1 0,0-1 0,0 1 1,0-1-1,0 1 0,0-1 0,0 1 0,0-1 1,0 1-1,-1 0 0,1 0 0,0-1 0,0 1 1,-1 0-1,1 0 0,0 0 0,-1 0 0,1 0 1,-1 0-1,1 0 0,-1 0 0,0 0 1,1 0-1,-1 0 0,0 0 0,0 0 0,0 2 1,1 1 9,-1-1 0,0 1 0,0 0 0,-1-1 1,1 1-1,-1 0 0,0-1 0,0 1 0,0-1 1,0 1-1,-1-1 0,1 1 0,-1-1 1,0 0-1,0 0 0,0 0 0,0 0 0,-3 3 1,-15 23 57,20-29-69,0 0-1,0 0 1,0 1-1,0-1 1,-1 0-1,1 0 1,0 1-1,0-1 1,0 0-1,0 0 0,0 1 1,0-1-1,0 0 1,0 1-1,0-1 1,0 0-1,0 0 1,0 1-1,0-1 1,1 0-1,-1 0 0,0 1 1,0-1-1,0 0 1,0 0-1,0 1 1,0-1-1,1 0 1,-1 0-1,0 0 0,0 1 1,0-1-1,1 0 1,-1 0-1,0 0 1,0 0-1,1 1 1,15 4 23,30-2 49,-32-3-77,-11 0 6,0 0 0,-1 1 0,1-1 1,-1 1-1,1-1 0,-1 1 0,1 0 0,-1 0 0,1 0 1,-1 0-1,0 0 0,1 0 0,-1 1 0,0 0 1,0-1-1,3 4 0,-4-4 1,0 1 1,0-1-1,-1 1 0,1-1 0,0 1 1,-1 0-1,1-1 0,-1 1 1,0 0-1,1-1 0,-1 1 1,0 0-1,0 0 0,0-1 1,0 1-1,0 0 0,0 0 1,-2 3-1,0 0 3,0 0-1,0 1 1,0-1-1,-1 0 1,0 0-1,0-1 1,-1 1 0,1 0-1,-1-1 1,0 0-1,0 0 1,0 0-1,-8 5 1,2-4-5,0 0 0,0-1 0,-1 0 0,1-1 0,-1 0 0,0 0 0,0-1 0,0 0 0,0-1 0,0-1 0,-22-1 0,43-7 113,11-2-680,36-17-9004,-22 8-423</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8.756"/>
    </inkml:context>
    <inkml:brush xml:id="br0">
      <inkml:brushProperty name="width" value="0.025" units="cm"/>
      <inkml:brushProperty name="height" value="0.025" units="cm"/>
    </inkml:brush>
  </inkml:definitions>
  <inkml:trace contextRef="#ctx0" brushRef="#br0">1 32 20467,'0'0'10955,"51"5"-11019,-25-13-1922,3-5-3267,1-2-3684</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9.111"/>
    </inkml:context>
    <inkml:brush xml:id="br0">
      <inkml:brushProperty name="width" value="0.025" units="cm"/>
      <inkml:brushProperty name="height" value="0.025" units="cm"/>
    </inkml:brush>
  </inkml:definitions>
  <inkml:trace contextRef="#ctx0" brushRef="#br0">13 7 18546,'0'0'9481,"9"-1"-8190,3-1-982,-3 1-133,1 0 0,0 0 0,-1 1 0,19 1 0,-26 0-168,0-1 0,1 0 0,-1 1 0,0-1 0,0 1 1,0 0-1,0 0 0,0-1 0,0 1 0,0 1 0,-1-1 1,1 0-1,0 0 0,-1 1 0,1-1 0,0 1 0,-1-1 1,0 1-1,1 0 0,-1-1 0,0 1 0,0 0 0,0 0 1,0 0-1,0 0 0,0 0 0,-1 0 0,1 0 0,-1 0 1,1 3-1,-1 0 40,1 1 0,-1 0 0,0 0 0,-1 0 0,0 0 1,0 0-1,0 0 0,0 0 0,-1-1 0,0 1 0,0-1 0,-1 1 1,0-1-1,0 0 0,-6 9 0,-4 2 210,-1 0 0,-1-2 0,-19 17 0,-7 6-53,44-33-205,13-2 0,17-2 0,70-16-1321,-35-2-3113,-23 4-6531</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9.610"/>
    </inkml:context>
    <inkml:brush xml:id="br0">
      <inkml:brushProperty name="width" value="0.025" units="cm"/>
      <inkml:brushProperty name="height" value="0.025" units="cm"/>
    </inkml:brush>
  </inkml:definitions>
  <inkml:trace contextRef="#ctx0" brushRef="#br0">0 22 17969,'0'0'9657,"9"-3"-8061,7-2-1153,0 1 0,1 1 1,-1 0-1,1 1 0,-1 1 0,1 1 0,22 2 0,-39-2-443,1 0 0,0 1 0,0-1 0,0 0 0,-1 0 0,1 1 0,0-1 0,-1 1 0,1-1 0,0 0 0,-1 1 0,1 0 0,0-1 0,-1 1 0,1-1 0,-1 1 0,1 0 0,-1-1 0,1 1 0,-1 0 0,1-1 0,-1 1 0,0 0 0,0 0 0,1 0 0,-1-1 0,0 1 0,0 0 0,0 0 0,0 0 0,0-1 0,0 1 0,0 0 0,0 0 0,0 0 0,0 0 0,0-1 0,0 1 0,-1 0 0,1 0 0,0-1 0,-1 1 0,1 0 0,0 0 0,-1-1 0,1 1 0,-1 0 0,0 0 0,-24 33 0,6-18 0,14-13 0,0 1 0,0 0 0,0 0 0,1 1 0,-1 0 0,-6 9 0,36-11 0,-21-3 0,7 0 0,-1 0 0,1 1 0,-1 0 0,0 0 0,14 4 0,-22-4 0,0 0 0,1 0 0,-1 0 0,0 0 0,0 0 0,0 0 0,0 1 0,0-1 0,0 1 0,0-1 0,0 1 0,-1 0 0,1 0 0,-1 0 0,1-1 0,-1 2 0,0-1 0,1 0 0,-1 0 0,0 0 0,0 0 0,-1 1 0,1-1 0,0 1 0,-1-1 0,0 0 0,1 1 0,-1 3 0,-1-1 0,1 0 0,-1 0 0,0 0 0,0 0 0,0 0 0,-1 0 0,0-1 0,0 1 0,0 0 0,0-1 0,-1 0 0,0 0 0,0 1 0,0-2 0,0 1 0,-1 0 0,1-1 0,-1 1 0,0-1 0,0 0 0,0 0 0,-1-1 0,1 1 0,-6 1 0,-1 2 0,-1-1 0,0 0 0,0-1 0,0-1 0,-1 0 0,1 0 0,-1-1 0,-19 0 0,31-2 0,0 0 0,0 0 0,1 0 0,-1 1 0,0-1 0,0 0 0,0-1 0,1 1 0,-1 0 0,0 0 0,0 0 0,1 0 0,-1-1 0,0 1 0,0 0 0,1 0 0,-1-1 0,0 1 0,1-1 0,-1 1 0,0-1 0,1 1 0,-1-1 0,1 1 0,-1-1 0,1 1 0,-1-1 0,1 0 0,0 1 0,-1-1 0,1 0 0,-1 1 0,1-1 0,0 0 0,0 0 0,0 1 0,-1-1 0,1 0 0,0 0 0,0 0 0,0 1 0,0-1 0,0 0 0,0-1 0,1 0 0,0 0 0,-1-1 0,1 1 0,0 0 0,0 0 0,0-1 0,0 1 0,1 0 0,-1 0 0,1 0 0,-1 1 0,1-1 0,2-2 0,30-21-2258,2 3-4777,-20 13 2662,19-12-13383</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39.981"/>
    </inkml:context>
    <inkml:brush xml:id="br0">
      <inkml:brushProperty name="width" value="0.025" units="cm"/>
      <inkml:brushProperty name="height" value="0.025" units="cm"/>
    </inkml:brush>
  </inkml:definitions>
  <inkml:trace contextRef="#ctx0" brushRef="#br0">0 30 20756,'0'0'12011,"58"-2"-12011,-35-6-96,1-1-5862,-1-1-8583</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0.309"/>
    </inkml:context>
    <inkml:brush xml:id="br0">
      <inkml:brushProperty name="width" value="0.025" units="cm"/>
      <inkml:brushProperty name="height" value="0.025" units="cm"/>
    </inkml:brush>
  </inkml:definitions>
  <inkml:trace contextRef="#ctx0" brushRef="#br0">18 38 17360,'0'0'12663,"11"-6"-11408,-1 1-1087,0 0 1,1 0 0,0 1 0,0 1 0,20-4 0,-28 6-158,-1 0 0,0 1 0,0 0 0,1-1 0,-1 1 0,0 0 0,0 0 0,1 0 0,-1 1 0,0-1 0,0 1 1,1-1-1,-1 1 0,0-1 0,0 1 0,0 0 0,0 0 0,0 0 0,0 1 0,0-1 0,0 0 0,0 1 0,-1-1 0,1 1 1,0-1-1,-1 1 0,1 0 0,-1 0 0,0 0 0,0 0 0,0 0 0,0 0 0,0 0 0,0 0 0,0 0 0,0 0 0,-1 0 1,1 1-1,-1-1 0,0 0 0,0 1 0,0 2 0,0 2-11,0-1 0,0 0 0,-1 0 0,0 0 0,-1 0 0,1 0 0,-1 0 0,0 0 0,0 0 0,-1 0 0,0-1 0,0 0 0,0 1 0,-7 7 0,-4 4 0,-2-1 0,-31 25 0,31-27 0,0 0 0,-22 26 0,38-40 0,0 0 0,0 1 0,0-1 0,0 0 0,0 0 0,0 0 0,-1 0 0,1 1 0,0-1 0,0 0 0,0 0 0,0 0 0,0 1 0,0-1 0,0 0 0,0 0 0,1 0 0,-1 1 0,0-1 0,0 0 0,0 0 0,0 0 0,0 0 0,0 1 0,0-1 0,0 0 0,0 0 0,1 0 0,-1 0 0,0 1 0,0-1 0,0 0 0,0 0 0,0 0 0,1 0 0,-1 0 0,0 0 0,0 0 0,0 0 0,0 1 0,1-1 0,-1 0 0,0 0 0,0 0 0,0 0 0,1 0 0,-1 0 0,0 0 0,0 0 0,0 0 0,1 0 0,-1 0 0,21 2 0,24-4 0,90-23-2346,-45 4-4168,-67 15 3784,23-5-17614</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5.963"/>
    </inkml:context>
    <inkml:brush xml:id="br0">
      <inkml:brushProperty name="width" value="0.025" units="cm"/>
      <inkml:brushProperty name="height" value="0.025" units="cm"/>
    </inkml:brush>
  </inkml:definitions>
  <inkml:trace contextRef="#ctx0" brushRef="#br0">57 110 12588,'0'0'6230,"0"-9"-3273,-1 6-2686,1-1 0,0 0 0,0 0 0,0 1 0,1-1 0,-1 0 0,1 0 0,0 1 0,0-1 0,0 1 0,0-1 0,1 1 0,0-1 0,-1 1 0,1 0 0,0-1 0,1 1 0,-1 0 0,0 1 0,1-1-1,0 0 1,0 1 0,0-1 0,0 1 0,0 0 0,0 0 0,0 0 0,1 1 0,-1-1 0,1 1 0,-1-1 0,8 0 0,-9 1-222,0 0 0,0 0 0,1 1 0,-1-1 0,1 1 0,-1 0 0,0-1 0,1 1 0,-1 0 0,1 0 0,-1 1 0,0-1 0,1 0 0,-1 1 0,1 0 0,-1-1 0,0 1 0,0 0-1,1 0 1,-1 0 0,0 1 0,0-1 0,0 0 0,0 1 0,3 2 0,-4-2-20,0 1 0,0-1 0,0 0-1,0 1 1,0-1 0,-1 0 0,1 1-1,-1-1 1,1 1 0,-1-1 0,0 1-1,0-1 1,0 1 0,-1-1 0,1 0 0,0 1-1,-1-1 1,0 1 0,1-1 0,-1 0-1,0 1 1,0-1 0,0 0 0,-1 0-1,1 0 1,-2 2 0,-2 3-29,0 0 0,-1-1 0,0 0 0,0 0 0,-1 0 0,0-1 0,-14 9 0,1 0 0,20-14 0,0 0 0,-1 1 0,1-1 0,0 1 0,-1-1 0,1 0 0,0 1 0,0-1 0,-1 1 0,1-1 0,0 1 0,0-1 0,0 0 0,0 1 0,0-1 0,0 1 0,-1-1 0,1 1 0,0-1 0,0 1 0,0-1 0,1 1 0,-1-1 0,0 1 0,0-1 0,0 1 0,0-1 0,0 1 0,0-1 0,1 1 0,-1-1 0,0 0 0,0 1 0,1-1 0,-1 1 0,0-1 0,1 0 0,-1 1 0,0-1 0,1 0 0,-1 1 0,1-1 0,-1 0 0,0 0 0,2 1 0,22 15 0,-19-13 0,0 0 0,1 0 0,-1 1 0,1 0 0,-1 1 0,-1-1 0,1 1 0,-1 0 0,6 7 0,-9-10 0,0-1 0,0 1 0,0 0 0,-1 0 0,1 0 0,-1-1 0,1 1 0,-1 0 0,0 0 0,1 0 0,-1 0 0,0 0 0,0 0 0,-1 0 0,1 0 0,0 0 0,0 0 0,-1-1 0,0 1 0,1 0 0,-1 0 0,0 0 0,0-1 0,0 1 0,0 0 0,0-1 0,0 1 0,0-1 0,0 1 0,-1-1 0,1 1 0,-3 1 0,-2 3 0,-1-1 0,0 0 0,0 0 0,0-1 0,0 1 0,-1-2 0,0 1 0,1-1 0,-1 0 0,-1-1 0,1 1 0,0-2 0,0 1 0,-1-1 0,1 0 0,-1-1 0,-9-1 0,17 1 3,0 0-1,0-1 1,-1 1 0,1-1-1,0 1 1,0-1-1,0 0 1,0 0 0,0 1-1,0-1 1,0 0 0,0 0-1,0 0 1,0 0 0,0 0-1,0 0 1,1 0-1,-1 0 1,0 0 0,1-1-1,-1 1 1,1 0 0,-1 0-1,1 0 1,0-1 0,0 1-1,-1 0 1,1-1-1,0 1 1,0 0 0,0-1-1,0 1 1,0 0 0,1 0-1,-1-1 1,0 1 0,1 0-1,0-2 1,-1-2-50,1 1 0,0-1 1,1 1-1,-1-1 0,1 1 1,0 0-1,0 0 0,0 0 0,1 0 1,2-4-1,27-20-5050,4 5-5229,-8 7-2187</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704"/>
    </inkml:context>
    <inkml:brush xml:id="br0">
      <inkml:brushProperty name="width" value="0.025" units="cm"/>
      <inkml:brushProperty name="height" value="0.025" units="cm"/>
    </inkml:brush>
  </inkml:definitions>
  <inkml:trace contextRef="#ctx0" brushRef="#br0">89 18 4965,'0'0'20173,"-11"13"-18123,2-2-1626,1 1 0,0 0 0,0 0 0,1 0-1,1 1 1,0 0 0,1 0 0,0 1-1,1-1 1,0 1 0,2 0 0,-3 21 0,5-35-423,0 1 1,0 0-1,0-1 1,0 1-1,0-1 1,0 1-1,0-1 1,0 1-1,0-1 1,0 1-1,1 0 1,-1-1-1,0 1 1,0-1-1,1 1 1,-1-1-1,0 1 1,1-1-1,-1 0 1,0 1-1,1-1 1,-1 1-1,0-1 1,1 0-1,-1 1 1,1-1-1,-1 0 0,1 1 1,-1-1-1,1 0 1,-1 0-1,1 0 1,-1 1-1,1-1 1,0 0-1,-1 0 1,1 0-1,-1 0 1,1 0-1,-1 0 1,1 0-1,-1 0 1,1 0-1,0 0 1,-1 0-1,1-1 1,-1 1-1,1 0 1,-1 0-1,1-1 1,-1 1-1,1 0 1,-1 0-1,1-1 1,-1 1-1,0 0 1,2-2-1,28-21-18,-17 8 17,-1 0 0,-1-1 0,0 0 0,-1-1 0,-1 0 0,0-1 0,-1 1 0,-1-2 0,8-36 0,-40 146 0,13-54 0,-8 39 0,18-63 0,0-3 0,0 0 0,1 0 0,0 0 0,1 12 0,0-22 1,0 0 0,0 0 0,0 1 0,0-1 0,0 0 0,0 1 0,0-1 0,0 0 0,0 1 0,0-1 1,0 0-1,0 0 0,0 1 0,0-1 0,0 0 0,1 1 0,-1-1 0,0 0 0,0 0 0,0 1 0,0-1 0,1 0 0,-1 0 0,0 0 0,0 1 0,1-1 0,-1 0 0,0 0 0,0 0 0,1 0 0,-1 0 1,0 1-1,0-1 0,1 0 0,-1 0 0,0 0 0,1 0 0,-1 0 0,0 0 0,1 0 0,-1 0 0,15-8-9,10-16-1005,13-39-8991,-20 26 1575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6.341"/>
    </inkml:context>
    <inkml:brush xml:id="br0">
      <inkml:brushProperty name="width" value="0.025" units="cm"/>
      <inkml:brushProperty name="height" value="0.025" units="cm"/>
    </inkml:brush>
  </inkml:definitions>
  <inkml:trace contextRef="#ctx0" brushRef="#br0">1 29 20499,'0'0'12268,"52"6"-12268,-33-6 0,4-1-1313,-1-9-1570,-1-1-1793,-3-1-2723</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6.700"/>
    </inkml:context>
    <inkml:brush xml:id="br0">
      <inkml:brushProperty name="width" value="0.025" units="cm"/>
      <inkml:brushProperty name="height" value="0.025" units="cm"/>
    </inkml:brush>
  </inkml:definitions>
  <inkml:trace contextRef="#ctx0" brushRef="#br0">77 33 11115,'0'0'18011,"-9"10"-17279,2-2-571,0 0 1,1 0-1,0 1 1,0-1 0,1 2-1,0-1 1,1 0 0,0 1-1,0 0 1,1 0 0,0 0-1,1 1 1,0-1-1,0 1 1,1-1 0,1 1-1,1 14 1,-1-24-162,1 0 0,-1 1 0,1-1 0,-1 0 0,1 0 0,0 0 0,0 1 0,0-1 0,-1 0 0,1 0 0,0 0 0,0 0 0,1 0 0,-1 0 0,0-1 0,0 1 0,0 0 0,1 0 0,-1-1 0,0 1 0,1-1 0,-1 1 0,0-1 0,1 0 0,-1 0 0,0 1 0,1-1 0,-1 0 0,1 0 0,-1 0 0,1 0 0,-1-1 0,3 1 0,2-1 0,0 0 0,1 0 0,-1-1 0,0 1 0,0-1 0,7-4 0,-2 0 0,0-1 0,-1 0 0,0-1 0,0 0 0,0 0 0,-2-1 0,1 0 0,9-13 0,-15 17 0,1 1 0,-1-1 0,1 0 0,-1-1 0,-1 1 0,1 0 0,-1-1 0,0 0 0,0 1 0,-1-1 0,1 0 0,-1 0 0,-1 0 0,1 0 0,-1 0 0,0 0 0,0 0 0,-1 0 0,-1-7 0,1 11 0,0 0 0,0 0 0,-1 0 0,1 0 0,-1 0 0,1 0 0,-1 0 0,1 1 0,-1-1 0,0 1 0,0-1 0,0 1 0,0 0 0,0-1 0,0 1 0,0 0 0,0 0 0,0 1 0,-1-1 0,1 0 0,0 1 0,-1-1 0,-2 1 0,-60-3 0,53 4 0,5-1-339,-1 1 0,0 0 1,0 1-1,1-1 0,-1 2 0,-9 3 0,12-4-332,-5 0-6087</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7.590"/>
    </inkml:context>
    <inkml:brush xml:id="br0">
      <inkml:brushProperty name="width" value="0.025" units="cm"/>
      <inkml:brushProperty name="height" value="0.025" units="cm"/>
    </inkml:brush>
  </inkml:definitions>
  <inkml:trace contextRef="#ctx0" brushRef="#br0">16 37 14221,'0'0'16058,"10"-6"-15438,0 1-465,0 1 0,1-1 1,0 2-1,0-1 1,0 2-1,0-1 0,1 1 1,21 0-1,-33 2-150,1 0-1,-1 0 0,1 0 0,0 0 1,-1 0-1,1 0 0,-1 0 1,1 0-1,-1 0 0,1 0 1,-1 0-1,1 1 0,-1-1 0,1 0 1,-1 0-1,1 1 0,-1-1 1,1 0-1,-1 1 0,1-1 1,-1 0-1,1 1 0,-1-1 1,0 1-1,1-1 0,-1 0 0,0 1 1,1-1-1,-1 1 0,0-1 1,0 1-1,0-1 0,1 1 1,-1 0-1,0-1 0,0 1 0,0-1 1,0 1-1,0-1 0,0 1 1,0-1-1,0 1 0,0 0 1,0-1-1,0 1 0,0-1 1,0 1-1,-1-1 0,1 1 0,0-1 1,0 1-1,-1-1 0,1 1 1,0-1-1,-1 1 0,1-1 1,0 1-1,-1-1 0,1 0 0,-1 1 1,0 0-1,-24 28 199,-12-7-203,29-17 0,0-1 0,1 1 0,-1 0 0,-9 8 0,17-12 0,0-1 0,0 0 0,1 1 0,-1-1 0,0 0 0,0 1 0,0-1 0,0 0 0,0 0 0,0 1 0,0-1 0,1 0 0,-1 1 0,0-1 0,0 0 0,0 0 0,1 1 0,-1-1 0,0 0 0,0 0 0,1 0 0,-1 1 0,0-1 0,0 0 0,1 0 0,-1 0 0,0 0 0,1 0 0,-1 0 0,0 0 0,1 1 0,-1-1 0,0 0 0,0 0 0,1 0 0,-1 0 0,0 0 0,1 0 0,-1 0 0,0-1 0,1 1 0,-1 0 0,0 0 0,1 0 0,21 2 0,-20-1 0,11 0 0,74 10 0,-80-10 0,0 1 0,0 0 0,0 0 0,0 1 0,-1 0 0,1 0 0,-1 0 0,0 1 0,11 8 0,-16-11 0,1 0 0,-1 1 0,1-1 0,-1 1 0,0 0 0,0-1 0,0 1 0,0 0 0,0 0 0,0-1 0,0 1 0,0 0 0,-1 0 0,1 0 0,-1 0 0,0 0 0,1 0 0,-1 0 0,0 0 0,0 0 0,0 0 0,0 0 0,-1 0 0,1 0 0,-1 0 0,1 0 0,-1 0 0,0 0 0,1 0 0,-1 0 0,0 0 0,0-1 0,0 1 0,-1 0 0,1-1 0,0 1 0,-1-1 0,1 1 0,0-1 0,-1 0 0,-3 3 0,-2 1 0,0 1 0,-1-1 0,0 0 0,0 0 0,0-1 0,0 0 0,-17 5 0,3-4 0,0-1 0,-1-2 0,1 0 0,-35-2 0,56 0 3,0 0-1,1 0 1,-1 0-1,0 0 1,0 0-1,0 0 1,0 0-1,0 0 1,0 0-1,0 0 1,0 0-1,1-1 1,-1 1-1,0 0 1,0-1-1,0 1 1,0-1-1,1 1 1,-1-1-1,0 1 1,0-1-1,1 1 1,-1-1-1,1 0 1,-1 0-1,0 1 1,1-1-1,-1 0 1,1 0-1,0 1 1,-1-1-1,1 0 1,-1 0 0,1-1-1,0 1-20,0 0 1,1 0-1,-1-1 1,1 1-1,-1 0 0,1 0 1,-1 0-1,1 0 1,-1 0-1,1 0 0,0 0 1,0 0-1,0 0 0,0 0 1,-1 0-1,1 0 1,0 0-1,0 1 0,1-1 1,-1 0-1,0 1 1,0-1-1,0 1 0,2-1 1,50-20-7414,-22 6 224</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7.946"/>
    </inkml:context>
    <inkml:brush xml:id="br0">
      <inkml:brushProperty name="width" value="0.025" units="cm"/>
      <inkml:brushProperty name="height" value="0.025" units="cm"/>
    </inkml:brush>
  </inkml:definitions>
  <inkml:trace contextRef="#ctx0" brushRef="#br0">0 0 20980,'0'0'11787,"74"15"-12428,-50-17-2113,-1-3-2403,-5-1-3043</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8.273"/>
    </inkml:context>
    <inkml:brush xml:id="br0">
      <inkml:brushProperty name="width" value="0.025" units="cm"/>
      <inkml:brushProperty name="height" value="0.025" units="cm"/>
    </inkml:brush>
  </inkml:definitions>
  <inkml:trace contextRef="#ctx0" brushRef="#br0">96 0 21556,'0'0'9812,"-10"11"-8605,3-3-1107,-7 5-54,2 0 0,-17 24 1,27-33-50,-1-1 0,0 1 0,1 1 1,0-1-1,0 0 0,0 1 0,0-1 1,1 1-1,-1-1 0,1 1 0,1 0 1,-1 0-1,1-1 0,-1 1 0,1 0 1,2 9-1,-2-12 3,1-1 0,0 1 0,1-1 0,-1 1 0,0-1 0,0 0 0,1 1 0,-1-1 0,0 0 0,1 0 0,-1 0 0,1 0 0,0 0 0,-1 0 0,1 0 0,0-1 0,-1 1 0,1-1 0,0 1 0,0-1 0,0 0 0,-1 1 0,1-1 0,3 0 0,54 1 0,-44-2 0,16-1-1786,-27 1 854,1 0 0,0 0 0,-1 0 1,1-1-1,-1 0 0,0 0 0,7-4 0,6-7-7764</inkml:trace>
  <inkml:trace contextRef="#ctx0" brushRef="#br0" timeOffset="1">195 108 9673,'0'0'17585,"-41"64"-14446,34-42-993,2 1-1922,5-1-224,0 2 0,0 3 0,7 0 0,8-7-4356,6-4-8008</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8.959"/>
    </inkml:context>
    <inkml:brush xml:id="br0">
      <inkml:brushProperty name="width" value="0.025" units="cm"/>
      <inkml:brushProperty name="height" value="0.025" units="cm"/>
    </inkml:brush>
  </inkml:definitions>
  <inkml:trace contextRef="#ctx0" brushRef="#br0">30 195 10442,'0'0'12049,"-5"8"-9071,0-1-2002,-10 15 126,10 0 3355,24-33-3694,0-7-763,0 0 0,-1-2 0,-1 0 0,-1 0 0,14-25 0,-9 13 0,35-38 0,-59 117 0,-29 60 0,21-78 0,2 0 0,1 1 0,2 1 0,0-1 0,-1 40 0,7-69 0,0-1 0,0 0 0,0 1 0,0-1 0,0 0 0,0 1 0,0-1 0,1 0 0,-1 0 0,0 1 0,0-1 0,0 0 0,0 1 0,0-1 0,1 0 0,-1 0 0,0 1 0,0-1 0,0 0 0,1 0 0,-1 0 0,0 1 0,0-1 0,1 0 0,-1 0 0,0 0 0,0 0 0,1 1 0,-1-1 0,0 0 0,1 0 0,-1 0 0,0 0 0,1 0 0,-1 0 0,0 0 0,1 0 0,-1 0 0,0 0 0,0 0 0,1 0 0,-1 0 0,0 0 0,1 0 0,-1-1 0,0 1 0,1 0 0,-1 0 0,0 0 0,0 0 0,1-1 0,15-10 0,2-20-1644,-15 22 293,0-2-1,-1 1 1,0 0-1,0 0 1,-1-1 0,-1-13-1,0-6-5193</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9.302"/>
    </inkml:context>
    <inkml:brush xml:id="br0">
      <inkml:brushProperty name="width" value="0.025" units="cm"/>
      <inkml:brushProperty name="height" value="0.025" units="cm"/>
    </inkml:brush>
  </inkml:definitions>
  <inkml:trace contextRef="#ctx0" brushRef="#br0">0 10 12684,'0'0'17873,"48"32"-16912,-7-33-673,1-8-224,1 1-1249,-5-2-3812,-3-3-6534</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49.675"/>
    </inkml:context>
    <inkml:brush xml:id="br0">
      <inkml:brushProperty name="width" value="0.025" units="cm"/>
      <inkml:brushProperty name="height" value="0.025" units="cm"/>
    </inkml:brush>
  </inkml:definitions>
  <inkml:trace contextRef="#ctx0" brushRef="#br0">60 0 19186,'0'0'8040,"-31"68"-6791,17-35-544,7 4-481,-1-3-128,8-7-64,0-6-1473,0-8-1346,8-9-961,-3-4-608,-3-9-2402</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07:50.144"/>
    </inkml:context>
    <inkml:brush xml:id="br0">
      <inkml:brushProperty name="width" value="0.025" units="cm"/>
      <inkml:brushProperty name="height" value="0.025" units="cm"/>
    </inkml:brush>
  </inkml:definitions>
  <inkml:trace contextRef="#ctx0" brushRef="#br0">83 1 14670,'0'0'11157,"11"0"-9801,48 5-22,-55-4-1187,0 0 0,0 0 0,0 0 0,0 0 1,-1 1-1,1 0 0,0-1 0,-1 1 0,1 1 1,-1-1-1,1 0 0,-1 1 0,0 0 0,0 0 1,5 5-1,-7-1-51,1 0 1,-1 0-1,0-1 1,0 1-1,-1 0 0,0 0 1,0 0-1,-2 14 1,0 4 65,3-3-28,0-19-96,-1 1 1,0-1-1,1 0 1,-1 0-1,-1 1 1,1-1-1,0 0 1,-1 1-1,0-1 1,1 0-1,-1 0 1,-1 0-1,1 0 1,0 0-1,-1 0 1,1 0-1,-1 0 1,-3 3-1,-4 5-38,8-8 0,0-1 0,-1 0 0,0 0 0,1 0 0,-1 1 0,0-2 0,0 1 0,0 0 0,0 0 0,0-1 0,-1 1 0,1-1 0,0 1 0,-1-1 0,1 0 0,-1 0 0,1 0 0,-1-1 0,1 1 0,-1 0 0,0-1 0,0 0 0,1 0 0,-6 0 0,-25 0 0,12-1 0,-1 1 0,-30 4 0,52-4-43,0 0-1,0 0 1,0 0-1,0 0 1,0-1-1,0 1 1,0 0-1,0 0 1,0 0-1,0 0 1,0-1-1,0 1 1,0 0-1,0 0 1,0 0-1,0-1 1,0 1-1,0 0 1,0 0-1,0 0 1,0 0-1,0-1 1,0 1-1,0 0 1,0 0-1,0 0 1,0 0-1,0 0 1,-1-1-1,1 1 1,0 0-1,0 0 1,0 0-1,0 0 1,0 0-1,-1 0 1,1 0-1,0 0 1,0 0-1,0-1 1,0 1-1,-1 0 1,1 0-1,0 0 1,0 0-1,0 0 1,0 0-1,-1 0 1,1 0-1,0 0 1,0 0-1,0 0 1,0 0-1,-1 0 1,1 0-1,1 0-862,13-16-5810</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2.181"/>
    </inkml:context>
    <inkml:brush xml:id="br0">
      <inkml:brushProperty name="width" value="0.025" units="cm"/>
      <inkml:brushProperty name="height" value="0.025" units="cm"/>
    </inkml:brush>
  </inkml:definitions>
  <inkml:trace contextRef="#ctx0" brushRef="#br0">50 65 10634,'-1'0'762,"-1"-1"0,1 0 0,0 1 0,-1-1 0,1 0 0,0 0 0,0 0 0,0 0 0,0 0 0,0 0 0,0 0 0,0 0 0,0 0 0,0 0 0,0 0 0,0-1 0,1 1 0,-2-2 0,2 2-501,0 0-1,0 0 1,0 0 0,0 0-1,0 0 1,0 0 0,1 0-1,-1 0 1,0 0 0,0 0-1,1 0 1,-1 1 0,1-1-1,-1 0 1,1 0 0,-1 0 0,1 1-1,-1-1 1,1 0 0,0 1-1,0-2 1,3-1-130,-1 1-1,1 0 1,-1-1-1,1 1 1,0 0 0,0 1-1,0-1 1,0 1 0,0 0-1,0 0 1,6-1 0,-9 1-125,1 1 0,-1 0 0,1-1 1,-1 1-1,1 0 0,-1 0 0,1 0 1,-1 0-1,1 0 0,-1 0 0,1 0 1,-1 1-1,1-1 0,-1 1 1,0-1-1,1 1 0,-1-1 0,0 1 1,1 0-1,-1 0 0,0-1 0,0 1 1,1 0-1,-1 0 0,0 0 0,0 0 1,0 1-1,0-1 0,0 0 0,-1 0 1,2 3-1,-1-2 2,-1 1 1,0 0-1,-1 0 1,1-1-1,0 1 1,-1 0-1,1-1 0,-1 1 1,0 0-1,0-1 1,0 1-1,0-1 1,0 1-1,-1-1 1,1 0-1,-1 1 1,-2 1-1,3-2-8,0-1 0,0 0 0,0 0 0,0 0 0,1 1 0,-1-1 0,0 1 0,0-1 0,1 0 0,-1 1 0,1-1 0,-1 1 0,1-1 0,0 1 0,0-1 0,0 1 0,-1 0 0,1-1 0,1 1 0,-1-1 0,0 1 0,0-1 0,1 1 0,-1-1 0,0 1 0,2 2 0,1 0 0,0-1 0,0 0 0,0 0 0,1 0 0,-1 0 0,1 0 0,6 3 0,-7-4 0,0-1 0,0 1 0,0 0 0,0 0 0,0 0 0,0 0 0,-1 0 0,1 1 0,-1-1 0,0 1 0,0-1 0,0 1 0,0 0 0,0 0 0,0 0 0,-1 0 0,1 0 0,-1 1 0,0-1 0,0 0 0,1 6 0,-3-6 0,1 0 0,-1-1 0,1 1 0,-1 0 0,0 0 0,0 0 0,0-1 0,0 1 0,0-1 0,-1 1 0,0-1 0,1 1 0,-1-1 0,0 0 0,0 0 0,0 0 0,0 0 0,0 0 0,-1 0 0,1-1 0,0 1 0,-1-1 0,1 1 0,-1-1 0,0 0 0,1 0 0,-1 0 0,0 0 0,-5 0 0,-7 2 0,0 0 0,-1-1 0,1-1 0,-21-1 0,35 0 0,0 0 0,-1 1 0,1-1 0,0 0 0,0 0 0,0 0 0,0 0 0,0 0 0,0-1 0,0 1 0,-1 0 0,1 0 0,0-1 0,0 1 0,0-1 0,0 1 0,0-1 0,0 1 0,0-1 0,0 1 0,1-1 0,-1 0 0,0 0 0,0 1 0,0-1 0,1 0 0,-1 0 0,0 0 0,1 0 0,-1 0 0,1 0 0,-1 0 0,1 0 0,0 0 0,-1 0 0,1 0 0,0 0 0,0 0 0,-1-1 0,1 1 0,0 0 0,0 0 0,0 0 0,1 0 0,-1-2 0,1 0 0,0 0 0,0 1 0,0-1 0,1 0 0,-1 1 0,1-1 0,-1 1 0,1-1 0,0 1 0,0 0 0,0 0 0,0 0 0,1 0 0,-1 0 0,0 0 0,6-2 0,22-9-2480,2 2-3604,-11 4 1222,10-4-7176</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6.058"/>
    </inkml:context>
    <inkml:brush xml:id="br0">
      <inkml:brushProperty name="width" value="0.025" units="cm"/>
      <inkml:brushProperty name="height" value="0.025" units="cm"/>
    </inkml:brush>
  </inkml:definitions>
  <inkml:trace contextRef="#ctx0" brushRef="#br0">142 0 15375,'0'0'9753,"-8"7"-6678,-10 5-2423,0 2 0,2 1 0,0 0 0,0 1 0,1 0 0,-16 26 0,30-42-652,1 0 0,0 0 0,0 1 0,-1-1 0,1 0 0,0 1 0,0-1 0,-1 0 0,1 1 0,0-1 0,0 0 0,0 1 0,0-1 0,0 1 0,0-1 0,-1 0 0,1 1 0,0-1 0,0 0 0,0 1 0,0-1 0,0 1 0,0-1 0,1 0 0,-1 1 0,0-1 0,0 1 0,0-1 0,0 0 0,0 1 0,1-1 0,-1 0 0,0 1 0,0-1 0,0 0 0,1 1 0,-1-1 0,0 0 0,0 0 0,1 1 0,-1-1 0,0 0 0,1 0 0,0 1 0,22-3 0,27-16 0,-49 17 0,25-11-448,-18 8 121,0-1 0,0 2 0,1-1 0,-1 1 1,1 1-1,0 0 0,-1 0 0,13-1 0,-21 4 322,1 0-1,0 0 0,-1-1 1,1 1-1,0 0 1,-1 0-1,1 0 1,-1 0-1,0 0 1,1 0-1,-1 0 1,0 0-1,1 0 1,-1 0-1,0 0 0,0 0 1,0 0-1,0 0 1,0 1-1,0-1 1,0 0-1,-1 1 1,-2 30 901,-5-12-605,-1 0 0,0-1 1,-1 0-1,-2 0 0,0-1 0,0-1 1,-2 0-1,-25 25 0,22-33-357,12-18-232,5 6 87,0 0 1,0-1-1,1 1 1,-1 0 0,1-1-1,0 1 1,0 0-1,2-6 1,29-37-10494,-14 21 1725</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2.525"/>
    </inkml:context>
    <inkml:brush xml:id="br0">
      <inkml:brushProperty name="width" value="0.025" units="cm"/>
      <inkml:brushProperty name="height" value="0.025" units="cm"/>
    </inkml:brush>
  </inkml:definitions>
  <inkml:trace contextRef="#ctx0" brushRef="#br0">0 36 18674,'0'0'14093,"54"6"-14093,-40-11-1666,4-4-2690,-1-4-3523,-2-1-8136</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2.867"/>
    </inkml:context>
    <inkml:brush xml:id="br0">
      <inkml:brushProperty name="width" value="0.025" units="cm"/>
      <inkml:brushProperty name="height" value="0.025" units="cm"/>
    </inkml:brush>
  </inkml:definitions>
  <inkml:trace contextRef="#ctx0" brushRef="#br0">57 1 14446,'0'0'13821,"-3"9"-11563,-13 29-1209,9-24-878,1 1-1,0 0 0,1 1 1,1-1-1,0 1 1,-2 17-1,6-33-173,0 1 0,0-1 1,0 1-1,0 0 0,1-1 0,-1 1 0,0-1 0,0 1 1,0 0-1,1-1 0,-1 1 0,0-1 0,0 1 0,1-1 1,-1 1-1,0-1 0,1 1 0,-1-1 0,1 1 0,-1-1 1,1 0-1,-1 1 0,1-1 0,-1 0 0,1 1 0,-1-1 1,1 0-1,-1 0 0,1 1 0,-1-1 0,1 0 0,1 0 1,26-1-344,24-17-1494,-12-2-4830,-14 4-2494,-12 5 51</inkml:trace>
  <inkml:trace contextRef="#ctx0" brushRef="#br0" timeOffset="1">184 106 12011,'0'0'14030,"-53"66"-11276,37-39-608,4-3-448,4 2-1570,6-7-128,2-3 0,13-6 0,11-5 0,7-5 0,1 0-1345,1-1-5061,-2-11-8681</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3.602"/>
    </inkml:context>
    <inkml:brush xml:id="br0">
      <inkml:brushProperty name="width" value="0.025" units="cm"/>
      <inkml:brushProperty name="height" value="0.025" units="cm"/>
    </inkml:brush>
  </inkml:definitions>
  <inkml:trace contextRef="#ctx0" brushRef="#br0">1 57 12139,'0'0'7362,"9"-6"-3534,1-1-3123,0 1 1,1 0 0,0 0-1,0 1 1,1 1 0,-1 0-1,1 1 1,0 0-1,0 0 1,14 0 0,-23 3-645,1-1 1,-1 1 0,1 0 0,-1 1-1,0-1 1,1 1 0,-1-1-1,0 1 1,1 0 0,-1 0-1,0 0 1,0 1 0,0-1-1,0 1 1,0 0 0,0 0-1,3 3 1,-5-4-43,0 1 0,0 0 0,0 0 0,0 0-1,0 0 1,0 1 0,-1-1 0,1 0 0,-1 0 0,0 0 0,0 0-1,0 0 1,0 1 0,0-1 0,0 0 0,0 0 0,-1 0 0,1 1 0,-1-1-1,1 0 1,-1 0 0,0 0 0,0 0 0,0 0 0,0 0 0,0-1-1,-1 1 1,1 0 0,-2 1 0,-3 6-19,0-1 0,0 0 0,-1-1 0,0 0 0,0 0 0,-1 0 0,0-1 0,0 0 0,-1 0 0,0-1 0,1-1 0,-2 1 0,-13 4 0,70-23 0,-36 12 0,0 1 0,0 1 0,0 0 0,0 1 0,-1 0 0,13 3 0,-21-4 0,1 1 0,-1 0 0,0 0 0,0-1 0,0 1 0,0 1 0,0-1 0,-1 0 0,1 0 0,0 1 0,0-1 0,-1 1 0,1-1 0,-1 1 0,1 0 0,-1 0 0,0 0 0,0-1 0,0 1 0,0 0 0,0 0 0,0 1 0,0-1 0,-1 0 0,1 0 0,-1 0 0,0 0 0,1 1 0,-1-1 0,0 0 0,0 0 0,0 1 0,-1-1 0,1 0 0,-1 0 0,0 3 0,-1 0 0,0 0 0,0-1 0,0 1 0,0-1 0,-1 1 0,0-1 0,0 0 0,0 0 0,-1 0 0,1 0 0,-1-1 0,0 1 0,0-1 0,0 0 0,-1 0 0,1 0 0,-9 3 0,-2 1 0,0 0 0,-1 0 0,0-2 0,-19 5 0,28-9 0,0 1 0,0-1 0,0 0 0,-1-1 0,-8 0 0,15 0 0,0 0 0,0 0 0,-1 0 0,1-1 0,0 1 0,0 0 0,0-1 0,-1 1 0,1-1 0,0 1 0,0-1 0,0 1 0,0-1 0,0 0 0,0 0 0,0 1 0,0-1 0,0 0 0,0 0 0,0 0 0,1 0 0,-1 0 0,0 0 0,1 0 0,-1 0 0,0-1 0,1 1 0,0 0 0,-1 0 0,1 0 0,0-1 0,-1 1 0,1 0 0,0 0 0,0-3 0,0 2-87,0 0 1,0 0-1,1 1 0,-1-1 1,0 0-1,1 0 0,-1 1 0,1-1 1,0 0-1,-1 1 0,1-1 1,0 0-1,0 1 0,0-1 1,0 1-1,0 0 0,1-1 1,-1 1-1,0 0 0,1 0 0,2-2 1,38-15-4478,-16 8 1260,-5 0-4762</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3.929"/>
    </inkml:context>
    <inkml:brush xml:id="br0">
      <inkml:brushProperty name="width" value="0.025" units="cm"/>
      <inkml:brushProperty name="height" value="0.025" units="cm"/>
    </inkml:brush>
  </inkml:definitions>
  <inkml:trace contextRef="#ctx0" brushRef="#br0">1 1 7495,'0'0'25272,"33"49"-25272,-11-49 0,5 0 0,-2 0 0,-4-8 0,-3-5-6598,-3 2-7816</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0:44.288"/>
    </inkml:context>
    <inkml:brush xml:id="br0">
      <inkml:brushProperty name="width" value="0.025" units="cm"/>
      <inkml:brushProperty name="height" value="0.025" units="cm"/>
    </inkml:brush>
  </inkml:definitions>
  <inkml:trace contextRef="#ctx0" brushRef="#br0">104 41 14798,'0'0'17334,"-10"5"-16763,3-1-568,0 1 1,1-1-1,0 1 0,0 0 1,0 1-1,0 0 1,1 0-1,0 0 0,0 0 1,1 1-1,0-1 0,0 1 1,0 0-1,1 1 1,0-1-1,0 1 0,1-1 1,-3 14-1,5-17-3,-1-1 0,0 1 0,1 0 0,0-1 0,0 1 0,0 0 0,0-1 0,1 1 0,-1 0 0,1-1 0,0 1 0,0-1 0,0 1 0,1-1 0,-1 1 0,1-1 0,0 0 0,3 4 0,-2-4 0,0-1 0,0 1 0,1-1 0,-1 0 0,1 0 0,0 0 0,0-1 0,-1 1 0,1-1 0,0 0 0,0 0 0,0 0 0,0-1 0,1 1 0,-1-1 0,6 0 0,-1 0 0,1-1 0,-1 0 0,1 0 0,-1-1 0,1 0 0,-1 0 0,0-1 0,0-1 0,0 1 0,-1-1 0,1-1 0,-1 0 0,0 0 0,12-10 0,-14 10 0,0-1 0,-1 1 0,0-1 0,0 0 0,0-1 0,-1 1 0,0-1 0,0 1 0,0-1 0,-1-1 0,0 1 0,-1 0 0,0-1 0,0 1 0,0-1 0,-1 0 0,0 0 0,0-9 0,-1 14 4,-1 0-1,1 0 1,0 0-1,-1 0 1,1 0-1,-1 0 1,0 0-1,0 0 1,0 1-1,-1-1 1,1 0-1,0 1 1,-1-1-1,0 1 1,0-1-1,0 1 1,0 0-1,0 0 1,0 0 0,-3-3-1,0 2-19,0 1 0,0-1 1,-1 1-1,1-1 0,0 2 0,-1-1 0,1 0 0,-1 1 1,0 0-1,-7 0 0,4 0-251,-1 1 0,0 0 0,0 1 0,0 0 0,0 1 0,1-1 0,-1 2 0,1-1 0,-1 2 0,1-1 0,0 1 0,-11 7 0,9-1-9647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4.951"/>
    </inkml:context>
    <inkml:brush xml:id="br0">
      <inkml:brushProperty name="width" value="0.025" units="cm"/>
      <inkml:brushProperty name="height" value="0.025" units="cm"/>
    </inkml:brush>
  </inkml:definitions>
  <inkml:trace contextRef="#ctx0" brushRef="#br0">160 20 12908,'0'0'15369,"-8"-2"-14493,4 1-756,1 0 0,-1 0 0,1 1 0,-1-1 0,0 1 0,1 0 0,-1 0 0,0 0 0,1 1 0,-1-1 0,0 1 0,1 0 0,-1 0 0,1 0 0,-1 0 0,1 0 0,0 1 0,-1 0 0,1 0 0,0 0 0,0 0 0,0 0 0,1 0 0,-1 1 0,0 0 0,-3 4 0,-1 3-95,0 1 0,1-1 0,0 2 0,0-1 0,1 1 0,1 0 0,0 0 0,0 0 0,1 0-1,1 1 1,0 0 0,1-1 0,0 1 0,2 17 0,-1-28-25,0 0 0,0-1 0,0 1 0,0 0 0,0 0 0,0 0 0,0-1 0,1 1 0,-1 0 0,1 0 0,-1-1 0,1 1 0,0 0 0,-1-1 0,1 1 0,0 0 0,0-1 0,0 0 0,1 1 0,-1-1 0,0 1 0,0-1 0,1 0 0,-1 0 0,1 0 0,-1 0 0,1 0 0,-1 0 0,1 0 0,0-1 0,-1 1 0,1 0 0,0-1 0,0 1 0,-1-1 0,1 0 0,0 0 0,0 0 0,0 0 0,-1 0 0,1 0 0,0 0 0,0 0 0,0-1 0,-1 1 0,4-2 0,2 0 0,0 0 0,0-1 0,0 0 0,0 0 0,-1 0 0,1-1 0,-1 0 0,0-1 0,0 1 0,6-8 0,-4 4 0,-1 0 0,0-1 0,0 0 0,-1 0 0,0-1 0,0 0 0,-1 0 0,-1 0 0,1 0 0,-2-1 0,0 0 0,0 1 0,-1-1 0,0 0 0,0-1 0,-2 1 0,1 0 0,-2-15 0,0 24 0,1 1 0,0-1 0,-1 0 0,0 0 0,1 1 0,-1-1 0,0 1 0,1-1 0,-1 1 0,0-1 0,0 1 0,0-1 0,-1 1 0,1 0 0,0-1 0,0 1 0,-1 0 0,1 0 0,-1 0 0,1 0 0,-1 0 0,1 1 0,-1-1 0,1 0 0,-1 1 0,0-1 0,0 1 0,1-1 0,-1 1 0,0 0 0,0 0 0,1 0 0,-1 0 0,0 0 0,-2 0 0,1 1 0,0-1 0,1 1 0,-1-1 0,1 1 0,-1 0 0,1 0 0,-1 0 0,1 0 0,0 0 0,-1 1 0,1-1 0,0 1 0,0-1 0,0 1 0,0 0 0,0 0 0,1 0 0,-1 0 0,0 0 0,1 0 0,0 0 0,-1 1 0,0 3 0,-3 18-4010,5-24 3754,0 1 1,0 0 0,0 0 0,0-1 0,0 1 0,1 0 0,-1-1 0,0 1-1,0 0 1,0 0 0,1-1 0,-1 1 0,0 0 0,1-1 0,-1 1-1,0 0 1,1-1 0,-1 1 0,1-1 0,-1 1 0,1-1 0,-1 1 0,1-1-1,0 1 1,-1-1 0,1 0 0,-1 1 0,1-1 0,1 1 0,14 1-7748</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5.294"/>
    </inkml:context>
    <inkml:brush xml:id="br0">
      <inkml:brushProperty name="width" value="0.025" units="cm"/>
      <inkml:brushProperty name="height" value="0.025" units="cm"/>
    </inkml:brush>
  </inkml:definitions>
  <inkml:trace contextRef="#ctx0" brushRef="#br0">1 25 23574,'0'0'9193,"53"-1"-9193,-32-5-897,2 0-3331,1-1-3299,-6 2-7880</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5.636"/>
    </inkml:context>
    <inkml:brush xml:id="br0">
      <inkml:brushProperty name="width" value="0.025" units="cm"/>
      <inkml:brushProperty name="height" value="0.025" units="cm"/>
    </inkml:brush>
  </inkml:definitions>
  <inkml:trace contextRef="#ctx0" brushRef="#br0">157 0 21396,'0'0'5536,"-11"5"-4111,2 0-1284,-1 0 0,1 1 0,0 1-1,0 0 1,1 0 0,0 0-1,0 1 1,1 0 0,0 1 0,0-1-1,1 2 1,0-1 0,-8 18-1,9-16 38,0 1-1,1 0 0,1 0 0,-1 0 1,2 0-1,0 0 0,0 1 0,1-1 0,1 18 1,0-28-167,1 0 0,-1 0 1,1-1-1,-1 1 1,1 0-1,0 0 0,-1-1 1,1 1-1,0 0 1,0-1-1,1 1 0,-1-1 1,0 1-1,0-1 0,1 0 1,-1 0-1,1 1 1,-1-1-1,1 0 0,-1 0 1,1 0-1,0-1 0,-1 1 1,1 0-1,0-1 1,0 1-1,0-1 0,-1 1 1,1-1-1,0 0 1,0 0-1,0 0 0,0 0 1,0 0-1,3-1 0,2 1 18,1-1 0,-1 0-1,1 0 1,-1-1 0,0 0-1,0 0 1,0-1-1,8-3 1,1-4-29,-1 0 0,0-1 0,0 0 0,-1-1 0,22-25 0,-30 31 0,-1-1 0,1 0 0,-1 0 0,0-1 0,-1 0 0,0 1 0,0-2 0,0 1 0,-1 0 0,-1-1 0,1 1 0,-1-1 0,1-17 0,-3 24 0,0 1 0,0-1 0,0 1 0,0 0 0,0-1 0,-1 1 0,1-1 0,-1 1 0,1-1 0,-1 1 0,1 0 0,-1-1 0,0 1 0,0 0 0,0 0 0,1 0 0,-1 0 0,0-1 0,-1 1 0,1 0 0,0 1 0,0-1 0,0 0 0,0 0 0,-3-1 0,0 1 0,0-1 0,0 1 0,0 0 0,-1 1 0,1-1 0,0 1 0,0 0 0,0 0 0,-7 0 0,4 1 0,-1 0 0,0 0 0,1 1 0,0 0 0,-1 0 0,1 1 0,0 0 0,0 0 0,0 0 0,-10 8 0,5 4-2056,10-7-3196,12-7-6050</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6.375"/>
    </inkml:context>
    <inkml:brush xml:id="br0">
      <inkml:brushProperty name="width" value="0.025" units="cm"/>
      <inkml:brushProperty name="height" value="0.025" units="cm"/>
    </inkml:brush>
  </inkml:definitions>
  <inkml:trace contextRef="#ctx0" brushRef="#br0">138 59 17457,'0'0'5172,"-10"0"-3020,5 0-2048,0 0 0,0 0 0,0 1 0,0 0 0,0 0 0,0 0 0,0 0 0,0 1 0,0 0 0,0 0 0,1 0 0,-1 0 0,1 1 0,0 0 0,0 0 0,0 0 0,0 0 0,0 1 0,0-1 0,1 1 0,0 0 0,0 0 0,0 0 0,0 1 0,1-1 0,-4 9 0,4-8 136,-1 0 1,2 0-1,-1 0 1,1 0-1,0 1 1,0-1-1,0 0 1,1 1 0,-1-1-1,2 9 1,-1-12-165,1 0 1,-1-1-1,1 1 1,0 0 0,-1 0-1,1-1 1,0 1 0,0 0-1,0-1 1,0 1 0,0-1-1,1 1 1,-1-1-1,0 0 1,1 0 0,-1 1-1,1-1 1,-1 0 0,1 0-1,-1 0 1,1 0 0,0-1-1,0 1 1,-1 0-1,1-1 1,0 1 0,0-1-1,0 0 1,0 0 0,-1 1-1,5-2 1,1 2-75,0-1 0,1-1 0,-1 1 1,1-1-1,-1-1 0,0 1 0,0-1 0,0 0 0,0-1 1,0 0-1,0 0 0,-1 0 0,1-1 0,-1 0 0,0 0 1,0-1-1,0 0 0,-1 0 0,0 0 0,0 0 0,0-1 1,0 0-1,-1 0 0,0 0 0,0-1 0,-1 1 0,0-1 1,0 0-1,0 0 0,-1 0 0,0 0 0,-1-1 0,0 1 1,0 0-1,0-1 0,-1-8 0,0 13-2,0 1 0,-1 0 0,1-1 1,-1 1-1,1-1 0,-1 1 0,0 0 0,0 0 0,0-1 1,0 1-1,-1 0 0,1 0 0,0 0 0,-1 0 0,0 0 0,1 1 1,-1-1-1,0 0 0,0 1 0,0-1 0,-4-1 0,2 1 1,0 0-1,-1 0 0,1 1 0,-1-1 1,1 1-1,-1 0 0,0 1 1,0-1-1,1 1 0,-1 0 0,-5 0 1,4 1-2,1-1 0,-1 1 1,1 0-1,0 1 0,-1-1 1,1 1-1,0 0 0,0 0 1,-8 5-1,11-5 0,0-1-1,0 1 1,0 0 0,0-1-1,0 1 1,0 0 0,0 0-1,0 0 1,1 0 0,-1 1-1,1-1 1,0 0 0,-1 1-1,1-1 1,0 1 0,1-1-1,-1 1 1,0 0 0,0 3-1,1-6-88,0 1-1,0 0 1,0-1-1,1 1 0,-1 0 1,0-1-1,0 1 1,0-1-1,1 1 0,-1 0 1,0-1-1,0 1 1,1-1-1,-1 1 1,1-1-1,-1 1 0,0-1 1,1 1-1,-1-1 1,1 1-1,-1-1 0,1 1 1,0-1-1,-1 0 1,1 1-1,-1-1 1,1 0-1,0 0 0,-1 1 1,1-1-1,-1 0 1,1 0-1,0 0 1,26 2-4965,-22-2 3847,25 0-6623</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6.701"/>
    </inkml:context>
    <inkml:brush xml:id="br0">
      <inkml:brushProperty name="width" value="0.025" units="cm"/>
      <inkml:brushProperty name="height" value="0.025" units="cm"/>
    </inkml:brush>
  </inkml:definitions>
  <inkml:trace contextRef="#ctx0" brushRef="#br0">0 0 18449,'0'0'14318,"60"5"-14318,-23-5 0,0 0 0,-4 0-1153,-8 0-4292,-1 0-3139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4.804"/>
    </inkml:context>
    <inkml:brush xml:id="br0">
      <inkml:brushProperty name="width" value="0.025" units="cm"/>
      <inkml:brushProperty name="height" value="0.025" units="cm"/>
    </inkml:brush>
  </inkml:definitions>
  <inkml:trace contextRef="#ctx0" brushRef="#br0">7423 458 8232,'0'0'1190,"-9"-9"-490,-8-9-454,-1-2 371,0 1 1,-2 1-1,0 1 0,-1 0 1,-36-21-1,31 28-379,0 0 0,0 2 0,-1 1 0,-54-8-1,-118 2-2732,107 9 2248,-1048-92 4312,-156-8-2493,1178 99-1629,-600-25-255,0 36 649,497 12-220,1 9 1,2 10-1,2 9 1,1 10-1,4 9 0,-226 102 1,305-106 208,-177 108-1,234-120-194,1 3 0,3 3 0,-96 96-1,142-125-89,1 1 0,1 2 0,1 0 0,2 1 0,1 1 0,-24 52 0,37-67-17,0 0 0,0 0 1,2 1-1,0-1 0,1 1 0,1 0 1,0 0-1,1 0 0,1 0 1,1 0-1,0 0 0,1 0 1,1 0-1,0 0 0,2-1 0,6 19 1,1-10-11,1-2 1,0 0-1,2 0 1,0-1-1,2-1 1,0 0-1,2-2 1,0 0 0,38 29-1,-6-11 14,2-2-1,1-2 1,59 26 0,9-5-7,3-6 0,216 54-1,274 17-173,-182-60 171,594 3 1,438-129 35,304-145 501,-1520 169-485,-2-12 0,250-89-1,-372 99 107,-3-5-1,-1-5 0,-4-6 0,-2-5 0,180-136 0,-260 175-143,-2-2 1,-1-1-1,-1-1 1,50-67-1,-72 84-22,-1 1 0,-1-1 0,0 0 0,-1 0 0,0-1 0,-1 0 0,5-23 0,-9 28 2,0-1 0,0 0 0,-1 1 1,0-1-1,-1 0 0,0 0 0,-1 1 0,0-1 1,0 1-1,-1-1 0,-1 1 0,-4-10 0,-1 3 13,-1 1 0,-1 0 0,0 1 0,-1 1 0,0 0 0,-1 0 0,-1 1 0,0 1 0,0 0 0,-2 1 0,-22-14-1,-3 3 18,-1 1-1,0 2 0,-70-21 1,-5 10-294,-1 6 1,-190-14-1,-7 0-8218,190 12-5677</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6.663"/>
    </inkml:context>
    <inkml:brush xml:id="br0">
      <inkml:brushProperty name="width" value="0.025" units="cm"/>
      <inkml:brushProperty name="height" value="0.025" units="cm"/>
    </inkml:brush>
  </inkml:definitions>
  <inkml:trace contextRef="#ctx0" brushRef="#br0">10 90 10890,'0'0'21231,"4"3"-20681,-3-1-545,0-1 0,0 0 0,1 0 0,-1 0 0,1 1 0,-1-2 0,1 1 0,-1 0 0,1 0 0,0 0 0,-1-1 0,1 1 0,0-1 0,-1 1 0,1-1 0,0 0 0,0 0 0,-1 0 0,1 0 0,0 0 0,0 0 0,0 0 0,2-1 0,-2 0-6,1 0-1,-1 0 1,1 0 0,-1-1-1,1 1 1,-1-1 0,0 0-1,0 0 1,0 1 0,0-1-1,0-1 1,0 1 0,0 0-1,-1 0 1,1-1 0,-1 1-1,2-4 1,-1 1 1,0 1 0,-1 0 0,1 0 0,-1-1 0,0 1 0,0-1 0,-1 1 0,1-1 0,-1 0 0,0 1 0,0-1 0,-1-6 0,0 11 0,1-1 0,0 1 0,-1 0 0,1-1 0,0 1 0,-1 0 0,1 0 0,0-1 0,-1 1 0,1 0 0,0 0 0,-1 0 0,1-1 0,-1 1 0,1 0 0,-1 0 0,1 0 0,0 0 0,-1 0 0,1 0 0,-1 0 0,1 0 0,-1 0 0,1 0 0,-1 0 0,1 0 0,0 0 0,-1 1 0,1-1 0,-1 0 0,1 0 0,0 0 0,-1 0 0,1 1 0,0-1 0,-1 0 0,0 1 0,-14 10 0,6 0 0,1 1 0,0 0 0,1 1 0,1-1 0,-1 1 0,2 0 0,0 1 0,1-1 0,0 1 0,1 0 0,-2 28 0,4-41 0,1 0 0,0-1 0,0 1 0,0-1 0,0 1 0,0-1 0,1 1 0,-1-1 0,0 1 0,0-1 0,0 1 0,0-1 0,1 1 0,-1-1 0,0 1 0,0-1 0,1 1 0,-1-1 0,0 0 0,1 1 0,-1-1 0,0 0 0,1 1 0,-1-1 0,1 0 0,-1 1 0,1-1 0,-1 0 0,1 1 0,-1-1 0,0 0 0,1 0 0,0 0 0,21-3 0,20-21 0,68-75 0,-110 99 0,0 0 0,1 0 0,-1-1 0,0 1 0,0 0 0,0 0 0,0 0 0,1-1 0,-1 1 0,0 0 0,0 0 0,0 0 0,1 0 0,-1 0 0,0 0 0,0-1 0,1 1 0,-1 0 0,0 0 0,0 0 0,1 0 0,-1 0 0,0 0 0,1 0 0,-1 0 0,0 0 0,0 0 0,1 0 0,-1 0 0,0 0 0,0 0 0,1 1 0,-1-1 0,0 0 0,0 0 0,1 0 0,-1 0 0,0 0 0,0 0 0,0 1 0,1-1 0,-1 0 0,0 0 0,0 0 0,0 1 0,0-1 0,1 0 0,2 19 0,-5 26 0,1-42 0,-3 120 0,4-122 0,-1 0 0,1-1 0,0 1 0,0 0 0,0-1 0,0 1 0,0 0 0,0-1 0,0 1 0,0 0 0,0-1 0,0 1 0,1 0 0,-1-1 0,0 1 0,0 0 0,0-1 0,1 1 0,-1 0 0,1-1 0,-1 1 0,0-1 0,1 1 0,-1-1 0,1 1 0,-1-1 0,1 1 0,-1-1 0,1 1 0,-1-1 0,1 0 0,0 1 0,-1-1 0,2 1 0,0-2 0,-1 1 0,1-1 0,0 1 0,-1-1 0,1 1 0,-1-1 0,1 0 0,-1 0 0,1 0 0,-1 0 0,1 0 0,-1 0 0,2-1 0,36-42 0,-9-2-2208,-22 31 214,0 1 0,-1-2-1,-1 1 1,0-1 0,5-26 0,-6 9-5518</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1:47.059"/>
    </inkml:context>
    <inkml:brush xml:id="br0">
      <inkml:brushProperty name="width" value="0.025" units="cm"/>
      <inkml:brushProperty name="height" value="0.025" units="cm"/>
    </inkml:brush>
  </inkml:definitions>
  <inkml:trace contextRef="#ctx0" brushRef="#br0">222 44 12876,'-9'-2'8958,"-5"0"-7742,-1 0 1,1 1-1,0 0 0,-24 3 0,32-2-1060,1 1-1,-1 0 0,1 1 0,-1-1 0,1 1 0,0 0 0,0 0 0,0 1 0,0 0 0,0 0 0,0 0 0,1 0 0,0 1 0,-1-1 0,1 1 0,1 0 0,-5 6 0,5-7-113,0 1-1,1-1 0,-1 1 0,1-1 0,0 1 1,0 0-1,0 0 0,1 0 0,-1 0 1,1 0-1,0 0 0,0 0 0,0 1 0,1-1 1,0 0-1,0 0 0,0 1 0,0-1 0,0 0 1,1 0-1,0 1 0,0-1 0,0 0 0,0 0 1,1 0-1,0 0 0,-1 0 0,1-1 1,1 1-1,-1 0 0,0-1 0,1 1 0,0-1 1,0 0-1,0 0 0,0 0 0,1-1 0,-1 1 1,0-1-1,1 1 0,0-1 0,0 0 0,0-1 1,0 1-1,0-1 0,0 1 0,0-1 1,0-1-1,8 2 0,1-1-41,-1 0 0,1-1 0,0 0 0,-1-1 0,1 0 0,-1-1 0,0-1 0,1 0 0,-1 0 0,0-1 0,17-9 0,-24 11 0,0 0 0,-1-1 0,1 0 0,-1 0 0,0 0 0,0 0 0,0-1 0,0 1 0,0-1 0,-1 0 0,0 0 0,0-1 0,0 1 0,0-1 0,-1 1 0,1-1 0,-1 0 0,0 0 0,-1 0 0,1 0 0,-1 0 0,0 0 0,0 0 0,-1 0 0,0-1 0,0 1 0,0 0 0,0 0 0,-1-1 0,-1-6 0,0 8-5,0-1-1,0 0 1,-1 1-1,1 0 1,-1 0 0,0-1-1,0 2 1,0-1-1,-1 0 1,1 1 0,-1-1-1,0 1 1,0 0-1,0 0 1,0 1 0,-1-1-1,1 1 1,-1 0 0,0 0-1,1 1 1,-1-1-1,0 1 1,-6-1 0,-5-2-480,1 2 1,-1-1 0,0 2 0,-1 0 0,1 1 0,-16 2 0</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46.972"/>
    </inkml:context>
    <inkml:brush xml:id="br0">
      <inkml:brushProperty name="width" value="0.025" units="cm"/>
      <inkml:brushProperty name="height" value="0.025" units="cm"/>
    </inkml:brush>
  </inkml:definitions>
  <inkml:trace contextRef="#ctx0" brushRef="#br0">1859 1367 1858,'0'0'12609,"2"-10"-10810,-1-2-1682,6-56 4389,-7 63-4098,0-1 0,0 0 0,-1 1 0,0-1 0,0 0 0,0 1 0,-1 0 0,0-1-1,0 1 1,0 0 0,-4-6 0,-11-13 53,-2 1 1,0 1-1,-2 1 0,0 1 0,-26-19 0,-130-83-658,79 58 382,-183-150 1500,172 126-1104,-4 5 0,-127-72-1,-318-129 221,543 277-844,4 1-258,0 0 0,0 1 0,-1 0 0,1 1 0,-1 0 0,0 1 1,-23-3-1</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47.423"/>
    </inkml:context>
    <inkml:brush xml:id="br0">
      <inkml:brushProperty name="width" value="0.025" units="cm"/>
      <inkml:brushProperty name="height" value="0.025" units="cm"/>
    </inkml:brush>
  </inkml:definitions>
  <inkml:trace contextRef="#ctx0" brushRef="#br0">149 516 10602,'0'0'1687,"-12"8"539,-55 44 1608,58-45-2862,1 1 1,1 0 0,-1 0 0,1 1 0,1 0 0,0 0 0,-7 13-1,8-7 4349,5-30-4145,2-23-1090,7-43 0,2-13-119,-10-40 33,-3 87 0,3 0 0,2-1 0,13-72 0,-16 118 0,0 0 0,1 0 0,-1 0 0,1-1 0,-1 1 0,1 0 0,0 0 0,0 0 0,0 0 0,0 0 0,0 0 0,1 1 0,-1-1 0,1 0 0,-1 0 0,1 1 0,-1-1 0,1 1 0,0 0 0,0-1 0,0 1 0,0 0 0,0 0 0,0 0 0,0 0 0,0 1 0,0-1 0,0 0 0,0 1 0,1 0 0,-1-1 0,0 1 0,0 0 0,1 0 0,-1 0 0,0 0 0,0 1 0,0-1 0,1 1 0,1 0 0,11 4 0,-1 1 0,0 0 0,0 1 0,25 16 0,-15-8 0,35 19-1489,1-4 1,1-1-1,1-4 1,2-3-1,87 20 1,-82-31-4891</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48.454"/>
    </inkml:context>
    <inkml:brush xml:id="br0">
      <inkml:brushProperty name="width" value="0.025" units="cm"/>
      <inkml:brushProperty name="height" value="0.025" units="cm"/>
    </inkml:brush>
  </inkml:definitions>
  <inkml:trace contextRef="#ctx0" brushRef="#br0">0 118 15567,'7'-12'3011,"-1"1"-2124,-1 1 205,-1 0-1,2 0 1,-1 1-1,1 0 1,1 0-1,0 1 1,15-15-1,-22 22-1016,1 1 0,-1-1 0,1 1 0,-1-1 0,1 1 0,0-1 0,-1 1 0,1-1 1,0 1-1,-1 0 0,1-1 0,0 1 0,0 0 0,-1 0 0,1 0 0,0 0 0,0-1 0,0 1 0,-1 0 0,1 0 0,0 1 0,0-1 0,0 0 0,-1 0 0,1 0 0,0 0 0,0 1 0,-1-1 0,1 0 0,0 0 0,-1 1 0,1-1 0,0 1 0,-1-1 0,1 1 0,0-1 0,-1 1 0,1-1 0,-1 1 0,1 0 0,-1-1 0,1 1 0,-1-1 0,0 1 0,1 0 0,-1 0 0,0-1 0,1 1 0,-1 0 0,0 0 0,0-1 0,0 1 0,0 1 0,5 48 260,-5-42-188,-16 305-110,15-312-37,1 0 0,0 0 0,0 0 0,0-1 0,0 1 0,0 0 0,0 0 0,1 0 0,-1 0 0,0 0 0,0 0 0,1 0 0,-1 0 0,0 0 0,1-1 0,-1 1 0,1 0 0,-1 0 0,1 0 0,-1-1 0,1 1 0,0 0 0,-1-1 0,1 1 0,0 0 0,0-1 0,-1 1 0,1-1 0,2 1 0,-1 0 0,0-1 0,0 0 0,0 0 0,0 0 0,0-1 0,0 1 0,0 0 0,0-1 0,0 1 0,0-1 0,0 1 0,-1-1 0,3-1 0,5-3 0,0 0 0,-1 0 0,0-1 0,0 0 0,7-7 0,9-13 0,-2-1 0,-1-1 0,-1-1 0,-1 0 0,-2-2 0,-1 0 0,14-37 0,-33 102-186,3-32 81,-1-1 0,1 1 0,0 0 0,0 0 0,0-1 0,0 1 0,0 0 0,0-1 0,1 1 0,-1 0 0,0-1 0,1 1 0,-1-1 0,1 1 0,0 0-1,-1-1 1,3 3 0,31-7-13961,-11-8-2558</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49.074"/>
    </inkml:context>
    <inkml:brush xml:id="br0">
      <inkml:brushProperty name="width" value="0.025" units="cm"/>
      <inkml:brushProperty name="height" value="0.025" units="cm"/>
    </inkml:brush>
  </inkml:definitions>
  <inkml:trace contextRef="#ctx0" brushRef="#br0">247 143 14221,'0'0'6551,"-10"8"-2644,-8 4-2954,-8 7 1326,-43 40 0,64-55-2118,0 1 0,0 1 0,0-1 0,1 1 0,0-1 0,0 1 0,0 0 0,1 1 0,0-1 0,0 1 1,0-1-1,1 1 0,0 0 0,0 0 0,0 9 0,2-13-161,1 1 0,0-1 0,0 1 0,0-1 0,0 0 0,0 1 0,1-1 0,0 0 0,-1 0 0,1 0 0,1 0 0,-1 0 0,0 0 0,1-1 0,3 4 0,50 39 0,-37-31 0,-4-3 0,0 2 0,-1-1 0,-1 2 0,0 0 0,0 0 0,11 19 0,-21-29 0,-1-1 0,0 1 0,0-1 0,0 1 0,-1 0 0,1 0 0,-1 0 0,0 0 0,0 0 0,0 0 0,-1 0 0,1 0 0,-1 0 0,0 0 0,0 1 0,-1-1 0,1 0 0,-1 0 0,0 0 0,0 0 0,0 0 0,-1 0 0,1 0 0,-1-1 0,0 1 0,0 0 0,0-1 0,0 0 0,-1 1 0,0-1 0,1 0 0,-1 0 0,0 0 0,-6 4 0,-1 0 0,1-1 0,-1 0 0,-1 0 0,1-1 0,-1 0 0,0-1 0,0 0 0,0-1 0,-1 0 0,1-1 0,-1 0 0,1-1 0,-1 0 0,0-1 0,1 0 0,-23-4 0,32 4 0,0 0 0,0 0 0,0-1 0,0 1 0,0-1 0,0 1 0,0-1 0,0 0 0,0 1 0,0-1 0,0 0 0,0-1 0,0 1 0,1 0 0,-1 0 0,1-1 0,-1 1 0,1-1 0,-1 1 0,1-1 0,0 0 0,0 1 0,-1-1 0,1 0 0,1 0 0,-1 0 0,0 0 0,0 0 0,1 0 0,-1 0 0,1 0 0,0 0 0,-1 0 0,1 0 0,0 0 0,0-1 0,1-2 0,0 0 0,0 1 0,1-1 0,0 0 0,0 1 0,0-1 0,0 1 0,1 0 0,-1 0 0,1 0 0,0 0 0,0 0 0,1 1 0,-1-1 0,1 1 0,5-4 0,166-104 0,19-15 0,-166 105 0,-1-1 0,-1-1 0,-2-2 0,39-47 0,-52 57 0,0 1 0,0-2 0,-2 1 0,0-1 0,-1-1 0,0 1 0,-1-1 0,-2-1 0,1 1 0,3-23 0,-9 39 0,0 0 0,0 0 0,0 0 0,1 0 0,-1-1 0,0 1 0,0 0 0,0 0 0,-1 0 0,1 0 0,0 0 0,0 0 0,0 0 0,-1 0 0,1 0 0,-1 0 0,1 0 0,-1 1 0,1-1 0,-1 0 0,1 0 0,-1 0 0,0 0 0,1 1 0,-1-1 0,0 0 0,0 1 0,0-1 0,-1 0 0,0 0 0,0 1 0,1 0 0,-1 0 0,0 0 0,0 0 0,0 0 0,0 0 0,0 1 0,0-1 0,0 1 0,0-1 0,0 1 0,0 0 0,-2 0 0,-7 5 0,0 0 0,0 1 0,-17 14 0,4-1 0,0 2 0,2 1 0,-33 43 0,46-55 0,1 1 0,0 1 0,1-1 0,1 1 0,0 0 0,1 1 0,0 0 0,1-1 0,0 1 0,-2 22 0,6-33 3,0-1 0,0 1-1,0 0 1,1-1 0,-1 1 0,1 0 0,-1-1-1,1 1 1,0 0 0,0-1 0,0 1 0,0-1 0,0 0-1,1 1 1,-1-1 0,1 0 0,0 0 0,2 3-1,0-1 5,1 0 0,0-1-1,0 1 1,0-1 0,0 0-1,1 0 1,10 3 0,5 1-141,1-2 1,-1 0-1,33 2 1,-35-6-2351,-2-1-3477,-6 0-2784</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2:49.420"/>
    </inkml:context>
    <inkml:brush xml:id="br0">
      <inkml:brushProperty name="width" value="0.025" units="cm"/>
      <inkml:brushProperty name="height" value="0.025" units="cm"/>
    </inkml:brush>
  </inkml:definitions>
  <inkml:trace contextRef="#ctx0" brushRef="#br0">1 1 25368,'0'0'7399</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26.746"/>
    </inkml:context>
    <inkml:brush xml:id="br0">
      <inkml:brushProperty name="width" value="0.025" units="cm"/>
      <inkml:brushProperty name="height" value="0.025" units="cm"/>
    </inkml:brush>
  </inkml:definitions>
  <inkml:trace contextRef="#ctx0" brushRef="#br0">6886 2606 6566,'0'0'16571,"0"-4"-15274,0 0-1012,1 0-1,1 1 1,-1-1 0,0 0 0,1 1-1,0-1 1,-1 1 0,2-1 0,-1 1 0,0 0-1,1 0 1,-1 0 0,1 0 0,5-4-1,-2 1-104,-1 1 0,0-1-1,-1 0 1,1 0-1,6-13 1,-8 12-72,0 0 0,0-1 0,-1 1 0,0-1 0,0 0 0,-1 0 0,0 0 0,-1 0 0,1 1 0,-1-1 0,-1 0 0,0 0 0,0 0 0,0 0 0,-1 0 0,0 1 0,-1-1 0,1 1-1,-1-1 1,-1 1 0,-6-10 0,-66-126 6,2 4-105,30 68-3,-108-157 103,125 193-92,-1 1-1,-2 1 1,-1 2-1,-43-33 1,-39-16-19,-3 6 0,-3 4 0,-3 6 0,-3 5 0,-148-48 0,-677-163-20,725 213 18,-1531-316 10,1090 264 45,-519-77-1,956 158 60,-267 3-1,491 25-83,4 0-81,0 0-1,0 0 1,1 1-1,-1-1 1,0 0-1,0 0 1,0 0-1,1 0 1,-1 0-1,0 0 1,0 0 0,0 0-1,1-1 1,-1 1-1,0 0 1,0 0-1,0-1 1,1 1-1,-1 0 1,0-1 0,1 1-1,-1-1 1,0 1-1,1-1 1,-1 1-1,1-1 1,-1 0-1,1 1 1,-1-1 0,1 1-1,-1-1 1,1 0-1,-1 0 1,1 1-1,0-1 1,-1 0-1,1 0 1,0 1-1,0-1 1,0-1 0,-1-23-7211</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27.916"/>
    </inkml:context>
    <inkml:brush xml:id="br0">
      <inkml:brushProperty name="width" value="0.025" units="cm"/>
      <inkml:brushProperty name="height" value="0.025" units="cm"/>
    </inkml:brush>
  </inkml:definitions>
  <inkml:trace contextRef="#ctx0" brushRef="#br0">1448 343 11339,'2'-14'650,"0"0"0,-1 0-1,-1 0 1,0-1 0,-1 1 0,-1 0 0,0 0 0,-7-25 0,6 31-543,-1-1 1,0 1 0,-1 0-1,1 0 1,-1 1-1,-1-1 1,0 1 0,0 0-1,0 1 1,-1-1-1,0 1 1,0 1 0,0-1-1,-15-7 1,2 3 202,0 1 1,0 1-1,0 1 0,-1 1 1,0 0-1,0 2 0,0 0 1,-1 2-1,0 0 1,1 1-1,-1 1 0,0 2 1,-23 3-1,-1 3-59,0 2 0,0 2 0,1 2 0,-85 40 0,71-26 109,1 3 0,2 2 1,1 3-1,2 2 0,1 3 0,3 1 1,-85 95-1,110-108-49,2 2 0,1 1 0,1 0 0,2 1 0,1 2 1,-17 48-1,25-54-219,1 0 0,2 1 0,1 0 0,1 0 0,1 0 0,2 0 0,1 1 0,7 53 0,-4-67-80,1-1-1,0 1 1,1 0 0,1-1-1,0 0 1,2 0-1,-1-1 1,2 0 0,0 0-1,1-1 1,0 0 0,1-1-1,1 0 1,0-1 0,0 0-1,25 16 1,-14-12 1,1-1-1,1-2 1,0 0 0,1-2 0,0-1 0,1-1-1,0-1 1,1-1 0,41 4 0,7-4 127,-1-4 0,1-3 1,0-3-1,-1-4 0,120-26 1,-74 4-6,-1-6 1,187-82 0,-254 94-58,0-3 1,-1-2-1,-2-2 1,-1-2-1,51-44 1,-82 60-52,-1 0 0,0-1 0,-2-1 0,0-1 0,-1 0 0,-1-1 0,0 0-1,-2-1 1,0 0 0,-2-1 0,0 0 0,-2 0 0,0-1 0,-1 0 0,3-34 0,-6 33-27,-2 0 0,-1 0 0,-1 0 0,-1 0 0,-2 0 0,0 0 0,-1 0 0,-1 1 0,-1 0 0,-1 1 0,-2-1 0,0 2 0,-1-1 0,-1 1 0,-1 1 0,-1 0 0,0 1 0,-2 1 0,0 0 0,-1 1 0,-1 1 0,0 0 0,-1 1 0,-1 2 0,0 0 0,-1 1 0,0 0 0,-33-11 0,16 10 18,-1 2 0,1 1 0,-2 2 0,-72-5 0,-166 10-123,112 4-296,151-1-426,1-1 0,-1 0 0,-17-4 0,27 4 108,1-1 1,-1 1-1,1-1 1,-1 0-1,1 0 1,0-1-1,0 1 1,-4-4-1,-23-31-11095</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29.430"/>
    </inkml:context>
    <inkml:brush xml:id="br0">
      <inkml:brushProperty name="width" value="0.025" units="cm"/>
      <inkml:brushProperty name="height" value="0.025" units="cm"/>
    </inkml:brush>
  </inkml:definitions>
  <inkml:trace contextRef="#ctx0" brushRef="#br0">1 0 16944,'2'12'1425,"3"6"-1102,0 0 0,1 0-1,1-1 1,1 0 0,1 0-1,0-1 1,1 0 0,22 26-1,70 79 755,144 129 0,138 89-1022,204 204 2893,-38 40 1403,-458-478-4403,-59-56-4054,-36-52-1299,-5-2 2486,-3-1-171,-25-20-7314</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29.774"/>
    </inkml:context>
    <inkml:brush xml:id="br0">
      <inkml:brushProperty name="width" value="0.025" units="cm"/>
      <inkml:brushProperty name="height" value="0.025" units="cm"/>
    </inkml:brush>
  </inkml:definitions>
  <inkml:trace contextRef="#ctx0" brushRef="#br0">0 347 19538,'0'0'2211,"4"11"-12,-2-6-2072,0 1 1,1 0-1,-1-1 1,1 1-1,0-1 1,1 0-1,-1 0 1,1 0-1,0 0 1,0-1-1,1 0 0,-1 0 1,1 0-1,0 0 1,7 3-1,212 113 829,93 57 822,-96-17 864,-220-158-2622,1-1 0,0 1 0,0-1 0,1 0 0,-1 0 0,0 0 0,0 0 0,1 0 1,-1-1-1,0 1 0,1 0 0,-1-1 0,0 0 0,1 0 0,-1 0 0,5 0 0,-6 0 0,1-1 1,-1 0-1,0 1 1,0-1-1,0 0 0,0 0 1,0 1-1,0-1 1,0 0-1,-1 0 0,1 0 1,0 0-1,0 0 1,-1 0-1,1 0 0,0-1 1,-1 1-1,1 0 1,-1 0-1,0 0 0,1-1 1,-1-1-1,1-10 79,0 0 0,-1 0 0,0 0 0,-1 1 0,-3-15 0,-35-178-99,22 125 0,-14-152 0,29 215-56,1-1 0,0 1 0,2 0 0,0 0 0,1-1 0,0 1 0,2 0 0,0 0 0,1 1-1,0-1 1,10-17 0,-3 7-4652,-7 0-6054</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7.922"/>
    </inkml:context>
    <inkml:brush xml:id="br0">
      <inkml:brushProperty name="width" value="0.025" units="cm"/>
      <inkml:brushProperty name="height" value="0.025" units="cm"/>
    </inkml:brush>
  </inkml:definitions>
  <inkml:trace contextRef="#ctx0" brushRef="#br0">20 101 14286,'0'0'7425,"0"9"-5145,-18 375 6496,18-381-8776,-1 34 0,6-29 0,8-21 0,-5 0 0,-1 0 0,-1 0 0,0-1 0,-1 0 0,0 0 0,-1 0 0,-1 0 0,0-1 0,-1 0 0,0 1 0,-1-1 0,-1 0 0,-3-23 0,-1 31 0,-2 17 0,-2 17 0,7-21 0,1 1 0,-1-1 0,2 1 0,-1-1 0,0 0 0,1 1 0,0-1 0,4 11 0,-5-16 0,1 0 0,0 0 0,-1 1 0,1-1 0,0 0 0,-1 0 0,1 0 0,0 0 0,0 0 0,0 0 0,0 0 0,0 0 0,0 0 0,0-1 0,0 1 0,0 0 0,1-1 0,-1 1 0,1 0 0,1-1 0,-1 0 0,0 0 0,0 1 0,0-2 0,0 1 0,0 0 0,0 0 0,1-1 0,-1 1 0,0-1 0,0 0 0,0 1 0,0-1 0,-1 0 0,1 0 0,2-2 0,3-2 0,-1 0 0,0 0 0,0-1 0,-1 0 0,1 0 0,-1 0 0,-1-1 0,1 1 0,-1-1 0,7-14 0,-7 11 0,0-1 0,0 1 0,0-1 0,-1 1 0,-1-1 0,0 0 0,1-15 0,-22 52 0,11-8 0,-1 1 0,2 0 0,1 1 0,0-1 0,1 1 0,2 0 0,0 0 0,-1 34 0,4-53 0,1 0 0,-1 0 0,0 0 0,0 0 0,1 0 0,-1 0 0,1-1 0,-1 1 0,1 0 0,-1 0 0,1 0 0,0-1 0,-1 1 0,1 0 0,0-1 0,-1 1 0,1 0 0,0-1 0,0 1 0,0-1 0,0 1 0,-1-1 0,1 0 0,0 1 0,0-1 0,0 0 0,0 0 0,0 0 0,0 1 0,0-1 0,0 0 0,0 0 0,0 0 0,0 0 0,0-1 0,0 1 0,0 0 0,0 0 0,0-1 0,0 1 0,-1 0 0,1-1 0,0 1 0,1-2 0,4 1 0,-1-1 0,0 0 0,0-1 0,0 1 0,0-1 0,8-6 0,-3 0 0,-2-1 0,1 0 0,-1 0 0,0-1 0,-1 0 0,-1 0 0,0 0 0,0-1 0,-1 0 0,0 0 0,-1-1 0,-1 1 0,0-1 0,-1 0 0,0 0 0,0-14 0,-2 27 0,0 0 0,-1 0 0,1-1 0,0 1 0,0 0 0,-1 0 0,1 0 0,0-1 0,-1 1 0,1 0 0,-1 0 0,1 0 0,0 0 0,-1 0 0,1 0 0,0-1 0,-1 1 0,1 0 0,0 0 0,-1 0 0,1 0 0,-1 0 0,1 1 0,0-1 0,-1 0 0,1 0 0,0 0 0,-1 0 0,1 0 0,0 0 0,-1 1 0,1-1 0,0 0 0,-1 0 0,1 0 0,0 1 0,-1-1 0,1 0 0,0 1 0,0-1 0,-1 0 0,1 0 0,0 1 0,0-1 0,-1 1 0,-15 12 0,13-10 0,-42 57 0,43-57 0,0 0 0,0 0 0,0 0 0,1 1 0,-1-1 0,1 0 0,0 1 0,0-1 0,0 1 0,1 0 0,-1-1 0,1 1 0,0 0 0,0-1 0,0 1 0,0-1 0,1 1 0,0 4 0,1-6 0,0 1 0,1 0 0,-1 0 0,0-1 0,1 1 0,-1-1 0,1 0 0,0 0 0,0 0 0,0 0 0,0 0 0,0-1 0,0 1 0,1-1 0,-1 0 0,0 0 0,1 0 0,-1-1 0,1 1 0,5 0 0,-4 0 0,-1-1 0,1 1 0,0-1 0,0 0 0,-1 0 0,1-1 0,0 1 0,0-1 0,-1 0 0,1 0 0,-1-1 0,1 1 0,-1-1 0,8-4 0,-8 3 0,-1 0 0,1 0 0,-1 0 0,0-1 0,0 1 0,0-1 0,-1 0 0,1 0 0,-1 0 0,0 0 0,0 0 0,0 0 0,-1 0 0,1-1 0,-1 1 0,0 0 0,-1-1 0,1 0 0,-1 1 0,1-1 0,-2-6 0,0 10 0,0 0 0,0 0 0,0 0 0,0 0 0,0 1 0,-1-1 0,1 0 0,0 1 0,0-1 0,-1 1 0,1-1 0,0 1 0,-1 0 0,1 0 0,0-1 0,-1 1 0,1 0 0,0 0 0,-1 0 0,1 0 0,0 1 0,-1-1 0,1 0 0,0 1 0,-1-1 0,1 1 0,0-1 0,0 1 0,-1-1 0,1 1 0,0 0 0,0 0 0,-2 1 0,4-2 0,-1 1 0,1-1 0,-1 1 0,1-1 0,0 0 0,-1 1 0,1-1 0,0 0 0,-1 1 0,1-1 0,0 0 0,-1 0 0,1 0 0,0 0 0,0 0 0,-1 0 0,1 0 0,0 0 0,0 0 0,-1 0 0,1 0 0,0 0 0,-1 0 0,1 0 0,0-1 0,-1 1 0,2-1 0,23-6 0,-17 0 0,0 1 0,0-1 0,-1 0 0,0-1 0,-1 0 0,1 0 0,-2 0 0,1-1 0,-1 0 0,0 0 0,-1 0 0,0-1 0,0 1 0,-1-1 0,2-13 0,2-8 0,-2 0 0,-1 0 0,1-53 0,-5 84 0,-1 0 0,1 0 0,0 0 0,0 0 0,0 0 0,0 0 0,0 0 0,0 0 0,0 0 0,0 0 0,0 0 0,0 0 0,0 0 0,0 0 0,0 0 0,0 0 0,-1 0 0,1 0 0,0 0 0,0 0 0,0 0 0,0 0 0,0 0 0,0 0 0,0 0 0,0 0 0,0 0 0,0 0 0,0 0 0,-1 0 0,1 0 0,0 0 0,0 0 0,0 0 0,0 0 0,0 0 0,0 0 0,0 0 0,0 0 0,0 0 0,0 0 0,0 0 0,0 0 0,0-1 0,0 1 0,0 0 0,0 0 0,0 0 0,0 0 0,0 0 0,0 0 0,0 0 0,0 0 0,-1 0 0,1 0 0,0 0 0,0 0 0,0-1 0,1 1 0,-1 0 0,0 0 0,-7 10 0,-5 15 0,3 0 0,1 1 0,1 0 0,2 1 0,1-1 0,0 1 0,2 0 0,2 0 0,0 0 0,6 38 0,-4-57 0,0 0 0,1 0 0,0 0 0,0-1 0,1 1 0,0-1 0,9 13 0,-12-18 0,1 1 0,0 0 0,0-1 0,0 1 0,1-1 0,-1 0 0,0 0 0,1 1 0,0-2 0,-1 1 0,1 0 0,0-1 0,0 1 0,0-1 0,0 0 0,0 0 0,0 0 0,0 0 0,1 0 0,-1-1 0,0 1 0,4-1 0,-6-4 0,0 0 0,-1 0 0,1 0 0,-1 0 0,0 0 0,0 0 0,-1 0 0,1 0 0,-2-6 0,-5-11 0,0 0 0,-2 0 0,-20-36 0,18 37 0,0-1 0,2-1 0,-9-27 0,18 48 0,0 0 0,0 1 0,0-1 0,0 0 0,1 1 0,-1-1 0,0 1 0,0-1 0,1 0 0,-1 1 0,0-1 0,1 1 0,-1-1 0,0 1 0,1-1 0,-1 1 0,1-1 0,-1 1 0,1-1 0,-1 1 0,1-1 0,-1 1 0,1 0 0,-1-1 0,1 1 0,0 0 0,-1 0 0,1-1 0,-1 1 0,1 0 0,0 0 0,-1 0 0,1 0 0,0 0 0,-1 0 0,1 0 0,0 0 0,-1 0 0,2 0 0,38 0 0,-28 1 0,-8-1-97,0 0-441,-1 0-1,0 0 1,1 0-1,-1 0 1,0 0-1,1-1 1,-1 1-1,0-1 1,1 0 0,-1 0-1,0 0 1,0 0-1,0-1 1,0 1-1,5-4 1,-7-5-5772</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0.795"/>
    </inkml:context>
    <inkml:brush xml:id="br0">
      <inkml:brushProperty name="width" value="0.025" units="cm"/>
      <inkml:brushProperty name="height" value="0.025" units="cm"/>
    </inkml:brush>
  </inkml:definitions>
  <inkml:trace contextRef="#ctx0" brushRef="#br0">1 63 19218,'0'0'7869,"4"13"-7095,82 214 843,-42-118-974,52 195 1,-65-128 1358,-30-321-2002,-28-151 0,-2-86 0,29 379 0,0 0 0,0 0 0,0 0 0,0 0 0,0 0 0,1 0 0,-1 0 0,1 0 0,0 0 0,0 0 0,0 0 0,0 0 0,1 1 0,-1-1 0,1 0 0,0 1 0,3-5 0,-2 6 0,0-1 0,-1 0 0,1 1 0,0 0 0,0 0 0,0 0 0,0 0 0,0 0 0,0 1 0,0-1 0,0 1 0,1 0 0,-1 0 0,0 0 0,0 0 0,5 1 0,-5 0 0,0-1 0,0 1 0,0 0 0,0 0 0,0 1 0,-1-1 0,1 0 0,0 1 0,-1 0 0,1-1 0,-1 1 0,0 0 0,1 0 0,-1 1 0,0-1 0,0 0 0,-1 1 0,1-1 0,0 1 0,-1 0 0,1-1 0,-1 1 0,0 0 0,0 0 0,0 0 0,0 0 0,-1 0 0,1 0 0,-1 0 0,0 0 0,0 4 0,1 6 0,-1 0 0,0 1 0,-1-1 0,0 0 0,-7 26 0,2-19 0,-1-1 0,-1 1 0,-1-1 0,-1-1 0,0 1 0,-2-2 0,0 1 0,0-2 0,-25 25 0,36-39 2,0-1 0,-1 0 0,1 0 0,0 1 0,-1-1 0,1 0 0,0 0 0,-1-1 0,1 1 0,-1 0 0,0 0 1,1-1-1,-1 1 0,0-1 0,1 1 0,-3-1 0,4 0-1,-1 0 0,1 0 0,-1 0 0,1-1 0,-1 1 0,1 0 1,-1-1-1,1 1 0,-1 0 0,1-1 0,0 1 0,-1-1 0,1 1 0,0 0 0,-1-1 1,1 1-1,0-1 0,0 1 0,-1-1 0,1 1 0,0-1 0,0 0 0,0 1 1,0-1-1,0 1 0,-1-1 0,1 1 0,0-1 0,0 1 0,1-2 0,-1-2-27,0 0-1,1 0 0,-1 0 1,1 0-1,0 0 0,1 0 1,-1 0-1,0 0 0,1 1 0,0-1 1,0 1-1,3-5 0,41-36-4094,7 8-3822,-11 12 10</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2.042"/>
    </inkml:context>
    <inkml:brush xml:id="br0">
      <inkml:brushProperty name="width" value="0.025" units="cm"/>
      <inkml:brushProperty name="height" value="0.025" units="cm"/>
    </inkml:brush>
  </inkml:definitions>
  <inkml:trace contextRef="#ctx0" brushRef="#br0">117 528 19538,'0'0'11611,"-8"0"-11392,1 0-138,1 1-1,-1 0 0,1 0 1,-1 1-1,1 0 1,0 0-1,0 0 0,-7 5 1,10-6-53,0 0 0,0 1 0,1-1 0,-1 1 0,1 0 1,-1 0-1,1 0 0,0 0 0,-1 1 0,1-1 0,0 0 0,1 1 0,-1 0 1,0-1-1,1 1 0,-1 0 0,1 0 0,0 0 0,0 0 0,0 0 1,0 0-1,1 0 0,-1 4 0,1-6-28,1 0 0,-1 0 0,1 0 0,-1 0 0,1 0 0,-1 0 0,1 0 0,-1 0 0,1-1 0,0 1 0,0 0 0,-1-1 0,1 1 0,0 0 0,0-1 0,0 1 0,0-1 0,0 1 0,0-1 0,-1 1 0,1-1 0,0 0 0,0 0 0,0 1 0,0-1 0,1 0 0,-1 0 0,0 0 0,0 0 0,0 0 0,1 0 0,43-1 0,-36 0 0,47-8 0,-46 6 0,-1 1 0,2 0 0,-1 1 0,16-1 0,-25 2 0,0 0 0,0 0 0,0 1 0,0-1 0,0 0 0,0 0 0,0 1 0,0-1 0,-1 1 0,1-1 0,0 1 0,0-1 0,0 1 0,-1-1 0,1 1 0,0 0 0,0-1 0,-1 1 0,1 0 0,-1 0 0,1-1 0,-1 1 0,1 0 0,-1 0 0,1 0 0,-1 0 0,0 0 0,1 1 0,2 29 0,-3-30 0,-19-71 0,2-20 0,58 111 0,-37-19 0,-1 0 0,1-1 0,0 1 0,-1-1 0,1 1 0,0-1 0,0-1 0,0 1 0,0 0 0,0-1 0,0 0 0,0 0 0,0 0 0,0-1 0,0 1 0,0-1 0,-1 0 0,1 0 0,0 0 0,0 0 0,-1-1 0,1 0 0,0 1 0,-1-2 0,0 1 0,1 0 0,-1 0 0,0-1 0,0 0 0,0 0 0,3-4 0,2-4 0,0-1 0,-1 0 0,0-1 0,-1 1 0,0-1 0,-1-1 0,6-23 0,-5-2 0,-8 27 0,-2 16 0,-2 4 0,1 0 0,1 1 0,-1-1 0,1 1 0,1 0 0,0 1 0,0-1 0,1 0 0,-2 14 0,0 8 0,0 51 0,3-78 0,1-1 0,0 0 0,1 1 0,-1-1 0,0 0 0,1 1 0,0-1 0,0 0 0,0 0 0,0 0 0,0 1 0,1-1 0,-1-1 0,1 1 0,0 0 0,0 0 0,2 2 0,-2-3 0,1-1 0,-1 1 0,1-1 0,-1 0 0,1 0 0,0 0 0,-1 0 0,1 0 0,0 0 0,0-1 0,0 0 0,0 1 0,-1-1 0,1 0 0,0 0 0,0-1 0,0 1 0,0 0 0,0-1 0,4-2 0,0 1-55,-1 0 0,1-1 0,-1 0 0,0 0 0,0-1 0,0 0-1,-1 0 1,1 0 0,-1 0 0,0-1 0,0 0 0,-1 0 0,1-1 0,-1 1 0,0-1 0,-1 0 0,1 0 0,-1 0-1,0 0 1,-1-1 0,2-6 0,3-10-450,-1 0 0,-1 0 0,0 0 0,0-45 0,-2-77-5483,-3 47 5375,-1 10 5703,1 86-2533,0 23-112,0 37-2363,2 1 0,19 114 0,40 68-82,-66-277 0,-3-18 0,0 30 0,0 0 0,-2 0 0,-1 1 0,0 0 0,-2 1 0,-1 0 0,-17-20 0,13 27 0,18 15 0,0 0 0,0 0 0,0 0 0,0 0 0,0 0 0,-1 0 0,1 0 0,0 0 0,0 0 0,0 0 0,0 0 0,-1 0 0,1 0 0,0 0 0,0 0 0,0 0 0,0 0 0,-1 0 0,1 0 0,0 0 0,0 0 0,0 0 0,0 0 0,-1 0 0,1 0 0,0 0 0,0 0 0,0 0 0,0 0 0,0 0 0,-1 0 0,1 1 0,0-1 0,0 0 0,0 0 0,0 0 0,0 0 0,0 0 0,0 0 0,-1 1 0,1-1 0,0 0 0,0 0 0,0 0 0,0 0 0,0 1 0,0-1 0,0 0 0,1 2 0,-1 0 0,1-1 0,0 1 0,-1-1 0,1 1 0,0-1 0,0 1 0,0-1 0,1 1 0,-1-1 0,0 0 0,0 0 0,1 1 0,-1-1 0,1 0 0,-1 0 0,1 0 0,-1-1 0,4 2 0,9 4-656,0 0-1,1-1 1,-1-1 0,1-1-1,0 0 1,0-1 0,1 0-1,19-1 1,-25-1 251,0 0 1,0-1-1,0 0 0,0 0 0,0-1 1,0-1-1,-1 1 0,1-2 0,-1 1 0,0-1 1,0-1-1,0 1 0,14-11 0,-14 1 7933,-20 23-2945,3 3-5526,1 4 984,1-1-1,0 1 1,1 0 0,1 1-1,1-1 1,0 1-1,1 0 1,1-1-1,1 25 1,0-39-41,-1-1 0,1 1 0,0 0 0,0-1 0,0 1 0,0 0 0,0-1 0,1 1 0,-1 0 0,0-1 0,1 1 0,-1-1 0,1 1 0,-1-1 0,1 1 0,0-1 0,0 1 0,0-1 0,0 1 0,0-1 0,0 0 0,0 0 0,0 0 0,0 1 0,1-1 0,-1 0 0,0-1 0,1 1 0,-1 0 0,1 0 0,-1 0 0,1-1 0,-1 1 0,1-1 0,-1 1 0,1-1 0,0 0 0,-1 0 0,1 1 0,2-1 0,-1-1 0,1 0 0,-1 0 0,1 0 0,-1 0 0,1 0 0,-1-1 0,0 1 0,0-1 0,0 0 0,0 0 0,0 0 0,0 0 0,0-1 0,-1 1 0,1-1 0,-1 1 0,4-6 0,1-4 0,0 0 0,-1 0 0,0-1 0,-1 1 0,0-2 0,-1 1 0,0 0 0,-1-1 0,-1 1 0,0-1 0,-1 0 0,0 0 0,-2-14 0,1 27-8,0 0 0,0 0 0,-1 0 0,1 0 1,0 0-1,-1 0 0,1 0 0,-1 0 0,1 0 0,-1 0 0,1 0 0,-1 0 1,0 1-1,1-1 0,-1 0 0,0 0 0,0 1 0,0-1 0,1 0 0,-1 1 1,0-1-1,0 1 0,0-1 0,0 1 0,0-1 0,0 1 0,0 0 0,0 0 1,0-1-1,0 1 0,0 0 0,-1 0 0,1 0 0,0 0 0,0 0 0,0 0 1,0 0-1,0 1 0,0-1 0,0 0 0,0 1 0,0-1 0,-2 1 0,-47 22-3316,43-19 1753,-3 0-10035</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2.592"/>
    </inkml:context>
    <inkml:brush xml:id="br0">
      <inkml:brushProperty name="width" value="0.025" units="cm"/>
      <inkml:brushProperty name="height" value="0.025" units="cm"/>
    </inkml:brush>
  </inkml:definitions>
  <inkml:trace contextRef="#ctx0" brushRef="#br0">0 156 21172,'19'0'3011,"4"0"448,8-7-640,9-6-1538,7-3-672,-1-4-481,3 0-385,-6-4-2241,-4-5-3524,-11 2-5893</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3.152"/>
    </inkml:context>
    <inkml:brush xml:id="br0">
      <inkml:brushProperty name="width" value="0.025" units="cm"/>
      <inkml:brushProperty name="height" value="0.025" units="cm"/>
    </inkml:brush>
  </inkml:definitions>
  <inkml:trace contextRef="#ctx0" brushRef="#br0">16 283 11819,'-2'-10'3967,"-6"-27"-1088,2 13 4486,19 58-4482,123 307-604,-133-333-2103,1 0 0,1-1 0,-1 1 0,12 12 0,-16-19-162,1 0 1,0 0 0,0 0 0,0-1 0,0 1-1,-1 0 1,1 0 0,0-1 0,1 1 0,-1 0-1,0-1 1,0 1 0,0-1 0,0 0 0,0 1-1,0-1 1,1 0 0,-1 1 0,0-1 0,0 0-1,0 0 1,1 0 0,-1 0 0,0 0 0,0-1-1,1 1 1,-1 0 0,0 0 0,0-1 0,0 1-1,0-1 1,0 1 0,0-1 0,0 0-1,0 1 1,0-1 0,0 0 0,0 1 0,0-1-1,0 0 1,0 0 0,0 0 0,-1 0 0,1 0-1,0 0 1,0-2 0,7-12-15,0-1 0,-1 0 0,-1-1 0,-1 1 0,0-1 0,-1 0 0,3-31 0,-3 21 0,8-54 0,-4-1 0,-3 1 0,-8-112 0,2 186-259,2 9-463,1 23-1768,6 48-4876,-4-35 10</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3.652"/>
    </inkml:context>
    <inkml:brush xml:id="br0">
      <inkml:brushProperty name="width" value="0.025" units="cm"/>
      <inkml:brushProperty name="height" value="0.025" units="cm"/>
    </inkml:brush>
  </inkml:definitions>
  <inkml:trace contextRef="#ctx0" brushRef="#br0">24 280 17232,'0'0'9754,"8"-3"-8431,-5 2-1205,0-1-1,0 0 0,0 1 1,0-1-1,0 0 0,0-1 1,-1 1-1,1 0 0,-1-1 0,1 0 1,-1 1-1,0-1 0,0 0 1,-1 0-1,1 0 0,0 0 1,-1 0-1,0-1 0,0 1 1,0 0-1,0-1 0,0 1 0,-1-1 1,0 1-1,1-1 0,-1 1 1,0 0-1,-1-1 0,1 1 1,-1-1-1,1 1 0,-1-1 0,0 1 1,0 0-1,-1 0 0,1-1 1,-3-2-1,4 4-117,-1 0 0,0 1 0,0-1 0,0 0 0,0 1 0,0-1 0,0 1 0,0-1 0,0 1 0,0 0 0,-1 0 0,1-1 0,-1 1 0,1 0 0,-1 0 0,1 0 0,-1 1 0,1-1 0,-1 0 0,0 0 0,1 1 0,-1-1 0,0 1 0,0 0 0,0-1 0,-2 1 0,2 1 0,1-1 0,-1 1 0,1 0 0,-1-1 0,1 1 0,0 0 0,-1 0 0,1 0 0,0 0 0,0 0 0,0 0 0,-1 0 0,1 1 0,0-1 0,1 0 0,-1 1 0,0-1 0,0 0 0,1 1 0,-1-1 0,0 1 0,1-1 0,-1 1 0,1 0 0,0-1 0,0 1 0,0-1 0,0 4 0,-2 14 0,0 1 0,2-1 0,1 1 0,0-1 0,5 26 0,-5-41 0,1 1 0,-1 0 0,1-1 0,0 1 0,0-1 0,0 0 0,0 1 0,1-1 0,0 0 0,0 0 0,6 6 0,-7-8 0,1 0 0,0-1 0,0 1 0,0 0 0,0-1 0,0 0 0,0 1 0,0-1 0,0-1 0,1 1 0,-1 0 0,0-1 0,1 1 0,-1-1 0,0 0 0,1 0 0,-1-1 0,0 1 0,4-1 0,-3 0 0,0 0 0,-1 0 0,1-1 0,-1 1 0,1-1 0,-1 1 0,0-1 0,1 0 0,-1 0 0,0-1 0,0 1 0,0-1 0,-1 1 0,1-1 0,3-5 0,29-53 0,-16 23 0,-18 36 0,0 0 0,-1 0 0,1 1 0,0-1 0,-1 0 0,0 0 0,1 0 0,-1-1 0,0 1 0,0 0 0,0 0 0,-1 0 0,1 0 0,0 0 0,-1 0 0,1 0 0,-1 0 0,0-1 0,-20-41 0,7 17 0,11 19 0,0 0 0,0 0 0,1-1 0,0 1 0,1-1 0,0 0 0,0 0 0,1 1 0,1-12 0,0 19-46,-1-1 1,1 1-1,-1 0 0,1 0 0,0 0 1,-1 0-1,1 0 0,0 0 0,0 0 1,0 0-1,0 0 0,0 0 1,0 1-1,0-1 0,0 0 0,0 1 1,0-1-1,0 0 0,0 1 0,1-1 1,-1 1-1,0 0 0,0 0 1,1-1-1,-1 1 0,2 0 0,47-3-3084,-22 2 69,-4-6-4498,-1-8-4265</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3.995"/>
    </inkml:context>
    <inkml:brush xml:id="br0">
      <inkml:brushProperty name="width" value="0.025" units="cm"/>
      <inkml:brushProperty name="height" value="0.025" units="cm"/>
    </inkml:brush>
  </inkml:definitions>
  <inkml:trace contextRef="#ctx0" brushRef="#br0">4 0 16464,'0'0'7655,"-2"13"-6790,1 12-324,1 0 1,1 1-1,1-1 0,1-1 1,1 1-1,14 44 1,-14-57-331,2 8-18,1 0 0,14 26 0,-20-43-178,0 0 0,0-1 0,1 1 0,-1 0 0,1-1 0,0 1 0,-1-1 0,1 0 0,0 1 0,1-1 0,-1 0 0,0 0 0,1 0 0,-1-1 0,1 1 0,-1-1 0,1 1 0,0-1 0,-1 0 0,1 0 0,0 0 0,0 0 0,0 0 0,0-1 0,4 1 0,-4-2 5,0 0 0,0-1 0,-1 1 1,1-1-1,0 1 0,-1-1 0,1 0 1,-1 0-1,0 0 0,1 0 0,-1 0 1,0-1-1,2-2 0,-3 3 1,0 0 0,0 1 0,1-1 0,-1 0 0,0 1 1,1-1-1,-1 1 0,1 0 0,-1-1 0,1 1 0,0 0 0,0 0 0,0 0 0,-1 0 0,1 0 1,0 1-1,0-1 0,0 1 0,0-1 0,0 1 0,3-1 0,-4 6 186,0 0-1,0 0 1,0 0-1,-1 0 1,0 0 0,0 0-1,0 0 1,-1-1-1,0 7 1,-1-6-207,0-1 0,0 1 0,0 0 0,0 0 0,-1-1 0,0 1 0,0-1 0,0 0 0,0 0 0,-1 0 0,0 0 0,0-1 0,0 0 0,0 1 0,0-1 0,0-1 0,-1 1 0,0-1 0,1 1 0,-1-1 0,0-1 0,0 1 0,0-1 0,0 0 0,0 0 0,-1 0 0,1-1 0,0 1 0,0-2 0,0 1 0,-1 0 0,-7-2 0,12 1-138,-1 1 1,0-1-1,1 1 0,-1-1 1,0 1-1,1-1 0,-1 0 0,1 0 1,-1 0-1,1 0 0,-1 0 1,1 0-1,0 0 0,-1-1 1,1 1-1,0 0 0,0-1 1,0 1-1,0-1 0,0 1 0,0-1 1,0 0-1,1 1 0,-1-1 1,1 0-1,-1 1 0,1-1 1,0 0-1,-1 0 0,1 1 1,0-1-1,0 0 0,0 0 1,0 0-1,1 1 0,-1-1 0,0 0 1,1 1-1,-1-1 0,2-2 1,0-2-698,0 0 0,1 1 0,0-1 0,0 1 0,0 0 0,0 0 0,1 0 0,0 0 0,0 1 0,8-8 0,13-6-7141</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4.383"/>
    </inkml:context>
    <inkml:brush xml:id="br0">
      <inkml:brushProperty name="width" value="0.025" units="cm"/>
      <inkml:brushProperty name="height" value="0.025" units="cm"/>
    </inkml:brush>
  </inkml:definitions>
  <inkml:trace contextRef="#ctx0" brushRef="#br0">0 198 13036,'0'0'4751,"9"-1"-640,-3-1-3623,-1 1 0,1-1-1,-1 0 1,0 0 0,1 0-1,-1-1 1,0 0 0,0 0 0,-1 0-1,1-1 1,-1 1 0,1-1 0,-1 0-1,0-1 1,-1 1 0,1-1 0,-1 1-1,0-1 1,0 0 0,0 0-1,3-9 1,10-39-314,-15 50-177,0-1 0,-1 0 1,1 1-1,-1-1 0,1 0 1,-1 1-1,0-1 0,-1 0 1,1 0-1,-1 1 0,0-1 1,-1-4-1,2 7 3,-1 1 0,1-1 0,-1 1 0,1-1 0,-1 1 0,1-1 0,-1 1 0,1 0 0,-1-1 0,0 1 0,1 0 0,-1-1 0,0 1 0,1 0 0,-1 0 0,0 0 0,1 0 0,-1 0 0,0-1 0,1 1 0,-1 0 0,0 1 0,1-1 0,-1 0 0,0 0 0,1 0 0,-1 0 0,0 0 0,1 1 0,-1-1 0,1 0 0,-1 1 0,0-1 0,1 0 0,-1 1 0,1-1 0,-1 1 0,1-1 0,-1 0 0,1 1 0,-1 0 0,1-1 0,0 1 0,-1-1 0,1 1 0,0-1 0,-1 1 0,1 1 0,-20 29 0,14-11 0,0 0 0,1 0 0,1 0 0,1 1 0,1 0 0,1 0 0,3 35 0,-2-53-11,0-1 1,-1 0-1,2 0 0,-1 0 1,0 0-1,0 1 0,1-1 1,-1 0-1,1 0 0,0 0 1,0 0-1,-1 0 0,1 0 1,1 0-1,-1-1 0,0 1 0,0 0 1,1 0-1,-1-1 0,1 1 1,-1-1-1,1 1 0,-1-1 1,1 0-1,0 0 0,0 1 1,0-1-1,0-1 0,0 1 1,0 0-1,0 0 0,0-1 1,0 1-1,0-1 0,0 1 1,3-1-1,-1-1-114,1 1 0,-1-1 0,1 0 0,-1 0 0,0 0 0,1-1 0,-1 0 0,0 0 0,0 0 0,0 0 0,0 0 0,-1-1 0,1 0 0,0 0 0,-1 0 0,5-5 0,2-5-2960,0-1-1,-1 0 1,13-26-1,2-11-7676</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4.726"/>
    </inkml:context>
    <inkml:brush xml:id="br0">
      <inkml:brushProperty name="width" value="0.025" units="cm"/>
      <inkml:brushProperty name="height" value="0.025" units="cm"/>
    </inkml:brush>
  </inkml:definitions>
  <inkml:trace contextRef="#ctx0" brushRef="#br0">98 1 1794,'0'0'23948,"-10"7"-21856,3-2-1845,1 0 0,-1 1 0,1-1 0,0 1 0,1 1 0,0-1 0,0 1 0,0-1 0,0 2 0,1-1 0,1 0 0,-1 1 0,1 0 0,-4 13 0,4-9 8,1 1 0,0-1 0,-1 22 0,3-34-256,0 1 1,1-1 0,-1 0-1,0 1 1,0-1 0,0 1-1,0-1 1,1 0-1,-1 1 1,0-1 0,0 0-1,1 1 1,-1-1 0,0 0-1,1 1 1,-1-1 0,0 0-1,1 0 1,-1 1-1,1-1 1,-1 0 0,0 0-1,1 0 1,-1 0 0,1 1-1,-1-1 1,0 0 0,1 0-1,-1 0 1,1 0-1,-1 0 1,1 0 0,-1 0-1,0 0 1,1 0 0,-1 0-1,1 0 1,-1-1-1,1 1 1,-1 0 0,0 0-1,1 0 1,-1 0 0,0-1-1,1 1 1,-1 0 0,1-1-1,-1 1 1,0 0-1,1-1 1,21-12 62,-12 5 25,58-39-1426,-64 44 1259,1 0 0,0 0-1,0 1 1,0-1 0,1 1-1,-1 1 1,0-1 0,1 1-1,-1 0 1,1 0-1,8 0 1,-13 3 178,0 0 0,0 1 0,0-1 0,0 0-1,-1 0 1,1 1 0,-1-1 0,0 0 0,0 1 0,1-1 0,-1 0-1,-1 1 1,0 4 0,1-3 123,1 9-165,-2 0 1,0 0-1,0-1 1,-1 1-1,-1 0 1,0-1-1,-1 0 0,0 1 1,-1-1-1,0-1 1,-1 1-1,0-1 1,-9 12-1,14-22-57,0 1 0,0-1 0,0 0 1,0 0-1,0 1 0,0-1 0,0 0 0,0 0 0,0 0 0,0 0 0,-1 0 1,1 0-1,0-1 0,-1 1 0,1 0 0,-1-1 0,1 1 0,0-1 0,-1 1 1,0-1-1,1 0 0,-3 1 0,3-2-8,0 1-1,0-1 1,0 0-1,0 0 1,0 1-1,0-1 1,1 0-1,-1 0 1,0 0-1,0 0 1,1 0-1,-1 0 1,0 0 0,1 0-1,-1 0 1,1 0-1,-1 0 1,1 0-1,0-1 1,-1 1-1,1-1 1,-2-11-459,0 1 1,1 0-1,0-25 1,2 27-1506,0-1-1,0 1 1,1-1-1,1 1 1,3-13-1,11-14-8494</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5.100"/>
    </inkml:context>
    <inkml:brush xml:id="br0">
      <inkml:brushProperty name="width" value="0.025" units="cm"/>
      <inkml:brushProperty name="height" value="0.025" units="cm"/>
    </inkml:brush>
  </inkml:definitions>
  <inkml:trace contextRef="#ctx0" brushRef="#br0">57 0 7559,'0'0'22635,"-8"10"-21850,-26 30-332,32-38-439,0 0-1,1 0 0,-1 1 0,1-1 0,0 0 1,0 1-1,0-1 0,0 1 0,0 0 1,1-1-1,-1 1 0,1 0 0,0-1 0,0 1 1,0 0-1,0-1 0,0 1 0,1 4 1,-1-5 4,1-1 1,-1 1-1,1-1 1,-1 0-1,1 1 1,0-1 0,0 0-1,-1 0 1,1 1-1,0-1 1,0 0-1,0 0 1,0 0 0,0 0-1,1 0 1,-1 0-1,0 0 1,0-1-1,1 1 1,-1 0 0,0-1-1,1 1 1,-1 0-1,1-1 1,-1 0 0,3 1-1,126 0 137,-129-1-151,1 0 0,-1 1 0,1-1 0,-1 0 0,1 1 0,-1-1 0,1 1-1,-1 0 1,1 0 0,-1-1 0,0 1 0,1 0 0,-1 0 0,0 0 0,0 0 0,1 0 0,-1 1 0,0-1 0,0 0 0,0 0 0,-1 1 0,1-1 0,0 1 0,0-1 0,-1 1-1,1-1 1,-1 1 0,1-1 0,-1 1 0,0-1 0,0 1 0,0-1 0,1 1 0,-1 0 0,-1-1 0,1 1 0,0-1 0,0 1 0,-1 0 0,1-1 0,-1 1 0,1-1-1,-2 3 1,-1 5 33,0 0-1,0 0 0,-1-1 0,0 1 1,-1-1-1,-6 9 0,7-12-36,-32 38 0,34-41 0,-1 0 0,1 0 0,-1 0 0,0 0 0,1-1 0,-1 1 0,0-1 0,0 1 0,0-1 0,0 0 0,0 0 0,0-1 0,0 1 0,-1 0 0,-2-1 0,5 0-15,1 0 0,-1 0 1,0 0-1,1 0 0,-1-1 0,1 1 0,-1 0 1,0 0-1,1-1 0,-1 1 0,1 0 0,-1-1 1,1 1-1,-1-1 0,1 1 0,-1-1 0,1 1 1,0-1-1,-1 1 0,1-1 0,-1 1 0,1-1 1,0 1-1,0-1 0,-1 0 0,1 1 0,0-2 1,-4-26-1166,10-27-3088,6 22-2383,4-1-2745</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5.630"/>
    </inkml:context>
    <inkml:brush xml:id="br0">
      <inkml:brushProperty name="width" value="0.025" units="cm"/>
      <inkml:brushProperty name="height" value="0.025" units="cm"/>
    </inkml:brush>
  </inkml:definitions>
  <inkml:trace contextRef="#ctx0" brushRef="#br0">43 304 15246,'0'0'15743,"-6"4"-15305,1-1-319,-10 3 633,-2-22-283,17 69-469,1-51 0,0 1 0,-1 0 0,1-1 0,0 1 0,0 0 0,1-1 0,-1 1 0,0-1 0,1 0 0,0 0 0,-1 1 0,1-1 0,0 0 0,0 0 0,0 0 0,0-1 0,1 1 0,-1-1 0,0 1 0,1-1 0,-1 0 0,6 2 0,-5-2 0,1-1 0,-1 0 0,1 0 0,-1 0 0,1 0 0,-1-1 0,1 1 0,-1-1 0,1 0 0,-1 0 0,0 0 0,1-1 0,-1 1 0,0-1 0,0 0 0,0 0 0,4-3 0,81-65 0,-54 42 0,1 0 0,55-31 0,-89 58 0,0 0 0,0 0 0,0 0 0,0 0 0,0 1 0,1-1 0,-1 0 0,0 1 0,1-1 0,-1 1 0,0-1 0,1 1 0,-1 0 0,1-1 0,-1 1 0,0 0 0,1 0 0,-1 0 0,1 0 0,-1 0 0,1 1 0,-1-1 0,0 0 0,1 1 0,-1-1 0,1 0 0,-1 1 0,0 0 0,0-1 0,1 1 0,-1 0 0,0 0 0,0 0 0,0 0 0,0 0 0,0 0 0,0 0 0,0 0 0,0 0 0,0 0 0,0 0 0,0 2 0,0-2 0,-1 0 0,1 0 0,-1-1 0,1 1 0,-1 0 0,1-1 0,0 1 0,-1 0 0,1-1 0,0 1 0,0-1 0,-1 1 0,1-1 0,0 0 0,0 1 0,0-1 0,0 0 0,0 1 0,-1-1 0,1 0 0,0 0 0,0 0 0,0 0 0,0 0 0,0 0 0,0 0 0,0 0 0,0 0 0,0 0 0,-1-1 0,1 1 0,0 0 0,0-1 0,0 1 0,0 0 0,-1-1 0,1 1 0,0-1 0,0 1 0,-1-1 0,2 0 0,36-31 0,-30 24 0,9-7-123,0 1 0,33-19-1,-43 29 76,0 0-1,0 1 0,0 0 0,1 0 0,0 1 0,-1 0 1,1 0-1,0 1 0,0 0 0,0 1 0,9-1 0,-14 2 27,-1 0-1,1 0 0,0 0 0,0 0 0,-1 0 1,1 0-1,0 1 0,-1-1 0,1 1 0,-1 0 1,0 0-1,1 0 0,-1 0 0,0 0 0,0 0 1,-1 1-1,1-1 0,0 1 0,-1-1 0,1 1 1,-1-1-1,0 1 0,0 0 0,0 0 0,0 0 1,-1-1-1,2 6 0,2 12 57,-1 0 0,1 38 0,-3-45-37,6 223 1498,-7-236-1495,0 0 0,0 0 0,0 0 0,0 1 0,0-1 0,0 0 0,0 0 0,0 0 0,0 1 0,0-1 0,0 0 0,0 0 0,0 1 0,0-1 0,0 0 0,0 0 0,0 0 0,0 1 0,0-1 0,0 0 0,0 0 0,0 0 0,0 1 0,0-1 0,-1 0 0,1 0 0,0 0 0,0 1 0,0-1 0,0 0 0,0 0 0,-1 0 0,1 0 0,0 0 0,0 1 0,0-1 0,-1 0 0,1 0 0,0 0 0,0 0 0,0 0 0,-1 0 0,1 0 0,0 0 0,0 0 0,-1 0 0,1 0 0,0 0 0,0 0 0,0 0 0,-1 0 0,1 0 0,0 0 0,0 0 0,-1 0 0,1 0 0,0 0 0,0 0 0,0 0 0,-1-1 0,1 1 0,0 0 0,0 0 0,0 0 0,-1-1 0,-7-7 0,0-5 0,0 0 0,1-1 0,1 0 0,1-1 0,0 1 0,0-1 0,2 0 0,0 0 0,0 0 0,2 0 0,0-1 0,0 1 0,4-29 0,-1 38 0,0 0 0,0 0 0,0 0 0,1 0 0,0 0 0,0 0 0,0 1 0,1 0 0,0 0 0,0 0 0,0 0 0,10-8 0,7-4 0,42-26 0,-24 17 0,4-8-1949,-17 9-3992,-1-7-8142</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8.250"/>
    </inkml:context>
    <inkml:brush xml:id="br0">
      <inkml:brushProperty name="width" value="0.025" units="cm"/>
      <inkml:brushProperty name="height" value="0.025" units="cm"/>
    </inkml:brush>
  </inkml:definitions>
  <inkml:trace contextRef="#ctx0" brushRef="#br0">23 35 22389,'-15'0'4933,"7"0"384,17 0-5189,9-6-448,-3-5-3011,2-7-10090</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6.512"/>
    </inkml:context>
    <inkml:brush xml:id="br0">
      <inkml:brushProperty name="width" value="0.025" units="cm"/>
      <inkml:brushProperty name="height" value="0.025" units="cm"/>
    </inkml:brush>
  </inkml:definitions>
  <inkml:trace contextRef="#ctx0" brushRef="#br0">76 150 19154,'0'0'12689,"-9"9"-12512,2 0-175,0 0 1,0 1 0,1 0 0,0 1 0,0-1 0,1 1 0,1 0-1,0 0 1,0 1 0,1-1 0,1 1 0,0 0 0,1 0-1,-1 19 1,2-31-3,0 1-1,0-1 1,0 1-1,0-1 0,-1 1 1,1 0-1,0-1 1,0 1-1,0-1 1,0 1-1,0 0 1,1-1-1,-1 1 0,0-1 1,0 1-1,0-1 1,0 1-1,1-1 1,-1 1-1,0-1 0,0 1 1,1-1-1,-1 1 1,0-1-1,1 1 1,-1-1-1,1 1 0,-1-1 1,1 0-1,-1 1 1,1-1-1,-1 0 1,1 1-1,-1-1 0,1 0 1,-1 0-1,1 1 1,-1-1-1,1 0 1,-1 0-1,1 0 0,0 0 1,-1 0-1,1 0 1,-1 0-1,1 0 1,-1 0-1,1 0 0,0 0 1,-1 0-1,1-1 1,-1 1-1,2 0 1,37-24-58,-6 3 24,-28 20 26,-1 0 1,1-1-1,-1 1 1,1 1-1,0-1 1,-1 1-1,1 0 1,0 0-1,-1 0 1,1 1 0,0-1-1,-1 1 1,1 0-1,-1 1 1,1-1-1,-1 1 1,7 3-1,-6-1-2,1 0-1,-1 0 1,1 1 0,-1-1-1,-1 1 1,1 0-1,-1 1 1,0-1-1,0 1 1,6 11-1,-3 0 58,0 0-1,-1 0 0,0 0 0,-2 1 0,0-1 0,-1 1 0,-1 0 0,0 22 0,-2-29 20,-1 0-1,0 0 1,0 0-1,-2 0 1,1-1 0,-8 20-1,9-28-59,1 1-1,-1-1 1,0 0-1,0 1 1,-1-1-1,1 0 1,0 0-1,-1 0 0,1 0 1,-1 0-1,0 0 1,0-1-1,1 1 1,-1-1-1,0 1 1,0-1-1,-1 1 1,1-1-1,0 0 1,0 0-1,-1 0 1,1 0-1,0-1 1,-1 1-1,1-1 1,-1 1-1,1-1 1,-1 0-1,1 0 1,-1 0-1,1 0 1,-1 0-1,1-1 1,-1 1-1,1-1 1,-3 0-1,1-1-5,1 0 0,0 0 0,0 0 0,0 0 0,0-1 0,1 1 0,-1-1 0,0 0 0,1 0 0,0 1 0,0-2 0,0 1 0,0 0 0,0 0 0,1-1 0,-1 1 0,1 0 0,-2-8 0,-1-3 0,1 0 0,1 0 0,-2-23 0,4 18 0,1 0 0,0 1 0,1-1 0,1 0 0,1 1 0,1 0 0,10-28 0,6-3 0,36-60 0,-33 67 0,-2-1 0,21-56 0,-43 98 0,1 0 0,-1 0 0,1 0 0,-1 0 0,1 0 0,-1 0 0,1 0 0,-1-1 0,0 1 0,0 0 0,0 0 0,0 0 0,1 0 0,-1 0 0,-1 0 0,1 0 0,0-1 0,0 1 0,0 0 0,-1 0 0,1 0 0,0 0 0,-1 0 0,1 0 0,-1 0 0,1 0 0,-1 0 0,0 0 0,1 0 0,-1 0 0,0 1 0,0-1 0,1 0 0,-1 0 0,0 1 0,0-1 0,0 0 0,0 1 0,0-1 0,-2 0 0,1 1 0,-1 0 0,1 0 0,0 0 0,-1 0 0,1 0 0,0 1 0,-1-1 0,1 1 0,0-1 0,-1 1 0,1 0 0,0 0 0,0 0 0,0 0 0,0 1 0,0-1 0,0 0 0,-3 4 0,-3 4 0,1 0 0,0 1 0,1 0 0,0 0 0,1 1 0,0 0 0,0 0 0,1 0 0,1 0 0,0 0 0,0 1 0,1 0 0,1-1 0,0 1 0,0 0 0,1 0 0,1-1 0,4 23 0,-5-31-17,1 0 0,0-1 0,-1 1 0,1-1 0,0 1 1,1-1-1,-1 1 0,0-1 0,1 0 0,-1 0 0,1 1 0,0-1 0,0 0 0,0 0 0,0-1 0,0 1 0,0 0 1,0-1-1,1 1 0,-1-1 0,1 0 0,-1 0 0,1 0 0,-1 0 0,1 0 0,-1-1 0,1 1 0,0-1 0,-1 1 1,1-1-1,0 0 0,0 0 0,-1 0 0,1-1 0,0 1 0,-1-1 0,1 1 0,0-1 0,3-1 0,5-2-272,-1 1-1,0-1 1,0-1-1,-1 0 0,1 0 1,-1-1-1,0 0 1,13-12-1,22-31-6083,-19 13-723,2-12-7478</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7.210"/>
    </inkml:context>
    <inkml:brush xml:id="br0">
      <inkml:brushProperty name="width" value="0.025" units="cm"/>
      <inkml:brushProperty name="height" value="0.025" units="cm"/>
    </inkml:brush>
  </inkml:definitions>
  <inkml:trace contextRef="#ctx0" brushRef="#br0">57 81 1313,'0'0'21066,"-8"13"-18136,2-4-2584,0 1 0,0 0 0,1 1 0,0-1 0,1 1 0,0 0 0,1 0 0,0 0 1,1 1-1,-2 17 0,4-20 2,-1-4-194,1 1 1,0 0 0,0-1 0,1 1 0,0 0 0,2 9-1,-2-14-146,0 0 0,-1 1 1,1-1-1,0 0 0,-1 0 0,1 0 0,0 0 0,0 0 0,0-1 0,0 1 0,0 0 0,0 0 0,0-1 0,0 1 0,0 0 0,0-1 0,1 1 0,-1-1 0,0 0 0,0 1 0,1-1 0,-1 0 0,0 0 1,0 1-1,1-1 0,-1 0 0,0-1 0,0 1 0,1 0 0,-1 0 0,0 0 0,0-1 0,1 1 0,-1 0 0,0-1 0,2 0 0,29-11 198,-25 9-218,0 0 0,1 0 0,-1 1 0,1 0 1,11-1-1,-16 3-4,0 0 0,0 0 0,0 1-1,0-1 1,1 1 0,-1 0 0,0 0 0,0 0 0,0 0 0,-1 0 0,1 0 0,0 1 0,0 0 0,-1-1 0,1 1 0,-1 0-1,5 4 1,2 4 102,-1 1-1,0-1 1,0 1-1,-1 1 1,-1-1 0,0 1-1,0 0 1,-1 1-1,-1-1 1,0 1-1,3 18 1,-3-10 64,-1 1 0,-1-1 0,-1 0 0,-1 1 0,-1-1 0,-4 30 0,2-41-150,1 1 0,-1-1 0,-1 0 0,-4 11 0,6-18 0,1 0 0,0 0 0,-1-1 0,1 1 0,-1 0 0,0-1 0,0 1 0,0-1 0,0 0 0,0 0 0,-1 1 0,1-1 0,-1-1 0,1 1 0,-1 0 0,1-1 0,-1 1 0,-3 0 0,5-2 0,0 0 0,0 0 0,0 0 0,0 0 0,0 0 0,1 0 0,-1 0 0,0 0 0,0 0 0,0-1 0,1 1 0,-1 0 0,0-1 0,0 1 0,0 0 0,1-1 0,-1 1 0,0-1 0,1 1 0,-1-1 0,0 1 0,1-1 0,-1 0 0,1 1 0,-1-1 0,1 0 0,-1 0 0,1 1 0,0-1 0,-1 0 0,1 0 0,0 1 0,0-1 0,-1-2 0,-4-32 0,4 30 0,0-59 0,3 0 0,3-1 0,17-88 0,-9 75 0,4-128 0,-21 203 0,-4 10 0,-6 12 0,10-5 0,-1 1 0,2-1 0,0 1 0,1 0 0,0 0 0,1 28 0,1-42 0,0 0 0,0 0 0,0 0 0,0 0 0,0-1 0,0 1 0,0 0 0,0 0 0,1 0 0,-1 0 0,0 0 0,1 0 0,-1-1 0,0 1 0,1 0 0,-1 0 0,1-1 0,-1 1 0,1 0 0,0-1 0,-1 1 0,1 0 0,0-1 0,-1 1 0,1-1 0,0 1 0,1 0 0,0-1 0,0 1 0,0-1 0,0 0 0,0 1 0,0-1 0,0 0 0,0 0 0,0-1 0,1 1 0,-1 0 0,3-2 0,3 0 0,-1-1 0,0 0 0,0 0 0,0-1 0,-1 0 0,8-5 0,7-10 0,32-37 0,7-7 0,-60 62 0,1 1 0,-1-1 0,1 0 0,0 1 0,-1-1 0,1 1 0,-1-1 0,1 1 0,0-1 0,0 1 0,-1-1 0,1 1 0,0-1 0,0 1 0,-1 0 0,1 0 0,0-1 0,0 1 0,0 0 0,0 0 0,0 0 0,-1 0 0,1 0 0,0 0 0,0 0 0,0 0 0,0 0 0,0 0 0,-1 0 0,1 1 0,0-1 0,0 0 0,0 1 0,-1-1 0,1 1 0,0-1 0,-1 1 0,1-1 0,0 1 0,-1-1 0,1 1 0,0-1 0,-1 1 0,1 0 0,-1-1 0,1 1 0,-1 0 0,1 0 0,-1-1 0,1 2 0,13 51 0,-8-29 0,-6-24 0,-1 1 0,1 0 0,0-1 0,1 1 0,-1 0 0,0-1 0,0 1 0,0 0 0,0-1 0,0 1 0,1 0 0,-1-1 0,0 1 0,1-1 0,-1 1 0,0-1 0,1 1 0,-1-1 0,1 1 0,-1-1 0,0 1 0,1-1 0,-1 1 0,1-1 0,0 0 0,-1 1 0,1-1 0,-1 0 0,1 1 0,0-1 0,-1 0 0,1 0 0,-1 0 0,1 1 0,0-1 0,-1 0 0,1 0 0,0 0 0,-1 0 0,1 0 0,0 0 0,-1-1 0,1 1 0,0 0 0,-1 0 0,1 0 0,0 0 0,-1-1 0,1 1 0,-1 0 0,1-1 0,-1 1 0,1 0 0,-1-1 0,1 1 0,-1-1 0,1 1 0,-1-1 0,1 1 0,-1-1 0,0 1 0,1-1 0,-1 0 0,0 1 0,1-2 0,23-45 0,-21 40 0,4-11 0,12-28 0,-18 44 0,0 0 0,0 0 0,0 0 0,0 0 0,1 0 0,-1 0 0,0 0 0,1 1 0,0-1 0,-1 0 0,1 1 0,0 0 0,0-1 0,0 1 0,3-2 0,-5 4 0,1-1 0,0 0 0,-1 0 0,1 1 0,-1-1 0,1 0 0,0 1 0,-1-1 0,1 1 0,-1-1 0,1 1 0,-1-1 0,1 1 0,-1-1 0,0 1 0,1 0 0,-1-1 0,0 1 0,1-1 0,-1 1 0,0 0 0,0-1 0,0 1 0,1 0 0,-1-1 0,0 2 0,7 27 0,-5-21 0,1 4-662,-3-9 61,0 0-1,1 0 1,0-1 0,-1 1 0,1-1 0,0 1 0,0-1-1,0 1 1,1-1 0,-1 1 0,0-1 0,4 4 0,2-3-6649</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7.945"/>
    </inkml:context>
    <inkml:brush xml:id="br0">
      <inkml:brushProperty name="width" value="0.025" units="cm"/>
      <inkml:brushProperty name="height" value="0.025" units="cm"/>
    </inkml:brush>
  </inkml:definitions>
  <inkml:trace contextRef="#ctx0" brushRef="#br0">1 516 1217,'0'0'25806,"1"12"-24867,0 9-721,7 68 899,-7-79-939,1-1 0,0 1 0,0-1 0,1 1 1,0-1-1,1 0 0,5 10 0,-9-18-169,1 0 0,-1 0 0,1 0 0,-1 0 0,1 0 0,0 0-1,-1 0 1,1-1 0,0 1 0,0 0 0,-1 0 0,1-1 0,0 1 0,0 0-1,0-1 1,0 1 0,0-1 0,0 1 0,0-1 0,0 1 0,0-1 0,0 0-1,0 0 1,0 1 0,0-1 0,1 0 0,-1 0 0,0 0 0,0 0-1,0 0 1,0-1 0,0 1 0,0 0 0,0 0 0,0-1 0,0 1 0,0 0-1,0-1 1,0 1 0,0-1 0,0 0 0,0 1 0,0-1 0,0 0-1,0 1 1,-1-1 0,1 0 0,0 0 0,0 0 0,-1 0 0,1 0 0,-1 0-1,1-1 1,6-8 90,-2 1 0,1-2 0,7-19 0,-11 25-119,15-46 42,-13 36 17,1 1 0,0 0 1,1 0-1,13-24 0,-19 38-40,0 0 0,1 0 0,-1 0 0,0 0 0,0 0 0,0 0 0,0 0 0,0 0 0,0-1 0,0 1-1,0 0 1,0 0 0,0 0 0,0 0 0,0 0 0,0 0 0,1 0 0,-1 0 0,0 0 0,0 0 0,0 0-1,0 0 1,0 0 0,0 0 0,0 0 0,0 0 0,0 0 0,1 0 0,-1 0 0,0 0 0,0 0 0,0 0-1,0 0 1,0 0 0,0 0 0,0 0 0,0 0 0,1 0 0,-1 0 0,0 0 0,0 0 0,0 0 0,0 0-1,0 0 1,0 0 0,0 0 0,0 0 0,0 0 0,0 1 0,0-1 0,0 0 0,1 0 0,-1 0 0,0 0-1,0 0 1,0 0 0,0 0 0,0 0 0,0 0 0,0 1 0,0-1 0,0 0 0,0 0 0,0 0 0,0 0-1,0 0 1,0 0 0,2 14-5,-1 19 63,-1-32-55,0 146 249,0-147-249,0 0 1,0-1-1,0 1 1,1 0-1,-1 0 1,0 0-1,0 0 0,0 0 1,0 0-1,0 0 1,0 0-1,0 0 1,0 0-1,0 0 1,0 0-1,0 0 0,0 0 1,1 0-1,-1 0 1,0 0-1,0 0 1,0 0-1,0 0 1,0 0-1,0 0 0,0 0 1,0 0-1,0 0 1,0 0-1,1 0 1,-1 0-1,0 0 0,0 0 1,0 0-1,0 0 1,0 0-1,0 0 1,0 0-1,0 0 1,0 1-1,0-1 0,0 0 1,0 0-1,0 0 1,0 0-1,0 0 1,0 0-1,1 0 0,-1 0 1,0 0-1,0 0 1,0 0-1,0 1 1,0-1-1,0 0 1,0 0-1,0 0 0,6-13 162,5-17 113,1-48-238,-3-1 0,-3 0 0,-8-129 1,0 77-37,3 93-3,-1-13 0,-2 49 0,1 7 0,-6 30 0,-1 31 0,2 1 0,4-1 0,5 70 0,-1-120 0,0 0 0,1 0 0,1 0 0,1-1 0,0 1 0,0-1 0,2 0 0,12 21 0,-18-35 0,-1 0 0,1 1 0,0-1 0,-1 0 0,1 0 0,0 0 0,0 1 0,0-1 0,0 0 0,0 0 0,0-1 0,0 1 0,0 0 0,1 0 0,-1 0 0,0-1 0,0 1 0,1-1 0,-1 1 0,0-1 0,1 1 0,-1-1 0,0 0 0,1 0 0,-1 1 0,1-1 0,-1 0 0,1 0 0,-1-1 0,0 1 0,1 0 0,-1 0 0,0-1 0,1 1 0,-1-1 0,1 1 0,-1-1 0,2-1 0,5-3 0,0-1 0,-1 0 0,0 0 0,0-1 0,6-8 0,20-16 0,-32 30 0,0 0 0,1 0 0,-1 0 0,0 0 0,1 0 0,-1 1 0,1-1 0,-1 0 0,1 1 0,0-1 0,-1 1 0,1 0 0,0 0 0,-1-1 0,1 1 0,0 0 0,-1 0 0,1 0 0,-1 1 0,1-1 0,0 0 0,-1 1 0,1-1 0,0 1 0,-1-1 0,3 2 0,-3 0 0,1 0 0,0 0 0,-1-1 0,1 2 0,-1-1 0,0 0 0,1 0 0,-1 0 0,0 0 0,0 1 0,-1-1 0,1 1 0,0-1 0,-1 0 0,1 5 0,0 0 0,-1-1 0,0 1 0,0-1 0,0 1 0,-1-1 0,1 1 0,-2-1 0,1 0 0,-1 1 0,0-1 0,0 0 0,-1 0 0,-4 8 0,3-10 0,-1 0 0,0 0 0,0 0 0,-1-1 0,1 0 0,-1 0 0,0 0 0,1-1 0,-1 1 0,0-1 0,0-1 0,-1 1 0,1-1 0,0 0 0,-9-1 0,13 1 0,-1-1 0,1 1 0,-1-1 0,0 0 0,1 0 0,-1-1 0,0 1 0,1 0 0,-1-1 0,1 0 0,-1 1 0,0-1 0,1 0 0,0 0 0,-1-1 0,1 1 0,0 0 0,0-1 0,-1 1 0,1-1 0,0 0 0,1 0 0,-1 0 0,0 0 0,0 0 0,1 0 0,-1 0 0,1 0 0,0-1 0,0 1 0,0-1 0,0 1 0,0-1 0,0 1 0,1-1 0,-1 1 0,0-5 0,2 5-157,-1 0-1,0 0 1,1 0-1,-1 0 1,1 1-1,0-1 1,0 0 0,-1 0-1,1 1 1,0-1-1,1 1 1,-1-1-1,0 1 1,0-1 0,0 1-1,1 0 1,-1 0-1,1-1 1,-1 1-1,1 0 1,0 0 0,-1 0-1,1 1 1,2-2-1,52-17-7397,-40 14 5070,20-7-4690,2-2 460</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8.398"/>
    </inkml:context>
    <inkml:brush xml:id="br0">
      <inkml:brushProperty name="width" value="0.025" units="cm"/>
      <inkml:brushProperty name="height" value="0.025" units="cm"/>
    </inkml:brush>
  </inkml:definitions>
  <inkml:trace contextRef="#ctx0" brushRef="#br0">28 267 18129,'0'0'10501,"6"-10"-7549,-1 4-2505,-1 2-386,-1-1 1,1 0-1,-1 0 1,0 0-1,-1 0 1,1-1-1,-1 1 1,0-1-1,0 1 1,-1-1-1,2-10 1,-3 15-62,0 1 0,0 0 0,0-1 0,0 1 0,0 0 0,0 0 0,0-1 0,0 1 0,0 0 0,0 0 0,-1-1 0,1 1 0,0 0 0,0 0 0,0-1 0,0 1 0,-1 0 0,1 0 0,0-1 0,0 1 0,-1 0 0,1 0 0,0 0 0,0 0 0,-1-1 0,1 1 0,0 0 0,0 0 0,-1 0 0,1 0 0,0 0 0,-1 0 0,1 0 0,0 0 0,0 0 0,-1 0 0,1 0 0,0 0 0,-1 0 0,1 0 0,0 0 0,0 0 0,-1 0 0,1 0 0,0 0 0,-1 1 0,1-1 0,0 0 0,0 0 0,-1 0 0,1 0 0,0 1 0,0-1 0,0 0 0,-1 0 0,1 1 0,0-1 0,-15 12 0,9-5 0,1 0 0,1 0 0,-1 1 0,1 0 0,1 0 0,-1 0 0,1 0 0,1 0 0,0 1 0,0-1 0,0 1 0,1-1 0,0 1 0,1 16 0,1-24 0,1 0 0,-1 0 0,0 0 0,0-1 0,1 1 0,-1 0 0,0-1 0,1 1 0,-1-1 0,0 1 0,1-1 0,-1 1 0,1-1 0,-1 0 0,1 0 0,-1 0 0,1 0 0,-1 0 0,1 0 0,-1 0 0,0-1 0,3 0 0,36-6 0,-31 3 0,0 0 0,0 0 0,-1 0 0,0-2 0,0 1 0,0-1 0,11-11 0,-15 14 0,-1 0 0,-1-1 0,1 1 0,0 0 0,-1-1 0,1 0 0,-1 0 0,0 0 0,-1 0 0,1 0 0,-1 0 0,1 0 0,-1-1 0,0 1 0,-1 0 0,1-1 0,-1 1 0,0-9 0,-1 11 0,0-1 0,0 1 0,0 0 0,0 0 0,-1-1 0,1 1 0,0 0 0,-1 0 0,0 0 0,1 1 0,-1-1 0,0 0 0,0 1 0,0-1 0,0 1 0,0-1 0,0 1 0,-1 0 0,1 0 0,-4-1 0,-54-17 0,53 17 0,-15-2 0,-27-10 0,49 14 0,-1-1 0,1 1 0,0 0 0,0 0 0,0 0 0,0-1 0,0 1 0,0 0 0,0 0 0,-1-1 0,1 1 0,0 0 0,0-1 0,0 1 0,0 0 0,0 0 0,0-1 0,0 1 0,0 0 0,0 0 0,1-1 0,-1 1 0,0 0 0,0 0 0,0-1 0,0 1 0,0 0 0,0 0 0,0-1 0,1 1 0,-1 0 0,0 0 0,0 0 0,0-1 0,0 1 0,1 0 0,-1 0 0,0 0 0,0 0 0,1-1 0,-1 1 0,0 0 0,0 0 0,1 0 0,-1 0 0,0 0 0,13-8 0,35-20 0,-29 16 0,0 1 0,1 1 0,0 0 0,1 2 0,23-7 0,-39 15-3063,-15 4-6414,-16 5-6458</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38.743"/>
    </inkml:context>
    <inkml:brush xml:id="br0">
      <inkml:brushProperty name="width" value="0.025" units="cm"/>
      <inkml:brushProperty name="height" value="0.025" units="cm"/>
    </inkml:brush>
  </inkml:definitions>
  <inkml:trace contextRef="#ctx0" brushRef="#br0">1 234 23606,'0'0'7303,"60"-64"-5445,-11 34-1858,3-8 0,-2 3-1666,-6 3-5220,-10-2-15439</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0.427"/>
    </inkml:context>
    <inkml:brush xml:id="br0">
      <inkml:brushProperty name="width" value="0.025" units="cm"/>
      <inkml:brushProperty name="height" value="0.025" units="cm"/>
    </inkml:brush>
  </inkml:definitions>
  <inkml:trace contextRef="#ctx0" brushRef="#br0">71 0 12139,'0'0'13923,"-7"13"-12599,-4 10-1233,2 0 1,1 0-1,0 1 1,2-1-1,1 2 1,-4 39 0,8-47-12,-5 167 1286,6-167-1220,1 0 0,1 0 0,1 0 0,0 0 0,1-1 0,1 0 0,1 0 0,11 24-1,-15-37-154,0 1 0,0 0 0,0-1-1,1 0 1,-1 1 0,1-1 0,0 0-1,0-1 1,0 1 0,0 0-1,0-1 1,1 0 0,-1 1 0,1-1-1,0-1 1,-1 1 0,1-1 0,0 1-1,0-1 1,0 0 0,0 0-1,0-1 1,0 1 0,0-1 0,0 0-1,1 0 1,-1 0 0,0-1-1,0 1 1,0-1 0,0 0 0,0 0-1,0-1 1,0 1 0,-1-1 0,1 0-1,3-2 1,10-5-786,0-1-1,-1-1 1,-1-1-1,0 0 1,0-1 0,18-21-1,12-22-4836,-8-1-3705</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0.868"/>
    </inkml:context>
    <inkml:brush xml:id="br0">
      <inkml:brushProperty name="width" value="0.025" units="cm"/>
      <inkml:brushProperty name="height" value="0.025" units="cm"/>
    </inkml:brush>
  </inkml:definitions>
  <inkml:trace contextRef="#ctx0" brushRef="#br0">96 65 20403,'0'0'3529,"-6"-9"5,-19-30-1185,24 38-2261,0 0 0,1 0 0,-1 0 0,0 0 0,0 0 0,1 0 0,-1 0 0,0 0 0,0 0 0,0 0 0,0 0 0,0 1 0,-1-1 0,1 0 0,0 1 0,0-1 0,0 1 0,0-1 0,-1 1 0,1 0 0,0 0 0,0-1 0,-2 1 0,1 1-57,1-1 0,0 1 0,0-1 0,0 1 0,0 0 0,0-1 0,0 1 0,0 0 0,0 0 0,0 0 0,0 0 0,1 0 0,-1 0 0,0 0 0,1 0 0,-1 0 0,0 0 0,0 2 0,-2 6-50,0 0 0,0 0-1,1 0 1,-1 11 0,-1 10 11,2 0 0,1 43 0,1-64 16,1-1-1,-1 0 1,2 0 0,-1 1 0,1-1 0,0 0 0,1 0-1,0-1 1,0 1 0,1 0 0,0-1 0,0 0 0,9 12-1,-11-18-3,-1 1-1,0-1 0,1 1 1,-1-1-1,1 0 0,-1 1 0,1-1 1,0 0-1,0 0 0,-1 0 0,1-1 1,0 1-1,0 0 0,0-1 1,0 1-1,0-1 0,0 1 0,0-1 1,0 0-1,0 0 0,0 0 1,0 0-1,0 0 0,0-1 0,0 1 1,0 0-1,0-1 0,0 0 1,0 1-1,-1-1 0,1 0 0,0 0 1,0 0-1,-1 0 0,1 0 0,0 0 1,-1-1-1,1 1 0,-1-1 1,0 1-1,1-1 0,-1 1 0,0-1 1,0 0-1,1-1 0,4-7 13,0 0 0,0 0 0,-1 0 0,-1-1-1,0 0 1,5-18 0,-5 9-16,-1 0 0,1-26 0,-3 40 0,-1 1 0,0-1 0,0 1 0,-1-1 0,1 1 0,-1 0 0,0-1 0,-1 1 0,1 0 0,-1 0 0,0 0 0,0 0 0,-6-8 0,8 13-33,0 0-1,0 1 1,0-1 0,1 1 0,-1-1-1,0 0 1,0 1 0,0-1-1,0 1 1,-1-1 0,1 1-1,0-1 1,0 0 0,0 1 0,0-1-1,0 1 1,0-1 0,-1 0-1,1 1 1,0-1 0,0 0-1,-1 1 1,1-1 0,0 0 0,0 1-1,-1-1 1,1 0 0,0 0-1,-1 1 1,1-1 0,-1 0 0,1 0-1,0 0 1,-1 1 0,1-1-1,0 0 1,-1 0 0,1 0-1,-1 0 1,1 0 0,-1 0 0,1 0-1,0 0 1,-1 0 0,1 0-1,-1 0 1,1 0 0,0 0 0,-1 0-1,1 0 1,-1-1 0,1 1-1,0 0 1,-1 0 0,1 0-1,-1-1 1,1 1 0,0 0 0,-1 0-1,1-1 1,0 1 0,0 0-1,-1-1 1,1 1 0,0 0-1,0-1 1,-1 1 0,1-1 0,-1 42-5741,1-35 3809,0 20-7666</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1.211"/>
    </inkml:context>
    <inkml:brush xml:id="br0">
      <inkml:brushProperty name="width" value="0.025" units="cm"/>
      <inkml:brushProperty name="height" value="0.025" units="cm"/>
    </inkml:brush>
  </inkml:definitions>
  <inkml:trace contextRef="#ctx0" brushRef="#br0">0 1 8232,'0'0'20147,"19"70"-18898,-14-39-897,-2-4-224,-1 0-63,3-4-65,0-6-961,-5-12-2723,0-14-9032</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1.835"/>
    </inkml:context>
    <inkml:brush xml:id="br0">
      <inkml:brushProperty name="width" value="0.025" units="cm"/>
      <inkml:brushProperty name="height" value="0.025" units="cm"/>
    </inkml:brush>
  </inkml:definitions>
  <inkml:trace contextRef="#ctx0" brushRef="#br0">165 63 10378,'0'0'8189,"-4"-8"-4708,-16-25-609,20 32-2806,-1 1 1,1-1 0,0 1 0,-1-1 0,1 1-1,-1 0 1,1-1 0,-1 1 0,0-1 0,1 1 0,-1 0-1,1-1 1,-1 1 0,0 0 0,1 0 0,-1 0-1,0-1 1,1 1 0,-1 0 0,0 0 0,1 0-1,-1 0 1,0 0 0,1 0 0,-1 0 0,0 0 0,0 1-1,1-1 1,-1 0 0,1 0 0,-1 0 0,0 1-1,1-1 1,-1 0 0,1 1 0,-1-1 0,0 1 0,1-1-1,-1 1 1,1-1 0,-1 1 0,1-1 0,0 1-1,-1-1 1,1 1 0,0-1 0,-1 1 0,1 0-1,0-1 1,-1 1 0,1 0 0,-15 33 818,15-34-872,-8 30 264,1 0 1,1 1 0,2-1-1,1 1 1,2 0-1,0 0 1,9 60-1,-6-79-190,1-1-1,0 0 0,0 0 0,1-1 0,1 1 0,0-1 1,0 0-1,9 12 0,-12-19-72,-1 0 1,1 0-1,1-1 1,-1 1-1,0-1 1,0 1 0,1-1-1,0 0 1,-1 0-1,1 0 1,0 0-1,0 0 1,0-1-1,0 1 1,0-1-1,0 0 1,1 0-1,-1 0 1,0 0-1,0-1 1,1 1-1,-1-1 1,1 0-1,-1 0 1,0 0-1,1 0 1,-1-1-1,0 1 1,1-1-1,-1 0 1,0 0-1,5-2 1,-2-1-15,0 0 0,0-1 0,-1 1 0,1-1 0,-1 0 0,-1 0 0,1-1 0,-1 1 0,1-1 0,-2 0 0,1 0 0,-1-1 0,0 1 0,4-11 0,0-3 0,-1-1 0,0 0 0,4-34 0,-7 30 0,-1-1 0,-1 1 0,-1-1 0,-7-49 0,6 67 0,-1 0 0,0-1 0,-1 2 0,0-1 0,0 0 0,-1 1 0,0-1 0,-7-10 0,8 15 0,0-1 0,0 1 0,0 0 0,0 0 0,-1 0 0,1 0 0,-1 1 0,0 0 0,0-1 0,0 1 0,0 1 0,0-1 0,0 0 0,-1 1 0,1 0 0,-8-1 0,7 2-95,1-1 1,0 1-1,0 0 0,0 0 0,0 1 1,0 0-1,0-1 0,0 1 1,0 0-1,0 1 0,0-1 1,1 1-1,-1 0 0,0 0 0,1 0 1,0 0-1,-1 0 0,1 1 1,0 0-1,0-1 0,-3 6 0,-5 5-881,1 1-1,1 1 1,0-1-1,-6 18 0,10-21 174,-1 1 1,0-1-1,0-1 0,-1 1 1,0-1-1,-1 0 0,-9 8 0,2-8-8453</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2.193"/>
    </inkml:context>
    <inkml:brush xml:id="br0">
      <inkml:brushProperty name="width" value="0.025" units="cm"/>
      <inkml:brushProperty name="height" value="0.025" units="cm"/>
    </inkml:brush>
  </inkml:definitions>
  <inkml:trace contextRef="#ctx0" brushRef="#br0">0 27 24311,'0'0'8456,"44"-27"-20756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07.361"/>
    </inkml:context>
    <inkml:brush xml:id="br0">
      <inkml:brushProperty name="width" value="0.025" units="cm"/>
      <inkml:brushProperty name="height" value="0.025" units="cm"/>
      <inkml:brushProperty name="color" value="#E71224"/>
    </inkml:brush>
  </inkml:definitions>
  <inkml:trace contextRef="#ctx0" brushRef="#br0">70 179 8232,'0'0'11926,"-4"-8"-9134,-14-28-449,18 35-2245,-1 0 1,1 0-1,-1 0 0,1 0 0,-1 1 0,1-1 0,-1 0 0,0 0 0,1 0 1,-1 0-1,0 1 0,0-1 0,1 0 0,-1 1 0,0-1 0,0 0 1,0 1-1,0-1 0,0 1 0,0 0 0,0-1 0,0 1 0,0 0 0,0-1 1,0 1-1,0 0 0,0 0 0,0 0 0,0 0 0,0 0 0,0 0 0,0 0 1,0 0-1,0 1 0,0-1 0,0 0 0,0 1 0,0-1 0,0 1 1,0-1-1,0 1 0,0-1 0,0 1 0,0-1 0,0 1 0,1 0 0,-1 0 1,0-1-1,1 1 0,-1 0 0,0 0 0,1 0 0,-1 0 0,1 0 1,-1 0-1,1 0 0,0 0 0,-1 0 0,1 0 0,0 0 0,0 0 0,-1 0 1,1 0-1,0 0 0,0 0 0,0 0 0,1 2 0,-1-1-74,-1 0-1,1 0 1,1 0-1,-1 0 1,0 0 0,0 0-1,1 0 1,-1 0-1,1 0 1,0 0-1,-1-1 1,1 1-1,0 0 1,0 0-1,0-1 1,0 1-1,1 0 1,-1-1 0,0 1-1,1-1 1,-1 0-1,3 3 1,-1-3-16,0 0 1,0 0-1,0 0 0,0 0 1,0 0-1,0-1 0,0 1 1,0-1-1,0 0 1,0 0-1,0 0 0,0 0 1,5-1-1,0-1 4,0 0-1,1 0 0,-1-1 1,0 0-1,0-1 1,-1 0-1,1 0 1,-1 0-1,1-1 1,6-6-1,-11 8-10,0 0 1,0-1-1,0 1 1,-1 0-1,0-1 1,0 0-1,0 1 0,0-1 1,0 0-1,-1 0 1,1 0-1,-1 0 1,1-8-1,-2 11-1,0 0 0,0 0 0,0 0 0,0 0 0,0 0 0,0 1-1,-1-1 1,1 0 0,0 0 0,0 0 0,-1 0 0,1 0 0,0 0 0,-1 0 0,1 0 0,-1 1 0,0-1 0,1 0-1,-1 0 1,1 1 0,-1-1 0,0 0 0,-1 0 0,1 0 0,-1 1 0,0-1 0,0 0 0,0 1-1,0 0 1,0-1 0,0 1 0,0 0 0,0 0 0,0 0 0,0 1 0,0-1-1,0 0 1,0 1 0,1-1 0,-4 2 0,2-1 0,0 0 0,0 1 0,0-1 0,1 1 0,-1 0 0,0-1 0,1 2 0,-1-1 0,1 0 0,-1 0 0,1 1 0,0-1 0,0 1 0,0 0 0,1-1 0,-1 1 0,1 0 0,-1 0 0,1 0 0,-1 4 0,-1 1 0,1 1 0,0-1 0,1 1 0,0-1 0,0 1 0,1 11 0,0-20 0,0 1 0,0 0 0,0-1 0,0 1 0,1 0 0,-1-1 0,0 1 0,0 0 0,1-1 0,-1 1 0,0 0 0,1-1 0,-1 1 0,1-1 0,-1 1 0,1-1 0,-1 1 0,1-1 0,-1 1 0,1-1 0,0 0 0,-1 1 0,1-1 0,0 0 0,-1 1 0,1-1 0,0 0 0,-1 0 0,1 0 0,0 0 0,-1 0 0,1 0 0,0 0 0,-1 0 0,1 0 0,0 0 0,0 0 0,-1 0 0,1 0 0,0 0 0,-1 0 0,1-1 0,0 1 0,3-1 0,-1 0 0,0 0 0,0 0 0,1-1 0,-1 1 0,0-1 0,0 1 0,4-5 0,0 0 0,-1-2 0,0 1 0,-1-1 0,1 0 0,-2 0 0,1-1 0,-1 1 0,4-13 0,-5 15 0,-1-1 0,0 1 0,0-1 0,-1 0 0,0 0 0,0 1 0,0-1 0,-1 0 0,0 0 0,0 0 0,-1 0 0,-2-9 0,3 15 0,-1 1 0,1-1 0,0 0 0,0 1 0,-1-1 0,1 1 0,0-1 0,-1 1 0,1-1 0,-1 1 0,1-1 0,-1 1 0,1 0 0,-1-1 0,1 1 0,-1 0 0,1-1 0,-1 1 0,0 0 0,1 0 0,-1-1 0,1 1 0,-1 0 0,0 0 0,1 0 0,-1 0 0,0 0 0,1 0 0,-1 0 0,0 0 0,1 0 0,-1 0 0,1 0 0,-1 0 0,0 1 0,1-1 0,-1 0 0,0 0 0,1 1 0,-1-1 0,1 0 0,-1 1 0,1-1 0,-1 0 0,1 1 0,-1-1 0,0 2 0,-22 21 0,17-14 0,1 0 0,0 1 0,0 0 0,1 0 0,0 0 0,1 0 0,0 1 0,1-1 0,0 1 0,1 0 0,-1 17 0,3-27 0,-1-1 0,1 0 0,-1 0 0,1 0 0,-1 0 0,1 0 0,-1 0 0,1 0 0,-1 0 0,1 0 0,0 0 0,-1 0 0,1 0 0,-1 0 0,1 0 0,-1 0 0,1 0 0,-1-1 0,1 1 0,-1 0 0,1 0 0,-1-1 0,1 1 0,-1 0 0,0-1 0,1 1 0,5-7 0,0 0 0,0 0 0,-1 0 0,-1-1 0,1 0 0,-1 0 0,0 0 0,-1 0 0,0 0 0,0-1 0,-1 0 0,0 1 0,-1-1 0,0 0 0,0-9 0,-1 17 0,0 1 0,0 0 0,0-1 0,0 1 0,0 0 0,0-1 0,0 1 0,0 0 0,0-1 0,0 1 0,-1 0 0,1-1 0,0 1 0,0 0 0,0-1 0,0 1 0,-1 0 0,1 0 0,0-1 0,0 1 0,-1 0 0,1 0 0,0 0 0,-1-1 0,1 1 0,0 0 0,-1 0 0,1 0 0,0 0 0,0 0 0,-1 0 0,1-1 0,-1 1 0,1 0 0,0 0 0,-1 0 0,1 0 0,0 0 0,-1 0 0,1 0 0,0 1 0,-1-1 0,1 0 0,0 0 0,-1 0 0,1 0 0,0 0 0,-1 0 0,1 1 0,0-1 0,0 0 0,-1 0 0,1 0 0,0 1 0,0-1 0,-1 0 0,-16 14 0,-9 33-1178,8-11-3335,5-16-6131</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3:42.521"/>
    </inkml:context>
    <inkml:brush xml:id="br0">
      <inkml:brushProperty name="width" value="0.025" units="cm"/>
      <inkml:brushProperty name="height" value="0.025" units="cm"/>
    </inkml:brush>
  </inkml:definitions>
  <inkml:trace contextRef="#ctx0" brushRef="#br0">0 0 27802,'0'0'4965,"51"46"-4965,-27-10 0,8 9 0,3 7 0,-2 8 0,-4 10 0,-7 9 0,-9 10 0,-10 6 0,-3 12 0,-21 3 0,-10 2 0,-6-5 0,-3-11-4965,0-14-6437</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5.872"/>
    </inkml:context>
    <inkml:brush xml:id="br0">
      <inkml:brushProperty name="width" value="0.025" units="cm"/>
      <inkml:brushProperty name="height" value="0.025" units="cm"/>
    </inkml:brush>
  </inkml:definitions>
  <inkml:trace contextRef="#ctx0" brushRef="#br0">375 56 10602,'0'0'10239,"8"-9"-6790,36-38 2097,-98 119-2658,-147 129-2845,201-200-46,0-1 0,-1 0 0,1 0 0,0 1 0,0-1 0,0 0 0,0 1 0,-1-1 0,1 0 0,0 0 0,0 1 0,0-1 0,-1 0 0,1 0 0,0 1 0,0-1 0,-1 0 0,1 0 1,0 0-1,-1 0 0,1 0 0,0 1 0,0-1 0,-1 0 0,1 0 0,0 0 0,-1 0 0,1 0 0,0 0 0,-1 0 0,1 0 0,0 0 0,-1 0 0,1 0 0,0 0 0,-1 0 0,1 0 0,0-1 0,-1 1 0,1 0 0,0 0 0,0 0 0,-1 0 0,1 0 0,0-1 0,0 1 0,-1 0 0,1 0 0,0-1 0,0 1 0,-1 0 0,1 0 0,0-1 0,0 1 1,0-27-450,16-34-1084,-7 34 345,50-120-2989,-66 188 6107,-20 83 414,24-109-2076,2 0 0,0 1 0,0-1 0,2 1 0,0-1 0,3 20 0,-2-31-207,0 0-1,-1 1 1,2-1-1,-1 0 1,0 0-1,1 0 1,-1-1-1,1 1 1,0-1-1,1 1 1,-1-1-1,6 4 1,-8-6-43,0 0-1,0 0 1,0 0 0,0 0 0,0 0 0,0-1-1,1 1 1,-1 0 0,0-1 0,0 1 0,1-1-1,-1 1 1,1-1 0,-1 0 0,0 0 0,1 1-1,-1-1 1,1 0 0,-1 0 0,0 0 0,1-1-1,-1 1 1,1 0 0,-1 0 0,0-1 0,1 1-1,-1-1 1,0 1 0,1-1 0,-1 0 0,0 1-1,0-1 1,0 0 0,0 0 0,0 0 0,1 0-1,-1 0 1,-1 0 0,1 0 0,0 0 0,0 0-1,0-1 1,0 0 0,3-6-15,-1 0 0,0-1 0,-1 1 0,0-1 0,0 1 0,-1-1 0,0 0 0,0 1 0,-1-1 0,0 0 0,0 0 0,-1 0 0,-1 1 0,1-1 0,-1 1 0,-1-1 0,0 1 0,0 0 0,-7-15 0,6 16 0,1 1 0,-1-1 0,0 1 0,0 0 0,-1 0 0,0 0 0,0 0 0,0 1 0,0 0 0,-1 0 0,0 0 0,0 1 0,-1 0 0,1 0 0,-1 1 0,0-1 0,0 1 0,0 1 0,0 0 0,0 0 0,-1 0 0,1 1 0,-9-1 0,14 2 0,1 0 0,-1 0 0,1 0 0,-1 0 0,1 0 0,-1 0 0,0 1 0,1-1 0,-1 1 0,1-1 0,0 1 0,-1 0 0,1-1 0,-1 1 0,1 0 0,0 0 0,0 0 0,-1 0 0,1 0 0,0 0 0,0 0 0,0 1 0,0-1 0,0 0 0,0 1 0,1-1 0,-1 0 0,0 1 0,1-1 0,-1 1 0,1-1 0,-1 1 0,1-1 0,0 1 0,0-1 0,0 1 0,-1 0 0,1-1 0,1 1 0,-1-1 0,0 3 0,1 1 0,0 0 0,0 0 0,0 0 0,0 0 0,1 0 0,0-1 0,0 1 0,0 0 0,0-1 0,1 0 0,6 9 0,13 5 0,0 0 0,1-2 0,1 0 0,1-2 0,31 15 0,0 1 0,-156-106-1980,58 41 217,-1 3 0,-2 1 0,-69-35-1,97 59 2140,20 10 620,31 12 510,13-1-325,1-3 1,63 6 0,-63-11-456,-1 2 0,68 21 0,-109-25-839,-8-2-52,-20 2-296,-34-3-816,54-1 1211,-40 1-1090,-31-1-3024,63-1 2760,0 0-1,1 0 1,-1-1-1,1 0 1,-13-5-1,2-2-3474</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6.247"/>
    </inkml:context>
    <inkml:brush xml:id="br0">
      <inkml:brushProperty name="width" value="0.025" units="cm"/>
      <inkml:brushProperty name="height" value="0.025" units="cm"/>
    </inkml:brush>
  </inkml:definitions>
  <inkml:trace contextRef="#ctx0" brushRef="#br0">0 0 12588,'0'0'18065,"64"46"-18033,-30-33-641,5-1-2177,3-7-2499,0-4-4645</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6.577"/>
    </inkml:context>
    <inkml:brush xml:id="br0">
      <inkml:brushProperty name="width" value="0.025" units="cm"/>
      <inkml:brushProperty name="height" value="0.025" units="cm"/>
    </inkml:brush>
  </inkml:definitions>
  <inkml:trace contextRef="#ctx0" brushRef="#br0">757 91 16047,'-8'-8'2071,"-1"-1"-1633,-1 1-1,1 0 0,-1 1 1,-1 0-1,1 0 0,-1 1 0,0 1 1,-1 0-1,1 0 0,-17-3 0,5 4-46,-1 2-1,1 1 0,-1 1 0,1 1 1,-1 0-1,1 2 0,0 1 1,0 1-1,0 1 0,0 1 0,1 1 1,0 0-1,1 2 0,0 1 1,0 0-1,-19 16 0,23-15-318,0 0 1,1 1-1,1 1 0,0 1 0,1 0 1,1 0-1,0 2 0,1 0 0,0 0 1,2 1-1,0 0 0,1 1 0,1 0 1,1 0-1,0 1 0,2 0 0,0 0 1,-3 31-1,8-38-71,0 0 1,0 0-1,1 0 1,1-1-1,0 1 0,0 0 1,2-1-1,-1 0 1,2 0-1,-1 0 0,2 0 1,0-1-1,0 0 1,1 0-1,0 0 1,13 14-1,-9-14 114,0 0 1,1-1-1,0 0 0,0-1 1,2 0-1,-1-1 0,1 0 1,0-1-1,0-1 0,1 0 1,-1-1-1,1-1 0,20 3 1,-5-3-94,0-1-1,0-1 1,0-2 0,-1-2 0,1 0 0,0-2 0,-1-1 0,1-2-1,-2 0 1,32-13 0,-22 4-29,-1 0 0,0-3 0,-2-1 1,0-1-1,-1-3 0,56-48 0,-76 57 7,1 1 0,-2-2 0,0 0 0,-1 0 0,-1-1 0,0-1 0,-1 0 0,-1 0 0,11-34 0,-17 45 0,-1-1 0,0 0 0,0 0 0,-1 0 0,0 0 0,0 0 0,-1 0 0,0 0 0,0 0 0,-1 0 0,0 0 0,0 0 0,-1 1 0,0-1 0,-1 0 0,1 1 0,-2-1 0,1 1 0,-1 0 0,0 0 0,0 0 0,-1 0 0,0 1 0,0 0 0,0 0 0,-1 0 0,-7-5 0,-1 1-163,-1 1 0,0 0 0,0 1 0,-1 1 0,0 0 0,-1 2 0,1-1 0,-1 2 1,0 0-1,-24-2 0,-6 2-2744,1 3 1,-79 6 0,88-2-14930</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19.348"/>
    </inkml:context>
    <inkml:brush xml:id="br0">
      <inkml:brushProperty name="width" value="0.025" units="cm"/>
      <inkml:brushProperty name="height" value="0.025" units="cm"/>
    </inkml:brush>
  </inkml:definitions>
  <inkml:trace contextRef="#ctx0" brushRef="#br0">8 1 5349,'-5'1'15562,"3"13"-12024,3 16-2571,2-17-548,0 0-1,0-1 1,2 1-1,-1-1 1,2 0-1,0 0 1,0-1 0,14 20-1,2-5-974,1 0-1,28 25 1,-41-38-2585,-16-9-2580,-24-11-2809,5-8-1592</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0.161"/>
    </inkml:context>
    <inkml:brush xml:id="br0">
      <inkml:brushProperty name="width" value="0.025" units="cm"/>
      <inkml:brushProperty name="height" value="0.025" units="cm"/>
    </inkml:brush>
  </inkml:definitions>
  <inkml:trace contextRef="#ctx0" brushRef="#br0">76 170 9641,'0'0'16026,"12"-4"-14387,19-6-685,54-26 0,-70 29-861,-1-1-1,1-1 1,-1 0 0,0-1 0,-1 0-1,17-18 1,-29 27-227,-7 3-231,1 0-1,0 0 1,0 0-1,0 1 1,0 0-1,0 0 1,0 0-1,1 1 1,-1-1-1,1 1 1,-6 7-1,-3 1-719,-9 9-1081,-29 22-845,48-41 3011,1 0-1,-1 0 1,0 0 0,0-1 0,0 1 0,0-1 0,0 0 0,0 0 0,-1 0 0,1 0 0,0 0 0,0-1 0,-1 0 0,1 0-1,-6 0 1,9 0 34,-1-1 0,1 1 0,-1-1 0,1 0 0,-1 1 0,1-1 0,0 0-1,-1 1 1,1-1 0,0 0 0,-1 1 0,1-1 0,0 0 0,0 1 0,0-1-1,0 0 1,0 0 0,0 1 0,0-1 0,0 0 0,0 0 0,0 1-1,0-1 1,0 0 0,0 0 0,1 1 0,-1-1 0,0 0 0,1 1 0,-1-1-1,0 0 1,1 1 0,-1-1 0,1-1 0,13-24 67,-13 25-96,39-51 243,-37 49-5,1-1-1,-1 1 1,0 0-1,1 0 1,0 0-1,0 1 1,0-1-1,0 1 1,0 0-1,0 0 1,0 0-1,5 0 1,-8 2-200,-1 0 0,0-1 0,1 1 0,-1 0 0,0 0 0,1 0 0,-1 0-1,0 0 1,1 0 0,-1 1 0,0-1 0,1 0 0,-1 0 0,0 0 0,1 0 0,-1 0 0,0 0 0,1 1 0,-1-1 0,0 0 0,0 0 0,1 0 0,-1 1 0,0-1 0,0 0 0,1 0 0,-1 1 0,0-1-1,0 0 1,0 1 0,1-1 0,-1 0 0,0 1 0,0-1 0,0 0 0,0 0 0,0 1 0,0-1 0,0 1 0,0-1 0,0 1 0,-2 21 746,-14 21-8,4-22-524,4-6-110,0 0-1,-1 0 1,-1-1 0,0 0-1,-20 20 1,30-34-152,0 1 0,0-1 0,0 0 0,-1 0 1,1 0-1,0 0 0,0 0 0,0 0 0,0 0 1,0 0-1,-1 0 0,1 0 0,0 1 0,0-1 0,0 0 1,0 0-1,0 0 0,-1 0 0,1 0 0,0 0 1,0 0-1,0 0 0,0 0 0,-1 0 0,1 0 0,0 0 1,0 0-1,0-1 0,0 1 0,0 0 0,-1 0 1,1 0-1,0 0 0,0 0 0,0 0 0,0 0 0,0 0 1,-1 0-1,1-1 0,0 1 0,0 0 0,0 0 0,0 0 1,0 0-1,0 0 0,0 0 0,0-1 0,0 1 1,0 0-1,0 0 0,0 0 0,-1 0 0,1-1 0,0 1 1,0 0-1,0 0 0,-1-17-945,4-19-1375,5 7-1240,0 0 0,18-36 0,-2 17 2200,-24 48 1533,0-1 0,0 1 0,0-1 0,1 1 0,-1-1 0,0 1 0,0 0 0,0-1 0,1 1 0,-1-1 0,0 1 0,1 0 0,-1-1 0,0 1 0,1 0 0,-1-1 0,0 1 0,1 0 0,-1-1 0,1 1 0,-1 0 0,1 0 0,-1 0 0,0-1 0,1 1 0,-1 0 0,1 0 0,-1 0 0,2 0 0,3 13 2269,-4 34-737,-1-40-1081,-3 39 639,-13 62 0,12-86-412,0 0 0,2 1-1,0 23 1,-2-60-1153,0 0 0,0 1 0,-1 0 0,-1 0 0,0 0 0,-1 1 0,-16-23 0,6 13 243,-1 0 0,-41-38 0,59 59 135,-1 0-1,1 0 1,-1 1-1,1-1 0,-1 0 1,0 1-1,0-1 1,1 1-1,-1-1 1,0 1-1,0-1 0,1 1 1,-1 0-1,0-1 1,0 1-1,0 0 0,0 0 1,0-1-1,0 1 1,0 0-1,1 0 1,-1 0-1,0 0 0,0 0 1,-1 0-1,2 1-36,0 0 0,0 0 0,0 0-1,1-1 1,-1 1 0,0 0 0,0-1 0,1 1 0,-1 0-1,0 0 1,1-1 0,-1 1 0,1-1 0,-1 1-1,1 0 1,-1-1 0,1 1 0,-1-1 0,1 1 0,0-1-1,-1 1 1,1-1 0,0 0 0,-1 1 0,1-1-1,0 0 1,0 0 0,-1 1 0,2-1 0,10 5 50,0 0 0,0 0 1,0-1-1,1-1 0,-1 0 1,1-1-1,14 1 0,94-1-1334,-70-3-1158,5 0-4228,-6-3-5840</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39.808"/>
    </inkml:context>
    <inkml:brush xml:id="br0">
      <inkml:brushProperty name="width" value="0.025" units="cm"/>
      <inkml:brushProperty name="height" value="0.025" units="cm"/>
    </inkml:brush>
  </inkml:definitions>
  <inkml:trace contextRef="#ctx0" brushRef="#br0">1 668 17136,'0'0'9316,"10"-14"-7256,114-154 68,148-265-1,-264 416-2127,15-18 0,-23 35 0,0 0 0,0 0 0,0 0 0,0 0 0,1 0 0,-1 0 0,0 0 0,0 0 0,0 0 0,0 0 0,1 0 0,-1 0 0,0 0 0,0 0 0,0 0 0,0 0 0,1 0 0,-1 0 0,0 0 0,0 0 0,0 0 0,0 1 0,0-1 0,1 0 0,-1 0 0,0 0 0,0 0 0,0 0 0,0 1 0,0-1 0,0 0 0,0 0 0,0 0 0,0 0 0,1 0 0,-1 1 0,0-1 0,0 0 0,0 0 0,0 0 0,0 0 0,0 1 0,0-1 0,0 0 0,0 0 0,0 0 0,0 1 0,0-1 0,-1 0 0,1 0 0,0 0 0,0 0 0,0 0 0,0 1 0,0-1 0,1 15 0,-1-15 0,-38 447 0,36-437 0,-5 96 0,10-94-118,3-15-271,4-19-1400,-10 13 472,0 0-1,-1 0 0,1 0 0,-2 0 0,1 0 0,-1 0 0,-1 0 1,1 1-1,-2-1 0,1 1 0,-1 0 0,0 0 0,-1 0 0,-7-9 0,-14-16-9385</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0.149"/>
    </inkml:context>
    <inkml:brush xml:id="br0">
      <inkml:brushProperty name="width" value="0.025" units="cm"/>
      <inkml:brushProperty name="height" value="0.025" units="cm"/>
    </inkml:brush>
  </inkml:definitions>
  <inkml:trace contextRef="#ctx0" brushRef="#br0">1 0 13485,'0'0'15406,"67"46"-15085,-21-46-193,2 0-224,-3-9-3075,-1-4-3492,-5-2-8583</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0.507"/>
    </inkml:context>
    <inkml:brush xml:id="br0">
      <inkml:brushProperty name="width" value="0.025" units="cm"/>
      <inkml:brushProperty name="height" value="0.025" units="cm"/>
    </inkml:brush>
  </inkml:definitions>
  <inkml:trace contextRef="#ctx0" brushRef="#br0">93 1 22645,'-7'8'2509,"-2"5"-1773,0 1 0,0 1 0,1-1-1,1 2 1,1-1 0,-9 28-1,11-25-557,0 0-1,1 0 0,0 1 0,2-1 0,0 1 0,3 28 1,-2-45-177,1 1 0,0-1 0,-1 1 1,1-1-1,0 1 0,0-1 1,0 0-1,0 0 0,0 1 1,1-1-1,-1 0 0,1 0 1,-1 0-1,1 0 0,0 0 0,0-1 1,0 1-1,0-1 0,0 1 1,0-1-1,0 0 0,1 1 1,-1-1-1,0 0 0,1 0 1,-1-1-1,1 1 0,-1-1 0,1 1 1,-1-1-1,1 0 0,3 1 1,11-1-391,1 0 1,0-1-1,31-6 1,-11 1-1433,-36 6 1820,0 0 1,1 0-1,-1-1 0,1 1 0,-1 1 0,1-1 0,-1 0 0,1 1 0,-1-1 1,0 1-1,1-1 0,-1 1 0,0 0 0,0 0 0,1 0 0,-1 1 0,0-1 1,0 0-1,0 1 0,0 0 0,2 2 0,-3-2 130,-1-1 0,1 1-1,0 0 1,-1 0 0,0 0 0,1 0 0,-1 0-1,0 0 1,0 0 0,0 0 0,0 0 0,0 0 0,-1 0-1,1 0 1,0 0 0,-1 0 0,0 0 0,1 0-1,-1-1 1,0 1 0,0 0 0,0 0 0,0-1-1,0 1 1,-1-1 0,1 1 0,-3 1 0,-2 4-85,0 0 0,0 0 0,-1-1-1,0 0 1,0-1 0,0 0 0,-1 0 0,0 0 0,0-1 0,0 0 0,0-1 0,-1 0 0,0 0 0,1 0 0,-1-1-1,0-1 1,0 0 0,0 0 0,0 0 0,0-1 0,-11-2 0,17 2-185,-1-1 0,1-1 1,0 1-1,-1 0 0,1-1 0,0 1 1,0-1-1,0 0 0,0 0 0,0 0 1,1-1-1,-1 1 0,1-1 0,-1 1 0,1-1 1,0 0-1,0 0 0,0 0 0,0 0 1,-1-5-1,2 6-57,0 0 0,0 0-1,0 0 1,1 0 0,-1 0 0,1 0 0,0 0 0,-1 0-1,1 0 1,0-1 0,0 1 0,0 0 0,1 0 0,-1 0-1,0 0 1,1 0 0,0 0 0,-1 0 0,1 0 0,0 0-1,0 0 1,0 0 0,0 0 0,0 0 0,0 1 0,1-1-1,-1 0 1,1 1 0,-1-1 0,1 1 0,0 0 0,-1-1-1,1 1 1,4-2 0,21-9-8520</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0.850"/>
    </inkml:context>
    <inkml:brush xml:id="br0">
      <inkml:brushProperty name="width" value="0.025" units="cm"/>
      <inkml:brushProperty name="height" value="0.025" units="cm"/>
    </inkml:brush>
  </inkml:definitions>
  <inkml:trace contextRef="#ctx0" brushRef="#br0">18 119 20499,'0'0'11846,"9"5"-11477,-6-4-368,-1 1 1,1-1-1,0 1 1,-1-1-1,1 0 1,0 0 0,0-1-1,0 1 1,-1 0-1,1-1 1,0 0-1,0 1 1,0-1 0,0-1-1,0 1 1,0 0-1,0-1 1,0 1-1,0-1 1,0 0 0,-1 0-1,1 0 1,0 0-1,-1-1 1,1 1-1,0-1 1,-1 1 0,0-1-1,1 0 1,-1 0-1,0 0 1,0 0-1,3-5 1,-1 3-2,-1 1 0,0-1 0,0 0 0,0 0 0,-1 0 0,1 0 0,-1 0 0,0-1 0,0 1 0,0-1 0,-1 1 0,0-1 0,0 0 0,0 1 0,0-1 0,-1 0 0,0 0 0,0 0 0,-1-8 0,1 12 0,-1 1 0,1-1 0,-1 0 0,1 1 0,-1-1 0,0 0 0,1 1 0,-1-1 0,0 1 0,0-1 0,1 1 0,-1-1 0,0 1 0,0 0 0,0-1 0,0 1 0,1 0 0,-1 0 0,0 0 0,0-1 0,0 1 0,0 0 0,0 0 0,0 0 0,0 0 0,1 1 0,-1-1 0,0 0 0,0 0 0,0 0 0,0 1 0,0-1 0,1 0 0,-1 1 0,0-1 0,0 1 0,1-1 0,-2 2 0,-30 20 0,20-9 0,0 1 0,1 0 0,1 1 0,-9 16 0,14-23 0,2-1 0,-1 1 0,1 0 0,0 0 0,1 0 0,0 1 0,0-1 0,1 0 0,0 1 0,0 14 0,1-21-6,1-1 0,-1 0 0,0 0 1,0 0-1,1 0 0,-1 1 0,0-1 0,1 0 0,-1 0 1,1 0-1,0 0 0,-1 0 0,1 0 0,0 0 0,0 0 1,-1 0-1,1 0 0,0-1 0,0 1 0,0 0 0,0 0 1,0-1-1,2 2 0,0-1-56,0 0 0,1 0 0,-1 0 1,0 0-1,1-1 0,-1 0 0,0 1 0,7-1 0,-2-1-335,0 0 0,0 0-1,0 0 1,0-1-1,-1 0 1,1-1 0,7-3-1,20-17-6179,-3-7-2637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0.654"/>
    </inkml:context>
    <inkml:brush xml:id="br0">
      <inkml:brushProperty name="width" value="0.025" units="cm"/>
      <inkml:brushProperty name="height" value="0.025" units="cm"/>
      <inkml:brushProperty name="color" value="#E71224"/>
    </inkml:brush>
  </inkml:definitions>
  <inkml:trace contextRef="#ctx0" brushRef="#br0">118 541 4388,'-12'3'3326,"-4"1"-2230,-38 10 770,18-8 3815,50-8-5268,1-1 1,-1 0-1,-1 0 1,1-2-1,14-6 1,16-5-28,770-201 1861,14 49-1921,-292 63-86,-495 96-254,-7 1-143,1 2-1,52-3 1,-87 8 133,0 1 0,0 0 0,0 0 0,1 0 0,-1 0 0,0 0-1,0-1 1,0 1 0,1 0 0,-1 0 0,0 0 0,0 0 0,1 0 0,-1 0 0,0 0 0,0 0 0,1 0 0,-1 0-1,0 0 1,0 0 0,1 0 0,-1 0 0,0 0 0,0 0 0,1 0 0,-1 0 0,0 0 0,0 1 0,1-1-1,-1 0 1,0 0 0,0 0 0,0 0 0,1 0 0,-1 1 0,0-1 0,0 0 0,0 0 0,0 0 0,1 1 0,-1-1-1,0 0 1,0 0 0,0 1 0,0-1 0,0 0 0,0 0 0,0 0 0,0 1 0,0-1 0,0 0 0,0 0 0,1 1-1,-2-1 1,1 1 0,-14 9-1360,-37 9-1093,-22 3-1789</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1.567"/>
    </inkml:context>
    <inkml:brush xml:id="br0">
      <inkml:brushProperty name="width" value="0.025" units="cm"/>
      <inkml:brushProperty name="height" value="0.025" units="cm"/>
    </inkml:brush>
  </inkml:definitions>
  <inkml:trace contextRef="#ctx0" brushRef="#br0">141 334 8712,'0'0'12348,"-7"8"-8835,-14 15-1906,1 0 0,-17 28 0,29-39-1185,1 0 0,0 0-1,1 0 1,0 1-1,1 0 1,0 0-1,-5 27 1,10-39-422,-1 0 0,1 0 0,0 0 0,0 0 0,0 0 0,0 0 0,0 0 0,0 0 0,0 0 0,0 0 0,0 0 0,0 0 0,0 0 0,1 0 0,-1 0 0,0 0 0,1 0 0,-1 0 0,1-1 0,-1 1 0,1 0 0,-1 0 0,1 0 0,0 0 0,-1-1 0,1 1 0,0 0 0,0-1 0,0 1 0,-1 0 0,1-1 0,0 1 0,0-1 0,0 0 0,0 1 0,0-1 0,0 0 0,0 1 0,0-1 0,0 0 0,0 0 0,0 0 0,0 0 0,0 0 0,0 0 0,2 0 0,1-1 0,0 0 0,0 1 0,0-2 0,0 1 0,0 0 0,0-1 0,0 0 0,0 0 0,-1 0 0,5-3 0,4-6 0,-1 0 0,0-1 0,-1 0 0,0-1 0,-1 0 0,-1 0 0,0-1 0,0 0 0,-2-1 0,0 1 0,0-1 0,4-20 0,-33 93 0,17-47 0,1 0 0,0 1 0,0 0 0,2 0 0,-1 0 0,2 0 0,-3 23 0,5-34 0,0 0 0,0-1 0,0 1 0,0 0 0,0 0 0,0-1 0,0 1 0,0 0 0,0-1 0,1 1 0,-1 0 0,0 0 0,0-1 0,1 1 0,-1-1 0,0 1 0,1 0 0,-1-1 0,1 1 0,-1-1 0,1 1 0,-1-1 0,1 1 0,-1-1 0,1 1 0,0-1 0,-1 0 0,1 1 0,0-1 0,-1 0 0,1 1 0,0-1 0,28-4 0,-20 0 0,0 0 0,0 0 0,-1-1 0,11-8 0,-1-3 0,0-2 0,-1 0 0,25-36 0,5-6 0,-47 59 0,0 1 0,0 0 0,0 0 0,0-1 0,0 1 0,0 0 0,1 0 0,-1-1 0,0 1 0,0 0 0,0 0 0,0-1 0,0 1 0,0 0 0,0 0 0,1 0 0,-1-1 0,0 1 0,0 0 0,0 0 0,0 0 0,1 0 0,-1-1 0,0 1 0,0 0 0,0 0 0,1 0 0,-1 0 0,0 0 0,0 0 0,1 0 0,-1-1 0,0 1 0,0 0 0,1 0 0,-1 0 0,0 0 0,0 0 0,1 0 0,-1 0 0,0 0 0,0 0 0,1 0 0,-1 1 0,0-1 0,0 0 0,1 0 0,-1 0 0,0 0 0,0 0 0,0 0 0,1 0 0,-1 1 0,0-1 0,0 0 0,0 0 0,1 0 0,-1 1 0,0-1 0,0 0 0,0 0 0,0 0 0,1 1 0,-3 25 0,-13 30 0,12-48 0,1-1 0,-1-1 0,1 0 0,0 1 0,0 0 0,1-1 0,0 1 0,0 0 0,1 0 0,0-1 0,1 10 0,-1-15 0,1-1 0,-1 1 0,1-1 0,-1 1 0,1-1 0,0 1 0,-1-1 0,1 1 0,0-1 0,-1 1 0,1-1 0,0 0 0,-1 0 0,1 1 0,0-1 0,0 0 0,0 0 0,-1 0 0,1 0 0,0 0 0,0 0 0,-1 0 0,1 0 0,0 0 0,0 0 0,0 0 0,-1 0 0,2-1 0,22-6 0,-16 2-40,0 0 0,-1-1 1,0 0-1,0 0 0,0-1 0,0 0 0,-1 0 1,-1 0-1,1-1 0,6-11 0,4-10-595,19-48 0,9-40-1897,-21 54 1836,50-98 0,-61 143 1953,-9 26 81,-12 33-105,-10 24-933,2 1 1,4 0 0,3 1 0,2 0-1,3 123 1,12-277-301,-7-43 0,0 132 0,0 0 0,0-1 0,1 1 0,-1 0 0,0 0 0,1-1 0,-1 1 0,1 0 0,0 0 0,0-1 0,0 1 0,0-1 0,0 1 0,0-1 0,0 1 0,0-1 0,0 0 0,1 1 0,-1-1 0,3 2 0,0-1 0,1 1 0,-1-1 0,1 0 0,-1 0 0,1 0 0,0-1 0,8 2 0,1 0 0,0-2 0,1 0 0,-1 0 0,26-4 0,-32 2 0,0-1 0,-1-1 0,1 0 0,-1 0 0,1 0 0,-1-1 0,0 0 0,0 0 0,-1-1 0,1 1 0,-1-2 0,0 1 0,0-1 0,-1 0 0,0 0 0,0 0 0,0-1 0,-1 0 0,0 0 0,0 0 0,5-13 0,-30 73 0,13-36 0,2-1 0,0 2 0,0-1 0,2 0 0,-5 33 0,9-43 0,-1 1 0,2-1 0,-1 1 0,1-1 0,0 1 0,0-1 0,1 0 0,3 8 0,-5-13 0,1-1 0,0 1 0,0-1 0,0 1 0,0-1 0,0 0 0,0 1 0,0-1 0,0 0 0,0 1 0,1-1 0,-1 0 0,0 0 0,1 0 0,-1 0 0,1-1 0,-1 1 0,1 0 0,-1-1 0,1 1 0,0-1 0,-1 1 0,1-1 0,0 0 0,-1 1 0,1-1 0,0 0 0,0 0 0,-1 0 0,1-1 0,0 1 0,-1 0 0,1-1 0,0 1 0,-1-1 0,1 1 0,0-1 0,-1 0 0,1 0 0,-1 0 0,1 0 0,0-1 0,2-1-246,-1 0-1,1 0 1,-1 0-1,0-1 1,0 1 0,-1-1-1,1 0 1,-1 1 0,1-1-1,-1-1 1,-1 1-1,4-8 1,11-34-7698</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1.925"/>
    </inkml:context>
    <inkml:brush xml:id="br0">
      <inkml:brushProperty name="width" value="0.025" units="cm"/>
      <inkml:brushProperty name="height" value="0.025" units="cm"/>
    </inkml:brush>
  </inkml:definitions>
  <inkml:trace contextRef="#ctx0" brushRef="#br0">0 0 8712,'0'0'22037</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3.008"/>
    </inkml:context>
    <inkml:brush xml:id="br0">
      <inkml:brushProperty name="width" value="0.025" units="cm"/>
      <inkml:brushProperty name="height" value="0.025" units="cm"/>
    </inkml:brush>
  </inkml:definitions>
  <inkml:trace contextRef="#ctx0" brushRef="#br0">112 93 14478,'1'-10'3582,"3"-18"-1381,1-7 1383,-2 16 2290,-86 417-3451,76-356-2277,-6 25-26,3 1-1,3 0 1,3 91 0,4-159-120,0 0 0,0 1 0,-1-1 0,1 0 0,0 1 0,0-1 0,0 0 0,0 1 0,0-1 0,0 1 0,0-1 0,0 0 0,0 1 0,0-1 0,1 0 0,-1 1 0,0-1 0,0 1 0,0-1 0,0 0 0,0 1 0,1-1 0,-1 0 0,0 0 0,0 1 0,1-1 0,-1 0 0,0 1 0,0-1 0,1 0 0,-1 0 0,0 0 0,1 1 0,-1-1 0,0 0 0,1 0 0,-1 0 0,0 0 0,1 1 0,-1-1 0,0 0 0,1 0 0,-1 0 0,1 0 0,-1 0 0,0 0 0,1 0 0,-1 0 0,0 0 0,1 0 0,-1-1 0,0 1 0,1 0 0,-1 0 0,1 0 0,-1 0 0,1-1 0,15-16 0,-10 4 0,0 0 0,-1-1 0,0 0 0,-1 0 0,-1 0 0,0 0 0,1-22 0,-1-108 0,-4 95 0,2 55 0,-1 0 0,1 0 0,0 0 0,0-1 0,0 1 0,1 0 0,0-1 0,4 9 0,-5-12 0,0 1 0,1-1 0,0 0 0,-1 1 0,1-1 0,0 0 0,0 0 0,0 0 0,0 0 0,0-1 0,1 1 0,-1 0 0,1-1 0,-1 0 0,1 1 0,-1-1 0,1 0 0,0-1 0,-1 1 0,1 0 0,0-1 0,0 1 0,0-1 0,-1 0 0,1 0 0,0 0 0,5-1 0,-2-1 0,1 0 0,0 0 0,0 0 0,-1-1 0,0 0 0,1-1 0,-1 1 0,0-1 0,-1 0 0,1-1 0,-1 0 0,1 1 0,-2-2 0,1 1 0,6-9 0,1-2 0,-1-1 0,-1 0 0,0 0 0,9-26 0,0-19 0,-19 56 0,-1 8 0,-10 32 0,9-28 0,-8 26 0,1 1 0,1 0 0,-3 48 0,11-81 0,-1 1 0,1 0 0,0 0 0,0-1 0,0 1 0,0 0 0,1 0 0,-1-1 0,0 1 0,0 0 0,0-1 0,0 1 0,1 0 0,-1 0 0,0-1 0,1 1 0,-1-1 0,1 1 0,-1 0 0,1-1 0,-1 1 0,1-1 0,-1 1 0,1-1 0,-1 1 0,1-1 0,-1 0 0,1 1 0,0-1 0,-1 0 0,1 1 0,0-1 0,0 0 0,-1 0 0,1 1 0,0-1 0,-1 0 0,1 0 0,0 0 0,0 0 0,-1 0 0,1 0 0,0 0 0,0 0 0,-1-1 0,1 1 0,0 0 0,-1 0 0,1-1 0,0 1 0,1-1 0,37-20 0,-16-1 0,-1-1 0,-1-1 0,0-1 0,-2 0 0,-1-2 0,17-35 0,-29 53 0,-9 44 0,-17 22 0,13-41 0,1 0 0,1 0 0,0 1 0,1 0 0,-2 26 0,6-42 0,1 0 0,-1 0 0,1 0 0,-1 0 0,1 0 0,-1 0 0,1-1 0,0 1 0,-1 0 0,1 0 0,0-1 0,0 1 0,-1 0 0,1-1 0,0 1 0,0-1 0,0 1 0,0-1 0,0 1 0,0-1 0,0 0 0,0 1 0,0-1 0,0 0 0,0 0 0,0 0 0,0 0 0,0 0 0,0 0 0,0 0 0,0 0 0,0 0 0,0-1 0,1 1 0,0-1 0,43-7 0,-31 5 0,1-2 0,0 0 0,26-14 0,-35 15 0,-1 1 0,0-1 0,0 0 0,0-1 0,0 1 0,-1-1 0,0 0 0,0 0 0,0-1 0,0 1 0,-1-1 0,3-6 0,16-43 0,-2-1 0,15-75 0,-2 10 0,-13 46 0,-58 133 0,-45 99 0,74-137 0,0 1 0,2 1 0,0-1 0,1 1 0,-4 40 0,9-58 0,1-1 0,-1 1 0,1-1 0,0 1 0,0-1 0,0 0 0,1 1 0,-1-1 0,1 1 0,0-1 0,0 0 0,0 0 0,1 1 0,-1-1 0,1 0 0,-1 0 0,1 0 0,0 0 0,0-1 0,0 1 0,1 0 0,-1-1 0,1 0 0,3 4 0,1-3 0,0 0 0,0 0 0,1-1 0,-1 0 0,1 0 0,-1 0 0,1-1 0,0 0 0,14-1 0,-8 1-496,0-1 1,-1-1-1,1 0 1,0-1-1,16-4 1,19-14-8864</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4.226"/>
    </inkml:context>
    <inkml:brush xml:id="br0">
      <inkml:brushProperty name="width" value="0.025" units="cm"/>
      <inkml:brushProperty name="height" value="0.025" units="cm"/>
    </inkml:brush>
  </inkml:definitions>
  <inkml:trace contextRef="#ctx0" brushRef="#br0">33 0 11243,'-5'31'12624,"-1"9"-6277,-15 193-4659,21-231-1679,0-1-1,0 0 1,0 0 0,0 1-1,0-1 1,0 0 0,0 0-1,0 1 1,1-1 0,-1 0-1,0 0 1,1 0-1,-1 0 1,1 1 0,-1-1-1,1 0 1,-1 0 0,1 0-1,0 0 1,0 0-1,0 0 1,-1-1 0,3 3-1,-2-3 8,0 0-1,1 0 0,-1 1 0,0-1 1,0 0-1,1 0 0,-1 0 0,0 0 0,0-1 1,1 1-1,-1 0 0,0 0 0,0-1 1,1 1-1,-1-1 0,0 1 0,0-1 0,2 0 1,5-5 57,0 1 1,0-1 0,0-1-1,9-10 1,10-13-74,-2-2 0,35-58 0,-23 34 0,-37 56 0,0 1 0,0-1 0,0 0 0,0 1 0,0-1 0,0 0 0,0 1 0,0-1 0,1 0 0,-1 1 0,0-1 0,0 0 0,0 0 0,1 1 0,-1-1 0,0 0 0,0 0 0,1 1 0,-1-1 0,0 0 0,0 0 0,1 0 0,-1 1 0,0-1 0,1 0 0,-1 0 0,0 0 0,1 0 0,-1 0 0,0 0 0,1 0 0,-1 0 0,0 1 0,1-1 0,-1-1 0,0 1 0,1 0 0,-1 0 0,1 0 0,-1 0 0,0 0 0,1 0 0,-1 0 0,0 0 0,0 0 0,1-1 0,-1 1 0,0 0 0,1 0 0,-1 0 0,0-1 0,0 1 0,1 0 0,-1 0 0,0-1 0,0 1 0,1 0 0,-1-1 0,0 42 0,0-32 0,-2 143 0,2-152 0,0 1 0,0-1 0,0 0 0,0 1 0,0-1 0,0 0 0,0 1 0,0-1 0,0 0 0,0 1 0,0-1 0,1 0 0,-1 1 0,0-1 0,0 0 0,0 0 0,0 1 0,1-1 0,-1 0 0,0 0 0,0 1 0,0-1 0,1 0 0,-1 0 0,0 1 0,0-1 0,1 0 0,-1 0 0,0 0 0,1 0 0,-1 0 0,0 1 0,1-1 0,-1 0 0,0 0 0,0 0 0,1 0 0,0 0 0,16-5 0,14-16 0,-10 0 0,-1-2 0,-1-1 0,26-41 0,-22 30 0,-23 35 0,0 0 0,0 0 0,0 1 0,0-1 0,0 0 0,0 0 0,0 0 0,0 0 0,0 0 0,0 1 0,0-1 0,0 0 0,0 0 0,0 0 0,0 0 0,1 0 0,-1 0 0,0 1 0,0-1 0,0 0 0,0 0 0,0 0 0,0 0 0,0 0 0,0 0 0,0 0 0,0 1 0,1-1 0,-1 0 0,0 0 0,0 0 0,0 0 0,0 0 0,0 0 0,0 0 0,1 0 0,-1 0 0,0 0 0,0 0 0,0 0 0,0 0 0,0 0 0,0 0 0,1 0 0,-1 0 0,0 0 0,0 0 0,0 0 0,0 0 0,0 0 0,1 0 0,-1 0 0,0 0 0,0 0 0,0 0 0,0 0 0,0 0 0,0 0 0,0-1 0,1 1 0,-1 0 0,0 0 0,0 0 0,0 0 0,0 0 0,0 0 0,0 0 0,0-1 0,0 1 0,3 21 0,-2 34 0,-1-48 0,-1 19 0,0-19 0,0 0 0,1 0 0,-1 0 0,2 0 0,-1 0 0,1 0 0,3 13 0,-4-20 0,1 1 0,0 0 0,-1-1 0,1 1 0,0-1 0,0 1 0,0-1 0,-1 1 0,1-1 0,0 1 0,0-1 0,0 0 0,0 0 0,0 1 0,0-1 0,-1 0 0,1 0 0,0 0 0,0 0 0,0 0 0,0 0 0,0 0 0,0 0 0,0-1 0,0 1 0,0 0 0,0 0 0,-1-1 0,1 1 0,0-1 0,0 1 0,0-1 0,0 1 0,-1-1 0,1 1 0,0-1 0,1-1 0,28-24 0,-15 8 0,0-1 0,16-28 0,-18 27 0,30-38 0,-42 59 0,-1-1 0,1 1 0,-1 0 0,1-1 0,-1 1 0,0 0 0,1 0 0,-1-1 0,0 1 0,0 0 0,1 0 0,-1 0 0,0 0 0,0-1 0,0 1 0,0 0 0,0 0 0,0 1 0,-2 41 0,1-23 0,0-1 0,4 28 0,-3-46 0,0 0 0,0 0 0,0-1 0,1 1 0,-1 0 0,0 0 0,1 0 0,-1 0 0,0-1 0,1 1 0,-1 0 0,1 0 0,-1-1 0,1 1 0,0 0 0,-1-1 0,1 1 0,0-1 0,-1 1 0,1 0 0,0-1 0,0 0 0,-1 1 0,1-1 0,0 1 0,0-1 0,1 0 0,29-2 0,-22 0 0,0-1 0,-1-1 0,1 0 0,12-7 0,30-32 0,-43 34 0,1 1 0,0 0 0,1 0 0,0 1 0,0 1 0,0-1 0,1 2 0,13-6 0,-22 10 0,-1 1 0,1 0 0,0 0 0,-1 0 0,1 0 0,0 0 0,-1 0 0,1 0 0,0 0 0,-1 1 0,1-1 0,0 1 0,-1-1 0,1 1 0,-1-1 0,1 1 0,-1 0 0,1 0 0,-1 0 0,2 1 0,26 30 0,-26-28 0,0 1 0,1-1 0,-1 0 0,1 0 0,0-1 0,0 1 0,0-1 0,7 4 0,-8-5-223,0-1 0,0 0 0,1 0 0,-1 0 1,0 0-1,0-1 0,1 1 0,-1-1 0,0 0 0,1 0 0,-1 0 0,0 0 1,0 0-1,5-2 0,-6 1-275,1 0 1,-1 0 0,0 0-1,0 0 1,0 0-1,0-1 1,0 1-1,0-1 1,-1 0 0,1 1-1,0-1 1,-1 0-1,1 0 1,-1 0-1,0 0 1,0 0 0,1 0-1,-1 0 1,-1-1-1,2-2 1,5-20-17584</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4.586"/>
    </inkml:context>
    <inkml:brush xml:id="br0">
      <inkml:brushProperty name="width" value="0.025" units="cm"/>
      <inkml:brushProperty name="height" value="0.025" units="cm"/>
    </inkml:brush>
  </inkml:definitions>
  <inkml:trace contextRef="#ctx0" brushRef="#br0">1 1 22549,'0'0'10218,"67"37"-18770,-48-26-1313</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4.930"/>
    </inkml:context>
    <inkml:brush xml:id="br0">
      <inkml:brushProperty name="width" value="0.025" units="cm"/>
      <inkml:brushProperty name="height" value="0.025" units="cm"/>
    </inkml:brush>
  </inkml:definitions>
  <inkml:trace contextRef="#ctx0" brushRef="#br0">145 310 16720,'0'0'12700,"-12"6"-11125,-1 1-1329,0 1 0,0 0 0,1 1 0,-16 15 0,23-19-207,0 0 0,0 0-1,1 1 1,-1 0 0,1-1-1,0 2 1,1-1 0,0 0-1,0 1 1,0-1 0,0 1 0,1 0-1,-2 13 1,4-19-39,0 0 0,-1 1 0,1-1 0,0 0 0,0 1 0,0-1 0,0 0 0,1 0 0,-1 1 0,0-1 0,1 0 0,-1 0 0,0 1 0,1-1 0,-1 0 0,1 0 0,0 0 0,-1 0 0,1 1 0,0-1 0,0 0 0,0 0 0,0-1 0,0 1 0,0 0 0,2 1 0,0 0 0,0-1 0,-1 0 0,1-1 0,0 1 0,0 0 0,0-1 0,1 0 0,-1 1 0,0-1 0,0-1 0,4 1 0,4-2 0,0 0 0,-1 0 0,1-1 0,-1-1 0,19-8 0,-5-2 0,-1-2 0,-1 0 0,0-1 0,-1-1 0,-1-2 0,-1 0 0,-1 0 0,22-32 0,-21 24 0,-2-1 0,0-1 0,-2 0 0,-1-1 0,-2-1 0,13-46 0,-23 56 0,-2 12 0,-3 11 0,-12 24 0,1 0 0,1 2 0,2 0 0,-10 30 0,16-41 0,1 0 0,0 0 0,1 0 0,1 0 0,1 0 0,0 1 0,1-1 0,1 0 0,2 19 0,-2-31 16,0 0 0,1-1 0,-1 1 0,0 0 0,1-1 0,0 1 0,0-1 0,0 1 0,0-1 0,1 0 0,0 0 0,-1 0 0,1 0 0,0 0 0,0-1 0,0 0 0,1 1 0,6 3 0,-2-3-278,-1 0 0,1 0 0,1 0-1,-1-1 1,0 0 0,1-1 0,16 1-1,22-1-7552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5.930"/>
    </inkml:context>
    <inkml:brush xml:id="br0">
      <inkml:brushProperty name="width" value="0.025" units="cm"/>
      <inkml:brushProperty name="height" value="0.025" units="cm"/>
    </inkml:brush>
  </inkml:definitions>
  <inkml:trace contextRef="#ctx0" brushRef="#br0">20 40 11275,'0'0'8941,"-4"10"-8796,-10 32-97,14-40-44,-1-1-1,1 1 1,0 0 0,0 0 0,0-1 0,-1 1 0,1 0 0,1 0 0,-1 0 0,0-1-1,0 1 1,1 0 0,-1-1 0,1 1 0,-1 0 0,1-1 0,0 1 0,0 0 0,0-1-1,0 1 1,0-1 0,0 1 0,0-1 0,0 0 0,1 0 0,-1 1 0,0-1 0,1 0-1,-1 0 1,1 0 0,-1 0 0,1-1 0,-1 1 0,1 0 0,0-1 0,0 1 0,-1-1-1,1 1 1,0-1 0,0 0 0,-1 0 0,1 0 0,0 0 0,0 0 0,-1 0 0,1 0-1,0-1 1,0 1 0,-1 0 0,1-1 0,0 0 0,-1 1 0,1-1 0,0 0 0,-1 0 0,1 0-1,-1 0 1,2-1 0,1-4 102,0 0-1,0 0 1,-1-1 0,0 1-1,0-1 1,-1 0 0,1 1-1,0-10 1,-1 10 58,-1-1 1,1 1-1,1-1 0,-1 1 1,1 0-1,0 0 1,0 0-1,1 1 0,5-8 1,-9 14-155,1-1 0,0 1 0,-1-1 0,1 1 0,-1-1 0,1 1 0,-1-1 1,1 1-1,-1-1 0,1 1 0,-1 0 0,0-1 0,1 1 0,-1 0 0,0-1 0,1 1 1,-1 0-1,0-1 0,0 1 0,0 0 0,0 0 0,0-1 0,0 1 0,0 0 1,0 0-1,0-1 0,0 1 0,0 1 0,3 26-15,-3-13-3,8 79-908,7-35-3755,-4-37-1404</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13:46.723"/>
    </inkml:context>
    <inkml:brush xml:id="br0">
      <inkml:brushProperty name="width" value="0.025" units="cm"/>
      <inkml:brushProperty name="height" value="0.025" units="cm"/>
    </inkml:brush>
  </inkml:definitions>
  <inkml:trace contextRef="#ctx0" brushRef="#br0">61 0 15759,'0'0'3726,"-2"8"-2114,-14 35-975,7-21-586,1 1 0,0-1 0,2 2 0,-5 31 0,11-54-74,0 0 0,0 0 0,-1-1 1,1 1-1,0 0 0,0 0 0,0 0 0,0 0 1,0 0-1,0 0 0,0-1 0,1 1 0,-1 0 1,0 0-1,0 0 0,1 0 0,-1-1 1,0 1-1,1 0 0,-1 0 0,1-1 0,-1 1 1,1 0-1,-1 0 0,1-1 0,0 1 0,-1-1 1,1 1-1,0-1 0,0 2 0,1-2 11,-1-1 0,1 1 0,-1 0 0,1 0 0,-1-1 0,1 1 0,-1-1 0,0 1 0,1-1 0,-1 1 0,0-1 0,1 0 0,-1 0 0,0 0 0,2-1 0,5-5 82,0 0 0,0-1 0,12-16 0,-7 5 260,0-1 0,-2 0 0,0-1 0,-1 0 0,11-38 0,-22 69-319,-1-1 0,2 1 0,0 0 0,1 19 0,1 5-237,-3 48-4840,1-54-1612</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9.084"/>
    </inkml:context>
    <inkml:brush xml:id="br0">
      <inkml:brushProperty name="width" value="0.025" units="cm"/>
      <inkml:brushProperty name="height" value="0.025" units="cm"/>
    </inkml:brush>
  </inkml:definitions>
  <inkml:trace contextRef="#ctx0" brushRef="#br0">313 0 3523,'0'0'26452,"-9"6"-25753,-20 19-594,0 1-1,2 2 1,0 0-1,-23 36 1,-50 53 451,73-96-39,27-21-511,-1 0 1,1 0-1,0 0 1,0 0-1,0 0 0,-1 0 1,1 0-1,0 0 1,0 0-1,0 0 0,-1 0 1,1 0-1,0 0 1,0 0-1,0 0 0,-1 0 1,1 0-1,0 0 1,0 0-1,0-1 0,-1 1 1,1 0-1,0 0 1,0 0-1,0 0 0,0 0 1,-1-1-1,1 1 1,0 0-1,0 0 0,0 0 1,0 0-1,0-1 1,0 1-1,0 0 0,0 0 1,0-1-1,-1 1 1,1 0-1,0 0 0,0 0 1,0-1-1,0 1 1,0 0-1,0 0 0,0 0 1,0-1-1,1 1 1,-1 0-1,0 0 0,0 0 1,0-1-1,0 1 1,0 0-1,0 0 0,0 0 1,1-1-1,1-7-63,1 0 0,0-1 0,1 2 0,8-16 0,18-26-1041,3 0 0,58-66 0,-91 115 1091,0 0 1,0-1-1,0 1 0,0 0 1,0 0-1,1 0 0,-1 0 1,0 0-1,0-1 0,0 1 1,0 0-1,0 0 0,0 0 1,0 0-1,0 0 0,0 0 1,1 0-1,-1 0 0,0-1 1,0 1-1,0 0 0,0 0 0,0 0 1,0 0-1,1 0 0,-1 0 1,0 0-1,0 0 0,0 0 1,0 0-1,0 0 0,1 0 1,-1 0-1,0 0 0,0 0 1,0 0-1,0 0 0,1 0 1,-1 0-1,0 0 0,0 0 1,0 0-1,0 0 0,0 0 0,0 0 1,1 1-1,-1-1 0,0 0 1,0 0-1,0 0 0,0 0 1,0 0-1,0 0 0,0 0 1,0 1-1,1-1 0,-1 0 1,0 0-1,0 0 0,0 0 1,0 0-1,0 1 0,0-1 1,0 17-231,-7 22 116,-11 12 328,10-32 144,1 0 0,1 0 0,1 0 0,1 1 0,1-1 0,-1 22 0,4-39-317,1 0-1,-1 0 0,1 0 0,0 0 0,0 0 1,0-1-1,0 1 0,0 0 0,0 0 1,0-1-1,1 1 0,-1-1 0,1 1 1,-1-1-1,1 0 0,-1 1 0,1-1 0,0 0 1,0 0-1,0 0 0,-1 0 0,1-1 1,0 1-1,0 0 0,0-1 0,0 1 1,0-1-1,0 0 0,1 0 0,-1 0 0,3 0 1,-3 1-15,0-1-1,0 0 1,0 0 0,0 0 0,0 0 0,0 0 0,0 0 0,0 0 0,0-1 0,-1 1-1,1-1 1,0 1 0,0-1 0,0 0 0,-1 0 0,1 0 0,0 0 0,-1 0-1,1 0 1,0 0 0,-1 0 0,0-1 0,1 1 0,-1-1 0,0 1 0,0-1 0,1 1-1,-1-1 1,0 0 0,-1 1 0,1-1 0,0 0 0,0 0 0,0-3 0,-2-1-14,0 1 1,0-1 0,0 0 0,-1 1-1,1 0 1,-1-1 0,-1 1 0,1 0-1,-1 0 1,0 0 0,0 0 0,0 1-1,-1-1 1,0 1 0,0 0 0,0 0 0,0 0-1,0 0 1,-7-3 0,-3-3-34,1 0 0,-2 1-1,1 1 1,-2 1 0,-22-9 0,-4 7-129,41 8 149,0 1 1,1 0-1,-1 0 1,0-1-1,0 1 1,1 0-1,-1 0 1,0 0-1,0 0 1,1 0-1,-1 0 1,0 0-1,0 0 1,1 1-1,-1-1 1,0 0-1,0 0 1,1 0-1,-1 1 1,0-1-1,1 1 1,-1-1-1,0 0 1,1 1-1,-1-1 1,1 1-1,-1-1 1,1 1-1,-1-1 1,1 1-1,-1 0 1,1-1-1,-1 1 1,1 0-1,0-1 1,-1 1-1,1 0 0,0-1 1,0 1-1,0 0 1,-1 0-1,1-1 1,0 1-1,0 0 1,0 0-1,0-1 1,0 2-1,1 0 5,1 0 0,-1 0 1,0 0-1,0 0 0,1 0 0,-1-1 0,1 1 0,0-1 0,-1 1 0,1-1 0,0 1 0,0-1 0,0 0 0,0 0 0,0 0 0,0 0 0,0 0 0,3 0 0,48 16 46,-41-14-46,19 10 48,-24-10-28,1 0-1,0 0 1,-1 0-1,1-1 1,0 0-1,9 1 0,-17-3-9,0 0-1,1 0 1,-1 0-1,0 0 0,0 0 1,1 0-1,-1 0 1,0 0-1,0 0 0,1 0 1,-1 0-1,0 0 1,0 0-1,1 0 0,-1-1 1,0 1-1,0 0 1,0 0-1,1 0 0,-1 0 1,0 0-1,0 0 1,0-1-1,1 1 0,-1 0 1,0 0-1,0 0 1,0-1-1,0 1 0,1 0 1,-1 0-1,0 0 1,0-1-1,0 1 0,0 0 1,0 0-1,0-1 1,0 1-1,0 0 0,0 0 1,0-1-1,0 1 1,0 0-1,0 0 0,0-1 1,-7-14 64,-18-10-52,16 20-9,1 0 0,-1 0 1,0 1-1,0 0 0,-1 1 1,1 0-1,-1 0 0,1 1 1,-1 1-1,0-1 0,0 1 0,0 1 1,-11 1-1,21-1-10,0 0-1,0 0 1,-1 0-1,1 0 1,0 0 0,0 0-1,0 0 1,0 0-1,-1 0 1,1 0-1,0 0 1,0 0 0,0 0-1,0 0 1,-1 0-1,1 0 1,0 0 0,0 0-1,0 0 1,0 0-1,0 1 1,-1-1 0,1 0-1,0 0 1,0 0-1,0 0 1,0 0 0,0 1-1,0-1 1,0 0-1,-1 0 1,1 0-1,0 0 1,0 1 0,0-1-1,0 0 1,0 0-1,0 0 1,0 0 0,0 1-1,0-1 1,0 0-1,0 0 1,0 0 0,0 0-1,0 1 1,0-1-1,9 9-44,12 4-45,0-7-224,0-1 1,1-1-1,0-1 0,27 0 0,45-2-5998,-61-1 2091,33 0-9595</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9.552"/>
    </inkml:context>
    <inkml:brush xml:id="br0">
      <inkml:brushProperty name="width" value="0.025" units="cm"/>
      <inkml:brushProperty name="height" value="0.025" units="cm"/>
    </inkml:brush>
  </inkml:definitions>
  <inkml:trace contextRef="#ctx0" brushRef="#br0">180 1 19186,'0'0'11414,"-12"13"-11019,-12 15-172,2 0 0,2 1 1,0 1-1,2 1 0,-14 33 1,26-49-177,0-1 0,1 1 0,1 0 0,1 1 0,0-1 0,-1 21 0,3-32-89,1 0 0,0 0 0,1 0 0,-1-1 0,1 1 0,-1 0 0,1 0 0,0 0 0,1-1 0,-1 1 0,1-1 0,-1 1 0,1-1 0,0 1 0,0-1 0,0 0 0,1 0 0,-1 0 0,1 0 0,0 0 1,0-1-1,0 1 0,0-1 0,0 0 0,0 0 0,1 0 0,-1 0 0,1-1 0,-1 1 0,6 0 0,1 1-1190,0-1 0,1-1 0,0 1 0,18-2 0,7 0-5425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1.085"/>
    </inkml:context>
    <inkml:brush xml:id="br0">
      <inkml:brushProperty name="width" value="0.025" units="cm"/>
      <inkml:brushProperty name="height" value="0.025" units="cm"/>
      <inkml:brushProperty name="color" value="#E71224"/>
    </inkml:brush>
  </inkml:definitions>
  <inkml:trace contextRef="#ctx0" brushRef="#br0">117 417 5541,'-29'16'2169,"-24"13"-656,50-27-1451,-1 0 0,2 0 0,-1 1 0,0-1 0,0 0 0,1 1 0,-1 0 0,1-1 0,0 1 0,0 0 0,-3 6 0,4-9-44,1 0 1,0 1-1,0-1 0,0 0 1,0 1-1,1-1 1,-1 0-1,0 0 0,0 1 1,0-1-1,0 0 1,0 1-1,0-1 0,0 0 1,0 0-1,1 1 0,-1-1 1,0 0-1,0 0 1,0 1-1,0-1 0,1 0 1,-1 0-1,0 0 1,0 0-1,1 1 0,-1-1 1,0 0-1,0 0 1,1 0-1,-1 0 0,0 0 1,0 0-1,1 0 1,-1 1-1,0-1 0,1 0 1,-1 0-1,0 0 1,0 0-1,1 0 0,-1 0 1,1-1-1,18 2 565,-13-1-283,76-5 1024,0-3-1,0-4 1,80-23-1,-42 9-878,1166-212 1835,10 75-1117,-868 144-1115,-396 24-544,-32-5 461,0 0 1,1 1-1,-1-1 1,0 0-1,0 0 1,0 1-1,0-1 1,0 0-1,0 1 1,0-1-1,0 0 1,1 0-1,-1 1 1,0-1-1,0 0 1,0 1-1,0-1 1,0 0-1,-1 0 1,1 1-1,0-1 1,0 0-1,0 1 1,0-1-1,0 0 1,0 0-1,0 1 0,0-1 1,-1 0-1,1 0 1,0 1-1,0-1 1,0 0-1,-1 0 1,1 0-1,0 1 1,0-1-1,-1 0 1,1 0-1,0 0 1,0 0-1,-1 0 1,1 1-1,0-1 1,0 0-1,-1 0 1,-6 4-354,0-1 1,-1 1 0,1-1 0,-1-1 0,-13 4 0,-63 8-3051,-21-1-3678</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29.912"/>
    </inkml:context>
    <inkml:brush xml:id="br0">
      <inkml:brushProperty name="width" value="0.025" units="cm"/>
      <inkml:brushProperty name="height" value="0.025" units="cm"/>
    </inkml:brush>
  </inkml:definitions>
  <inkml:trace contextRef="#ctx0" brushRef="#br0">1 216 12684,'0'0'12284,"6"-8"-9332,88-146 1361,-63 100-3779,-31 54-534,0 0 0,0 0 0,0 0 0,0 1 0,0-1 0,0 0 0,0 0 0,1 0 0,-1 0 0,0 0 0,0 0 0,0 0 0,0 0 0,0 1 0,0-1 0,0 0 0,0 0 0,0 0 0,0 0 0,0 0 0,1 0 0,-1 0 0,0 0 0,0 0 0,0 0 0,0 0 0,0 0 0,0 0 0,0 0 0,1 0 0,-1 0 0,0 0 0,0 0 0,0 0 0,0 0 0,0 0 0,0 0 0,0 0 0,1 0 0,-1 0 0,0 0 0,0 0 0,0 0 0,0 0 0,0 0 0,0 0 0,0 0 0,0 0 0,1 0 0,-1-1 0,0 1 0,0 0 0,0 0 0,0 0 0,0 0 0,0 0 0,0 0 0,0 0 0,0 0 0,0-1 0,0 1 0,1 19 0,-5 24 0,-17 15 0,16-47 0,1-1 0,0 1 0,0 0 0,1 0 0,0 0 0,1 1 0,1-1 0,0 0 0,0 1 0,1 13 0,1-22-301,0 0-1,0 0 1,0 0 0,1 0-1,-1 0 1,1 0 0,-1 0 0,1 0-1,0-1 1,0 1 0,0-1-1,4 4 1,-4-4-437,0 0 0,1 0 0,0 0 0,-1 0 0,1-1 0,0 1 0,0-1 0,0 1 0,0-1 0,0 0 0,0 0 0,4 1 0,7-2-13169</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0.268"/>
    </inkml:context>
    <inkml:brush xml:id="br0">
      <inkml:brushProperty name="width" value="0.025" units="cm"/>
      <inkml:brushProperty name="height" value="0.025" units="cm"/>
    </inkml:brush>
  </inkml:definitions>
  <inkml:trace contextRef="#ctx0" brushRef="#br0">21 1 16912,'0'0'7399,"-13"57"-4965,10-36-640,-2 0-737,5 0-833,0-3-704,0-8-3428,5-3-2082,4-7-4099</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0.610"/>
    </inkml:context>
    <inkml:brush xml:id="br0">
      <inkml:brushProperty name="width" value="0.025" units="cm"/>
      <inkml:brushProperty name="height" value="0.025" units="cm"/>
    </inkml:brush>
  </inkml:definitions>
  <inkml:trace contextRef="#ctx0" brushRef="#br0">1 234 17969,'0'0'12994,"10"-5"-11729,12-8-1211,0-2 0,-1 0 0,0-1-1,-2-1 1,0-1 0,-1-1 0,0 0 0,-2-2 0,25-38 0,-31 42-54,-10 18 0,0-1 0,0 0 0,0 0 0,0 0 0,0 1 0,0-1 0,0 0 0,0 0 0,0 0 0,0 1 0,0-1 0,0 0 0,1 0 0,-1 0 0,0 1 0,0-1 0,0 0 0,0 0 0,0 0 0,0 0 0,0 1 0,1-1 0,-1 0 0,0 0 0,0 0 0,0 0 0,0 0 0,0 0 0,1 1 0,-1-1 0,0 0 0,0 0 0,0 0 0,1 0 0,-1 0 0,0 0 0,0 0 0,0 0 0,1 0 0,-1 0 0,0 0 0,0 0 0,0 0 0,1 0 0,-1 0 0,0 0 0,0 0 0,0 0 0,1 0 0,-1 0 0,0 0 0,0 0 0,1-1 0,-1 2 0,-2 19 0,-1-1 0,0 0 0,-1 0 0,-1 0 0,-12 28 0,9-28 0,2 0 0,0 1 0,1 0 0,1 0 0,-2 33 0,6-52-69,0 0 0,0 0 0,0 0 1,0 0-1,0-1 0,0 1 0,0 0 0,0 0 0,1 0 1,-1 0-1,0 0 0,1 0 0,-1-1 0,1 1 0,-1 0 1,1 0-1,-1 0 0,1-1 0,-1 1 0,1 0 0,0-1 0,-1 1 1,1-1-1,0 1 0,0-1 0,-1 1 0,1-1 0,0 1 1,0-1-1,0 0 0,0 1 0,0-1 0,-1 0 0,1 0 0,2 1 1,-1-1-246,0 0 1,0-1-1,0 1 1,0 0 0,-1-1-1,1 1 1,0-1-1,0 1 1,0-1 0,0 0-1,-1 0 1,1 0-1,0 0 1,-1 0 0,1 0-1,-1 0 1,3-2-1,12-17-6812</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0.963"/>
    </inkml:context>
    <inkml:brush xml:id="br0">
      <inkml:brushProperty name="width" value="0.025" units="cm"/>
      <inkml:brushProperty name="height" value="0.025" units="cm"/>
    </inkml:brush>
  </inkml:definitions>
  <inkml:trace contextRef="#ctx0" brushRef="#br0">79 1 12844,'0'0'17361,"49"70"-15279,-31-41-1602,-3 7-480,-5 5 0,-8 7 0,-2 5 0,-16 7 0,-10 5 0,-4 2 0,-6-2 0,0-10-1537,7-13-6823</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1.326"/>
    </inkml:context>
    <inkml:brush xml:id="br0">
      <inkml:brushProperty name="width" value="0.025" units="cm"/>
      <inkml:brushProperty name="height" value="0.025" units="cm"/>
    </inkml:brush>
  </inkml:definitions>
  <inkml:trace contextRef="#ctx0" brushRef="#br0">179 0 18642,'0'0'5189,"-22"73"-3043,14-29-577,0 6-800,-1 4-97,3 4-479,1-4-161,4-5-321,1-10-1472,0-10-642,-2-8 642,-3-15 223,-6-6-640,-7-4-961,-5-22-1825,-5-15 1216,-5-9 353</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1.712"/>
    </inkml:context>
    <inkml:brush xml:id="br0">
      <inkml:brushProperty name="width" value="0.025" units="cm"/>
      <inkml:brushProperty name="height" value="0.025" units="cm"/>
    </inkml:brush>
  </inkml:definitions>
  <inkml:trace contextRef="#ctx0" brushRef="#br0">13 207 7335,'-3'-15'845,"0"2"711,1 0 0,0 0-1,0-1 1,2-26 0,0 36-1269,1 1 0,0-1 0,-1 1 0,1-1 1,0 1-1,1 0 0,-1-1 0,1 1 0,-1 0 0,1 0 0,0 0 0,0 0 0,0 0 0,1 0 0,-1 1 0,1-1 0,0 1 0,-1 0 0,1-1 0,0 1 0,0 1 0,0-1 0,6-2 0,13-3 266,0 1-1,0 1 0,1 1 0,-1 0 0,1 2 1,0 1-1,-1 1 0,42 5 0,-59-5-526,0 1-1,0 0 0,0 0 0,0 0 1,0 0-1,0 1 0,-1 0 1,1 0-1,0 0 0,-1 0 1,1 1-1,-1 0 0,0 0 0,0 0 1,0 0-1,0 1 0,-1 0 1,1-1-1,-1 1 0,0 0 0,3 5 1,-4-4 81,-1-1 1,0 0-1,1 1 0,-1-1 1,-1 1-1,1-1 0,-1 1 1,0-1-1,0 1 1,0 0-1,0-1 0,-1 1 1,0-1-1,0 1 1,0-1-1,0 0 0,-1 1 1,0-1-1,0 0 0,0 0 1,0 0-1,-1 0 1,-4 6-1,-57 66 1041,58-70-1088,0-1 1,0 0 0,0 1-1,0-2 1,-1 1 0,0-1-1,0 0 1,0 0 0,0-1-1,-10 3 1,17-6-244,0 0 0,0 0 0,0-1 1,1 1-1,-1 0 0,0 0 0,0 0 0,0 0 0,0-1 1,0 1-1,0 0 0,0 0 0,0 0 0,0-1 0,0 1 1,0 0-1,0 0 0,0 0 0,0-1 0,0 1 0,0 0 1,-1 0-1,1 0 0,0 0 0,0-1 0,0 1 0,0 0 0,0 0 1,0 0-1,0 0 0,0 0 0,-1-1 0,1 1 0,0 0 1,0 0-1,0 0 0,0 0 0,-1 0 0,1 0 0,0 0 1,0 0-1,0-1 0,-1 1 0,16-7-6570</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2.058"/>
    </inkml:context>
    <inkml:brush xml:id="br0">
      <inkml:brushProperty name="width" value="0.025" units="cm"/>
      <inkml:brushProperty name="height" value="0.025" units="cm"/>
    </inkml:brush>
  </inkml:definitions>
  <inkml:trace contextRef="#ctx0" brushRef="#br0">69 91 19282,'0'0'4533,"-8"7"-781,-5 4-2553,9-6-764,-1-1 0,0 1 0,-1-1 0,1 0 0,-1 0 0,-10 4 0,29-14-558,1 0 0,0 1-1,0 1 1,0 0-1,0 1 1,21-3 0,-31 6 124,1 0 0,-1 0 0,0 0 0,0 0 0,0 1 0,0 0 0,0 0 0,0 0 0,0 0 1,0 0-1,0 1 0,5 3 0,-7-3 34,1-1 1,-1 1-1,0 0 0,0 0 1,-1 1-1,1-1 0,0 0 1,-1 1-1,1-1 1,-1 1-1,0-1 0,0 1 1,0 0-1,0 0 0,0-1 1,0 1-1,-1 0 1,0 0-1,1 0 0,-1 3 1,3 6 251,3-26 65,4-28 71,-5 7-423,0-63 0,5 112-2101,40 37-9261,-29-39 4101</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2.653"/>
    </inkml:context>
    <inkml:brush xml:id="br0">
      <inkml:brushProperty name="width" value="0.025" units="cm"/>
      <inkml:brushProperty name="height" value="0.025" units="cm"/>
    </inkml:brush>
  </inkml:definitions>
  <inkml:trace contextRef="#ctx0" brushRef="#br0">115 73 9513,'0'0'14366,"-10"1"-13128,5 0-1076,-1 0 0,1 1 0,0 0 0,0 0 0,0 0 0,0 0 1,0 1-1,1 0 0,-1 0 0,1 0 0,-1 0 0,1 1 0,0 0 0,0 0 0,1 0 0,-1 0 0,1 0 0,0 1 0,0-1 0,1 1 0,-1 0 0,1 0 0,0 0 0,0 0 1,1 1-1,-1-1 0,0 10 0,2-14-148,-1 1 0,1-1 0,0 0 0,0 0 0,0 0 0,0 0 0,0 0 0,0 0 0,0 1 0,0-1 0,0 0 0,0 0 0,1 0 0,-1 0 0,0 0 0,1 0 0,-1 0 0,1 0 0,-1 0 0,1 0 0,0 0 0,-1 0 0,1 0 0,0 0 0,0 0 0,1 1 0,0-2 8,0 1 1,0-1-1,-1 1 0,1-1 0,0 0 1,0 0-1,0 1 0,-1-1 1,1-1-1,0 1 0,0 0 0,0 0 1,0-1-1,-1 1 0,3-2 1,5-1 45,0-1-1,0 0 1,-1 0 0,0-1 0,13-10 0,-6 2-67,0 0 0,24-30 0,-34 36 5,0 1 1,0-1 0,-1 0-1,0 0 1,0 0 0,-1-1-1,0 0 1,0 1 0,3-16 0,-9 33 15,0-1 1,0 0 0,-1 0-1,0 0 1,-1 0 0,-9 13-1,-4 9 337,13-24-220,2 1-1,-1-1 0,1 1 0,0-1 1,1 1-1,-1 0 0,2 0 0,-1 0 1,0 10-1,3-17-138,0 0 0,0 0 0,0 0 0,0-1 0,0 1 0,0 0 0,0-1 0,0 1 0,0-1 0,0 1 0,1-1 0,-1 0 0,0 1 0,0-1 0,0 0 0,1 0 0,-1 0 0,0 0 0,0 0 0,1 0 0,-1 0 0,2-1 0,33-2 0,-30 2 0,-1 1 0,0-2 0,0 1 0,0-1 0,0 1 0,0-1 0,0-1 0,-1 1 0,1-1 0,-1 1 0,1-1 0,-1-1 0,0 1 0,0 0 0,0-1 0,-1 0 0,1 0 0,-1 0 0,0 0 0,0-1 0,-1 1 0,1-1 0,-1 0 0,0 0 0,0 0 0,1-7 0,38-118 0,-43 134 0,1 1 0,-1-2 0,0 1 0,0 0 0,0 0 0,-1-1 0,1 1 0,-1-1 0,0 0 0,0 1 0,-4 2 0,4-4 0,0 1 0,0 0 0,0 1 0,0-1 0,0 0 0,1 1 0,-1 0 0,1-1 0,0 1 0,0 0 0,0 0 0,1 0 0,-1 1 0,1-1 0,-1 6 0,3-10-126,-1 0 0,0 0 1,1 1-1,-1-1 0,0 0 0,1 0 0,-1 0 1,0 0-1,1 0 0,-1 0 0,1 0 0,-1 0 1,0 0-1,1 0 0,-1 0 0,0 0 0,1 0 1,-1 0-1,1 0 0,-1 0 0,0 0 0,1-1 0,-1 1 1,0 0-1,1 0 0,-1 0 0,0-1 0,1 1 1,-1 0-1,0 0 0,0-1 0,1 1 0,-1 0 1,0-1-1,0 1 0,1 0 0,-1-1 0,0 1 1,0 0-1,0-1 0,0 1 0,0 0 0,0-1 1,1 1-1,-1-1 0,0 1 0,0 0 0,0-1 1,0 1-1,0 0 0,0-1 0,-1 0 0,1-6-5431,0-3-3358</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3.463"/>
    </inkml:context>
    <inkml:brush xml:id="br0">
      <inkml:brushProperty name="width" value="0.025" units="cm"/>
      <inkml:brushProperty name="height" value="0.025" units="cm"/>
    </inkml:brush>
  </inkml:definitions>
  <inkml:trace contextRef="#ctx0" brushRef="#br0">2 147 11371,'-1'1'821,"1"0"-1,0 1 1,0-1 0,-1 0 0,1 1 0,0-1 0,0 1 0,1-1-1,-1 0 1,0 1 0,0-1 0,1 0 0,-1 1 0,2 2 0,13 7 4805,-9-10-5155,-1 0-1,1 0 0,0 0 0,-1-1 0,1 0 0,6 0 1,-4-2-457,0 0 1,0 0 0,0 0 0,-1-1-1,1 0 1,-1-1 0,0 1 0,0-1-1,0-1 1,0 0 0,-1 0 0,0 0 0,7-6-1,-6 4-17,0 0-1,-1 0 0,0 0 0,0-1 1,0 0-1,-1 0 0,0 0 0,-1-1 1,1 1-1,4-17 0,-9 24 4,1 1 0,-1-1 0,0 0 0,0 1 0,1-1 0,-1 0 0,0 1 0,0-1 0,0 0 0,0 1 0,1-1 0,-1 0 0,0 0 0,0 1 0,0-1 0,-1 0 0,1 0 0,0 1 0,0-1 0,0 0 0,-1 1 0,1-1 0,0 0 0,0 1 0,-1-1 0,1 0 0,-1 1 0,1-1 0,-1 1 0,1-1 0,-1 1 0,1-1 0,-1 1 0,1-1 0,-1 1 0,1-1 0,-1 1 0,0 0 0,1-1 0,-1 1 0,0 0 0,1 0 0,-1-1 0,0 1 0,0 0 0,1 0 0,-1 0 0,0 0 0,0 0 0,1 0 0,-1 0 0,0 0 0,1 0 0,-1 0 0,0 1 0,0-1 0,1 0 0,-1 0 0,0 1 0,1-1 0,-1 0 0,0 1 0,1-1 0,-1 1 0,0 0 0,-6 2 0,1 0 0,0 1 0,0 0 0,0 0 0,-8 7 0,2 1 0,0 0 0,1 0 0,1 1 0,0 0 0,1 1 0,0 0 0,1 0 0,1 1 0,0 0 0,-7 24 0,14-38 0,0 0 0,0 0 0,0 0 0,0 0 0,0 0 0,0 0 0,0 0 0,0 0 0,0 0 0,0-1 0,0 1 0,1 0 0,-1 0 0,0 0 0,1 0 0,-1 0 0,0 0 0,1-1 0,-1 1 0,1 0 0,0 0 0,-1-1 0,1 1 0,0 0 0,-1-1 0,1 1 0,0-1 0,0 1 0,1 0 0,1 0 0,0 1 0,0-1 0,0 0 0,1-1 0,-1 1 0,0 0 0,1-1 0,5 0 0,7-1 0,-1 0 0,28-6 0,36-15-3318,-72 20 2613,-1-1 0,0 0 0,0 0 1,0 0-1,-1 0 0,1-1 0,-1 0 0,0 0 0,0-1 0,6-6 0,1-6-9427</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4.074"/>
    </inkml:context>
    <inkml:brush xml:id="br0">
      <inkml:brushProperty name="width" value="0.025" units="cm"/>
      <inkml:brushProperty name="height" value="0.025" units="cm"/>
    </inkml:brush>
  </inkml:definitions>
  <inkml:trace contextRef="#ctx0" brushRef="#br0">99 0 18129,'0'0'10698,"-2"10"-9278,-32 123-450,17-78-582,3 0-1,3 1 1,-8 111-1,19-167-387,-1 1 0,1-1 0,0 0 0,0 0 0,0 0 0,0 0 0,0 1 0,0-1 0,0 0 0,0 0 0,0 0 0,0 0 0,0 1 0,0-1 0,-1 0 0,1 0 0,0 0 0,1 1 0,-1-1 0,0 0 0,0 0 0,0 0 0,0 0 0,0 1 0,0-1 0,0 0 0,0 0 0,0 0 0,0 0 0,0 1 0,0-1 0,0 0 0,1 0 0,-1 0 0,0 0 0,0 0 0,0 1 0,0-1 0,0 0 0,1 0 0,-1 0 0,0 0 0,0 0 0,0 0 0,0 0 0,1 0 0,-1 0 0,0 0 0,0 0 0,0 0 0,1 0 0,-1 0 0,0 0 0,8-11 0,5-21 0,-10 12 0,0 0 0,-1-38 0,-2 50 0,0-1 0,-1 1 0,0 0 0,0-1 0,-1 1 0,0 0 0,-1 0 0,0 0 0,-6-11 0,6 16 0,4 9 0,9 12 0,-3-12-333,1-1 0,0 0 0,0 0-1,0-1 1,0 0 0,0-1 0,1 1 0,0-2 0,0 1-1,15 1 1,-11-2-263,0 0 0,-1-1 0,1-1-1,0-1 1,0 1 0,0-2 0,15-3-1,-23 3 324,0 1-1,-1-1 0,1 0 0,-1-1 0,1 1 0,-1-1 0,7-5 1,-9 7 471,-1 0 0,1-1 1,-1 1-1,1-1 1,-1 0-1,1 1 0,-1-1 1,0 0-1,0 0 0,0 1 1,0-1-1,0 0 1,0 0-1,-1 0 0,1 0 1,0 0-1,-1-1 0,0 1 1,1 0-1,-1-3 1,-1 5-17,1-1 0,-1 1 0,0 0 1,1 0-1,-1-1 0,1 1 0,-1 0 1,0 0-1,1-1 0,-1 1 1,0 0-1,0 0 0,1 0 0,-1 0 1,0 0-1,1 0 0,-1 0 0,0 0 1,1 0-1,-1 1 0,0-1 0,1 0 1,-1 0-1,0 0 0,1 1 1,-1-1-1,0 1 0,-20 7 816,14-3-979,0 1 0,0 0 0,0 0 0,1 1-1,0-1 1,1 2 0,-1-1 0,1 0 0,1 1 0,-1 0-1,1 0 1,1 0 0,0 1 0,0-1 0,0 1 0,1 0-1,0 0 1,0 13 0,2-21-19,1 1 0,-1-1 0,1 1 0,-1-1 0,1 1 0,0-1 0,0 1 0,0-1 0,0 0 0,0 1 0,0-1 0,0 0 0,0 0 0,0 0 0,1 1 0,-1-1 0,0-1 0,1 1 0,-1 0 0,1 0 0,-1 0 0,1-1 0,-1 1 0,1-1 0,-1 1 0,1-1 0,0 0 0,-1 0 0,1 0 0,0 0 0,-1 0 0,1 0 0,3 0 0,4 0 0,1 0 0,-1-1 0,0 0 0,19-5 0,-20 3 0,1 0 0,-1-1 0,0 0 0,-1 0 0,1-1 0,-1 0 0,0 0 0,0-1 0,0 0 0,8-10 0,-12 13 0,0-1 0,0 0 0,0 0 0,-1 0 0,1 0 0,-1 0 0,0 0 0,0 0 0,0-1 0,-1 1 0,0-1 0,0 1 0,0-1 0,0 0 0,-1 1 0,1-1 0,-1 0 0,-1 0 0,1 1 0,0-1 0,-3-7 0,2 9 0,-1 0 0,0 0 0,0 0 0,0 1 0,0-1 0,-1 0 0,1 1 0,-1 0 0,1-1 0,-1 1 0,0 0 0,0 0 0,0 0 0,0 1 0,0-1 0,0 1 0,-7-2 0,6 1 0,0 1 0,0 0 0,-1 0 0,1 0 0,0 0 0,-1 1 0,1 0 0,0 0 0,-1 0 0,1 0 0,0 0 0,-1 1 0,1 0 0,-5 2 0,8-3-123,0 1 1,0-1-1,1 1 0,-1-1 1,0 1-1,1 0 0,-1-1 1,1 1-1,-1 0 0,1 0 0,-1 0 1,1-1-1,-1 1 0,1 0 1,0 0-1,-1 0 0,1 0 1,0-1-1,0 1 0,0 0 1,-1 0-1,1 0 0,0 1 1,0 0-504,0 0 1,1 0 0,-1 0-1,0 0 1,0 0 0,1 0-1,-1-1 1,1 1 0,0 0-1,-1 0 1,1 0 0,0-1-1,0 1 1,0-1 0,0 1 0,1 0-1,1 2 1,20 7-12209</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1.489"/>
    </inkml:context>
    <inkml:brush xml:id="br0">
      <inkml:brushProperty name="width" value="0.025" units="cm"/>
      <inkml:brushProperty name="height" value="0.025" units="cm"/>
      <inkml:brushProperty name="color" value="#E71224"/>
    </inkml:brush>
  </inkml:definitions>
  <inkml:trace contextRef="#ctx0" brushRef="#br0">127 412 3587,'-14'7'486,"-2"1"-238,4-3 46,0 0-1,0 1 0,1 1 0,0 0 1,0 0-1,-13 13 0,23-20-247,1 0-1,0 0 1,0 0-1,-1 0 1,1 1-1,0-1 1,0 0-1,0 0 1,-1 1-1,1-1 1,0 0-1,0 0 1,0 1-1,0-1 1,0 0-1,0 0 1,-1 1 0,1-1-1,0 0 1,0 1-1,0-1 1,0 0-1,0 0 1,0 1-1,0-1 1,0 0-1,0 1 1,0-1-1,1 0 1,-1 0-1,0 1 1,0-1-1,0 0 1,0 1 0,0-1-1,0 0 1,1 0-1,-1 1 1,14 4 1034,28-4 255,-35-1-892,91-5 2294,165-30 1,-131 14-1546,1214-157 1471,15-1-2624,-1266 165-474,233-31 1439,-172 29-2153,-20 10-3354,-175 6 836</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4.479"/>
    </inkml:context>
    <inkml:brush xml:id="br0">
      <inkml:brushProperty name="width" value="0.025" units="cm"/>
      <inkml:brushProperty name="height" value="0.025" units="cm"/>
    </inkml:brush>
  </inkml:definitions>
  <inkml:trace contextRef="#ctx0" brushRef="#br0">1 53 19731,'0'0'12876,"49"7"-12716,-6-9-160,3-6 0,4-2 0,-3 1 0,-8-6-3908,-8-1-9801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5.045"/>
    </inkml:context>
    <inkml:brush xml:id="br0">
      <inkml:brushProperty name="width" value="0.025" units="cm"/>
      <inkml:brushProperty name="height" value="0.025" units="cm"/>
    </inkml:brush>
  </inkml:definitions>
  <inkml:trace contextRef="#ctx0" brushRef="#br0">1 335 19154,'0'0'8195,"11"4"-6509,-4-1-1452,-3-1-118,-1 0 0,1-1 0,0 1 0,0-1 0,-1 0 0,1 0 0,0-1 0,0 1 0,0-1 0,0 0 0,0 0 0,0 0 0,0 0 0,0-1 0,0 0 0,0 1 0,0-1 0,-1-1 0,1 1 0,7-4 0,1-3-12,1-1 0,-1 0-1,0-1 1,-1 0 0,0-1 0,-1 0 0,13-18 0,-18 21-87,0 1-1,0-2 1,-1 1-1,0 0 1,0-1-1,-1 0 1,0 0-1,-1 0 1,0 0-1,0 0 1,-1 0-1,0-1 1,-1-11-1,0 20-16,0-1 0,0 1 0,0-1 0,-1 1 0,1-1 0,0 1 0,-1-1 0,1 1 0,-1 0 0,1-1 0,-1 1 0,0-1 0,0 1 0,0 0 0,1 0 0,-1 0 0,0-1 0,0 1 0,-1 0 0,1 0 0,0 0 0,0 0 0,0 1 0,-1-1 0,1 0 0,0 0 0,-1 1 0,1-1 0,-1 1 0,1-1 0,-1 1 0,1 0 0,-3-1 0,2 1 0,0 0 0,-1 0 0,1 0 0,0 1 0,-1-1 0,1 1 0,0-1 0,-1 1 0,1 0 0,0 0 0,0 0 0,0 0 0,0 0 0,0 0 0,0 0 0,0 1 0,0-1 0,1 1 0,-1 0 0,-2 3 0,-8 13 0,1 2 0,1 0 0,1 0 0,1 1 0,1 0 0,0 0 0,2 1 0,0 0 0,2-1 0,0 2 0,1 24 0,2-46 0,0 0 0,0 0 0,0 1 0,0-1 0,0 0 0,0 0 0,0 0 0,0 1 0,1-1 0,-1 0 0,0 0 0,1 0 0,-1 0 0,1 0 0,-1 1 0,1-1 0,0 0 0,-1 0 0,1 0 0,0-1 0,0 1 0,0 0 0,0 0 0,0 0 0,0-1 0,0 1 0,0 0 0,2 0 0,-1 0 0,1-1 0,0 0 0,0 1 0,-1-1 0,1 0 0,0-1 0,-1 1 0,1 0 0,0-1 0,-1 0 0,1 1 0,3-3 0,6-2 0,-1 0 0,-1 0 0,1-2 0,18-13 0,-14 6-1123,-1 0 0,-1 0 0,0-1-1,-1-1 1,0-1 0,17-33 0,-8 5-4830,24-75 0,-27 69-3363</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5.794"/>
    </inkml:context>
    <inkml:brush xml:id="br0">
      <inkml:brushProperty name="width" value="0.025" units="cm"/>
      <inkml:brushProperty name="height" value="0.025" units="cm"/>
    </inkml:brush>
  </inkml:definitions>
  <inkml:trace contextRef="#ctx0" brushRef="#br0">200 1 13805,'0'0'11520,"-6"9"-10852,-4 7-309,1 1 1,1 0 0,0 0 0,-9 36 0,-17 88 2102,19-71-1567,-14 49-273,-33 179-523,61-273-201,7-32 161,15-46 181,-13 30-245,36-80 47,162-451-884,-282 724 1157,62-132-145,1 1 0,2 0 0,2 1 0,1 0 0,3 0 0,-2 62 0,7-102-170,0 1 0,0-1 0,0 0 0,0 1 0,0-1 0,0 1 0,0-1 0,0 0 0,0 1 0,0-1 0,0 0 0,0 1 0,0-1 0,0 1 0,0-1 0,0 0 0,0 1 0,0-1 0,1 0 0,-1 1 0,0-1 0,0 0 0,1 1 0,-1-1 0,0 0 0,0 0 0,1 1 0,-1-1 0,0 0 0,0 0 0,1 1 0,-1-1 0,0 0 0,1 0 0,-1 0 0,1 0 0,-1 0 0,0 1 0,1-1 0,-1 0 0,1 0 0,17-10 0,13-23 0,7-27 0,51-109 0,-90 170 0,-7 16 0,0 0 0,1 1 0,1 0 0,1 0 0,-6 36 0,11-53 0,-1 0 0,1-1 0,0 1 0,0 0 0,0-1 0,0 1 0,0 0 0,1-1 0,-1 1 0,0 0 0,0-1 0,0 1 0,0 0 0,1-1 0,-1 1 0,0-1 0,1 1 0,-1 0 0,0-1 0,1 1 0,-1-1 0,1 1 0,-1-1 0,1 1 0,-1-1 0,1 0 0,-1 1 0,1-1 0,0 1 0,-1-1 0,1 0 0,1 1 0,22-7 0,20-27 0,13-36 0,-68 88-57,1 1 1,1 0-1,1 1 1,-9 34-1,16-43-2648,1-12 2549,0 0 0,0 0-1,0 0 1,0 0 0,0 0 0,0 0 0,1-1-1,-1 1 1,0 0 0,0 0 0,0 0-1,0 0 1,0 0 0,0 0 0,0 0 0,0 0-1,1 0 1,-1 0 0,0 0 0,0-1-1,0 1 1,0 0 0,0 0 0,0 0-1,1 0 1,-1 0 0,0 0 0,0 0 0,0 0-1,0 0 1,0 0 0,1 0 0,-1 0-1,0 0 1,0 0 0,0 1 0,0-1 0,0 0-1,0 0 1,1 0 0,-1 0 0,0 0-1,0 0 1,0 0 0,0 0 0,0 0-1,0 0 1,0 0 0,0 1 0,1-1 0,-1 0-1,0 0 1,0 0 0,7-14-7958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6.278"/>
    </inkml:context>
    <inkml:brush xml:id="br0">
      <inkml:brushProperty name="width" value="0.025" units="cm"/>
      <inkml:brushProperty name="height" value="0.025" units="cm"/>
    </inkml:brush>
  </inkml:definitions>
  <inkml:trace contextRef="#ctx0" brushRef="#br0">7 19 23831,'0'0'8546,"9"-4"-10734,33-9-2473,-41 12 4211,0 1 0,0 0 1,0 0-1,0 0 0,0 0 0,0 0 0,0 0 0,0 0 0,0 0 0,0 1 1,0-1-1,0 0 0,0 0 0,0 1 0,0-1 0,0 1 0,0-1 0,0 1 1,0 0-1,0-1 0,0 1 0,-1 0 0,1-1 0,0 1 0,0 0 0,-1 0 1,1 0-1,-1 0 0,1 0 0,-1-1 0,1 1 0,-1 0 0,1 0 0,-1 2 1,7 8 1058,4-4 8618,-6-7-8147,0 1 0,0 0 1,0 0-1,-1 0 1,1 1-1,0-1 0,0 1 1,8 5-1,-11-5-905,0 0 0,-1 0 0,1 1 0,0-1 0,-1 0 0,0 0 0,1 1 0,-1-1-1,0 1 1,0-1 0,0 1 0,-1-1 0,1 1 0,-1 0 0,1-1 0,-1 1 0,0 0 0,0 4 0,0 6-163,-1 0 0,0-1 0,-1 1 1,-1-1-1,0 1 0,0-1 1,-1 0-1,-1 0 0,-8 16 0,-8 11-17,-37 49-1,14-23-4,43-63 10,-14 27 0,15-29 0,0 1 0,0-1 0,-1 1 0,1-1 0,0 1 0,0 0 0,0-1 0,0 1 0,0-1 0,0 1 0,0-1 0,0 1 0,0-1 0,0 1 0,0-1 0,0 1 0,1-1 0,-1 1 0,0-1 0,0 1 0,1-1 0,-1 1 0,0-1 0,0 1 0,1-1 0,-1 0 0,0 1 0,1-1 0,-1 1 0,1-1 0,-1 0 0,1 1 0,-1-1 0,0 0 0,1 0 0,-1 1 0,1-1 0,-1 0 0,1 0 0,0 0 0,-1 0 0,1 0 0,-1 0 0,1 1 0,-1-1 0,1 0 0,-1-1 0,1 1 0,-1 0 0,2 0 0,11-1 1,-1 0 0,1-1 1,0-1-1,0 0 0,-1-1 0,0 0 0,0-1 1,15-7-1,5-6-28,50-35 0,-50 26-1345,-21 9-2204,-12-1-4635,-8 7-1329</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6.622"/>
    </inkml:context>
    <inkml:brush xml:id="br0">
      <inkml:brushProperty name="width" value="0.025" units="cm"/>
      <inkml:brushProperty name="height" value="0.025" units="cm"/>
    </inkml:brush>
  </inkml:definitions>
  <inkml:trace contextRef="#ctx0" brushRef="#br0">1 127 14382,'0'0'18385,"70"-20"-18385,-34 20 0,-3 0-1121,-2-2-2370,-2-3-2787,-2-3-2915</inkml:trace>
  <inkml:trace contextRef="#ctx0" brushRef="#br0" timeOffset="1">317 1 13004,'0'0'18129,"-12"50"-17040,0-17-544,0 2-545,3-1 0,3-1 0,4-8 0,2-3 0,0-10 0,0-4-865,7-21-13004</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7.401"/>
    </inkml:context>
    <inkml:brush xml:id="br0">
      <inkml:brushProperty name="width" value="0.025" units="cm"/>
      <inkml:brushProperty name="height" value="0.025" units="cm"/>
    </inkml:brush>
  </inkml:definitions>
  <inkml:trace contextRef="#ctx0" brushRef="#br0">1 283 15471,'0'0'11862,"1"9"-10309,-2-8-1488,1 1-1,0 0 1,0 0 0,0-1 0,1 1-1,-1 0 1,0-1 0,1 1-1,-1 0 1,1-1 0,-1 1-1,1 0 1,0-1 0,-1 1 0,1-1-1,0 0 1,0 1 0,0-1-1,0 1 1,1-1 0,-1 0-1,0 0 1,1 0 0,-1 0 0,0 0-1,1 0 1,-1 0 0,1 0-1,-1-1 1,1 1 0,0 0-1,-1-1 1,1 0 0,0 1 0,-1-1-1,1 0 1,0 0 0,-1 0-1,1 0 1,0 0 0,0 0-1,-1 0 1,1-1 0,0 1 0,-1 0-1,1-1 1,0 0 0,-1 1-1,3-2 1,-1 0-43,0 1 0,-1 0 0,1-1-1,-1 1 1,1-1 0,-1 0 0,0 0 0,1 0 0,-1 0 0,0 0-1,0 0 1,-1-1 0,1 1 0,0 0 0,-1-1 0,1 0-1,-1 1 1,2-6 0,-1 2 4,-1 0-1,1 0 1,-1 0 0,0 0-1,0 0 1,-1 0 0,0 0-1,0-7 1,0 12-26,0 1 0,-1 0 0,1-1 0,0 1 0,0 0 0,0-1 0,0 1 0,0 0 0,-1-1 0,1 1 0,0 0 0,0-1 0,0 1 0,-1 0 0,1 0 0,0-1 0,0 1 0,-1 0 0,1 0 0,0 0 0,-1-1 0,1 1 0,0 0 0,-1 0 0,1 0 0,0 0 0,-1 0 0,1 0 0,0 0 0,-1 0 0,1 0 0,0 0 0,-1 0 0,1 0 0,-1 0 0,1 0 0,0 0 0,-1 0 0,1 0 0,0 0 0,-1 0 0,1 0 0,0 0 0,-1 1 0,1-1 0,0 0 0,0 0 0,-1 0 0,1 1 0,0-1 0,-1 0 0,1 0 0,0 1 0,0-1 0,0 0 0,-1 1 0,1-1 0,0 0 0,0 1 0,0-1 0,0 1 0,-17 17 0,-15 53 0,30-66 0,0-1 0,1 1 0,0-1 0,0 1 0,0 0 0,0-1 0,1 1 0,0 0 0,0 0 0,0-1 0,0 1 0,1 0 0,0-1 0,2 7 0,-2-10 0,0 1 0,1-1 0,-1 0 0,0 0 0,1 1 0,0-1 0,-1 0 0,1 0 0,0-1 0,-1 1 0,1 0 0,0-1 0,0 1 0,0-1 0,0 1 0,0-1 0,0 0 0,-1 1 0,1-1 0,0 0 0,0-1 0,0 1 0,3-1 0,47-10 0,-38 5 0,-1-1 0,1-1 0,18-14 0,-21 14 0,0 1 0,0 0 0,1 0 0,-1 1 0,16-5 0,-26 11 0,-1 1 0,1-1 0,-1 1 0,1-1 0,-1 0 0,0 1 0,1-1 0,-1 1 0,0 0 0,1-1 0,-1 1 0,0-1 0,0 1 0,1-1 0,-1 1 0,0 0 0,0-1 0,0 1 0,0-1 0,0 1 0,0 0 0,0-1 0,0 1 0,0 0 0,0-1 0,0 1 0,0-1 0,0 1 0,-1 0 0,1-1 0,0 1 0,0-1 0,-1 2 0,-5 23 0,-1-4 0,4-11 0,0-1 0,0 0 0,1 1 0,1-1 0,-2 11 0,3-20 0,0 0 0,0 1 0,0-1 0,0 0 0,0 0 0,0 0 0,0 1 0,0-1 0,0 0 0,0 0 0,0 0 0,0 1 0,0-1 0,0 0 0,1 0 0,-1 0 0,0 1 0,0-1 0,0 0 0,0 0 0,0 0 0,0 0 0,1 1 0,-1-1 0,0 0 0,0 0 0,0 0 0,0 0 0,1 0 0,-1 0 0,0 0 0,0 1 0,0-1 0,0 0 0,1 0 0,-1 0 0,0 0 0,0 0 0,0 0 0,1 0 0,-1 0 0,0 0 0,0 0 0,1 0 0,-1 0 0,0 0 0,0 0 0,0 0 0,1-1 0,14-7 0,11-15 0,0-5 0,-2-1 0,-1-2 0,-1 0 0,-2-1 0,-1-2 0,-2 1 0,-1-2 0,-2 0 0,-1-1 0,11-51 0,-55 132 0,20-21 0,0 0 0,2 1 0,0 0 0,2 0 0,0 1 0,2-1 0,1 1 0,1 1 0,2-1 0,0 0 0,5 43 0,-3-63 0,0-1 0,1 0 0,-1 0 0,1 0 0,0 0 0,0-1 0,1 1 0,-1 0 0,1-1 0,0 0 0,0 0 0,1 0 0,-1 0 0,1 0 0,0 0 0,0-1 0,0 0 0,0 0 0,1 0 0,-1 0 0,1-1 0,0 0 0,0 0 0,0 0 0,0 0 0,0-1 0,6 1 0,-10-2 0,-1 0 0,1 0 0,-1 0 0,1 0 0,-1 0 0,0-1 0,1 1 0,-1 0 0,0 0 0,1 0 0,-1-1 0,0 1 0,1 0 0,-1 0 0,0-1 0,1 1 0,-1 0 0,0-1 0,0 1 0,1 0 0,-1-1 0,0 1 0,0 0 0,0-1 0,1 1 0,-1 0 0,0-1 0,0 1 0,0-1 0,0 1 0,0-1 0,0 1 0,0-1 0,-1-22 0,-11-20 0,-18-19 0,-2 1 0,-49-67 0,81 128 0,0-1 0,0 1 0,0 0 0,-1 0 0,1-1 0,0 1 0,0 0 0,0 0 0,0-1 0,0 1 0,0 0 0,-1 0 0,1-1 0,0 1 0,0 0 0,0-1 0,0 1 0,0 0 0,0 0 0,0-1 0,0 1 0,0 0 0,1-1 0,-1 1 0,0 0 0,0 0 0,0-1 0,0 1 0,0 0 0,0 0 0,0-1 0,1 1 0,-1 0 0,0 0 0,0-1 0,0 1 0,1 0 0,-1 0 0,0-1 0,17-3 0,32 4 0,-34 0 0,115 2-464,-116-4-2761,-9-11-4072</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5:37.743"/>
    </inkml:context>
    <inkml:brush xml:id="br0">
      <inkml:brushProperty name="width" value="0.025" units="cm"/>
      <inkml:brushProperty name="height" value="0.025" units="cm"/>
    </inkml:brush>
  </inkml:definitions>
  <inkml:trace contextRef="#ctx0" brushRef="#br0">0 1 25240,'0'0'7143,"56"8"-7047,-29-8-673,1 0-4388,-2-1-8679</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1.454"/>
    </inkml:context>
    <inkml:brush xml:id="br0">
      <inkml:brushProperty name="width" value="0.025" units="cm"/>
      <inkml:brushProperty name="height" value="0.025" units="cm"/>
    </inkml:brush>
  </inkml:definitions>
  <inkml:trace contextRef="#ctx0" brushRef="#br0">1 1 17008,'0'0'9962,"10"12"-9402,43 48-301,109 137-3870,-144-162 308,-18-34 3103,0 0 1,0 0 0,1 0-1,-1 0 1,0 0-1,0 0 1,0-1 0,0 1-1,0 0 1,0 0-1,0 0 1,0 0 0,0 0-1,0 0 1,-1 0-1,1 0 1,0 0 0,0-1-1,-1 1 1,1 0 0,-1 0-1,1 0 1,-1-1-1,1 1 1,-1 0 0,0 0-1,1-1 1,-1 1-1,0-1 1,1 1 0,-1 0-1,0-1 1,0 1-1,0-1 1,1 0 0,-1 1-1,-1-1 1,-18 5-4611</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1.830"/>
    </inkml:context>
    <inkml:brush xml:id="br0">
      <inkml:brushProperty name="width" value="0.025" units="cm"/>
      <inkml:brushProperty name="height" value="0.025" units="cm"/>
    </inkml:brush>
  </inkml:definitions>
  <inkml:trace contextRef="#ctx0" brushRef="#br0">16 212 10666,'0'0'16346,"10"-8"-15177,6-4-1014,0 1 0,1 1 0,0 1 0,33-13-1,-45 20-122,10-3-399,-1 0 0,-1-1 0,26-16 0,-36 21 71,-1-1 0,0 1 0,1-1 1,-1 0-1,0 0 0,0 0 0,-1-1 1,1 1-1,0 0 0,-1-1 0,1 1 1,0-4-1,-1 4-30,-1 1-1,0-1 1,1 0 0,-1 0 0,0 1-1,0-1 1,0 0 0,-1 1 0,1-1-1,0 0 1,-1 1 0,1-1 0,-1 0-1,1 1 1,-1-1 0,0 1 0,1-1-1,-1 1 1,0-1 0,0 1-1,0 0 1,-2-2 0,0 0-248,1 0 1,-1 0-1,1 1 0,-1 0 1,0-1-1,0 1 0,0 0 1,0 1-1,-1-1 0,1 0 1,0 1-1,-8-2 0,8 2 478,-1 1 0,0-1 0,0 1 0,0 0-1,0 0 1,0 0 0,0 1 0,1 0 0,-1-1 0,-6 3-1,3 0 525,0 0-1,0 1 0,1-1 0,0 1 0,-1 1 0,1-1 0,1 1 1,-1 0-1,1 0 0,0 1 0,-9 11 0,5-4-84,1 0 0,0 1 0,1 0 1,0 0-1,1 1 0,0 0 0,2 0 0,0 0 0,0 0 0,-2 30 0,6-45-320,0 0 0,0 1 1,0-1-1,1 0 0,-1 0 0,0 0 0,0 1 0,0-1 0,0 0 0,0 0 0,1 0 0,-1 1 0,0-1 0,0 0 0,0 0 0,1 0 0,-1 0 0,0 0 0,0 1 1,1-1-1,-1 0 0,0 0 0,0 0 0,1 0 0,-1 0 0,0 0 0,0 0 0,1 0 0,-1 0 0,0 0 0,0 0 0,1 0 0,-1 0 0,0 0 0,0 0 0,1 0 1,-1 0-1,0 0 0,0-1 0,0 1 0,1 0 0,-1 0 0,0 0 0,0 0 0,1 0 0,-1-1 0,0 1 0,13-8 888,-1-5-633,0 0 0,19-29 0,-2-9-4608,-18 26-945</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2.266"/>
    </inkml:context>
    <inkml:brush xml:id="br0">
      <inkml:brushProperty name="width" value="0.025" units="cm"/>
      <inkml:brushProperty name="height" value="0.025" units="cm"/>
    </inkml:brush>
  </inkml:definitions>
  <inkml:trace contextRef="#ctx0" brushRef="#br0">1 0 8360,'0'0'14067,"11"9"-13496,176 109 135,-14-11-3259,-206-129-5128,-57-27-1,15 20 3743,37 20 5980,3 6 3844,35 3-5716,-1 0-1,1 0 1,-1 0 0,1 0 0,-1-1 0,1 1 0,-1 0 0,1 1 0,-1-1 0,1 0 0,-1 0 0,1 0 0,-1 0 0,1 0 0,-1 0-1,1 1 1,-1-1 0,1 0 0,-1 0 0,1 1 0,0-1 0,-1 0 0,1 1 0,-1-1 0,1 0 0,0 1 0,-1-1 0,1 1 0,0-1 0,-1 0-1,1 1 1,0-1 0,0 1 0,0-1 0,-1 1 0,1-1 0,0 1 0,0-1 0,0 1 0,0-1 0,0 1 0,0-1 0,0 1 0,0-1-1,0 1 1,0-1 0,0 1 0,0-1 0,0 1 0,1-1 0,-1 1 0,0-1 0,0 1 0,1 0 0,0 1 26,0-1 1,-1 1-1,1 0 0,0-1 1,1 1-1,-1-1 0,0 0 1,0 1-1,1-1 0,-1 0 1,1 0-1,-1 0 1,1 0-1,-1 0 0,3 1 1,10 1 494,-1 0 1,1-1-1,27 1 1,45-5-2105,-60 1-212,6-2-2351,-6-4-2141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5.188"/>
    </inkml:context>
    <inkml:brush xml:id="br0">
      <inkml:brushProperty name="width" value="0.025" units="cm"/>
      <inkml:brushProperty name="height" value="0.025" units="cm"/>
      <inkml:brushProperty name="color" value="#E71224"/>
    </inkml:brush>
  </inkml:definitions>
  <inkml:trace contextRef="#ctx0" brushRef="#br0">1 229 12684,'0'0'1009,"10"0"-1036,394-13 3812,-178 0-2904,2103-113 1334,-2175 114-2081,154-17-978,-222 12-2081,-33-2-3385</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3.233"/>
    </inkml:context>
    <inkml:brush xml:id="br0">
      <inkml:brushProperty name="width" value="0.025" units="cm"/>
      <inkml:brushProperty name="height" value="0.025" units="cm"/>
    </inkml:brush>
  </inkml:definitions>
  <inkml:trace contextRef="#ctx0" brushRef="#br0">252 45 16912,'0'-3'427,"0"1"0,0 0 0,0 0 0,0 0 0,0 0 0,-1 0 0,1 0 0,-1 0 0,0 0 0,1 0 0,-1 0 0,0 0 0,0 0 0,0 0 0,-3-2 0,3 2-239,0 2 1,0-1-1,0 0 0,-1 0 1,1 0-1,0 1 0,-1-1 0,1 0 1,0 1-1,-1-1 0,1 1 1,-1 0-1,1-1 0,-1 1 1,1 0-1,0 0 0,-3 0 1,-1 1-101,0 0 0,1 0 0,-1 0 0,1 0 1,0 1-1,-1 0 0,1 0 0,0 0 0,0 0 0,0 1 1,0-1-1,1 1 0,-5 4 0,-8 10-29,1 1-1,1 0 0,0 1 1,2 0-1,0 1 0,1 1 1,1-1-1,1 2 0,1-1 1,1 1-1,1 1 1,1-1-1,0 1 0,-1 38 1,5-57-144,1-1 0,0 1 1,0 0-1,0-1 1,0 1-1,1 0 1,-1 0-1,1-1 0,0 1 1,0-1-1,0 1 1,1-1-1,-1 1 0,1-1 1,0 0-1,0 0 1,0 0-1,0 0 0,1 0 1,-1 0-1,1 0 1,-1-1-1,1 1 0,0-1 1,0 0-1,0 0 1,1 0-1,-1 0 0,0-1 1,1 1-1,-1-1 1,1 0-1,-1 0 1,1 0-1,0 0 0,-1-1 1,1 1-1,6-1 1,7 1-1276,0 0 1,1-1 0,-1-1 0,21-4 0,20-12-3857</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3.557"/>
    </inkml:context>
    <inkml:brush xml:id="br0">
      <inkml:brushProperty name="width" value="0.025" units="cm"/>
      <inkml:brushProperty name="height" value="0.025" units="cm"/>
    </inkml:brush>
  </inkml:definitions>
  <inkml:trace contextRef="#ctx0" brushRef="#br0">196 10 12524,'0'0'7890,"-11"-2"-5381,10 2-2495,-3-2 99,-1 1 1,1-1-1,-1 1 0,1 1 1,-1-1-1,0 1 0,1 0 1,-1 0-1,0 0 0,1 0 0,-1 1 1,0 0-1,1 0 0,-1 0 1,1 1-1,-1-1 0,1 1 1,0 0-1,-1 0 0,1 1 0,0-1 1,1 1-1,-7 5 0,1 2 20,1-1-1,1 1 1,0 0-1,0 1 1,1 0-1,-8 20 1,11-25-116,1-1 0,0 1 0,0 0 0,1-1 0,0 1 0,0 0 0,0 0 0,1 0 0,0 0 0,0 0 0,0 0 0,1 0 0,0 0 0,0-1 0,1 1 0,2 7 0,-2-10 18,0 0 0,0-1-1,1 1 1,-1-1-1,1 0 1,-1 0-1,1 0 1,0 0 0,0 0-1,0 0 1,0-1-1,0 1 1,0-1-1,1 0 1,-1 0 0,0 0-1,1-1 1,-1 1-1,1-1 1,-1 0-1,0 0 1,1 0 0,3 0-1,3-1 150,0 1 1,0-1-1,0-1 0,0 0 0,0 0 1,18-7-1,-17 3-25,1 0 0,-1-1 1,-1 0-1,1-1 0,-1 0 1,-1-1-1,10-11 0,-15 17-82,-1 0-1,0-1 0,0 1 1,0-1-1,-1 0 1,1 0-1,-1 0 1,0 0-1,0-1 0,0 1 1,-1 0-1,0-1 1,0 1-1,0-1 1,0 1-1,0-1 0,-1 0 1,0 1-1,0-1 1,-1 0-1,1 1 1,-3-10-1,3 13-114,-1 0 0,0-1 0,0 1 0,1 0 1,-1 0-1,0-1 0,0 1 0,0 0 0,0 0 0,-1 0 0,1 0 0,0 1 0,0-1 1,0 0-1,-1 0 0,1 1 0,-1-1 0,1 1 0,0-1 0,-1 1 0,1-1 0,-1 1 1,1 0-1,-1 0 0,1 0 0,-1 0 0,1 0 0,-1 0 0,1 0 0,-1 0 0,1 1 1,0-1-1,-1 0 0,1 1 0,-3 0 0,2 0-490,-1 0-1,0 0 1,0 1 0,1-1-1,-1 0 1,1 1 0,-1 0-1,1-1 1,0 1-1,-1 0 1,1 0 0,0 0-1,0 1 1,1-1 0,-1 0-1,0 1 1,-1 3 0,-1 13-6946,4-2-4569</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3.918"/>
    </inkml:context>
    <inkml:brush xml:id="br0">
      <inkml:brushProperty name="width" value="0.025" units="cm"/>
      <inkml:brushProperty name="height" value="0.025" units="cm"/>
    </inkml:brush>
  </inkml:definitions>
  <inkml:trace contextRef="#ctx0" brushRef="#br0">50 1 16496,'0'0'9128,"-22"51"-7334,12-31-897,-2 2-609,7-3-256,5-3-961,0-9-2434,5-7-1602,7 0-2081</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4.259"/>
    </inkml:context>
    <inkml:brush xml:id="br0">
      <inkml:brushProperty name="width" value="0.025" units="cm"/>
      <inkml:brushProperty name="height" value="0.025" units="cm"/>
    </inkml:brush>
  </inkml:definitions>
  <inkml:trace contextRef="#ctx0" brushRef="#br0">172 0 18802,'0'0'3470,"-12"5"-876,1-1-2277,1 1-1,0 0 1,0 1 0,0 0-1,1 0 1,0 1 0,0 0-1,1 1 1,0 0 0,0 0-1,0 1 1,1 0-1,1 0 1,0 1 0,-6 11-1,9-13-246,-1-1 0,2 1 0,-1 0-1,1 0 1,1 0 0,-1 0 0,1 0 0,1 0-1,0 0 1,0 9 0,0-14-58,1 0 0,0 1 0,-1-1 0,1 0 0,0 0 0,0 0 0,1 0 0,-1-1 0,1 1 0,-1 0 0,1 0 0,0-1 0,0 1 0,0-1 0,0 0 0,1 0 0,-1 1 0,0-1 0,1-1 0,0 1 0,-1 0 0,1-1 0,0 1 0,0-1 0,0 0 0,0 0 0,0 0 0,4 1 0,1-1 35,0 0 0,0-1 0,1 1 0,-1-1 0,0-1 0,0 0 0,0 0 0,0 0 0,0-1 0,0-1 0,0 1 0,0-1 0,-1 0 0,0-1 0,1 0 0,-1 0 0,0 0 0,-1-1 0,13-11 0,-14 11-14,1 0 1,-1-1 0,0 1 0,-1-1 0,1-1 0,-1 1 0,-1 0 0,1-1 0,-1 0-1,0 0 1,0 0 0,-1 0 0,0 0 0,0 0 0,-1-1 0,0 1 0,0-1 0,-1 1-1,0-1 1,0 1 0,-1-1 0,-1-7 0,1 12-141,0 0 1,0-1-1,-1 1 1,1 0-1,-1 1 1,0-1-1,0 0 1,0 0-1,0 1 0,0-1 1,-1 1-1,1 0 1,-1 0-1,1 0 1,-1 0-1,0 0 1,0 0-1,0 1 0,0-1 1,0 1-1,0 0 1,0 0-1,-1 0 1,1 0-1,0 1 1,-1-1-1,1 1 1,0 0-1,-1 0 0,-2 0 1,2 0-131,0 0 0,0 1 0,0-1 0,0 0 0,0 1 0,1 0 0,-1 0 0,0 0 0,1 1 0,-1-1 0,1 1 0,-1 0 0,1 0 0,0 0 0,0 0 0,-1 0 0,2 1 0,-1 0 0,0-1 0,0 1 0,1 0 0,0 0 0,-1 1 0,1-1 0,-3 7 0,1 10-6457,3-2-2675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4.618"/>
    </inkml:context>
    <inkml:brush xml:id="br0">
      <inkml:brushProperty name="width" value="0.025" units="cm"/>
      <inkml:brushProperty name="height" value="0.025" units="cm"/>
    </inkml:brush>
  </inkml:definitions>
  <inkml:trace contextRef="#ctx0" brushRef="#br0">123 0 19218,'0'0'5541,"15"64"-3363,0-32-192,5 3-833,1 6-288,0 1-448,-3 6-225,-7 2-96,-8 2-32,-3 0 0,-21-2 0,-10-3 0,-9-5-160,-9-10-897,-5-10-2274,2-18-3844</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5.473"/>
    </inkml:context>
    <inkml:brush xml:id="br0">
      <inkml:brushProperty name="width" value="0.025" units="cm"/>
      <inkml:brushProperty name="height" value="0.025" units="cm"/>
    </inkml:brush>
  </inkml:definitions>
  <inkml:trace contextRef="#ctx0" brushRef="#br0">47 3 9545,'0'0'18380,"-1"12"-17798,-3 49-24,-16 74 0,-1 12-1007,32-326-11577,-5 71 7263,-6 89 4594,0 14 480,0 0 0,0 0 0,0 0 1,1 0-1,-1 0 0,1 0 0,0 0 1,3-7-1,-1 14 3200,3 19-2436,5 56 1463,-9-48-2086,1-1 0,2 0 0,1 0-1,1 0 1,2-1 0,20 45 0,-29-71-346,1 1 1,-1-1-1,1 1 1,0-1-1,0 0 1,0 1-1,0-1 1,0 0-1,0 0 1,0 0-1,0 0 1,0 0-1,0 0 1,1 0-1,-1 0 1,0 0-1,1 0 1,-1-1-1,0 1 1,1-1-1,-1 1 1,1-1-1,-1 1 1,1-1-1,0 0 1,-1 0-1,3 0 1,-2 0 48,1-1 1,-1 0-1,1-1 1,-1 1-1,0 0 1,1-1-1,-1 1 1,0-1-1,0 0 1,0 1-1,0-1 1,-1 0-1,1 0 1,2-4-1,6-9 237,-1 0 0,-1 0-1,10-26 1,-3 4-246,-2-1-1,-2-1 1,10-59-1,-24 187-4629,7-91-1028,10-14 1287,-8 2-1407,1-3-3855</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5.817"/>
    </inkml:context>
    <inkml:brush xml:id="br0">
      <inkml:brushProperty name="width" value="0.025" units="cm"/>
      <inkml:brushProperty name="height" value="0.025" units="cm"/>
    </inkml:brush>
  </inkml:definitions>
  <inkml:trace contextRef="#ctx0" brushRef="#br0">0 0 22389,'0'0'10378,"0"64"-10378,0-46 0,0-5 0,0-9 0,1-4-1409,7-1-1154,-3-20-1825,-1-10-2050,-1-10-7239</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6.145"/>
    </inkml:context>
    <inkml:brush xml:id="br0">
      <inkml:brushProperty name="width" value="0.025" units="cm"/>
      <inkml:brushProperty name="height" value="0.025" units="cm"/>
    </inkml:brush>
  </inkml:definitions>
  <inkml:trace contextRef="#ctx0" brushRef="#br0">6 0 16015,'0'0'14638,"-5"44"-22742,12-30-864</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6.475"/>
    </inkml:context>
    <inkml:brush xml:id="br0">
      <inkml:brushProperty name="width" value="0.025" units="cm"/>
      <inkml:brushProperty name="height" value="0.025" units="cm"/>
    </inkml:brush>
  </inkml:definitions>
  <inkml:trace contextRef="#ctx0" brushRef="#br0">6 245 14798,'0'0'3849,"0"8"-795,-4 189 2108,4-196-5149,-1 0 1,1 0 0,0 0 0,0 1-1,0-1 1,0 0 0,0 0-1,0 1 1,0-1 0,0 0-1,1 0 1,-1 1 0,0-1-1,1 0 1,-1 0 0,1 0-1,-1 0 1,1 0 0,-1 0 0,1 0-1,0 0 1,0 0 0,-1 0-1,1 0 1,0 0 0,0 0-1,0 0 1,0-1 0,0 1-1,0 0 1,0-1 0,0 1 0,1-1-1,-1 1 1,0-1 0,0 0-1,0 1 1,0-1 0,1 0-1,-1 0 1,0 0 0,0 0-1,1 0 1,-1 0 0,2 0 0,1-1 115,-1 0 0,0-1 1,1 1-1,-1-1 1,0 1-1,0-1 1,0 0-1,0 0 1,0-1-1,0 1 1,-1 0-1,1-1 1,-1 0-1,1 0 1,1-3-1,9-17 162,-2 0 1,0-1-1,-2 0 1,-1-1-1,-1 0 1,7-39-1,-6 9 178,2-110 1,-10 164-474,0 0-1,0 1 1,0-1 0,0 0 0,0 0 0,0 1-1,0-1 1,0 0 0,0 0 0,0 1 0,0-1-1,0 0 1,-1 1 0,1-1 0,0 0 0,0 1 0,-1-1-1,1 0 1,0 1 0,-1-1 0,1 0 0,-1 1-1,1-1 1,-1 1 0,1-1 0,-1 1 0,1-1-1,-1 1 1,0 0 0,1-1 0,-1 1 0,0 0-1,0-1 1,-1 1-17,0 0 0,1 1 0,-1-1 0,0 0 0,1 1 0,-1-1 0,0 1 0,1 0 0,-1 0 0,1-1 0,-1 1 0,1 0 0,-3 2 0,-40 40-236,34-31 258,1 0 1,0 1 0,1 0-1,0 0 1,1 1-1,0 0 1,2 1 0,-1-1-1,-5 30 1,11-43 1,0 0 0,1 0 0,-1 1 1,0-1-1,1 0 0,-1 0 0,1 0 0,0 0 1,-1 1-1,1-1 0,0 0 0,0 0 0,-1 0 1,1-1-1,0 1 0,0 0 0,0 0 0,0 0 1,0-1-1,0 1 0,1 0 0,-1-1 0,0 1 1,0-1-1,0 1 0,0-1 0,1 0 0,-1 1 1,0-1-1,1 0 0,-1 0 0,0 0 0,0 0 1,3 0-1,57-1-137,-45 0-148,40-5-1555,-41 4 1177,0 0 0,0 0-1,-1 2 1,1 0 0,27 4 0,-40-4 652,-1 0-1,0 1 1,0-1 0,0 1-1,1 0 1,-1-1-1,0 1 1,0 0 0,0-1-1,0 1 1,0 0 0,-1 0-1,1 0 1,0 0-1,0 0 1,0 0 0,-1 0-1,1 0 1,-1 1 0,1-1-1,-1 0 1,1 2-1,2 36 103,-4-24 14,-2-1 0,-8 29-1,-3-5-314,-7 18-2322,16-20-8150</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6.832"/>
    </inkml:context>
    <inkml:brush xml:id="br0">
      <inkml:brushProperty name="width" value="0.025" units="cm"/>
      <inkml:brushProperty name="height" value="0.025" units="cm"/>
    </inkml:brush>
  </inkml:definitions>
  <inkml:trace contextRef="#ctx0" brushRef="#br0">128 0 17681,'0'0'6929,"-1"8"-5061,-10 40 142,-1 5-788,2 1-1,-6 101 1,16-146-1198,-1 5-20,1 0 1,0 0-1,1-1 0,0 1 0,1 0 0,0-1 1,1 1-1,1-1 0,0 0 0,1 0 1,8 15-1,-3-19-1494,-6-16-2710,-5-21-3365,-10 0 144,-4-4-3939</inkml:trace>
  <inkml:trace contextRef="#ctx0" brushRef="#br0" timeOffset="1">0 298 6822,'0'0'23543,"0"-49"-23095,34 49-288,7 0-160,4 0-256,1 8-1410,1 1-2594,-3 2-1249,-4-1-6758</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3.880"/>
    </inkml:context>
    <inkml:brush xml:id="br0">
      <inkml:brushProperty name="width" value="0.025" units="cm"/>
      <inkml:brushProperty name="height" value="0.025" units="cm"/>
      <inkml:brushProperty name="color" value="#E71224"/>
    </inkml:brush>
  </inkml:definitions>
  <inkml:trace contextRef="#ctx0" brushRef="#br0">156 436 14542,'-25'7'48,"-106"35"-374,149-42-256,227-36 1487,-93 10-507,1298-145 1092,10 56-1311,-442 37 1798,-849 64-1380,379-27 1980,-6 37-1886,-533 5-763,0-2-98,0 1 0,0 1-1,0-1 1,0 2 0,-1-1 0,1 1 0,0 0 0,-1 1 0,0 0 0,13 7 0,-20-10 98,-1 0 0,0 0 0,0 0 0,1 0-1,-1 0 1,0 0 0,0 1 0,0-1 0,1 0 0,-1 0 0,0 0 0,0 0 0,0 0 0,1 1 0,-1-1 0,0 0 0,0 0 0,0 0-1,0 1 1,0-1 0,0 0 0,1 0 0,-1 0 0,0 1 0,0-1 0,0 0 0,0 0 0,0 1 0,0-1 0,0 0 0,0 0 0,0 1 0,0-1-1,0 0 1,0 0 0,0 1 0,0-1 0,0 0 0,0 0 0,0 0 0,-1 1 0,1-1 0,0 0 0,0 0 0,0 1 0,0-1 0,0 0 0,-1 0-1,1 0 1,0 0 0,0 1 0,0-1 0,0 0 0,-1 0 0,1 0 0,0 0 0,0 0 0,-1 0 0,1 1 0,0-1 0,-1 0 0,-29 6-8358</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7.200"/>
    </inkml:context>
    <inkml:brush xml:id="br0">
      <inkml:brushProperty name="width" value="0.025" units="cm"/>
      <inkml:brushProperty name="height" value="0.025" units="cm"/>
    </inkml:brush>
  </inkml:definitions>
  <inkml:trace contextRef="#ctx0" brushRef="#br0">0 35 13164,'0'0'17713,"70"0"-17617,-41-8-576,3-3-3300,1-5-5669</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7.590"/>
    </inkml:context>
    <inkml:brush xml:id="br0">
      <inkml:brushProperty name="width" value="0.025" units="cm"/>
      <inkml:brushProperty name="height" value="0.025" units="cm"/>
    </inkml:brush>
  </inkml:definitions>
  <inkml:trace contextRef="#ctx0" brushRef="#br0">55 1 19635,'0'0'9320,"2"71"-8647,-2-26-96,0 6-449,0 3-32,0-1-32,0-6-32,0-4 0,0-10-609,0-4-576,0-14-769,-3-8-1088,-11-7-1314,-4-7-1506,-4-17-4516</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7.931"/>
    </inkml:context>
    <inkml:brush xml:id="br0">
      <inkml:brushProperty name="width" value="0.025" units="cm"/>
      <inkml:brushProperty name="height" value="0.025" units="cm"/>
    </inkml:brush>
  </inkml:definitions>
  <inkml:trace contextRef="#ctx0" brushRef="#br0">1 199 10346,'0'-12'3326,"-1"6"-2921,1 0 0,0 1 0,1-1 0,-1 0 0,1 0 0,0 1 0,1-1 0,-1 1 0,1-1-1,0 1 1,1 0 0,-1 0 0,1 0 0,0 0 0,0 0 0,0 0 0,1 1 0,0-1 0,0 1 0,0 0 0,5-3 0,4-2 407,0 1 1,1 0-1,0 1 0,0 0 0,19-6 0,-18 9-519,0 0-1,0 0 1,0 1 0,0 1-1,1 1 1,-1 0 0,1 1-1,-1 1 1,18 2 0,-30-2-271,0-1 1,1 1 0,-1 0-1,0 0 1,0 0 0,0 1-1,-1-1 1,1 1-1,0-1 1,0 1 0,-1 0-1,1 0 1,-1 0 0,0 0-1,1 1 1,-1-1-1,0 0 1,0 1 0,-1 0-1,1-1 1,0 1 0,-1 0-1,0 0 1,0 0 0,0 0-1,0 0 1,0 0-1,0 0 1,-1 1 0,1-1-1,-1 5 1,0-2 42,-1 0 0,1 0 0,-1 0 1,0 0-1,0 0 0,-1 0 0,0 0 0,0-1 1,0 1-1,-1-1 0,1 1 0,-1-1 0,-1 0 0,1 0 1,-8 8-1,2-5-36,0 0 1,-1-1 0,1-1 0,-2 1-1,1-2 1,-1 1 0,1-1 0,-1-1-1,-1 0 1,1-1 0,0 0 0,-1 0-1,-18 0 1,36-3-8071,5 1 3477,2-1 962,10 0-3787</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8.746"/>
    </inkml:context>
    <inkml:brush xml:id="br0">
      <inkml:brushProperty name="width" value="0.025" units="cm"/>
      <inkml:brushProperty name="height" value="0.025" units="cm"/>
    </inkml:brush>
  </inkml:definitions>
  <inkml:trace contextRef="#ctx0" brushRef="#br0">69 365 15951,'0'0'15305,"-8"2"-15022,7-1-276,-2 0 0,-1 0 1,0 0 0,1 1-1,-1 0 1,1 0 0,-1 0-1,1 0 1,0 0 0,0 0 0,0 1-1,0 0 1,1-1 0,-1 1-1,1 0 1,-1 0 0,1 1-1,0-1 1,0 0 0,-2 6-1,8-8 10,-1-1-1,0 1 1,0-1 0,0 0-1,1 0 1,-1 0-1,0 0 1,0-1-1,4 0 1,44-19-161,-44 16 93,1 0 1,0 1-1,0 0 1,0 1 0,0-1-1,0 1 1,1 1-1,9-1 1,-17 2 53,0 0 0,0 1 0,0-1 0,0 1 0,0-1 0,-1 1 1,1 0-1,0-1 0,0 1 0,0 0 0,0-1 0,-1 1 0,1 0 0,0 0 0,-1 0 0,1 0 0,-1 0 0,1 0 1,-1 0-1,1 0 0,-1 0 0,1 0 0,-1 0 0,0 0 0,0 0 0,0 0 0,1 0 0,-1 0 0,0 0 0,0 0 1,-1 2-1,1 46 540,-1-35-304,2-19-175,1-1 0,-1 1 0,1 0 0,-1-1 1,2 1-1,2-6 0,5-15 106,6-59-170,-16 88 0,0 0 0,0 0 0,0 0 0,0 0 0,0 0 0,1-1 0,-1 1 0,1 0 0,0 0 0,0 0 0,0-1 0,0 1 0,0 0 0,1-1 0,-1 1 0,1-1 0,0 0 0,0 1 0,-1-1 0,2 0 0,-1 0 0,0 0 0,0 0 0,0-1 0,1 1 0,-1 0 0,1-1 0,0 0 0,-1 0 0,1 0 0,5 2 0,-4-2 0,0 0 0,0 0 0,0 0 0,0 0 0,0 0 0,0-1 0,0 0 0,0 0 0,0 0 0,0 0 0,0-1 0,0 0 0,0 0 0,0 0 0,0 0 0,0 0 0,0-1 0,0 0 0,-1 0 0,1 0 0,-1 0 0,6-4 0,-1-6 0,0 1 0,0-2 0,-1 1 0,-1-1 0,0 0 0,7-26 0,-11 34 0,-2 6 0,-7 15 0,1 0 0,0 1 0,1 0 0,1 0 0,1 0 0,-1 23 0,3-39 0,1 0 0,0 0 0,0 0 0,0-1 0,0 1 0,0 0 0,0 0 0,0 0 0,1 0 0,-1-1 0,0 1 0,0 0 0,1 0 0,-1 0 0,0-1 0,1 1 0,-1 0 0,0 0 0,1-1 0,0 1 0,-1 0 0,1-1 0,-1 1 0,1-1 0,0 1 0,-1-1 0,1 1 0,0-1 0,-1 1 0,3 0 0,-1-1 0,-1 0 0,1 0 0,0 0 0,0 0 0,0-1 0,0 1 0,0 0 0,0-1 0,-1 0 0,1 1 0,0-1 0,0 0 0,1-1 0,6-3 0,-1 0 0,0-1 0,-1 0 0,12-11 0,-2-4 0,0 0 0,-2-2 0,-1 0 0,0 0 0,16-42 0,-10 12 0,23-90 0,-69 235 0,13-53 0,1 0 0,2 1 0,3 0 0,0 0 0,0 77 0,7-114 0,0-1 0,0 1 0,1 0 0,-1-1 0,1 1 0,-1-1 0,1 1 0,0-1 0,0 0 0,0 1 0,1-1 0,-1 0 0,1 0 0,-1 0 0,1 1 0,0-2 0,-1 1 0,1 0 0,0 0 0,4 2 0,-6-4 0,1 0 0,0 1 0,0-1 0,-1 0 0,1 0 0,0 1 0,0-1 0,-1 0 0,1 0 0,0 0 0,0 0 0,0 0 0,0 0 0,-1 0 0,1 0 0,0-1 0,0 1 0,0 0 0,-1 0 0,1-1 0,0 1 0,0 0 0,-1-1 0,2 0 0,-1 0 0,1-1 0,-1 0 0,1 1 0,-1-1 0,0 0 0,0 0 0,0 0 0,0 1 0,0-1 0,0 0 0,-1-1 0,1 1 0,0-3 0,2-11 0,0 0 0,-1 0 0,-1-1 0,0 1 0,-3-19 0,2 29 0,-1-1 0,1 1 0,-2-1 0,1 1 0,-1-1 0,1 1 0,-2 0 0,1 0 0,-1 0 0,0 0 0,0 0 0,-1 1 0,1-1 0,-1 1 0,-7-7 0,10 11 2,1 0 1,-1 0-1,0 0 1,0 1-1,1-1 1,-1 0-1,0 0 1,0 1-1,0-1 1,0 1-1,0-1 1,1 1-1,-1-1 1,0 1-1,0 0 1,0-1-1,-1 1 1,1 0-1,0 0 1,0 0-1,0 0 1,0 0-1,0 0 1,0 0-1,0 0 0,0 0 1,0 0-1,0 1 1,0-1-1,0 0 1,0 1-1,0-1 1,0 1-1,0-1 1,0 1-1,0-1 1,1 1-1,-1 0 1,0-1-1,0 1 1,1 0-1,-1 0 1,0 0-1,1-1 1,-1 1-1,0 0 1,1 0-1,0 0 1,-1 0-1,1 0 1,-1 0-1,1 0 0,0 0 1,0 0-1,-1 2 1,1 0-36,-1 0 0,1 0 0,0 0 0,-1 0 0,1 0 0,0-1-1,1 1 1,-1 0 0,0 0 0,1 0 0,0 0 0,0 0 0,0-1 0,0 1 0,0 0 0,0-1 0,1 1 0,-1-1 0,1 1 0,2 2 0,24 11-4878,21-7-6962,-15-8 961</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9.077"/>
    </inkml:context>
    <inkml:brush xml:id="br0">
      <inkml:brushProperty name="width" value="0.025" units="cm"/>
      <inkml:brushProperty name="height" value="0.025" units="cm"/>
    </inkml:brush>
  </inkml:definitions>
  <inkml:trace contextRef="#ctx0" brushRef="#br0">153 60 7399,'0'0'19955,"-11"0"-17345,3 0-2438,1 1-1,-1 0 1,1 0-1,-1 1 1,1 0-1,0 0 0,0 1 1,0 0-1,0 0 1,-7 4-1,10-4-127,0-1-1,0 1 1,0 0 0,1 0-1,-1 1 1,1-1 0,0 1-1,0-1 1,0 1 0,0 0-1,1 0 1,0 0 0,0 1-1,0-1 1,0 0 0,0 1-1,1-1 1,0 1 0,0 0-1,-1 7 1,2-11-44,0 1 0,0-1 0,1 1 0,-1 0 0,0-1 0,0 1 0,1-1 0,-1 1 0,1-1 0,-1 1 0,1-1 0,0 1 0,0-1 0,0 1 0,0-1 0,0 0 0,0 0 0,0 1 0,0-1 0,0 0 0,0 0 0,1 0 0,-1 0 0,0 0 0,1-1 0,-1 1 0,1 0 0,-1-1 0,1 1 0,-1-1 0,1 1 0,-1-1 0,1 0 0,-1 1 0,1-1 0,0 0 0,-1 0 0,1 0 0,-1 0 0,1-1 0,0 1 0,1-1 0,4 1 0,0-1 0,0 0 0,-1-1 0,1 1 0,0-1 0,-1-1 0,1 1 0,-1-1 0,7-4 0,-6 2 0,1 1 0,-1-2 0,0 1 0,0-1 0,-1 0 0,0 0 0,0-1 0,0 0 0,-1 0 0,0 0 0,0-1 0,-1 1 0,0-1 0,0 0 0,-1-1 0,0 1 0,0 0 0,-1-1 0,2-11 0,-4 18-23,0 1 0,0 0 0,0 0 0,0-1 0,0 1 0,-1 0 0,1 0 0,0-1 0,-1 1 0,1 0 0,-1 0 0,1 0 0,-1 0 0,0-1-1,1 1 1,-1 0 0,0 0 0,0 0 0,1 1 0,-1-1 0,0 0 0,0 0 0,0 0 0,0 1 0,-2-2 0,-1 0-156,1 1-1,-1 0 1,1 0-1,-1 0 1,0 0 0,1 1-1,-1-1 1,0 1-1,-4 0 1,1 0-537,0 1 1,0-1-1,0 1 0,0 1 0,0-1 1,0 1-1,1 0 0,-1 1 0,-9 4 1,5 3-11259</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29.496"/>
    </inkml:context>
    <inkml:brush xml:id="br0">
      <inkml:brushProperty name="width" value="0.025" units="cm"/>
      <inkml:brushProperty name="height" value="0.025" units="cm"/>
    </inkml:brush>
  </inkml:definitions>
  <inkml:trace contextRef="#ctx0" brushRef="#br0">0 16 11819,'0'0'20179,"69"-15"-20147,-38 15-416,7 0-1474,-1 0-1985,-4 2-2467,0 0-8809</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0.553"/>
    </inkml:context>
    <inkml:brush xml:id="br0">
      <inkml:brushProperty name="width" value="0.025" units="cm"/>
      <inkml:brushProperty name="height" value="0.025" units="cm"/>
    </inkml:brush>
  </inkml:definitions>
  <inkml:trace contextRef="#ctx0" brushRef="#br0">11 395 14350,'0'0'11440,"11"2"-9513,-7-1-1814,-2 0-12,1 0 1,-1 0-1,1 0 1,0-1-1,0 0 0,-1 1 1,1-1-1,0 0 1,0 0-1,-1 0 0,1-1 1,0 1-1,0-1 1,-1 1-1,1-1 0,-1 0 1,1 0-1,0 0 1,-1 0-1,0-1 0,1 1 1,-1-1-1,0 1 1,1-1-1,-1 0 0,0 0 1,0 0-1,-1 0 1,1 0-1,0 0 0,2-5 1,1-1-52,-1 0 1,0-1 0,0 0 0,-1 0-1,0 0 1,0 0 0,-1 0-1,0-1 1,-1 1 0,0-1 0,0-11-1,-1 21-54,0 0 0,0-1 0,0 1-1,-1 0 1,1-1 0,0 1 0,0-1-1,0 1 1,0 0 0,-1-1-1,1 1 1,0 0 0,0-1 0,-1 1-1,1 0 1,0 0 0,-1-1 0,1 1-1,0 0 1,-1 0 0,1 0 0,0-1-1,-1 1 1,1 0 0,0 0 0,-1 0-1,1 0 1,-1 0 0,1 0 0,0 0-1,-1 0 1,1 0 0,-1 0 0,1 0-1,0 0 1,-1 0 0,1 0 0,-1 0-1,1 0 1,0 0 0,-1 0-1,1 0 1,-1 1 0,1-1 0,0 0-1,-1 0 1,1 1 0,0-1 0,0 0-1,-1 0 1,1 1 0,0-1 0,-1 0-1,1 1 1,0-1 0,-21 16-14,2 7 210,-25 41-1,38-55-87,1 0-1,0 1 0,1-1 1,0 1-1,1 0 0,-1 0 1,2 1-1,-2 10 0,4-20-102,0 0 0,0 0 0,0-1 0,0 1 0,0 0-1,0 0 1,0 0 0,1 0 0,-1-1 0,0 1 0,1 0 0,-1 0 0,0-1-1,1 1 1,-1 0 0,1 0 0,-1-1 0,1 1 0,-1 0 0,1-1-1,0 1 1,-1-1 0,1 1 0,0-1 0,-1 1 0,1-1 0,0 0-1,0 1 1,-1-1 0,2 1 0,35 3 6,-25-5-9,0-1 1,-1 0 0,1 0-1,12-5 1,-9-1 1,0 0 0,0-1 0,-1 0 0,0-1 0,-1 0 0,0-2 0,0 1 0,-1-1 0,-1-1 0,0 0 0,-1-1 0,0 0 0,9-19 0,3-9 0,-2-1 0,-2-1 0,19-68 0,-28 71 0,-32 74 0,12-11 0,-71 145 0,-76 222 0,149-362 0,1 0 0,1 1 0,2 0 0,0 0 0,0 31 0,6-59 0,-1 1 0,0-1 0,0 0 0,0 1 0,1-1 0,-1 0 0,0 0 0,1 1 0,-1-1 0,0 0 0,1 0 0,-1 1 0,0-1 0,1 0 0,-1 0 0,1 0 0,-1 0 0,0 0 0,1 0 0,-1 0 0,1 0 0,-1 0 0,0 1 0,1-2 0,-1 1 0,1 0 0,-1 0 0,0 0 0,1 0 0,-1 0 0,0 0 0,1 0 0,-1 0 0,1-1 0,-1 1 0,0 0 0,1 0 0,-1 0 0,0-1 0,1 1 0,-1 0 0,0-1 0,0 1 0,1-1 0,7-6 0,-1-2 0,1 1 0,-1-1 0,-1 0 0,0 0 0,9-18 0,-1 1 0,88-140 0,120-208 0,-178 290 0,-82 129 0,32-37 0,-25 38 0,-29 55 0,53-87 0,0 0 0,1 1 0,1 0 0,0 0 0,1 1 0,0-1 0,1 1 0,-1 27 0,5-42 0,-1 1 0,0 0 0,0-1 0,1 1 0,-1-1 0,0 1 0,1 0 0,0-1 0,-1 1 0,1-1 0,0 0 0,0 1 0,0-1 0,0 1 0,0-1 0,0 0 0,0 0 0,1 0 0,-1 0 0,0 0 0,0 0 0,1 0 0,-1 0 0,1 0 0,-1 0 0,1-1 0,-1 1 0,1-1 0,0 1 0,-1-1 0,1 0 0,0 1 0,-1-1 0,1 0 0,0 0 0,-1 0 0,1 0 0,0-1 0,-1 1 0,3-1 0,3 0 0,1 0 0,-1 0 0,0-1 0,1 0 0,-1 0 0,0-1 0,0 0 0,7-4 0,-3-1 0,1 0 0,-2-1 0,1 0 0,-1-1 0,-1 0 0,0 0 0,0-1 0,-1 0 0,0-1 0,-1 0 0,-1 0 0,0 0 0,6-16 0,-48 93 0,36-65 0,-6 14 0,0 1 0,2 0 0,-1-1 0,2 1 0,0 1 0,-2 20 0,5-36 3,0 1 0,0 0-1,0-1 1,0 1 0,1-1 0,-1 1-1,0 0 1,0-1 0,0 1 0,0-1-1,1 1 1,-1-1 0,0 1 0,1-1-1,-1 1 1,0-1 0,1 1 0,-1-1-1,1 0 1,-1 1 0,0-1 0,1 1-1,-1-1 1,1 0 0,-1 0-1,1 1 1,-1-1 0,1 0 0,-1 0-1,1 1 1,0-1 0,0 0 0,26-2 59,-23 1-155,-1 0-1,1-1 1,-1 1-1,1 0 1,-1-1-1,0 0 1,0 0-1,1 0 1,-1 0-1,-1 0 1,1-1-1,4-4 1,-4-5-4899,-2-3-3143</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0.946"/>
    </inkml:context>
    <inkml:brush xml:id="br0">
      <inkml:brushProperty name="width" value="0.025" units="cm"/>
      <inkml:brushProperty name="height" value="0.025" units="cm"/>
    </inkml:brush>
  </inkml:definitions>
  <inkml:trace contextRef="#ctx0" brushRef="#br0">1 31 5990,'0'0'26499,"10"-5"-27086,-8 4 668,45-19-3002,-42 19 1901,0 0 0,0 0 1,0 0-1,0 1 1,0 0-1,0 0 1,0 0-1,0 0 0,0 1 1,0 0-1,8 2 1,32 12-6578,1-1 6808,-15-5 4767,-1 1 4102,-28-10-7857,-1 1 0,1 0 0,-1-1 0,1 1-1,-1 0 1,0 0 0,1 0 0,-1 0 0,0 0-1,0 0 1,1 0 0,-1 0 0,0 0 0,0 1 0,0-1-1,-1 0 1,1 1 0,0-1 0,0 1 0,-1-1-1,1 1 1,-1-1 0,1 1 0,-1 0 0,0-1-1,0 1 1,1-1 0,-1 1 0,0 0 0,-1-1-1,1 1 1,0-1 0,0 1 0,-1 0 0,1-1-1,-1 1 1,0 2 0,-3 8 599,-1-1 0,0 1 0,-13 19-1,11-20-579,-6 12-102,5-10-124,0 0 1,1 0-1,0 1 1,1 0-1,1 0 1,0 0-1,-5 30 1,10-44-17,0 1 0,0-1 0,0 1 0,0 0 0,0-1 0,0 1 0,0-1 0,0 1 0,0-1 0,1 1 0,-1-1 0,0 1 0,0 0 0,1-1 0,-1 1 0,0-1 0,1 0 0,-1 1 0,0-1 0,1 1 0,-1-1 0,1 1 0,-1-1 0,0 0 0,1 1 0,-1-1 0,1 0 0,-1 0 0,1 1 0,0-1 0,23 2 0,22-13 0,-30 4-1206,-1 0 0,0-1 0,23-15-1,-35 21 846,0 0 0,0 0 0,0 0 0,0 0 0,-1 0 0,1-1-1,-1 1 1,0-1 0,1 0 0,-1 1 0,0-1 0,-1 0 0,1 0-1,0 0 1,-1-1 0,0 1 0,0 0 0,0-1 0,0 1 0,0 0-1,-1-1 1,1 1 0,-1-1 0,0-5 0,-7-7-9296</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1.320"/>
    </inkml:context>
    <inkml:brush xml:id="br0">
      <inkml:brushProperty name="width" value="0.025" units="cm"/>
      <inkml:brushProperty name="height" value="0.025" units="cm"/>
    </inkml:brush>
  </inkml:definitions>
  <inkml:trace contextRef="#ctx0" brushRef="#br0">0 146 11275,'0'0'19442,"69"16"-19314,-33-16-128,0 0-1121,-3 0-2178,-6-4-1986,-4-9-2979</inkml:trace>
  <inkml:trace contextRef="#ctx0" brushRef="#br0" timeOffset="1">400 1 14125,'0'0'12845,"-38"69"-10027,25-37-1248,1 1-481,3-2-769,6-2-320,3-1 0,0-7 0,1-6-769,7-2-1056,-3-10-1,3-3-1698,0-11-1664,1-13-3717</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2.068"/>
    </inkml:context>
    <inkml:brush xml:id="br0">
      <inkml:brushProperty name="width" value="0.025" units="cm"/>
      <inkml:brushProperty name="height" value="0.025" units="cm"/>
    </inkml:brush>
  </inkml:definitions>
  <inkml:trace contextRef="#ctx0" brushRef="#br0">5 265 19154,'0'0'3614,"-1"9"-256,0-4-2994,0 1 32,0 0 0,1 1 0,-1-1 0,1 1 0,0-1-1,1 1 1,1 7 0,-1-12-366,-1 0 0,1-1 0,0 1 0,0-1 0,-1 1 0,1-1 0,0 0-1,0 1 1,1-1 0,-1 0 0,0 0 0,0 1 0,1-1 0,-1 0 0,0 0 0,1-1 0,-1 1 0,1 0 0,-1 0-1,1-1 1,0 1 0,-1-1 0,1 1 0,0-1 0,-1 0 0,1 0 0,0 0 0,-1 1 0,1-2 0,0 1-1,0 0 1,-1 0 0,1 0 0,0-1 0,-1 1 0,1-1 0,-1 0 0,3 0 0,0-1 10,-1 0 0,1 0 0,-1-1 0,0 1-1,1-1 1,-1 1 0,0-1 0,-1 0 0,1 0 0,0-1 0,-1 1 0,0 0 0,0-1 0,0 0 0,0 1 0,0-1 0,-1 0-1,1 0 1,-1 0 0,0 0 0,-1 0 0,2-8 0,-2 12-38,0-1 1,-1 1-1,1 0 0,0-1 0,0 1 1,0 0-1,0 0 0,0-1 0,-1 1 1,1 0-1,0-1 0,0 1 1,-1 0-1,1 0 0,0 0 0,0-1 1,-1 1-1,1 0 0,0 0 0,-1 0 1,1 0-1,0 0 0,0-1 1,-1 1-1,1 0 0,0 0 0,-1 0 1,1 0-1,0 0 0,-1 0 1,1 0-1,0 0 0,-1 0 0,1 0 1,0 0-1,-1 0 0,1 0 0,0 1 1,-1-1-1,1 0 0,0 0 1,-1 0-1,1 0 0,0 0 0,0 1 1,-1-1-1,1 0 0,0 0 0,0 1 1,-1-1-1,1 0 0,0 0 1,0 1-1,0-1 0,0 0 0,-1 1 1,1-1-1,-18 15 74,9-5-8,0 0 0,1 0 0,1 1 0,0-1 1,0 2-1,1-1 0,0 1 0,1 0 0,1 0 0,0 1 0,-4 17 0,8-30-68,0 1 0,0 0 0,0-1 0,0 1 0,0 0 0,0 0 0,1-1 0,-1 1 0,0 0 0,0-1 0,0 1 0,1 0 0,-1-1 0,0 1 0,1-1 0,-1 1 0,1 0 0,-1-1 0,0 1 0,1-1 0,-1 1 0,1-1 0,0 0 0,-1 1 0,1-1 0,-1 1 0,1-1 0,0 0 0,-1 1 0,1-1 0,0 0 0,-1 0 0,1 0 0,0 1 0,-1-1 0,1 0 0,0 0 0,-1 0 0,1 0 0,0 0 0,-1 0 0,1-1 0,0 1 0,0 0 0,-1 0 0,1 0 0,0-1 0,36-12 0,-9-3-48,42-34-1,21-12-30,-91 61 80,1 1 0,0-1 0,-1 1 0,1-1 0,0 1 0,0-1 0,-1 1 1,1 0-1,0 0 0,0-1 0,0 1 0,0 0 0,-1 0 0,1 0 0,0 0 0,0 0 0,0 0 0,0 0 1,-1 0-1,1 0 0,0 0 0,0 1 0,0-1 0,-1 0 0,1 0 0,0 1 0,0-1 0,-1 1 0,1-1 1,0 0-1,0 1 0,-1 0 0,1-1 0,-1 1 0,1-1 0,0 1 0,-1 0 0,1-1 0,-1 1 0,0 0 1,1-1-1,-1 1 0,1 0 0,-1 0 0,0 0 0,0-1 0,0 1 0,1 0 0,-1 0 0,0 0 0,0 0 1,0-1-1,0 1 0,0 0 0,-1 1 0,-1 68 89,-1-36-65,3-33-25,0 0 0,1-1 0,-1 1 0,0-1 0,0 1 0,0-1 0,1 1 0,-1-1 0,0 1 0,1-1 0,-1 1 0,0-1 0,1 1 0,-1-1 0,1 1 0,-1-1 0,0 0 0,1 1 0,-1-1 0,1 0 0,-1 1 0,1-1 0,-1 0 0,1 0 0,0 1 0,-1-1 0,1 0 0,-1 0 0,1 0 0,0 0 0,-1 0 0,1 0 0,-1 0 0,1 0 0,-1 0 0,1 0 0,0 0 0,-1 0 0,1 0 0,-1 0 0,1-1 0,-1 1 0,1 0 0,-1 0 0,1-1 0,-1 1 0,1 0 0,0-1 0,27-17 0,-9-4 0,0-1 0,-2 0 0,-1-1 0,-1-1 0,0 0 0,14-38 0,49-165 0,-92 272 0,-1 1 0,1 1 0,3 0 0,-6 49 0,17-91 0,-3 27 0,2-1 0,3 33 0,-2-55 0,1-1 0,0 1 0,1-1 0,0 1 0,0-1 0,0 0 0,1 0 0,0 0 0,1 0 0,-1 0 0,1-1 0,0 1 0,9 9 0,-13-16-2,1 1 1,-1-1-1,0 0 0,0 0 0,0 1 1,0-1-1,0 0 0,0 0 0,0 0 1,1 1-1,-1-1 0,0 0 1,0 0-1,0 0 0,1 1 0,-1-1 1,0 0-1,0 0 0,0 0 1,1 0-1,-1 0 0,0 0 0,0 1 1,1-1-1,-1 0 0,0 0 0,0 0 1,1 0-1,-1 0 0,0 0 1,1 0-1,-1 0 0,0 0 0,0 0 1,1 0-1,-1 0 0,0 0 1,0-1-1,1 1 0,-1 0 0,0 0 1,0 0-1,0 0 0,1 0 0,-1 0 1,0-1-1,0 1 0,0 0 1,1 0-1,-1 0 0,0-1 0,0 1 1,0 0-1,1 0 0,-1-22-209,-10-25-118,-79-124 332,24 50 287,65 121-286,-1-1-1,1 1 0,0-1 1,-1 1-1,1-1 1,0 1-1,0-1 0,-1 1 1,1-1-1,0 1 0,0-1 1,0 0-1,0 1 0,0-1 1,0 1-1,0-1 1,0 0-1,0 1 0,0-1 1,0 1-1,0-1 0,0 1 1,1-1-1,-1 1 0,0-1 1,0 0-1,1 1 1,-1-1-1,0 1 0,1 0 1,-1-1-1,1 0 0,21-3 97,36 14 24,-48-8-117,51 9-2432,-1-8-3707,-45-4-2447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4.611"/>
    </inkml:context>
    <inkml:brush xml:id="br0">
      <inkml:brushProperty name="width" value="0.025" units="cm"/>
      <inkml:brushProperty name="height" value="0.025" units="cm"/>
      <inkml:brushProperty name="color" value="#E71224"/>
    </inkml:brush>
  </inkml:definitions>
  <inkml:trace contextRef="#ctx0" brushRef="#br0">68 226 11371,'-10'4'1292,"-31"13"405,24-5-378,23-4-601,22 0-48,84 2 400,201-8 1,114-37-3,-314 24-636,1901-116 635,-1936 123-1101,606-48-588,-667 49 382,-9 3-80,-1-1-1,0 0 0,0 0 0,1 0 0,-1-1 0,0-1 0,-1 1 0,1-1 0,9-5 0,-16 8 112,1-1 0,-1 1 0,1-1 0,-1 1 0,1-1 0,-1 1-1,1-1 1,-1 1 0,0-1 0,1 1 0,-1-1 0,0 0 0,0 1 0,1-1 0,-1 1 0,0-1 0,0 0-1,0 1 1,0-1 0,0 0 0,0 1 0,0-1 0,0-1 0,-5-15-8920</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2.397"/>
    </inkml:context>
    <inkml:brush xml:id="br0">
      <inkml:brushProperty name="width" value="0.025" units="cm"/>
      <inkml:brushProperty name="height" value="0.025" units="cm"/>
    </inkml:brush>
  </inkml:definitions>
  <inkml:trace contextRef="#ctx0" brushRef="#br0">0 1 23414,'0'0'6951</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4.522"/>
    </inkml:context>
    <inkml:brush xml:id="br0">
      <inkml:brushProperty name="width" value="0.025" units="cm"/>
      <inkml:brushProperty name="height" value="0.025" units="cm"/>
    </inkml:brush>
  </inkml:definitions>
  <inkml:trace contextRef="#ctx0" brushRef="#br0">246 1 13741,'0'0'7068,"-12"11"-6369,-185 184 967,188-188 80,6-9-720,9-19-470,17-29-804,-6 18-143,-7 13-180,0 0 0,13-37 1,-41 97 947,12-29-275,1-1 0,0 1 0,1 0-1,-5 18 1,9-27-67,-2 5 59,0 0 0,1 0 0,0 0 1,1 0-1,0 0 0,0 0 0,1 0 1,0 0-1,3 11 0,-4-18-64,0-1 0,0 1 0,0-1 0,0 1 0,1-1 0,-1 1 0,0-1 0,0 0-1,0 1 1,1-1 0,-1 0 0,0 1 0,1-1 0,-1 0 0,0 1 0,1-1 0,-1 0 0,1 1 0,-1-1 0,0 0 0,1 0 0,-1 0 0,1 1 0,-1-1 0,0 0 0,1 0 0,-1 0-1,1 0 1,-1 0 0,1 0 0,-1 0 0,1 0 0,-1 0 0,2 0 0,10-14 404,2-23-261,-14 32-161,1 0 1,-1 0-1,0 0 0,0 0 1,0 0-1,-1 0 1,0 0-1,0 0 1,0 0-1,0 1 0,-1-1 1,0 0-1,0 1 1,0-1-1,-3-4 0,3 6-14,-1 0-1,1 1 0,-1-1 0,0 0 0,1 1 0,-1 0 0,-1-1 1,1 1-1,0 0 0,0 1 0,-1-1 0,1 0 0,-1 1 1,1 0-1,-1 0 0,0 0 0,1 0 0,-1 1 0,0-1 0,-7 1 1,11 0-5,-1 1 1,0-1 0,1 0 0,-1 0-1,0 0 1,1 1 0,-1-1 0,0 0 0,1 1-1,-1-1 1,1 0 0,-1 1 0,1-1-1,-1 1 1,0-1 0,1 1 0,0-1-1,-1 1 1,1-1 0,-1 1 0,1 0-1,0-1 1,-1 1 0,1 0 0,0-1-1,0 1 1,-1 0 0,1-1 0,0 1 0,0 0-1,0-1 1,0 1 0,0 0 0,0 0-1,0-1 1,0 1 0,0 0 0,0-1-1,1 1 1,-1 0 0,0-1 0,1 2-1,11 30-23,-5-25 23,0 0-1,0 0 1,0-1 0,1 1 0,0-2 0,1 1 0,-1-1 0,1 0 0,0-1 0,0 0-1,1-1 1,-1 0 0,19 4 0,10 0 287,1-2 1,42 0-1,-68-4-28,-34-5-148,0-1 0,0-1 0,1-1 0,0-1 0,0-1 0,-34-20 0,17 9-53,-58-32 24,143 58-380,-11 4-462,105 25-11918,-99-28-2594</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34.954"/>
    </inkml:context>
    <inkml:brush xml:id="br0">
      <inkml:brushProperty name="width" value="0.025" units="cm"/>
      <inkml:brushProperty name="height" value="0.025" units="cm"/>
    </inkml:brush>
  </inkml:definitions>
  <inkml:trace contextRef="#ctx0" brushRef="#br0">369 1 16111,'-10'0'2077,"1"1"-1748,0 0 0,0 1 0,0 0 1,0 0-1,0 1 0,1 1 0,-1-1 0,1 1 1,0 1-1,0-1 0,0 1 0,1 1 0,0-1 1,-13 14-1,-5 3 1,1 2 1,1 1-1,1 1 0,1 1 1,2 1-1,-29 53 0,41-67-316,1-1 0,1 1 0,0 1 0,1-1 0,0 1 0,1 0-1,1-1 1,0 1 0,1 0 0,1 0 0,0 0 0,1 0 0,1 0 0,0 0 0,1 0 0,0 0-1,10 24 1,-6-24-80,1 0 0,0 0 0,0-1 1,2 0-1,-1-1 0,2 0 0,0 0 0,0-1 0,1-1 0,1 0 0,0 0 0,0-2 0,1 1 0,1-2 0,-1 0 0,19 7 0,-20-10 130,1 0-1,-1-1 0,1-1 0,0 0 1,0-1-1,0-1 0,0 0 0,0-1 1,0 0-1,0-1 0,0 0 0,0-2 1,-1 1-1,1-2 0,0 0 0,-1 0 1,0-2-1,0 1 0,18-12 0,-12 5 233,0-1 0,-1-1 0,-1-1 0,0 0 0,-1-1 0,0-1 0,23-34 0,-30 39-115,-1-1-1,-1-1 1,0 0 0,-1 0 0,0 0 0,-1-1 0,-1 0 0,0 0 0,-1 0 0,0 0 0,-2 0 0,1-23 0,-3 30-135,1 0 0,-1 0 1,-1 0-1,0 1 1,0-1-1,0 1 0,-1-1 1,0 1-1,-1 0 0,1 0 1,-1 0-1,-1 0 1,-7-8-1,3 5-4,0 1 0,-1 0 0,0 0 0,-1 1 1,0 1-1,0 0 0,-18-9 0,5 5-611,-1 1 1,-51-13-1,39 15-2170,-45-4 0,13 7-3454</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7:44.193"/>
    </inkml:context>
    <inkml:brush xml:id="br0">
      <inkml:brushProperty name="width" value="0.025" units="cm"/>
      <inkml:brushProperty name="height" value="0.025" units="cm"/>
    </inkml:brush>
  </inkml:definitions>
  <inkml:trace contextRef="#ctx0" brushRef="#br0">0 795 8136,'0'0'9924,"9"-2"-9150,15-7-302,0-1 1,-1-1 0,0-1-1,-1-2 1,-1 0-1,23-18 1,10-6-34,223-145 554,396-276-2925,-673 459 1804,1 0 1,-1 0-1,0 0 0,1 0 1,-1-1-1,0 1 1,0 0-1,1 0 0,-1 0 1,0 0-1,1 0 1,-1-1-1,0 1 0,0 0 1,1 0-1,-1 0 1,0-1-1,0 1 0,0 0 1,1 0-1,-1-1 1,0 1-1,0 0 0,0 0 1,0-1-1,0 1 1,0 0-1,1-1 0,-1 1 1,0 0-1,0 0 1,0-1-1,0 1 0,0 0 1,0-1-1,0 1 1,0 0-1,0-1 0,0 1 1,-1-1-1,-10 0-6757,9 1 6542,-16 0-8839</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7:44.537"/>
    </inkml:context>
    <inkml:brush xml:id="br0">
      <inkml:brushProperty name="width" value="0.025" units="cm"/>
      <inkml:brushProperty name="height" value="0.025" units="cm"/>
    </inkml:brush>
  </inkml:definitions>
  <inkml:trace contextRef="#ctx0" brushRef="#br0">0 179 8456,'0'0'12230,"2"-9"-11119,-1 7-1067,-1-1-28,1 0 0,0 0 0,-1 0 0,1 1 0,0-1 0,1 0 0,-1 1 0,0-1 0,1 0 0,-1 1 0,1 0 0,0-1 0,0 1-1,0 0 1,0 0 0,0 0 0,0 0 0,1 0 0,-1 1 0,1-1 0,-1 1 0,1-1 0,0 1 0,-1 0 0,1 0 0,4 0 0,69-26 72,104-50 0,-179 76-29,1 0 1,-1 1 0,0-1-1,0 0 1,1 1-1,-1-1 1,1 1 0,-1-1-1,0 1 1,1 0-1,-1 0 1,1-1 0,-1 1-1,1 0 1,-1 0-1,1 0 1,-1 1 0,1-1-1,-1 0 1,2 1-1,-2 0 7,0 0-1,-1-1 0,1 1 1,-1 0-1,1 0 1,-1-1-1,1 1 0,-1 0 1,0 0-1,1 0 0,-1 0 1,0 0-1,0 0 0,0 0 1,0 0-1,0 0 1,0 0-1,0 0 0,0-1 1,0 1-1,0 0 0,-1 2 1,-1 7 377,-1 1 0,-1-1 0,0 0 0,-7 12 0,-58 101 1572,-8 13-1660,39-45-3932,37-83-3160</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7:54.790"/>
    </inkml:context>
    <inkml:brush xml:id="br0">
      <inkml:brushProperty name="width" value="0.025" units="cm"/>
      <inkml:brushProperty name="height" value="0.025" units="cm"/>
    </inkml:brush>
  </inkml:definitions>
  <inkml:trace contextRef="#ctx0" brushRef="#br0">18 572 5926,'0'0'7815,"-3"8"-6438,0 2-1902,-4 13 4492,4-24-1426,2-18-1002,4-35-82,2 0-1,14-57 1,4-41-1305,-20 64-60,-3 58-509,7-58 0,-3 78-1707,0 4-3885</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7:55.148"/>
    </inkml:context>
    <inkml:brush xml:id="br0">
      <inkml:brushProperty name="width" value="0.025" units="cm"/>
      <inkml:brushProperty name="height" value="0.025" units="cm"/>
    </inkml:brush>
  </inkml:definitions>
  <inkml:trace contextRef="#ctx0" brushRef="#br0">1 347 13036,'0'0'10181,"0"-9"-9359,1-7-630,2 0 1,0 1-1,0-1 1,1 0-1,1 1 1,1 0-1,13-26 1,-9 21 38,-1-1 0,-1 0 0,-1 0 0,7-41 1,-13 31 595,-1 20 190,2 28-731,1 6-185,1 0 0,1-1 0,13 37 0,-15-49-353,1 0 0,1-1 1,-1 1-1,2-1 0,-1 0 0,1 0 1,0-1-1,1 0 0,0 0 0,10 9 1,10-3-3919,-2-11-2049</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6.560"/>
    </inkml:context>
    <inkml:brush xml:id="br0">
      <inkml:brushProperty name="width" value="0.025" units="cm"/>
      <inkml:brushProperty name="height" value="0.025" units="cm"/>
    </inkml:brush>
  </inkml:definitions>
  <inkml:trace contextRef="#ctx0" brushRef="#br0">1 1 17969,'0'0'8904,"0"67"-8167,0-27-128,0 4-577,11-1 64,6 2-96,4-7 0,0-6-513,-1-8-127,-4-6 319,-4-5 289,-4-7-32,-6-3-512,-14-13-8072,-10-2 2370</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6.919"/>
    </inkml:context>
    <inkml:brush xml:id="br0">
      <inkml:brushProperty name="width" value="0.025" units="cm"/>
      <inkml:brushProperty name="height" value="0.025" units="cm"/>
    </inkml:brush>
  </inkml:definitions>
  <inkml:trace contextRef="#ctx0" brushRef="#br0">0 237 16239,'0'0'13015,"15"-12"-10927,35-31-1357,149-116-37,-194 156-694,-1 1 0,0-1 0,1 1 0,-1-1 0,1 1 0,0 1 0,0-1 0,0 1 0,0 0 0,0 0 0,6-1 0,-11 2-15,1 0 1,-1 0-1,0 0 0,0 0 1,1 0-1,-1 0 0,0 0 0,0 0 1,1 0-1,-1 1 0,0-1 1,0 0-1,1 0 0,-1 0 1,0 0-1,0 0 0,1 0 1,-1 0-1,0 1 0,0-1 1,0 0-1,1 0 0,-1 0 0,0 1 1,0-1-1,0 0 0,0 0 1,0 0-1,1 1 0,-1-1 1,0 0-1,0 0 0,0 1 1,0-1-1,0 0 0,0 0 1,0 1-1,0-1 0,0 0 0,0 1 1,-5 13-1435,-13 12-1844,8-19 1608,0-1-1,0 0 0,-1 0 0,0-1 1,-12 4-1,19-7 1150,-35 13-4962</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7.262"/>
    </inkml:context>
    <inkml:brush xml:id="br0">
      <inkml:brushProperty name="width" value="0.025" units="cm"/>
      <inkml:brushProperty name="height" value="0.025" units="cm"/>
    </inkml:brush>
  </inkml:definitions>
  <inkml:trace contextRef="#ctx0" brushRef="#br0">24 218 12300,'0'0'8712,"73"-49"-6438,-40 44 64,3-1-352,2 2-865,1 0-801,-4 0-223,-7 0-258,-7 0-896,-6 1-320,-10-4-577,-5 0-1313,-8-5-769,-13-5-2466</inkml:trace>
  <inkml:trace contextRef="#ctx0" brushRef="#br0" timeOffset="1">21 0 12332,'0'0'8360,"-20"66"-6663,41-45 161,12-2 160,13 1-128,7-2-737,7-3-449,-2 3-511,-3 1-161,-9-1-673,-12 4-800,-13 1-834,-7-1-639,-14-1-1282,0-5-2242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5.753"/>
    </inkml:context>
    <inkml:brush xml:id="br0">
      <inkml:brushProperty name="width" value="0.025" units="cm"/>
      <inkml:brushProperty name="height" value="0.025" units="cm"/>
    </inkml:brush>
  </inkml:definitions>
  <inkml:trace contextRef="#ctx0" brushRef="#br0">20 150 12075,'2'-9'2301,"1"-7"-1369,11-57 5039,-14 72-4637,-2 23-84,-9 41-744,2-14-25,1 0-1,3 1 1,2 51 0,2-100-457,1 1 0,0 0 1,0-1-1,0 1 0,0 0 1,1-1-1,-1 1 0,0-1 1,1 1-1,-1-1 0,1 1 1,-1 0-1,1-1 0,0 0 1,0 1-1,0-1 0,0 1 1,0-1-1,0 0 0,0 0 1,0 0-1,0 1 0,0-1 1,1 0-1,-1-1 0,2 2 1,0-1 20,-1-1 0,1 0-1,-1 1 1,1-1 0,-1 0 0,1-1 0,-1 1 0,1 0 0,-1-1 0,1 0 0,-1 1 0,0-1 0,1 0 0,-1 0 0,3-2 0,8-4 190,0-2 0,0 1 0,-1-2 0,16-14 0,9-13 184,59-75 0,-83 95-332,-1-2-1,0 1 0,-1-2 0,-1 1 0,-1-2 0,-1 1 0,5-23 0,-10 21 44,-3 13 53,-4 10 294,-10 23-412,0-1-1,2 2 1,1-1 0,1 2-1,1-1 1,1 2-1,2-1 1,0 1-1,-3 48 1,9-73-78,0 1 0,0 0 0,0-1 0,0 1 0,0-1 0,1 1 0,-1-1 0,1 1 0,-1-1 0,1 1 0,0-1 1,0 1-1,0-1 0,0 0 0,1 0 0,-1 0 0,0 1 0,1-1 0,0 0 0,-1-1 0,1 1 0,0 0 0,3 2 0,-1-2-252,0-1-1,0 0 1,-1 1-1,1-2 1,0 1 0,0 0-1,0-1 1,0 1-1,1-1 1,-1 0 0,0-1-1,0 1 1,0-1-1,6-1 1,-4 0-966,0 0 0,-1 0 1,1 0-1,-1-1 0,0 0 0,1 0 0,-1 0 1,7-7-1,11-11-11202</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2.236"/>
    </inkml:context>
    <inkml:brush xml:id="br0">
      <inkml:brushProperty name="width" value="0.025" units="cm"/>
      <inkml:brushProperty name="height" value="0.025" units="cm"/>
      <inkml:brushProperty name="color" value="#E71224"/>
    </inkml:brush>
  </inkml:definitions>
  <inkml:trace contextRef="#ctx0" brushRef="#br0">264 634 9513,'-48'14'849,"7"-3"401,0 2 1,0 1-1,-50 27 1,89-37-1213,8-2-40,13-3 94,199-63 2502,-36 9-1739,810-160 1113,13 48-1588,-966 161-373,875-128 131,0 49-48,-718 81-143,-194 3-40,0 1 0,0 0 0,1 0 0,-1-1 0,0 2 1,1-1-1,-1 0 0,0 0 0,1 1 0,-1-1 0,0 1 0,0 0 0,1 0 0,2 1 0,-7 0-115,-1-1-1,1 0 1,0 1-1,0-1 1,0 0-1,-1 0 1,1-1-1,0 1 0,-1 0 1,1-1-1,-1 1 1,1-1-1,-4 0 1,-66 8-3631,-22-4-4259</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7.619"/>
    </inkml:context>
    <inkml:brush xml:id="br0">
      <inkml:brushProperty name="width" value="0.025" units="cm"/>
      <inkml:brushProperty name="height" value="0.025" units="cm"/>
    </inkml:brush>
  </inkml:definitions>
  <inkml:trace contextRef="#ctx0" brushRef="#br0">0 46 17873,'0'0'4997,"55"-6"-2211,-20-1-1825,4 0-833,8 2-96,1-1-736,-4 3-2115,-6-4-2018,-9 3-4259</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7.960"/>
    </inkml:context>
    <inkml:brush xml:id="br0">
      <inkml:brushProperty name="width" value="0.025" units="cm"/>
      <inkml:brushProperty name="height" value="0.025" units="cm"/>
    </inkml:brush>
  </inkml:definitions>
  <inkml:trace contextRef="#ctx0" brushRef="#br0">380 20 18642,'-20'1'177,"-1"1"0,0 1 1,0 0-1,1 2 0,-1 0 1,1 2-1,1 0 0,-1 1 1,1 1-1,1 0 0,0 2 1,-18 13-1,27-17-154,0 0 1,1 1-1,0 0 1,0 1-1,1 0 0,0 0 1,0 0-1,1 1 0,1 0 1,-1 0-1,2 0 1,-1 1-1,1 0 0,1-1 1,0 1-1,1 1 1,0-1-1,0 0 0,2 1 1,-1-1-1,1 0 1,1 1-1,3 18 0,-3-22 37,1 0 0,0 0 1,0-1-1,1 1 0,0 0 0,1-1 0,0 0 0,0 0 0,0 0 0,1 0 0,0-1 0,0 1 0,7 5 0,-2-4 23,-1 0-1,2 0 1,-1-2-1,1 1 0,0-1 1,0-1-1,23 9 1,-9-7 216,1-1 1,-1-1-1,1-2 1,-1 0 0,1-1-1,0-2 1,46-5-1,-52 2 7,0-1 0,0-1-1,-1-1 1,1-1-1,-1 0 1,-1-1 0,0-1-1,0-1 1,-1-1 0,0 0-1,0-1 1,17-18-1,-25 22-151,-1 0 1,0-1-1,0 0 0,-1-1 0,0 0 0,-1 0 0,0 0 0,0-1 0,-1 0 0,-1 0 0,0 0 0,0 0 0,-1-1 0,0 0 0,-1 1 0,-1-1 0,0 0 0,0 0 0,-1 0 0,-1 0 0,-3-23 0,0 24-193,0 1 0,0-1 0,-1 1 0,0 0 0,-1 1 0,0-1 0,0 1 0,-1 0 0,0 1 0,-1-1 0,0 2 0,0-1 0,-1 1-1,0 0 1,-11-6 0,15 9-49,-1 0 0,0 0 0,0 1 0,-1 0 0,1 0 0,-1 1 0,1 0 0,-1 0 0,0 0 0,0 1-1,1 0 1,-1 0 0,0 0 0,0 1 0,0 0 0,0 1 0,0 0 0,0 0 0,0 0 0,0 1 0,1 0 0,-1 0-1,0 1 1,1 0 0,-8 4 0,-22 24-4476,1 3-2243</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3.075"/>
    </inkml:context>
    <inkml:brush xml:id="br0">
      <inkml:brushProperty name="width" value="0.025" units="cm"/>
      <inkml:brushProperty name="height" value="0.025" units="cm"/>
    </inkml:brush>
  </inkml:definitions>
  <inkml:trace contextRef="#ctx0" brushRef="#br0">1 1 11371,'0'0'15417,"8"10"-14440,3 3-813,33 42 133,95 89 0,-115-126-958,9 8-1347,-16-8-2839,-21-15-2126,-15-2 3384,16-1 2700,-23 0-4183</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3.434"/>
    </inkml:context>
    <inkml:brush xml:id="br0">
      <inkml:brushProperty name="width" value="0.025" units="cm"/>
      <inkml:brushProperty name="height" value="0.025" units="cm"/>
    </inkml:brush>
  </inkml:definitions>
  <inkml:trace contextRef="#ctx0" brushRef="#br0">63 220 6534,'0'0'3540,"-9"0"138,-3-1-2357,-8 1-5,-2 0 5832,27-1-6904,0 0-1,0-1 1,0 1 0,-1-1-1,1 0 1,-1 0 0,1-1 0,-1 1-1,7-6 1,6-3 394,110-73 301,-57 34-3079,-114 91-4156,39-35 6022,-1 0 1,1 0-1,-1 0 0,0-1 1,-1 0-1,1 0 0,-1 0 1,0-1-1,0 0 0,0 0 1,-1-1-1,0 0 0,-15 4 1,22-7 298,-1 1 0,0-1 1,1 1-1,-1-1 1,1 0-1,-1 0 0,0 1 1,1-1-1,-1 0 0,0 0 1,1-1-1,-1 1 0,0 0 1,1-1-1,-1 1 0,1-1 1,-1 1-1,0-1 0,1 0 1,-1 1-1,1-1 0,0 0 1,-1 0-1,1 0 0,0 0 1,0 0-1,-1-1 1,1 1-1,0 0 0,0 0 1,0-1-1,0 1 0,1-1 1,-1 1-1,-1-3 0,2 0-81,0 0 0,0 1 0,0-1 0,1 0-1,-1 1 1,1-1 0,0 0 0,0 1 0,0-1-1,1 1 1,-1 0 0,1-1 0,0 1 0,0 0-1,0 0 1,2-3 0,35-43-5507,-19 24 818</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3.776"/>
    </inkml:context>
    <inkml:brush xml:id="br0">
      <inkml:brushProperty name="width" value="0.025" units="cm"/>
      <inkml:brushProperty name="height" value="0.025" units="cm"/>
    </inkml:brush>
  </inkml:definitions>
  <inkml:trace contextRef="#ctx0" brushRef="#br0">249 1 641,'0'0'18396,"-7"11"-17585,-25 57 1427,-34 101 0,57-143-1514,-19 44 1005,28-69-1975,0-1 0,-1 1-1,1-1 1,-1 0 0,1 1-1,-1-1 1,1 0 0,-1 0-1,1 1 1,-1-1 0,1 0-1,-1 0 1,1 0 0,-1 0-1,0 0 1,1 0 0,-1 0-1,1 0 1,-1 0 0,1 0-1,-1 0 1,1 0 0,-1 0-1,0 0 1,1 0 0,-1-1-1,1 1 1,-1 0 0,1 0-1,-1-1 1,1 1 0,-1 0-1,1-1 1,0 1-1,-1 0 1,1-1 0,-1 1-1,1-1 1,0 1 0,-1 0-1,1-1 1,0 1 0,-1-2-1,-18-19-7747,3-7 2297,8 11 3642</inkml:trace>
  <inkml:trace contextRef="#ctx0" brushRef="#br0" timeOffset="1">28 237 897,'-6'-11'2962,"-11"-19"4747,12 12 3459,31 22-8739,27 11-1484,66 18-1472,-38-16-7621,-45-12-351</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4.150"/>
    </inkml:context>
    <inkml:brush xml:id="br0">
      <inkml:brushProperty name="width" value="0.025" units="cm"/>
      <inkml:brushProperty name="height" value="0.025" units="cm"/>
    </inkml:brush>
  </inkml:definitions>
  <inkml:trace contextRef="#ctx0" brushRef="#br0">181 0 14894,'0'0'12358,"-11"11"-11829,-7 7-377,1 1 1,0 1 0,2 0-1,0 2 1,2-1-1,-21 47 1,26-49 23,1 0 0,1 0 0,0 0 0,2 1 0,0 0 0,0 21 0,3-35-162,1 0 0,0 0-1,0 0 1,1 0 0,0 0-1,0 0 1,0 0 0,0 0-1,1 0 1,0-1 0,1 1-1,-1-1 1,1 1 0,0-1 0,0 0-1,1 0 1,-1 0 0,1-1-1,0 1 1,1-1 0,-1 0-1,1 0 1,0 0 0,5 3-1,-1-2-285,0-1 0,0-1 0,0 1 0,0-1 0,14 2 0,49 2-5377,-22-6-1382</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4.649"/>
    </inkml:context>
    <inkml:brush xml:id="br0">
      <inkml:brushProperty name="width" value="0.025" units="cm"/>
      <inkml:brushProperty name="height" value="0.025" units="cm"/>
    </inkml:brush>
  </inkml:definitions>
  <inkml:trace contextRef="#ctx0" brushRef="#br0">10 72 12620,'0'0'5894,"1"-9"-3652,0 5-1953,-1 0 0,1 1 0,0-1 0,0 0 0,0 0 0,1 1 0,-1-1 0,1 1 0,0-1 1,3-4-1,-3 6-101,-1 1 1,1-1-1,0 1 1,-1-1-1,1 1 1,0 0 0,0 0-1,0 0 1,0 0-1,0 0 1,0 0-1,0 1 1,0-1-1,0 1 1,1-1-1,-1 1 1,0 0 0,0 0-1,0 0 1,1 0-1,-1 0 1,0 1-1,0-1 1,0 0-1,4 2 1,-5-1-103,0 0 1,0 0-1,0 0 0,0 0 0,0 0 1,0 0-1,-1 0 0,1 0 1,0 0-1,0 1 0,-1-1 0,1 0 1,-1 1-1,1-1 0,-1 0 0,0 1 1,1-1-1,-1 0 0,0 1 1,0-1-1,0 1 0,0-1 0,-1 3 1,-1 34 1221,-17 4-943,17-38-352,-1-1 0,1 1 1,0 0-1,0 0 0,1 0 0,-1 0 0,1 0 1,0 0-1,0 0 0,0 1 0,0-1 1,1 0-1,0 5 0,0-8-13,1 0 0,0-1 0,-1 1 0,1 0 0,0-1 0,-1 1 0,1-1 0,0 1 0,0-1 0,0 1 0,-1-1 0,1 0 0,0 1 0,0-1 0,0 0 0,0 0 0,0 1 0,0-1 0,0 0 0,0 0 0,0 0 0,0 0 0,1 0 0,31-1 0,-24 1 0,74 0-726,-82 1 713,1 0 1,-1-1-1,0 1 0,0 0 1,0 0-1,0 0 0,0 0 1,0 0-1,0 0 0,-1 0 1,1 0-1,0 0 0,0 0 1,-1 0-1,1 0 0,-1 0 1,1 1-1,-1-1 0,0 0 1,1 1-1,-1-1 0,0 0 1,0 1-1,0-1 0,0 0 1,0 0-1,0 1 0,0-1 1,0 0-1,0 1 0,-1-1 1,1 0-1,-1 2 1,0 3 107,0 0 0,0 0 0,-1-1 0,1 1 0,-1 0 0,-4 7 0,-3-1-36,-1 0 1,0 0 0,0-1-1,-1 0 1,-22 16 0,27-22-50,-1 0 0,0-1 0,-1 0 1,1 0-1,-1 0 0,1-1 0,-1-1 1,0 1-1,0-1 0,0-1 0,-1 1 1,-9-1-1,18-1-8,-1 0-1,1 0 1,0 0 0,-1 0-1,1 0 1,-1 0 0,1 0-1,-1 0 1,1 0 0,0-1-1,-1 1 1,1 0 0,-1 0-1,1-1 1,0 1 0,-1 0-1,1 0 1,0-1 0,-1 1-1,1 0 1,0-1 0,-1 1-1,1 0 1,0-1 0,0 1-1,0-1 1,-1 1 0,1 0-1,0-1 1,0 1 0,0-1-1,0 1 1,0-1 0,0 1-1,0-1 1,0 1 0,0 0-1,0-1 1,0 1 0,0-1-1,0 1 1,0-1 0,0 1-1,0-1 1,0 1 0,1 0-1,-1-1 1,0 1 0,0-1-1,1 1 1,-1-1 0,15-22-436,56-23-10006,-59 40 7764,20-12-6538</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4.992"/>
    </inkml:context>
    <inkml:brush xml:id="br0">
      <inkml:brushProperty name="width" value="0.025" units="cm"/>
      <inkml:brushProperty name="height" value="0.025" units="cm"/>
    </inkml:brush>
  </inkml:definitions>
  <inkml:trace contextRef="#ctx0" brushRef="#br0">19 1 13293,'0'0'9545,"-6"50"-5958,0-31-1185,1 3-1313,4 4-672,1-4-321,0-2-481,0-4-2081,0-10-2178</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5.351"/>
    </inkml:context>
    <inkml:brush xml:id="br0">
      <inkml:brushProperty name="width" value="0.025" units="cm"/>
      <inkml:brushProperty name="height" value="0.025" units="cm"/>
    </inkml:brush>
  </inkml:definitions>
  <inkml:trace contextRef="#ctx0" brushRef="#br0">0 23 6758,'0'0'23575,"64"5"-23447,-25-7-96,1-2-929,-5-4-2979,-4 2-2370,-6-2-4772</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5.692"/>
    </inkml:context>
    <inkml:brush xml:id="br0">
      <inkml:brushProperty name="width" value="0.025" units="cm"/>
      <inkml:brushProperty name="height" value="0.025" units="cm"/>
    </inkml:brush>
  </inkml:definitions>
  <inkml:trace contextRef="#ctx0" brushRef="#br0">0 265 16656,'0'0'15657,"8"-10"-15470,156-245-2942,-164 256 2755,0-1-1,0 0 0,0 0 0,0 0 0,0 0 0,0 0 0,0 1 1,0-1-1,0 0 0,0 0 0,0 0 0,0 0 0,0 1 0,0-1 0,0 0 1,0 0-1,0 0 0,0 0 0,0 0 0,0 0 0,0 1 0,1-1 0,-1 0 1,0 0-1,0 0 0,0 0 0,0 0 0,0 0 0,0 0 0,1 0 1,-1 1-1,0-1 0,0 0 0,0 0 0,0 0 0,0 0 0,1 0 0,-1 0 1,0 0-1,0 0 0,0 0 0,0 0 0,1 0 0,-1 0 0,0 0 1,0 0-1,0 0 0,0 0 0,0 0 0,1 0 0,-1 0 0,0-1 0,0 1 1,0 0-1,0 0 0,0 0 0,1 0 0,-1 0 0,0 0 0,0 0 0,0 0 1,0-1-1,3 28 129,-3 36 418,-6 0 101,3-41-296,1 0 0,0 1 0,2-1 0,4 38 0,-4-60-395,0 1 0,0-1-1,0 0 1,0 1 0,1-1 0,-1 0 0,0 1 0,0-1-1,0 0 1,0 1 0,1-1 0,-1 0 0,0 0 0,0 1-1,1-1 1,-1 0 0,0 1 0,0-1 0,1 0 0,-1 0-1,0 0 1,1 1 0,-1-1 0,0 0 0,1 0 0,-1 0-1,0 0 1,1 0 0,-1 0 0,0 0 0,1 0-1,-1 0 1,1 0 0,-1 0 0,0 0 0,1 0 0,-1 0-1,0 0 1,1 0 0,-1 0 0,0 0 0,1 0 0,-1 0-1,0-1 1,1 1 0,-1 0 0,0 0 0,1 0 0,-1-1-1,1 1 1,14-15-4899,-7-5-2536,0-4-5104</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2.809"/>
    </inkml:context>
    <inkml:brush xml:id="br0">
      <inkml:brushProperty name="width" value="0.025" units="cm"/>
      <inkml:brushProperty name="height" value="0.025" units="cm"/>
      <inkml:brushProperty name="color" value="#E71224"/>
    </inkml:brush>
  </inkml:definitions>
  <inkml:trace contextRef="#ctx0" brushRef="#br0">101 722 14990,'-12'1'673,"7"-1"-600,-38 5 114,40-5-185,1 0 0,-1 1 0,1-1 0,-1 1 0,1 0 1,-1 0-1,1 0 0,-1 0 0,1 0 0,0 1 0,0-1 0,0 1 0,0-1 0,0 1 0,-3 2 0,5-3-4,0-1-1,0 0 1,0 0-1,0 0 1,0 1-1,0-1 1,0 0-1,0 0 1,0 1-1,0-1 0,0 0 1,0 0-1,0 0 1,0 1-1,0-1 1,0 0-1,0 0 1,0 0-1,0 1 1,1-1-1,-1 0 1,0 0-1,0 0 0,0 1 1,0-1-1,0 0 1,1 0-1,-1 0 1,0 0-1,0 0 1,0 1-1,0-1 1,1 0-1,-1 0 1,0 0-1,0 0 0,1 0 1,-1 0-1,0 0 1,0 0-1,0 0 1,1 0-1,-1 0 1,0 0-1,0 0 1,1 0-1,-1 0 1,0 0-1,17 2-62,-16-2 62,75-2 878,-1-2 0,134-27 0,-128 18-756,1510-218-59,-167 26-2068,-480 43 4138,-446 69-892,-472 86-1231,-26 7-15,0 0 1,-1 0 0,1 0-1,0 0 1,0 0 0,0 0-1,0 0 1,0-1-1,0 1 1,0 0 0,0 0-1,0 0 1,0 0 0,0 0-1,0 0 1,0 0 0,-1 0-1,1 0 1,0 0-1,0 0 1,0 0 0,0 0-1,0-1 1,0 1 0,0 0-1,0 0 1,0 0 0,0 0-1,0 0 1,0 0-1,0 0 1,0 0 0,0 0-1,0 0 1,0-1 0,0 1-1,0 0 1,0 0 0,0 0-1,0 0 1,0 0-1,0 0 1,0 0 0,0 0-1,1 0 1,-1 0 0,0 0-1,0-1 1,0 1 0,0 0-1,-42-1-1422,21 1 651,-47-2-2830</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6:46.023"/>
    </inkml:context>
    <inkml:brush xml:id="br0">
      <inkml:brushProperty name="width" value="0.025" units="cm"/>
      <inkml:brushProperty name="height" value="0.025" units="cm"/>
    </inkml:brush>
  </inkml:definitions>
  <inkml:trace contextRef="#ctx0" brushRef="#br0">158 0 19090,'0'0'8904,"7"10"-7484,4 3-1153,0 1-1,-1 0 0,-1 1 0,-1 0 0,0 0 0,-1 1 0,0 0 0,-1 0 0,-1 1 0,-1-1 0,4 32 0,-8-16-217,-1 0 0,-1 0 0,-2-1 0,-1 1 1,-2-1-1,-1 0 0,-14 35 0,5-24-598,-1 0-1,-3-2 1,-1 0-1,-38 52 1,21-48-7123,6-21-7414</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8.906"/>
    </inkml:context>
    <inkml:brush xml:id="br0">
      <inkml:brushProperty name="width" value="0.025" units="cm"/>
      <inkml:brushProperty name="height" value="0.025" units="cm"/>
    </inkml:brush>
  </inkml:definitions>
  <inkml:trace contextRef="#ctx0" brushRef="#br0">0 0 11435,'0'0'17979,"9"2"-16425,-6-1-1456,1 1 0,-1-1-1,0 0 1,0 1 0,1-1 0,-1 1 0,0 0 0,-1 0-1,1 0 1,0 1 0,0-1 0,3 5 0,26 48 429,-24-37-751,2-1 0,0 1-1,1-2 1,0 1 0,1-2 0,1 1 0,1-2-1,0 0 1,1-1 0,0 0 0,1-1-1,22 13 1,-28-19-277,-6-1-6162,-23-2-3918,-8-3 2414</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9.298"/>
    </inkml:context>
    <inkml:brush xml:id="br0">
      <inkml:brushProperty name="width" value="0.025" units="cm"/>
      <inkml:brushProperty name="height" value="0.025" units="cm"/>
    </inkml:brush>
  </inkml:definitions>
  <inkml:trace contextRef="#ctx0" brushRef="#br0">1 431 16047,'0'0'14531,"14"-11"-13121,38-25-1267,2 2 0,1 2 0,2 3 0,66-24 0,-121 52-4332,-4 2 1041,-13 5-1126,-25 6-3851,9-7-2151</inkml:trace>
  <inkml:trace contextRef="#ctx0" brushRef="#br0" timeOffset="1">118 1 18962,'0'0'4388,"3"76"-2850,0-42-674,5 3-255,-2 0-513,-4 5-448,0-3-737,-2 0-353,0-3-159,0-5 416,-9-4 1185,0-3 32,5-3 32,1-6-353,1 0-2593,2-11-3076</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9.626"/>
    </inkml:context>
    <inkml:brush xml:id="br0">
      <inkml:brushProperty name="width" value="0.025" units="cm"/>
      <inkml:brushProperty name="height" value="0.025" units="cm"/>
    </inkml:brush>
  </inkml:definitions>
  <inkml:trace contextRef="#ctx0" brushRef="#br0">308 0 19314,'0'0'8072,"-14"92"-7079,3-38-641,2 5-288,-2 1-32,4-2-384,-1-5-417,2-10-1249,1-10-768,3-8 672,-1-13 1025,-2-10-321,-5-2-608,-7-9-2818</inkml:trace>
  <inkml:trace contextRef="#ctx0" brushRef="#br0" timeOffset="1">1 175 15310,'0'0'10346,"81"-19"-9289,-33 29-768,5 2-257,7-1-1250,-5-4-2177,-4-7-3363</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8:59.996"/>
    </inkml:context>
    <inkml:brush xml:id="br0">
      <inkml:brushProperty name="width" value="0.025" units="cm"/>
      <inkml:brushProperty name="height" value="0.025" units="cm"/>
    </inkml:brush>
  </inkml:definitions>
  <inkml:trace contextRef="#ctx0" brushRef="#br0">337 1 13645,'-12'6'2669,"-10"4"-2339,1 2 1,0 1-1,1 1 0,1 0 1,0 2-1,1 0 0,-31 35 1,31-26-231,0 1 1,2 0 0,1 1 0,1 1 0,-12 32-1,20-44-28,1 0 1,0 1-1,1-1 0,1 1 0,0 1 0,2-1 1,0 0-1,1 0 0,0 0 0,5 30 0,-3-40-43,0 0 0,0 0 0,0-1 0,1 1-1,0-1 1,0 1 0,1-1 0,0 0 0,0 0-1,0-1 1,1 1 0,0-1 0,0 0 0,11 8-1,-7-6 23,1-1-1,0-1 0,0 0 1,1-1-1,-1 1 0,1-2 1,0 0-1,19 3 0,-2-3 243,0-1 0,0-1 0,0-1 0,0-2 0,0-1 0,51-12 0,-36 3 426,-1-2-1,0-2 0,57-29 1,-78 33-189,1 0 1,-2-1-1,0-1 0,0-1 0,-1-1 1,-1-1-1,29-34 0,-41 43-429,0-1 0,-1 1 0,0-1 0,-1 0-1,1-1 1,-2 1 0,1-1 0,-1 1-1,-1-1 1,0 0 0,0 0 0,-1 0 0,0 0-1,0 0 1,-2-1 0,1 1 0,-1 0 0,-1 0-1,1 0 1,-7-17 0,4 15-120,-2 0 0,0 0-1,0 0 1,-1 1 0,0 0 0,-1 0 0,0 1-1,-1 0 1,0 0 0,-1 1 0,0 0 0,0 1 0,-1 0-1,0 0 1,-14-7 0,3 5-316,-1 0 1,1 1-1,-2 1 0,1 1 0,-46-6 1,54 11-305,-1 1 1,0 0 0,0 1-1,-19 3 1,26-1-253,0-1 0,0 1 1,1 1-1,-1 0 0,1 0 0,0 0 0,0 1 0,-10 6 0,-14 17-9460</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4.921"/>
    </inkml:context>
    <inkml:brush xml:id="br0">
      <inkml:brushProperty name="width" value="0.025" units="cm"/>
      <inkml:brushProperty name="height" value="0.025" units="cm"/>
    </inkml:brush>
  </inkml:definitions>
  <inkml:trace contextRef="#ctx0" brushRef="#br0">116 1 21364,'0'0'1879,"-9"3"-69,3 0-1576,0 0 1,0 0-1,0 1 0,0 0 1,0 1-1,1-1 0,0 1 1,0 0-1,0 0 0,0 0 1,1 1-1,0 0 0,0 0 1,0 0-1,1 0 0,0 0 1,0 1-1,-2 9 0,1-3 26,1 0-1,0 1 0,1-1 1,0 1-1,1 0 1,1 0-1,0-1 0,1 1 1,0 0-1,1-1 0,1 1 1,0-1-1,1 0 1,0 0-1,8 16 0,-8-21-410,0 0-1,1 0 0,0 0 0,1-1 1,0 0-1,0 0 0,1-1 1,-1 1-1,1-1 0,10 6 0,-10-8-795,0 0 0,1 0 0,-1-1 0,17 5 0,-15-5-746,1-1 0,0-1 0,-1 0 0,16 0 0,14-1-14210</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5.528"/>
    </inkml:context>
    <inkml:brush xml:id="br0">
      <inkml:brushProperty name="width" value="0.025" units="cm"/>
      <inkml:brushProperty name="height" value="0.025" units="cm"/>
    </inkml:brush>
  </inkml:definitions>
  <inkml:trace contextRef="#ctx0" brushRef="#br0">1 4 18353,'0'0'13613,"66"14"-13196,-33-14-289,1 0-1089,1-1-2274,-8-7-3684,-6-1-4452</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5.949"/>
    </inkml:context>
    <inkml:brush xml:id="br0">
      <inkml:brushProperty name="width" value="0.025" units="cm"/>
      <inkml:brushProperty name="height" value="0.025" units="cm"/>
    </inkml:brush>
  </inkml:definitions>
  <inkml:trace contextRef="#ctx0" brushRef="#br0">1 213 20916,'0'0'10751,"10"-12"-9800,162-182-871,-172 194-93,0-1 1,0 1-1,0 0 1,0-1-1,0 1 1,0 0-1,0 0 1,1-1 0,-1 1-1,0 0 1,0 0-1,0-1 1,0 1-1,1 0 1,-1 0-1,0-1 1,0 1 0,1 0-1,-1 0 1,0 0-1,0 0 1,1 0-1,-1-1 1,0 1-1,0 0 1,1 0 0,-1 0-1,0 0 1,1 0-1,-1 0 1,0 0-1,1 0 1,-1 0-1,0 0 1,0 0 0,1 0-1,-1 0 1,0 0-1,1 0 1,-1 0-1,0 0 1,1 1-1,-1-1 1,0 0-1,0 0 1,1 0 0,-1 0-1,0 1 1,0-1-1,0 0 1,1 0-1,-1 0 1,0 1-1,1-1 1,-1 25-245,-12 29 227,-2-11 183,7-24-56,1 0 0,1 0 1,0 0-1,2 1 0,-2 22 1,5-42-120,0 1 0,0-1 0,0 0 1,0 1-1,0-1 0,0 1 0,0-1 1,0 1-1,0-1 0,0 1 0,0-1 1,1 1-1,-1-1 0,0 1 0,0-1 0,1 1 1,-1-1-1,0 0 0,0 1 0,1-1 1,-1 1-1,0-1 0,1 0 0,-1 1 1,0-1-1,1 0 0,-1 0 0,1 1 1,-1-1-1,1 0 0,-1 0 0,1 1 0,18-5-2253,16-19-5947,-14-1-629</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6.293"/>
    </inkml:context>
    <inkml:brush xml:id="br0">
      <inkml:brushProperty name="width" value="0.025" units="cm"/>
      <inkml:brushProperty name="height" value="0.025" units="cm"/>
    </inkml:brush>
  </inkml:definitions>
  <inkml:trace contextRef="#ctx0" brushRef="#br0">54 1 15118,'0'0'4901,"-21"50"-1474,9-23-1313,1 0-192,5 4-1121,3-3-481,3-4-576,2-9-4260,13-10-5510</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7.041"/>
    </inkml:context>
    <inkml:brush xml:id="br0">
      <inkml:brushProperty name="width" value="0.025" units="cm"/>
      <inkml:brushProperty name="height" value="0.025" units="cm"/>
    </inkml:brush>
  </inkml:definitions>
  <inkml:trace contextRef="#ctx0" brushRef="#br0">51 32 15855,'0'0'16165,"12"-5"-15498,-7 3-645,5-3-9,1 1 0,-1 0 0,1 1 0,0 0 0,14-1 0,-22 3-14,-1 1 1,0 0-1,0 0 1,0 0-1,1 0 1,-1 0-1,0 0 1,0 0-1,1 1 1,-1-1-1,0 1 1,0 0-1,0 0 1,0-1-1,0 1 1,0 1-1,0-1 1,0 0-1,0 0 1,-1 1-1,1-1 1,0 1-1,-1-1 1,1 1-1,-1 0 1,0 0-1,1 0 1,-1-1-1,0 1 1,0 0-1,0 0 1,0 1-1,-1-1 1,1 0-1,-1 0 1,1 0-1,-1 0 1,1 4-1,-1-2 1,0 0 0,0 0 0,0 0 0,-1 0 0,1 0 0,-1 0 0,0 0 0,0-1 0,0 1 0,-1 0 0,1-1 0,-1 1 0,0-1 0,0 1 0,0-1 0,0 0 0,-1 0 0,1 0 0,-1 0 0,0 0 0,0-1 0,0 1 0,-4 2 0,-25 27 0,32-31 0,0 0 0,1-1 0,-1 1 0,0 0 0,0 0 0,1-1 0,-1 1 0,0 0 0,1-1 0,-1 1 0,1-1 0,-1 1 0,1-1 0,-1 1 0,1-1 0,-1 1 0,1-1 0,-1 1 0,1-1 0,0 1 0,-1-1 0,1 0 0,0 1 0,-1-1 0,1 0 0,0 0 0,-1 0 0,1 1 0,0-1 0,1 0 0,37 13 0,-26-9 0,-9-3 0,1 1 0,-1 0 0,1 1 0,-1-1 0,0 1 0,0 0 0,0 0 0,0 0 0,7 7 0,-11-9 0,1 0 0,0 0 0,0 1 0,-1-1 0,1 0 0,0 1 0,-1-1 0,1 0 0,-1 1 0,0-1 0,1 0 0,-1 1 0,0-1 0,0 1 0,0-1 0,0 1 0,0-1 0,0 0 0,-1 1 0,1-1 0,0 1 0,-1-1 0,1 0 0,-1 1 0,1-1 0,-1 0 0,0 1 0,0-1 0,1 0 0,-1 0 0,0 0 0,0 0 0,0 0 0,0 0 0,0 0 0,0 0 0,-1 0 0,-1 1 0,-11 8 0,0-1 0,-1-1 0,0 0 0,0-1 0,0 0 0,-1-1 0,0-1 0,0 0 0,-1-2 0,1 0 0,-1 0 0,-28-1 0,45-2-5,-1 0-1,1 0 1,0 0 0,-1 0 0,1 0-1,-1 0 1,1 0 0,0 0 0,-1 0-1,1 0 1,0 0 0,-1 0-1,1 0 1,0 0 0,-1 0 0,1-1-1,0 1 1,-1 0 0,1 0-1,0 0 1,-1-1 0,1 1 0,0 0-1,-1 0 1,1-1 0,0 1 0,0 0-1,0-1 1,-1 1 0,1 0-1,0-1 1,0 1 0,0 0 0,0-1-1,0 1 1,-1 0 0,1-1-1,0 1 1,0 0 0,0-1 0,0 1-1,0-1 1,0 0 0,10-21-868,22-19-3852,2 6-3923</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3.385"/>
    </inkml:context>
    <inkml:brush xml:id="br0">
      <inkml:brushProperty name="width" value="0.025" units="cm"/>
      <inkml:brushProperty name="height" value="0.025" units="cm"/>
      <inkml:brushProperty name="color" value="#E71224"/>
    </inkml:brush>
  </inkml:definitions>
  <inkml:trace contextRef="#ctx0" brushRef="#br0">261 441 11755,'-60'9'-81,"9"-2"87,-81 21 0,115-18-144,33-6 872,45-2 1286,-53-3-1796,77-4 672,0-3 0,106-26-1,-90 15-497,2757-325 1562,-1433 261-2030,-1414 82-1213,-13 0 283,-24 0-1133,20 1 1600,-75-3-4154</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7.414"/>
    </inkml:context>
    <inkml:brush xml:id="br0">
      <inkml:brushProperty name="width" value="0.025" units="cm"/>
      <inkml:brushProperty name="height" value="0.025" units="cm"/>
    </inkml:brush>
  </inkml:definitions>
  <inkml:trace contextRef="#ctx0" brushRef="#br0">168 0 20371,'0'0'7591,"51"37"-5637,-30-18-288,1 6-833,-1 6-481,-5 6-352,-8 8 0,-8 5 0,0 4 0,-21 7 0,-14 1 0,-12-1 0,-4-4 0,-4-11 0,2-15-3171,8-19-6694</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8.663"/>
    </inkml:context>
    <inkml:brush xml:id="br0">
      <inkml:brushProperty name="width" value="0.025" units="cm"/>
      <inkml:brushProperty name="height" value="0.025" units="cm"/>
    </inkml:brush>
  </inkml:definitions>
  <inkml:trace contextRef="#ctx0" brushRef="#br0">0 63 3876,'0'0'1692,"9"-8"-117,-9 7-1538,4-4 819,1 1-1,0-1 0,0 1 1,0-1-1,1 2 0,-1-1 1,1 0-1,0 1 0,0 0 1,0 1-1,0-1 0,1 1 0,-1 0 1,1 1-1,-1 0 0,1 0 1,10-1-1,-16 2-759,0 1 0,-1-1 0,1 0 0,0 0 0,0 0 1,-1 0-1,1 1 0,0-1 0,0 0 0,-1 0 0,1 1 0,0-1 0,-1 1 0,1-1 0,0 1 0,-1-1 0,1 1 1,-1-1-1,1 1 0,-1-1 0,1 1 0,-1 0 0,1-1 0,-1 1 0,0 0 0,1 0 0,-1 0 0,2 28 1383,-16 27-422,-2-21-942,5-14-56,1 2 1,1-1-1,-10 44 1,17-59-96,1 0 0,0 0 0,1 0 0,0 0 0,0-1 0,0 1 0,1 0 0,0 0 0,1 0 0,-1 0 0,1-1 0,0 1 0,1-1 0,0 1 0,0-1 0,0 0 0,1 0 0,4 6 0,-1-4-385,-1 1-1,0-1 0,-1 1 1,0 0-1,-1 1 1,0-1-1,0 1 0,-1 0 1,0-1-1,2 13 1,-4-14 429,-1 0 1,1 0 0,-2 1 0,1-1-1,-1 0 1,0 0 0,-1 0 0,-3 11-1,1-9 63,1 0-1,1 0 0,-1 0 0,2 1 0,-1 12 1,2-20-166,0 0 1,0 0 0,0 0 0,1-1-1,-1 1 1,1 0 0,0 0-1,0-1 1,0 1 0,0 0-1,0-1 1,0 1 0,1-1 0,-1 0-1,1 1 1,0-1 0,0 0-1,0 0 1,0 0 0,0 0-1,0 0 1,0-1 0,5 4 0,-4-4 13,9 5-454,0 1-1,0 1 0,0-1 1,17 18-1,-25-22 579,-1 1 0,0 1 0,0-1 0,0 0 0,-1 1 0,1-1-1,-1 1 1,0 0 0,0 0 0,-1 0 0,0 0 0,0 0 0,0 0 0,0 0 0,-1 0 0,1 7 0,-1 7 1290,-1 0 1,-1 0-1,0-1 1,-7 26-1,7-37-917,0 1 0,-1-1-1,1 0 1,-1 0 0,-1-1-1,1 1 1,-1-1 0,0 1 0,-1-1-1,1 0 1,-1-1 0,0 1-1,-1-1 1,-6 5 0,11-9-394,0 0 0,0 0 0,-1 0 0,1 0 0,0 0 1,-1 0-1,1-1 0,-1 1 0,1 0 0,-1-1 0,0 1 0,1-1 0,-1 0 0,1 0 1,-1 1-1,0-1 0,1 0 0,-1 0 0,1 0 0,-1-1 0,0 1 0,1 0 0,-1-1 1,1 1-1,-1-1 0,1 1 0,-1-1 0,1 0 0,-1 1 0,1-1 0,-1 0 0,1 0 1,0 0-1,0 0 0,0 0 0,-1-1 0,1 1 0,0 0 0,0 0 0,-1-2 0,-11-30-2076,8-1-3802,4 3-1404</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9.178"/>
    </inkml:context>
    <inkml:brush xml:id="br0">
      <inkml:brushProperty name="width" value="0.025" units="cm"/>
      <inkml:brushProperty name="height" value="0.025" units="cm"/>
    </inkml:brush>
  </inkml:definitions>
  <inkml:trace contextRef="#ctx0" brushRef="#br0">119 0 16400,'0'0'15267,"-6"8"-14322,-4 8-921,1 0 1,1 1-1,0-1 0,1 1 0,1 1 0,1 0 1,-6 29-1,4-4-37,2 1 0,1 58 0,3-100 13,1-1 0,0 1 0,0 0 0,0 0 0,1-1 0,-1 1 0,0 0 0,1 0 0,-1-1 0,1 1 0,-1 0 0,1-1 0,0 1 0,0-1 0,0 1 0,0-1 0,0 1 0,0-1 0,0 0 0,0 1 0,1-1 0,-1 0 0,0 0 0,1 0 0,-1 0 0,1 0 0,-1 0 0,1 0 0,0-1 0,-1 1 0,1 0 0,0-1 0,-1 0 0,1 1 0,0-1 0,0 0 0,-1 0 0,4 0 0,9 0 0,-1-2 0,0 0 0,1 0 0,19-7 0,17-1 0,-49 10 0,-1 1 0,1-1 0,-1 1 0,1-1 0,-1 1 0,1 0 0,-1-1 0,1 1 0,-1-1 0,0 1 0,1 0 0,-1-1 0,0 1 0,1 0 0,-1 0 0,0-1 0,0 1 0,0 0 0,0 0 0,0-1 0,0 1 0,0 0 0,0-1 0,0 1 0,0 0 0,0 0 0,0-1 0,0 1 0,-1 0 0,1 0 0,0-1 0,-1 2 0,-8 27 0,4-21 0,-1 0 0,1 0 0,-2 0 0,1-1 0,-1 0 0,0 0 0,0 0 0,-15 9 0,17-13 0,0 0 0,0 0 0,-1-1 0,1 1 0,-1-1 0,1-1 0,-1 1 0,0-1 0,0 0 0,0 0 0,0-1 0,0 1 0,0-1 0,0-1 0,-9-1 0,13 2-140,0-1 0,0 1 1,0-1-1,0 0 0,1 1 0,-1-1 0,0 0 1,0 0-1,1-1 0,-1 1 0,1 0 1,-1 0-1,1-1 0,-1 1 0,1-1 0,0 1 1,0-1-1,0 0 0,0 1 0,0-1 0,0 0 1,0 0-1,1 0 0,-1 0 0,0 1 0,1-1 1,0 0-1,-1 0 0,1 0 0,0 0 1,0 0-1,0 0 0,0 0 0,1-2 0,-1-1-445,1 1-1,0-1 1,0 1-1,0-1 0,0 1 1,1 0-1,0 0 0,0 0 1,0 0-1,0 0 1,0 0-1,1 0 0,0 1 1,4-5-1,19-13-8094</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9.633"/>
    </inkml:context>
    <inkml:brush xml:id="br0">
      <inkml:brushProperty name="width" value="0.025" units="cm"/>
      <inkml:brushProperty name="height" value="0.025" units="cm"/>
    </inkml:brush>
  </inkml:definitions>
  <inkml:trace contextRef="#ctx0" brushRef="#br0">1 89 16656,'0'0'13303,"8"3"-11515,0 0-1710,0-1 0,1 0 0,-1 0 0,1-1 0,0 0 0,-1 0 0,1-1 0,0 0 0,-1 0 1,12-3-1,-17 2-74,1 1 1,-1-1 0,0 0 0,0 0 0,0-1 0,0 1 0,0-1 0,0 1 0,0-1-1,0 0 1,0 0 0,-1 0 0,1 0 0,-1-1 0,0 1 0,1-1 0,-1 0 0,0 1-1,0-1 1,-1 0 0,1 0 0,-1 0 0,1 0 0,-1 0 0,0-1 0,0 1 0,-1 0-1,1 0 1,-1-1 0,1 1 0,-1-1 0,0-4 0,0 8-5,0-1 0,0 0 0,0 1 0,0-1 0,0 0 0,0 1 0,0-1 0,-1 0 0,1 1 0,0-1 0,0 0 0,0 1 0,-1-1 0,1 1 0,0-1 0,-1 0 0,1 1 0,0-1 0,-1 1 0,1-1 0,-1 1 0,1-1 0,-1 1 0,1 0 0,-1-1 0,1 1 0,-1-1 0,0 1 0,1 0 0,-1 0 0,1-1 0,-1 1 0,0 0 0,1 0 0,-1 0 0,0 0 0,1-1 0,-1 1 0,0 0 0,1 0 0,-1 0 0,0 1 0,1-1 0,-1 0 0,0 0 0,1 0 0,-1 0 0,0 1 0,1-1 0,-1 0 0,1 1 0,-1-1 0,0 0 0,1 1 0,-1-1 0,1 1 0,-1-1 0,0 1 0,-3 2 0,-1 0 0,1 0 0,0 0 0,0 0 0,0 1 0,-5 5 0,2 1 0,0 0 0,1 1 0,-8 20 0,12-27 0,0 1 0,1 0 0,0 0 0,-1-1 0,2 1 0,-1 0 0,1 0 0,-1 0 0,1 0 0,1 0 0,-1 0 0,2 5 0,-2-9 0,1 1 0,0-1 0,0 0 0,0 1 0,0-1 0,0 0 0,0 0 0,0 0 0,0 0 0,1 0 0,-1 0 0,0 0 0,1 0 0,-1-1 0,1 1 0,-1 0 0,0-1 0,1 1 0,-1-1 0,1 0 0,0 1 0,-1-1 0,1 0 0,-1 0 0,1 0 0,-1 0 0,1 0 0,2-1 0,3 1 0,0-1 0,0 0 0,0 0 0,0-1 0,8-2 0,-3-2 0,-1 0 0,1 0 0,-1-1 0,-1 0 0,1-1 0,-1 0 0,14-15 0,56-72 0,-74 87 0,-18 59 0,3-32 3,5-13-7,1 0 1,0 1-1,0-1 0,1 1 1,0 0-1,0 0 0,0 0 1,1 0-1,0 0 0,0 13 1,1-20-64,0 0-1,0 0 1,0 1 0,0-1 0,1 0 0,-1 0 0,0 1 0,0-1 0,0 0 0,0 0 0,0 0 0,1 1 0,-1-1 0,0 0-1,0 0 1,0 0 0,1 0 0,-1 1 0,0-1 0,0 0 0,0 0 0,1 0 0,-1 0 0,0 0 0,0 0 0,1 0 0,-1 0-1,0 0 1,0 0 0,1 1 0,-1-1 0,0-1 0,0 1 0,1 0 0,-1 0 0,0 0 0,0 0 0,1 0 0,-1 0 0,0 0-1,0 0 1,1 0 0,-1 0 0,0 0 0,0-1 0,0 1 0,1 0 0,-1 0 0,0 0 0,0-1 0,12-9-4136,-2-14-2176,-2-8-3540</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09.958"/>
    </inkml:context>
    <inkml:brush xml:id="br0">
      <inkml:brushProperty name="width" value="0.025" units="cm"/>
      <inkml:brushProperty name="height" value="0.025" units="cm"/>
    </inkml:brush>
  </inkml:definitions>
  <inkml:trace contextRef="#ctx0" brushRef="#br0">0 0 10922,'0'0'3876,"13"73"-3844,4-43-2851,2-1-3683</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0.331"/>
    </inkml:context>
    <inkml:brush xml:id="br0">
      <inkml:brushProperty name="width" value="0.025" units="cm"/>
      <inkml:brushProperty name="height" value="0.025" units="cm"/>
    </inkml:brush>
  </inkml:definitions>
  <inkml:trace contextRef="#ctx0" brushRef="#br0">131 240 13837,'0'0'4799,"-9"5"-955,-3 1-2926,1 2 0,0-1 0,0 1 0,-17 18 0,23-21-640,0 0 0,1 0 0,-1 1 0,1-1 0,1 1 0,-1 0 0,1 0 0,0 0 0,0 0 0,1 1 0,0-1 1,0 1-1,-1 9 0,3-15-268,-1 0 1,1-1-1,0 1 1,0 0 0,1 0-1,-1 0 1,0-1 0,0 1-1,0 0 1,0 0-1,1-1 1,-1 1 0,0 0-1,1 0 1,-1-1 0,1 1-1,-1 0 1,1-1-1,-1 1 1,1 0 0,-1-1-1,1 1 1,-1-1 0,1 1-1,0-1 1,-1 1-1,1-1 1,0 0 0,0 1-1,-1-1 1,1 0-1,0 0 1,0 1 0,-1-1-1,1 0 1,0 0 0,0 0-1,0 0 1,-1 0-1,1 0 1,0 0 0,0 0-1,0 0 1,1-1 0,38-11 722,-27 4-676,0 0-1,-1-2 0,0 1 0,0-1 1,-1-1-1,0 0 0,11-16 0,60-92 87,-81 118-143,103-185 0,-114 207 0,-56 125 0,59-129 0,1 0 0,1 1 0,1 0 0,0 0 0,1 0 0,1 0 0,1 23 0,1-39 0,0 1 0,1-1 0,-1 0 0,1 1 0,0-1 0,-1 0 0,1 1 0,0-1 0,0 0 0,1 0 0,-1 0 0,0 0 0,1 0 0,0 0 0,-1-1 0,1 1 0,0 0 0,0-1 0,3 3 0,0-1 0,0 0 0,0-1 0,0 0 0,0 0 0,1 0 0,-1 0 0,1-1 0,8 1 0,-7-1 0,0 0 0,0-1 0,0 0 0,0 0 0,0 0 0,0-1 0,0 0 0,0 0 0,0-1 0,-1 0 0,1 0 0,0-1 0,-1 0 0,10-6 0,-4-2 0,-1-1 0,0-1 0,-1 0 0,0 0 0,-1-1 0,-1 0 0,0-1 0,-1 0 0,0 0 0,6-24 0,-13 38 0,1 1 0,-1 0 0,0-1 0,0 1 0,0 0 0,0-1 0,0 1 0,1 0 0,-1-1 0,0 1 0,0 0 0,0-1 0,0 1 0,0 0 0,0-1 0,0 1 0,0 0 0,0-1 0,-1 1 0,1 0 0,0-1 0,0 1 0,0 0 0,0-1 0,0 1 0,-1 0 0,1-1 0,0 1 0,0 0 0,0 0 0,-1-1 0,1 1 0,0 0 0,0 0 0,-1-1 0,1 1 0,-1 0 0,-13 5 0,-14 18 0,22-16 0,-1 0 0,2 1 0,-1 0 0,1 0 0,1 1 0,-1-1 0,1 1 0,1 0 0,0 0 0,0 0 0,1 1 0,0-1 0,0 1 0,1-1 0,0 1 0,1-1 0,0 1 0,3 15 0,-2-22 2,0-1 0,0 1 0,1 0 0,-1-1 0,1 1 0,-1-1 0,1 0 0,0 0 0,0 0 0,0 0 0,0 0 0,1 0 0,-1 0 0,0 0 0,1-1 0,-1 0 0,1 1 0,0-1 0,-1 0 0,1 0 0,0 0 0,0-1 0,-1 1 0,1 0 0,5-1 0,1 1-34,-1 0-1,1-1 0,0 0 1,0 0-1,0-1 1,0 0-1,12-3 1,22-18-2472,0-11-6059</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0.924"/>
    </inkml:context>
    <inkml:brush xml:id="br0">
      <inkml:brushProperty name="width" value="0.025" units="cm"/>
      <inkml:brushProperty name="height" value="0.025" units="cm"/>
    </inkml:brush>
  </inkml:definitions>
  <inkml:trace contextRef="#ctx0" brushRef="#br0">94 0 10378,'0'0'16079,"-16"55"-14894,2-11-352,-3 9-545,2 7-192,2 2-96,3-4-1057,5-7-1249,4-8-1570,1-14-1280,0-10-610,-2-13 161</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1.315"/>
    </inkml:context>
    <inkml:brush xml:id="br0">
      <inkml:brushProperty name="width" value="0.025" units="cm"/>
      <inkml:brushProperty name="height" value="0.025" units="cm"/>
    </inkml:brush>
  </inkml:definitions>
  <inkml:trace contextRef="#ctx0" brushRef="#br0">1 222 4164,'0'-11'11883,"-1"4"-11300,1-1-1,0 1 0,0 0 1,1 0-1,0 0 1,0-1-1,1 1 0,0 0 1,0 0-1,0 1 0,1-1 1,0 0-1,1 1 1,-1 0-1,1 0 0,0 0 1,1 0-1,-1 0 1,1 1-1,11-10 0,-1 6-507,-1 1-1,1 0 0,1 2 0,-1-1 0,1 2 0,1 0 0,-1 1 1,0 0-1,1 1 0,0 1 0,0 1 0,0 0 0,0 2 0,-1 0 1,1 0-1,0 2 0,17 4 0,-30-6-80,0 1 0,0-1 1,-1 1-1,1 0 0,-1 0 0,1 0 0,-1 0 1,0 1-1,1-1 0,-1 1 0,0 0 0,-1 0 1,1 0-1,-1 0 0,1 1 0,-1-1 0,0 1 1,0-1-1,0 1 0,-1 0 0,1 0 0,-1 0 1,0 0-1,0 0 0,-1 0 0,1 0 0,-1 0 1,0 0-1,0 0 0,0 0 0,0 0 0,-1 0 1,1 0-1,-1 0 0,0 0 0,0 0 0,-1 0 1,1-1-1,-1 1 0,0 0 0,0-1 0,0 1 1,-1-1-1,1 0 0,-6 6 0,-17 13 474,-1-1-1,-1-1 1,-1-2 0,0 0-1,-1-2 1,-46 18-1,36-15-318,39-19-168,0 0 0,0 0 1,0 0-1,0 0 0,0 0 0,0 0 0,0 0 0,0 0 1,0 0-1,0 0 0,0 0 0,0 1 0,0-1 1,0 0-1,1 0 0,-1 0 0,0 0 0,0 0 1,0 0-1,0 0 0,0 0 0,0 0 0,0 0 0,0 0 1,0 1-1,-1-1 0,1 0 0,0 0 0,0 0 1,0 0-1,0 0 0,0 0 0,0 0 0,0 0 1,0 0-1,0 0 0,0 0 0,0 0 0,0 1 0,0-1 1,0 0-1,0 0 0,0 0 0,0 0 0,0 0 1,0 0-1,-1 0 0,1 0 0,0 0 0,0 0 0,0 0 1,0 0-1,0 0 0,13 0-2552,19-4-4380,3-5-736</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2.145"/>
    </inkml:context>
    <inkml:brush xml:id="br0">
      <inkml:brushProperty name="width" value="0.025" units="cm"/>
      <inkml:brushProperty name="height" value="0.025" units="cm"/>
    </inkml:brush>
  </inkml:definitions>
  <inkml:trace contextRef="#ctx0" brushRef="#br0">194 347 18225,'0'0'3737,"-9"4"-176,-6 2-2127,-10 6-77,0 0 0,-30 20 1,51-29-1274,-1-1 0,0 1 0,1 1 1,0-1-1,0 1 0,0 0 0,0 0 1,1 0-1,-1 0 0,1 1 0,0-1 1,0 1-1,1 0 0,-1 0 0,1 0 1,0 0-1,0 0 0,1 0 0,-2 9 1,4-13-83,0 0 1,1 0-1,-1 0 1,0-1-1,1 1 0,-1 0 1,0 0-1,1-1 1,-1 1-1,1-1 1,-1 0-1,1 1 1,-1-1-1,1 0 1,-1 0-1,1 0 1,0 0-1,-1 0 1,1 0-1,-1 0 1,1-1-1,1 0 1,4 1-7,76-6 4,-60 3 0,-1 1 0,0 1 0,1 1 0,25 4 0,-47-4 0,1 1 0,-1 0 0,0-1 0,0 1 0,1 0 0,-1 0 0,0 0 0,0 0 0,0 0 0,0 0 0,0 0 0,0 0 0,-1 1 0,1-1 0,0 0 0,-1 0 0,1 1 0,0-1 0,-1 1 0,0-1 0,1 0 0,-1 1 0,0-1 0,0 1 0,0-1 0,0 3 0,5-130 0,-2 105 0,11 25 0,3 3 0,-9-4 0,1-1 0,-1 0 0,1 0 0,0-1 0,0 0 0,0 0 0,0-1 0,-1-1 0,1 1 0,0-1 0,0-1 0,0 0 0,-1 0 0,14-5 0,-17 4 0,1 1 0,-1-1 0,0 0 0,0 0 0,0-1 0,0 1 0,0-1 0,-1 0 0,0-1 0,0 1 0,0-1 0,0 1 0,-1-1 0,0 0 0,0-1 0,0 1 0,-1 0 0,1-1 0,-1 0 0,0 1 0,-1-1 0,2-10 0,-25 58 0,16-28 0,1 0 0,0 1 0,0-1 0,2 1 0,0 1 0,1-1 0,0 0 0,1 0 0,2 24 0,-1-38 0,0 1 0,1-1 0,-1 0 0,0 0 0,1 0 0,-1 1 0,1-1 0,0 0 0,-1 0 0,1 0 0,0 0 0,0 0 0,-1 0 0,1 0 0,0 0 0,0-1 0,0 1 0,0 0 0,0 0 0,0-1 0,0 1 0,1-1 0,-1 1 0,0-1 0,0 1 0,0-1 0,1 0 0,-1 0 0,0 1 0,0-1 0,1 0 0,-1 0 0,0 0 0,0 0 0,1-1 0,-1 1 0,2-1 0,2 0 0,0 0 0,0 0 0,0-1 0,-1 0 0,1 0 0,-1 0 0,1 0 0,6-5 0,1-4-87,0-1 0,0 0 0,-1 0 1,-1-1-1,0-1 0,-1 0 0,0 0 0,10-24 0,46-133-1027,-46 113 987,30-76 1333,-68 190-1050,2-12-45,2 0-1,3 0 0,1 1 0,2 1 0,-5 80 0,14-103-110,-1-11 0,0 1 0,2-1 0,-1 0 0,2 0 0,-1 0 0,2 0 0,-1 0 0,8 18 0,-7-81 0,-3 28 0,-1-1 0,-6-29 0,6 43 0,-1 1 0,-1-1 0,0 1 0,0 0 0,-1 0 0,0 1 0,-1-1 0,-7-12 0,-1 12 0,6 13 0,7-3 0,0 1 0,0-1 0,0 0 0,0 0 0,0 0 0,0 0 0,0 0 0,0 0 0,1 0 0,-1 0 0,0 0 0,1 0 0,-1 0 0,1 0 0,-1 0 0,1 0 0,-1 0 0,1 0 0,0 0 0,-1 0 0,1 0 0,0-1 0,0 1 0,0 0 0,1 0 0,5 4-564,1-1-1,-1 0 1,1-1 0,0 1 0,0-2-1,0 1 1,0-1 0,0 0 0,12 0-1,77 2-9401,-56-5-370</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2.474"/>
    </inkml:context>
    <inkml:brush xml:id="br0">
      <inkml:brushProperty name="width" value="0.025" units="cm"/>
      <inkml:brushProperty name="height" value="0.025" units="cm"/>
    </inkml:brush>
  </inkml:definitions>
  <inkml:trace contextRef="#ctx0" brushRef="#br0">135 66 14990,'0'0'9967,"-11"3"-6881,4-1-2873,1 1 1,-1-1 0,0 1 0,1 1-1,-1-1 1,1 1 0,0 0 0,0 1 0,1-1-1,-1 1 1,1 0 0,0 1 0,1-1-1,-1 1 1,1 0 0,0 0 0,0 1 0,1-1-1,0 1 1,0-1 0,-2 9 0,3-10-213,0 1 1,1-1 0,-1 0-1,1 1 1,0-1 0,1 1-1,0 0 1,0-1 0,0 1-1,0-1 1,1 1 0,0-1-1,0 1 1,0-1 0,3 6-1,-2-8-1,0-1 0,-1 1 0,2-1 0,-1 1-1,0-1 1,1 0 0,-1 0 0,1 0 0,-1 0-1,1 0 1,0-1 0,0 1 0,0-1 0,0 1-1,0-1 1,0 0 0,0-1 0,0 1 0,0 0-1,1-1 1,-1 0 0,0 0 0,0 0 0,0 0-1,1 0 1,3-1 0,0-1 0,0 1 0,0-1 0,-1 0 0,1-1 0,-1 1 0,0-1 0,0-1 0,0 1 0,0-1 0,-1 0 0,1 0 0,-1-1 0,0 1 0,0-1 0,-1 0 0,1-1 0,-1 1 0,5-10 0,0 2 0,-1-1 0,-1 0 0,-1 0 0,1-1 0,-2 1 0,0-1 0,2-17 0,-5 27 0,-1-1 0,0 1 0,-1-1 0,0 0 0,1 1 0,-2-1 0,1 0 0,-1 1 0,0-1 0,0 0 0,-2-5 0,2 9 0,0 0 0,-1 0 0,1 0 0,0 1 0,-1-1 0,0 1 0,1-1 0,-1 1 0,0-1 0,0 1 0,0 0 0,0 0 0,0 0 0,0 0 0,0 0 0,0 0 0,0 1 0,0-1 0,0 0 0,-1 1 0,1 0 0,0 0 0,0 0 0,-1 0 0,1 0 0,0 0 0,0 0 0,-1 1 0,-2 0 0,2 0-95,0 0-1,0 0 1,0 0-1,0 0 1,0 0 0,0 1-1,1-1 1,-1 1 0,0 0-1,1 0 1,0 0-1,-1 0 1,1 0 0,-2 4-1,-5 2-1446,-3 2-5767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7.640"/>
    </inkml:context>
    <inkml:brush xml:id="br0">
      <inkml:brushProperty name="width" value="0.025" units="cm"/>
      <inkml:brushProperty name="height" value="0.025" units="cm"/>
      <inkml:brushProperty name="color" value="#E71224"/>
    </inkml:brush>
  </inkml:definitions>
  <inkml:trace contextRef="#ctx0" brushRef="#br0">1 1 20756,'0'0'864,"0"70"770,0-30-801,0 5-385,0 5-160,1-1-223,10 5-194,4-3-1344,0-5-1602,-1-6-1890,-3-9-3042</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3.002"/>
    </inkml:context>
    <inkml:brush xml:id="br0">
      <inkml:brushProperty name="width" value="0.025" units="cm"/>
      <inkml:brushProperty name="height" value="0.025" units="cm"/>
    </inkml:brush>
  </inkml:definitions>
  <inkml:trace contextRef="#ctx0" brushRef="#br0">0 50 7207,'0'0'20019,"58"8"-18706,-24-8-576,2 0-385,5-2-288,2-4-416,-2-7-2627,-5-3-3908,-3-4-11498</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4.078"/>
    </inkml:context>
    <inkml:brush xml:id="br0">
      <inkml:brushProperty name="width" value="0.025" units="cm"/>
      <inkml:brushProperty name="height" value="0.025" units="cm"/>
    </inkml:brush>
  </inkml:definitions>
  <inkml:trace contextRef="#ctx0" brushRef="#br0">0 493 19218,'0'0'8595,"9"0"-7671,-2-2-778,-1 1 0,1-1 1,0 0-1,-1 0 0,0 0 1,1-1-1,-1 0 1,0 0-1,-1-1 0,1 0 1,-1 0-1,1 0 1,-1-1-1,0 1 0,-1-1 1,1-1-1,-1 1 0,5-8 1,-4 7-105,-1 0 0,0-1 0,0 0 1,-1 1-1,0-1 0,0 0 0,0-1 1,-1 1-1,0 0 0,1-12 0,-3 20-45,0-1-1,0 0 1,0 0-1,0 1 1,0-1 0,-1 0-1,1 0 1,0 0-1,0 1 1,0-1-1,-1 0 1,1 0-1,0 0 1,0 0 0,0 0-1,-1 1 1,1-1-1,0 0 1,0 0-1,-1 0 1,1 0-1,0 0 1,0 0-1,-1 0 1,1 0 0,0 0-1,0 0 1,-1 0-1,1 0 1,0 0-1,0 0 1,-1 0-1,1 0 1,0 0 0,0 0-1,-1-1 1,1 1-1,0 0 1,0 0-1,-1 0 1,1 0-1,0 0 1,0-1 0,0 1-1,0 0 1,-1 0-1,1 0 1,0 0-1,0-1 1,0 1-1,0 0 1,0 0-1,-1-1 1,1 1 0,0 0-1,0 0 1,0-1-1,0 1 1,0 0-1,0 0 1,0-1-1,0 1 1,0 0 0,0 0-1,0-1 1,0 1-1,0 0 1,0 0-1,0-1 1,0 1-1,-7 10-36,-1 0 0,1 1 0,1 0 1,0 0-1,0 1 0,1-1 1,-6 26-1,1-12 37,5-10 0,-25 74 223,28-82-121,0 0 1,0 1-1,1-1 1,0 1 0,1-1-1,0 1 1,0-1-1,0 1 1,3 11-1,-2-18-96,-1 0 1,0-1-1,1 1 0,-1 0 0,1 0 1,0-1-1,-1 1 0,1-1 0,-1 1 0,1 0 1,0-1-1,-1 1 0,1-1 0,0 0 0,0 1 1,-1-1-1,1 1 0,0-1 0,0 0 1,0 0-1,-1 0 0,1 1 0,0-1 0,0 0 1,0 0-1,0 0 0,0 0 0,-1 0 0,1 0 1,0-1-1,0 1 0,0 0 0,0 0 1,-1-1-1,1 1 0,0 0 0,0-1 0,1 0 1,30-17 9,-10-1-13,-1-1 0,-1 0 0,-1-2 0,-1 0 0,0-2 0,25-45 0,-7 0 0,35-94 0,-2-50 0,-163 458 0,-20 61 0,88-224 0,-28 151 0,49-186 0,5-47 0,0 1 0,0-1 0,0 0 0,0 1 0,0-1 0,0 0 0,0 0 0,0 1 0,0-1 0,0 0 0,0 1 0,0-1 0,1 0 0,-1 0 0,0 1 0,0-1 0,0 0 0,0 0 0,1 1 0,-1-1 0,0 0 0,0 0 0,1 0 0,-1 0 0,0 1 0,0-1 0,1 0 0,-1 0 0,0 0 0,0 0 0,1 0 0,-1 0 0,0 0 0,1 1 0,-1-1 0,0 0 0,1 0 0,-1 0 0,0 0 0,0 0 0,1-1 0,-1 1 0,0 0 0,1 0 0,-1 0 0,0 0 0,0 0 0,1 0 0,-1 0 0,0-1 0,1 1 0,-1 0 0,0 0 0,0 0 0,0 0 0,1-1 0,-1 1 0,0 0 0,0 0 0,0-1 0,1 1 0,-1 0 0,0 0 0,0-1 0,0 1 0,0 0 0,0-1 0,0 1 0,1-1 0,12-14 0,0-1 0,-2 0 0,1-1 0,-2 0 0,15-34 0,-6 14 0,130-273 0,74-129 0,-287 565 0,29-54 0,-59 137 0,84-182 0,1 0 0,1 1 0,2 0 0,1 0 0,-3 56 0,8-82 0,0 0 0,-1-1 0,1 1 0,0 0 0,1-1 0,-1 1 0,0 0 0,0-1 0,1 1 0,-1-1 0,1 1 0,-1 0 0,1-1 0,0 1 0,0-1 0,-1 1 0,1-1 0,0 0 0,0 1 0,1-1 0,1 2 0,-2-2 0,1-1 0,-1 1 0,1-1 0,-1 0 0,1 0 0,-1 1 0,1-1 0,-1 0 0,1 0 0,-1 0 0,1-1 0,-1 1 0,0 0 0,1-1 0,-1 1 0,1-1 0,-1 1 0,0-1 0,2 0 0,6-4 0,0 0 0,-1-1 0,1 0 0,-2-1 0,12-11 0,5-7 0,-2-2 0,-1 0 0,-1-2 0,-2 0 0,0-1 0,-2-1 0,-2 0 0,17-52 0,-59 118 0,11-7 0,2 1 0,1 0 0,1 2 0,1-1 0,-7 34 0,17-37-4919,3-14-161,-1-13 4988,0 0 0,0 0 0,1 0 0,-1 0 0,0 0 1,0 0-1,0 1 0,0-1 0,0 0 0,0 0 0,0 0 1,0 0-1,0 0 0,0 0 0,0 0 0,1 0 0,-1 0 1,0 0-1,0 0 0,0 0 0,0 0 0,0 0 1,0 0-1,0 0 0,1 0 0,-1 0 0,0 0 0,0 0 1,0 0-1,0 0 0,0 0 0,0 0 0,1 0 0,-1 0 1,0 0-1,0 0 0,0 0 0,0 0 0,0 0 0,0 0 1,0 0-1,0 0 0,1 0 0,-1 0 0,0 0 0,0 0 1,0 0-1,0-1 0,0 1 0,0 0 0,0 0 1,0 0-1,0 0 0,0 0 0,0 0 0,0 0 0,0-1 1,0 1-1,0 0 0,0 0 0,0 0 0,0 0 0,0 0 1,8-16-15102</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4.437"/>
    </inkml:context>
    <inkml:brush xml:id="br0">
      <inkml:brushProperty name="width" value="0.025" units="cm"/>
      <inkml:brushProperty name="height" value="0.025" units="cm"/>
    </inkml:brush>
  </inkml:definitions>
  <inkml:trace contextRef="#ctx0" brushRef="#br0">9 66 23158,'0'0'9609,"-9"-51"-9609,9 44 0,8 2 0,4 3 0,-2 2 0,2 0-4228,-4 6-3940,0 6-7495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4.781"/>
    </inkml:context>
    <inkml:brush xml:id="br0">
      <inkml:brushProperty name="width" value="0.025" units="cm"/>
      <inkml:brushProperty name="height" value="0.025" units="cm"/>
    </inkml:brush>
  </inkml:definitions>
  <inkml:trace contextRef="#ctx0" brushRef="#br0">134 0 16720,'0'0'7740,"1"11"-4830,1-4-2522,-1 1 0,-1 0 0,1-1 0,-1 1 0,-1-1 0,0 1 0,0-1 0,0 1 0,-1-1 0,0 1 1,0-1-1,-6 13 0,-34 50-76,25-44-302,2 1 0,0 0 0,-12 35 0,26-60-10,0 0 0,1 1 0,-1-1 0,0 0 0,1 0 0,0 1 0,0-1 0,0 0 0,0 1 0,0-1 0,0 0 0,0 1 0,2 3 0,-2-5 0,1 0 0,-1 0 0,1 0 0,0 0 0,-1 0 0,1 0 0,0 0 0,0 0 0,0 0 0,0 0 0,0 0 0,0-1 0,0 1 0,0 0 0,0-1 0,0 1 0,0-1 0,0 1 0,2 0 0,2 0 0,0-1 0,0 1 0,0-1 0,1 0 0,-1-1 0,0 1 0,0-1 0,0 0 0,0 0 0,0 0 0,7-3 0,3-3-434,-1 1-1,1-2 1,-1 0 0,24-19 0,-32 24 122,-1-2 0,0 1 0,0 0 0,0-1 0,-1 0 1,1 0-1,-1-1 0,0 1 0,-1-1 0,1 0 0,-1 0 0,-1 0 1,1 0-1,2-9 0,-5 1-6212,-5 2-3613</inkml:trace>
  <inkml:trace contextRef="#ctx0" brushRef="#br0" timeOffset="1">65 172 16816,'0'0'11050,"51"4"-10954,-18-4-1697,4-8-3588,-2-9-6470</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5.154"/>
    </inkml:context>
    <inkml:brush xml:id="br0">
      <inkml:brushProperty name="width" value="0.025" units="cm"/>
      <inkml:brushProperty name="height" value="0.025" units="cm"/>
    </inkml:brush>
  </inkml:definitions>
  <inkml:trace contextRef="#ctx0" brushRef="#br0">96 1 22005,'0'0'8007,"-37"66"-5925,17-28-1409,2 2-673,6 1 0,5-5 0,6-4 0,1-9 0,1-7-320,10-11-2435,-1-5-1153,2-9-384,1-16-3779</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5.608"/>
    </inkml:context>
    <inkml:brush xml:id="br0">
      <inkml:brushProperty name="width" value="0.025" units="cm"/>
      <inkml:brushProperty name="height" value="0.025" units="cm"/>
    </inkml:brush>
  </inkml:definitions>
  <inkml:trace contextRef="#ctx0" brushRef="#br0">16 364 8072,'0'0'20371,"10"-2"-20045,-8 2-315,1-1 0,-1 1 0,1-1 0,0 1 0,-1-1 0,1 0 1,-1 0-1,1 0 0,-1-1 0,0 1 0,0 0 0,1-1 0,-1 0 1,0 1-1,0-1 0,0 0 0,-1 0 0,1 0 0,0 0 1,-1 0-1,1-1 0,-1 1 0,0 0 0,0-1 0,0 1 0,0-1 1,0 1-1,0-1 0,-1 1 0,1-1 0,-1 0 0,0 1 0,0-5 1,0 6-12,1 1 1,-1 0 0,0-1 0,0 1 0,0 0-1,0-1 1,0 1 0,0 0 0,-1-1 0,1 1-1,0 0 1,0-1 0,0 1 0,0 0 0,0-1-1,0 1 1,0 0 0,-1-1 0,1 1 0,0 0-1,0 0 1,0-1 0,-1 1 0,1 0-1,0 0 1,-1-1 0,1 1 0,0 0 0,0 0-1,-1 0 1,1-1 0,0 1 0,-1 0 0,1 0-1,0 0 1,-1 0 0,1 0 0,0 0 0,-1 0-1,1 0 1,0 0 0,-1 0 0,1 0 0,0 0-1,-1 0 1,1 0 0,0 0 0,-1 0 0,1 0-1,0 0 1,-1 1 0,1-1 0,0 0 0,-1 0-1,1 0 1,0 0 0,0 1 0,-1-1 0,1 0-1,0 0 1,0 1 0,-1-1 0,1 0 0,0 0-1,0 1 1,-1 0 0,-18 18 180,12-6-62,0-1-1,0 1 0,1 0 0,-5 18 0,9-25-84,0 0 0,0 0 1,1 0-1,0-1 0,0 2 0,1-1 1,0 0-1,0 0 0,0 0 0,0 0 1,1 0-1,3 11 0,-3-15-25,1-1 0,-1 1 0,0-1 0,1 1 0,-1-1 0,1 0 0,-1 0 0,1 0 0,-1 0 0,1 0 0,0 0 0,-1 0 0,1 0 0,0-1 0,0 1 1,0-1-1,0 1 0,-1-1 0,1 0 0,0 0 0,0 0 0,0 0 0,0 0 0,0 0 0,3-1 0,50-10 124,-25-4-372,0-1-1,-1-1 1,0-1-1,36-31 1,-38 28 134,-10 13 80,-15 17 224,-17 29 422,8-21-407,7-16-195,0-1 1,-1 1 0,1 0-1,0 0 1,-1-1-1,1 1 1,0 0 0,0 0-1,0 0 1,0-1-1,0 1 1,0 0-1,0 0 1,0 0 0,0-1-1,0 1 1,1 0-1,-1 0 1,0-1 0,0 1-1,1 0 1,-1 0-1,1-1 1,-1 1 0,0 0-1,1-1 1,-1 1-1,1 0 1,0 0-1,1-1 17,-1 0 0,0 0 0,0 0 0,1 0 0,-1 0 0,0-1 0,0 1-1,0 0 1,1-1 0,-1 1 0,0-1 0,0 1 0,0-1 0,0 1-1,0-1 1,2-1 0,41-37 545,3-18-547,-2-3 0,-3-2 0,-3-1 0,38-82 0,-93 206-562,0-21 623,1 0 0,3 1 0,1 0-1,2 1 1,2 0 0,1 0 0,3 1 0,3 68 0,8-70-682,-8-39 557,1-1 0,-1 0 0,0 1 0,1-1 0,0 0 0,-1 1 0,1-1 0,-1 0 0,1 0 0,0 0 0,0 0 0,0 0 0,0 0 0,0 0 0,0 0 0,0 0 0,0 0 0,0 0 0,0 0 0,0-1 0,1 1 0,-1-1 0,0 1 0,0-1 0,3 1 0,-3-3 3,0-1-1,0 1 1,0-1-1,0 1 1,0-1-1,0 1 0,-1-1 1,1 0-1,-1 1 1,0-1-1,0 0 1,0 0-1,0 1 1,0-1-1,-1-3 0,1 1-43,0-11 36,-1 1 1,-1-1-1,0 0 1,-1 0-1,-1 1 1,0 0-1,-1 0 1,-1 0-1,0 0 1,-1 1-1,-1 0 1,0 0-1,-1 1 1,-11-13-1,20 26 42,0 0 0,0 0 0,-1-1 0,1 1 0,0 0 0,0 0 0,0-1 0,0 1 0,0 0 0,-1 0 0,1-1 0,0 1 0,0 0 0,0 0 0,0-1 0,0 1 0,0 0 0,0 0 0,0-1 0,0 1 0,0 0 0,0 0 0,0-1 0,0 1 0,0 0 0,0-1 0,0 1 0,0 0 0,0 0 0,0-1 0,1 1 0,-1 0 1,0 0-1,0-1 0,0 1 0,0 0 0,1 0 0,13-5 569,30 3 691,-26 2-980,-12-1-311,6 0-843,0 0 0,0-1-1,0 0 1,21-7-1,-31 8 479,1 0-1,0 0 0,-1 0 1,0-1-1,1 1 0,-1-1 0,0 1 1,0-1-1,0 0 0,0 0 0,0 0 1,0 0-1,0 0 0,-1-1 0,1 1 1,-1 0-1,1-1 0,-1 1 0,0-1 1,0 0-1,0 1 0,-1-1 1,1 0-1,-1 1 0,1-1 0,-1-4 1,0-25-17495</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5.971"/>
    </inkml:context>
    <inkml:brush xml:id="br0">
      <inkml:brushProperty name="width" value="0.025" units="cm"/>
      <inkml:brushProperty name="height" value="0.025" units="cm"/>
    </inkml:brush>
  </inkml:definitions>
  <inkml:trace contextRef="#ctx0" brushRef="#br0">49 39 23863,'0'0'6181,"-48"-25"-3458,60 25-2723,11 0-448,5-4-3428,3-6-8840</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6.486"/>
    </inkml:context>
    <inkml:brush xml:id="br0">
      <inkml:brushProperty name="width" value="0.025" units="cm"/>
      <inkml:brushProperty name="height" value="0.025" units="cm"/>
    </inkml:brush>
  </inkml:definitions>
  <inkml:trace contextRef="#ctx0" brushRef="#br0">59 1 13293,'0'0'12620,"4"73"-10923,-19-18 545,0 12-1057,0 6-256,2 4-384,8-1-385,5-4-64,0-8-96,18-7-512,7-15-2307,7-12-4420,1-15-13485</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29:16.811"/>
    </inkml:context>
    <inkml:brush xml:id="br0">
      <inkml:brushProperty name="width" value="0.025" units="cm"/>
      <inkml:brushProperty name="height" value="0.025" units="cm"/>
    </inkml:brush>
  </inkml:definitions>
  <inkml:trace contextRef="#ctx0" brushRef="#br0">38 0 22389,'0'0'7207,"-34"72"-4036,31-50-3171,3-7 0,8-11 0,10-4-1505,6-26-8713</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5.816"/>
    </inkml:context>
    <inkml:brush xml:id="br0">
      <inkml:brushProperty name="width" value="0.025" units="cm"/>
      <inkml:brushProperty name="height" value="0.025" units="cm"/>
    </inkml:brush>
  </inkml:definitions>
  <inkml:trace contextRef="#ctx0" brushRef="#br0">1 34 14830,'0'0'7928,"10"5"-7096,2 1-645,0-1 0,1 0 0,-1-1 0,1-1 0,0 0 0,0-1 0,19 2 0,110-2 347,-93-2-487,66 2-43,101-3-593,-177-1-1644,62-14 1,-95 15 1400,-1 0 1,1-1 0,-1 0 0,1 0-1,-1 0 1,0 0 0,0-1-1,0 0 1,-1 0 0,9-7-1,5-14-8110</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8.107"/>
    </inkml:context>
    <inkml:brush xml:id="br0">
      <inkml:brushProperty name="width" value="0.025" units="cm"/>
      <inkml:brushProperty name="height" value="0.025" units="cm"/>
      <inkml:brushProperty name="color" value="#E71224"/>
    </inkml:brush>
  </inkml:definitions>
  <inkml:trace contextRef="#ctx0" brushRef="#br0">0 61 15631,'0'0'1473,"11"-9"636,-6 4-1817,0 1-91,0-1-1,0 1 1,0 0 0,1 0-1,0 1 1,-1 0 0,1 0-1,0 0 1,1 1 0,-1 0-1,0 0 1,1 0 0,10-1-1,24 1 1376,47 2 0,-76 1-1453,0 0 0,-1 1 0,1 0 1,0 1-1,-1 0 0,0 1 0,1 0 0,17 10 0,-26-13-120,0 1-1,-1 0 0,1-1 0,-1 1 0,1 0 1,-1 0-1,0 0 0,1 1 0,-1-1 0,0 0 1,0 1-1,-1-1 0,1 1 0,-1 0 0,1 0 1,-1 0-1,0-1 0,0 1 0,0 0 0,0 1 1,0-1-1,-1 0 0,0 0 0,1 0 0,-1 0 0,0 0 1,-1 0-1,1 0 0,0 1 0,-1-1 0,0 0 1,0 0-1,0 0 0,-2 5 0,-5 7 39,-1 0-1,0 0 0,-1-1 1,-1 0-1,-14 15 0,-6 9 122,28-36-160,1 1 0,0 0 0,0-1 0,1 1 1,-1 0-1,1 0 0,-1 1 0,1-1 0,0 0 0,0 0 0,0 1 1,0 5-1,1-6-30,1-1 0,0 0 0,-1 0 0,1 0 0,0 0 0,0-1 0,0 1 0,0 0 0,0 0 0,0 0 0,1-1 0,-1 1 0,0-1 0,1 1 0,-1-1 0,1 1 0,0-1 1,0 0-1,-1 0 0,1 0 0,4 2 0,59 27-1454,-40-20 758,-1 1 1,41 26-1,-60-34 667,-1 0 1,1 0 0,-1 1-1,0 0 1,0 0-1,0 0 1,0 0 0,-1 0-1,0 1 1,0 0-1,0 0 1,0-1 0,-1 2-1,0-1 1,0 0-1,0 0 1,0 1 0,0 8-1,-2-8 218,0-1-1,-1 1 0,0-1 1,0 0-1,-1 1 0,1-1 1,-1 0-1,0 0 0,-1 0 1,1 0-1,-1 0 0,0-1 0,0 1 1,0-1-1,-1 0 0,0 0 1,0 0-1,0 0 0,0 0 1,0-1-1,-8 4 0,-5 5 971,-1-1 0,-1-1 0,1-1 0,-29 10 0,28-13-901,-1 0 1,0-1-1,-1 0 0,1-2 0,-1-1 1,1 0-1,-28-2 0,45 0-276,-1-1 0,1 1 0,0 0 1,0-1-1,0 0 0,0 0 0,0 0 0,0 0 0,0 0 0,0-1 1,0 1-1,1-1 0,-1 0 0,1 0 0,-1 0 0,1 0 0,-1 0 0,1 0 1,0-1-1,0 1 0,0-1 0,1 1 0,-1-1 0,0 0 0,1 0 1,0 0-1,0 0 0,0 0 0,0 0 0,0 0 0,0 0 0,1-6 1,-1 3-236,1 0 1,0 0 0,1 0 0,0 0-1,0 0 1,0 0 0,0 0-1,1 0 1,0 0 0,0 0 0,1 1-1,0-1 1,0 1 0,0 0 0,0 0-1,7-7 1,18-17-7119</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6.158"/>
    </inkml:context>
    <inkml:brush xml:id="br0">
      <inkml:brushProperty name="width" value="0.025" units="cm"/>
      <inkml:brushProperty name="height" value="0.025" units="cm"/>
    </inkml:brush>
  </inkml:definitions>
  <inkml:trace contextRef="#ctx0" brushRef="#br0">38 7 14253,'0'0'7485,"12"-2"-6215,16-1-889,-1 1-1,1 2 1,0 1-1,0 1 0,53 12 1,-60-10-219,-1 1 1,1 1-1,-1 1 1,-1 1-1,0 1 1,0 0-1,0 2 1,-2 0 0,20 15-1,-34-24-145,0 0 0,0 1 1,-1-1-1,1 1 0,0 0 0,-1 0 0,0-1 0,1 2 0,-1-1 0,-1 0 1,1 0-1,0 1 0,-1-1 0,1 1 0,-1-1 0,0 1 0,0-1 1,-1 1-1,1 0 0,-1 0 0,0-1 0,0 1 0,0 0 0,0 0 0,-1-1 1,1 1-1,-1 0 0,0-1 0,0 1 0,0-1 0,-1 1 0,1-1 1,-1 1-1,0-1 0,0 0 0,-4 5 0,-4 3 103,0 0 1,-1 0-1,-1-1 0,1 0 0,-2-1 1,1 0-1,-24 11 0,-85 41 511,-33 18-506,127-62-2379,-40 31-1,52-34-3894</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7.120"/>
    </inkml:context>
    <inkml:brush xml:id="br0">
      <inkml:brushProperty name="width" value="0.025" units="cm"/>
      <inkml:brushProperty name="height" value="0.025" units="cm"/>
    </inkml:brush>
  </inkml:definitions>
  <inkml:trace contextRef="#ctx0" brushRef="#br0">402 164 7655,'10'-8'2856,"-5"5"-2579,46-45 4570,-47 44-4315,-1 0 0,1-1 0,-1 1 0,0-1-1,0 0 1,-1 0 0,0 0 0,0 0 0,0 0 0,0 0 0,-1-1-1,2-9 1,-3 14-453,0 0 0,0-1-1,0 1 1,0 0-1,0 0 1,0 0 0,0 0-1,-1 0 1,1 0-1,0 0 1,-1 0 0,1 0-1,-1 0 1,1 0-1,-1 0 1,1 0 0,-1 1-1,0-1 1,1 0-1,-1 0 1,0 0 0,0 1-1,0-1 1,1 0-1,-1 1 1,0-1 0,-2 0-1,0 0 28,0 0 0,-1 0 0,1 0-1,-1 1 1,1-1 0,0 1 0,-1 0 0,1 0 0,-5 1-1,-2 0 49,-1 0-1,1 2 1,-1-1-1,1 1 1,-13 6-1,1 3 23,1 1-1,0 1 1,0 1 0,2 1-1,0 0 1,0 2-1,-28 35 1,19-16 61,1 1 1,2 2-1,-27 54 1,42-71-163,0 0 1,2 0 0,-9 34 0,15-48-60,0 0 0,1 0 0,0 0 0,0 0 0,1 0 0,0 0 0,1 0 1,0 0-1,0 0 0,1 0 0,0 0 0,4 12 0,-3-17-4,0 1 0,0-1-1,1 0 1,-1 0 0,1 0 0,0-1 0,0 0-1,0 1 1,0-1 0,1-1 0,-1 1 0,1 0-1,0-1 1,-1 0 0,1 0 0,0-1 0,0 0 0,0 1-1,1-1 1,-1-1 0,8 1 0,-2 0 21,1 0 1,-1-1-1,1-1 0,-1 0 1,1 0-1,-1-1 1,0-1-1,22-7 1,-23 5 62,1 0 1,-1-1 0,1 0-1,-2-1 1,1 0 0,-1-1 0,0 0-1,0 0 1,9-12 0,-13 14 0,-1 0 0,0-1 1,0 1-1,-1-1 0,1 1 1,-1-1-1,-1 0 1,1 0-1,-1-1 0,-1 1 1,1 0-1,-1-1 0,-1 1 1,1 0-1,-2-15 1,1 19-95,-1 0 0,0 0 1,0 1-1,0-1 1,0 0-1,-1 0 1,1 1-1,-1-1 1,1 1-1,-1 0 0,0-1 1,0 1-1,0 0 1,0 0-1,0 0 1,-1 0-1,1 1 1,0-1-1,-1 0 0,0 1 1,1 0-1,-1 0 1,0 0-1,0 0 1,1 0-1,-1 0 1,0 1-1,0-1 0,0 1 1,-4 0-1,5-1-3,0 1-1,0 0 1,0 0-1,0 0 1,0 0-1,0 0 1,0 1-1,0-1 1,0 0-1,0 1 1,0 0-1,0-1 1,0 1-1,0 0 1,0 0-1,0 0 1,1 0-1,-1 0 1,0 1-1,1-1 1,-1 0-1,1 1 1,0-1-1,-1 1 1,1 0-1,0-1 1,0 1-1,0 0 1,0 0-1,0-1 1,0 1-1,0 0 1,1 0-1,-1 0 1,1 0-1,0 0 1,-1 0-1,1 0 1,0 0-1,0 0 1,1 4-1,-1-5 1,1 0 0,-1 1 0,1-1 0,-1 0 0,1 0 0,0-1 0,0 1 0,-1 0 0,1 0 0,0 0 0,0 0 0,0-1 0,0 1 0,0 0 0,0-1 0,0 1 0,0-1 0,0 1 0,1-1 0,-1 1 0,0-1 0,0 0 0,0 0 0,0 0 0,1 0 0,-1 1 0,0-1 0,2-1 0,42 0 0,-41 0 0,18-3 0,0 0 0,0-2 0,0-1 0,38-17 0,-37 14 0,1 1 0,0 0 0,37-6 0,-61 15 0,1 0 0,-1 0 0,0-1 0,1 1 0,-1 0 0,1 0 0,-1 0 0,1 0 0,-1 1 0,0-1 0,1 0 0,-1 0 0,1 0 0,-1 0 0,1 0 0,-1 0 0,0 1 0,1-1 0,-1 0 0,0 0 0,1 1 0,-1-1 0,0 0 0,1 0 0,-1 1 0,0-1 0,1 0 0,-1 1 0,0-1 0,0 1 0,1-1 0,-1 0 0,0 1 0,0-1 0,0 1 0,0-1 0,0 1 0,-1 24 0,-15 22 0,-24 30 0,29-57 0,0 0 0,2 0 0,0 0 0,1 2 0,1-1 0,-6 29 0,13-49-19,-1 0-1,1 0 1,0 0-1,0 0 1,0 0-1,0 0 1,0 0-1,0-1 1,0 1-1,0 0 1,0 0-1,0 0 1,1 0-1,-1 0 1,0 0-1,0-1 1,1 1-1,-1 0 1,1 0-1,-1 0 1,1-1-1,-1 1 1,1 0-1,-1-1 1,1 1 0,0 0-1,-1-1 1,1 1-1,0-1 1,0 1-1,1 0-93,0-1 0,0 0-1,0 1 1,0-1 0,0 0 0,0 0 0,-1-1-1,1 1 1,0 0 0,0-1 0,0 1 0,0-1-1,2 0 1,3-2-565,1-1-1,-1 1 0,-1-1 0,1 0 1,-1-1-1,9-7 0,14-24-6314,-3-7-4634</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7.711"/>
    </inkml:context>
    <inkml:brush xml:id="br0">
      <inkml:brushProperty name="width" value="0.025" units="cm"/>
      <inkml:brushProperty name="height" value="0.025" units="cm"/>
    </inkml:brush>
  </inkml:definitions>
  <inkml:trace contextRef="#ctx0" brushRef="#br0">0 530 15535,'0'0'10810,"12"3"-9694,-2-1-1026,0 0 1,-1-1 0,1 0 0,0-1-1,0 0 1,0-1 0,0 0 0,0 0-1,0-1 1,0 0 0,-1-1 0,1 0-1,-1-1 1,16-8 0,-1 1 212,-1-2 0,0 0 0,24-21 0,-41 30-222,-1 0 0,0 0 0,0-1 0,-1 1 0,1-1-1,-1 0 1,0-1 0,0 1 0,-1-1 0,1 1 0,-1-1 0,-1 0 0,1-1 0,-1 1 0,0 0-1,0-1 1,-1 1 0,1-8 0,-2 13-68,0 1 1,0-1-1,0 0 0,0 1 0,0-1 1,0 1-1,0-1 0,0 0 0,0 1 0,-1-1 1,1 1-1,0-1 0,0 1 0,-1-1 0,1 1 1,0-1-1,-1 1 0,1-1 0,0 1 1,-1-1-1,1 1 0,-1 0 0,1-1 0,0 1 1,-1 0-1,1-1 0,-1 1 0,0 0 0,1-1 1,-1 1-1,0 0 0,-22 2 102,17 0-124,0 0-1,0 1 1,0 0-1,0 0 0,-8 6 1,-5 7 36,1 1 0,1 1 0,1 0 1,-24 36-1,32-42 33,0 1 0,1 0 1,0 1-1,1-1 0,1 1 0,0 1 0,1-1 0,-4 28 1,7-39-60,1-1 0,0 1 0,0-1 0,0 1 1,0-1-1,0 1 0,0-1 0,1 0 0,0 1 1,-1-1-1,1 0 0,0 1 0,0-1 0,0 0 1,0 0-1,0 0 0,1 0 0,-1 0 0,1 0 1,-1 0-1,1 0 0,0 0 0,-1-1 0,1 1 1,0-1-1,0 1 0,0-1 0,1 0 0,-1 0 1,0 0-1,0 0 0,1 0 0,-1 0 0,0-1 1,1 1-1,-1-1 0,1 0 0,3 1 0,5-1-2,0 0 0,0 0 0,0-1 0,0 0 0,0-1-1,0 0 1,15-6 0,-4-1 1,0-1 0,-1-1 0,0-1 0,-1-1 0,0-1 0,-1 0 0,-1-2 0,0 0 0,-1-1 0,-1 0 0,14-21 0,18-28 0,73-131 0,-117 189 0,17-27 0,-2-1 0,-2-1 0,19-57 0,-38 92 0,-5 8 0,-9 14 0,-6 16 0,1 0 0,2 2 0,2 0 0,1 2 0,2-1 0,2 2 0,2 0 0,-6 44 0,3 34 0,3 188 0,10-280 0,-2 65 0,1-85 0,1 1 0,-2 0 0,1-1 0,-1 1 0,-1 0 0,1-1 0,-1 0 0,-1 0 0,-3 7 0,7-14 0,0-1 0,0 1 0,0 0 0,0 0 0,0-1 0,0 1 0,0 0 0,0 0 0,-1-1 0,1 1 0,0 0 0,0 0 0,0 0 0,0-1 0,0 1 0,-1 0 0,1 0 0,0 0 0,0-1 0,0 1 0,-1 0 0,1 0 0,0 0 0,0 0 0,0 0 0,-1-1 0,1 1 0,0 0 0,0 0 0,-1 0 0,1 0 0,0 0 0,0 0 0,-1 0 0,1 0 0,0 0 0,-1 0 0,1 0 0,0 0 0,0 0 0,-1 0 0,1 0 0,0 0 0,0 0 0,-1 0 0,1 1 0,0-1 0,0 0 0,0 0 0,-1 0 0,1 0 0,0 0 0,0 1 0,0-1 0,-1 0 0,1 0 0,0 0 0,0 1 0,0-1 0,0 0 0,0 0 0,-1 1 0,1-1 0,0 0 0,0 0 0,0 1 0,0-1 0,-3-23 0,3 20 0,-5-67-2186,-5-145-16883,16 124 13440,0 62-254</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8.727"/>
    </inkml:context>
    <inkml:brush xml:id="br0">
      <inkml:brushProperty name="width" value="0.025" units="cm"/>
      <inkml:brushProperty name="height" value="0.025" units="cm"/>
    </inkml:brush>
  </inkml:definitions>
  <inkml:trace contextRef="#ctx0" brushRef="#br0">1 182 3235,'8'0'150,"75"13"625,-60-8-218,1-2 0,45 2 0,-60-5 45,-1 0 1,0-1-1,0 0 0,0-1 1,0 0-1,0 0 0,0-1 0,0 0 1,-1 0-1,1-1 0,-1 0 1,11-8-1,4-5 3093,35-36 0,-50 46-2957,-1 0 1,0 0-1,0-1 0,-1 0 0,0 0 0,0 0 0,-1 0 0,0-1 0,3-9 0,-7 18-671,0-1 0,0 1-1,0-1 1,0 1 0,0 0 0,0-1-1,0 1 1,0-1 0,0 1 0,0 0-1,0-1 1,0 1 0,0 0-1,0-1 1,0 1 0,0-1 0,0 1-1,0 0 1,-1-1 0,1 1 0,0 0-1,0-1 1,0 1 0,-1 0-1,1-1 1,0 1 0,-1 0 0,1 0-1,0-1 1,-1 1 0,1 0 0,0 0-1,-1 0 1,1-1 0,0 1-1,-1 0 1,1 0 0,0 0 0,-1 0-1,1 0 1,-1 0 0,1 0 0,0 0-1,-1 0 1,1 0 0,0 0-1,-1 0 1,1 0 0,-1 0 0,1 0-1,0 0 1,-1 0 0,1 0 0,0 1-1,-1-1 1,1 0 0,0 0-1,-1 0 1,1 1 0,0-1 0,-1 0-1,1 1 1,-26 13 37,19-9-102,1 1-1,0-1 1,0 1 0,0 0-1,1 1 1,0 0-1,0 0 1,1 0-1,-1 0 1,2 1 0,-1-1-1,1 1 1,0 0-1,1 0 1,0 0-1,-2 16 1,4-23-2,0 1 0,0-1 0,0 0 0,1 1 0,-1-1 0,0 0 0,1 1 0,-1-1 0,1 0 0,0 0 0,-1 0 0,1 1 0,0-1 0,0 0 0,0 0 0,0 0 0,-1 0 0,2 0 0,-1 0 0,0-1 0,0 1 0,0 0 0,0 0 0,0-1 0,1 1 0,-1-1 0,0 1 0,1-1 0,-1 1 0,0-1 0,1 0 0,-1 0 0,0 0 0,3 0 0,53-1 0,-31-5 0,0 0 0,0-2 0,0-1 0,-2-1 0,27-14 0,41-16 0,-90 39 0,1-1 0,0 1 0,0 0 0,0 1 0,0-1 0,0 0 0,0 1 0,0 0 0,0 0 0,5 0 0,-7 0 0,0 1 0,0 0 0,0-1 0,0 1 0,0-1 0,0 1 0,0 0 0,-1 0 0,1 0 0,0 0 0,-1-1 0,1 1 0,0 0 0,-1 0 0,1 0 0,-1 0 0,0 0 0,1 0 0,-1 0 0,0 1 0,0-1 0,1 0 0,-1 0 0,0 0 0,0 0 0,0 0 0,0 0 0,0 0 0,-1 2 0,1 17 0,-1-16 0,1 0 0,0 0 0,0 1 0,0-1 0,0 0 0,1 0 0,0 0 0,0 0 0,2 5 0,-2-7 0,0 0 0,0-1 0,1 0 0,-1 1 0,1-1 0,0 0 0,-1 0 0,1 0 0,0 0 0,-1 0 0,1 0 0,0 0 0,0-1 0,0 1 0,0-1 0,0 1 0,0-1 0,0 0 0,0 1 0,-1-1 0,1 0 0,0-1 0,3 1 0,17-2 0,0-1 1,0-1-1,-1 0 1,1-2-1,-2-1 1,1 0-1,-1-2 1,28-14-1,-13 6-13,51-17 1,-86 34 1,1 1 0,-1-1 0,0 0 0,0 0 0,1 0 0,-1 1 0,0-1 1,0 0-1,1 0 0,-1 0 0,0 1 0,0-1 0,0 0 0,0 1 0,1-1 0,-1 0 1,0 0-1,0 1 0,0-1 0,0 0 0,0 1 0,0-1 0,0 0 0,0 1 0,0-1 1,0 0-1,0 1 0,0-1 0,0 0 0,0 1 0,0-1 0,0 0 0,0 0 1,0 1-1,0-1 0,0 0 0,-1 1 0,1-1 0,0 1 0,-4 15-12,-17 23 182,18-35-136,-1 1 0,1 0 0,1 0 0,-1 0 0,1 0 0,-1 1 0,1-1 0,1 1 0,-1-1-1,1 1 1,0 0 0,0-1 0,1 8 0,0-12-23,1 1 0,0-1 0,0 1 0,0-1 0,-1 0 0,1 0 0,0 1 0,1-1 0,-1 0 0,0 0 0,0 0 0,0 0 0,1 0 0,-1-1 0,0 1 0,1 0 0,-1 0 0,2 0 0,35 13 0,-23-8 0,-6-3-49,-1 1 0,1 0 0,-1 1 1,0 0-1,0 0 0,-1 0 0,0 1 0,0 1 0,12 12 1,-17-16 39,0 0-1,-1 0 1,1 0 0,-1 0 0,1 0 0,-1 0 0,0 0 0,0 0 0,0 1 0,-1-1 0,1 0 0,-1 1 0,0-1 0,0 0 0,0 1 0,0-1 0,-1 0 0,1 1 0,-1-1 0,0 0 0,0 0 0,0 0 0,0 1 0,-1-1 0,1 0-1,-1-1 1,0 1 0,0 0 0,0 0 0,-4 3 0,-7 10 172,0 0 0,-26 22 0,35-34-143,-1-1 0,1 1 0,-1 0 0,0-1 0,-1 0 0,1 0 0,0-1 0,-1 0 0,0 1 0,1-2 0,-1 1 0,0-1 0,-9 1 0,13-2-20,0-1 0,0 1 0,0-1 0,0 1 0,0-1 0,0 0 0,0 0 0,0 0 0,0 0 0,0-1 0,1 1 0,-1 0 0,0-1 0,1 1 0,0-1 0,-1 0 0,1 1 0,0-1 0,0 0 0,-1 0 0,1 0 0,1 0 0,-1 0 0,0 0 0,0 0 0,1 0 0,-1 0 0,1 0 0,0 0 0,0-3 0,-2-6 0,0-1 0,2 1 0,-1 0 0,3-17 0,-1 21 0,1 0 0,0 0 0,0 0 0,1 0 0,0 0 0,0 1 0,0 0 0,1-1 0,0 1 0,0 1 0,1-1 0,7-7 0,12-11 0,39-29 0,-20 17 0,-27 23 0,67-67 0,-76 73 0,0-1 0,-1 0 0,0-1 0,0 1 0,-1-1 0,0 0 0,0-1 0,5-14 0,-10 23 0,0 1 0,0-1 0,0 1 0,0-1 0,0 1 0,0-1 0,0 1 0,0-1 0,0 1 0,0 0 0,0-1 0,0 1 0,-1-1 0,1 1 0,0-1 0,0 1 0,0-1 0,-1 1 0,1 0 0,0-1 0,-1 1 0,1 0 0,0-1 0,0 1 0,-1 0 0,1-1 0,-1 1 0,1 0 0,0 0 0,-1-1 0,1 1 0,-1 0 0,1 0 0,-1 0 0,1-1 0,0 1 0,-1 0 0,1 0 0,-1 0 0,1 0 0,-1 0 0,1 0 0,-1 0 0,1 0 0,-1 0 0,1 0 0,-1 0 0,1 1 0,0-1 0,-1 0 0,1 0 0,-1 0 0,1 1 0,-1-1 0,1 0 0,0 0 0,-1 1 0,0-1 0,-28 13 0,16-4 0,1 0 0,0 0 0,-14 16 0,21-21 0,1 1 0,-1 0 0,1 0 0,1 1 0,-1-1 0,1 1 0,0 0 0,0 0 0,1 0 0,-3 8 0,5-12 0,-1-1 0,1 1 0,0-1 0,1 1 0,-1-1 0,0 1 0,0 0 0,1-1 0,-1 1 0,0-1 0,1 1 0,0-1 0,-1 0 0,1 1 0,0-1 0,0 0 0,0 1 0,0-1 0,0 0 0,0 0 0,0 0 0,0 1 0,0-1 0,0-1 0,1 1 0,-1 0 0,0 0 0,1 0 0,-1-1 0,1 1 0,-1-1 0,1 1 0,-1-1 0,1 1 0,-1-1 0,1 0 0,-1 0 0,4 0 0,10 2 0,0-1 0,0 0 0,18-2 0,-18 1 0,23-3 0,0-1 0,71-18 0,-62 12 0,52-6 0,-98 16 0,0 0 0,-1-1 0,1 1 0,0 0 0,-1 0 0,1 0 0,0 0 0,-1 0 0,1 0 0,0 0 0,-1 0 0,1 0 0,0 0 0,-1 0 0,1 0 0,0 1 0,-1-1 0,1 0 0,-1 1 0,1-1 0,0 0 0,-1 1 0,1-1 0,-1 0 0,1 1 0,-1-1 0,1 1 0,-1-1 0,1 1 0,-1-1 0,0 1 0,1 1 0,-5 19 0,3-19 0,1-1 0,-1 0 0,1 1 0,-1-1 0,1 1 0,-1 0 0,1-1 0,0 1 0,0-1 0,0 1 0,-1-1 0,2 1 0,-1 0 0,0-1 0,0 1 0,0-1 0,1 1 0,0 2 0,2-3 0,0 0 0,0 0 0,1-1 0,-1 1 0,0-1 0,0 0 0,1 0 0,-1 0 0,0 0 0,6-1 0,1 0 0,42 2 5,-23 1-935,0-2-1,31-4 0,-34-3-5955</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9.458"/>
    </inkml:context>
    <inkml:brush xml:id="br0">
      <inkml:brushProperty name="width" value="0.025" units="cm"/>
      <inkml:brushProperty name="height" value="0.025" units="cm"/>
    </inkml:brush>
  </inkml:definitions>
  <inkml:trace contextRef="#ctx0" brushRef="#br0">36 172 10602,'-3'3'2503,"-23"32"6885,25-34-9280,1-1-1,-1 1 0,1-1 1,-1 1-1,1 0 1,-1-1-1,1 1 0,-1 0 1,1 0-1,0-1 1,0 1-1,-1 0 0,1 0 1,0-1-1,0 1 1,0 0-1,0 0 0,0 0 1,0-1-1,0 1 1,0 0-1,0 0 0,0 0 1,0-1-1,0 1 0,1 0 1,-1 0-1,0-1 1,1 1-1,-1 0 0,0-1 1,1 1-1,-1 0 1,1-1-1,-1 1 0,1 0 1,-1-1-1,1 1 1,0-1-1,-1 1 0,1-1 1,0 1-1,-1-1 1,1 0-1,0 1 0,1-1 1,9 2 154,0-1-1,0 0 1,0 0 0,1-2 0,-1 1 0,0-1-1,0-1 1,0 0 0,0-1 0,0 0 0,-1 0-1,18-9 1,-2 0-207,-1-1 1,0-1-1,42-33 0,-55 38-41,-1-1 0,0-1-1,11-13 1,-19 20-28,0 0 0,0 0 0,0 0 0,0-1 0,-1 1 0,0-1 0,0 0 0,0 0 0,0 1 0,-1-1-1,0 0 1,1-7 0,-2 11 9,0 1 0,0-1 0,0 1 0,0 0 0,0-1 0,0 1-1,0-1 1,0 1 0,0 0 0,0-1 0,0 1 0,0-1 0,0 1-1,0 0 1,0-1 0,0 1 0,-1 0 0,1-1 0,0 1 0,0 0 0,0-1-1,-1 1 1,1 0 0,0-1 0,0 1 0,-1 0 0,1 0 0,0-1-1,-1 1 1,1 0 0,0 0 0,-1 0 0,1-1 0,-1 1 0,1 0 0,0 0-1,-1 0 1,0 0 0,-17 7-129,-15 20 31,24-17 177,0 1 0,1 0 1,1 1-1,0 0 0,1 0 1,0 1-1,1-1 0,0 1 1,1 1-1,0-1 0,1 0 1,-1 19-1,3-31-62,2 1 0,-1-1 0,0 1-1,0-1 1,0 1 0,1-1 0,-1 0 0,1 1 0,-1-1 0,1 1 0,-1-1 0,1 0 0,0 0-1,0 1 1,-1-1 0,1 0 0,0 0 0,0 0 0,0 0 0,1 0 0,-1 0 0,0 0-1,0 0 1,0-1 0,2 2 0,2 0 33,-1-1-1,0 0 0,1 1 1,-1-1-1,1-1 0,-1 1 1,1-1-1,6 0 1,6-1 78,0-1 0,0 0 0,28-9 0,-13 0-123,59-30 0,-60 26 0,55-20 0,-85 35 0,0 0 0,-1-1 0,1 1 0,0 0 0,0 0 0,0-1 0,0 1 0,0 0 0,0 0 0,-1 0 0,1 0 0,0 0 0,0 1 0,0-1 0,0 0 0,0 0 0,0 0 0,0 1 0,-1-1 0,1 1 0,0-1 0,0 0 0,-1 1 0,1-1 0,0 1 0,0 0 0,-1-1 0,1 1 0,-1 0 0,1-1 0,0 1 0,-1 0 0,1 0 0,-1-1 0,0 1 0,1 0 0,-1 0 0,0 0 0,1-1 0,-1 1 0,0 0 0,0 0 0,0 0 0,0 0 0,0 0 0,0 0 0,0 0 0,0 0 0,0-1 0,0 1 0,0 0 0,-1 1 0,-12 68 0,6-34 0,7-35 0,0 0 0,0 0 0,1 0 0,-1 0 0,1 0 0,-1 0 0,1 0 0,-1 0 0,1 0 0,0 0 0,-1 0 0,1-1 0,0 1 0,0 0 0,0 0 0,0-1 0,-1 1 0,1-1 0,0 1 0,0-1 0,0 1 0,0-1 0,0 1 0,0-1 0,0 0 0,1 0 0,-1 1 0,0-1 0,0 0 0,0 0 0,0 0 0,0 0 0,2-1 0,47-1 0,-43 2 0,128-23 0,-52 7 0,-31 5-2446,-18-2-4199,-2-3-8191</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09.835"/>
    </inkml:context>
    <inkml:brush xml:id="br0">
      <inkml:brushProperty name="width" value="0.025" units="cm"/>
      <inkml:brushProperty name="height" value="0.025" units="cm"/>
    </inkml:brush>
  </inkml:definitions>
  <inkml:trace contextRef="#ctx0" brushRef="#br0">1 46 13901,'0'0'7719,"74"-14"-4419,-33 13-1379,12 1-1120,18 0-673,15 0-64,15 0-1825,6-12-2403,3-6-4292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0.163"/>
    </inkml:context>
    <inkml:brush xml:id="br0">
      <inkml:brushProperty name="width" value="0.025" units="cm"/>
      <inkml:brushProperty name="height" value="0.025" units="cm"/>
    </inkml:brush>
  </inkml:definitions>
  <inkml:trace contextRef="#ctx0" brushRef="#br0">67 1 18161,'0'0'2563,"-43"78"-642,40-38-671,3 7-450,2 4-704,13 2-384,0 1-1281,-3-2-481,-7-5-673,-5-6-992,-10-8-353,-16-13 192,-7-8-96</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0.519"/>
    </inkml:context>
    <inkml:brush xml:id="br0">
      <inkml:brushProperty name="width" value="0.025" units="cm"/>
      <inkml:brushProperty name="height" value="0.025" units="cm"/>
    </inkml:brush>
  </inkml:definitions>
  <inkml:trace contextRef="#ctx0" brushRef="#br0">373 638 1505,'-54'-44'2065,"3"-2"1,1-2-1,3-3 0,2-1 0,-43-65 0,82 107-1227,0 1 1,1-1 0,0 0-1,1 0 1,-5-16 0,8 23-622,1 0 0,-1-1 0,1 1 1,-1-1-1,1 1 0,0-1 1,0 1-1,1 0 0,-1-1 0,1 1 1,0-1-1,-1 1 0,1 0 1,1 0-1,-1-1 0,0 1 0,1 0 1,0 0-1,0 0 0,0 1 0,3-5 1,4-1 97,1 0 1,0 0 0,0 0-1,0 1 1,1 1-1,0 0 1,1 0-1,22-7 1,7 1 431,56-11 1,-41 13-534,-1 3 0,2 2 1,83 3-1,-109 3-244,0 2 0,0 1 1,0 2-1,0 0 0,-1 3 0,0 0 1,51 24-1,-72-28-11,1 0-1,-1 1 1,0 0 0,-1 0 0,0 1-1,0 0 1,0 0 0,-1 1 0,0 0-1,0 1 1,9 16 0,-13-19 99,0 0-1,-1 0 1,0 0 0,0 1-1,0-1 1,-1 1-1,0 0 1,0-1 0,-1 1-1,0 0 1,0-1 0,-1 1-1,1 0 1,-1-1-1,-1 1 1,1-1 0,-1 1-1,-1-1 1,1 0 0,-4 6-1,-4 7 84,-1-2 1,0 0-1,-2 0 1,0-1-1,0 0 0,-2-1 1,0-1-1,0 0 0,-2-1 1,1-1-1,-2-1 1,1 0-1,-36 15 0,24-14 16,-1 0 0,0-2 0,-1-1-1,0-2 1,0 0 0,-1-3 0,0 0-1,-41-2 1,67-2-157,-1 0 0,0-1 0,1 0 0,-1 0 0,0-1 0,1 0 0,-1 0 0,-6-3 0,12 4 0,-1 0 0,0 0 0,1 0 0,-1 0 0,1 0 0,-1 0 0,1-1 0,-1 1 0,1-1 0,0 1 0,0-1 0,0 1 0,0-1 0,0 0 0,0 1 0,0-1 0,0 0 0,1 0 0,-1 0 0,1 0 0,-1 1 0,1-1 0,0 0 0,0 0 0,0 0 0,0 0 0,0 0 0,0 0 0,0 0 0,1 0 0,0-2 0,0 0-195,1 1 1,0-1-1,0 1 1,0 0-1,0 0 0,1 0 1,-1 0-1,1 0 1,0 1-1,-1-1 0,1 1 1,0 0-1,1 0 1,-1 0-1,0 0 0,1 0 1,-1 1-1,1-1 1,-1 1-1,7-1 0,13-5-2259,0 2 0,25-3 0,-34 6 1294,62-8-5321</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0.847"/>
    </inkml:context>
    <inkml:brush xml:id="br0">
      <inkml:brushProperty name="width" value="0.025" units="cm"/>
      <inkml:brushProperty name="height" value="0.025" units="cm"/>
    </inkml:brush>
  </inkml:definitions>
  <inkml:trace contextRef="#ctx0" brushRef="#br0">14 1 18289,'0'0'14478,"-12"51"-14478,10-26 0,2-2 0,0-3 0,14-6-1025,1-10-3107,-3-4-1473,-1-19-1666</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1.219"/>
    </inkml:context>
    <inkml:brush xml:id="br0">
      <inkml:brushProperty name="width" value="0.025" units="cm"/>
      <inkml:brushProperty name="height" value="0.025" units="cm"/>
    </inkml:brush>
  </inkml:definitions>
  <inkml:trace contextRef="#ctx0" brushRef="#br0">44 1 16015,'0'0'16357,"-2"12"-16021,-11 55-271,3-16-68,-7 84 0,15-6-921,26 220 1,-24-345 482,4 16-2276,1-10-1962,2-7-2549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8.776"/>
    </inkml:context>
    <inkml:brush xml:id="br0">
      <inkml:brushProperty name="width" value="0.025" units="cm"/>
      <inkml:brushProperty name="height" value="0.025" units="cm"/>
      <inkml:brushProperty name="color" value="#E71224"/>
    </inkml:brush>
  </inkml:definitions>
  <inkml:trace contextRef="#ctx0" brushRef="#br0">1 258 17328,'0'0'10293,"14"-1"-8521,11-4-1391,-1-1 0,1-1 0,-1-2 0,-1 0 0,0-1 0,0-2 0,33-21 0,-37 20-298,0 0-1,20-20 0,-34 29-76,0-1 0,-1 1-1,0-1 1,0 0-1,0 0 1,-1 0 0,1-1-1,-1 0 1,-1 1 0,1-1-1,-1 0 1,0 0-1,1-7 1,-2 12-6,-1 0 0,0 0 0,0 0 0,0 0 0,0 1 0,0-1 0,0 0 0,0 0 0,0 0 0,0 0 0,0 1 0,-1-1 0,1 0 0,0 0 0,0 0 0,-1 1 0,1-1 0,-1 0 0,1 1 0,-1-1 0,1 0 0,-1 1 0,1-1 0,-1 0 0,1 1 0,-1-1 0,0 1 0,1-1 0,-2 0 0,0 1 0,0-1 0,0 0 0,0 1 0,0 0 0,0-1 0,0 1 0,0 0 0,-1 0 0,1 0 0,0 0 0,-3 1 0,-2 1 0,0-1 0,0 1 0,0 1 0,0-1 0,0 1 0,-7 4 0,-5 7 0,0 1 0,2 0 0,-1 1 0,2 1 0,0 1 0,1 0 0,1 1 0,1 0 0,0 1 0,-14 31 0,25-47 0,1 0 0,-1 0 0,1 0 0,0 0 0,0 0 0,0 0 0,0 1 0,1-1 0,-1 0 0,1 0 0,0 1 0,1-1 0,-1 0 0,1 0 0,-1 1 0,4 6 0,-2-8 0,0 0 0,0 0 0,0 0 0,1-1 0,-1 1 0,1-1 0,-1 1 0,1-1 0,0 0 0,0 0 0,0 0 0,1 0 0,-1-1 0,0 1 0,1-1 0,-1 0 0,1 0 0,-1 0 0,6 0 0,79 9-2780,-61-9-329,1-2 0,51-8 0,-26-5-5700</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1.687"/>
    </inkml:context>
    <inkml:brush xml:id="br0">
      <inkml:brushProperty name="width" value="0.025" units="cm"/>
      <inkml:brushProperty name="height" value="0.025" units="cm"/>
    </inkml:brush>
  </inkml:definitions>
  <inkml:trace contextRef="#ctx0" brushRef="#br0">0 168 11307,'0'0'20003,"10"5"-18776,-6-3-1219,0 1-1,1-1 1,-1 0-1,0-1 0,1 1 1,0-1-1,-1 0 1,1 0-1,0 0 0,-1 0 1,1-1-1,0 0 1,0 0-1,0 0 1,-1-1-1,1 0 0,0 0 1,-1 0-1,1 0 1,-1-1-1,1 1 0,-1-1 1,1 0-1,-1-1 1,0 1-1,0-1 0,0 0 1,-1 0-1,1 0 1,6-7-1,-5 4-7,0 0 0,0-1 0,0 1 0,-1-1 0,0 0 0,-1 0 0,1-1 0,-1 1 0,-1-1 0,1 0 0,-1 1 0,-1-1 0,1 0 0,-1 0 0,-1 0 0,0-15 0,0 22 0,0 1 0,0-1 0,-1 1 0,1-1 0,0 0 0,0 1 0,0-1 0,-1 1 0,1-1 0,0 1 0,-1 0 0,1-1 0,0 1 0,-1-1 0,1 1 0,-1-1 0,1 1 0,-1 0 0,1-1 0,-1 1 0,1 0 0,-1 0 0,1-1 0,-1 1 0,1 0 0,-1 0 0,1 0 0,-1 0 0,1 0 0,-1 0 0,0-1 0,1 1 0,-1 0 0,1 1 0,-1-1 0,1 0 0,-1 0 0,1 0 0,-1 0 0,0 0 0,1 0 0,-1 1 0,1-1 0,-1 0 0,1 1 0,-1-1 0,-24 16 0,11-4 0,0 2 0,1-1 0,1 2 0,1 0 0,0 0 0,-17 33 0,22-38 0,1 2 0,0-1 0,1 1 0,0-1 0,1 1 0,0 0 0,1 1 0,0-1 0,1 0 0,0 1 0,2 19 0,-1-29 0,1 0 0,0 0 0,-1 0 0,1 0 0,0 0 0,1 0 0,-1 0 0,0-1 0,1 1 0,0 0 0,-1-1 0,1 1 0,0-1 0,0 0 0,1 0 0,-1 0 0,0 0 0,1 0 0,4 3 0,-1-2 0,0-1 0,0 1 0,0-1 0,1 0 0,-1-1 0,0 1 0,1-1 0,13 0 0,-4-1 0,0 0 0,0-2 0,0 0 0,0-1 0,-1 0 0,1-1 0,16-7 0,15-13 0,-2-1 0,0-3 0,72-59 0,-48 35 0,-46 36 0,-23 16 0,-1 0 0,1 1 0,0-1 0,0 0 0,0 0 0,0 0 0,0 0 0,0 0 0,0 1 0,0-1 0,0 0 0,0 0 0,0 0 0,0 0 0,0 0 0,0 1 0,0-1 0,0 0 0,0 0 0,0 0 0,0 0 0,0 0 0,0 0 0,0 1 0,0-1 0,0 0 0,1 0 0,-1 0 0,0 0 0,0 0 0,0 0 0,0 0 0,0 1 0,0-1 0,0 0 0,0 0 0,1 0 0,-1 0 0,0 0 0,0 0 0,0 0 0,0 0 0,0 0 0,0 0 0,1 0 0,-1 0 0,0 0 0,0 0 0,0 0 0,0 0 0,0 0 0,1 0 0,-1 0 0,0 0 0,0 0 0,0 0 0,0 0 0,1 0 0,-7 12 0,-13 13 0,12-18 0,1 1 0,0-1 0,1 1 0,-1 1 0,2-1 0,-1 1 0,1 0 0,0 0 0,1 0 0,0 1 0,-2 12 0,5-21 0,0 0 0,0 0 0,0 1 0,1-1 0,-1 0 0,0 0 0,1 0 0,-1 0 0,1 1 0,-1-1 0,1 0 0,0 0 0,-1 0 0,1 0 0,0 0 0,0 0 0,0 0 0,-1-1 0,1 1 0,0 0 0,0 0 0,0-1 0,0 1 0,1 0 0,-1-1 0,0 1 0,0-1 0,0 0 0,0 1 0,1-1 0,-1 0 0,0 0 0,0 1 0,1-1 0,0 0 0,54 0 0,-49-1 0,20-3 0,0-2 0,-1-1 0,0-1 0,0-1 0,-1-1 0,0-1 0,24-16 0,37-15 0,-86 43 0,-1-1 0,1 0 0,0 1 0,0-1 0,0 1 0,0-1 0,-1 1 0,1-1 0,0 1 0,0-1 0,0 0 0,0 1 0,0-1 0,0 1 0,0-1 0,0 1 0,0-1 0,0 1 0,0-1 0,0 1 0,1-1 0,-1 0 0,0 1 0,0-1 0,0 1 0,1-1 0,-1 0 0,0 1 0,0-1 0,1 1 0,-1-1 0,0 0 0,1 1 0,-1-1 0,0 0 0,1 0 0,-1 1 0,1-1 0,-1 0 0,0 0 0,1 0 0,-1 1 0,1-1 0,-1 0 0,1 0 0,-1 0 0,1 0 0,-1 0 0,1 0 0,-1 0 0,0 0 0,1 0 0,-1 0 0,1 0 0,-1 0 0,1 0 0,-1-1 0,1 1 0,-1 0 0,0 0 0,1 0 0,-1-1 0,1 1 0,-1 0 0,1-1 0,-25 47 0,17-31 0,4-11 0,2 0 0,-1 0 0,0 0 0,1 0 0,0 1 0,0-1 0,0 0 0,0 1 0,0 8 0,2-12 0,-1 1 0,1-1 0,-1 0 0,1 1 0,-1-1 0,1 0 0,0 1 0,-1-1 0,1 0 0,0 0 0,0 0 0,0 0 0,0 0 0,0 0 0,0 0 0,0 0 0,0 0 0,1 0 0,-1-1 0,0 1 0,0 0 0,1-1 0,-1 1 0,0-1 0,1 0 0,-1 1 0,1-1 0,-1 0 0,1 0 0,-1 0 0,0 0 0,1 0 0,2 0 0,28-2 0,1 0 0,-1-3 0,0 0 0,0-3 0,-1 0 0,0-2 0,34-15 0,53-16 0,-93 35 0,-25 6 0,0 0 0,1 0 0,-1-1 0,0 1 0,1 0 0,-1 0 0,1 0 0,-1 0 0,0 0 0,1 0 0,-1 0 0,0 0 0,1 0 0,-1 0 0,1 0 0,-1 0 0,0 0 0,1 0 0,-1 0 0,1 0 0,-1 1 0,0-1 0,1 0 0,-1 0 0,0 0 0,1 1 0,-1-1 0,0 0 0,0 0 0,1 1 0,-1-1 0,0 0 0,0 0 0,1 1 0,-1-1 0,0 0 0,0 1 0,0-1 0,1 0 0,-1 1 0,0-1 0,0 1 0,0-1 0,0 0 0,0 1 0,0-1 0,0 0 0,0 1 0,0-1 0,0 1 0,0-1 0,0 0 0,0 1 0,0-1 0,0 1 0,0-1 0,-1 0 0,1 1 0,0-1 0,0 0 0,0 1 0,0-1 0,-1 0 0,0 1 0,-24 47 31,21-43-46,0 0 1,1 1-1,0-1 1,0 1-1,0 0 0,0 0 1,1 1-1,0-1 1,1 0-1,-1 1 0,0 8 1,4-10-2111,5-4-5760</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2.464"/>
    </inkml:context>
    <inkml:brush xml:id="br0">
      <inkml:brushProperty name="width" value="0.025" units="cm"/>
      <inkml:brushProperty name="height" value="0.025" units="cm"/>
    </inkml:brush>
  </inkml:definitions>
  <inkml:trace contextRef="#ctx0" brushRef="#br0">89 1 13421,'0'0'12636,"-9"9"-10688,1 0-1668,0 0 0,0 1 0,1 0 1,0 0-1,1 1 0,0 0 0,1 0 0,0 1 0,1-1 0,0 1 0,0 0 0,2 0 1,-1 0-1,2 1 0,0-1 0,0 18 0,1-28-280,1 0 0,-1-1 0,0 1 0,1 0 0,-1-1 0,1 1 0,0 0 0,-1-1 0,1 1 0,0-1 0,0 1 0,0-1 0,0 1 0,1-1 0,-1 0 0,0 1 0,0-1 0,1 0 0,-1 0 0,3 1 0,1 1 0,-1-2 0,1 1 0,-1 0 0,1-1 0,-1 0 0,1 0 0,8 1 0,2-2 0,0 0 0,0-1 0,0 0 0,18-4 0,-8-2 0,-1-2 0,0 0 0,0-1 0,-1-1 0,23-16 0,-14 8 0,50-19 0,-81 37 0,0 0 0,1 0 0,-1 1 0,0-1 0,1 1 0,-1-1 0,0 1 0,1 0 0,-1-1 0,1 1 0,-1 0 0,1 0 0,-1 0 0,1 0 0,-1 0 0,1 0 0,-1 1 0,0-1 0,1 0 0,-1 1 0,1-1 0,-1 1 0,2 0 0,-2 0 0,-1 1 0,1-1 0,-1 0 0,1 0 0,-1 0 0,0 1 0,1-1 0,-1 0 0,0 0 0,0 1 0,0-1 0,0 0 0,0 1 0,0-1 0,0 0 0,0 1 0,0-1 0,-1 0 0,1 0 0,-1 2 0,-4 11 0,-1 0 0,0 0 0,-10 15 0,14-25 0,-1 0 0,1 0 0,0-1 0,0 1 0,1 0 0,-1 0 0,1 0 0,0 1 0,-1 5 0,2-9 0,0 0 0,0-1 0,0 1 0,0-1 0,0 1 0,0 0 0,0-1 0,1 1 0,-1-1 0,0 1 0,0-1 0,1 1 0,-1 0 0,0-1 0,1 1 0,-1-1 0,0 1 0,1-1 0,-1 0 0,1 1 0,-1-1 0,1 1 0,0-1 0,24 4 0,-11-6 0,1-1 0,-1 0 0,0-1 0,0 0 0,0-1 0,16-9 0,81-47 0,-63 33 0,-42 24 0,7-3 0,0-1 0,0 2 0,1 0 0,25-8 0,-38 14 0,-1 0 0,1 0 0,-1 0 0,1 0 0,0 0 0,-1-1 0,1 1 0,-1 0 0,1 0 0,-1 0 0,1 1 0,-1-1 0,1 0 0,-1 0 0,1 0 0,-1 0 0,1 0 0,-1 1 0,1-1 0,-1 0 0,1 0 0,-1 1 0,1-1 0,-1 0 0,0 1 0,1-1 0,-1 0 0,1 1 0,-1-1 0,0 1 0,1-1 0,-1 1 0,0-1 0,0 1 0,1-1 0,-1 2 0,0 25 0,-17 26 0,14-45 0,0-1 0,-1 0 0,2 0 0,-1 1 0,1-1 0,0 0 0,0 1 0,1-1 0,0 1 0,1 0 0,-1-1 0,2 9 0,0-14 0,-1-1 0,1 0 0,0 0 0,0 0 0,0 0 0,0 0 0,0 0 0,0 0 0,0 0 0,0 0 0,0 0 0,0 0 0,0-1 0,1 1 0,-1 0 0,0-1 0,0 1 0,1-1 0,-1 0 0,0 1 0,1-1 0,-1 0 0,1 0 0,1 0 0,42 2 0,-34-3 0,65-6-3169,-44-1-2050,47-18-1,-20 5-4170</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12.839"/>
    </inkml:context>
    <inkml:brush xml:id="br0">
      <inkml:brushProperty name="width" value="0.025" units="cm"/>
      <inkml:brushProperty name="height" value="0.025" units="cm"/>
    </inkml:brush>
  </inkml:definitions>
  <inkml:trace contextRef="#ctx0" brushRef="#br0">345 95 7175,'0'0'10223,"3"-11"-3443,-2 6-5738,4-28 2132,-5 31-3033,0 1 0,0 0 0,0-1 1,0 1-1,-1 0 0,1-1 1,0 1-1,-1 0 0,1-1 1,-1 1-1,0 0 0,1 0 1,-1-1-1,0 1 0,0 0 1,0 0-1,0 0 0,0 0 0,0 0 1,0 0-1,0 0 0,0 1 1,0-1-1,0 0 0,-3-1 1,-6-1-68,-1 0 1,1 0-1,-1 1 1,0 1 0,0-1-1,0 2 1,0-1 0,1 2-1,-20 2 1,14-1-82,1 1 0,-1 1 1,0 0-1,1 1 0,0 1 1,-14 7-1,21-9 7,1 1 0,0 0 0,0 0 0,0 0 0,1 1 0,0 0 0,0 1 0,0-1 0,-6 11 0,10-15 0,0 1 0,1-1 0,-1 1 0,1 0 0,0-1 0,0 1 0,0 0 0,0 0 0,1 0 0,-1-1 0,1 1 0,-1 0 0,1 0 0,0 0 0,0 0 0,1 0 0,-1 0 0,1 0 0,-1 0 0,1 0 0,0-1 0,0 1 0,0 0 0,0 0 0,0-1 0,1 1 0,-1-1 0,1 1 0,0-1 0,0 0 0,3 4 0,3 0 0,0 0 0,0 0 0,1-1 0,0 0 0,0-1 0,0 0 0,1 0 0,-1-1 0,1 0 0,0 0 0,0-1 0,17 1 0,0-1 0,0-1 0,0-1 0,44-6 0,-40 0 0,-1-2 0,0-2 0,0 0 0,-1-2 0,0-1 0,-1-2 0,-1 0 0,0-2 0,-1-1 0,31-28 0,-52 42 0,0 0 0,0-1 0,0 0 0,0 0 0,-1 0 0,0 0 0,0-1 0,0 1 0,3-9 0,-7 13 0,1 1 0,-1-1 0,0 1 0,0-1 0,0 1 0,0-1 0,0 1 0,0-1 0,0 1 0,0-1 0,0 1 0,-1-1 0,1 1 0,0-1 0,0 1 0,0-1 0,-1 1 0,1-1 0,0 1 0,0-1 0,-1 1 0,1-1 0,0 1 0,-1 0 0,1-1 0,0 1 0,-1-1 0,1 1 0,-1 0 0,1 0 0,-1-1 0,1 1 0,-1 0 0,1 0 0,-1-1 0,1 1 0,-1 0 0,1 0 0,-1 0 0,1 0 0,-1 0 0,1 0 0,-1 0 0,1 0 0,-1 0 0,0 0 0,1 0 0,-1 0 0,1 0 0,-1 1 0,1-1 0,-1 0 0,-33 7 0,22-2 0,0 1 0,0 0 0,0 1 0,1 0 0,0 0 0,0 2 0,0-1 0,2 1 0,-12 13 0,16-17 0,0 0 0,1 0 0,-1 1 0,2 0 0,-1-1 0,0 1 0,1 1 0,0-1 0,1 0 0,-1 1 0,1-1 0,0 1 0,1 0 0,0 0 0,0 0 0,0 0 0,1-1 0,0 1 0,2 13 0,-1-16-25,0 1 0,1-1 0,0 0 0,0 0 0,0 0 0,0 0 0,1 0 1,0 0-1,0-1 0,0 1 0,0-1 0,0 0 0,1 0 0,-1 0 0,1 0 0,0-1 0,-1 1 0,1-1 0,1 0 0,-1 0 0,5 1 0,6 1-1130,-1 0 0,0-1 0,1 0 0,0-2 0,20 1 0,42-1-16894</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0:59.156"/>
    </inkml:context>
    <inkml:brush xml:id="br0">
      <inkml:brushProperty name="width" value="0.025" units="cm"/>
      <inkml:brushProperty name="height" value="0.025" units="cm"/>
    </inkml:brush>
  </inkml:definitions>
  <inkml:trace contextRef="#ctx0" brushRef="#br0">85 0 10154,'0'0'7260,"-10"5"-6390,4-2-661,0-1 22,0 0 0,1 1 1,-1-1-1,1 2 0,0-1 0,0 0 1,0 1-1,0 0 0,0 0 1,1 1-1,-8 8 0,35-13-60,28-23 1637,-45 19-1573,-1 1 0,2-1 0,-1 1 0,0 1 0,0-1 0,1 1 0,-1 0 0,1 0 0,0 1 0,0 0 0,0 0 0,7 0 0,-9 3-113,0 0 0,0 0 0,0 1 0,0-1 0,0 1 0,-1 0 0,0 0 0,8 8 0,15 9-51,-9-11-74,1 0-1,0-1 1,0-1-1,0-1 1,1-1-1,-1 0 1,41 3-1,149-6 632,-115-3 134,214 21-159,-198-13-643,0-4 0,-1-6 0,152-22 0,-175 18-50,0 5 1,-1 3-1,168 24 1,376 35 158,-562-55-69,1-4-1,0-2 0,-1-4 0,0-2 0,75-18 0,-11-8 9,113-24 19,-186 47-25,1 2 1,76 0 0,-2 14 3,152 27 0,89 4-2,226-45 272,-220-1-130,109-26-140,75 0-18,-483 41 7,0 5 0,-1 2 0,103 33 0,68 12 36,-117-39-25,2-6 1,0-6-1,0-6 1,216-26-1,-62-2 79,0 14 1,347 27-1,-520-9-101,-1-5 0,0-5 0,128-23 0,344-13 79,-267 28-56,-155-8 1968,-165 21-1441,-39-6-2995,8-12-3155,-12-11-4517</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7:15.449"/>
    </inkml:context>
    <inkml:brush xml:id="br0">
      <inkml:brushProperty name="width" value="0.025" units="cm"/>
      <inkml:brushProperty name="height" value="0.025" units="cm"/>
    </inkml:brush>
  </inkml:definitions>
  <inkml:trace contextRef="#ctx0" brushRef="#br0">396 82 5093,'-4'-7'1728,"0"0"1,-1 0 0,0 1-1,-12-12 1,12 14-1192,0 0 1,0 0 0,0 1-1,0-1 1,-1 1 0,-8-4-1,9 6-417,0-1 1,0 1-1,0 0 0,0 0 0,0 0 0,0 1 0,0-1 0,-1 1 0,1 1 0,0-1 1,0 1-1,0-1 0,0 2 0,0-1 0,0 0 0,0 1 0,1 0 0,-1 0 0,-8 5 0,-4 4 74,-1 1 0,1 0 0,1 1 0,0 1 0,1 1 0,1 0 0,-22 29 0,28-31-114,0-1 1,1 1 0,1 0 0,0 0-1,1 1 1,1 0 0,0-1-1,1 2 1,0-1 0,1 0 0,0 29-1,2-13 78,7 53 0,-7-76-145,2 0 0,-1 0 0,1 0-1,0-1 1,0 1 0,1-1 0,-1 1-1,2-1 1,-1 0 0,1 0-1,-1-1 1,2 1 0,-1-1 0,6 6-1,-7-9 75,1 0-1,0 0 1,0 0 0,0 0-1,0-1 1,0 0-1,0 0 1,0 0-1,0 0 1,0-1-1,0 1 1,1-1-1,-1 0 1,0 0 0,0-1-1,5 0 1,3-1 128,-1 0 0,1-1 0,0-1 0,15-6 0,18-10 15,0-2 1,-1-3-1,-1 0 1,-2-3-1,72-62 0,-109 86-171,0 0 1,0 0-1,0 0 0,0 0 0,-1-1 0,0 0 0,1 0 0,-2 0 0,1 0 0,-1 0 0,0 0 0,0-1 1,0 1-1,0-1 0,-1 0 0,0 1 0,-1-1 0,1 0 0,-1 0 0,0 1 0,0-1 0,-1 0 0,0 0 0,0 1 1,0-1-1,-1 1 0,1-1 0,-2 1 0,1-1 0,0 1 0,-1 0 0,0 0 0,0 0 0,0 1 0,-1-1 1,0 1-1,0-1 0,0 1 0,0 1 0,-1-1 0,1 0 0,-1 1 0,-6-4 0,-4 1-41,0 0 0,-1 1 0,1 0 0,-1 1 1,0 1-1,0 0 0,0 1 0,0 1 0,0 1 0,-22 1 0,22-1-9,-3 4 138,17 6-798,3-9 464,-1 1 0,1-1 0,0 0-1,1 0 1,-1 0 0,0 0-1,0 0 1,0 0 0,1 0-1,-1 0 1,0 0 0,1 0 0,-1-1-1,1 1 1,-1-1 0,1 1-1,-1-1 1,2 1 0,24 0-4345,5-1-2125</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7:22.798"/>
    </inkml:context>
    <inkml:brush xml:id="br0">
      <inkml:brushProperty name="width" value="0.025" units="cm"/>
      <inkml:brushProperty name="height" value="0.025" units="cm"/>
    </inkml:brush>
  </inkml:definitions>
  <inkml:trace contextRef="#ctx0" brushRef="#br0">342 45 6342,'0'0'5322,"-11"-7"-2610,1 1-2309,0 0-1,1 1 1,-2 1-1,1 0 1,-13-3-1,18 5-186,-1 1-1,0 0 0,1 0 0,-1 1 0,0 0 0,1 0 1,-1 0-1,0 1 0,1 0 0,-1 0 0,0 0 0,1 1 1,0-1-1,-11 6 0,6 0-91,1-1 0,-1 1 0,1 1 0,1 0 0,0 0 1,0 0-1,0 1 0,1 1 0,1-1 0,-1 1 0,2 0 0,-1 0 0,1 1 0,1-1 1,-4 13-1,-2 11 64,1 1 0,2 0 0,-5 57 1,7-39-184,2-1 0,8 88 0,-3-123-61,0-1 0,1 1 0,0-1-1,2 0 1,0 0 0,1 0 0,0-1-1,1 0 1,1 0 0,1-1 0,0 0-1,16 20 1,-22-31 59,0 1 0,0-1 0,0-1 0,1 1 0,-1 0 0,1-1 0,-1 0 0,1 1 0,0-2 0,0 1 0,0 0-1,0-1 1,0 0 0,0 1 0,0-2 0,0 1 0,1 0 0,6-1 0,-5-1 92,0 0-1,1 0 1,-1 0-1,0-1 1,0 0 0,0-1-1,0 1 1,0-1-1,-1 0 1,1-1 0,5-4-1,11-10 385,-1-1 0,-1-1 0,-1-1 0,23-33 0,-40 53-467,34-48 799,-2 0 0,36-71 0,-59 99-559,0-1-1,-2-1 1,-1 0 0,-1 0-1,-1-1 1,-1 0 0,-1 0-1,2-38 1,-6 59-233,0 1-1,0-1 1,0 0-1,0 1 1,-1-1-1,1 1 1,-1-1-1,1 0 1,-1 1-1,0 0 1,0-1-1,0 1 1,-1 0-1,1-1 1,-1 1 0,1 0-1,-1 0 1,1 0-1,-1 0 1,0 0-1,0 1 1,-4-4-1,2 3-20,0 1 0,0-1 0,0 1-1,-1-1 1,1 1 0,0 0 0,-1 1 0,1-1-1,-1 1 1,1 0 0,-1 0 0,-5 1 0,-1 0-358,0 1 0,0 0 0,1 0 0,0 2 0,-1-1 1,1 1-1,0 1 0,1-1 0,-1 2 0,-14 10 0,21-13-455,0-1 0,0 1 0,0 0 0,1 1-1,-1-1 1,1 0 0,0 1 0,0-1 0,-3 8 0,3 6-7017</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7:23.435"/>
    </inkml:context>
    <inkml:brush xml:id="br0">
      <inkml:brushProperty name="width" value="0.025" units="cm"/>
      <inkml:brushProperty name="height" value="0.025" units="cm"/>
    </inkml:brush>
  </inkml:definitions>
  <inkml:trace contextRef="#ctx0" brushRef="#br0">452 84 11275,'0'0'1345,"-1"-9"-267,0 6-898,1 0 0,0 0 0,-1-1-1,1 1 1,-1 0 0,0 0 0,0-1 0,0 1-1,-1 0 1,1 0 0,-1 0 0,1 1-1,-1-1 1,0 0 0,0 1 0,-1-1 0,1 1-1,0-1 1,-1 1 0,1 0 0,-1 0 0,0 0-1,0 1 1,0-1 0,0 1 0,0-1-1,0 1 1,0 0 0,0 0 0,-5-1 0,-2 2-117,-1 0 0,1 1 0,0 0 0,0 0 1,-1 1-1,1 1 0,0-1 0,1 2 0,-1-1 1,1 1-1,-1 1 0,1 0 0,0 0 0,1 0 0,-1 1 1,1 1-1,0 0 0,1 0 0,-12 14 0,-3 4 174,2 0 0,1 2 0,2 0 0,0 1 0,-13 31 0,19-33-11,0-1 0,2 2 0,1-1 1,1 1-1,1 0 0,1 1 0,2-1 1,0 52-1,4-68-194,0 0 0,0 1 0,2-1 0,-1 0 0,1 0 0,1 0 1,0-1-1,0 1 0,1-1 0,9 14 0,-8-16-30,0-1 0,0 0 0,1-1 0,0 1 0,0-1 0,0-1 0,1 1-1,-1-1 1,1 0 0,1-1 0,-1 0 0,1 0 0,-1-1 0,13 3 0,-5-2 192,0-1 0,0 0-1,1-1 1,-1-1 0,0-1 0,0 0-1,1-1 1,-1-1 0,0 0 0,0-1 0,0-1-1,0 0 1,-1-1 0,0-1 0,0-1-1,0 0 1,-1-1 0,0 0 0,0-1 0,19-17-1,-18 13 20,0-1-1,-2-1 1,1 0-1,-2-1 1,0-1-1,-1 1 1,0-2-1,-2 0 1,0 0-1,-1 0 1,-1-1-1,0-1 1,-2 1-1,0-1 1,-1 0-1,1-26 1,-4 29-146,-1 0 0,0 0 0,-1 0 0,-1 0 0,-1 0 0,0 0 0,-1 1 0,-12-32 0,13 40-123,-1 2-1,0-1 0,0 0 0,0 1 0,0-1 0,-1 1 0,0 1 0,-1-1 1,1 1-1,-1 0 0,0 0 0,0 0 0,-1 1 0,1 0 0,-1 0 0,0 1 1,0 0-1,0 0 0,-1 0 0,1 1 0,-1 0 0,-8-1 0,6 2-252,-1 1 0,0-1 0,0 2-1,1-1 1,-1 2 0,0-1-1,1 1 1,-1 1 0,1 0 0,0 1-1,-17 7 1,1 3-2022,1 1 0,1 1-1,-24 21 1,4-1-5960</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7:50.970"/>
    </inkml:context>
    <inkml:brush xml:id="br0">
      <inkml:brushProperty name="width" value="0.025" units="cm"/>
      <inkml:brushProperty name="height" value="0.025" units="cm"/>
    </inkml:brush>
  </inkml:definitions>
  <inkml:trace contextRef="#ctx0" brushRef="#br0">2385 405 5349,'0'0'326,"4"-12"-209,5-11 518,1 1 1,22-35-1,-31 56-415,1-1 1,-1 0-1,0 0 0,1 0 1,-1 0-1,0 0 1,0 0-1,0-1 0,-1 1 1,1 0-1,0 0 0,-1-1 1,0 1-1,1-1 0,-1 1 1,0 0-1,0-1 1,0 1-1,-1 0 0,1-1 1,0 1-1,-1 0 0,0-1 1,1 1-1,-1 0 0,0 0 1,0 0-1,0 0 1,-1 0-1,1 0 0,0 0 1,-1 0-1,1 0 0,-1 0 1,-2-1-1,-5-4-33,-2 1 0,1 0-1,-1 1 1,1 0 0,-24-7 0,5 1-257,-41-18-339,0 3 0,-2 4 0,-1 3-1,0 3 1,-124-11 0,34 20 1218,0 8 0,-1 6 0,2 8 0,0 6 1,1 8-1,-211 66 0,335-83-804,1 1 0,1 2 0,0 1 0,1 2 0,-52 35 1,73-44-17,1 2 0,0-1 0,1 1 0,0 1 0,0 0 0,2 0 0,-1 1 0,2 0 0,-1 1 0,2 0 0,0 0 1,1 1-1,0 0 0,1 0 0,1 0 0,-3 21 0,4-20-1,1-1 0,1 1 0,0 0 1,1 0-1,1 0 0,1 0 0,0 0 0,1-1 0,0 1 0,2-1 1,-1 0-1,2 0 0,0 0 0,1-1 0,1 0 0,0 0 0,0-1 0,2 0 1,-1 0-1,2-1 0,-1-1 0,2 0 0,0 0 0,0-1 0,1 0 1,26 14-1,-10-9 10,2-2 1,-1-1-1,2-2 1,-1-1-1,1-1 1,1-2-1,48 4 1,238-6 213,-271-5-172,177-9 20,0-9 1,437-98-1,-535 83 115,156-64 0,-205 64 0,-1-3 1,-2-3-1,70-50 1,-129 80 120,-1-2 0,-1 0 1,0 0-1,0-1 0,-2-1 0,1 0 0,18-29 0,-28 38-158,0-1-1,0 1 0,-1-1 0,1 0 0,-1 0 0,-1 0 0,1 0 0,-1 0 0,0 0 1,0 0-1,-1 0 0,0-1 0,0 1 0,0 0 0,-1 0 0,0 0 0,0 0 1,0 0-1,-1 0 0,0 0 0,0 0 0,-1 0 0,0 1 0,0-1 0,0 1 0,0 0 1,-6-6-1,-4-4-43,-1 0 0,-1 2-1,-1 0 1,1 0 0,-2 1 0,0 1 0,0 1 0,-1 1 0,-34-13 0,0 2-174,-2 4 0,-75-15 0,-8 12-957,-1 6 0,-197 7 0,92 4-3998,129-5-587</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7:55.304"/>
    </inkml:context>
    <inkml:brush xml:id="br0">
      <inkml:brushProperty name="width" value="0.025" units="cm"/>
      <inkml:brushProperty name="height" value="0.025" units="cm"/>
    </inkml:brush>
  </inkml:definitions>
  <inkml:trace contextRef="#ctx0" brushRef="#br0">1565 192 7399,'1'-13'-176,"0"11"63,0-3 289,0-1 0,-1 1-1,1 0 1,-1-1-1,0 1 1,0-1-1,0 1 1,-1 0-1,0 0 1,0-1-1,0 1 1,-1 0-1,0 0 1,0 0 0,0 0-1,0 0 1,-1 0-1,0 1 1,0 0-1,0-1 1,0 1-1,-1 0 1,0 0-1,-8-6 1,-1 3 205,0 0 1,0 1-1,-1 1 1,0 0-1,0 1 1,-1 0-1,1 2 0,-1-1 1,-15 1-1,-15 0 752,-79 7 0,55 4-357,1 2 0,-104 32 0,-129 62 1066,252-85-1747,1 2 1,1 1 0,1 3 0,1 2-1,1 2 1,-49 43 0,73-55-36,0 2-1,2-1 1,0 2-1,2 1 1,0 0 0,1 0-1,1 2 1,2 0 0,0 0-1,1 1 1,2 1 0,1 0-1,-10 51 1,14-57-58,2 1 0,1-1 0,0 0-1,1 1 1,2-1 0,0 0 0,1 1 0,1-1 0,0-1 0,2 1-1,0-1 1,2 0 0,0 0 0,1-1 0,0 0 0,2 0 0,0-1-1,1-1 1,1 0 0,0 0 0,1-1 0,31 25 0,-14-17 32,1-1 0,0-2 0,2-1 0,0-2 0,1-1 0,1-2 0,0-1 0,1-2 0,52 9 0,1-6 504,0-4 0,169-3 0,-187-10-375,-1-2 0,1-4 1,-1-3-1,-1-3 0,0-3 1,95-37-1,-124 37 65,-1-2-1,-1-1 1,-1-2-1,64-50 1,-78 53 47,-1-2-1,-1 0 1,0-2 0,-2-1-1,-1 0 1,-1-1 0,21-41-1,-28 45-99,-2 0-1,0-1 1,-1 0-1,-2-1 1,0 0-1,-1 0 1,2-39-1,-6 49-87,-1 0 1,-1 0-1,0 0 1,-1 0-1,0 0 0,-1 0 1,-1 0-1,0 0 1,0 1-1,-2 0 0,0 0 1,0 0-1,-1 1 1,-12-16-1,6 13-64,0 0 0,-1 0 0,-1 2-1,0 0 1,-1 0 0,-1 2 0,-32-18 0,21 15-3,-1 2 0,0 1-1,-1 1 1,-43-8 0,-16 5-4,-1 4 1,-132 3-1,200 6-16,-290 17-2292,186-6-242,62-11-5981,62 0 7213,0-1 0,0 1 0,1 0 0,-1-1 0,0 0-1,1 1 1,-1-1 0,1 0 0,-1 0 0,1 0 0,-1 0 0,-2-2-1</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8:15.234"/>
    </inkml:context>
    <inkml:brush xml:id="br0">
      <inkml:brushProperty name="width" value="0.025" units="cm"/>
      <inkml:brushProperty name="height" value="0.025" units="cm"/>
    </inkml:brush>
  </inkml:definitions>
  <inkml:trace contextRef="#ctx0" brushRef="#br0">13687 368 13293,'-14'-5'137,"-1"0"1,0 1 0,-1 1-1,1 0 1,0 1 0,-1 1-1,1 1 1,-1 0-1,0 1 1,1 0 0,0 1-1,-1 1 1,-14 5 0,-30 10-72,0-2 0,-1-3 0,0-2 1,-81 3-1,-727 4 3012,-2-44-1261,850 26-1756,-1197-32 1314,126 19-72,1-47-1367,448-5-14,-173-13 27,-416 2 189,160 12 237,-323 29-663,1207 46 533,2 8 0,-193 45 0,-354 134 498,523-135-741,-181 62 8,316-96-5,1 3 0,1 4 0,-70 45 0,113-61-4,0 1 0,2 2 0,0 1 0,2 1 0,-40 47 0,55-58-9,1 1 0,0 0 0,0 1 0,2 0 0,0 0 0,1 1 0,1 0 0,0 0 0,1 1 0,1-1 0,1 1 0,0 0 0,1 22 0,2-31-7,1 0 1,1-1 0,0 1 0,0-1-1,1 0 1,0 0 0,0 0-1,1 0 1,0 0 0,0-1 0,1 1-1,-1-1 1,2 0 0,-1-1 0,1 1-1,0-1 1,1 0 0,-1-1-1,1 0 1,0 0 0,9 5 0,20 11-80,0-2 0,2-1 0,43 14 0,-62-25 84,303 112-19,343 78 0,17-83-6,-269-53 38,-247-33 2,494 79-3,6-42-9,361-52 100,-160-5-5,967-29 29,-666-37 22,92-5 251,280 18 411,-1429 45-801,655-15-47,-593 2 33,-1-7-1,238-59 0,-150-3 20,-229 70 1,-1-2-1,0-1 0,0-2 1,-2-1-1,0-1 0,26-23 1,-43 31 53,0-1-1,-1 0 1,0 0 0,-1-1 0,-1 0 0,0-1 0,0 0 0,-2 0 0,0 0 0,0-1 0,-1 0-1,3-19 1,-3 5 88,-1 1-1,-1-1 1,-2-1-1,0 1 0,-7-49 1,1 50-126,-2 1-1,0 0 1,-1 1-1,-2 0 1,-1 1 0,-1-1-1,-20-31 1,-15-16 19,-59-68 1,53 76-47,-2 3 0,-3 1 1,-3 4-1,-2 2 1,-89-59-1,103 82-356,-3 2 1,0 3-1,-2 2 0,0 2 1,-2 3-1,0 2 0,-1 3 1,-77-11-1,-75 8-3151,-20 14-2861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152"/>
    </inkml:context>
    <inkml:brush xml:id="br0">
      <inkml:brushProperty name="width" value="0.025" units="cm"/>
      <inkml:brushProperty name="height" value="0.025" units="cm"/>
      <inkml:brushProperty name="color" value="#E71224"/>
    </inkml:brush>
  </inkml:definitions>
  <inkml:trace contextRef="#ctx0" brushRef="#br0">204 12 20307,'0'0'3342,"-9"-2"-43,5 1-3043,0-1-64,-1 1 0,0-1 0,0 1 0,1 0 0,-1 1 0,0-1 0,0 1 0,0 0-1,0 0 1,0 1 0,0-1 0,0 1 0,0 0 0,0 0 0,1 1 0,-1-1 0,0 1 0,-5 4 0,-2 2 44,0 1 1,1 0-1,-16 16 1,24-21-200,0-1 0,0 1 0,0 0-1,0 0 1,1 0 0,-1 0 0,1 1 0,0-1 0,1 0 0,-1 1 0,1 0 0,0-1 0,0 1 0,0 8 0,1-11-38,0-1 0,1 0 1,-1 1-1,1-1 1,0 1-1,-1-1 0,1 0 1,0 0-1,0 1 0,0-1 1,0 0-1,0 0 1,0 0-1,0 0 0,0 0 1,1 0-1,-1 0 1,0-1-1,1 1 0,-1 0 1,0-1-1,1 1 0,-1-1 1,1 1-1,-1-1 1,1 0-1,-1 1 0,1-1 1,2 0-1,57 4-140,-46-4 39,29 1-466,-25-1 294,-1 0-1,0 2 0,1 0 1,-1 0-1,21 7 1,-38-9 282,0 1-1,1-1 1,-1 0 0,1 0 0,-1 1 0,0-1 0,0 1 0,1-1 0,-1 1 0,0 0 0,0-1 0,1 1-1,-1 0 1,0 0 0,0 0 0,0 0 0,0 0 0,0 0 0,-1 0 0,1 0 0,0 0 0,0 0 0,-1 1 0,1-1-1,0 0 1,-1 1 0,0-1 0,1 0 0,-1 1 0,0-1 0,1 0 0,-1 1 0,0-1 0,0 0 0,0 1-1,0-1 1,0 1 0,-1-1 0,1 0 0,0 1 0,-1-1 0,1 0 0,-1 1 0,1-1 0,-1 0 0,0 0 0,1 1-1,-1-1 1,0 0 0,0 0 0,0 0 0,0 0 0,-1 1 0,-5 6 348,-1 0 0,0-1 0,0 0-1,0 0 1,-14 7 0,-4 1-189,-53 23 0,70-34-168,1-1 1,-1 0 0,0 0 0,-1-1-1,1 0 1,0-1 0,0 0 0,-1 0-1,1-1 1,-13-1 0,22 0 1,-1 1-1,0 0 1,1-1-1,-1 1 1,1 0-1,-1-1 1,1 1 0,-1-1-1,1 1 1,-1-1-1,1 1 1,0-1-1,-1 1 1,1-1-1,0 0 1,-1 1 0,1-1-1,0 1 1,0-1-1,0 0 1,-1 1-1,1-1 1,0 0 0,0 1-1,0-1 1,0 1-1,0-1 1,0 0-1,0 1 1,0-1 0,1 0-1,-1 0 1,7-22-95,-3 15-480,1 1 1,1-1-1,-1 1 0,12-10 0,60-47-9651,-58 50 7293,29-22-5758</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08.497"/>
    </inkml:context>
    <inkml:brush xml:id="br0">
      <inkml:brushProperty name="width" value="0.025" units="cm"/>
      <inkml:brushProperty name="height" value="0.025" units="cm"/>
    </inkml:brush>
  </inkml:definitions>
  <inkml:trace contextRef="#ctx0" brushRef="#br0">318 516 5701,'-21'-13'593,"2"-1"0,-1-1 0,2-1 0,0-1 0,1-1 0,1 0 0,1-1 0,0 0 0,1-2 0,1 1 0,-19-44 0,-59-187 8221,84 241-7013,6 15-95,4 19-931,12 16-518,2-1 1,1-1 0,2 0 0,39 54 0,-56-87-245,106 149 397,137 146 0,-1-1 772,-188-223-558,-4 3 1,45 89 0,-87-148-772,0 1 0,-2 0 0,-1 1 1,0 0-1,5 28 0,-13-50 88,0 1 1,1-1-1,-1 1 1,0-1-1,0 1 1,1-1-1,-1 1 1,0-1-1,0 1 1,0-1-1,0 1 1,0-1-1,0 1 1,0-1-1,0 1 1,0 0-1,0-1 1,0 1-1,0-1 1,0 1-1,0-1 0,-1 1 1,1-1-1,0 1 1,0-1-1,-1 1 1,1-1-1,0 1 1,-1-1-1,1 1 1,0-1-1,-1 0 1,1 1-1,-1-1 1,1 1-1,-1-1 1,1 0-1,0 0 1,-1 1-1,1-1 1,-1 0-1,0 0 1,1 0-1,-1 1 1,1-1-1,-1 0 0,1 0 1,-1 0-1,1 0 1,-1 0-1,1 0 1,-1 0-1,0 0 1,1 0-1,-1 0 1,1-1-1,-1 1 1,1 0-1,-1 0 1,1 0-1,-1-1 1,1 1-1,-1 0 1,1-1-1,-1 1 1,0-1-1,-31-24-2309,-98-116-8100,77 86 3517</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08.840"/>
    </inkml:context>
    <inkml:brush xml:id="br0">
      <inkml:brushProperty name="width" value="0.025" units="cm"/>
      <inkml:brushProperty name="height" value="0.025" units="cm"/>
    </inkml:brush>
  </inkml:definitions>
  <inkml:trace contextRef="#ctx0" brushRef="#br0">39 344 4837,'0'0'9363,"-7"8"-7030,6-7-2296,-1 1 134,-1 1-1,0-1 1,1 0 0,0 1 0,0 0 0,0 0 0,0-1 0,0 1-1,0 0 1,1 0 0,-1 1 0,1-1 0,0 0 0,0 0-1,0 1 1,0-1 0,1 1 0,0-1 0,-1 0 0,1 1 0,0-1-1,1 1 1,-1-1 0,1 1 0,-1-1 0,1 0 0,0 1-1,0-1 1,0 0 0,1 0 0,3 6 0,8 11 428,2-1 1,0-1-1,1 0 1,1-2 0,1 0-1,27 20 1,128 76 1613,-136-90-1843,-9-4 99,-19-11-138,0-1-1,1 0 0,0 0 1,-1-1-1,1-1 1,1 0-1,-1 0 0,21 4 1,-30-8-318,1 0 0,-1 0 1,1 0-1,-1 0 0,1 0 0,-1-1 0,1 1 1,-1-1-1,1 1 0,-1-1 0,1 0 1,-1 1-1,0-1 0,1 0 0,-1 0 0,0 0 1,0 0-1,0 0 0,0 0 0,0 0 1,0 0-1,0 0 0,0-1 0,0 1 1,0 0-1,-1-1 0,1 1 0,0-3 0,12-47 110,-13 47-122,8-70-365,-4-1-1,-6-94 1,-1 103-726,2 0 1,4 0 0,17-108 0,-12 142-5985</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1.903"/>
    </inkml:context>
    <inkml:brush xml:id="br0">
      <inkml:brushProperty name="width" value="0.025" units="cm"/>
      <inkml:brushProperty name="height" value="0.025" units="cm"/>
    </inkml:brush>
  </inkml:definitions>
  <inkml:trace contextRef="#ctx0" brushRef="#br0">10 239 7111,'-3'-45'11638,"1"23"-3758,9 52-5778,22 192-1776,-7-34 640,-9-145-210,-1-28-239,-11-15-495,0 0 0,-1 0 0,1 0 0,-1-1 0,1 1 1,0 0-1,-1 0 0,1 0 0,-1-1 0,1 1 0,-1 0 0,1-1 1,-1 1-1,1-1 0,-1 1 0,1 0 0,-1-1 0,1 1 0,-1-1 1,1 1-1,-1-1 0,0 1 0,1-1 0,-1 0 0,0 1 1,0-1-1,0 1 0,1-1 0,-1 0 0,0 0 0,5-14 51,-1 1 0,0 0 1,-1-1-1,-1 0 0,-1 1 0,1-17 0,-5-97 193,2 107-259,-1-17-7,-2 0 0,-1 0 0,-2 0 0,-2 0 0,-1 1 0,-2 1 0,-1 0 0,-24-44 0,37 79 0,0 1 0,0-1 0,-1 1 0,1-1 0,0 1 0,0-1 0,0 1 0,-1-1 0,1 1 0,0-1 0,-1 1 0,1 0 0,0-1 0,-1 1 0,1-1 0,0 1 0,-1 0 0,1-1 0,-1 1 0,1 0 0,-1 0 0,1-1 0,-1 1 0,1 0 0,-1 0 0,1 0 0,-1-1 0,1 1 0,-1 0 0,1 0 0,-1 0 0,0 0 0,-5 18 0,5 45 0,1-53 0,3 48 0,2 1 0,3-1 0,2-1 0,3 1 0,22 62 0,-30-109 0,-1 0 0,1 0 0,1 0 0,11 16 0,-17-26 0,1 1 0,0-1 0,0 0 0,0 1 0,0-1 0,0 0 0,0 0 0,0 1 0,0-1 0,0 0 0,1 0 0,-1 0 0,0-1 0,1 1 0,-1 0 0,1 0 0,-1-1 0,1 1 0,-1-1 0,1 1 0,-1-1 0,1 0 0,-1 1 0,1-1 0,0 0 0,-1 0 0,1 0 0,-1 0 0,1 0 0,0-1 0,-1 1 0,1-1 0,-1 1 0,1-1 0,-1 1 0,1-1 0,-1 0 0,0 1 0,1-1 0,-1 0 0,0 0 0,1 0 0,-1 0 0,0 0 0,2-2 0,3-6 0,-1 1 0,1-1 0,-1 0 0,-1-1 0,0 1 0,0-1 0,-1 1 0,0-1 0,2-15 0,11-96 0,-12-49 0,3 281 0,1-25 0,-8-64 0,1 1 0,0-1 0,1 0 0,7 31 0,-9-52 0,0 0 0,1 0 0,-1 0 0,0 0 0,0 0 0,0 0 0,1 0 0,-1 0 0,1 0 0,-1 0 0,1 0 0,-1 0 0,1 0 0,-1 0 0,1 0 0,0 0 0,-1 0 0,1-1 0,0 1 0,0 0 0,0 0 0,0-1 0,0 1 0,0-1 0,-1 1 0,1-1 0,2 1 0,-2-1 0,1-1 0,-1 1 0,0-1 0,0 0 0,1 1 0,-1-1 0,0 0 0,0 0 0,0 0 0,0 0 0,0 0 0,0 0 0,0 0 0,0 0 0,0 0 0,-1 0 0,2-3 0,26-59 0,-8-34 0,-16 72 0,1 0 0,11-33 0,-16 59 0,0-1 0,0 0 0,0 0 0,0 1 0,0-1 0,0 0 0,0 0 0,1 0 0,-1 1 0,0-1 0,0 0 0,0 0 0,1 0 0,-1 1 0,0-1 0,0 0 0,0 0 0,1 0 0,-1 0 0,0 0 0,0 1 0,1-1 0,-1 0 0,0 0 0,0 0 0,1 0 0,-1 0 0,0 0 0,0 0 0,1 0 0,-1 0 0,0 0 0,0 0 0,1 0 0,-1 0 0,0 0 0,1 0 0,-1 0 0,0 0 0,0-1 0,1 1 0,-1 0 0,0 0 0,0 0 0,0 0 0,1 0 0,-1-1 0,0 1 0,0 0 0,0 0 0,0 0 0,1-1 0,-1 1 0,0 0 0,0 0 0,0-1 0,0 1 0,6 25 0,-6-25 0,12 77 0,-5-22 0,17 59 0,-22-109 0,-1 0 0,1 0 0,0 0 0,0-1 0,1 1 0,3 6 0,-5-11 0,-1 1 0,1 0 0,0 0 0,-1-1 0,1 1 0,0-1 0,-1 1 0,1 0 0,0-1 0,-1 0 0,1 1 0,0-1 0,0 1 0,0-1 0,-1 0 0,1 1 0,0-1 0,0 0 0,0 0 0,0 0 0,0 0 0,0 0 0,0 0 0,-1 0 0,1 0 0,0 0 0,0 0 0,0 0 0,0-1 0,0 1 0,-1 0 0,1 0 0,0-1 0,0 1 0,0-1 0,-1 1 0,1-1 0,0 1 0,0-1 0,-1 1 0,1-1 0,-1 0 0,1 1 0,-1-1 0,1 0 0,0-1 0,6-8-141,0 0-1,-1 0 1,-1 0 0,1-1-1,-2 0 1,1 0 0,-2 0-1,4-16 1,-1-4-1561,-1 1-1,2-33 1,-5-2-7262</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2.449"/>
    </inkml:context>
    <inkml:brush xml:id="br0">
      <inkml:brushProperty name="width" value="0.025" units="cm"/>
      <inkml:brushProperty name="height" value="0.025" units="cm"/>
    </inkml:brush>
  </inkml:definitions>
  <inkml:trace contextRef="#ctx0" brushRef="#br0">99 0 15503,'0'0'1873,"5"9"-2075,-2-4 340,-1 0 1,1 0 0,-1 1 0,0-1 0,0 1-1,-1-1 1,0 1 0,0 0 0,0 0 0,0-1-1,-1 1 1,0 0 0,-1 0 0,1 0 0,-2 5-1,-2 22 891,1 0 0,2 0-1,1 0 1,2 0 0,1 0-1,1 0 1,2-1 0,1 0-1,2 0 1,1 0 0,2-1-1,25 49 1,-37-80-1029,-1 1 0,1-1 0,0 1 0,0-1 0,-1 1 0,1-1 0,-1 1 0,1-1 0,0 1 0,-1-1 0,1 1 0,-1-1 0,1 0 0,-1 1 0,1-1 0,-1 0 0,1 1 0,-1-1 0,1 0 0,-1 0 0,1 0 0,-1 1 0,0-1 0,1 0 0,-1 0 0,1 0 0,-1 0 0,0 0 0,1 0 0,-1 0 0,1 0 0,-1-1 0,0 1 0,1 0 0,-2 0 0,-25-1 0,20-1-26,-1 0 1,1 0-1,0-1 0,-1 0 1,2 0-1,-1 0 0,0-1 1,1 0-1,-1 0 0,1-1 1,0 0-1,0 0 0,1 0 1,0-1-1,0 0 0,-5-7 1,4 6 13,1-1 1,1 0 0,-1 0 0,1 0 0,1 0 0,0 0 0,0-1-1,0 1 1,1-1 0,0 0 0,1 0 0,0 0 0,0-13-1,2 19 26,-1 0 0,1 1-1,-1-1 1,1 0 0,0 0-1,0 0 1,0 1 0,0-1-1,0 0 1,1 1-1,-1-1 1,1 1 0,0 0-1,0-1 1,0 1 0,0 0-1,0 0 1,0 0-1,1 1 1,-1-1 0,0 0-1,6-2 1,4-1 36,1 0 1,0 1-1,26-6 1,-30 8-40,1 0 0,-1 0 0,0-1 0,0-1 0,0 1 0,9-6 0,-16 7-10,0 0-1,-1 0 1,1 1 0,-1-1-1,0 0 1,0 0-1,1 0 1,-1 0 0,0 0-1,-1-1 1,1 1 0,0 0-1,-1 0 1,1-1 0,-1 1-1,0 0 1,0-3 0,0-48-457,-2 30-242,2-2-2219,1-40-9947,1 37 4931</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2.948"/>
    </inkml:context>
    <inkml:brush xml:id="br0">
      <inkml:brushProperty name="width" value="0.025" units="cm"/>
      <inkml:brushProperty name="height" value="0.025" units="cm"/>
    </inkml:brush>
  </inkml:definitions>
  <inkml:trace contextRef="#ctx0" brushRef="#br0">3 0 8552,'0'0'18594,"-1"12"-16966,-1 70-434,10 89 1,-4-131-874,2 0-1,1 0 1,3-1 0,20 58 0,-4-53-321,-26-44 0,1 1 0,-1 0 0,1 0 0,-1 0 0,1-1 0,-1 1 0,1 0 0,0 0 0,-1-1 0,1 1 0,0-1 0,0 1 0,-1 0 0,1-1 0,0 1 0,0-1 0,0 0 0,0 1 0,0-1 0,0 0 0,-1 0 0,1 1 0,0-1 0,0 0 0,0 0 0,0 0 0,0 0 0,0 0 0,0 0 0,0 0 0,0-1 0,0 1 0,0 0 0,0 0 0,0-1 0,-1 1 0,1-1 0,0 1 0,0-1 0,0 1 0,-1-1 0,1 1 0,0-1 0,0 0 0,-1 1 0,1-1 0,0 0 0,-1 1 0,1-3 0,2-3 0,0 0 0,-1-1 0,0 1 0,0-1 0,0 0 0,-1 1 0,0-1 0,-1 0 0,1 0 0,-2-9 0,-7-73 0,5 70 0,-1 0 0,-1 1 0,0-1 0,-1 1 0,-1 0 0,-1 1 0,-12-21 0,20 93 0,2-50 0,-1 0 0,1 0 0,0 0 0,0 0 0,0-1 0,0 1 0,1-1 0,0 1 0,0-1 0,0 0 0,0 0 0,1 0 0,0-1 0,0 1 0,0-1 0,0 0 0,7 4 0,-8-5 0,0-1 0,0 0 0,0 0 0,0 0 0,0 0 0,1-1 0,-1 1 0,0-1 0,1 1 0,-1-1 0,0 0 0,0-1 0,1 1 0,-1-1 0,0 1 0,1-1 0,-1 0 0,0 0 0,0 0 0,0-1 0,0 1 0,0-1 0,0 1 0,-1-1 0,1 0 0,0 0 0,-1 0 0,4-5 0,2-1 0,0-1 0,-1-1 0,0 1 0,-1-1 0,0 0 0,-1-1 0,0 1 0,0-1 0,-1 0 0,-1 0 0,0 0 0,0-1 0,-1 1 0,0-1 0,-1 1 0,-1-15 0,0 26 0,0-1 0,0 1 0,1-1 0,-1 1 0,0-1 0,0 1 0,0-1 0,0 1 0,0-1 0,-1 1 0,1-1 0,0 1 0,0-1 0,0 1 0,0-1 0,-1 1 0,1-1 0,0 1 0,0-1 0,-1 1 0,1-1 0,0 1 0,-1 0 0,1-1 0,0 1 0,-1 0 0,1-1 0,0 1 0,-1 0 0,1 0 0,-1-1 0,1 1 0,-1 0 0,1 0 0,-1 0 0,1-1 0,-1 1 0,1 0 0,-1 0 0,1 0 0,-1 0 0,1 0 0,-1 0 0,1 0 0,-1 0 0,0 0 0,0 1 0,-1-1 0,0 1 0,1 0 0,-1-1 0,1 1 0,-1 0 0,1 0 0,0 0 0,-1 0 0,1 0 0,0 1 0,0-1 0,0 0 0,-2 2 0,-2 7 0,-1 0 0,2 0 0,-1 1 0,1-1 0,1 1 0,0 0 0,1 0 0,-3 20 0,3-11 0,1 1 0,1-1 0,1 1 0,4 20 0,-4-36 8,1 1 1,0-1-1,0 0 1,0 0-1,1 0 0,0 0 1,0 0-1,0-1 1,1 1-1,-1-1 0,1 0 1,0 0-1,0 0 1,1-1-1,-1 1 0,1-1 1,-1 0-1,1 0 1,0-1-1,0 0 0,1 1 1,-1-2-1,9 3 1,-10-2-39,0-1 0,0 0 1,-1-1-1,1 1 0,0-1 1,0 1-1,0-1 0,0 0 1,0-1-1,0 1 1,0-1-1,0 1 0,0-1 1,-1 0-1,1-1 0,0 1 1,0-1-1,-1 1 0,1-1 1,-1 0-1,0-1 1,0 1-1,1 0 0,-2-1 1,1 0-1,0 0 0,0 0 1,-1 0-1,1 0 0,-1 0 1,0 0-1,0-1 1,2-6-1,1-19-4892,-4-6-4372</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3.277"/>
    </inkml:context>
    <inkml:brush xml:id="br0">
      <inkml:brushProperty name="width" value="0.025" units="cm"/>
      <inkml:brushProperty name="height" value="0.025" units="cm"/>
    </inkml:brush>
  </inkml:definitions>
  <inkml:trace contextRef="#ctx0" brushRef="#br0">1 1 16816,'0'0'14061</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3.620"/>
    </inkml:context>
    <inkml:brush xml:id="br0">
      <inkml:brushProperty name="width" value="0.025" units="cm"/>
      <inkml:brushProperty name="height" value="0.025" units="cm"/>
    </inkml:brush>
  </inkml:definitions>
  <inkml:trace contextRef="#ctx0" brushRef="#br0">0 486 15310,'0'0'10256,"2"9"-6077,7 24-1776,-9-32-2388,0-1 1,0 1-1,0-1 0,0 1 1,0-1-1,1 0 1,-1 1-1,0-1 1,0 0-1,1 1 0,-1-1 1,0 0-1,1 1 1,-1-1-1,0 0 0,1 0 1,-1 1-1,0-1 1,1 0-1,-1 0 1,1 0-1,-1 1 0,0-1 1,1 0-1,-1 0 1,1 0-1,-1 0 1,1 0-1,-1 0 0,0 0 1,1 0-1,-1 0 1,1 0-1,-1 0 1,1 0-1,-1 0 0,0 0 1,1 0-1,-1-1 1,1 1-1,-1 0 0,0 0 1,1 0-1,0-1 1,13-14-91,-4-2 75,0-1 0,-1 0 0,-1-1 0,-1 0 0,8-32 0,15-104 0,-26 132 0,5-65 0,-7 58 0,9-47 0,-11 77 0,0 0 0,0 0 0,0 0 0,0 0 0,0-1 0,0 1 0,0 0 0,0 0 0,0 0 0,0 0 0,0 0 0,0 0 0,0-1 0,0 1 0,0 0 0,0 0 0,0 0 0,0 0 0,0 0 0,0 0 0,0 0 0,0 0 0,0-1 0,0 1 0,0 0 0,0 0 0,0 0 0,0 0 0,1 0 0,-1 0 0,0 0 0,0 0 0,0 0 0,0 0 0,0 0 0,0 0 0,0-1 0,0 1 0,1 0 0,-1 0 0,0 0 0,0 0 0,0 0 0,0 0 0,0 0 0,0 0 0,0 0 0,1 0 0,-1 0 0,0 0 0,0 0 0,0 0 0,0 0 0,0 1 0,0-1 0,0 0 0,0 0 0,1 0 0,-1 0 0,0 0 0,0 0 0,0 0 0,0 0 0,0 0 0,4 9 0,39 194 0,-8-25 0,-35-176-15,1 0 0,-1 1 0,1-1-1,0 0 1,0 1 0,0-1 0,0 0 0,0 0 0,0 0 0,1 0 0,1 3-1,-2-5-1,-1 0-1,0 0 0,1 1 0,-1-1 0,1 0 0,-1 0 0,1 0 0,-1 0 0,0 0 0,1 1 0,-1-1 0,1 0 0,-1 0 0,1 0 0,-1 0 0,1 0 0,-1 0 1,0-1-1,1 1 0,-1 0 0,1 0 0,-1 0 0,1 0 0,-1 0 0,0-1 0,1 1 0,-1 0 0,0 0 0,1-1 0,-1 1 0,1 0 0,-1 0 0,0-1 0,0 1 0,1-1 1,3-4-395,-1 0 0,0 0 0,0-1 1,0 1-1,-1-1 0,0 0 0,2-8 1,9-39-5755,0-10-2093</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3.963"/>
    </inkml:context>
    <inkml:brush xml:id="br0">
      <inkml:brushProperty name="width" value="0.025" units="cm"/>
      <inkml:brushProperty name="height" value="0.025" units="cm"/>
    </inkml:brush>
  </inkml:definitions>
  <inkml:trace contextRef="#ctx0" brushRef="#br0">30 0 18514,'0'0'6753,"-4"15"-4079,-5 30-1612,2 1 1,2-1-1,0 56 0,11-76-1016,-6-25-43,0 1 0,0-1 0,1 0 0,-1 1 0,0-1 0,1 0 0,-1 0 0,0 1 0,1-1 0,-1 0 0,0 0 0,1 0 0,-1 1 0,0-1 0,1 0 0,-1 0 0,1 0 0,-1 0 0,0 0 0,1 0 0,-1 0 0,1 0 0,-1 0 0,0 0 0,1 0 0,-1 0 0,1 0 0,-1 0 0,0 0 0,1 0 0,0-1 0,1 0 22,0-1 0,0 0 0,0 1 0,0-1 0,0 0 1,0 0-1,-1 0 0,1 0 0,-1-1 0,1 1 0,-1 0 0,0-1 0,0 1 0,1-4 0,24-94 35,-14 50-88,-5 36-384,-1 23 165,2 30 143,-7-34 136,2 12-23,2 14 73,1 1 0,1-1 0,2-1 0,19 45 0,-25-68-69,1-1 0,-1 1 0,1-1 0,0 0 0,1 0 0,-1 0 0,1-1 0,0 1 0,1-1 0,-1 0 0,1-1 0,0 1 0,0-1 1,0-1-1,1 1 0,0-1 0,-1 0 0,1 0 0,0-1 0,0 0 0,0 0 0,1-1 0,-1 0 0,0 0 0,9 0 0,-91 22-13,55-18 0,-10 2 0,0-1 0,-46 4 0,76-10 0,-1 0 1,1 0-1,-1 0 1,1 0-1,-1 0 1,1 0-1,-1 0 1,1 0-1,-1 0 1,1 0-1,-1-1 1,1 1-1,-1 0 1,1 0-1,0 0 1,-1-1-1,1 1 1,-1 0-1,1 0 1,0-1-1,-1 1 1,1 0-1,-1-1 1,1 1-1,0-1 1,0 1-1,-1 0 1,1-1-1,0 1 1,0-1-1,-1 1 1,1-1-1,0 1 1,0-1-1,0 1 1,0-1-1,5-24-147,21-25-1856,-25 48 1594,23-39-6766,1-2-4441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4.664"/>
    </inkml:context>
    <inkml:brush xml:id="br0">
      <inkml:brushProperty name="width" value="0.025" units="cm"/>
      <inkml:brushProperty name="height" value="0.025" units="cm"/>
    </inkml:brush>
  </inkml:definitions>
  <inkml:trace contextRef="#ctx0" brushRef="#br0">1 225 13293,'0'0'17451,"20"-34"-15428,-20 34-2023,0-1 0,0 1 0,0-1 0,1 1 0,-1-1 0,0 1 0,0-1 0,1 1 0,-1 0 0,0-1 0,1 1 0,-1 0 0,0-1 0,1 1 0,-1 0 0,1-1 0,-1 1 0,1 0 0,-1 0 0,1-1 0,-1 1 0,0 0 0,1 0 0,-1 0 0,1 0 0,-1 0 0,1 0 0,-1 0 0,1 0 0,-1 0 0,1 0 0,-1 0 0,2 0 0,14 14 0,11 33 0,-24-42 0,51 102 0,76 223 0,-129-328 0,11 49 0,-11-50 0,-1 0 0,1 0 0,-1 1 0,1-1 0,-1 0 0,0 0 0,0 0 0,0 1 0,0-1 0,0 0 0,0 0 0,0 0 0,0 1 0,0-1 0,0 0 0,0 0 0,-1 0 0,1 0 0,-1 1 0,1-1 0,-1 0 0,1 0 0,-1 0 0,0 0 0,1 0 0,-1 0 0,0 0 0,0 0 0,0-1 0,1 1 0,-1 0 0,0 0 0,-2 0 0,-1 0 0,-1-1 0,1 0 0,0 0 0,0 0 0,0 0 0,-1-1 0,1 0 0,0 0 0,0 0 0,0 0 0,0-1 0,0 1 0,1-1 0,-1 0 0,0 0 0,1-1 0,-1 1 0,1-1 0,0 0 0,0 1 0,0-1 0,0-1 0,1 1 0,-1 0 0,1-1 0,0 1 0,0-1 0,0 0 0,0 1 0,0-1 0,1 0 0,0 0 0,-1-6 0,-1 0 0,2 0 0,0 0 0,0-1 0,0 1 0,2 0 0,-1 0 0,1 0 0,1 0 0,-1 0 0,2 0 0,-1 0 0,2 0 0,4-10 0,4-5 0,50-116 0,-56 122 0,-1 0 0,0-1 0,-1 0 0,-1 0 0,0-35 0,-3 24 0,-7-54 0,6 78 0,0-1 0,-1 0 0,0 1 0,0-1 0,-1 1 0,0 0 0,0 0 0,0 0 0,-1 0 0,0 1 0,-1 0 0,-9-12 0,14 18 0,-1-1 0,1 1 0,-1-1 0,1 1 0,-1-1 0,1 1 0,-1-1 0,1 1 0,-1-1 0,0 1 0,1 0 0,-1-1 0,0 1 0,1 0 0,-1 0 0,0-1 0,0 1 0,1 0 0,-1 0 0,0 0 0,0 0 0,1 0 0,-1 0 0,0 0 0,0 0 0,1 0 0,-1 0 0,0 1 0,0-1 0,1 0 0,-1 0 0,0 1 0,1-1 0,-1 0 0,0 1 0,1-1 0,-1 1 0,1-1 0,-1 1 0,1-1 0,-1 1 0,1-1 0,-1 1 0,1 0 0,-1-1 0,1 1 0,0 0 0,-1-1 0,1 1 0,0 0 0,-1-1 0,1 2 0,-11 45 0,10-40 0,-5 35 0,2 1 0,2 1 0,6 77 0,-4-117 0,1 0 0,-1 0 0,1 0 0,0-1 0,0 1 0,0 0 0,0-1 0,1 1 0,-1 0 0,1-1 0,0 0 0,0 1 0,0-1 0,1 0 0,-1 0 0,1 0 0,0-1 0,5 6 0,-5-7 0,-1-1 0,1 1 0,-1 0 0,1 0 0,-1-1 0,1 0 0,0 1 0,-1-1 0,1 0 0,0 0 0,-1 0 0,1-1 0,0 1 0,-1-1 0,1 1 0,-1-1 0,1 0 0,-1 0 0,1 0 0,-1 0 0,1-1 0,-1 1 0,0-1 0,0 1 0,0-1 0,0 0 0,3-2 0,24-25 0,28-24 0,-54 51 0,0 0 0,0 0 0,0 0 0,0 0 0,0 0 0,0 1 0,0-1 0,1 1 0,-1 0 0,1 0 0,-1 0 0,1 1 0,-1-1 0,1 1 0,-1 0 0,7 0 0,-8 1 0,0 0 0,0 0 0,0 0 0,0 0 0,0 1 0,-1-1 0,1 1 0,-1-1 0,1 1 0,-1-1 0,1 1 0,-1 0 0,0-1 0,0 1 0,1 0 0,-1 0 0,-1 0 0,1 0 0,1 4 0,13 48 0,-11-39 0,10 22-3655,-2-30-888,-11-7 4192,0 0-1,0-1 1,0 1-1,0-1 0,0 1 1,0-1-1,0 1 1,0-1-1,0 0 1,0 0-1,0 1 1,0-1-1,-1 0 0,1 0 1,0 0-1,-1 0 1,2-1-1,11-20-17889</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5.036"/>
    </inkml:context>
    <inkml:brush xml:id="br0">
      <inkml:brushProperty name="width" value="0.025" units="cm"/>
      <inkml:brushProperty name="height" value="0.025" units="cm"/>
    </inkml:brush>
  </inkml:definitions>
  <inkml:trace contextRef="#ctx0" brushRef="#br0">11 0 18802,'0'0'11435,"0"50"-8905,-4-19-2530,1 0 0,0-4 0,3-5 0,0-8 0,1-8 0,3-6-2178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524"/>
    </inkml:context>
    <inkml:brush xml:id="br0">
      <inkml:brushProperty name="width" value="0.025" units="cm"/>
      <inkml:brushProperty name="height" value="0.025" units="cm"/>
      <inkml:brushProperty name="color" value="#E71224"/>
    </inkml:brush>
  </inkml:definitions>
  <inkml:trace contextRef="#ctx0" brushRef="#br0">190 0 18546,'0'0'6886,"-10"2"-4697,-2 2-1863,1-1 0,0 2 0,0-1 0,0 2 0,1-1 0,-1 2 0,1-1 0,1 1 0,-1 1 0,1 0 0,0 0 0,1 0 0,-14 20 0,18-23-279,1-1 0,0 1 0,0-1 0,0 1 0,1 0-1,0 0 1,-3 11 0,4-15-41,1 1-1,0-1 1,0 0 0,0 1-1,1-1 1,-1 0-1,0 1 1,0-1-1,1 0 1,-1 0 0,1 1-1,-1-1 1,1 0-1,-1 0 1,1 0 0,0 1-1,0-1 1,-1 0-1,1 0 1,0 0 0,0 0-1,0-1 1,0 1-1,0 0 1,0 0 0,0 0-1,1-1 1,-1 1-1,0-1 1,0 1-1,1-1 1,-1 1 0,0-1-1,0 0 1,1 0-1,1 1 1,21 4-293,1-1 0,25 0 0,-34-3 54,1 0 1,-1 1 0,1 1-1,-1 1 1,0 0 0,27 11-1,-42-15 244,0 0-1,0 1 1,0-1-1,0 1 1,0 0-1,0-1 1,0 1-1,0-1 1,0 1-1,0 0 1,0 0-1,-1 0 1,1 0-1,0-1 1,-1 1-1,1 0 1,0 0-1,-1 0 1,1 0-1,-1 0 1,0 1-1,1-1 1,-1 0-1,0 0 1,1 0-1,-1 0 1,0 0-1,0 0 1,0 1-1,0-1 1,0 0-1,-1 0 1,1 0-1,0 0 1,0 0-1,-1 0 1,1 0-1,0 0 1,-1 1-1,1-1 1,-1 0-1,0-1 1,1 1-1,-1 0 1,0 0-1,0 0 1,1 0-1,-1 0 1,0-1 0,0 1-1,0 0 1,-1 0-1,-6 6 431,-1 0 1,0-1-1,-17 11 1,13-9-426,0-1 1,0 0-1,-1-1 1,0-1-1,0 0 1,0 0-1,0-1 1,-1-1-1,-24 2 1,38-5-59,1 0 0,-1 0 0,0 0 0,1 0 0,-1 0 0,0 0 0,1 0 0,-1-1 0,0 1 0,1 0 0,-1 0 0,0 0 0,1-1 0,-1 1 0,1 0 0,-1-1 0,0 1 0,1-1 0,-1 1 0,1 0 0,-1-1 0,1 1 0,0-1 0,-1 1 0,1-1 0,-1 0 0,1 1 0,0-1 0,0 1 0,-1-1 0,1-1 0,3-23-3321,-1 18 2108,1 1 0,0 0 1,0 0-1,0 0 0,1 1 1,4-7-1,12-5-8061</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39:16.271"/>
    </inkml:context>
    <inkml:brush xml:id="br0">
      <inkml:brushProperty name="width" value="0.025" units="cm"/>
      <inkml:brushProperty name="height" value="0.025" units="cm"/>
    </inkml:brush>
  </inkml:definitions>
  <inkml:trace contextRef="#ctx0" brushRef="#br0">35 535 11275,'-5'9'3656,"0"1"-3278,0 0 0,1-1-1,1 1 1,-1 1-1,2-1 1,-1 0 0,2 1-1,-1-1 1,1 1-1,1 0 1,0-1 0,1 1-1,0 0 1,3 17-1,12 22 1414,41 92-1,-11-33-27,48 174 1341,-57-160-2535,5-2-1,66 131 1,-96-230-551,0-1-1,1 0 1,1-1-1,1 0 1,1-1-1,26 24 0,-33-35-222,0-2-1,0 1 0,0-1 0,1 0 1,0-1-1,20 8 0,-20-10-298,-1-1 0,0 0 0,0 0 0,1-1 0,-1-1 0,1 1 0,-1-1 0,1-1 0,11-1 0,32-7-22,1 2 0,0 2 1,106 5-1,-71 14-515,0 4 0,0 4-1,104 39 1,-64-18 4496,-125-42-3162,1 1 0,0-1 1,0 0-1,0-1 0,0 1 1,0-1-1,0 0 0,0 0 1,0 0-1,0-1 0,-1 0 1,1 0-1,0 0 0,0 0 1,0-1-1,-1 0 0,1 0 1,-1 0-1,7-4 0,2-4 47,-1 0-1,-1-1 1,0 0 0,18-24-1,-14 17-237,44-54 330,-17 18-580,2 2 0,2 3 0,68-58 0,-113 107 164,1-1 1,-1 0 0,0 0-1,1 1 1,-1-1 0,1 0-1,-1 1 1,1-1 0,-1 1 0,1 0-1,-1 0 1,1-1 0,-1 1-1,1 0 1,0 0 0,-1 1-1,1-1 1,-1 0 0,1 0 0,-1 1-1,1-1 1,-1 1 0,1-1-1,-1 1 1,3 1 0,-3-1 0,1 0 0,-1-1-1,0 1 1,1 0 0,-1-1 0,0 1 0,1-1 0,-1 0 0,1 0-1,-1 1 1,1-1 0,-1 0 0,1 0 0,-1 0 0,1 0 0,-1 0 0,1-1-1,-1 1 1,1 0 0,-1-1 0,0 1 0,1-1 0,-1 0 0,0 1 0,1-1-1,-1 0 1,0 0 0,2-1 0,0 0-14,1-1 1,-1 1-1,1 0 0,-1 0 0,1 1 1,0-1-1,0 1 0,0 0 0,0 0 0,0 0 1,0 0-1,0 1 0,0 0 0,0 0 1,0 0-1,5 0 0,11 0-15,-18-1 23,1 1 0,-1-1 0,0 0 0,1-1 1,-1 1-1,0 0 0,1-1 0,-1 1 0,0-1 1,0 0-1,0 1 0,-1-1 0,1 0 0,0 0 0,-1 0 1,1-1-1,1-3 0,26-47 1029,-25 43-541,8-11-318,1 0 1,23-28-1,-27 38-142,1 0 1,-2-1-1,1 0 0,-2-1 1,0 0-1,0 0 1,-1-1-1,-1 0 0,0 0 1,3-17-1,-4-7-39,-1-1 0,-3 0 0,-1 0 0,-1 1 0,-3-1 0,-17-70 0,-88-222 0,42 144 0,46 117-258,-3 0-1,-4 2 1,-2 1-1,-56-88 1,85 151 266,-1 0 0,1-1 0,-1 1 0,0 1 0,-1-1 0,1 0 0,-1 1 0,1 0 0,-1 0 0,0 0 0,0 0 0,0 0 0,-1 1 0,1 0 0,0 0 0,-1 0 0,0 1 0,1-1 0,-1 1 0,0 0 0,0 0 0,0 1 0,0-1 0,0 1 0,1 0 0,-1 1 0,0-1 0,0 1 0,-9 2 0,-22 3 225,-1-2-1,1-2 1,-44-2-1,40-1-218,1 2 0,-64 9 0,-347 104 30,299-70-32,-1-6 0,-177 20 0,-13-45-12,340-13-62,1 0 0,0 0 0,0 0-1,-1 0 1,1 0 0,0 0 0,-1 0 0,1 0 0,0 0-1,0-1 1,-1 1 0,1 0 0,0-1 0,0 1 0,0-1 0,-1 0-1,1 1 1,0-1 0,0 0 0,-1 0 0,2-1-132,0 1 0,1 0 0,-1 0 0,0 0 0,1-1 0,-1 1 0,1 0 0,-1 0 0,1 0 0,0 0 0,-1 0 0,1 0 0,0 0 0,0 0 0,0 0 0,0 0 0,0 1 0,-1-1 0,1 0 0,1 1 0,0-2 0,33-22-7013</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40:15.301"/>
    </inkml:context>
    <inkml:brush xml:id="br0">
      <inkml:brushProperty name="width" value="0.025" units="cm"/>
      <inkml:brushProperty name="height" value="0.025" units="cm"/>
    </inkml:brush>
  </inkml:definitions>
  <inkml:trace contextRef="#ctx0" brushRef="#br0">15817 414 11979,'-76'-8'28,"-807"-113"622,477 44-1557,-491-30-1,-292 54 3147,263 15-554,-2199 29 509,3097 11-2176,-1733 107 1185,2 38-919,955-74-656,-241 26 171,8 45 817,234 42-250,586-118-429,-335 156 0,545-220 59,-32 14-9,1 1 0,1 3 0,-41 29 0,69-44 19,0 1-1,0-1 1,1 2-1,0-1 1,0 1-1,1 0 1,1 0-1,-1 1 1,1 0-1,1 0 1,0 1-1,1-1 1,0 1-1,0 0 1,1 0-1,-3 22 1,5-20-8,0 1 0,1 0-1,1 0 1,0 0 0,1 0 0,1-1 0,0 1 0,0-1 0,1 0-1,1 0 1,13 24 0,-7-19-9,0 0 0,1-1 0,1-1 0,1 0 0,0-1 0,2 0 0,20 16 0,1-5-8,1-2-1,1-1 0,1-2 1,1-2-1,0-2 1,80 23-1,-32-19 19,179 18 1,99-19 1,-131-10 4,880 117 198,39 3-43,-151-120-70,0-54 231,1794-5 245,-571 34-774,-260-102 601,1268-54 426,-2021 164-810,-676 10-13,-153-22-156,-339 13 121,0-2-1,-1-2 0,0-2 0,-1-2 1,0-1-1,51-27 0,-82 35 55,0-1-1,-1 0 1,0 0-1,0-1 1,-1 0-1,0-1 1,-1-1-1,0 0 1,0 0-1,-1-1 1,-1 0-1,14-25 1,-17 25 41,-1 0 1,1-1-1,-2 0 1,0 0-1,-1 0 1,0 0-1,-1-1 1,0 1-1,-1 0 1,-1-1-1,0 1 1,0 0-1,-2-1 1,-5-18-1,-1 4 47,-2 0 0,-1 1 0,-1 1 0,-1 0 0,-1 1 0,-2 0 0,-22-25 0,-7-4 197,-100-89 1,62 74 52,-2 3 0,-3 4 0,-2 5 0,-144-68 0,98 65-295,-2 6 1,-244-59-1,-313-3-1867,-1 66-2373,351 32 66,-8-7-3230</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8T09:40:59.420"/>
    </inkml:context>
    <inkml:brush xml:id="br0">
      <inkml:brushProperty name="width" value="0.025" units="cm"/>
      <inkml:brushProperty name="height" value="0.025" units="cm"/>
    </inkml:brush>
  </inkml:definitions>
  <inkml:trace contextRef="#ctx0" brushRef="#br0">1090 886 12908,'-27'0'512,"0"2"0,0 1 0,-41 9 0,40-4-973,1 2 0,0 0 0,0 2 0,1 1 0,1 1 0,0 1 0,1 1 0,1 1 0,-39 36 0,-28 35 742,-102 130 1,25 3 3143,130-170-2173,3 2 1,-40 82-1,65-116-1179,0 0-1,2 1 1,0 0-1,2 1 1,0-1 0,1 1-1,1 0 1,1 0-1,1 0 1,1 0-1,3 25 1,0-31-96,1 0-1,1 0 1,1 0-1,0-1 1,0 0-1,2 0 1,0 0-1,0-1 1,1-1 0,1 1-1,0-2 1,0 1-1,15 10 1,8 7-159,1-2-1,1-1 1,57 30 0,18 1 86,2-5 1,2-5-1,3-4 0,126 27 0,493 70-322,962 63 1243,-1037-134-662,-623-64-163,1370 143 58,4-39-20,2407 8 1254,-1801-156-666,-1-50 952,998 21-2108,-72 4 777,-1132-71 1890,-19-126-3905,-1107 109 628,-512 103 947,311-134-1,-406 146 265,-1-3-1,95-67 0,-144 88-26,-1-2 0,-1-1-1,-1-2 1,-1 0-1,-1-1 1,-1-1-1,-1-2 1,31-54-1,-45 67-14,0 0 0,-1 0 0,0-1 0,-1 1-1,-1-1 1,-1-1 0,0 1 0,-1 0 0,-1-1 0,-1 1-1,0-1 1,-1 1 0,0-1 0,-8-29 0,3 25 49,-1 1 0,-1 1 1,-1-1-1,-1 1 0,0 1 1,-1 0-1,-1 0 0,-1 1 0,-1 1 1,0 0-1,-18-16 0,-12-5 19,-1 2-1,-2 2 1,-1 2 0,-2 2-1,-54-24 1,-277-93-180,-730-163-282,-23 72 473,-591-60-34,-16 113-366,-650 87-2226,-2 81 2906,-350 87 1680,2 73-2379,1461-72-42,-2452 240 577,910 35-926,2804-345 672,-366 44-2089,17-9-2194</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976"/>
    </inkml:context>
    <inkml:brush xml:id="br0">
      <inkml:brushProperty name="width" value="0.025" units="cm"/>
      <inkml:brushProperty name="height" value="0.025" units="cm"/>
      <inkml:brushProperty name="color" value="#E71224"/>
    </inkml:brush>
  </inkml:definitions>
  <inkml:trace contextRef="#ctx0" brushRef="#br0">36 204 14125,'0'0'9364,"8"-4"-5926,1-1-2823,-1 0-1,0 0 1,0-1 0,0 0 0,11-12 0,-16 14-481,0 1 1,0-1-1,0 0 0,0-1 1,0 1-1,-1 0 1,0-1-1,0 0 1,0 1-1,0-1 1,-1 0-1,0 0 1,0 0-1,0 0 1,0-6-1,-1 10-134,-1 0 0,1 0 0,0 0 0,0 0 0,0 0 0,-1 0 0,1 1 0,0-1 0,-1 0 0,1 0 0,-1 0 0,1 1 0,-1-1 0,1 0 0,-1 1 0,0-1 0,1 0 0,-1 1 0,0-1 0,1 1 0,-1-1 0,0 1 0,0-1 0,0 1 0,1 0 0,-1-1 0,0 1 0,0 0 0,0-1 0,0 1 0,0 0 0,0 0 0,1 0 0,-1 0 0,0 0 0,0 0 0,0 0 0,0 0 0,0 1 0,0-1 0,0 0 0,1 0 0,-1 1 0,0-1 0,-1 1 0,-3 0 0,0 1 0,1-1 0,-1 1 0,0 0 0,1 1 0,-1-1 0,-3 4 0,1 0 0,0 0 0,1 1 0,0 0 0,0 0 0,0 1 0,1 0 0,-7 15 0,11-21 0,0 0 0,0-1 0,0 1 0,0 0 0,0 1 0,1-1 0,-1 0 0,1 0 0,-1 0 0,1 0 0,0 0 0,0 0 0,0 1 0,0-1 0,0 0 0,0 0 0,1 0 0,-1 0 0,1 0 0,0 0 0,-1 1 0,1-1 0,0-1 0,0 1 0,0 0 0,0 0 0,1 0 0,-1 0 0,0-1 0,1 1 0,-1-1 0,1 1 0,0-1 0,0 0 0,-1 1 0,1-1 0,0 0 0,3 1 0,23 7 0,0-2 0,1-1 0,-1-1 0,1-1 0,0-2 0,45-1 0,-73-1 0,-1 0 0,1 0 0,0 0 0,0 0 0,-1-1 0,1 1 0,0 0 0,0 0 0,-1-1 0,1 1 0,0 0 0,-1-1 0,1 1 0,-1 0 0,1-1 0,0 1 0,-1-1 0,1 1 0,-1-1 0,1 1 0,-1-1 0,1 0 0,-1 1 0,0-1 0,1 1 0,-1-1 0,0 0 0,1-1 0,1-27 0,-16-26 0,11 47 0,-2-3 0,0-1 0,0 0 0,1-1 0,0 1 0,2-1 0,-1 0 0,1 0 0,0-25 0,3 37 4,-1 0-1,1 0 1,-1 0 0,1 0-1,0 0 1,-1 0 0,1 0-1,0 1 1,0-1-1,-1 0 1,1 0 0,0 1-1,0-1 1,0 1 0,0-1-1,0 1 1,0-1 0,0 1-1,0-1 1,0 1 0,0 0-1,1 0 1,-1 0 0,0-1-1,0 1 1,0 0 0,2 1-1,42-1-202,-33 0-147,52 0-8500,-27 0-603</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2.043"/>
    </inkml:context>
    <inkml:brush xml:id="br0">
      <inkml:brushProperty name="width" value="0.025" units="cm"/>
      <inkml:brushProperty name="height" value="0.025" units="cm"/>
      <inkml:brushProperty name="color" value="#E71224"/>
    </inkml:brush>
  </inkml:definitions>
  <inkml:trace contextRef="#ctx0" brushRef="#br0">39 4 13837,'-2'-4'8443,"-2"8"-6286,-5 8-1984,4 5 468,0 1 0,1 0 1,0 0-1,2 0 0,0 1 1,1-1-1,2 35 0,-1-51-616,0 0 0,1-1 0,-1 1 0,0-1 0,0 1 0,1 0 0,-1-1 0,1 1 0,0-1 0,-1 1 0,1-1 0,0 0 0,0 1 0,0-1 0,0 0 0,0 1 0,0-1-1,0 0 1,0 0 0,0 0 0,1 0 0,-1 0 0,0 0 0,1 0 0,-1 0 0,1-1 0,-1 1 0,1-1 0,-1 1 0,1-1 0,-1 1 0,1-1 0,-1 0 0,1 0 0,0 0 0,-1 0 0,1 0 0,0 0 0,-1 0 0,1 0 0,-1-1 0,1 1 0,0 0 0,-1-1 0,1 0-1,1 0 1,4-2 64,0 0-1,0 0 1,0 0-1,-1-1 1,0 0-1,0 0 1,0-1-1,11-9 1,5-19 333,-19 27-332,0 1 1,0-1 0,1 1 0,0 0-1,0 0 1,9-7 0,-12 42-91,-1-16 0,-1-8 0,1 0 0,0-1 0,0 1 0,1-1 0,-1 1 0,3 7 0,-2-12 0,-1 0 0,0 0 0,1 0 0,0 0 0,-1 0 0,1 0 0,-1-1 0,1 1 0,0 0 0,0 0 0,-1-1 0,1 1 0,0-1 0,0 1 0,0-1 0,0 1 0,0-1 0,0 1 0,0-1 0,0 0 0,0 1 0,0-1 0,0 0 0,0 0 0,0 0 0,0 0 0,0 0 0,0 0 0,0 0 0,0 0 0,0 0 0,0 0 0,0-1 0,0 1 0,0 0 0,0-1 0,0 1 0,0-1 0,0 1 0,-1-1 0,3-1 0,9-5 0,0 0 0,0-1 0,-1-1 0,0 0 0,-1 0 0,14-17 0,-10 12 0,0 0 0,23-16 0,-36 29 0,-1 1 0,1-1 0,-1 1 0,1-1 0,-1 1 0,1 0 0,0-1 0,-1 1 0,1 0 0,-1 0 0,1-1 0,0 1 0,-1 0 0,1 0 0,0 0 0,-1 0 0,1 0 0,0 0 0,0 0 0,-1 0 0,1 0 0,0 0 0,-1 0 0,1 0 0,0 1 0,-1-1 0,1 0 0,-1 0 0,1 1 0,1 0 0,8 22 0,-8 46 0,-2-51 0,-1-16-40,1-1-1,0 0 1,0 1 0,0-1-1,0 1 1,0-1 0,1 0-1,-1 1 1,0-1 0,1 0 0,-1 1-1,1-1 1,-1 0 0,1 1-1,-1-1 1,1 0 0,0 0-1,0 0 1,0 0 0,-1 0-1,1 0 1,0 0 0,0 0-1,0 0 1,1 0 0,-1 0 0,0-1-1,0 1 1,0 0 0,1-1-1,-1 1 1,0-1 0,3 1-1,-1-1-167,-1 0 0,1-1 0,-1 1-1,1-1 1,-1 0 0,1 1-1,-1-1 1,1 0 0,-1-1 0,0 1-1,1 0 1,-1-1 0,0 1 0,0-1-1,0 0 1,0 1 0,3-5-1,26-39-10980,-15 19 3571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142"/>
    </inkml:context>
    <inkml:brush xml:id="br0">
      <inkml:brushProperty name="width" value="0.025" units="cm"/>
      <inkml:brushProperty name="height" value="0.025" units="cm"/>
    </inkml:brush>
  </inkml:definitions>
  <inkml:trace contextRef="#ctx0" brushRef="#br0">0 462 17649,'0'0'7842,"13"-13"-6935,36-45-569,-2-1 0,-3-3-1,38-70 1,-57 81-103,-15 30-104,1 1 1,17-26 0,-27 74 669,-24 104-39,13-80-304,1 1 0,3 0 0,1 68 0,5-118-463,0-1 0,0 0 0,1 0-1,-1 0 1,1 1 0,0-1 0,0 0 0,0 0 0,0 0 0,0 0-1,0 0 1,0 0 0,1 0 0,-1-1 0,0 1 0,1 0-1,0-1 1,-1 1 0,1-1 0,0 0 0,0 1 0,0-1 0,3 1-1,18 3-3356,-22-5 3194,-1 1 0,0-1 1,0 0-1,1 0 0,-1 0 0,0 0 0,0 0 1,1 0-1,-1-1 0,0 1 0,0 0 0,1 0 1,-1 0-1,0 0 0,0 0 0,1 0 0,-1 0 1,0 0-1,0-1 0,0 1 0,1 0 0,-1 0 0,0 0 1,0 0-1,0-1 0,0 1 0,1 0 0,-1 0 1,0 0-1,0-1 0,0 1 0,0 0 0,0 0 1,0-1-1,0 1 0,0 0 0,0 0 0,0-1 1,0 1-1,0 0 0,0 0 0,0-1 0,0 1 0,0 0 1,0 0-1,0-1 0,0 1 0,0 0 0,0 0 1,0-1-1,0 1 0,0-1-197,0-16-6821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2.899"/>
    </inkml:context>
    <inkml:brush xml:id="br0">
      <inkml:brushProperty name="width" value="0.025" units="cm"/>
      <inkml:brushProperty name="height" value="0.025" units="cm"/>
      <inkml:brushProperty name="color" value="#E71224"/>
    </inkml:brush>
  </inkml:definitions>
  <inkml:trace contextRef="#ctx0" brushRef="#br0">58 169 11979,'0'0'19245,"5"1"-18823,-5-1-401,1 0 1,0 1 0,0-1-1,0 0 1,0 1-1,0-1 1,-1 0-1,1 0 1,0 0 0,0 0-1,0 0 1,0 0-1,0 0 1,0 0-1,0 0 1,0 0-1,-1-1 1,1 1 0,0 0-1,0-1 1,0 1-1,0 0 1,-1-1-1,1 1 1,0-1-1,0 1 1,-1-1 0,1 0-1,0 1 1,-1-1-1,1 0 1,-1 1-1,1-1 1,-1 0-1,1 0 1,-1 0 0,1 1-1,-1-1 1,0 0-1,1 0 1,-1 0-1,0 0 1,0 0-1,0 0 1,0 1 0,0-1-1,0 0 1,0 0-1,0 0 1,0 0-1,0-1 1,0 2-22,-1-1 0,1 1 0,-1-1 0,1 1 0,0-1 0,-1 1 0,1-1 0,-1 1 0,1 0 0,-1-1 0,1 1 0,-1 0 0,1-1 0,-1 1 0,1 0 0,-1 0 0,1 0 0,-1-1 0,0 1 0,1 0 0,-1 0 0,1 0 0,-1 0 0,0 0 0,1 0 0,-1 0 0,1 0 0,-1 0 0,1 0 0,-1 1 0,0-1 0,1 0 0,-2 1 0,-23 7 0,21-4 0,0 0 0,0 0 0,0 0 0,0 1 0,1 0 0,-1-1 0,1 1 0,0 0 0,1 1 0,-1-1 0,1 0 0,0 1 0,1-1 0,-1 1 0,1 0 0,0-1 0,1 1 0,-1 0 0,1 0 0,0 7 0,1-12 0,0 0 0,0 1 0,0-1 0,0 0 0,0 0 0,0 0 0,1 0 0,-1 0 0,0 0 0,0 0 0,1-1 0,-1 1 0,0 0 0,1-1 0,-1 1 0,1-1 0,-1 1 0,1-1 0,-1 0 0,1 1 0,-1-1 0,1 0 0,-1 0 0,1 0 0,-1 0 0,1-1 0,0 1 0,-1 0 0,3-1 0,44-12 0,4-20 0,-43 26 0,1 0 0,0 1 0,0 0 0,0 1 0,12-5 0,-22 10 0,1 0 0,-1 0 0,1-1 0,-1 1 0,1 0 0,-1 0 0,1 0 0,-1 0 0,1 0 0,-1 0 0,1 0 0,-1 0 0,1 0 0,-1 1 0,1-1 0,-1 0 0,1 0 0,-1 0 0,1 0 0,-1 1 0,1-1 0,-1 0 0,1 1 0,-1-1 0,1 0 0,-1 1 0,0-1 0,1 0 0,-1 1 0,0-1 0,1 1 0,-1-1 0,0 1 0,0-1 0,1 1 0,-1-1 0,0 0 0,0 1 0,0 0 0,0-1 0,0 1 0,0-1 0,1 1 0,-1-1 0,0 1 0,-1-1 0,1 1 0,0 0 0,0 0 0,0 0 0,1 0 0,-1 0 0,0 0 0,0 0 0,1 1 0,-1-1 0,0 0 0,1 0 0,-1 0 0,1 0 0,0 0 0,-1-1 0,1 1 0,0 0 0,-1 0 0,1 0 0,0 0 0,0-1 0,0 1 0,0 0 0,1 0 0,5 1-368,-1-1 0,0 0 0,1 0 0,-1-1 0,1 0 0,-1 0 0,1 0 0,-1-1 0,1 0 1,-1 0-1,1-1 0,-1 0 0,0 0 0,0 0 0,0-1 0,10-5 0,11-8-2445,-1-1 1,29-23-1,-34 24 5272,-54 49 2808,30-30-5072,0 1-1,0-1 1,0 1-1,1 0 1,0 0-1,-1 0 1,1 0-1,1 0 1,-1 0-1,1 1 1,0-1-1,0 1 1,-1 4-1,3 9-273,1-1 1,1 1-1,1-1 0,6 20 1,-5-18-327,0 0 0,-1 1 0,1 23 0,-4-32 376,-2-1-1,1 0 0,-1 1 0,-1-1 1,0 0-1,0 0 0,-1 0 0,0 0 1,-1-1-1,-5 11 0,5-13 339,0 0-1,0-1 1,-1 0 0,0 0-1,0 0 1,0 0-1,-1-1 1,-10 8 0,15-12-255,1-1 0,0 1 1,-1-1-1,1 0 0,0 1 1,-1-1-1,1 0 0,-1 1 0,1-1 1,-1 0-1,1 0 0,0 0 1,-1 1-1,1-1 0,-1 0 0,1 0 1,-1 0-1,1 0 0,-1 0 1,1 0-1,-1 0 0,1 0 1,-1 0-1,1 0 0,-1 0 0,1 0 1,-1 0-1,1 0 0,-1 0 1,1 0-1,-1-1 0,1 1 1,0 0-1,-1-1 0,-1-17 664,15-26-528,21-20-169,2 1 1,58-73 0,-45 68 73,45-85 1,-93 151-88,17-42 403,-17 43-402,-1 1 1,0-1-1,0 0 1,0 1-1,0-1 0,0 0 1,0 1-1,0-1 0,0 0 1,0 1-1,0-1 0,0 1 1,0-1-1,0 0 1,0 1-1,-1-1 0,1 0 1,0 1-1,-1-1 0,1 1 1,0-1-1,-1 1 0,0-2 1,0 2-5,0 0 0,0-1 0,0 1-1,0 0 1,0 0 0,-1 0 0,1 0 0,0 0 0,0 0 0,0 0 0,0 0 0,0 0 0,0 0 0,-1 1-1,1-1 1,0 0 0,0 1 0,0-1 0,-1 1 0,-8 5-5,-1 1 0,2-1 0,-1 1 0,1 1 0,0 0 0,0 0 0,1 1 0,0 0 0,1 1 0,0-1 0,0 1 0,1 1 0,0-1 0,1 1 0,0 0 0,1 0 0,-4 17 0,7-25 3,0 0-1,1 0 1,0 1-1,-1-1 1,1 0 0,0 1-1,1-1 1,-1 0 0,0 0-1,1 1 1,0-1-1,0 0 1,0 0 0,0 0-1,0 0 1,1 0-1,-1 0 1,1 0 0,0 0-1,0-1 1,0 1 0,0-1-1,0 1 1,5 3-1,-1-2-130,1-1-1,-1 0 0,1 0 0,-1-1 1,1 0-1,0 0 0,0 0 1,0-1-1,0 0 0,14 0 0,18-1-5401,6-3-4629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6.655"/>
    </inkml:context>
    <inkml:brush xml:id="br0">
      <inkml:brushProperty name="width" value="0.025" units="cm"/>
      <inkml:brushProperty name="height" value="0.025" units="cm"/>
      <inkml:brushProperty name="color" value="#E71224"/>
    </inkml:brush>
  </inkml:definitions>
  <inkml:trace contextRef="#ctx0" brushRef="#br0">0 161 12236,'0'-6'794,"1"-1"0,0 0 1,0 1-1,1-1 0,-1 1 1,1 0-1,1-1 1,-1 1-1,1 0 0,0 0 1,8-10-1,-7 10-546,1 0-1,-1 0 1,2 1-1,-1 0 1,0 0-1,1 0 1,0 0 0,0 1-1,0 0 1,1 0-1,0 1 1,-1 0-1,1 0 1,0 0-1,0 1 1,15-3 0,-20 5-234,0 0 0,0 0 0,0 0 1,1 0-1,-1 0 0,0 0 1,0 1-1,0-1 0,1 1 1,-1 0-1,0-1 0,0 1 1,0 0-1,0 0 0,0 0 0,-1 1 1,1-1-1,0 0 0,0 1 1,-1-1-1,1 1 0,-1 0 1,1-1-1,-1 1 0,0 0 0,0 0 1,0 0-1,0 0 0,0 0 1,0 0-1,0 0 0,0 0 1,0 4-1,2 7 2,-1 0 0,-1 0 0,0 0 0,-1 20 0,0-21 10,-2 16 7,0 0 0,-3 0 0,-9 38 0,-5 24 22,18-89-32,1 1-1,0-1 1,-1 1-1,1-1 1,0 1-1,0-1 1,0 1 0,0-1-1,0 1 1,0-1-1,0 1 1,0-1-1,1 1 1,-1-1 0,1 1-1,-1-1 1,1 0-1,-1 1 1,1-1-1,0 0 1,0 1 0,1 1-1,-1-3 16,0 1 0,0-1 1,1 0-1,-1 0 0,0 0 0,0 0 0,1 1 0,-1-2 0,0 1 0,0 0 1,0 0-1,1 0 0,-1 0 0,0-1 0,0 1 0,0-1 0,0 1 1,0-1-1,0 1 0,1-1 0,0 0 0,8-6 263,0 0-1,0-1 1,0 0 0,9-10-1,-6 4-103,-1 0 0,0 0 0,-1-1 0,-1 0 0,0-1-1,-1 0 1,-1-1 0,0 0 0,-1 0 0,-1-1 0,-1 0 0,0 0-1,-2 0 1,0 0 0,1-35 0,-4 49-197,-1 0 0,1 1 0,-1-1 0,0 0 0,0 0 0,0 1 0,0-1 0,-1 1 0,-2-5 0,4 7 0,-1 0 0,1 0 0,-1 0 0,0 0 0,1 1 0,-1-1 0,0 0 0,0 0 0,1 0 0,-1 1 0,0-1 0,0 0 0,0 1 0,0-1 0,0 1 0,0-1 0,0 1 0,0 0 0,0-1 0,-1 1 0,1 0 0,0 0 0,0 0 0,0 0 0,0 0 0,0 0 0,0 0 0,-1 0 0,1 0 0,0 0 0,0 1 0,0-1 0,0 0 0,0 1 0,-2 0 0,2 0-79,0 0 0,0 0 0,0 0-1,0 0 1,0 1 0,1-1 0,-1 0 0,0 1 0,0-1 0,1 0-1,-1 1 1,1-1 0,-1 1 0,1-1 0,0 1 0,-1-1-1,1 1 1,0-1 0,0 1 0,0-1 0,0 1 0,0-1 0,1 1-1,-1-1 1,0 1 0,1-1 0,-1 1 0,1-1 0,-1 0 0,1 1-1,0-1 1,0 0 0,0 1 0,-1-1 0,1 0 0,0 0 0,0 0-1,1 0 1,-1 0 0,0 0 0,0 0 0,0 0 0,1 0-1,-1 0 1,3 0 0,4 1-1032,0-1 0,-1 0 1,1-1-1,0 1 0,0-2 0,0 1 0,-1-1 0,1 0 0,0-1 1,9-2-1,21-12-5546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7.061"/>
    </inkml:context>
    <inkml:brush xml:id="br0">
      <inkml:brushProperty name="width" value="0.025" units="cm"/>
      <inkml:brushProperty name="height" value="0.025" units="cm"/>
      <inkml:brushProperty name="color" value="#E71224"/>
    </inkml:brush>
  </inkml:definitions>
  <inkml:trace contextRef="#ctx0" brushRef="#br0">120 1 6790,'0'0'10298,"-8"7"-5920,-6 6-3416,1 1 0,1 0 1,-17 24-1,23-30-501,1 1 1,0 0-1,0 1 0,0-1 0,2 1 0,-1 0 0,1 0 1,0 0-1,-1 13 0,4-22-447,0 0 0,0 0 0,0 0 1,0 0-1,0 0 0,0 0 0,1 0 0,-1 0 0,0 0 0,1 0 1,-1-1-1,0 1 0,1 0 0,-1 0 0,1 0 0,-1-1 0,1 1 1,0 0-1,-1 0 0,1-1 0,0 1 0,0-1 0,-1 1 0,1 0 1,0-1-1,0 0 0,0 1 0,0-1 0,-1 1 0,1-1 0,0 0 1,0 0-1,0 1 0,0-1 0,0 0 0,0 0 0,0 0 0,0 0 1,0 0-1,0 0 0,0-1 0,2 1 0,43-12 275,-23 1-191,-2-1 0,1-1 1,-2-1-1,0-1 0,18-18 0,30-22 12,-67 55-105,-1-1 0,0 1-1,1-1 1,-1 1 0,0 0-1,1-1 1,-1 1 0,1-1 0,-1 1-1,1 0 1,-1-1 0,1 1 0,-1 0-1,1 0 1,-1-1 0,1 1-1,-1 0 1,1 0 0,0 0 0,-1 0-1,1 0 1,-1-1 0,1 1 0,0 0-1,-1 0 1,1 1 0,-1-1-1,1 0 1,-1 0 0,1 0 0,0 0-1,-1 0 1,1 1 0,-1-1 0,1 0-1,-1 0 1,1 1 0,-1-1-1,1 0 1,-1 1 0,1-1 0,-1 1-1,1 0 1,0 2 38,-1-1-1,1 1 1,-1 0-1,0 0 1,1 0 0,-2 0-1,1 0 1,0-1-1,-1 6 1,-19 67 567,14-58-610,-7 29 0,13-45 0,0-1 0,0 1 0,0-1 0,0 0 0,1 1 0,-1-1 0,0 0 0,0 1 0,0-1 0,1 0 0,-1 1 0,0-1 0,0 0 0,0 0 0,1 1 0,-1-1 0,0 0 0,1 0 0,-1 1 0,0-1 0,1 0 0,-1 0 0,0 0 0,1 0 0,-1 1 0,0-1 0,1 0 0,-1 0 0,0 0 0,1 0 0,-1 0 0,1 0 0,-1 0 0,0 0 0,1 0 0,-1 0 0,0 0 0,1 0 0,-1 0 0,1-1 0,-1 1 0,0 0 0,1 0 0,-1 0 0,0 0 0,1-1 0,-1 1 0,0 0 0,0 0 0,1-1 0,-1 1 0,1 0 0,11-8 0,-1 0 0,1-1 0,-1 0 0,18-20 0,-22 21 0,0 1 0,0 0 0,0 0 0,1 0 0,0 1 0,0 0 0,0 1 0,1 0 0,0 0 0,0 1 0,0 0 0,12-3 0,-20 7 0,0 0 0,0 0 0,0 0 0,0 0 0,0 1 0,0-1 0,0 0 0,0 1 0,-1-1 0,1 1 0,0-1 0,0 1 0,0-1 0,0 1 0,-1-1 0,1 1 0,0 0 0,0 0 0,-1-1 0,1 1 0,-1 0 0,1 0 0,-1 0 0,1-1 0,-1 1 0,1 0 0,-1 0 0,0 0 0,1 0 0,-1 0 0,0 0 0,0 0 0,0 0 0,0 0 0,0 0 0,0 0 0,0 1 0,0 50 0,0-39 0,0 18-4030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7.777"/>
    </inkml:context>
    <inkml:brush xml:id="br0">
      <inkml:brushProperty name="width" value="0.025" units="cm"/>
      <inkml:brushProperty name="height" value="0.025" units="cm"/>
      <inkml:brushProperty name="color" value="#E71224"/>
    </inkml:brush>
  </inkml:definitions>
  <inkml:trace contextRef="#ctx0" brushRef="#br0">27 1 20435,'0'0'2531,"-4"62"-1795,-2-15 289,-2 10-288,1 7-224,5-4-385,2-6-128,2-7-1410,11-14-576,4-14-31,-3-8-65,-7-11-1314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8.248"/>
    </inkml:context>
    <inkml:brush xml:id="br0">
      <inkml:brushProperty name="width" value="0.025" units="cm"/>
      <inkml:brushProperty name="height" value="0.025" units="cm"/>
      <inkml:brushProperty name="color" value="#E71224"/>
    </inkml:brush>
  </inkml:definitions>
  <inkml:trace contextRef="#ctx0" brushRef="#br0">6 195 7495,'0'0'9209,"3"-10"-5499,-2 6-3447,1-1 0,0 1 1,0-1-1,0 1 0,0 0 0,1-1 0,0 1 1,0 1-1,0-1 0,0 0 0,7-5 0,-1 2 146,1 0 0,0 1 0,0 0-1,0 1 1,14-5 0,25-9 206,1 2 1,0 3 0,1 2-1,1 2 1,89-6 0,-136 15-615,0 1 0,1 0-1,-1 0 1,1 1 0,-1-1 0,1 1 0,-1 0 0,0 1 0,1-1 0,-1 1-1,9 5 1,-13-7-3,0 1 0,0 0 0,0 0 0,0 0 0,0 0 0,-1 0 0,1 0 0,0 0 0,0 0 0,-1 0 0,1 0 0,-1 0 0,1 0 0,-1 0 0,0 1 0,1-1 0,-1 0 0,0 0 0,0 1 0,1 1 0,-2 1 2,1-1 0,-1 0 0,0 1 0,0-1 0,0 0 0,0 0 0,-1 0 0,1 1 0,-1-1 0,0-1 0,-2 4 0,-8 10 48,-1-1-1,0 0 1,-1 0 0,-24 17 0,-73 49 60,80-59-92,-19 10 41,34-23 83,-1 2 0,1 0 0,1 0 0,0 2 0,-24 24 0,39-36-144,0-1 0,0 0 0,-1 1 0,1-1 0,0 1 0,0-1 0,0 1 0,-1-1 0,1 1 0,0-1 0,0 0 0,0 1 0,0-1 0,0 1 0,0-1 0,0 1 0,0-1 0,0 1 0,0-1 0,0 1 0,0-1 0,1 1 0,-1-1 0,0 1 0,0-1 0,0 1 0,1-1 0,-1 0 0,0 1 0,1-1 0,-1 1 0,0-1 0,1 0 0,-1 1 0,0-1 0,1 0 0,-1 0 0,0 1 0,1-1 0,-1 0 0,1 0 0,-1 1 0,1-1 0,-1 0 0,1 0 0,-1 0 0,1 0 0,-1 0 0,1 0 0,-1 0 0,0 0 0,1 0 0,-1 0 0,1 0 0,-1 0 0,1 0 1,-1 0-1,1-1 0,41 2 31,-33-1-49,56-3-210,-42 1 119,1 1 0,0 1 1,-1 1-1,43 8 1,-63-9 105,0 1 0,0 0 0,0-1 0,0 2 0,0-1 0,0 0 1,-1 0-1,1 1 0,0-1 0,-1 1 0,1 0 0,-1 0 0,0 0 1,1 0-1,-1 1 0,0-1 0,0 0 0,0 1 0,-1-1 0,1 1 0,-1 0 1,1 0-1,-1-1 0,0 1 0,0 0 0,0 0 0,-1 0 0,1 0 1,-1 0-1,1 0 0,-1 1 0,0-1 0,0 0 0,0 0 0,-1 0 0,0 3 1,-1 1 61,1 0 0,-2 0 1,1 0-1,-1-1 0,0 1 1,-1-1-1,0 0 1,1 0-1,-2 0 0,1 0 1,-1-1-1,0 1 0,0-1 1,-9 6-1,-14 7 151,-1-1 1,-1-1-1,0-2 0,-1-1 0,0-2 1,-1-1-1,0-1 0,-1-2 0,0-1 1,-53 2-1,83-7-206,0-1 0,0 0 0,0 0 0,0 0 0,0-1 0,-1 1 0,1-1 0,0 1 0,0-1 0,0 0 0,1 0 0,-1-1 0,0 1 0,0 0 0,1-1 0,-1 0 0,-2-2 0,3 2 0,1 0 0,-1 0 0,1-1 0,0 1 0,-1-1 0,1 1 0,0-1 0,1 1 0,-1-1 0,0 0 0,1 1 0,-1-1 0,1 0 0,0 0 0,0 1 0,0-1 0,0 0 0,1 0 0,0-3 0,0 0-192,0 0 1,1 0-1,0 0 1,0 0-1,1 0 1,5-10-1,25-31-4553,-26 37 3234,22-28-8989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073"/>
    </inkml:context>
    <inkml:brush xml:id="br0">
      <inkml:brushProperty name="width" value="0.025" units="cm"/>
      <inkml:brushProperty name="height" value="0.025" units="cm"/>
      <inkml:brushProperty name="color" value="#E71224"/>
    </inkml:brush>
  </inkml:definitions>
  <inkml:trace contextRef="#ctx0" brushRef="#br0">136 1 20980,'0'0'3924,"-4"10"-2825,-9 26-523,1 0 0,2 1 0,2 0-1,1 1 1,2 0 0,0 41 0,5-76-578,0 0 1,0 0-1,0 0 1,0 0-1,1-1 1,-1 1-1,1 0 1,0 0-1,0-1 1,0 1-1,0 0 1,0-1-1,0 1 1,1-1-1,-1 1 1,1-1-1,0 0 1,0 0-1,0 1 1,0-1-1,0-1 1,0 1-1,0 0 1,4 2-1,-1-2-12,1-1-1,-1 1 0,0-1 0,0 0 0,1 0 1,-1 0-1,0-1 0,1 0 0,-1 0 1,1 0-1,-1-1 0,8-1 0,-7 0 5,1 0-1,-1-1 0,0 1 1,0-1-1,8-5 0,-10 5 5,0 0-1,0 1 1,0 0-1,0 0 0,1 0 1,-1 0-1,0 1 1,1 0-1,-1 0 0,1 0 1,0 0-1,5 1 1,-9 0 4,-1 1 0,1 0 0,-1-1 1,1 1-1,-1 0 0,1-1 0,-1 1 1,0 0-1,1 0 0,-1-1 0,0 1 1,0 0-1,1 0 0,-1 0 0,0-1 1,0 1-1,0 0 0,0 0 0,0 0 0,0 0 1,0-1-1,-1 1 0,1 1 0,-4 22 173,1-16-73,-1-1 0,0 0 0,0 1 0,0-2 0,-1 1 0,0 0 0,0-1 0,-1 0 0,0 0 0,0-1 0,0 1 0,-1-1 0,0-1 0,0 1 0,-10 4 0,9-5 3,-1 0 0,0 0 0,0-1 1,0 0-1,0-1 0,0 0 0,-1 0 0,1-1 0,-1 0 0,1-1 1,-1 0-1,0 0 0,-10-2 0,18 1-167,-1 0 1,0 0-1,0 0 0,0 0 1,1 0-1,-1-1 0,1 1 0,-1-1 1,1 0-1,-1 0 0,1 0 1,0 0-1,0 0 0,0 0 1,0 0-1,0-1 0,1 1 0,-1-1 1,1 1-1,-1-1 0,1 0 1,0 0-1,0 0 0,0 1 1,1-1-1,-1 0 0,1 0 1,-1 0-1,1 0 0,0 0 0,0 0 1,0 0-1,1 0 0,-1 0 1,1 0-1,-1 0 0,1 0 1,0 0-1,0 1 0,0-1 0,1 0 1,-1 1-1,1-1 0,-1 1 1,1-1-1,0 1 0,0 0 1,3-3-1,59-35-11075,-26 22 549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540"/>
    </inkml:context>
    <inkml:brush xml:id="br0">
      <inkml:brushProperty name="width" value="0.025" units="cm"/>
      <inkml:brushProperty name="height" value="0.025" units="cm"/>
      <inkml:brushProperty name="color" value="#E71224"/>
    </inkml:brush>
  </inkml:definitions>
  <inkml:trace contextRef="#ctx0" brushRef="#br0">0 67 20724,'9'-6'1729,"4"-2"-968,1 0-1,0 1 1,0 1-1,1 0 1,-1 1-1,1 0 1,0 1-1,1 1 1,-1 0-1,26 0 0,-42 2-741,-18 0 327,0 0 1,-31 4-1,42-2-243,0 0 0,1 1 0,0 0 0,-1 0-1,-11 5 1,17-6-88,0 1 1,-1-1-1,1 0 0,0 1 0,0 0 1,-1-1-1,1 1 0,1 0 0,-1 0 0,0 0 1,0 0-1,1 0 0,-1 1 0,1-1 0,0 0 1,0 1-1,-1 2 0,-6 8-905,8-13 685,-1 1 0,0 0-1,1 0 1,-1 0 0,0 0-1,1 0 1,-1 0 0,1 0-1,0 1 1,-1-1 0,1 0-1,0 0 1,0 0 0,0 0-1,-1 0 1,1 0 0,1 2-1,0 25-9547,-1-14 3048</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896"/>
    </inkml:context>
    <inkml:brush xml:id="br0">
      <inkml:brushProperty name="width" value="0.025" units="cm"/>
      <inkml:brushProperty name="height" value="0.025" units="cm"/>
      <inkml:brushProperty name="color" value="#E71224"/>
    </inkml:brush>
  </inkml:definitions>
  <inkml:trace contextRef="#ctx0" brushRef="#br0">38 167 12107,'0'0'6636,"-3"-9"-4159,2 9-2466,0-3 170,0 0 0,0-1 0,0 1-1,0 0 1,0 0 0,0-1-1,1 1 1,0 0 0,0-1 0,0 1-1,0 0 1,0-1 0,0 1-1,1 0 1,0-1 0,0 1 0,0 0-1,0 0 1,0 0 0,0 0 0,1 0-1,0 0 1,0 0 0,-1 0-1,1 1 1,1-1 0,2-3 0,5-2 400,-1 0 0,2 1 0,-1 0 0,1 0 0,16-7 1,-21 11-373,1 1 1,-1-1-1,0 1 0,1 1 1,0-1-1,-1 1 1,1 0-1,0 0 1,-1 1-1,1 0 0,11 2 1,-17-2-203,0 1 1,0-1-1,0 1 0,0 0 1,0 0-1,0 0 1,0-1-1,-1 1 0,1 0 1,0 0-1,0 0 1,-1 0-1,1 0 0,-1 0 1,1 1-1,-1-1 1,1 0-1,-1 0 0,0 0 1,1 0-1,-1 1 1,0-1-1,0 0 0,0 0 1,0 0-1,0 3 0,-3 35 221,-1-22-219,-1-1-1,-1 1 1,0-1-1,-1 0 1,-1 0-1,-10 14 1,-62 87-21,77-114 12,-31 37 0,27-33 0,-1 1 0,1 0 0,0 0 0,1 1 0,0 0 0,1 0 0,-8 16 0,13-25 0,0 1 0,0-1 0,0 1 0,0-1 0,0 0 0,0 1 0,0-1 0,0 1 0,0-1 0,0 0 0,0 1 0,0-1 0,0 1 0,0-1 0,0 0 0,0 1 0,1-1 0,-1 0 0,0 1 0,0-1 0,1 0 0,-1 1 0,0-1 0,0 0 0,1 1 0,-1-1 0,0 0 0,1 0 0,-1 1 0,0-1 0,1 0 0,-1 0 0,0 0 0,1 0 0,-1 1 0,1-1 0,-1 0 0,1 0 0,25 2 0,26-8 0,-32 1 0,0 0 0,0-1 0,-1-1 0,0-1 0,0-1 0,-1 0 0,0-2 0,22-15 0,-30 12-2068,-9 13 1502,-1-1 1,1 0 0,0 0 0,-1 0-1,1 1 1,-1-1 0,0 0 0,1 0-1,-1 0 1,0 0 0,0 0 0,0 1-1,-1-1 1,1 0 0,0 0 0,-1 0-1,1 0 1,-1 1 0,0-1 0,-1-2-1,-12-12-7820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239"/>
    </inkml:context>
    <inkml:brush xml:id="br0">
      <inkml:brushProperty name="width" value="0.025" units="cm"/>
      <inkml:brushProperty name="height" value="0.025" units="cm"/>
      <inkml:brushProperty name="color" value="#E71224"/>
    </inkml:brush>
  </inkml:definitions>
  <inkml:trace contextRef="#ctx0" brushRef="#br0">1 43 16528,'0'0'5317,"73"-15"-5093,-36 9-224,1-4-3011,-3-1-4260</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598"/>
    </inkml:context>
    <inkml:brush xml:id="br0">
      <inkml:brushProperty name="width" value="0.025" units="cm"/>
      <inkml:brushProperty name="height" value="0.025" units="cm"/>
      <inkml:brushProperty name="color" value="#E71224"/>
    </inkml:brush>
  </inkml:definitions>
  <inkml:trace contextRef="#ctx0" brushRef="#br0">128 135 18610,'0'0'2578,"-11"13"27,-5 7-1179,1 1 0,-19 33 0,28-43-1058,0 0 0,2 0 0,-1 0 1,1 1-1,1-1 0,0 1 0,1 0 0,0 0 1,0 15-1,3-11-383,1-1 0,0 1 0,2-1 1,0 1-1,10 24 0,-8-22-240,0 0-1,-1 0 1,5 31-1,-8-29 104,0 0-1,-1 1 0,0-1 1,-2 1-1,-1-1 0,0 1 1,-2-1-1,0 0 0,-9 26 1,12-45 170,0 1 0,1 0 0,-1-1 0,0 1 0,0-1 0,0 1 1,0-1-1,0 0 0,0 1 0,0-1 0,0 0 0,-1 0 1,1 0-1,0 0 0,-1 0 0,1 0 0,-1 0 0,1 0 1,-1 0-1,-2 0 0,3-1 18,0 0 0,0-1 0,0 1 0,0 0 0,0-1-1,0 1 1,0-1 0,0 1 0,0-1 0,0 0 0,1 1 0,-1-1 0,0 0 0,0 1 0,1-1 0,-1 0 0,1 0 0,-1 0 0,0 0-1,1 1 1,0-1 0,-1 0 0,1 0 0,-1 0 0,1 0 0,0 0 0,0 0 0,0 0 0,-1 0 0,1 0 0,0 0 0,0 0 0,0 0-1,1-2 1,-3-26 46,1 1-1,2-1 1,1 0-1,1 1 0,2-1 1,0 1-1,2 0 1,13-33-1,14-22-144,56-102 0,4-5 129,-91 183-50,0 1 0,0-1 0,-1 0 0,0 1 0,0-1 0,-1 0 0,1-13 0,-2 20-7,0 0-1,1 0 0,-1-1 1,0 1-1,0 0 1,0 0-1,-1-1 1,1 1-1,0 0 0,0 0 1,0-1-1,0 1 1,0 0-1,0 0 1,0 0-1,0-1 0,0 1 1,0 0-1,-1 0 1,1-1-1,0 1 1,0 0-1,0 0 0,0 0 1,-1 0-1,1-1 1,0 1-1,0 0 1,-1 0-1,1 0 0,0 0 1,0 0-1,0 0 1,-1 0-1,1 0 1,0-1-1,0 1 0,-1 0 1,1 0-1,0 0 1,0 0-1,-1 0 0,1 0 1,0 0-1,0 0 1,-1 1-1,-16 6 146,-10 16-26,8-2-11,0 1-1,2 1 1,1 0-1,-17 34 1,27-47-137,1-1 0,1 2 0,0-1 0,0 0 0,1 1 0,0 0 0,1 0 0,0 0 0,1 0 0,0 0 0,1 0 0,0 0 0,1 0 0,2 12 0,-2-19-382,1 0 0,-1 0 0,1 0-1,0 0 1,1-1 0,-1 1 0,1 0 0,-1-1 0,1 0 0,0 0-1,0 0 1,0 0 0,1 0 0,3 2 0,23 13-6319</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469"/>
    </inkml:context>
    <inkml:brush xml:id="br0">
      <inkml:brushProperty name="width" value="0.025" units="cm"/>
      <inkml:brushProperty name="height" value="0.025" units="cm"/>
    </inkml:brush>
  </inkml:definitions>
  <inkml:trace contextRef="#ctx0" brushRef="#br0">0 91 15375,'0'0'11178,"93"-30"-11114,-44 20-160,7-4-1954,1-2-2018,-3-5-1281</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941"/>
    </inkml:context>
    <inkml:brush xml:id="br0">
      <inkml:brushProperty name="width" value="0.025" units="cm"/>
      <inkml:brushProperty name="height" value="0.025" units="cm"/>
      <inkml:brushProperty name="color" value="#E71224"/>
    </inkml:brush>
  </inkml:definitions>
  <inkml:trace contextRef="#ctx0" brushRef="#br0">47 0 23414,'0'0'9353,"-47"52"-14478,49-44-3203</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1.471"/>
    </inkml:context>
    <inkml:brush xml:id="br0">
      <inkml:brushProperty name="width" value="0.025" units="cm"/>
      <inkml:brushProperty name="height" value="0.025" units="cm"/>
      <inkml:brushProperty name="color" value="#E71224"/>
    </inkml:brush>
  </inkml:definitions>
  <inkml:trace contextRef="#ctx0" brushRef="#br0">280 299 12172,'0'0'5519,"-12"-5"-2422,2-1-2506,-1 1 0,0 1 1,0 0-1,-1 1 0,-15-4 1,21 6-427,1 1 1,0-1 0,-1 1-1,1 0 1,0 1-1,0-1 1,-1 1 0,1 0-1,0 0 1,0 1-1,0-1 1,0 1 0,0 0-1,0 0 1,1 1-1,-1 0 1,-6 4 0,2 1-18,0 1 0,1 0 0,0 0 0,1 0 0,0 1 1,-9 17-1,12-21-86,1 1 1,0-1-1,0 1 1,1 0 0,0 0-1,0 0 1,0 0-1,1 1 1,0-1 0,0 0-1,2 14 1,-1-20-63,0-1 0,0 1 1,1 0-1,-1-1 0,1 1 0,-1-1 1,1 1-1,-1-1 0,0 1 0,1-1 1,0 1-1,-1-1 0,1 1 1,-1-1-1,1 0 0,0 1 0,-1-1 1,1 0-1,0 0 0,-1 1 0,1-1 1,0 0-1,-1 0 0,1 0 0,0 0 1,-1 0-1,1 0 0,0 0 0,-1 0 1,1 0-1,0 0 0,0 0 0,-1-1 1,1 1-1,0 0 0,-1 0 1,1-1-1,-1 1 0,1 0 0,0-1 1,-1 1-1,1-1 0,0 0 0,30-17 122,-12 1-16,-1-2-1,0 0 0,-1-2 1,-1 1-1,22-40 1,-6 3 55,26-68 1,-51 109-82,0 0 0,-2 0 0,1 0 0,-2-1 0,3-18 0,-34 189-409,9-62 359,15-78-38,-2 13 139,0 1 0,2-1 1,1 1-1,1 0 0,5 43 1,-4-69-125,1-1 0,-1 1 0,1-1 1,-1 1-1,1-1 0,0 1 0,0-1 0,-1 1 1,1-1-1,0 0 0,0 0 0,1 1 0,-1-1 1,0 0-1,0 0 0,1 0 0,-1 0 0,0 0 1,1 0-1,-1-1 0,1 1 0,-1 0 0,1-1 1,-1 1-1,1-1 0,-1 0 0,1 1 0,0-1 1,-1 0-1,1 0 0,0 0 0,-1 0 1,1 0-1,-1 0 0,1-1 0,0 1 0,-1 0 1,4-2-1,2 0 54,0 0 1,0-1 0,0 1-1,0-1 1,0-1 0,0 0-1,7-5 1,5-7-2,0-2 0,-2 0-1,0-1 1,-1 0 0,-1-1 0,0-1 0,-2-1 0,-1 0 0,0 0 0,-2-1-1,0-1 1,-2 0 0,9-40 0,-17 64-60,1-1 0,-1 1 0,0-1 0,0 0 0,1 0 0,-1 1 0,0-1 0,0 0 0,0 1 0,0-1 0,0 0 0,0 0 0,0 1 0,0-1 0,0 0 0,0 1 0,0-1 0,0 0 0,0 0 0,-1 1 0,1-1 0,0 0 0,-1 1 0,1-1 0,0 1 0,-1-1 0,0-1 0,-13 17 0,-13 35 0,18-27 0,-8 12 0,3 2 0,0 0 0,3 1 0,1 0 0,-7 49 0,17-86-47,0 1 0,-1-1 0,1 1 0,0-1 0,0 0 0,0 1 0,0-1 0,0 1 0,0-1 0,1 0 0,-1 1 0,0-1 0,1 0 0,-1 1 0,1-1 0,-1 0 0,1 1 0,0-1 0,-1 0 0,1 0 0,0 0 1,0 0-1,0 0 0,0 0 0,0 0 0,0 0 0,0 0 0,0 0 0,1-1 0,-1 1 0,0 0 0,0-1 0,1 1 0,-1-1 0,0 1 0,1-1 0,-1 0 0,0 1 0,1-1 0,-1 0 0,1 0 0,-1 0 0,0 0 0,3-1 0,2 1-458,0-2-1,1 1 1,-1-1 0,0 0-1,0 0 1,0-1-1,-1 0 1,10-5 0,24-24-5608,-3-11-2732</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1.813"/>
    </inkml:context>
    <inkml:brush xml:id="br0">
      <inkml:brushProperty name="width" value="0.025" units="cm"/>
      <inkml:brushProperty name="height" value="0.025" units="cm"/>
      <inkml:brushProperty name="color" value="#E71224"/>
    </inkml:brush>
  </inkml:definitions>
  <inkml:trace contextRef="#ctx0" brushRef="#br0">138 0 19603,'0'0'1708,"-10"11"-256,-13 14-139,-29 42-1,45-57-1059,1 0 0,-1 0-1,2 1 1,-1 0-1,1 0 1,1 0 0,0 0-1,1 1 1,-3 15-1,8-26-257,-1 0-1,1-1 0,0 1 1,0 0-1,-1-1 0,1 0 1,0 1-1,0-1 1,-1 0-1,1 0 0,0 0 1,0 0-1,0 0 0,-1 0 1,1 0-1,3-2 0,78-15 189,-58 10-444,0 2 1,1 0-1,40-1 1,-65 6 264,0 0 1,0 0-1,0 0 0,0 0 1,0 0-1,0 1 1,0-1-1,0 0 0,0 0 1,0 1-1,-1-1 1,1 0-1,0 1 0,0-1 1,0 1-1,0-1 0,-1 1 1,1-1-1,0 1 1,-1 0-1,1-1 0,0 1 1,-1 0-1,1 0 1,-1-1-1,1 1 0,-1 0 1,1 0-1,-1 0 1,0 0-1,1 0 0,-1 0 1,0-1-1,0 1 0,0 0 1,0 0-1,0 0 1,0 0-1,0 0 0,0 0 1,0 0-1,0 0 1,0 1-1,-1 2 175,0-1 1,0 1-1,0 0 0,0-1 0,-1 1 1,1 0-1,-1-1 0,0 0 0,-4 6 1,-13 12 298,-1-1-1,-1-1 1,0-1 0,-2-1 0,0 0-1,-1-2 1,-35 16 0,42-26-1525,16-16-1567,21-22-4161,-17 29 5723,21-31-5429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2.330"/>
    </inkml:context>
    <inkml:brush xml:id="br0">
      <inkml:brushProperty name="width" value="0.025" units="cm"/>
      <inkml:brushProperty name="height" value="0.025" units="cm"/>
      <inkml:brushProperty name="color" value="#E71224"/>
    </inkml:brush>
  </inkml:definitions>
  <inkml:trace contextRef="#ctx0" brushRef="#br0">107 17 15567,'0'0'3646,"-3"12"-1324,-24 79 1484,-24 96-220,43-150-3463,1 1 0,2-1 1,0 42-1,6-89-3,0 1-1,1-1 1,1 1 0,-1-1 0,7-13 0,7-28-92,3-56-503,5-151 0,-24 319 429,-2-13 74,2-1-1,3 0 1,16 94-1,-18-138-18,-1-1 1,1 1-1,0-1 0,0 1 1,0-1-1,0 0 0,0 1 0,0-1 1,1 0-1,-1 0 0,1 0 1,-1 0-1,1 0 0,0 0 0,0 0 1,0 0-1,0-1 0,0 1 1,0-1-1,4 3 0,-3-4 22,-1 0 0,0 0 1,0 1-1,0-2 0,0 1 0,0 0 0,0 0 0,0-1 0,0 1 1,0-1-1,0 1 0,0-1 0,0 0 0,0 0 0,0 0 0,0 0 0,0 0 1,-1 0-1,1-1 0,-1 1 0,1-1 0,-1 1 0,1-1 0,-1 1 0,0-1 1,2-2-1,13-20 157,-1 0 1,-1 0-1,-2-2 1,0 1-1,-2-2 1,0 1-1,-2-2 1,-1 1-1,-1-1 1,-2 0-1,-1 0 1,0-34-1,-10 69-188,-1 10 0,-9 56-5967,3-13-2181,9-37-575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2.671"/>
    </inkml:context>
    <inkml:brush xml:id="br0">
      <inkml:brushProperty name="width" value="0.025" units="cm"/>
      <inkml:brushProperty name="height" value="0.025" units="cm"/>
      <inkml:brushProperty name="color" value="#E71224"/>
    </inkml:brush>
  </inkml:definitions>
  <inkml:trace contextRef="#ctx0" brushRef="#br0">64 1 19250,'-5'9'1917,"-6"11"-335,1 0 0,-13 41 0,20-53-1285,0 1 0,1 0 0,0 0 0,0 0 0,1 1 1,0-1-1,1 0 0,0 0 0,0 0 0,1 1 0,3 12 1,-4-21-292,1 0 0,0 0 0,-1 0 1,1 0-1,0 0 0,-1 0 0,1 0 1,0 0-1,0 0 0,0 0 1,0-1-1,0 1 0,0 0 0,0-1 1,0 1-1,0 0 0,0-1 0,0 1 1,0-1-1,1 0 0,-1 1 1,0-1-1,0 0 0,0 0 0,1 0 1,-1 1-1,0-1 0,0-1 0,1 1 1,-1 0-1,0 0 0,0 0 1,0-1-1,2 0 0,1 1 28,-1-2 1,1 1-1,-1 0 1,1 0-1,-1-1 0,0 0 1,0 0-1,0 0 1,0 0-1,5-4 0,2-9 178,0 0-1,-1 0 1,0 0 0,-1-1-1,-1-1 1,5-18-1,14-57-111,-44 184-62,13-73-5,0 0-1,2 1 1,0-1 0,1 1 0,1 35 0,1-54-52,0 0 0,0 0 0,1 0 1,-1 0-1,0 0 0,0 0 0,1 0 1,-1 0-1,1 0 0,-1 0 0,1-1 1,-1 1-1,1 0 0,-1 0 1,1 0-1,0-1 0,-1 1 0,1 0 1,0-1-1,0 1 0,-1 0 0,1-1 1,0 1-1,0-1 0,0 1 0,1 0 1,1-1-112,0 1 1,0-1-1,-1 0 1,1 0-1,0 0 1,0 0-1,0 0 1,-1 0 0,6-2-1,0 0-473,0 0 0,0-1 0,0 0 0,0-1 0,13-8 0,-5 0-2570,0-1 0,26-29 1,-8-2-5135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044"/>
    </inkml:context>
    <inkml:brush xml:id="br0">
      <inkml:brushProperty name="width" value="0.025" units="cm"/>
      <inkml:brushProperty name="height" value="0.025" units="cm"/>
      <inkml:brushProperty name="color" value="#E71224"/>
    </inkml:brush>
  </inkml:definitions>
  <inkml:trace contextRef="#ctx0" brushRef="#br0">88 1 15182,'0'0'9727,"-9"10"-8441,0 3-836,1-1 0,0 1 0,1 0-1,0 1 1,1-1 0,0 1 0,-7 30 0,9-26-249,0 0 0,1 0 1,1 0-1,1 1 0,0-1 1,4 30-1,-3-47-199,1 0 0,-1 0 0,1 0 0,0 0 0,0 0 0,-1 0 0,1 0 0,0 0 0,0 0 0,0 0 0,0 0 0,0 0 0,0-1 0,0 1 0,0 0 0,1-1 0,-1 1 0,0-1 0,0 0 0,0 1 0,1-1 0,-1 0 0,0 0 0,0 1 0,1-1 0,-1 0 0,0 0 0,1 0 0,-1-1 0,0 1 0,0 0 0,1 0 0,1-2 0,43-12 165,-39 11-325,0 0-1,0 0 1,0 0 0,0 1 0,0 0 0,1 0 0,13-1 0,-20 5 149,0 0 0,-1-1 1,1 1-1,0 0 1,-1 0-1,1 0 0,-1 0 1,0-1-1,1 1 1,-1 0-1,0 0 0,0 0 1,0 0-1,-1 0 1,1 0-1,0 0 0,-1 2 1,-2 8 66,0-1 0,0 0 0,-10 21-1,9-23 77,0 1-1,1 0 0,0 0 0,0 0 0,1 0 0,-1 12 0,2-22-124,1 0-1,0 1 1,0-1-1,0 0 0,0 1 1,0-1-1,0 1 1,1-1-1,-1 0 0,0 1 1,0-1-1,0 0 1,0 1-1,0-1 0,0 0 1,1 0-1,-1 1 1,0-1-1,0 0 0,0 1 1,1-1-1,-1 0 1,0 0-1,0 1 0,1-1 1,-1 0-1,0 0 1,0 0-1,1 0 0,-1 1 1,0-1-1,1 0 1,-1 0-1,0 0 0,1 0 1,-1 0-1,0 0 0,1 0 1,-1 0-1,0 0 1,1 0-1,-1 0 0,1 0 1,22-7 522,16-17 154,-7-2-3717,-30 24 2459,1-1 1,-1 1-1,0 0 1,0-1-1,0 0 1,-1 1-1,1-1 1,-1 0 0,1 0-1,-1 0 1,0 0-1,0 0 1,0 0-1,-1-1 1,1 1-1,0-4 1,-1-11-8733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387"/>
    </inkml:context>
    <inkml:brush xml:id="br0">
      <inkml:brushProperty name="width" value="0.025" units="cm"/>
      <inkml:brushProperty name="height" value="0.025" units="cm"/>
      <inkml:brushProperty name="color" value="#E71224"/>
    </inkml:brush>
  </inkml:definitions>
  <inkml:trace contextRef="#ctx0" brushRef="#br0">0 16 16816,'0'0'5990,"49"-16"-5190,-15 16-479,4 0-225,3 2-320,-6 8-2019,-3-1-3298,-5 2-7719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761"/>
    </inkml:context>
    <inkml:brush xml:id="br0">
      <inkml:brushProperty name="width" value="0.025" units="cm"/>
      <inkml:brushProperty name="height" value="0.025" units="cm"/>
      <inkml:brushProperty name="color" value="#E71224"/>
    </inkml:brush>
  </inkml:definitions>
  <inkml:trace contextRef="#ctx0" brushRef="#br0">11 102 15599,'0'0'3096,"-2"9"-203,-5 30-1238,6-38-1623,1-1 0,0 1 0,0 0 0,0 0 0,0 0-1,-1-1 1,1 1 0,0 0 0,1 0 0,-1 0 0,0-1 0,0 1-1,0 0 1,0 0 0,1 0 0,-1-1 0,0 1 0,1 0-1,-1-1 1,0 1 0,1 0 0,-1-1 0,1 1 0,-1 0 0,1-1-1,0 1 1,-1-1 0,1 1 0,-1-1 0,1 1 0,0-1 0,0 0-1,-1 1 1,1-1 0,0 0 0,0 1 0,-1-1 0,1 0-1,0 0 1,0 0 0,-1 0 0,1 0 0,0 0 0,0 0 0,0 0-1,-1 0 1,1 0 0,0 0 0,1-1 0,1 1 6,0 0-1,-1-1 1,1 0 0,0 1-1,0-1 1,0 0 0,0-1-1,-1 1 1,1 0 0,4-4 0,-1-3 287,-1 0 0,-1 0 0,0 0 1,0-1-1,0 1 0,-1-1 1,0 0-1,-1 0 0,0 0 1,0 0-1,-1-1 0,0 1 1,-1 0-1,0-1 0,-2-14 0,2 24-316,0-1-1,0 1 0,0 0 0,0 0 0,0 0 0,-1 0 0,1-1 0,0 1 0,0 0 0,0 0 1,0 0-1,-1 0 0,1 0 0,0-1 0,0 1 0,0 0 0,0 0 0,-1 0 0,1 0 1,0 0-1,0 0 0,0 0 0,-1 0 0,1 0 0,0 0 0,0 0 0,-1 0 0,1 0 0,0 0 1,0 0-1,0 0 0,-1 0 0,1 0 0,0 0 0,0 0 0,0 0 0,-1 0 0,1 1 0,0-1 1,0 0-1,0 0 0,0 0 0,-1 0 0,1 0 0,0 0 0,0 1 0,0-1 0,0 0 0,0 0 1,0 0-1,-1 1 0,1-1 0,0 0 0,0 0 0,0 0 0,0 1 0,0-1 0,0 0 0,0 0 1,0 0-1,0 1 0,0-1 0,0 0 0,0 0 0,-9 14 47,-17 57 167,24-65-173,1-1-1,-1 0 0,2 0 0,-1 1 0,0-1 1,1 1-1,0-1 0,0 0 0,1 1 1,-1-1-1,1 1 0,2 5 0,-2-10-40,0 0 0,-1 0 0,1 0 1,0-1-1,0 1 0,0 0 0,0 0 0,0 0 0,0-1 0,0 1 0,0-1 0,1 1 0,-1-1 1,0 1-1,0-1 0,0 0 0,1 1 0,-1-1 0,0 0 0,0 0 0,1 0 0,-1 0 0,0 0 1,1 0-1,-1 0 0,0 0 0,0-1 0,0 1 0,1 0 0,0-2 0,39-14 195,27-35-57,-56 40-143,0 1-1,1 0 0,0 0 1,0 2-1,1 0 1,1 0-1,19-7 0,-33 15 0,-1 0-1,1 1 0,-1-1 0,0 0 0,1 1 1,-1-1-1,1 0 0,-1 1 0,0-1 0,1 0 1,-1 1-1,0-1 0,1 1 0,-1-1 0,0 0 0,0 1 1,1-1-1,-1 1 0,0-1 0,0 1 0,0-1 1,0 1-1,0-1 0,0 1 0,0-1 0,0 1 1,0-1-1,0 1 0,0-1 0,0 1 0,0-1 1,0 1-1,0 0 0,-1 22 157,1-22-143,-3 17 5,0-1 0,-11 30 0,10-33-23,0 1 1,0-1 0,1 1-1,-1 24 1,4-39 2,0 0 0,0 1 0,1-1 0,-1 0 0,0 0 0,0 1 0,1-1 0,-1 0 0,0 0 0,0 0 0,1 1 0,-1-1 0,0 0 0,1 0 0,-1 0 0,0 0 0,1 0 0,-1 0 0,0 0 0,1 0 0,-1 1 0,0-1 0,1 0 0,-1 0 0,0 0 0,1-1 0,-1 1 0,0 0 0,1 0 0,-1 0 0,0 0 0,0 0 0,1 0 0,-1 0 0,0-1 0,1 1 0,-1 0 0,0 0 0,1 0 0,-1-1 0,0 1 0,0 0 0,0 0 0,1-1 0,-1 1 0,15-9 0,44-37-5413,-20 18-240,-15 10-1410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4.105"/>
    </inkml:context>
    <inkml:brush xml:id="br0">
      <inkml:brushProperty name="width" value="0.025" units="cm"/>
      <inkml:brushProperty name="height" value="0.025" units="cm"/>
      <inkml:brushProperty name="color" value="#E71224"/>
    </inkml:brush>
  </inkml:definitions>
  <inkml:trace contextRef="#ctx0" brushRef="#br0">155 0 20019,'0'0'3358,"-11"2"74,0 0-2677,0 1-1,0 0 0,1 0 1,-17 9-1,24-11-673,0 0 0,0 0 0,0 1 0,1 0 0,-1-1 0,1 1 0,-1 0 0,1 0 0,0 0 0,-1 0 0,1 1 0,1-1-1,-1 1 1,0-1 0,0 1 0,1 0 0,0 0 0,-1-1 0,1 1 0,0 0 0,0 0 0,1 0 0,-1 0 0,0 0 0,1 0 0,0 4 0,4-5-81,0-1 0,1 0 0,-1 0 0,1-1 0,-1 1 0,0-1 0,1 0 0,-1-1 0,9 0 0,37-6-369,53-3-799,-102 10 1176,0-1 0,0 1 0,-1 0 0,1 0 0,0 0 0,0 0 0,0 0 0,0 0 0,-1 0 0,1 1 0,0-1 1,0 0-1,0 0 0,-1 0 0,1 1 0,0-1 0,0 1 0,-1-1 0,1 0 0,0 1 0,0 0 0,-1-1 1,1 1-1,-1-1 0,1 1 0,-1 0 0,1-1 0,-1 1 0,1 0 0,-1-1 0,1 1 0,-1 0 0,0 0 0,1-1 1,-1 1-1,0 0 0,0 0 0,0 0 0,0 0 0,1-1 0,-1 1 0,0 0 0,0 0 0,-1 0 0,1 0 0,0 0 1,0-1-1,0 1 0,-1 0 0,1 0 0,0 0 0,-1-1 0,1 1 0,-1 1 0,-2 3 136,1 0 0,-1 0 0,0 0 0,-1 0 0,1 0 0,-8 7 0,-16 12-127,0-1 0,-1-1 0,-1-1 0,-41 21 0,51-35-1496,7-6-2407,0-1-4618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5.437"/>
    </inkml:context>
    <inkml:brush xml:id="br0">
      <inkml:brushProperty name="width" value="0.025" units="cm"/>
      <inkml:brushProperty name="height" value="0.025" units="cm"/>
      <inkml:brushProperty name="color" value="#E71224"/>
    </inkml:brush>
  </inkml:definitions>
  <inkml:trace contextRef="#ctx0" brushRef="#br0">189 200 6822,'0'0'15460,"-9"-5"-13276,4 1-1823,4 2-291,-1 1 0,-1-1 0,1 0 0,0 1 0,0 0 0,0-1-1,-1 1 1,1 0 0,-1 0 0,1 0 0,-1 1 0,1-1 0,-1 1 0,1-1-1,-1 1 1,0 0 0,1 0 0,-1 0 0,0 0 0,1 0 0,-1 1-1,1-1 1,-1 1 0,1 0 0,-4 1 0,-3 6-34,-1 0 0,2 0 0,-1 1-1,1 0 1,0 1 0,1 0 0,0 0 0,1 1 0,0-1 0,1 1 0,0 1 0,1-1-1,0 1 1,0 0 0,1-1 0,1 1 0,-2 22 0,4-34-34,0 1-1,0 0 1,0 0 0,0-1-1,0 1 1,0 0 0,0-1-1,1 1 1,-1 0 0,0 0 0,0-1-1,0 1 1,1 0 0,-1-1-1,0 1 1,1-1 0,-1 1 0,1 0-1,-1-1 1,1 1 0,-1-1-1,1 1 1,-1-1 0,1 1-1,-1-1 1,1 0 0,0 1 0,-1-1-1,1 0 1,-1 1 0,1-1-1,0 0 1,0 1 0,2-1 12,-1-1 1,0 1-1,0 0 0,1 0 1,-1-1-1,0 0 1,0 1-1,0-1 0,1 0 1,3-2-1,2-2 90,1 0 0,-1-1 0,0 0 0,10-10 1,15-21 379,-2-2 0,-2-1 0,-2-1 1,-1-1-1,-3-2 0,29-73 0,-63 186-831,-10 9 403,10-43-91,2 1 1,1 0-1,2 0 0,-3 71 1,9-106 32,0-1 1,0 1-1,0-1 1,0 1-1,0-1 0,0 1 1,0-1-1,1 1 1,-1-1-1,0 1 0,0-1 1,0 1-1,1-1 1,-1 1-1,0-1 0,1 1 1,-1-1-1,0 1 1,1-1-1,-1 0 1,1 1-1,-1-1 0,1 0 1,-1 1-1,1-1 1,-1 0-1,1 0 0,-1 0 1,1 1-1,-1-1 1,1 0-1,-1 0 0,1 0 1,-1 0-1,1 0 1,-1 0-1,1 0 0,0 0 1,-1 0-1,1 0 1,-1 0-1,1 0 1,-1 0-1,1-1 0,-1 1 1,1 0-1,-1 0 1,1-1-1,-1 1 0,1-1 1,26-14 130,-7-2-98,-1-2-1,-1 0 1,-1-1-1,0 0 1,-2-1-1,0-1 1,-1-1 0,-2 0-1,0-1 1,11-33-1,-23 56-20,1 0-1,-1-1 0,1 1 0,-1-1 0,1 1 1,-1 0-1,0-1 0,0 1 0,0-1 0,0 1 1,0-1-1,0 1 0,0-1 0,-1 1 1,1-2-1,-1 2-10,1 1 1,0 0-1,-1 0 1,1-1 0,-1 1-1,1 0 1,0 0-1,-1 0 1,1 0 0,0 0-1,-1 0 1,1-1-1,-1 1 1,1 0 0,-1 0-1,1 0 1,0 0-1,-1 0 1,1 1 0,-1-1-1,1 0 1,0 0-1,-1 0 1,1 0-1,-1 0 1,1 0 0,0 1-1,-1-1 1,1 0-1,0 0 1,-1 1 0,-34 31-167,-43 78 212,70-95 144,0-1-1,0 1 1,2 1 0,0-1 0,0 1 0,-2 17 0,7-32-186,1 0-1,0 0 1,-1-1 0,1 1 0,0 0-1,0 0 1,0-1 0,0 1 0,0 0-1,0 0 1,0 0 0,0-1 0,0 1-1,0 0 1,0 0 0,1-1 0,-1 1-1,0 0 1,1 0 0,-1-1 0,0 1-1,1 0 1,-1-1 0,1 1 0,-1-1-1,1 1 1,-1 0 0,1-1-1,-1 1 1,1-1 0,0 1 0,-1-1-1,1 0 1,0 1 0,1 0-1,1-1 0,-1 0 0,0 0 0,0 0 0,1 0 0,-1-1 0,0 1 0,0 0 0,0-1 0,1 0 0,3-1 0,54-30-26,2-16 24,-46 34 0,-1 2 0,2 0 0,-1 0 0,29-13 0,-44 25 0,0-1 0,0 1 0,0 0 0,0-1 0,0 1 0,0 0 0,0 0 0,0 0 0,0 0 0,0 0 0,0 0 0,1 0 0,-1 0 0,0 0 0,0 0 0,0 1 0,0-1 0,0 0 0,0 1 0,0-1 0,-1 1 0,1-1 0,0 1 0,0-1 0,0 1 0,0 0 0,-1-1 0,1 1 0,0 0 0,0 0 0,-1 0 0,1-1 0,-1 1 0,1 0 0,-1 0 0,1 0 0,-1 0 0,1 0 0,-1 0 0,0 0 0,0 0 0,1 0 0,-1 0 0,0 0 0,0 0 0,0 0 0,0 2 0,1 11 0,-1 0 0,0-1 0,-1 16 0,-1-8 0,2 5 0,1 32 0,-1-58 0,1 1 0,-1 0 0,0-1 0,0 1 0,1 0 0,-1-1 0,0 1 0,1 0 0,-1-1 0,0 1 0,1-1 0,-1 1 0,1-1 0,-1 1 0,1-1 0,-1 1 0,1-1 0,-1 1 0,1-1 0,0 0 0,-1 1 0,1-1 0,-1 0 0,1 0 0,0 1 0,-1-1 0,1 0 0,0 0 0,-1 0 0,1 0 0,0 0 0,0 0 0,-1 0 0,1 0 0,0 0 0,-1 0 0,1 0 0,0 0 0,-1-1 0,1 1 0,0 0 0,-1 0 0,1-1 0,-1 1 0,1-1 0,0 1 0,-1 0 0,1-1 0,-1 1 0,1-1 0,0 0 0,29-24 0,10-30 0,-28 37 0,1 1 0,0 0 0,2 0 0,16-14 0,-31 30 1,0 1 0,0 0 0,1 0 0,-1 0 1,0 0-1,0-1 0,0 1 0,1 0 0,-1 0 0,0 0 0,0 0 0,0 0 1,1 0-1,-1 0 0,0 0 0,0 0 0,1-1 0,-1 1 0,0 0 0,0 0 1,0 0-1,1 0 0,-1 0 0,0 1 0,0-1 0,1 0 0,-1 0 0,0 0 1,0 0-1,1 0 0,-1 0 0,0 0 0,0 0 0,0 0 0,1 1 0,-1-1 0,0 0 1,0 0-1,0 0 0,0 0 0,1 0 0,-1 1 0,0-1 0,0 0 0,0 0 1,0 0-1,0 1 0,0-1 0,4 19 67,-4 28-473,0-43 185,-3 29-4407,2-23 1129,1 1-3698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828"/>
    </inkml:context>
    <inkml:brush xml:id="br0">
      <inkml:brushProperty name="width" value="0.025" units="cm"/>
      <inkml:brushProperty name="height" value="0.025" units="cm"/>
    </inkml:brush>
  </inkml:definitions>
  <inkml:trace contextRef="#ctx0" brushRef="#br0">23 1 19923,'0'0'7143,"-15"77"-6599,10-33-352,3 5-160,2 0-256,0-1-1377,0-4-930,6-8-1216,4-13-2563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5.810"/>
    </inkml:context>
    <inkml:brush xml:id="br0">
      <inkml:brushProperty name="width" value="0.025" units="cm"/>
      <inkml:brushProperty name="height" value="0.025" units="cm"/>
      <inkml:brushProperty name="color" value="#E71224"/>
    </inkml:brush>
  </inkml:definitions>
  <inkml:trace contextRef="#ctx0" brushRef="#br0">81 0 19314,'0'0'5413,"-46"69"-3170,33-37-962,0 1-192,8 3 64,2-2-769,3-1-288,0-1-64,6 2-128,-1-2-737,-1 0-192,-1 0-384,-3-1-1089,0-5-1442,-3-4-3107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136"/>
    </inkml:context>
    <inkml:brush xml:id="br0">
      <inkml:brushProperty name="width" value="0.025" units="cm"/>
      <inkml:brushProperty name="height" value="0.025" units="cm"/>
      <inkml:brushProperty name="color" value="#E71224"/>
    </inkml:brush>
  </inkml:definitions>
  <inkml:trace contextRef="#ctx0" brushRef="#br0">1 492 20595,'0'0'6919,"66"-11"-5349,-27 0-481,7-1 192,3-1-737,2 4-352,0 0-192,-2 2 32,-9 2-736,-7 2 95,-9 1-1120,-8-4-1186,-11-2-1986,-5-5-3202</inkml:trace>
  <inkml:trace contextRef="#ctx0" brushRef="#br0" timeOffset="1">26 22 20371,'0'0'6566,"55"-7"-5797,-16 2-32,11 1-353,7-1-320,-2 5-160,0 0-1505,-10 0-1859,-6 0-3010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509"/>
    </inkml:context>
    <inkml:brush xml:id="br0">
      <inkml:brushProperty name="width" value="0.025" units="cm"/>
      <inkml:brushProperty name="height" value="0.025" units="cm"/>
      <inkml:brushProperty name="color" value="#E71224"/>
    </inkml:brush>
  </inkml:definitions>
  <inkml:trace contextRef="#ctx0" brushRef="#br0">0 1 19955,'0'0'2434,"5"86"129,0-38-1474,0 1-929,1-1-96,-4-8-96,0-8-961,-2-8-833,0-12-1121,-2-9-1633,-12-3-7816</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855"/>
    </inkml:context>
    <inkml:brush xml:id="br0">
      <inkml:brushProperty name="width" value="0.025" units="cm"/>
      <inkml:brushProperty name="height" value="0.025" units="cm"/>
      <inkml:brushProperty name="color" value="#E71224"/>
    </inkml:brush>
  </inkml:definitions>
  <inkml:trace contextRef="#ctx0" brushRef="#br0">0 105 5285,'0'0'14430,"10"-10"-9530,3-3-3946,1 1 0,0 1-1,1 1 1,22-13 0,-30 19-743,-1 1 1,1 0-1,0 0 1,0 0-1,0 1 1,0 0-1,0 0 0,1 1 1,-1 0-1,1 0 1,-1 1-1,1-1 1,-1 2-1,1-1 1,13 4-1,-19-3-211,0 0 0,0 0 0,0 0 0,0 1 0,0-1 0,-1 1 0,1-1 0,0 1 0,-1-1 0,1 1 0,-1 0 0,0 0 0,0 0 0,0 0 0,0 0 0,0 0 0,0 0 0,0 0 0,-1 0 0,1 0 0,-1 0 0,1 1 0,-1-1 0,0 0 0,0 0 0,0 0 0,0 1 0,0-1 0,0 0 0,-1 0 0,1 0 0,-2 3 0,1 4 0,-1 0 0,-1 0 0,0-1 0,0 1 0,0-1 0,-8 13 0,-4 2 0,-2-1 0,0-1 0,-24 23 0,74-52 0,-10 0 0,-1 2 0,1 0 0,0 2 0,1 0 0,-1 2 0,1 0 0,32 3 0,-54-2 0,0 1 0,1 0 0,-1 0 0,0 0 0,0 0 0,1 1 0,-1-1 0,0 1 0,0-1 0,1 1 0,-1 0 0,0-1 0,0 1 0,0 0 0,0 1 0,0-1 0,0 0 0,-1 1 0,1-1 0,0 1 0,0-1 0,-1 1 0,1 0 0,-1-1 0,0 1 0,0 0 0,1 0 0,-1 0 0,0 0 0,-1 0 0,1 1 0,0-1 0,0 4 0,-1-2 0,0 0 0,0 1 0,-1-1 0,1 0 0,-1 0 0,0 0 0,0 0 0,-1 0 0,1 0 0,-1-1 0,0 1 0,0 0 0,0-1 0,-1 1 0,1-1 0,-1 0 0,-5 6 0,-12 8 0,0-1 0,0-1 0,-2 0 0,0-2 0,0-1 0,-1 0 0,-1-2 0,0 0 0,0-2 0,-1-1 0,0 0 0,-1-2 0,-38 3 0,61-8-4,-26-4-2676,16-11-4731,7-4-10777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7.521"/>
    </inkml:context>
    <inkml:brush xml:id="br0">
      <inkml:brushProperty name="width" value="0.025" units="cm"/>
      <inkml:brushProperty name="height" value="0.025" units="cm"/>
      <inkml:brushProperty name="color" value="#E71224"/>
    </inkml:brush>
  </inkml:definitions>
  <inkml:trace contextRef="#ctx0" brushRef="#br0">0 29 3748,'0'0'24978,"4"12"-23638,3 23-890,-1 0 0,-2 1 0,-2-1 1,-1 1-1,-4 39 0,-2 7-450,5-82 0,0 0 0,0 0 0,0 0 0,0 0 0,0 0 0,0 0 0,0 0 0,0 1 0,0-1 0,0 0 0,0 0 0,0 0 0,0 0 0,0 0 0,0 0 0,0 0 0,0 1 0,0-1 0,0 0 0,1 0 0,-1 0 0,0 0 0,0 0 0,0 0 0,0 0 0,0 0 0,0 0 0,0 1 0,0-1 0,0 0 0,0 0 0,1 0 0,-1 0 0,0 0 0,0 0 0,0 0 0,0 0 0,0 0 0,0 0 0,0 0 0,1 0 0,-1 0 0,0 0 0,0 0 0,0 0 0,0 0 0,0 0 0,0 0 0,0 0 0,1 0 0,-1 0 0,0 0 0,0 0 0,0 0 0,0 0 0,0 0 0,0 0 0,0 0 0,0-1 0,1 1 0,9-8 0,6-13 0,-5-2 0,-2-1 0,0 0 0,-2-1 0,0 0 0,-2 0 0,-1 0 0,-1-1 0,-1 0 0,-2-40 0,0 73 0,-1 8 0,2 1 0,-1-1 0,2 0 0,0 0 0,6 20 0,-7-32 0,0 0 0,0-1 0,0 1 0,0 0 0,1 0 0,-1 0 0,1-1 0,0 1 0,0-1 0,0 1 0,0-1 0,0 0 0,0 0 0,1 0 0,-1 0 0,1 0 0,0-1 0,-1 1 0,1-1 0,0 1 0,0-1 0,0 0 0,0 0 0,0 0 0,0-1 0,0 1 0,0-1 0,0 0 0,0 0 0,0 0 0,0 0 0,1 0 0,3-1 0,-1-1 0,0 0 0,0 0 0,0-1 0,-1 1 0,1-1 0,-1 0 0,0-1 0,0 1 0,0-1 0,0 0 0,0 0 0,-1-1 0,0 1 0,0-1 0,0 0 0,0 0 0,-1-1 0,0 1 0,2-6 0,3-4 0,-1 0 0,-1 0 0,-1-1 0,0 1 0,-1-1 0,3-17 0,-7 32 0,0 0 0,0 0 0,1 0 0,-1 0 0,0 0 0,0 1 0,0-1 0,0 0 0,0 0 0,0 0 0,0 0 0,0 0 0,0 0 0,0 1 0,-1-1 0,1 0 0,0 0 0,-1 0 0,1 0 0,0 1 0,-1-1 0,0-1 0,-13 10 0,-12 30 0,14-21 0,2 1 0,1 1 0,0 0 0,1 0 0,1 0 0,1 1 0,1 0 0,0 1 0,2-1 0,0 1 0,1 33 0,2-51-54,1-1 0,0 0 0,0 1 0,0-1-1,0 0 1,0 0 0,0 0 0,1 1 0,-1-1 0,1-1 0,-1 1 0,1 0-1,0 0 1,-1 0 0,1-1 0,0 1 0,0-1 0,1 0 0,-1 1 0,0-1 0,0 0-1,0 0 1,1-1 0,-1 1 0,1 0 0,-1-1 0,0 1 0,1-1 0,-1 0 0,5 0-1,5 1-618,0-1 0,0 0 0,0 0-1,0-1 1,14-4 0,16-11-6209,0-6-5599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8.255"/>
    </inkml:context>
    <inkml:brush xml:id="br0">
      <inkml:brushProperty name="width" value="0.025" units="cm"/>
      <inkml:brushProperty name="height" value="0.025" units="cm"/>
      <inkml:brushProperty name="color" value="#E71224"/>
    </inkml:brush>
  </inkml:definitions>
  <inkml:trace contextRef="#ctx0" brushRef="#br0">28 0 13805,'0'0'12294,"2"13"-10932,3 24-809,-1 0-1,-2 1 1,-1-1 0,-6 42 0,-26 160 1930,26-204-2424,17-91-59,27-71 0,-1 3 0,-31 92 0,-5 21 0,0 1 0,0 0 0,1 0 0,1 0 0,-1 0 0,2 0 0,-1 1 0,11-17 0,-13 25 0,-1 0 0,0 0 0,0 0 0,0 0 0,0 0 0,1 0 0,-1 1 0,0-1 0,1 0 0,-1 1 0,1-1 0,-1 1 0,1-1 0,-1 1 0,1 0 0,-1-1 0,1 1 0,-1 0 0,1 0 0,0 0 0,-1 0 0,1 1 0,-1-1 0,1 0 0,-1 1 0,1-1 0,-1 1 0,1-1 0,-1 1 0,0 0 0,3 1 0,-2-1 0,0 0 0,0 1 0,0-1 0,0 1 0,0 0 0,-1 0 0,1-1 0,-1 1 0,1 0 0,-1 0 0,1 1 0,-1-1 0,0 0 0,0 0 0,0 1 0,0-1 0,-1 0 0,2 3 0,-3 0 0,1 0 0,-1 0 0,1 0 0,-1 0 0,-1 0 0,1 0 0,-1-1 0,0 1 0,0 0 0,0-1 0,0 0 0,-1 1 0,0-1 0,0 0 0,0 0 0,0-1 0,-1 1 0,1-1 0,-1 1 0,-5 2 0,-5 5 0,-1-1 0,0 0 0,0-1 0,-23 10 0,7-10-124,30-9 103,1 0 0,-1 0 0,1 0 0,-1 0 0,1 0 0,-1 0 0,1 0 0,-1 0 0,1 0 0,-1 0 0,1 0 1,-1 0-1,1-1 0,0 1 0,-1 0 0,1 0 0,-1 0 0,1-1 0,-1 1 0,1 0 0,0-1 0,-1 1 0,1 0 0,0-1 0,-1 1 0,1 0 0,0-1 0,-1 1 0,1-1 0,0 1 0,0-1 1,-1 1-1,1 0 0,0-1 0,0 1 0,0-1 0,0 1 0,0-1 0,0 1 0,0-1 0,0 1 0,0-1 0,0 1 0,0-1 0,0 1 0,0-1 0,0 1 0,0-1 0,0 1 0,0-1 1,1 1-1,-1-1 0,0 1 0,0 0 0,1-2 0,3-4-1176,-1-1 0,1 1 1,1 0-1,-1 0 0,1 0 0,0 0 1,0 1-1,1 0 0,10-8 1,-8 7-685,25-21-7381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8.879"/>
    </inkml:context>
    <inkml:brush xml:id="br0">
      <inkml:brushProperty name="width" value="0.025" units="cm"/>
      <inkml:brushProperty name="height" value="0.025" units="cm"/>
      <inkml:brushProperty name="color" value="#E71224"/>
    </inkml:brush>
  </inkml:definitions>
  <inkml:trace contextRef="#ctx0" brushRef="#br0">1 40 11915,'0'0'14323,"1"13"-12823,1 34-137,1 52 1056,0-70-1525,-1-27-634,1-10-167,10-111-93,-13 118-127,1 0 0,0 0-1,-1 0 1,1 0 0,0 0 0,0 1-1,-1-1 1,1 0 0,0 1 0,0-1-1,0 0 1,0 1 0,0-1 0,0 1-1,0-1 1,0 1 0,0 0 0,0-1-1,0 1 1,1 0 0,-1 0 0,0 0-1,0 0 1,0 0 0,0 0 0,0 0 0,0 0-1,0 0 1,2 1 0,43 5-6183,-37-5 5066,44 3-10805,2-11 8312,-51 7 4148,-1-1 1,0-1-1,0 1 1,0 0-1,0-1 1,0 0 0,0 1-1,0-1 1,-1 0-1,1-1 1,-1 1-1,5-5 1,-6 5 483,1-1 0,-1 1 0,1-1 0,-1 0 0,0 1 0,0-1-1,-1 0 1,1 0 0,0 0 0,-1 0 0,0 0 0,1 0 0,-1 0 0,0 0 0,-1 0 0,0-5 0,1 8-802,0-1 0,-1 1 0,1 0 1,0-1-1,-1 1 0,1 0 0,0 0 0,-1-1 0,1 1 0,0 0 0,-1 0 1,1-1-1,0 1 0,-1 0 0,1 0 0,-1 0 0,1 0 0,0-1 0,-1 1 1,1 0-1,-1 0 0,1 0 0,-1 0 0,1 0 0,0 0 0,-1 0 0,1 0 1,-1 0-1,1 0 0,0 1 0,-1-1 0,1 0 0,-1 0 0,1 0 0,0 0 1,-1 1-1,1-1 0,-1 0 0,1 1 0,-19 9 330,9-1-274,1 1 0,-1 0-1,1 1 1,1 0 0,0 0 0,1 1-1,0 0 1,1 0 0,0 1 0,1 0-1,0 0 1,1 0 0,0 0 0,-2 23-1,6-35-144,0 0-1,1 0 0,-1-1 1,0 1-1,1 0 0,-1-1 1,1 1-1,-1 0 0,0-1 1,1 1-1,0 0 0,-1-1 0,1 1 1,-1-1-1,1 1 0,0-1 1,-1 1-1,1-1 0,0 0 1,0 1-1,-1-1 0,1 0 0,0 0 1,0 1-1,-1-1 0,1 0 1,0 0-1,0 0 0,0 0 1,-1 0-1,1 0 0,0 0 1,0 0-1,0 0 0,-1-1 0,1 1 1,0 0-1,0 0 0,-1-1 1,1 1-1,1-1 0,36-15 72,-25 6-75,-2 0 0,1-1 0,-1-1 0,-1 0 0,0-1 0,-1 1 0,0-2 0,-1 1 0,-1-1 0,0-1 0,-1 1 0,0-1 0,-1 0 0,4-22 0,-19 79 18,1-7-93,1 0-1,-6 72 1,14-105-126,0-1-1,0 1 1,0 0 0,0 0 0,0-1 0,0 1 0,1 0-1,-1 0 1,1-1 0,-1 1 0,1 0 0,0-1-1,-1 1 1,1-1 0,2 3 0,-2-3-65,0-1 0,0 1 0,0-1-1,0 1 1,0-1 0,0 1 0,0-1 0,0 0 0,0 0 0,0 1 0,1-1 0,-1 0 0,0 0-1,0 0 1,0 0 0,0-1 0,1 1 0,-1 0 0,0 0 0,0-1 0,0 1 0,0 0 0,0-1-1,0 1 1,2-2 0,21-14-6044</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9.221"/>
    </inkml:context>
    <inkml:brush xml:id="br0">
      <inkml:brushProperty name="width" value="0.025" units="cm"/>
      <inkml:brushProperty name="height" value="0.025" units="cm"/>
      <inkml:brushProperty name="color" value="#E71224"/>
    </inkml:brush>
  </inkml:definitions>
  <inkml:trace contextRef="#ctx0" brushRef="#br0">210 0 10474,'-11'9'7175,"-41"30"-3028,-95 78 6029,178-120-10064,-11-2-414,1 2 1,0 0 0,0 0 0,0 2 0,0 1-1,28 3 1,-48-3 300,0 0 0,0 0 0,0 1 0,1-1 0,-1 1 0,0-1 0,0 0 0,0 1 0,0 0 0,0-1 0,0 1 0,0 0 0,0-1 0,0 1 0,0 0 0,0 0 0,-1 0 0,1 0 0,0 0 0,0 0 0,-1 0 0,1 0 0,-1 0 0,1 0 0,-1 0 0,1 0 0,-1 1 0,0-1 0,1 0 0,-1 0 0,0 0 0,0 1 0,0-1 0,0 0 0,0 0 0,0 0 0,-1 1 0,1-1-1,0 0 1,0 0 0,-1 0 0,1 0 0,-1 1 0,1-1 0,-1 0 0,1 0 0,-2 1 0,-2 6 360,0 0 0,0 0 0,-1 0 0,-10 13 0,-8 6 463,2-1-753,-1-1 1,-29 26-1,49-71-10783,12-8 16</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9.676"/>
    </inkml:context>
    <inkml:brush xml:id="br0">
      <inkml:brushProperty name="width" value="0.025" units="cm"/>
      <inkml:brushProperty name="height" value="0.025" units="cm"/>
      <inkml:brushProperty name="color" value="#E71224"/>
    </inkml:brush>
  </inkml:definitions>
  <inkml:trace contextRef="#ctx0" brushRef="#br0">40 200 15278,'0'0'10239,"4"8"-8600,16 25-416,-19-32-1198,-1 0 1,0-1-1,0 1 1,1 0 0,-1-1-1,0 1 1,1 0-1,-1-1 1,1 1-1,-1-1 1,1 1-1,-1 0 1,1-1 0,-1 0-1,1 1 1,-1-1-1,1 1 1,0-1-1,-1 0 1,1 1-1,0-1 1,-1 0-1,1 1 1,0-1 0,0 0-1,-1 0 1,1 0-1,0 0 1,-1 0-1,1 0 1,0 0-1,0 0 1,-1 0-1,1 0 1,0 0 0,0 0-1,-1-1 1,1 1-1,0 0 1,-1 0-1,1-1 1,0 1-1,-1-1 1,1 1 0,-1 0-1,1-1 1,0 1-1,-1-1 1,1 1-1,-1-1 1,1 0-1,-1 1 1,0-1-1,1 0 1,-1 1 0,0-1-1,1 0 1,-1 1-1,0-1 1,0 0-1,1 1 1,-1-2-1,0 1-17,1-1 0,-1 1-1,1 0 1,-1 0 0,0-1 0,0 1-1,1 0 1,-1-1 0,0 1-1,0 0 1,0 0 0,0-1 0,-1 1-1,1 0 1,0-1 0,-1 1-1,1 0 1,0 0 0,-1-1-1,0 1 1,1 0 0,-1 0 0,0 0-1,1 0 1,-1 0 0,0 0-1,0 0 1,0 0 0,0 0-1,0 0 1,0 0 0,0 1 0,0-1-1,-2-1 1,0 2-11,0 0 0,1 0 0,-1 0 0,1 0 0,-1 0 0,1 1 0,-1-1 0,0 1 0,1 0 0,0-1 0,-1 1 0,1 0 0,-1 1-1,1-1 1,0 0 0,0 1 0,0-1 0,0 1 0,0-1 0,0 1 0,0 0 0,0 0 0,1 0 0,-1 0 0,1 0 0,-1 1 0,-1 3 0,0-1 11,0 1 0,1-1 0,0 1 0,0-1 0,0 1 0,0 0 0,1 0 0,0 0 0,0 0 0,1 0 0,0 9 0,0-14-4,1 0 0,-1 0 1,1 0-1,-1 0 1,1 0-1,0-1 0,0 1 1,-1 0-1,1 0 0,0 0 1,0-1-1,0 1 1,0-1-1,-1 1 0,1 0 1,0-1-1,0 0 1,0 1-1,0-1 0,1 0 1,-1 1-1,0-1 0,0 0 1,0 0-1,0 0 1,0 0-1,0 0 0,0 0 1,1 0-1,38-4 308,-29 0-271,0-1-1,0 0 1,-1-1 0,0 0 0,0-1 0,0 0-1,-1 0 1,15-16 0,-13 13 46,0 0 1,0 1-1,1 0 0,0 1 1,17-9-1,-29 17-75,1 0 1,0-1-1,0 1 0,-1 0 0,1-1 0,0 1 0,0 0 0,0 0 1,-1 0-1,1 0 0,0 0 0,0 0 0,0 0 0,-1 0 1,1 0-1,0 0 0,0 1 0,-1-1 0,1 0 0,0 0 0,0 1 1,-1-1-1,1 0 0,0 1 0,-1-1 0,1 1 0,0-1 1,-1 1-1,1-1 0,-1 1 0,1 0 0,-1-1 0,1 1 1,-1-1-1,1 1 0,-1 0 0,0 0 0,1-1 0,-1 1 0,0 0 1,0 0-1,1-1 0,-1 1 0,0 0 0,0 0 0,0 0 1,0-1-1,0 3 0,0 50 491,-1-36-438,1 46-65,0-63 0,0 1 0,0-1 0,0 1 0,0-1 0,0 0 0,0 1 0,1-1 0,-1 1 0,0-1 0,0 1 0,0-1 0,1 0 0,-1 1 0,0-1 0,0 1 0,1-1 0,-1 0 0,0 1 0,1-1 0,-1 0 0,0 1 0,1-1 0,-1 0 0,0 0 0,1 0 0,-1 1 0,1-1 0,-1 0 0,1 0 0,-1 0 0,1 0 0,-1 0 0,0 0 0,1 1 0,-1-1 0,1 0 0,-1 0 0,1-1 0,-1 1 0,1 0 0,-1 0 0,1 0 0,-1 0 0,0 0 0,1 0 0,-1-1 0,1 1 0,-1 0 0,0 0 0,1-1 0,0 1 0,23-15 0,46-56-2267,-39 34-1929,-2-2-1,46-79 0,-38 49-4488</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0.778"/>
    </inkml:context>
    <inkml:brush xml:id="br0">
      <inkml:brushProperty name="width" value="0.025" units="cm"/>
      <inkml:brushProperty name="height" value="0.025" units="cm"/>
      <inkml:brushProperty name="color" value="#E71224"/>
    </inkml:brush>
  </inkml:definitions>
  <inkml:trace contextRef="#ctx0" brushRef="#br0">151 121 17008,'-5'9'4340,"-25"47"-2110,2 1 0,-26 81 1,46-115-1759,1 1 1,2-1 0,0 1 0,1 1 0,2-1 0,0 0-1,2 1 1,0-1 0,7 40 0,-7-63-473,0 0 0,0 0 0,0 0 0,0 0 0,0 0 0,0 0 0,0 0 0,1-1 0,-1 1 0,0 0 0,1 0 0,-1 0 0,0 0 0,1 0 0,-1 0 0,1-1 0,-1 1 0,1 0 0,0 0 0,-1-1 0,1 1 0,0 0 0,0-1 0,-1 1 0,1-1 0,0 1 0,0-1 0,0 1 0,-1-1 0,1 1 0,0-1 0,0 0 0,0 0 0,0 1 0,0-1 0,0 0 0,0 0 0,0 0 0,0 0 0,1 0 0,0-1 0,0 0 0,0 0 0,-1 0 0,1-1 0,0 1 0,-1 0 0,1-1 0,-1 1 0,1-1 0,-1 1 0,1-1 0,-1 0 0,0 0 0,0 0 0,0 1 0,1-5 0,9-26 0,-2-1 0,-1 0 0,-2-1 0,3-35 0,-3 15 0,-7 62 0,1-1 0,0 1 0,0 0 0,0 0 0,1 0 0,2 7 0,-3-12 0,0-1 0,1 0 0,0 0 0,-1 0 0,1 1 0,0-1 0,0 0 0,0 0 0,0 0 0,1 0 0,-1 0 0,0-1 0,1 1 0,-1 0 0,1-1 0,0 1 0,0-1 0,-1 1 0,1-1 0,0 0 0,0 0 0,0 0 0,0 0 0,1 0 0,-1 0 0,0 0 0,0-1 0,0 1 0,1-1 0,3 0 0,0 0 0,0-1 0,0 0 0,0 0 0,0-1 0,0 0 0,0 0 0,0 0 0,0-1 0,-1 0 0,1 0 0,-1 0 0,0-1 0,0 1 0,0-1 0,8-9 0,7-8 0,-1-2 0,18-25 0,-21 26 0,-25 65 0,0-23 0,2 0 0,0 1 0,1-1 0,1 1 0,1 0 0,1 1 0,-1 26 0,4-45 0,0-1 0,0 0 0,0 0 0,1 0 0,-1 0 0,0 0 0,1 0 0,0 0 0,0 0 0,-1 0 0,1 0 0,0 0 0,0 0 0,1 0 0,-1 0 0,0-1 0,1 1 0,-1-1 0,1 1 0,-1-1 0,1 1 0,0-1 0,-1 0 0,1 0 0,0 0 0,0 0 0,0 0 0,0 0 0,0 0 0,0-1 0,0 1 0,0-1 0,0 1 0,0-1 0,4 0 0,-1 0 0,0 0 0,0 0 0,0-1 0,0 0 0,0 0 0,0 0 0,0 0 0,0-1 0,-1 0 0,1 0 0,-1 0 0,1-1 0,-1 1 0,6-6 0,4-4 0,-1-1 0,-1-1 0,0 0 0,-1 0 0,12-22 0,-17 27 0,-1-1 0,0 0 0,0-1 0,-1 1 0,0-1 0,-1 0 0,-1 0 0,1 0 0,0-19 0,-3 30 0,0-1 0,0 0 0,0 1 0,0-1 0,0 1 0,0-1 0,0 1 0,-1-1 0,1 1 0,0-1 0,0 1 0,0 0 0,-1-1 0,1 1 0,0-1 0,-1 1 0,1-1 0,0 1 0,-1 0 0,1-1 0,0 1 0,-1 0 0,1-1 0,-1 1 0,1 0 0,-1 0 0,1-1 0,-1 1 0,1 0 0,-1 0 0,1 0 0,-1 0 0,1 0 0,-1 0 0,1 0 0,-1 0 0,1 0 0,-1 0 0,1 0 0,-1 0 0,1 0 0,-1 0 0,1 0 0,-1 0 0,1 0 0,-1 1 0,1-1 0,-1 0 0,1 0 0,-1 1 0,1-1 0,0 0 0,-1 1 0,1-1 0,-1 0 0,1 1 0,-1 0 0,-26 20 0,21-15 0,1 0 0,0 0 0,0 0 0,0 1 0,1-1 0,0 1 0,1 0 0,0 0 0,0 1 0,0-1 0,1 1 0,0-1 0,0 1 0,-1 15 0,3-21 0,1-1 0,-1 0 0,1 1 0,-1-1 0,1 0 0,0 0 0,-1 0 0,1 1 0,0-1 0,0 0 0,0 0 0,0 0 0,0 0 0,0 0 0,0 0 0,0-1 0,0 1 0,0 0 0,0-1 0,1 1 0,-1 0 0,0-1 0,1 1 0,-1-1 0,0 0 0,1 1 0,-1-1 0,0 0 0,2 0 0,49 2 0,-40-3 0,-9 1-2,20 1-355,0 0-1,-1-2 1,1-1 0,0-1-1,0-1 1,-1-1-1,28-10 1,-45 13 471,-1-1 0,1-1 0,-1 1 0,1 0 0,-1-1 0,0 0 0,0 0 0,-1 0 0,1-1 1,-1 1-1,0-1 0,4-8 0,26-67-686,-23 54 72,29-84-3867,13-31-2451,-11 51 6616,-41 90 362,0-1 0,0 1-1,0 0 1,0-1 0,0 1 0,0 0 0,0-1 0,0 1 0,0 0-1,0-1 1,0 1 0,1 0 0,-1-1 0,0 1 0,0 0-1,0-1 1,0 1 0,1 0 0,-1 0 0,0-1 0,0 1 0,0 0-1,1 0 1,-1-1 0,0 1 0,0 0 0,1 0 0,-1 0-1,0 0 1,1-1 0,-1 1 0,0 0 0,0 0 0,1 0 0,-1 0-1,0 0 1,1 0 0,-1 0 0,0 0 0,1 0 0,-1 0-1,0 0 1,1 0 0,-1 0 0,0 0 0,1 0 0,-1 0 0,3 20 1983,-8 33-1517,-9 29 291,-6 118 0,20-170-722,0 1 0,2-1 0,1 1 0,1-1 0,2 0 1,1-1-1,14 38 0,-43-117-195,-2 1 0,-2 2 0,-2 0 0,-3 2 0,-1 1 0,-54-55 0,73 77 0,13 21 0,0 1 0,0-1 0,0 1 0,0-1 0,0 1 0,0 0 0,0-1 0,0 1 0,0-1 0,1 1 0,-1-1 0,0 1 0,0 0 0,0-1 0,1 1 0,-1 0 0,0-1 0,1 1 0,-1 0 0,0-1 0,1 1 0,-1 0 0,0-1 0,1 1 0,-1 0 0,0 0 0,1 0 0,-1-1 0,1 1 0,0 0 0,5-1 0,0 0 0,0 0 0,0 1 0,0-1 0,10 2 0,-1 0 0,53 1-450,-33 0-1330,57-5 1,-85-1-3389,-6-8-1638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7.169"/>
    </inkml:context>
    <inkml:brush xml:id="br0">
      <inkml:brushProperty name="width" value="0.025" units="cm"/>
      <inkml:brushProperty name="height" value="0.025" units="cm"/>
    </inkml:brush>
  </inkml:definitions>
  <inkml:trace contextRef="#ctx0" brushRef="#br0">41 87 19667,'0'0'4655,"-2"10"-3427,-2 9-733,-24 129 1309,25-125-1756,1 0 0,1 1 1,1-1-1,4 39 1,-4-61-37,0 1 1,0-1-1,1 0 1,-1 1-1,0-1 1,1 1-1,-1-1 1,1 0-1,-1 1 1,1-1-1,-1 0 1,1 0-1,0 1 1,0-1-1,0 0 1,0 0 0,0 0-1,0 0 1,0 0-1,0 0 1,0 0-1,0 0 1,0-1-1,1 1 1,-1 0-1,0-1 1,0 1-1,1-1 1,-1 1-1,1-1 1,-1 0-1,0 1 1,1-1-1,-1 0 1,1 0 0,-1 0-1,0 0 1,1 0-1,-1 0 1,1-1-1,-1 1 1,1 0-1,-1-1 1,0 1-1,1-1 1,1-1-1,4-1 160,0 0-1,-1-1 0,0 0 1,0 0-1,0 0 0,0-1 0,9-9 1,3-9-18,0 0 1,-2-1-1,-1-1 1,-1-1-1,14-34 1,-5 1 65,21-81-1,-38 115-219,-53 159 411,36-92-140,-8 58 0,17-86-221,0 1 0,1 0-1,1-1 1,1 1 0,0-1 0,1 1-1,7 27 1,-7-38-123,0 0 1,0 0-1,1 0 1,-1-1-1,1 1 0,0-1 1,0 0-1,1 0 0,-1 0 1,1 0-1,-1 0 1,1-1-1,0 0 0,0 0 1,0 0-1,0 0 0,0 0 1,0-1-1,1 0 1,-1 0-1,0 0 0,1 0 1,6-1-1,-3 1-291,0 0-1,0-1 1,-1 0-1,1 0 1,0-1-1,0 0 1,0-1-1,-1 1 1,1-1 0,0-1-1,-1 0 1,13-6-1,12-17-6735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1.123"/>
    </inkml:context>
    <inkml:brush xml:id="br0">
      <inkml:brushProperty name="width" value="0.025" units="cm"/>
      <inkml:brushProperty name="height" value="0.025" units="cm"/>
      <inkml:brushProperty name="color" value="#E71224"/>
    </inkml:brush>
  </inkml:definitions>
  <inkml:trace contextRef="#ctx0" brushRef="#br0">14 182 20019,'-11'-15'2883,"8"4"-193,3 6-1184,13 4-1346,12 1-224,5 0-193,6 6-2369,3-2-2659,3 3-4773</inkml:trace>
  <inkml:trace contextRef="#ctx0" brushRef="#br0" timeOffset="1">575 0 23446,'0'0'8392,"7"72"-7559,-7-31-737,4 4-96,2 0 0,2 5-2210,0-1-3299,1 0-3780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1.492"/>
    </inkml:context>
    <inkml:brush xml:id="br0">
      <inkml:brushProperty name="width" value="0.025" units="cm"/>
      <inkml:brushProperty name="height" value="0.025" units="cm"/>
      <inkml:brushProperty name="color" value="#E71224"/>
    </inkml:brush>
  </inkml:definitions>
  <inkml:trace contextRef="#ctx0" brushRef="#br0">1 0 19571,'0'0'9224,"3"63"-6053,1-52-2370,1-1-801,1-6 0,-1-4 0,0-1-3075,-3-17-7879</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8:29.953"/>
    </inkml:context>
    <inkml:brush xml:id="br0">
      <inkml:brushProperty name="width" value="0.025" units="cm"/>
      <inkml:brushProperty name="height" value="0.025" units="cm"/>
      <inkml:brushProperty name="color" value="#E71224"/>
    </inkml:brush>
  </inkml:definitions>
  <inkml:trace contextRef="#ctx0" brushRef="#br0">17 45 6342,'0'0'17115,"1"14"-15404,-2-10 3390,4-42-3121,-1 24-1462,-5 12-518,-3 7 0,-4 9 0,7 2 0,13-19 0,13-22 0,-20 10-7933</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8:32.174"/>
    </inkml:context>
    <inkml:brush xml:id="br0">
      <inkml:brushProperty name="width" value="0.025" units="cm"/>
      <inkml:brushProperty name="height" value="0.025" units="cm"/>
      <inkml:brushProperty name="color" value="#E71224"/>
    </inkml:brush>
  </inkml:definitions>
  <inkml:trace contextRef="#ctx0" brushRef="#br0">63 96 5061,'0'0'12689,"-15"-15"-7062,-1 12-5007,20-6-260,-2 8-255,-1-1-1,0 0 0,1 0 0,-1 0 0,0 0 1,0 0-1,0-1 0,-1 1 0,1 0 1,0 0-1,-1 0 0,1-1 0,-1-3 0,0 7-78,0-1-1,0 0 1,0 0-1,0 1 0,0-1 1,0 0-1,0 0 0,0 1 1,-1-1-1,1 0 1,0 0-1,0 1 0,0-1 1,0 0-1,-1 0 0,1 0 1,0 1-1,0-1 1,0 0-1,-1 0 0,1 0 1,0 0-1,0 0 0,-1 1 1,1-1-1,0 0 1,0 0-1,-1 0 0,1 0 1,0 0-1,0 0 0,-1 0 1,1 0-1,0 0 1,0 0-1,-1 0 0,1 0 1,0 0-1,-1 0 0,1 0 1,0 0-1,0 0 1,-1-1-1,1 1 0,0 0 1,0 0-1,0 0 0,-1 0 1,1 0-1,0-1 1,0 1-1,0 0 0,-1 0 1,1 0-1,0-1 1,0 1-1,0 0 0,0 0 1,-1-1-1,1 1 0,0 0 1,0 0-1,0-1 1,0 1-1,0 0 0,0 0 1,0-1-1,0 1 0,0-1 1,-12 19 125,12-25 14,0-24 84,0 31-242,0-1 1,0 1 0,0-1 0,0 1 0,0-1 0,0 1-1,0-1 1,0 1 0,0-1 0,0 1 0,0-1-1,0 1 1,0-1 0,0 1 0,-1-1 0,1 1 0,0-1-1,0 1 1,-1-1 0,1 1 0,0 0 0,0-1-1,-1 1 1,1-1 0,-1 1 0,1 0 0,0-1 0,-1 1-1,1 0 1,-1 0 0,1-1 0,-1 1 0,1 0-1,0 0 1,-1 0 0,1-1 0,-1 1 0,1 0 0,-1 0-1,1 0 1,-1 0 0,1 0 0,-2 0 0,1 2-36,0-1 0,0 0 0,0 1 0,0-1 0,0 1 0,0-1 0,0 1 0,0 0 0,1-1 0,-1 1 0,1 0 0,-1 0 0,1 0 0,0-1 0,-1 1 0,1 0 1,0 0-1,0 3 0,2 34-3013,-2-38 2824,0-1 1,1 1-1,-1 0 0,0-1 0,0 1 0,1-1 1,-1 1-1,0-1 0,0 1 0,1-1 0,-1 1 1,1-1-1,-1 1 0,0-1 0,1 1 0,-1-1 1,1 0-1,-1 1 0,1-1 0,-1 0 0,1 1 1,0-1-1,-1 0 0,1 0 0,-1 1 1,1-1-1,-1 0 0,1 0 0,0 0 0,-1 0 1,1 0-1,0 0 0,-1 0 0,1 0 0,0 0 1,11 0-7781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2.193"/>
    </inkml:context>
    <inkml:brush xml:id="br0">
      <inkml:brushProperty name="width" value="0.025" units="cm"/>
      <inkml:brushProperty name="height" value="0.025" units="cm"/>
      <inkml:brushProperty name="color" value="#004F8B"/>
    </inkml:brush>
  </inkml:definitions>
  <inkml:trace contextRef="#ctx0" brushRef="#br0">1 0 13805,'0'0'6161,"0"10"-5841,2 19 621,1 1 0,1 0 0,2-1 0,18 54 0,56 120 370,-6-19-1103,-38-98 90,3-1 0,4-1 0,59 83-1,57 111-126,-84-87 10,-61-147-147,2 0-1,2 0 0,2-2 0,49 77 0,169 265 832,-160-236-830,37 62 26,13-8-42,116 209 95,-183-296-21,5-3 0,4-4 0,5-2 0,113 122 0,-46-68-51,237 208 1,-217-207 77,-123-118-71,1-2-1,1-2 1,63 45 0,207 143 42,83 85 63,-14-25-79,-294-227-61,2-4-1,140 65 0,60 36 6,-254-135-19,47 29 0,96 45 0,-46-33-4,146 61 3,-117-61-186,-62-23 184,107 29 0,-162-57-20,90 26 29,-117-31-8,1 0-1,-2 1 1,1 0-1,-1 1 1,26 21-1,-24-17-2,1 0 1,0-1-1,1-1 0,1-1 0,-1 0 0,2-2 0,20 7 0,153 29-76,-30-8 47,-117-25 0,0-2 1,1-2-1,81 1 1,-101-5-168,44 9-1,-55-9-4172,0 0-3794,-31-5 139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2.580"/>
    </inkml:context>
    <inkml:brush xml:id="br0">
      <inkml:brushProperty name="width" value="0.025" units="cm"/>
      <inkml:brushProperty name="height" value="0.025" units="cm"/>
      <inkml:brushProperty name="color" value="#004F8B"/>
    </inkml:brush>
  </inkml:definitions>
  <inkml:trace contextRef="#ctx0" brushRef="#br0">1 1 1313</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4.263"/>
    </inkml:context>
    <inkml:brush xml:id="br0">
      <inkml:brushProperty name="width" value="0.025" units="cm"/>
      <inkml:brushProperty name="height" value="0.025" units="cm"/>
      <inkml:brushProperty name="color" value="#004F8B"/>
    </inkml:brush>
  </inkml:definitions>
  <inkml:trace contextRef="#ctx0" brushRef="#br0">6755 6383 10954,'0'0'3433,"-2"9"-1997,-1 2-1035,1-7-219,1 0 0,-1 1 0,1-1 0,1 0 0,-1 1 1,0-1-1,1 8 0,0-12-168,0 0 0,0 1-1,0-1 1,0 0 0,0 0 0,0 0 0,-1 0 0,1 1 0,0-1 0,0 0 0,0 0 0,0 0 0,0 0-1,-1 0 1,1 0 0,0 1 0,0-1 0,0 0 0,-1 0 0,1 0 0,0 0 0,0 0 0,0 0 0,0 0-1,-1 0 1,1 0 0,0 0 0,0 0 0,0 0 0,-1 0 0,1 0 0,0 0 0,0 0 0,-1 0 0,1 0-1,0 0 1,0 0 0,0 0 0,0 0 0,-1 0 0,1-1 0,0 1 0,0 0 0,0 0 0,0 0-1,-1 0 1,1 0 0,0 0 0,0-1 0,0 1 0,0 0 0,0 0 0,0 0 0,-1 0 0,1-1 0,0 1-1,0 0 1,0 0 0,0 0 0,0-1 0,-10-9 654,-59-108 850,-256-390-447,210 375 699,72 87-1248,-70-97-1,38 14-176,-59-138 0,-46-81 919,110 230-736,19 28 61,-4 2 0,-73-88 1,-30-34 50,15 19 81,126 172-642,-1 1 1,-1 1-1,-1 1 1,0 1-1,-25-14 1,25 17-4,0-2 0,0 0 0,2-1 0,-1-1 0,2-1 0,-16-19 0,-84-126 237,-91-112-135,-284-245 879,376 407-1057,-103-92 0,118 118 0,-264-210 0,147 123 0,122 92 0,-116-72 0,89 67 0,-192-175 0,53 40 0,197 171 0,-3 3 0,-85-44 0,84 53 0,2-3 0,2-4 0,-71-61 0,56 41 0,-128-81 0,153 113 0,-1 3 0,-2 2 0,-95-32 0,126 52 0,-372-130 0,375 128-3,-3-2-314,0 1-1,0 1 0,-1 1 1,0 2-1,-1 0 1,-55-4-1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6.516"/>
    </inkml:context>
    <inkml:brush xml:id="br0">
      <inkml:brushProperty name="width" value="0.025" units="cm"/>
      <inkml:brushProperty name="height" value="0.025" units="cm"/>
      <inkml:brushProperty name="color" value="#004F8B"/>
    </inkml:brush>
  </inkml:definitions>
  <inkml:trace contextRef="#ctx0" brushRef="#br0">1 467 6502,'0'0'11953,"4"-11"-11046,16-31-33,2 1-1,51-74 0,75-71-124,-138 173-718,25-26 43,-33 37-79,-1 1-1,1-1 0,0 0 1,0 1-1,0-1 1,0 1-1,0 0 0,0 0 1,1-1-1,-1 2 1,0-1-1,0 0 1,1 0-1,-1 1 0,5-1 1,-6 1-4,-1 0 1,0 0-1,1 0 1,-1 0-1,0 1 1,0-1-1,1 0 1,-1 0-1,0 0 0,1 1 1,-1-1-1,0 0 1,0 0-1,0 1 1,1-1-1,-1 0 1,0 1-1,0-1 1,0 0-1,0 1 0,1-1 1,-1 0-1,0 1 1,0-1-1,0 0 1,0 1-1,0-1 1,0 0-1,0 1 1,0-1-1,0 0 1,0 1-1,0-1 0,0 1 1,0 10-25,-1 0 0,1 0 1,-2 0-1,0 1 0,0-2 0,-1 1 0,-4 12 1,-36 80 96,29-70-85,-55 110 35,-22 56 186,90-197-183,0 0 0,0 0 1,0 0-1,0 1 0,1-1 1,-1 0-1,1 0 0,-1 1 1,1-1-1,0 0 0,0 4 1,8-5 39,11-12-66,28-27 113,80-85 0,-33 29-168,-78 79 22,6-7-56,0 1-1,2 1 1,0 1-1,1 1 1,1 1-1,33-15 1,-56 30 94,0 1-1,0 0 1,0 0 0,0 0 0,1 0 0,-1 0 0,0 1 0,0-1 0,1 1 0,-1 0 0,0 0 0,1 0 0,-1 1 0,6 1 0,-7-2 0,0 1 1,-1 0 0,1 0 0,0 0-1,-1 1 1,1-1 0,0 0-1,-1 1 1,0-1 0,1 1-1,-1-1 1,0 1 0,0-1 0,0 1-1,0 0 1,0 0 0,0 0-1,0 2 1,2 9 6,0-1-1,-1 1 1,-1 0 0,0 0-1,-1 0 1,-2 14-1,2-25 2,-5 46 9,-2 0 0,-3-1-1,-1 0 1,-27 71 0,-20 83 1381,57-201-1373,1 1 1,0 0-1,-1-1 1,1 1-1,0 0 1,0 0-1,-1-1 1,1 1-1,0 0 1,0 0-1,0-1 1,0 1-1,0 0 1,0 0-1,0-1 1,0 1-1,1 0 1,-1 0-1,0-1 1,0 1-1,1 0 1,-1-1-1,0 1 1,1 0-1,-1-1 1,0 1-1,1 0 1,-1-1-1,1 1 1,-1-1-1,1 1 1,-1-1-1,2 1 1,0-1-10,-1 0 0,1 0 0,0 0 0,-1-1 0,1 1 0,-1 0 0,1-1 1,0 0-1,-1 1 0,1-1 0,-1 0 0,0 0 0,1 0 0,1-1 0,49-42 34,-51 43-33,74-74-266,-48 44 47,2 1 0,1 2 0,2 1 0,0 2 0,54-32 0,-80 53 215,0 1 0,0 1 0,1-1 0,-1 1 1,1 0-1,0 1 0,-1-1 0,11 1 0,-14 1 4,0 0-1,-1 0 1,1 0-1,-1 1 1,1-1-1,-1 1 1,1 0-1,-1 0 1,1 0-1,-1 0 1,0 0-1,1 0 1,-1 1-1,0-1 1,0 1-1,0-1 1,0 1-1,0 0 1,-1 0-1,1 0 1,0 0-1,-1 0 1,0 0-1,3 5 1,1 4 82,-1 0 1,0 0-1,-1 1 1,0-1-1,-1 1 1,0 0-1,0 11 1,-1 90 342,-2-85-380,-13 157 484,1 39 629,12-217-1154,1 0-1,1-1 0,-1 1 1,1 0-1,0-1 0,1 1 1,-1-1-1,1 1 0,1-1 1,3 9-1,-4-12-15,1 0 0,-1 0 0,1-1 0,0 1 0,-1-1-1,1 1 1,0-1 0,0 0 0,1 0 0,-1 0 0,0-1 0,1 1 0,-1-1 0,1 0-1,-1 0 1,1 0 0,-1 0 0,1-1 0,6 1 0,4 0-13,-1-1 0,0 0 0,1-1 0,-1 0-1,0-1 1,0-1 0,0 0 0,13-5 0,15-8-438,43-24 0,-59 26 164,1 2 0,1 0-1,-1 2 1,50-12 0,-70 21 277,-1 0 0,1 1 0,-1-1-1,1 1 1,-1 0 0,1 0 0,-1 1 0,1-1 0,-1 1 0,0 1-1,1-1 1,7 4 0,-10-3 17,0 0 1,0 0-1,-1 0 0,1 1 1,0-1-1,-1 1 1,1-1-1,-1 1 0,0 0 1,0 0-1,0 0 0,0 1 1,0-1-1,-1 0 0,0 1 1,1-1-1,-1 1 0,-1-1 1,2 6-1,2 18 141,-1 1-1,-2-1 1,0 1 0,-2 0-1,-1-1 1,-1 1 0,-12 48-1,-71 187 374,57-183-290,0-4 43,-31 99 416,52-149-550,2 0 0,1 0 0,1 0 0,-1 42 0,5-66-138,0-1 0,0 1 1,0 0-1,0 0 0,0 0 0,1 0 0,-1-1 0,1 1 0,-1 0 0,1 0 0,0 0 0,-1-1 1,1 1-1,0 0 0,0-1 0,0 1 0,0-1 0,0 1 0,1-1 0,-1 0 0,0 1 1,1-1-1,-1 0 0,3 1 0,-1-1-6,0 1 0,0-2-1,1 1 1,-1 0 0,0-1 0,0 1 0,1-1 0,-1 0 0,0 0-1,1 0 1,-1-1 0,6 0 0,5-3-108,0 0 0,0-1 0,-1-1 0,1 0-1,15-10 1,147-106-2738,-126 83 1913,3 2 0,1 3 0,66-32 0,-107 60 919,0 1 0,0 0-1,0 1 1,0 1 0,1 0-1,-1 1 1,1 0 0,14 1 0,-24 1 34,0 0 1,0 0-1,1 1 1,-1 0 0,0 0-1,0 0 1,0 0 0,0 0-1,0 1 1,0 0 0,0 0-1,-1 0 1,1 0 0,-1 1-1,1-1 1,-1 1 0,0 0-1,0 0 1,0 0 0,0 0-1,-1 1 1,1-1 0,-1 1-1,0 0 1,0-1-1,0 1 1,0 0 0,-1 0-1,1 5 1,3 8 166,-1 1 0,-1 0 0,-1-1 0,-1 1 0,0 0 0,-2 0 0,-3 28 0,-5 8 613,-19 61 0,18-82-301,1 0-1,2 0 0,2 1 0,0 0 1,1 62-1,5-94-490,-1 1 1,0-1 0,1 1-1,-1-1 1,1 1-1,0-1 1,0 1 0,0-1-1,0 1 1,0-1 0,1 0-1,-1 0 1,1 0-1,-1 0 1,1 0 0,0 0-1,0 0 1,0 0-1,0-1 1,0 1 0,0-1-1,0 1 1,1-1 0,-1 0-1,1 0 1,-1 0-1,0 0 1,1 0 0,0-1-1,-1 1 1,1-1-1,4 1 1,5-1-83,0 0-1,0 0 0,0-1 1,0-1-1,0 0 1,14-4-1,117-45-2194,-117 39 1967,1 1 0,1 1 0,0 1-1,0 1 1,1 2 0,-1 1 0,48-2-1,-70 7 313,0 1 1,0-1-1,0 1 0,0 0 0,0 1 0,0 0 0,0 0 0,0 0 0,0 0 0,-1 1 0,1 0 1,-1 0-1,0 1 0,0-1 0,0 1 0,4 4 0,-3 0 69,0-1 0,0 1 1,-1 0-1,0 0 0,0 0 0,-1 0 0,0 1 1,-1 0-1,4 14 0,1 13 281,-3 0-1,0 1 1,-3 0 0,-2 45-1,0-78-331,-23 280 1812,12-193-634,0 164 1,11-247-1171,1 1 1,-1-1-1,2 1 0,-1-1 1,1 0-1,1 0 0,-1 0 0,1 0 1,8 13-1,-8-16-34,0-1-1,1 0 1,0 1-1,0-1 1,0 0-1,0-1 1,1 1-1,-1-1 1,1 0-1,0 0 1,0 0-1,0-1 1,0 0-1,1 0 1,5 2 0,9 0-142,-1 0 0,1 0-1,0-2 1,0-1 0,0 0 0,0-1 0,37-6 0,9-6-815,66-21 0,-73 16 238,81-11 0,-115 24 688,1 2 0,0 1 0,-1 1 0,1 1 0,0 2 0,33 6 0,-45-5 147,0 1 1,0 0 0,0 0 0,-1 2 0,0-1 0,0 2-1,-1 0 1,1 0 0,-2 1 0,1 0 0,-1 1 0,13 16-1,-4-1 374,-1 1-1,-1 1 0,-1 0 0,14 31 0,44 122 987,1 1-629,-61-151-736,0-2 0,2 0 0,2-1 0,21 25 0,-29-40-93,1 0-1,1-1 1,0 0 0,1-1-1,0 0 1,24 12 0,96 34-2074,-2 0-581,-117-49 2405,-1 2-1,0-1 0,-1 2 0,0 0 1,-1 0-1,21 23 0,-17-12 406,-1 0 0,0 1-1,-2 0 1,-1 1 0,0 0-1,9 30 1,38 154 2553,-2-5-68,-48-177-2456,1-1 0,1 0 0,1 0-1,2-2 1,29 40 0,-34-52-263,0 0 0,0-1 0,1-1-1,1 0 1,-1 0 0,1-1 0,0 0 0,1-1 0,-1 0-1,1-1 1,1 0 0,-1-1 0,1 0 0,-1-1 0,1-1 0,0 0-1,0-1 1,0 0 0,22-1 0,16-5-703,1-2 0,-2-2 0,85-26 0,-47 11-500,-48 15-2703,0 2 0,65-4-1,-25 10-2100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7.407"/>
    </inkml:context>
    <inkml:brush xml:id="br0">
      <inkml:brushProperty name="width" value="0.025" units="cm"/>
      <inkml:brushProperty name="height" value="0.025" units="cm"/>
      <inkml:brushProperty name="color" value="#004F8B"/>
    </inkml:brush>
  </inkml:definitions>
  <inkml:trace contextRef="#ctx0" brushRef="#br0">0 2554 9641,'536'-473'-2690,"17"19"5635,618-358 6052,-310 377-5880,36 90-4110,-855 327-2263,-22 2-2590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8.369"/>
    </inkml:context>
    <inkml:brush xml:id="br0">
      <inkml:brushProperty name="width" value="0.025" units="cm"/>
      <inkml:brushProperty name="height" value="0.025" units="cm"/>
      <inkml:brushProperty name="color" value="#004F8B"/>
    </inkml:brush>
  </inkml:definitions>
  <inkml:trace contextRef="#ctx0" brushRef="#br0">28 107 17296,'0'0'4276,"1"9"-3699,-2 28-303,-1-1 1,-8 41 0,-4 55-127,14-121-138,-1 3-13,1 0 0,0-1 0,1 1 1,3 13-1,-4-25 5,0-1 0,0 1 1,0-1-1,0 1 0,1-1 0,-1 1 1,1-1-1,-1 1 0,1-1 0,-1 0 0,1 1 1,0-1-1,0 0 0,0 0 0,0 1 1,0-1-1,0 0 0,0 0 0,0 0 1,0 0-1,0 0 0,0-1 0,1 1 1,-1 0-1,0 0 0,1-1 0,-1 1 0,0-1 1,1 1-1,-1-1 0,1 0 0,-1 1 1,1-1-1,-1 0 0,1 0 0,-1 0 1,1 0-1,-1 0 0,1-1 0,-1 1 1,1 0-1,-1-1 0,1 1 0,-1-1 0,0 1 1,3-2-1,1-1 95,0 0 1,0 0-1,-1 0 0,1-1 0,-1 0 1,0 0-1,0 0 0,0 0 1,6-9-1,28-50 705,-29 47-746,21-43 20,-4-2 0,-2-1 0,29-114 0,-43 138-81,-11 91-561,-30 111 722,20-118-598,2 0 0,2 0 0,-1 52 0,8-97 404,-1 0-1,1 0 1,0 0 0,0 0-1,0 0 1,0 1 0,0-1 0,0 0-1,0 0 1,0 0 0,0 0-1,1 0 1,-1 0 0,0 0-1,1 0 1,-1 0 0,1 0 0,-1 0-1,1 0 1,0 0 0,-1 0-1,1 0 1,0 0 0,-1 0-1,1 0 1,0-1 0,0 1-1,0 0 1,0-1 0,0 1 0,0-1-1,0 1 1,0-1 0,0 1-1,1-1 1,0 0 7,0 0 1,0-1-1,0 1 0,-1-1 1,1 0-1,0 1 0,-1-1 1,1 0-1,-1 0 0,1 0 1,-1 0-1,1 0 0,-1 0 0,0-1 1,1 1-1,-1 0 0,0-1 1,0 1-1,0-1 0,1-2 1,5-10-224,-1-1 1,0 0-1,-1 1 1,-1-2 0,0 1-1,-1 0 1,-1-1-1,1-30 1,7-40 2480,-10 84-2114,0 1 1,1-1-1,-1 1 0,1-1 0,0 1 0,-1-1 0,1 1 0,0 0 0,0-1 0,0 1 1,0 0-1,0 0 0,0-1 0,0 1 0,1 0 0,-1 0 0,3-1 0,7-10 195,-10 12-309,-1-1 0,0 1 0,0 0 0,1-1 0,-1 1 0,0-1 0,0 1 0,0 0 1,1-1-1,-1 1 0,0-1 0,0 1 0,0-1 0,0 1 0,0-1 0,0 1 0,0-1 0,0 1 0,0-1 0,0 1 0,0-1 1,-1 1-1,1 0 0,0-1 0,0 1 0,0-1 0,0 1 0,-1-1 0,1 1 0,0 0 0,-1-1 0,1 1 0,0 0 0,-1-1 1,1 1-1,0 0 0,-1-1 0,1 1 0,0 0 0,-1 0 0,1 0 0,-1-1 0,1 1 0,-1 0 0,1 0 0,0 0 1,-1 0-1,1 0 0,-1 0 0,1 0 0,-1-1 0,1 2 0,-1-1 0,1 0 0,-1 0 0,1 0 0,-1 0 0,0 0 0,0 0-209,1 0-1,-1 0 1,0 0-1,0 0 1,0 0-1,1 0 1,-1 0-1,0 0 0,0 0 1,0-1-1,1 1 1,-1 0-1,0-1 1,0 1-1,1-1 1,-1 1-1,0-1 0,1 1 1,-1-1-1,1 1 1,-1-1-1,1 1 1,-1-1-1,1 0 1,-1 1-1,1-1 0,-1 0 1,1 0-1,-1-12-5218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7.716"/>
    </inkml:context>
    <inkml:brush xml:id="br0">
      <inkml:brushProperty name="width" value="0.025" units="cm"/>
      <inkml:brushProperty name="height" value="0.025" units="cm"/>
    </inkml:brush>
  </inkml:definitions>
  <inkml:trace contextRef="#ctx0" brushRef="#br0">0 1 14414,'0'0'5701,"16"63"-3907,-8-29-609,1 7-801,0 5-224,0 0-96,0 1-32,-3-6-576,3-7-897,-1-8 159,-4-12-736,-4-11-2017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8.747"/>
    </inkml:context>
    <inkml:brush xml:id="br0">
      <inkml:brushProperty name="width" value="0.025" units="cm"/>
      <inkml:brushProperty name="height" value="0.025" units="cm"/>
      <inkml:brushProperty name="color" value="#004F8B"/>
    </inkml:brush>
  </inkml:definitions>
  <inkml:trace contextRef="#ctx0" brushRef="#br0">78 1 13004,'0'0'10458,"-2"9"-9262,-8 48-370,2-1 0,3 1 0,5 109 0,0-163-828,0 0 0,1 0-1,-1 0 1,0 0-1,1 0 1,0 0 0,0 0-1,0 0 1,0 0-1,0-1 1,1 1-1,-1 0 1,1-1 0,0 1-1,-1-1 1,1 0-1,1 0 1,3 4 0,-4-5 10,0 0 0,0 0 1,1 0-1,-1 0 0,0-1 1,1 1-1,-1-1 0,1 0 1,-1 1-1,0-1 1,1 0-1,-1-1 0,1 1 1,-1 0-1,0-1 0,1 1 1,-1-1-1,0 0 0,1 0 1,-1 0-1,0 0 1,0 0-1,3-2 0,0 0-4,0 0 0,0 1-1,0 0 1,0 0 0,0 0 0,0 0-1,0 1 1,1 0 0,5-1 0,-10 3-8,0-1 0,0 1 0,-1-1 1,1 1-1,-1 0 0,1 0 0,-1-1 1,1 1-1,-1 0 0,1 0 1,-1-1-1,0 1 0,1 0 0,-1 0 1,0 0-1,0 0 0,0 0 0,1 0 1,-1-1-1,0 1 0,0 0 0,0 0 1,0 0-1,-1 0 0,1 1 1,-3 27 303,-1-21-124,1-1 0,-2 1 1,1-1-1,-1 1 0,0-2 1,-1 1-1,0 0 1,0-1-1,0 0 0,0-1 1,-1 1-1,0-1 0,-1 0 1,1-1-1,-1 0 1,1 0-1,-1-1 0,0 0 1,-1 0-1,1-1 0,0 0 1,-1 0-1,0-1 1,-16 1-1,25-2-191,-1 0 0,0 0 0,1 0 0,-1 0 0,1 0 0,-1-1 0,0 1 0,1 0 1,-1 0-1,1 0 0,-1-1 0,1 1 0,-1 0 0,1 0 0,-1-1 0,1 1 0,-1 0 0,1-1 0,-1 1 0,1-1 0,-1 1 0,1-1 0,0 1 0,-1-1 1,1 1-1,0-1 0,-1 1 0,1-1 0,0 1 0,0-2 0,5-19-1233,-2 17 676,0-1 1,1 0-1,-1 1 1,1 0-1,0 0 1,6-5-1,18-8-4820,6 1-1153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183"/>
    </inkml:context>
    <inkml:brush xml:id="br0">
      <inkml:brushProperty name="width" value="0.025" units="cm"/>
      <inkml:brushProperty name="height" value="0.025" units="cm"/>
      <inkml:brushProperty name="color" value="#004F8B"/>
    </inkml:brush>
  </inkml:definitions>
  <inkml:trace contextRef="#ctx0" brushRef="#br0">105 291 16752,'0'0'10132,"-2"-8"-10052,0 4-58,1-1 1,-1 1-1,0 0 0,0 0 1,-1 1-1,1-1 0,-1 0 1,0 1-1,-6-6 0,8 8-11,0 0-1,0 0 1,-1 0 0,1 0-1,0 0 1,-1 1-1,1-1 1,-1 0-1,1 1 1,0-1 0,-1 1-1,0 0 1,1-1-1,-1 1 1,1 0-1,-1 0 1,1 0 0,-1 0-1,1 0 1,-1 0-1,0 1 1,1-1-1,-1 1 1,1-1 0,-1 1-1,1-1 1,0 1-1,-1 0 1,1-1-1,0 1 1,-1 0 0,1 0-1,0 0 1,0 0-1,0 0 1,0 1-1,0-1 1,0 0 0,-1 2-1,0-2-3,1 0 0,-1 1 0,1-1 0,0 0 0,0 1 0,-1 0 0,1-1 0,0 1 0,0 0 0,0 0 0,1-1 0,-1 1 0,0 0 0,1 0 0,-1 0 0,1 0 0,-1 0 0,1 0 0,0 0 0,0 0 0,0 0-1,0 0 1,0 0 0,1 0 0,-1 0 0,1 3 0,1-3-8,0-1-1,-1 1 0,1 0 0,0-1 1,0 1-1,0-1 0,0 0 0,0 0 0,0 0 1,0 0-1,1 0 0,-1 0 0,0 0 1,1-1-1,-1 1 0,0-1 0,1 0 1,-1 1-1,0-1 0,1 0 0,2-1 1,21 0 85,46-9 0,-47 6-54,47-2 1,-71 6 42,0 0-1,0 0 1,0 0-1,0 1 1,0-1-1,0 0 1,0 1-1,0-1 1,0 1-1,0-1 1,0 1-1,-1-1 1,1 1-1,0 0 1,0-1-1,-1 1 1,1 0-1,0 0 1,-1-1-1,1 1 1,0 1-1,4 3 2180,1-20-1412,3-36-817,-2-1 0,-2 0-1,-2-77 1,1 116-1837,4 15-2711,-8-2 4296,1 1 0,-1-1 0,0 0 0,1 0 0,-1 1 0,0-1 1,0 0-1,1 0 0,-1 1 0,0-1 0,0 0 0,1 0 0,-1 1 0,0-1 1,0 0-1,0 1 0,0-1 0,1 1 0,-1-1 0,0 0 0,0 1 1,0-1-1,0 0 0,0 1 0,0-1 0,0 0 0,0 1 0,0-1 0,0 1 1,0-1-1,0 0 0,0 1 0,-1-1 0,1 0 0,0 1 0,0-1 0,0 0 1,0 1-1,-1-1 0,1 0 0,0 1 0,0-1 0,-1 0 0,1 0 1,0 1-1,0-1 0,-1 0 0,1 0 0,0 1 0,-1-1 0,-18 0-13469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540"/>
    </inkml:context>
    <inkml:brush xml:id="br0">
      <inkml:brushProperty name="width" value="0.025" units="cm"/>
      <inkml:brushProperty name="height" value="0.025" units="cm"/>
      <inkml:brushProperty name="color" value="#004F8B"/>
    </inkml:brush>
  </inkml:definitions>
  <inkml:trace contextRef="#ctx0" brushRef="#br0">0 74 13677,'0'0'4644,"57"-59"-3298,-12 49-1026,5 6-224,5 4-576,0 0-2211,4 1-5285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896"/>
    </inkml:context>
    <inkml:brush xml:id="br0">
      <inkml:brushProperty name="width" value="0.025" units="cm"/>
      <inkml:brushProperty name="height" value="0.025" units="cm"/>
      <inkml:brushProperty name="color" value="#004F8B"/>
    </inkml:brush>
  </inkml:definitions>
  <inkml:trace contextRef="#ctx0" brushRef="#br0">122 0 20467,'0'0'2691,"-49"61"-289,26-19 769,-1 6-1729,9 5-417,5-3-641,10-4-256,0-6-128,11-3-224,7-6-609,2-6-192,-5-5-897,-3-6-352,0-6 96,-2-7-577,0-1 353,3-5-865,2-11-1986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238"/>
    </inkml:context>
    <inkml:brush xml:id="br0">
      <inkml:brushProperty name="width" value="0.025" units="cm"/>
      <inkml:brushProperty name="height" value="0.025" units="cm"/>
      <inkml:brushProperty name="color" value="#004F8B"/>
    </inkml:brush>
  </inkml:definitions>
  <inkml:trace contextRef="#ctx0" brushRef="#br0">143 6 13933,'0'0'4548,"-10"8"-1168,5-4-2968,-18 14 1402,-30 34-1,47-47-1590,1 0-1,0 1 0,1 0 0,0 0 1,0 1-1,0-1 0,0 1 1,1 0-1,0 0 0,1 0 0,-1 0 1,-1 13-1,4-19-219,0 0-1,0 0 1,0 0 0,1 0 0,-1 0-1,0 0 1,1-1 0,-1 1 0,0 0-1,1 0 1,-1 0 0,1-1-1,0 1 1,-1 0 0,1-1 0,-1 1-1,1 0 1,0-1 0,-1 1 0,1-1-1,0 1 1,0-1 0,0 0 0,-1 1-1,1-1 1,0 0 0,0 1 0,0-1-1,0 0 1,0 0 0,-1 0 0,1 0-1,0 0 1,0 0 0,0 0-1,0 0 1,0 0 0,0 0 0,0 0-1,1-1 1,41-9 146,-32 3-120,0 1-1,-1-1 1,0-1-1,0 0 1,0 0 0,-1-1-1,13-17 1,-16 19-6,-1 1 0,0-1 0,-1 0 0,1 0 0,-1-1 0,-1 1 0,1-1 0,-2 0 1,1 0-1,-1 0 0,0 0 0,1-14 0,-3 20 52,-2 6-33,-1-1 1,0 1-1,1 0 1,0-1 0,0 1-1,0 0 1,0 0-1,-1 7 1,2-9-15,0 0-41,-20 63 190,20-61-280,0 1 0,0 0-1,0-1 1,1 1 0,-1 0 0,1 0 0,0 0 0,1 0 0,-1-1 0,1 1 0,2 9 0,-2-13-84,0 0 1,0 0 0,0 0-1,0 0 1,0-1-1,0 1 1,0 0-1,0 0 1,0 0 0,0-1-1,1 1 1,-1-1-1,0 1 1,0-1 0,1 1-1,-1-1 1,0 0-1,1 0 1,-1 0 0,0 1-1,1-1 1,-1 0-1,0-1 1,1 1 0,-1 0-1,2-1 1,1 1-450,0-1 1,1 0 0,-1 0-1,0 0 1,0 0-1,-1-1 1,8-3 0,12-16-3951,0-4-2979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596"/>
    </inkml:context>
    <inkml:brush xml:id="br0">
      <inkml:brushProperty name="width" value="0.025" units="cm"/>
      <inkml:brushProperty name="height" value="0.025" units="cm"/>
      <inkml:brushProperty name="color" value="#004F8B"/>
    </inkml:brush>
  </inkml:definitions>
  <inkml:trace contextRef="#ctx0" brushRef="#br0">126 1 11307,'-5'9'5765,"-12"23"-3682,2 2-1,1 0 1,-15 56-1,25-69-1886,0-1-1,1 0 1,1 1-1,1-1 1,0 1-1,2 0 1,1-1-1,5 32 1,3-9-328,23 91-3,-29-169 1956,-1 21-1512,10-77 351,53-269-397,-65 355-262,0 1-1,1 0 0,-1-1 0,1 1 0,0 0 1,0 0-1,1 0 0,3-4 0,-5 7-56,0-1-1,1 1 0,-1 0 0,1-1 0,-1 1 1,1 0-1,-1 0 0,1 0 0,0 0 0,0 1 1,-1-1-1,1 0 0,0 1 0,0-1 1,0 1-1,0 0 0,-1-1 0,1 1 0,0 0 1,4 1-1,-6-1 32,0 0 0,1 0-1,-1 1 1,0-1 0,1 0 0,-1 1 0,0-1 0,0 0-1,1 1 1,-1-1 0,0 0 0,0 1 0,1-1 0,-1 0 0,0 1-1,0-1 1,0 1 0,0-1 0,0 1 0,0-1 0,0 0-1,0 1 1,0-1 0,0 1 0,0-1 0,0 1 0,0-1-1,0 0 1,0 1 0,0-1 0,0 1 0,0-1 0,-1 0 0,1 1-1,0-1 1,0 1 0,-1-1 0,-7 19-300,-6-5 349,-1-1-1,0 0 1,0-1 0,-1-1 0,-31 17 0,-34 25 1157,80-52-1175,-1 0 0,1 0 1,-1 1-1,1-1 1,-1 0-1,1 1 0,0-1 1,-1 1-1,1 0 1,0-1-1,0 1 0,0 0 1,1-1-1,-2 4 1,28-5-1785,-14-2 730,-1-1 1,0 0-1,0-1 1,-1-1-1,1 1 1,-1-2-1,0 1 1,16-13-1,16-12-4568</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923"/>
    </inkml:context>
    <inkml:brush xml:id="br0">
      <inkml:brushProperty name="width" value="0.025" units="cm"/>
      <inkml:brushProperty name="height" value="0.025" units="cm"/>
      <inkml:brushProperty name="color" value="#004F8B"/>
    </inkml:brush>
  </inkml:definitions>
  <inkml:trace contextRef="#ctx0" brushRef="#br0">125 0 15022,'0'0'3983,"-7"9"-1175,-7 9-1929,0 1 0,2 0 1,0 1-1,1 0 0,1 0 0,-7 23 1,9-16-669,2 0 0,1 0 0,1 0 0,1 0 0,2 1 0,1 0 1,1-1-1,1 1 0,1-1 0,13 49 0,-11-37 352,-5-32 657,-5-26-563,0-15-654,1-1 0,2 1 1,1-1-1,2 0 1,2 1-1,1-1 0,1 1 1,2 0-1,1 1 1,23-58-1,-28 85-9,0 1-1,0-1 1,0 1-1,1 0 1,0 0-1,0 1 1,0-1-1,1 1 1,-1 0-1,1 0 1,0 0-1,0 1 1,7-4-1,-11 6 5,1 0 0,0 0 0,-1 1 1,1-1-1,0 1 0,0-1 0,-1 1 0,1-1 0,0 1 0,0 0 0,0 0 0,-1 0 0,1 0 0,0 0 0,0 0 0,0 1 0,-1-1 0,1 1 1,0-1-1,0 1 0,-1 0 0,1-1 0,-1 1 0,1 0 0,0 0 0,-1 0 0,0 0 0,1 0 0,-1 1 0,0-1 0,1 0 0,-1 1 0,0-1 1,0 1-1,0-1 0,0 1 0,0-1 0,-1 1 0,1 0 0,0-1 0,-1 1 0,1 0 0,-1 0 0,0-1 0,1 1 0,-1 3 0,1 2 7,-1-1-1,0 1 0,0-1 1,0 0-1,0 1 0,-1-1 1,0 0-1,-1 1 0,0-1 1,0 0-1,0 0 0,0 0 1,-1 0-1,0 0 0,0-1 1,-1 1-1,1-1 0,-1 0 1,0 0-1,-7 5 0,0 2 9,-2 0 0,1-1 0,-1-1 0,-1 0 0,0-1 0,-26 12 0,74-41-1965,31-29-5183,-31 24 3127,12-10-3557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1.483"/>
    </inkml:context>
    <inkml:brush xml:id="br0">
      <inkml:brushProperty name="width" value="0.025" units="cm"/>
      <inkml:brushProperty name="height" value="0.025" units="cm"/>
      <inkml:brushProperty name="color" value="#004F8B"/>
    </inkml:brush>
  </inkml:definitions>
  <inkml:trace contextRef="#ctx0" brushRef="#br0">0 37 11691,'0'0'16239,"3"10"-14295,0 11-1189,10 41 1132,-12-61-1881,0 0 0,0 0 0,0 0 0,0 0 0,0 0 0,0 0 0,0 0 0,0 0 0,0-1 0,0 1 1,0 0-1,1-1 0,-1 1 0,0-1 0,0 0 0,1 1 0,-1-1 0,0 0 0,1 0 0,-1 0 0,3 0 0,34-1 4,-30 1 13,15-4-280,-1 0 0,1-2 1,-1 0-1,-1-2 1,1 0-1,-1-1 0,31-19 1,-24 13-963,1 1 0,0 1-1,31-8 1,-61 29 2140,-11 11-437,0 0 257,12-18-490,6-2-287,0 0 0,0-1 0,-1 0 0,1 0 0,0 0 0,-1 0 0,1-1 0,-1 0 0,0 0 0,5-4 1,33-16-1230,-42 22 2237,-5 5 1067,4-4-2033,0-1 0,0 1 0,0 0 0,0 0 0,0 0 0,0-1 0,0 1 0,0 0 0,0 0 0,1 0 0,-1 0 0,0-1 0,0 1 0,0 0 0,0 0 0,0 0 0,0 0 0,0 0 0,1-1 0,-1 1 0,0 0 0,0 0 0,0 0 1,0 0-1,1 0 0,-1 0 0,0 0 0,0 0 0,0 0 0,0-1 0,1 1 0,-1 0 0,0 0 0,0 0 0,0 0 0,1 0 0,-1 0 0,0 0 0,0 0 0,0 0 0,0 0 0,1 1 0,-1-1 0,0 0 0,0 0 0,0 0 0,0 0 0,1 0 0,-1 0 0,0 0 0,0 0 0,0 0 0,0 1 0,1-1 0,-1 0 0,0 0 0,0 0 0,0 0 0,0 0 0,0 1 0,0-1 0,0 0 1,0 0-1,0 0 0,1 0 0,-1 1 0,0-1 0,-1 23 339,-7 26 154,-1 4-352,2 0 0,3 0-1,4 100 1,1-60-66,-1-87-34,-1 0 0,0 0 0,-1 0 0,1 0 0,-1 0 0,0-1 0,-1 1 0,0-1 0,0 1 0,0-1-1,0 0 1,-1 0 0,1 0 0,-9 8 0,9-10-17,0 0-1,0 0 0,-1 0 0,1 0 0,-1-1 0,1 1 0,-1-1 0,0 0 0,0 0 1,0 0-1,0-1 0,0 0 0,0 1 0,0-1 0,-1-1 0,1 1 0,0 0 1,-1-1-1,1 0 0,0 0 0,-9-2 0,12 2-29,-1-1 0,0 0 0,0 0 0,1 0 0,-1 0 0,0-1 0,1 1 0,-1 0 0,1-1 0,-1 1 0,1-1 0,0 0 0,0 1 0,0-1 0,0 0 0,0 1 0,0-1 0,0 0 0,0 0 0,1 0 0,-1 0 0,1 0 0,0 0 0,-1-2 0,-2-56 0,3 50 0,1-3-169,0 0-1,1 1 1,0-1-1,1 0 1,1 1-1,0 0 1,0 0-1,2 0 1,-1 0-1,1 1 1,1 0-1,0 0 1,1 1-1,14-17 1,7-3-1722,1 2 0,1 1 0,46-30 0,-24 18-10680</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2.421"/>
    </inkml:context>
    <inkml:brush xml:id="br0">
      <inkml:brushProperty name="width" value="0.025" units="cm"/>
      <inkml:brushProperty name="height" value="0.025" units="cm"/>
      <inkml:brushProperty name="color" value="#004F8B"/>
    </inkml:brush>
  </inkml:definitions>
  <inkml:trace contextRef="#ctx0" brushRef="#br0">88 262 9161,'0'0'16207,"-10"4"-16106,6-3-46,-1 1 0,1 0-1,0-1 1,0 2 0,0-1-1,0 0 1,0 1 0,0-1-1,0 1 1,1 0 0,0 1-1,0-1 1,-1 0 0,2 1-1,-1 0 1,0-1 0,1 1-1,0 0 1,0 1 0,0-1-1,0 0 1,1 0 0,-1 1-1,0 7 1,2-12-45,0 1-1,0-1 1,0 1 0,0-1-1,0 1 1,0-1 0,0 1-1,0-1 1,0 1 0,0-1-1,0 1 1,0-1 0,0 1-1,1-1 1,-1 0 0,0 1 0,0-1-1,1 1 1,-1-1 0,0 1-1,1-1 1,-1 0 0,0 1-1,1-1 1,-1 0 0,0 1-1,1-1 1,-1 0 0,1 0-1,-1 1 1,0-1 0,1 0-1,-1 0 1,1 0 0,-1 0-1,1 0 1,-1 1 0,1-1-1,-1 0 1,1 0 0,-1 0-1,1 0 1,-1 0 0,1-1-1,0 1 1,25-7 175,-9-3-32,-1 0 1,0 0-1,0-1 0,-1-1 0,25-26 1,64-80 1,-93 105-146,9-14 39,24-41 0,-18 26 325,-58 93-109,-40 84-1,61-112-76,2 0 0,0 1 0,2 1 0,1-1 1,1 1-1,-3 36 0,7-58-162,1 0 0,0-1 0,0 1 1,0 0-1,0-1 0,0 1 0,1-1 0,-1 1 0,1-1 1,0 1-1,0-1 0,0 1 0,0-1 0,0 1 1,0-1-1,4 4 0,-4-5 7,1 0 0,-1 0 1,1 0-1,0 0 0,0 0 0,-1-1 0,1 1 1,0-1-1,0 1 0,0-1 0,0 0 0,0 0 1,-1 0-1,1 0 0,0 0 0,0 0 0,0 0 1,0-1-1,0 1 0,0-1 0,-1 1 0,1-1 1,0 0-1,2-1 0,4-2 7,0-1 1,0 1-1,0-2 0,0 1 0,-1-1 1,0 0-1,0-1 0,-1 0 0,0 0 1,0 0-1,6-11 0,-2 3 3,0-1-1,-2 0 0,0-1 1,11-32-1,-13 12-41,-8 24 0,-10 24 0,8-3 0,-1 1 0,2-1 0,-1 1 0,1-1 0,1 1 0,0 0 0,0 0 0,0 0 0,1 0 0,1 1 0,0 13 0,0-21 0,1-1 0,-1 0 0,1 1 0,-1-1 0,1 1 0,0-1 0,0 0 0,-1 0 0,1 1 0,0-1 0,0 0 0,0 0 0,0 0 0,1 0 0,-1 0 0,0 0 0,0 0 0,0-1 0,1 1 0,-1 0 0,1-1 0,-1 1 0,0-1 0,1 1 0,-1-1 0,1 0 0,-1 1 0,1-1 0,-1 0 0,3 0 0,56 1 0,-44-2 0,8 1 0,0 0 0,1-2 0,-1-1 0,0-1 0,-1-1 0,26-9 0,-46 13 0,0-1 0,0 0 0,-1 0 0,1 0 0,-1 0 0,1-1 0,-1 1 0,0-1 0,0 1 0,0-1 0,-1 0 0,1 0 0,-1 0 0,1 0 0,-1 0 0,0 0 0,0 0 0,0 0 0,0-1 0,-1-2 0,6-72 0,-6 64 0,0-6 0,-1 16 0,1-1 0,0 0 0,0 1 0,0-1 0,1 0 0,0 1 0,2-8 0,-3 11 0,1 0 0,0-1 0,0 1 0,0 0 0,0 0 0,0-1 0,0 1 0,0 0 0,1 0 0,-1 0 0,0 0 0,0 1 0,1-1 0,-1 0 0,1 0 0,-1 1 0,1-1 0,-1 1 0,1-1 0,-1 1 0,1 0 0,-1 0 0,1-1 0,-1 1 0,1 0 0,0 1 0,1-1 0,51 0-2885,3 1-5168,-11-1-3815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2.873"/>
    </inkml:context>
    <inkml:brush xml:id="br0">
      <inkml:brushProperty name="width" value="0.025" units="cm"/>
      <inkml:brushProperty name="height" value="0.025" units="cm"/>
      <inkml:brushProperty name="color" value="#004F8B"/>
    </inkml:brush>
  </inkml:definitions>
  <inkml:trace contextRef="#ctx0" brushRef="#br0">1 1 19731,'0'0'3427,"28"80"-1281,-20-37-1025,-3 7-801,1 2-192,-3 0-384,-3 1-1409,0-3-930,0-9-1633,-9-9-2530,-9-11 95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8.151"/>
    </inkml:context>
    <inkml:brush xml:id="br0">
      <inkml:brushProperty name="width" value="0.025" units="cm"/>
      <inkml:brushProperty name="height" value="0.025" units="cm"/>
    </inkml:brush>
  </inkml:definitions>
  <inkml:trace contextRef="#ctx0" brushRef="#br0">11 71 11979,'0'0'9519,"7"-8"-8051,-2 2-1239,1 1 0,-1 0 0,1 0 0,0 0 0,0 1-1,0 0 1,1 0 0,-1 1 0,1 0 0,0 0 0,0 0 0,0 1 0,0 0 0,1 1 0,-1-1 0,1 1 0,7 0 0,2 0 118,4 0-126,1 0 0,0 1 0,30 4 0,-49-4-215,0 0 0,1 1-1,-1-1 1,0 1-1,1 0 1,-1 0-1,0 0 1,0 0 0,0 1-1,0-1 1,0 1-1,0 0 1,0-1-1,0 1 1,-1 1 0,1-1-1,-1 0 1,0 1-1,1-1 1,-1 1-1,0 0 1,-1 0 0,1-1-1,0 1 1,-1 0-1,1 1 1,-1-1-1,0 0 1,1 5 0,-2-4 7,-1 0 1,1 0 0,-1 0 0,1 0 0,-1 0-1,0 0 1,-1 0 0,1-1 0,-1 1-1,1 0 1,-1-1 0,0 1 0,-1-1 0,1 0-1,-1 1 1,1-1 0,-1 0 0,-4 3 0,-9 9 161,-2 0 0,-21 13 1,7-4 285,46-25-451,63-20 14,-59 14-16,0 2 0,1 0 0,-1 1 0,1 1 0,0 0 0,28 1 1,-44 2-13,-1 0 1,1 0 0,-1 0 0,1 1 0,-1-1 0,1 1 0,-1 0 0,0-1-1,1 1 1,-1 0 0,0 0 0,0 1 0,0-1 0,1 0 0,-1 1 0,0-1-1,-1 1 1,1 0 0,0-1 0,0 1 0,1 3 0,-1-2 2,-1 0 0,0 0-1,0 1 1,0-1 0,0 0 0,-1 0 0,1 1 0,-1-1 0,0 0 0,0 1-1,0-1 1,0 0 0,-1 1 0,0 3 0,-2 4 123,0-1 0,-1 1 1,0 0-1,-1-1 0,0 0 0,0 0 0,-1 0 1,-10 11-1,-6 3 53,-1 0 0,-1-2 0,-2-1 1,0-1-1,-1-2 0,0 0 0,-2-2 0,0-1 1,-1-1-1,-51 16 0,74-28-163,0 0 1,0 0-1,-1-1 0,1 0 0,-1 0 1,1-1-1,-1 0 0,1 0 1,-8-1-1,13 0-32,0 0 0,-1 1 0,1-1 1,0 0-1,0 0 0,0-1 0,0 1 0,0 0 1,0-1-1,0 1 0,0-1 0,0 1 0,1-1 1,-1 0-1,1 0 0,-1 0 0,1 0 0,0 0 1,0 0-1,-1 0 0,2 0 0,-1 0 0,0 0 0,0-1 1,1 1-1,-1 0 0,1-1 0,0 1 0,-1-1 1,2-3-1,-2-16-5214,1 17 1889,0-2-5362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293"/>
    </inkml:context>
    <inkml:brush xml:id="br0">
      <inkml:brushProperty name="width" value="0.025" units="cm"/>
      <inkml:brushProperty name="height" value="0.025" units="cm"/>
      <inkml:brushProperty name="color" value="#004F8B"/>
    </inkml:brush>
  </inkml:definitions>
  <inkml:trace contextRef="#ctx0" brushRef="#br0">35 289 4388,'-20'-82'10698,"18"69"-9648,0-1 0,1 0 0,0 1-1,2-17 1,-1 24-845,1 1 0,-1 0 0,1 0 0,1 0 0,-1 0 0,1 0 0,-1 0 0,1 0 0,1 0 0,-1 0 0,1 1 0,0-1 0,0 1-1,0 0 1,0 0 0,1 0 0,0 0 0,0 1 0,0 0 0,0-1 0,0 1 0,1 1 0,-1-1 0,1 1 0,0-1 0,0 1 0,0 1 0,0-1 0,8-1 0,-4 1-94,0 0 0,1 1 1,0 0-1,-1 1 1,1-1-1,-1 2 0,1 0 1,0 0-1,-1 0 1,1 1-1,-1 1 0,10 3 1,-14-4-73,0 1 0,0-1 1,0 1-1,0 0 0,0 0 0,-1 1 1,1-1-1,-1 1 0,0 0 0,-1 0 1,1 1-1,0-1 0,-1 1 0,0-1 1,0 1-1,-1 0 0,1 0 0,-1 1 1,0-1-1,0 0 0,1 11 0,-2-6-22,0 0 0,0 1 1,-1-1-1,-1 0 0,0 1 0,0-1 0,-1 0 0,0 0 0,-1 0 1,0 0-1,-6 13 0,7-17-2,-2 1 0,1-1 0,-1 1-1,0-1 1,0 0 0,0-1 0,-1 1 0,0-1 0,0 0 0,-1 0 0,1 0 0,-1-1 0,0 0 0,0 0 0,-1 0-1,-12 5 1,6-9 112,16-10-225,-2 8 66,0-1 0,1 1 1,0 1-1,-1-1 0,1 0 0,0 0 1,0 1-1,0-1 0,0 1 1,3-2-1,-1 1-1,0 1 0,0 0 0,0 0-1,0 0 1,0 1 0,0-1 0,0 1 0,0 0 0,0 0 0,0 1 0,0-1-1,0 1 1,-1 0 0,1 0 0,0 0 0,0 0 0,0 1 0,-1-1-1,1 1 1,-1 0 0,1 0 0,-1 0 0,0 1 0,0-1 0,0 1-1,0 0 1,0 0 0,-1 0 0,1 0 0,-1 0 0,0 1 0,0-1-1,0 1 1,2 5 0,0-1 2,-1 0-1,0 1 0,-1-1 1,0 1-1,0 0 1,-1 0-1,0 0 1,-1-1-1,0 1 0,0 0 1,-1 0-1,0 0 1,0 0-1,-5 15 0,-1-10 270,0 0 0,-1-1 0,0 0-1,-1-1 1,0 1 0,-1-2-1,-1 1 1,0-2 0,0 1-1,-1-1 1,0-1 0,-1 0-1,0-1 1,0 0 0,-1-1-1,0-1 1,0 0 0,-1-1-1,1 0 1,-1-2 0,0 1-1,-20 1 1,32-5-305,0 0 0,0 0 0,0-1 0,0 1 0,0 0 0,0-1 0,0 0 0,0 0 0,0 0 0,0 0 0,0 0 0,0-1 0,1 1 0,-1-1 0,-4-3 0,6 4-22,0-1 0,0 1 0,0-1 0,0 1 0,0-1-1,0 0 1,1 1 0,-1-1 0,0 0 0,1 0 0,0 1 0,-1-1-1,1 0 1,0 0 0,0 0 0,0 0 0,0 1 0,0-1 0,0 0-1,0 0 1,1 0 0,-1 0 0,1 1 0,-1-1 0,1 0 0,0 1-1,0-1 1,1-1 0,2-5-1165,2 1 0,-1 0 0,1 0 0,0 0 0,1 1 0,-1 0 0,11-7 0,3-3-3693,12-13-6846</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623"/>
    </inkml:context>
    <inkml:brush xml:id="br0">
      <inkml:brushProperty name="width" value="0.025" units="cm"/>
      <inkml:brushProperty name="height" value="0.025" units="cm"/>
      <inkml:brushProperty name="color" value="#004F8B"/>
    </inkml:brush>
  </inkml:definitions>
  <inkml:trace contextRef="#ctx0" brushRef="#br0">78 197 17873,'0'0'7719,"11"-6"-7030,0-1-554,-1-1 0,1 1 0,-2-2 0,1 1 0,12-16 0,-19 20-61,0 1 1,0-1-1,0 0 0,-1 1 0,0-1 0,1 0 0,-2 0 0,1-1 0,0 1 0,-1 0 1,0-1-1,0 1 0,0 0 0,0-1 0,-1 1 0,0-1 0,0 1 0,0-1 0,0 0 1,-1 1-1,1 0 0,-1-1 0,-2-5 0,2 9-9,0-1 0,0 1 0,0-1 0,0 1 0,-1 0 0,1-1 0,0 1 0,-1 0 0,1 0 0,0 0 0,-1 0 0,1 0 0,-1 0 0,0 1 0,1-1 0,-1 0 0,0 1 0,1-1 0,-1 1 0,0 0 0,1 0 0,-1-1 0,0 1 0,0 0 0,0 1 0,1-1 0,-1 0 0,-3 1 0,1 0 23,-1 0-1,0 0 1,0 0-1,0 1 1,0-1-1,1 1 1,-1 0-1,1 1 0,-6 3 1,1 3-38,1-1 0,0 1 0,1 1 1,0 0-1,0 0 0,1 0 0,1 0 0,0 1 1,0 0-1,1 0 0,0 1 0,1-1 0,0 1 0,1 0 1,1-1-1,-1 1 0,2 0 0,0 0 0,2 23 1,-1-32-126,1 0 0,-1 0 0,0 0 1,1 0-1,0 0 0,-1-1 0,1 1 1,0 0-1,1-1 0,-1 0 0,0 1 1,1-1-1,-1 0 0,1 0 0,0 0 1,-1-1-1,1 1 0,0-1 0,0 1 1,0-1-1,0 0 0,1 0 0,-1 0 1,0-1-1,0 1 0,0-1 0,1 1 1,-1-1-1,0 0 0,4-1 0,5 1-573,0-1-1,-1 0 1,1-1-1,-1-1 0,1 1 1,-1-2-1,15-5 1,-5-2-2263,-1 0 0,0-1 1,30-24-1,4-10-10222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967"/>
    </inkml:context>
    <inkml:brush xml:id="br0">
      <inkml:brushProperty name="width" value="0.025" units="cm"/>
      <inkml:brushProperty name="height" value="0.025" units="cm"/>
      <inkml:brushProperty name="color" value="#004F8B"/>
    </inkml:brush>
  </inkml:definitions>
  <inkml:trace contextRef="#ctx0" brushRef="#br0">290 0 14286,'0'0'4665,"-10"6"-1163,-9 4-2848,1 2-1,0 0 0,1 1 0,1 1 1,0 0-1,-15 18 0,4-1 270,1 0-1,-34 56 1,57-82-900,0 0 1,0 0-1,1 1 1,-1-1-1,1 1 1,0 0-1,-1 7 1,3-12-30,0-1 0,0 1 1,0-1-1,0 1 0,0-1 0,0 1 1,0-1-1,0 1 0,0-1 0,0 1 1,0-1-1,1 1 0,-1-1 1,0 0-1,0 1 0,0-1 0,1 1 1,-1-1-1,0 1 0,1-1 1,-1 0-1,0 1 0,1-1 0,-1 0 1,0 1-1,1-1 0,-1 0 0,1 1 1,-1-1-1,0 0 0,2 1 1,0-1-13,0 0 1,0 0 0,0 0 0,0-1-1,0 1 1,0 0 0,0-1 0,0 1 0,0-1-1,0 0 1,0 1 0,3-3 0,14-7-357,-1-1 0,0-1 0,18-15 1,-23 15 54,2 1 0,-1 1 0,1 1 1,0 0-1,1 1 0,17-7 0,-32 15 319,-1 0-1,1 0 0,-1 0 0,1-1 0,-1 1 0,0 0 0,1 0 0,-1 0 0,1 0 1,-1 0-1,1 0 0,-1 0 0,1 0 0,-1 0 0,1 0 0,-1 0 0,0 0 0,1 1 0,-1-1 1,1 0-1,-1 0 0,1 0 0,-1 1 0,0-1 0,1 0 0,-1 0 0,0 1 0,1-1 0,-1 0 1,0 1-1,1-1 0,-1 0 0,0 1 0,0-1 0,1 0 0,-1 1 0,0-1 0,0 1 1,1 24 91,-16 24 253,3-26 492,-1 0-1,-1-1 1,-27 34 0,33-47-547,0 0-1,0 0 1,-1-1 0,0 0-1,0-1 1,-1 0-1,0 0 1,0-1 0,0 0-1,-15 5 1,23-11-364,1 1 1,-1-1-1,0 1 0,0-1 1,1 0-1,-1 1 1,0-1-1,0 0 0,0 0 1,1 0-1,-1-1 0,0 1 1,0 0-1,0-1 1,1 1-1,-1-1 0,0 0 1,1 1-1,-1-1 0,0 0 1,1 0-1,-1 0 0,1 0 1,-1 0-1,1 0 1,0-1-1,0 1 0,-1 0 1,1-1-1,0 1 0,0-1 1,0 1-1,0-1 1,1 0-1,-1 1 0,0-1 1,1 0-1,-1 1 0,1-1 1,-1-3-1,-2-8-892,1-1 0,0 1-1,1-1 1,1-17 0,0 24 605,0 5-169,0 0 1,0 0 0,1 0 0,-1 0 0,0 0 0,1 0-1,0 0 1,-1 0 0,1 0 0,0 0 0,0 0-1,0 0 1,0 1 0,0-1 0,3-2 0,9-11-5599</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4.356"/>
    </inkml:context>
    <inkml:brush xml:id="br0">
      <inkml:brushProperty name="width" value="0.025" units="cm"/>
      <inkml:brushProperty name="height" value="0.025" units="cm"/>
      <inkml:brushProperty name="color" value="#004F8B"/>
    </inkml:brush>
  </inkml:definitions>
  <inkml:trace contextRef="#ctx0" brushRef="#br0">250 5 11050,'0'0'12775,"-10"-2"-11355,4 1-1198,0 0-1,0 1 0,0-1 1,0 1-1,0 1 1,-1-1-1,1 1 0,0 0 1,0 1-1,0-1 0,1 1 1,-1 1-1,0-1 1,1 1-1,-1 0 0,-9 7 1,-2 0 181,0 1 0,1 1 0,1 0 0,0 1 0,-25 29 0,39-42-400,1 1 0,-1 0 0,0-1-1,1 1 1,-1 0 0,0-1 0,1 1 0,-1 0 0,1 0-1,-1-1 1,1 1 0,-1 0 0,1 0 0,0 0 0,-1 0-1,1 0 1,0-1 0,0 1 0,0 0 0,0 0 0,0 0 0,0 0-1,0 0 1,0 0 0,0 0 0,0 0 0,0 0 0,0 0-1,1-1 1,-1 1 0,0 0 0,1 0 0,-1 0 0,1 0-1,-1 0 1,1-1 0,-1 1 0,1 0 0,-1-1 0,1 1-1,0 0 1,0-1 0,-1 1 0,1-1 0,0 1 0,0-1 0,-1 1-1,1-1 1,0 1 0,0-1 0,0 0 0,0 0 0,0 1-1,0-1 1,0 0 0,-1 0 0,1 0 0,2 0 0,10 1 14,0 0 0,0 0 1,20-3-1,-15 1 45,49-1-48,67 4-562,-132-3 549,-1 1 1,1 0-1,-1 1 0,0-1 0,1 0 1,-1 0-1,0 0 0,1 1 0,-1-1 1,0 1-1,1-1 0,-1 1 0,0 0 0,0-1 1,0 1-1,1 0 0,-1 0 0,0 0 1,0 0-1,0 0 0,0 0 0,0 0 1,-1 0-1,1 0 0,0 0 0,0 0 0,-1 1 1,1-1-1,-1 0 0,1 0 0,-1 1 1,0-1-1,1 1 0,-1-1 0,0 0 1,0 1-1,0-1 0,0 0 0,0 1 0,0-1 1,0 1-1,-1-1 0,1 0 0,-1 3 1,-1 1 52,1 0 1,-2 1 0,1-1 0,0 0 0,-1 0-1,0-1 1,0 1 0,-1-1 0,-6 9-1,-14 8 247,-1-1 0,-36 24 0,48-36-305,0 0 0,-1-1 0,1-1 0,-1 0 0,0-1 0,-1 0 0,-17 3 0,32-8-59,-1 0 0,1 0 0,0 0 0,0 0 1,-1 0-1,1 0 0,0 0 0,0 0 1,0 0-1,-1 0 0,1 0 0,0 0 1,0 0-1,-1 0 0,1 0 0,0 0 0,0 0 1,0 0-1,-1 0 0,1-1 0,0 1 1,0 0-1,0 0 0,-1 0 0,1 0 1,0 0-1,0-1 0,0 1 0,0 0 0,0 0 1,-1 0-1,1 0 0,0-1 0,0 1 1,0 0-1,0 0 0,0 0 0,0-1 0,0 1 1,0 0-1,0 0 0,0-1 0,0 1 1,0 0-1,0 0 0,0 0 0,0-1 1,0 1-1,0 0 0,0-1 0,7-16-2540,13-15-2157,8-2-2612,7-3-4891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5.194"/>
    </inkml:context>
    <inkml:brush xml:id="br0">
      <inkml:brushProperty name="width" value="0.025" units="cm"/>
      <inkml:brushProperty name="height" value="0.025" units="cm"/>
      <inkml:brushProperty name="color" value="#004F8B"/>
    </inkml:brush>
  </inkml:definitions>
  <inkml:trace contextRef="#ctx0" brushRef="#br0">17 142 15439,'0'0'14520,"8"2"-14333,-6-1-175,1 0 1,-1 0 0,0-1-1,1 1 1,-1-1 0,1 0-1,-1 0 1,0 0 0,1 0-1,-1 0 1,1 0 0,-1-1-1,0 1 1,1-1 0,-1 1-1,0-1 1,1 0-1,-1 0 1,0 0 0,0-1-1,2 0 1,2-3 3,-1 0 0,0 0 0,-1-1 0,1 1 0,-1-1 0,0 0 0,-1 0 0,4-7 0,-3 6 41,-1 1-1,0-1 1,0 0 0,0-1 0,-1 1 0,0 0 0,-1-1 0,2-13 0,-3 21-36,0-1 0,0 1 0,-1 0 0,1 0-1,0 0 1,0 0 0,0-1 0,0 1 0,-1 0 0,1 0 0,0 0 0,0 0 0,0 0-1,-1 0 1,1 0 0,0 0 0,0-1 0,-1 1 0,1 0 0,0 0 0,0 0-1,-1 0 1,1 0 0,0 0 0,0 0 0,0 0 0,-1 0 0,1 1 0,0-1-1,0 0 1,-1 0 0,1 0 0,0 0 0,0 0 0,0 0 0,-1 0 0,1 0 0,0 1-1,0-1 1,0 0 0,0 0 0,-1 0 0,1 0 0,0 1 0,0-1 0,0 0-1,0 0 1,0 0 0,-1 1 0,-10 8 8,-20 37 93,-51 100-1,81-144-113,0 0 6,0 1 0,-1-1 1,1 0-1,0 1 0,0-1 0,1 1 1,-1-1-1,0 1 0,1 0 0,0-1 1,-1 1-1,1-1 0,0 1 0,1 3 1,-1-5-10,1 0 0,0 0 0,-1 0 0,1 0 0,0 0 0,0 0 1,0 0-1,0 0 0,0 0 0,0 0 0,0-1 0,0 1 1,0 0-1,0-1 0,0 1 0,0 0 0,0-1 0,1 0 0,-1 1 1,0-1-1,0 0 0,1 1 0,-1-1 0,0 0 0,0 0 1,1 0-1,-1 0 0,2-1 0,13 1-5,0 0 0,0-1 0,-1-1 0,1-1 0,-1 0 0,1-1 0,-1-1 0,0 0 0,0-1 0,-1-1 0,0 0 0,0-1 0,-1 0 0,0-1 0,21-19 0,37-35 0,-78 87 0,-6-1 0,8-15 0,0 0 0,0 1 0,1-1 0,0 1 0,0 0 0,-3 17 0,7-25 0,0-1 0,0 1 0,0-1 0,0 1 0,1-1 0,-1 1 0,0-1 0,1 0 0,-1 1 0,0-1 0,1 0 0,-1 1 0,0-1 0,1 0 0,-1 1 0,0-1 0,1 0 0,-1 0 0,1 1 0,-1-1 0,1 0 0,-1 0 0,1 0 0,-1 0 0,1 1 0,-1-1 0,1 0 0,-1 0 0,1 0 0,-1 0 0,1 0 0,-1 0 0,0-1 0,1 1 0,-1 0 0,1 0 0,-1 0 0,1 0 0,-1 0 0,1-1 0,-1 1 0,1 0 0,-1 0 0,1-1 0,-1 1 0,14-7 0,1-1 0,-1-1 0,-1 0 0,0 0 0,0-2 0,-1 1 0,13-16 0,18-14 0,-22 22 0,-15 11 0,0 1 0,0 1 0,1-1 0,0 1 0,0 0 0,0 1 0,0-1 0,1 1 0,8-2 0,-15 6 0,-1 0 0,1 1 0,0-1 0,-1 1 0,1-1 0,0 1 0,-1-1 0,1 1 0,-1 0 0,1-1 0,-1 1 0,1-1 0,-1 1 0,1 0 0,-1 0 0,0-1 0,0 1 0,1 0 0,-1 0 0,0-1 0,0 1 0,0 0 0,0 0 0,1 0 0,-1-1 0,0 1 0,-1 0 0,1 0 0,0 0 0,0-1 0,0 1 0,0 0 0,-1 0 0,1 1 0,-6 34 0,-11 9 0,13-37 0,1 0 0,-1 0 0,2 0 0,-1 1 0,1-1 0,0 1 0,0 9 0,2-17 0,0-1 0,0 0 0,0 1 0,0-1 0,0 0 0,0 1 0,0-1 0,0 0 0,0 0 0,1 1 0,-1-1 0,0 0 0,0 1 0,0-1 0,0 0 0,0 0 0,1 1 0,-1-1 0,0 0 0,0 0 0,0 0 0,1 1 0,-1-1 0,0 0 0,0 0 0,1 0 0,-1 1 0,0-1 0,0 0 0,1 0 0,-1 0 0,0 0 0,1 0 0,-1 0 0,0 0 0,0 0 0,1 0 0,0 0 0,16-4 0,14-13 0,31-29 0,-39 29 0,0 0 0,0 1 0,43-20 0,-66 36 0,1 0 0,-1 0 0,0-1 0,0 1 0,1 0 0,-1 0 0,0 0 0,0 0 0,1-1 0,-1 1 0,0 0 0,1 0 0,-1 0 0,0 0 0,1 0 0,-1 0 0,0 0 0,1 0 0,-1 0 0,0 0 0,1 0 0,-1 0 0,0 0 0,1 0 0,-1 0 0,0 0 0,1 0 0,-1 0 0,0 1 0,1-1 0,-1 0 0,0 0 0,1 0 0,-1 0 0,0 1 0,0-1 0,1 0 0,-1 0 0,0 1 0,0-1 0,0 0 0,1 0 0,-1 1 0,0-1 0,0 0 0,0 1 0,0-1 0,1 1 0,-7 22 0,-18 24 0,23-47 0,-1 5 0,-1-2 0,2 0 0,-1 0 0,0 0 0,0 0 0,1 1 0,0-1 0,0 1 0,0-1 0,-1 7 0,4-10 0,0 1 0,0-1 0,0 0 0,0 0 0,0 0 0,0-1 0,0 1 0,-1 0 0,1-1 0,0 1 0,0-1 0,0 1 0,0-1 0,0 0 0,2-1 0,54-42 0,-49 36 0,0 1 0,0 0 0,1 0 0,-1 1 0,1 0 0,20-8 0,-30 14-52,0 0 1,0-1-1,1 1 0,-1 0 1,0 0-1,0 0 1,1 0-1,-1 0 0,0 0 1,0 0-1,1 0 0,-1 0 1,0 0-1,1 0 0,-1 0 1,0 0-1,0 0 1,1 0-1,-1 0 0,0 0 1,0 0-1,1 0 0,-1 0 1,0 1-1,0-1 0,1 0 1,-1 0-1,0 0 1,0 0-1,1 1 0,-1-1 1,0 0-1,0 0 0,0 0 1,0 1-1,1-1 0,-1 0 1,0 0-1,0 1 1,0-1-1,0 0 0,0 0 1,0 1-1,0-1 0,0 0 1,1 0-1,-1 1 0,0-1 1,0 0-1,0 1 1,0-1-1,0 0 0,-1 0 1,1 1-1,-5 15-6824,-4-7-3395</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6.328"/>
    </inkml:context>
    <inkml:brush xml:id="br0">
      <inkml:brushProperty name="width" value="0.025" units="cm"/>
      <inkml:brushProperty name="height" value="0.025" units="cm"/>
      <inkml:brushProperty name="color" value="#004F8B"/>
    </inkml:brush>
  </inkml:definitions>
  <inkml:trace contextRef="#ctx0" brushRef="#br0">25 194 4068,'-11'14'3190,"-2"9"7074,13-22-10100,1 0 0,-1 0 0,1 0 0,-1-1 0,1 1 0,0 0 0,-1-1 0,1 1 0,0 0 0,-1-1 0,1 1 0,0-1 0,0 1 0,0-1 0,-1 1 0,1-1 0,0 0 0,0 0 0,0 1 0,0-1 0,0 0 0,0 0 0,0 0 0,0 0 0,0 0 0,0 0 0,-1 0 0,1 0 0,0 0 0,0 0 0,0 0 0,1-1 0,3 0 121,0 0 0,0-1 1,-1 1-1,1-1 0,0 0 1,-1 0-1,0 0 0,0-1 0,1 1 1,-1-1-1,-1 0 0,1 0 1,0-1-1,-1 1 0,0-1 1,0 0-1,0 0 0,0 0 1,0 0-1,-1 0 0,4-8 0,1-2-111,0-1 0,-1 1 0,-1-1-1,0-1 1,4-22 0,-9-7 426,0 44-591,0 0-1,0 1 0,0-1 0,0 0 0,0 0 0,-1 1 0,1-1 1,0 0-1,-1 1 0,1-1 0,0 1 0,-1-1 0,1 0 0,-1 1 1,1-1-1,-1 1 0,1-1 0,-1 1 0,1-1 0,-1 1 1,-1-1-1,1 1-11,0 0 0,0 0-1,0 0 1,0 0 0,0 0 0,0 1 0,0-1 0,0 0 0,0 0 0,0 1 0,0-1 0,0 1 0,0-1 0,0 1-1,0-1 1,1 1 0,-1 0 0,0-1 0,0 1 0,-1 1 0,-4 6-9,-1-1 0,1 1 1,0 0-1,1 1 0,0 0 0,0 0 0,1 0 1,0 0-1,-5 17 0,4-9 4,1 0-1,1-1 1,0 1-1,0 34 1,3-50 7,0 0-1,1 0 1,-1 0 0,0 0 0,1 0 0,-1 0-1,0 0 1,1 0 0,0 0 0,-1 0 0,1 0 0,-1 0-1,1-1 1,0 1 0,0 0 0,-1-1 0,1 1-1,0 0 1,0-1 0,0 1 0,0-1 0,0 1-1,0-1 1,0 1 0,0-1 0,0 0 0,0 0-1,0 1 1,0-1 0,0 0 0,0 0 0,0 0-1,0 0 1,0 0 0,0 0 0,0-1 0,0 1-1,0 0 1,0 0 0,0-1 0,0 1 0,1-1 0,46-17 84,-16-2-31,-2-2-1,39-35 1,18-13 81,-86 69-121,-1 1-1,1-1 0,-1 1 1,1-1-1,0 1 1,-1 0-1,1-1 1,-1 1-1,1 0 1,0-1-1,-1 1 0,1 0 1,0 0-1,-1 0 1,1-1-1,0 1 1,0 0-1,-1 0 0,1 0 1,0 0-1,-1 0 1,1 0-1,0 0 1,-1 1-1,1-1 0,0 0 1,-1 0-1,1 0 1,1 1-1,-1 0 6,0 1 0,-1-1 1,1 0-1,0 0 0,-1 1 0,1-1 0,0 0 0,-1 1 0,1-1 0,-1 0 0,0 1 0,0-1 0,1 1 0,-1 1 0,-4 69 346,2-45-193,2-27-168,0 0 0,0 0 1,0 0-1,0 1 0,0-1 1,0 0-1,0 0 0,0 0 1,0 1-1,0-1 0,0 0 1,0 0-1,0 0 0,1 0 0,-1 1 1,0-1-1,0 0 0,0 0 1,0 0-1,0 0 0,1 1 1,-1-1-1,0 0 0,0 0 1,0 0-1,0 0 0,1 0 0,-1 0 1,0 0-1,0 0 0,0 0 1,0 0-1,1 1 0,-1-1 1,0 0-1,0 0 0,0 0 1,1 0-1,-1 0 0,0 0 0,0 0 1,0-1-1,1 1 0,-1 0 1,0 0-1,0 0 0,1 0 1,14-7 167,13-13 56,17-22-226,-34 31 0,1-1 0,-1 2 0,2-1 0,-1 2 0,1 0 0,1 0 0,0 1 0,17-7 0,-30 14 0,-1 1 0,1 0 0,-1 0 0,1 0 0,-1 0 0,1 0 0,-1 0 0,1 0 0,-1 0 0,1 0 0,-1 0 0,1 0 0,-1 0 0,1 0 0,-1 0 0,0 0 0,1 1 0,-1-1 0,1 0 0,-1 0 0,1 0 0,-1 1 0,0-1 0,1 0 0,-1 1 0,1-1 0,-1 0 0,0 1 0,0-1 0,1 0 0,-1 1 0,0-1 0,1 1 0,-1-1 0,0 1 0,0-1 0,0 1 0,3 26 0,-13 25 0,-1-6-368,12-45 278,-1-1 0,0 0 0,1 0 0,-1 1 0,0-1 0,1 0 0,-1 0 0,1 0 0,-1 0 0,1 1 0,-1-1 0,1 0 0,-1 0 0,0 0 0,1 0 0,-1 0 0,1 0 1,-1 0-1,1 0 0,-1 0 0,1-1 0,-1 1 0,0 0 0,1 0 0,-1 0 0,1 0 0,-1-1 0,0 1 0,1 0 0,-1 0 0,1-1 0,-1 1 0,1-1 0,15-7-1517,40-40-6000,-23 17 1030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7.045"/>
    </inkml:context>
    <inkml:brush xml:id="br0">
      <inkml:brushProperty name="width" value="0.025" units="cm"/>
      <inkml:brushProperty name="height" value="0.025" units="cm"/>
      <inkml:brushProperty name="color" value="#004F8B"/>
    </inkml:brush>
  </inkml:definitions>
  <inkml:trace contextRef="#ctx0" brushRef="#br0">86 181 16432,'-9'7'3363,"-4"1"-2131,3-2-113,-1 1 0,1 0 0,1 0 0,-14 14 1,77-17 241,-51-4-1361,0 0 1,0 0 0,-1 0-1,1 1 1,0-1-1,0 0 1,0 1-1,-1 0 1,1 0 0,0 0-1,0 0 1,-1 0-1,1 0 1,-1 1-1,0-1 1,4 4 0,-2-1 2,-1 0 1,0 1 0,-1-1-1,1 1 1,-1 0 0,1-1-1,-2 1 1,3 8 0,3 8 210,-1 1 1,-1-1 0,-2 1 0,0 0 0,0 43 0,-3-53-34,0-1 0,-1 0 0,-1 0 0,0 0 0,-1-1 0,0 1-1,0 0 1,-1-1 0,0 0 0,-1 0 0,0 0 0,-1 0 0,-11 14 0,15-22-117,0 0 0,0 0 1,0 0-1,0 0 0,0 0 1,-1 0-1,1-1 0,-1 1 1,-4 2-1,6-4-58,1 0 0,-1 0-1,0 0 1,1 0 0,-1 0-1,1 0 1,-1 0 0,0 0 0,1-1-1,-1 1 1,1 0 0,-1 0 0,0 0-1,1-1 1,-1 1 0,1 0-1,-1-1 1,1 1 0,-1 0 0,1-1-1,-1 1 1,1-1 0,-1 1 0,1-1-1,0 1 1,-1-1 0,1 1-1,0-1 1,-1 1 0,1-1 0,0 1-1,0-1 1,0 0 0,-1 1 0,1-1-1,0 1 1,0-1 0,0 0-1,0 1 1,0-1 0,0 0 0,0 1-1,0-1 1,0 1 0,0-1 0,1 0-1,-1 0 1,1-11-6,-1 0 0,2 0 0,0 1 0,0-1 0,1 1 0,0-1 0,1 1 0,10-19 0,53-86 0,-42 77 0,38-59-40,-25 40-9,-2-2 0,31-69 0,-66 128 53,0-1 0,-1 1 0,1 0 0,-1-1 0,1 1 0,-1 0 0,1-1 0,-1 1 0,0 0 0,0-1 0,1 1 0,-1-1 0,0 1 0,0-1 0,0 1 0,-1-2 0,1 3-6,-1 0 1,1-1-1,-1 1 0,0 0 0,1 0 0,-1 0 0,1 0 0,-1 0 1,1 0-1,-1 0 0,1 0 0,-1 0 0,1 0 0,-1 1 0,1-1 0,-1 0 1,1 0-1,-1 0 0,1 1 0,-1-1 0,1 0 0,-1 1 0,1-1 1,-1 0-1,1 1 0,-1 0 0,-36 33-165,19-14 196,0 1 1,1 0 0,1 1 0,2 1-1,0 1 1,-19 45 0,32-68-30,1 0 1,-1 0-1,1 0 1,-1 1-1,1-1 1,0 0-1,-1 0 1,1 0-1,0 1 1,0-1-1,0 0 0,0 0 1,0 0-1,0 1 1,0-1-1,0 0 1,0 0-1,1 0 1,-1 1-1,1-1 1,-1 0-1,1 0 1,-1 0-1,1 0 0,-1 0 1,2 2-1,0-2 1,-1-1-1,1 1 1,0-1-1,-1 1 1,1-1-1,-1 0 1,1 0 0,0 0-1,-1 0 1,1 0-1,0 0 1,-1 0-1,1 0 1,0-1-1,-1 1 1,4-1-1,8-4 23,1-1 0,-1 0-1,17-10 1,50-34-6,-44 25-17,2 2-1,0 2 1,72-28 0,-109 48 0,1 0 0,0 1 0,-1-1 0,1 1 0,0-1 0,0 1 0,-1 0 0,1 0 0,0 0 0,0 0 0,-1 0 0,1 0 0,0 1 0,3 0 0,-5-1 0,1 0 0,-1 1 0,1-1 0,-1 1 0,1-1 0,0 1 0,-1-1 0,0 1 0,1 0 0,-1-1 0,1 1 0,-1 0 0,0-1 0,1 1 0,-1 0 0,0-1 0,0 1 0,0 0 0,1-1 0,-1 1 0,0 0 0,0 0 0,0-1 0,0 2 0,-2 7 0,1-1 0,-1 1 0,0-1 0,-1 0 0,-4 9 0,-5 23 0,12-39 0,0-1 0,1 0 0,-1 1 0,0-1 0,1 1 0,-1-1 0,1 0 0,-1 1 0,1-1 0,-1 0 0,1 1 0,-1-1 0,1 0 0,-1 0 0,1 1 0,-1-1 0,1 0 0,0 0 0,-1 0 0,1 0 0,-1 0 0,1 0 0,-1 0 0,1 0 0,0 0 0,-1 0 0,1 0 0,-1 0 0,1 0 0,-1-1 0,1 1 0,-1 0 0,1 0 0,0-1 0,-1 1 0,0 0 0,1-1 0,-1 1 0,1-1 0,26-10 0,7-11 0,36-28 0,-39 25 0,44-24 0,-74 48-2,-1 1 1,1-1-1,0 0 0,-1 1 0,1-1 1,0 1-1,-1-1 0,1 1 0,0 0 1,0-1-1,0 1 0,-1 0 0,1-1 1,0 1-1,0 0 0,0 0 1,0 0-1,-1 0 0,1 0 0,0 0 1,0 0-1,0 0 0,0 0 0,0 0 1,-1 0-1,1 0 0,0 1 0,0-1 1,0 0-1,-1 1 0,1-1 1,1 1-1,-1 1-15,-1 0 0,0 0 0,0-1 0,0 1 0,0 0 0,0 0 1,0 0-1,0-1 0,0 1 0,-1 0 0,1 0 0,-1-1 0,1 1 0,-2 2 0,-31 64-1569,32-66 1428,-18 30-4662,5-13-2318,-6 0-8573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5.121"/>
    </inkml:context>
    <inkml:brush xml:id="br0">
      <inkml:brushProperty name="width" value="0.025" units="cm"/>
      <inkml:brushProperty name="height" value="0.025" units="cm"/>
      <inkml:brushProperty name="color" value="#004F8B"/>
    </inkml:brush>
  </inkml:definitions>
  <inkml:trace contextRef="#ctx0" brushRef="#br0">0 6 8456,'0'0'9059,"9"-1"-8221,33-2-102,-1 2 0,1 1 0,-1 3 0,63 12 0,175 48-306,-212-46-280,284 64-18,-109-29 571,256 93 0,-440-123-141,-2 2-1,0 3 1,-2 3 0,-1 1 0,91 73-1,-112-76-454,-1 1 1,-1 1-1,-1 2 0,-2 1 0,-1 1 0,-2 1 0,-1 1 0,-2 1 0,22 53 0,21 98 651,14 30 95,-65-189-633,1 0 0,2-1 0,1-1 0,1 0 0,28 32 0,-14-27-149,1 0-1,2-3 1,0-1 0,2-1 0,2-2-1,0-2 1,56 25 0,311 100 466,-135-57-396,36 49-141,-268-127-2928,-35-12 2380,-1 0 0,0-1 0,1 0 1,-1 1-1,0-1 0,1 0 0,-1-1 0,1 1 1,-1-1-1,0 1 0,1-1 0,-1 0 0,0 0 1,0-1-1,0 1 0,5-3 0,15-17-7678</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5.468"/>
    </inkml:context>
    <inkml:brush xml:id="br0">
      <inkml:brushProperty name="width" value="0.025" units="cm"/>
      <inkml:brushProperty name="height" value="0.025" units="cm"/>
      <inkml:brushProperty name="color" value="#004F8B"/>
    </inkml:brush>
  </inkml:definitions>
  <inkml:trace contextRef="#ctx0" brushRef="#br0">64 14 18065,'43'-6'1771,"1"2"0,1 1-1,-1 3 1,76 9 0,-94-6-1374,0 2 1,0 1-1,-1 1 0,0 1 1,0 2-1,-1 0 1,0 2-1,-1 0 1,26 18-1,-43-25-365,0-1 1,-1 1-1,1-1 0,-1 2 0,0-1 0,-1 0 0,1 1 0,-1 0 1,0 0-1,0 1 0,-1-1 0,0 1 0,0-1 0,0 1 1,-1 0-1,0 0 0,-1 0 0,1 0 0,-1 0 0,0 1 1,-1-1-1,0 0 0,0 1 0,-1-1 0,0 0 0,0 0 0,-1 0 1,1 0-1,-1 0 0,-1 0 0,-4 9 0,-4 8 74,-2-1-1,0-1 1,-2 0 0,0 0-1,-1-2 1,-2 0-1,-28 27 1,-28 14-721,-3-2 0,-117 67-1,20-13-3234,151-97-6565</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9.322"/>
    </inkml:context>
    <inkml:brush xml:id="br0">
      <inkml:brushProperty name="width" value="0.025" units="cm"/>
      <inkml:brushProperty name="height" value="0.025" units="cm"/>
      <inkml:brushProperty name="color" value="#004F8B"/>
    </inkml:brush>
  </inkml:definitions>
  <inkml:trace contextRef="#ctx0" brushRef="#br0">278 50 10025,'0'0'16021,"-2"-8"-13523,1 5-2377,1 1-1,-1 0 1,0 0-1,0 0 1,0 0-1,0 0 1,0 0-1,0 0 1,0 0-1,-1 0 1,1 0-1,-1 0 1,1 1-1,-1-1 1,0 1-1,0-1 1,0 1-1,0 0 1,0 0-1,-3-2 1,1 2-50,1 1 1,-1-1-1,1 1 1,-1 0-1,1 0 0,-1 0 1,1 1-1,0-1 1,-1 1-1,1 0 1,-1 0-1,1 0 1,0 0-1,0 0 1,0 1-1,-1 0 1,-2 2-1,-11 5-37,1 1 0,1 0 0,0 1 0,0 0-1,1 2 1,1-1 0,0 2 0,0 0 0,2 0-1,0 1 1,-9 16 0,19-29-34,0-1 0,0 0 0,1 0 1,-1 1-1,1-1 0,-1 0 0,1 1 0,-1-1 0,1 0 1,0 1-1,-1-1 0,1 1 0,0-1 0,0 1 0,0-1 0,0 0 1,1 1-1,-1-1 0,0 1 0,1-1 0,-1 0 0,1 1 1,-1-1-1,1 0 0,-1 1 0,1-1 0,0 0 0,0 0 0,-1 0 1,1 0-1,0 1 0,0-1 0,0-1 0,1 1 0,-1 0 0,0 0 1,0 0-1,0 0 0,1-1 0,-1 1 0,0-1 0,1 1 1,-1-1-1,0 1 0,1-1 0,-1 0 0,0 0 0,3 1 0,11 0-3,0 1 0,-1-2 0,1 0 0,15-2 0,-5 1-21,-17 1 2,13-1-102,0 2 1,0 0-1,26 6 1,-42-6 88,0 1 0,-1-1 0,1 1 0,0 0 0,-1 0 1,1 0-1,-1 1 0,6 4 0,-8-6 21,-1 1 0,1-1 0,0 1 0,-1 0 0,0 0 0,1-1 0,-1 1 1,0 0-1,0 0 0,0 0 0,0 1 0,0-1 0,-1 0 0,1 0 0,-1 0 0,1 1 0,-1-1 1,0 5-1,0-3 40,-1 1 0,0-1 0,-1 1 0,1-1 0,-1 1 0,0-1 0,0 0 0,0 0 0,0 0 0,-1 0 0,0 0 0,0 0 0,0-1 0,0 1 0,0-1 0,-1 0 0,-7 5 0,-9 7 186,-1-1 1,-24 11 0,34-18-193,-22 10-20,0 0 0,-62 20 0,152-74-2616,48-34-8061,-44 28 2574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20.507"/>
    </inkml:context>
    <inkml:brush xml:id="br0">
      <inkml:brushProperty name="width" value="0.025" units="cm"/>
      <inkml:brushProperty name="height" value="0.025" units="cm"/>
    </inkml:brush>
  </inkml:definitions>
  <inkml:trace contextRef="#ctx0" brushRef="#br0">99 146 7111,'-11'-1'3480,"-2"0"-2784,4 1-332,0-1-1,-1 0 1,1-1-1,0 0 1,0 0-1,-10-5 1,19 7-353,0 0 1,0 0 0,0 0 0,0 0-1,1 1 1,-1-1 0,0 0 0,0 0-1,0 0 1,0 0 0,1 0 0,-1 0-1,0 0 1,0 0 0,0 0 0,0 0-1,0 0 1,1 0 0,-1 0 0,0 0-1,0 0 1,0 0 0,0 0 0,1 0-1,-1 0 1,0 0 0,0 0 0,0 0-1,0-1 1,0 1 0,1 0 0,-1 0-1,0 0 1,0 0 0,0 0 0,0 0-1,0 0 1,0-1 0,0 1 0,0 0-1,1 0 1,-1 0 0,0 0 0,0 0-1,0-1 1,0 1 0,0 0-1,0 0 1,0 0 0,0 0 0,0 0-1,0-1 1,0 1 0,0 0 0,0 0-1,0 0 1,0 0 0,0-1 0,0 1-1,0 0 1,0 0 0,0 0 0,0 0-1,0 0 1,-1-1 0,1 1 0,0 0-1,0 0 1,0 0 0,238-43 10,-134 27-28,126-15 572,244-2 0,238 32 1138,-475 4-1449,1416 33 695,-221 60 422,24 1 2872,-1321-92-3965,527 12-56,-745-26-6645,-1-4-1255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0.757"/>
    </inkml:context>
    <inkml:brush xml:id="br0">
      <inkml:brushProperty name="width" value="0.025" units="cm"/>
      <inkml:brushProperty name="height" value="0.025" units="cm"/>
    </inkml:brush>
  </inkml:definitions>
  <inkml:trace contextRef="#ctx0" brushRef="#br0">352 1 8200,'0'0'10255,"-4"9"-9054,-81 249 4877,-8 152-3753,30-125-1538,-10 60-864,71-329-552,-2 20-732,4-35 997,0 0 0,0 0 0,-1 1 0,1-1 0,0 0 0,0 0 0,-1 0 0,1 0 0,-1 0 0,1 0 0,-1 0 0,1-1 0,-1 1 0,0 0 0,1 0 0,-1 0 0,0 0 0,0-1 0,0 1 0,1 0 0,-1-1 0,-2 2 0,-10-2-6961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9.667"/>
    </inkml:context>
    <inkml:brush xml:id="br0">
      <inkml:brushProperty name="width" value="0.025" units="cm"/>
      <inkml:brushProperty name="height" value="0.025" units="cm"/>
      <inkml:brushProperty name="color" value="#004F8B"/>
    </inkml:brush>
  </inkml:definitions>
  <inkml:trace contextRef="#ctx0" brushRef="#br0">70 0 20083,'0'0'2915,"-3"9"-273,-18 42 17,12-33-1765,0 1-1,2 0 1,0 1-1,-6 31 1,13-50-894,0 0 0,0 0 0,0 0 0,0 0 0,0 1 0,0-1 0,0 0 0,0 0 0,1 0 0,-1 1 0,0-1 0,1 0 0,-1 0 0,0 0 0,1 0 0,0 0 0,-1 0 0,1 0 0,0 0 0,-1 0 0,1 0 0,0 0 0,0 0 0,0-1 0,0 1 0,0 0 0,1 0 0,1 0 0,0 0 0,0 0 0,0 0 0,0 0 0,0-1 0,0 0 0,0 1 0,0-1 0,0 0 0,5-1 0,4-1 0,1 0 0,-1-1 0,-1-1 0,19-7 0,191-111 0,-219 121 0,-1 0 0,1 0 0,0 1 0,-1-1 0,1 0 0,0 1 0,0-1 0,-1 1 0,1-1 0,0 1 0,0 0 0,0 0 0,-1 0 0,1 0 0,0 0 0,0 0 0,0 1 0,0-1 0,2 1 0,-3 0 0,0 0 0,-1 0 0,1 0 0,0 0 0,-1-1 0,1 1 0,-1 0 0,1 0 0,-1 0 0,1 1 0,-1-1 0,0 0 0,1 0 0,-1 0 0,0 0 0,0 0 0,0 0 0,0 0 0,0 1 0,0-1 0,0 0 0,0 2 0,-3 10 0,0 0 0,-1 0 0,-11 24 0,11-27 0,-3 8 0,2-9 0,2 0 0,-1-1 0,1 1 0,1 1 0,0-1 0,-2 14 0,4-23 0,1 1 0,-1-1 0,0 1 0,1-1 0,-1 1 0,1-1 0,-1 1 0,1-1 0,-1 0 0,1 1 0,0-1 0,-1 0 0,1 1 0,-1-1 0,1 0 0,0 0 0,-1 0 0,1 1 0,-1-1 0,1 0 0,0 0 0,-1 0 0,1 0 0,0 0 0,-1 0 0,1 0 0,0 0 0,-1 0 0,1-1 0,0 1 0,-1 0 0,1 0 0,0-1 0,26-6 0,-8-1 26,0-2 1,22-15-1,-31 18-71,1 0 0,0 0-1,0 1 1,1 0 0,-1 1-1,1 0 1,0 1 0,1 0 0,23-3-1,-36 7-208,0 0-1,1 1 0,-1-1 1,1 0-1,-1 0 0,0 1 1,1-1-1,-1 0 0,1 1 0,-1-1 1,0 0-1,0 1 0,1-1 1,-1 1-1,0-1 0,0 0 1,1 1-1,-1-1 0,0 1 1,0-1-1,0 1 0,0-1 1,0 1-1,0-1 0,1 1 1,-1-1-1,0 1 0,0-1 1,-1 1-1,1-1 0,0 1 0,0-1 1,0 0-1,0 1 0,0-1 1,0 1-1,-1-1 0,1 1 1,0 0-1,-1-1-106,-3 10-5789</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0.006"/>
    </inkml:context>
    <inkml:brush xml:id="br0">
      <inkml:brushProperty name="width" value="0.025" units="cm"/>
      <inkml:brushProperty name="height" value="0.025" units="cm"/>
      <inkml:brushProperty name="color" value="#004F8B"/>
    </inkml:brush>
  </inkml:definitions>
  <inkml:trace contextRef="#ctx0" brushRef="#br0">1 0 24599,'0'0'8168</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0.425"/>
    </inkml:context>
    <inkml:brush xml:id="br0">
      <inkml:brushProperty name="width" value="0.025" units="cm"/>
      <inkml:brushProperty name="height" value="0.025" units="cm"/>
      <inkml:brushProperty name="color" value="#004F8B"/>
    </inkml:brush>
  </inkml:definitions>
  <inkml:trace contextRef="#ctx0" brushRef="#br0">262 268 20019,'0'0'3764,"-11"-10"-396,5 4-2956,-1-1-1,0 1 1,0 1 0,-1-1-1,0 1 1,-11-5-1,15 8-296,0 1-1,0-1 0,-1 1 0,1 0 0,0 0 0,-1 0 0,1 1 0,-1 0 0,1 0 0,-1 0 0,1 0 0,-1 1 0,1-1 0,-1 1 0,1 0 0,0 1 0,-1-1 0,1 1 0,-6 3 0,2-1-91,2 1 0,-1 0-1,0 0 1,1 0 0,0 1-1,0-1 1,1 2 0,0-1-1,0 1 1,0-1 0,1 1-1,0 1 1,0-1 0,0 0 0,1 1-1,1 0 1,-1 0 0,1 0-1,-2 15 1,4-22-23,0 0 0,0 0 0,0 0 0,0 0 0,0 0 0,0 0 0,1 0 0,-1 0 0,0 0 0,0 0 0,1 0 0,-1-1 0,1 1 0,-1 0 0,1 0 0,-1 0 0,1-1 0,-1 1 0,1 0 0,0 0 0,-1-1 0,1 1 0,0-1 0,0 1 0,1 0 0,27 4 0,-19-6 0,-1 0 0,1-1 0,-1 0 0,0-1 0,9-3 0,5-5 0,-1-1 0,-1-1 0,1-1 0,-2 0 0,0-2 0,30-31 0,-17 13 0,-2-2 0,44-65 0,-30 26 0,-45 75 0,0 0 0,0 0 0,0 0 0,0 0 0,0 0 0,0 0 0,0 0 0,1 0 0,-1 0 0,0 0 0,0 0 0,0 0 0,0 0 0,0 0 0,0 0 0,0 0 0,0 0 0,0 0 0,0 0 0,0 0 0,1 0 0,-1 0 0,0 0 0,0 0 0,0 0 0,0 0 0,0 0 0,0 0 0,0 0 0,0 0 0,0 0 0,0 0 0,0 0 0,0 0 0,1 0 0,-1 0 0,0 0 0,0 0 0,0 0 0,0 0 0,0 0 0,0 0 0,0 0 0,0 0 0,-2 15 0,-6 24 0,-43 85 0,27-67 0,-27 92 0,49-141 0,0-1 0,0 1 0,1 0 0,0 0 0,0 0 0,1 0 0,1 15 0,0-22 0,-1 1 0,1 0 0,0 0 0,0 0 0,0-1 0,0 1 0,0 0 0,0-1 0,0 1 0,0-1 0,1 1 0,-1-1 0,1 0 0,-1 1 0,1-1 0,-1 0 0,1 0 0,0 0 0,0 0 0,-1 0 0,1-1 0,0 1 0,0 0 0,0-1 0,0 0 0,0 1 0,0-1 0,0 0 0,0 0 0,0 0 0,0 0 0,0 0 0,0-1 0,2 0 0,0 1-113,0 0 0,-1-1 0,1 0 0,-1 1 0,1-1 0,-1-1 0,1 1 0,5-3 0,12-13-4155,7-13-7167</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1.307"/>
    </inkml:context>
    <inkml:brush xml:id="br0">
      <inkml:brushProperty name="width" value="0.025" units="cm"/>
      <inkml:brushProperty name="height" value="0.025" units="cm"/>
      <inkml:brushProperty name="color" value="#004F8B"/>
    </inkml:brush>
  </inkml:definitions>
  <inkml:trace contextRef="#ctx0" brushRef="#br0">152 145 15278,'0'0'3844,"-1"-10"-438,-7-30-352,8 39-2940,-1 0 1,1 0-1,0 0 1,-1 0-1,1 0 1,-1 1-1,0-1 1,1 0-1,-1 0 1,1 1-1,-1-1 1,0 0-1,0 1 1,0-1-1,1 1 1,-1-1-1,0 1 1,0-1-1,0 1 1,0-1-1,0 1 1,0 0-1,0-1 1,0 1-1,0 0 0,0 0 1,0 0-1,0 0 1,0 0-1,0 0 1,0 0-1,0 0 1,-1 1 0,-27 12 1180,20-5-1212,1 0 0,1 1-1,0 0 1,0 0-1,0 1 1,1 0 0,1 0-1,0 0 1,0 1-1,1 0 1,0 0 0,1 0-1,0 0 1,1 0 0,0 1-1,1-1 1,0 1-1,1 12 1,1-22-76,-1 0 0,1 0-1,-1-1 1,1 1 0,0 0 0,0-1-1,0 1 1,-1-1 0,1 1 0,1-1 0,-1 1-1,0-1 1,0 0 0,1 0 0,-1 1 0,0-1-1,1 0 1,-1 0 0,1 0 0,-1 0-1,1-1 1,0 1 0,-1 0 0,1-1 0,0 1-1,0-1 1,-1 0 0,1 1 0,0-1 0,0 0-1,0 0 1,-1 0 0,1 0 0,3-1-1,4 0 26,1 0 0,-1-1-1,0 1 1,0-2-1,14-5 1,-3-1-32,-1-1 0,0-1 0,-1 0 0,0-2 0,-1 0 0,0-1 0,26-28 0,-20 16 0,-1-1 0,-1 0 0,-2-2 0,18-34 0,-26 40 0,-19 33 0,-22 38 0,4-6 0,-45 83 0,66-113 0,-1 0 0,2 0 0,0 1 0,0-1 0,1 1 0,1 0 0,0 0 0,0 20 0,2-32 0,0 1 0,0-1 0,0 0 0,0 1 0,0-1 0,1 0 0,-1 1 0,1-1 0,-1 0 0,1 1 0,-1-1 0,1 0 0,0 0 0,-1 0 0,1 1 0,0-1 0,0 0 0,0 0 0,0 0 0,0 0 0,0-1 0,0 1 0,0 0 0,0 0 0,0-1 0,3 2 0,0-1 0,-1 0 0,1 0 0,0-1 0,-1 1 0,1-1 0,0 0 0,-1 0 0,1 0 0,0-1 0,3 0 0,6-2 0,-1 0 0,0-1 0,0 0 0,0-1 0,13-8 0,1-5 0,0-1 0,42-42 0,-27 23 0,-41 38 0,0 0 0,0-1 0,0 1 0,1 0 0,-1 0 0,0-1 0,0 1 0,0 0 0,0 0 0,1 0 0,-1 0 0,0-1 0,0 1 0,0 0 0,0 0 0,1 0 0,-1 0 0,0 0 0,0 0 0,1 0 0,-1-1 0,0 1 0,0 0 0,1 0 0,-1 0 0,0 0 0,0 0 0,1 0 0,-1 0 0,0 0 0,0 0 0,1 0 0,-1 0 0,0 1 0,0-1 0,0 0 0,1 0 0,-1 0 0,0 0 0,0 0 0,1 0 0,-1 0 0,0 1 0,0-1 0,0 0 0,0 0 0,1 0 0,-1 0 0,0 1 0,0-1 0,0 0 0,0 1 0,1 19 0,-9 24 0,5-32 0,0-4 0,0 0 0,0 0 0,1 1 0,1-1 0,-1 0 0,2 1 0,-1-1 0,1 1 0,0-1 0,2 15 0,0-21 0,-1-1 0,0 0 0,1 1 0,-1-1 0,0 1 0,1-1 0,0 0 0,-1 0 0,1 0 0,0 0 0,-1 0 0,1 0 0,0-1 0,0 1 0,0-1 0,0 1 0,0-1 0,-1 1 0,1-1 0,0 0 0,0 0 0,0 0 0,0 0 0,0-1 0,0 1 0,0 0 0,3-2 0,6 1 0,-1-1 0,0-1 0,0 0 0,10-4 0,-1-2 0,-1-1 0,0 0 0,32-25 0,-43 29 0,1-1 0,-1 1 0,0-1 0,0-1 0,-1 1 0,0-1 0,-1 0 0,0-1 0,0 1 0,5-14 0,-7-1 0,-3 22 0,0 1 0,0-1 0,0 1 0,-1 0 0,1-1 0,0 1 0,0 0 0,-1-1 0,1 1 0,0 0 0,0-1 0,-1 1 0,1 0 0,0 0 0,-1-1 0,1 1 0,0 0 0,-1 0 0,1 0 0,-1-1 0,1 1 0,0 0 0,-1 0 0,1 0 0,-1 0 0,1 0 0,-1 0 0,1 0 0,-1 0 0,-2 0 0,1 1 0,-1 0 0,1 0 0,-1-1 0,1 2 0,-1-1 0,1 0 0,0 0 0,0 1 0,-1-1 0,1 1 0,0 0 0,-2 2 0,-7 8 0,0 0 0,2 1 0,-1 0 0,-14 27 0,21-33 0,-1 0 0,1 0 0,0 1 0,1 0 0,0-1 0,0 1 0,0 0 0,1 0 0,0 0 0,1 0 0,1 14 0,-1-21 0,0 1 1,1-1-1,-1 1 0,1-1 1,-1 0-1,1 1 0,-1-1 1,1 0-1,0 1 0,0-1 1,0 0-1,0 0 1,0 0-1,0 0 0,0 0 1,0 0-1,0 0 0,0 0 1,1 0-1,-1-1 0,0 1 1,2 0-1,1 1 1,0-1 0,1 0 0,-1 0 0,0 0 0,1-1 0,-1 1 0,8-1 0,-5 0-8,-1-1-1,1 1 1,-1-1 0,0 0 0,1-1-1,-1 0 1,0 0 0,0 0-1,0-1 1,9-5 0,-11 5-288,0-1-1,0 0 1,0-1-1,0 1 1,-1-1-1,4-5 1,-3 2-1061,0 0-1,-1 0 1,0 0-1,0-1 1,-1 1-1,2-10 1,2-34-6620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1.634"/>
    </inkml:context>
    <inkml:brush xml:id="br0">
      <inkml:brushProperty name="width" value="0.025" units="cm"/>
      <inkml:brushProperty name="height" value="0.025" units="cm"/>
      <inkml:brushProperty name="color" value="#004F8B"/>
    </inkml:brush>
  </inkml:definitions>
  <inkml:trace contextRef="#ctx0" brushRef="#br0">88 48 8520,'0'0'16175,"-58"-47"-11819,45 47-2177,3 0-1443,4 1-608,6 9-160,0-2-1761,0 0-3300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2.208"/>
    </inkml:context>
    <inkml:brush xml:id="br0">
      <inkml:brushProperty name="width" value="0.025" units="cm"/>
      <inkml:brushProperty name="height" value="0.025" units="cm"/>
      <inkml:brushProperty name="color" value="#004F8B"/>
    </inkml:brush>
  </inkml:definitions>
  <inkml:trace contextRef="#ctx0" brushRef="#br0">69 73 12940,'0'0'14766,"3"15"-13148,0 2-1203,-1-1 1,0 1 0,-1-1-1,-1 1 1,0-1 0,-5 30-1,-25 87 12,-14 96-320,45-214-107,3-14 0,6-12 0,-10 11 0,12-22 0,-1 1 0,-1-1 0,-1-1 0,-1 0 0,9-44 0,12-123 0,-21-27 0,-10 203 0,-2 22 0,-3 22 0,3 4 0,1-1 0,1 1 0,2 0 0,4 37 0,-4-68 0,1 1 0,-1-1 0,1 0 0,0 0 0,0 1 0,0-1 0,0 0 0,1 0 0,-1 0 0,1 0 0,0 0 0,0-1 0,0 1 0,0 0 0,0-1 0,5 4 0,-5-4 0,0-1 0,1 0 0,-1 0 0,0 0 0,1 0 0,-1-1 0,1 1 0,-1-1 0,1 1 0,0-1 0,-1 0 0,1 0 0,-1 0 0,1 0 0,-1-1 0,1 1 0,2-1 0,5-2 0,-1-1 0,0 0 0,-1 0 0,1 0 0,-1-1 0,1-1 0,-2 1 0,1-1 0,13-14 0,3-9 0,-1-1 0,-1-1 0,-2-1 0,-2 0 0,20-46 0,-35 72 0,-2 45 0,-42 157 0,28-149 0,2 1 0,2 1 0,-5 88 0,14-133-14,0 0 0,0 0 1,0 0-1,1 0 0,-1 0 0,1 0 1,0-1-1,0 1 0,0 0 0,1 0 1,-1-1-1,4 6 0,-3-7-54,0 0 1,0-1-1,0 1 0,0 0 0,0 0 1,1-1-1,-1 0 0,0 1 0,1-1 0,0 0 1,-1 0-1,1 0 0,0 0 0,-1-1 1,1 1-1,0-1 0,5 0 0,1 0-814,-1 0 0,1-1 0,0 0 0,-1 0 0,1-1 0,-1 0 0,0-1 0,0 0 0,0 0-1,0-1 1,0 0 0,-1 0 0,1 0 0,-1-1 0,0-1 0,7-7 0,30-28-9661</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2.534"/>
    </inkml:context>
    <inkml:brush xml:id="br0">
      <inkml:brushProperty name="width" value="0.025" units="cm"/>
      <inkml:brushProperty name="height" value="0.025" units="cm"/>
      <inkml:brushProperty name="color" value="#004F8B"/>
    </inkml:brush>
  </inkml:definitions>
  <inkml:trace contextRef="#ctx0" brushRef="#br0">181 1 15246,'0'0'4554,"-12"2"-353,7-2-3936,0 1-1,1-1 1,-1 1-1,0 0 0,0 0 1,1 1-1,-1 0 1,1-1-1,-1 1 0,1 1 1,0-1-1,0 1 0,0 0 1,0 0-1,0 0 1,0 0-1,1 0 0,-6 9 1,-1 1 23,0 2 0,1-1-1,1 1 1,0 1 0,1 0 0,1 0 0,1 0 0,0 0 0,1 1-1,1 0 1,0 0 0,0 25 0,3-40-288,0 0 0,0-1 0,0 1 0,0 0 0,0 0 0,0 0 0,1 0 0,-1 0 0,1-1 0,0 1 0,-1 0 0,1 0 0,0-1 0,0 1 0,0-1 0,0 1 0,0-1 0,0 1 0,1-1 0,-1 1 0,0-1 0,1 0 0,2 2 0,-2-2 0,1 0 0,0 0 0,-1-1 0,1 1 0,0 0 0,0-1 0,0 0 0,-1 0 0,1 0 0,0 0 0,0 0 0,0-1 0,0 1 0,2-2 0,4 0 0,-1 0 0,0-1 0,0-1 0,-1 1 0,1-1 0,-1-1 0,1 1 0,-1-1 0,11-11 0,-8 5 0,-1-1 0,0-1 0,-1 1 0,0-1 0,-1-1 0,-1 0 0,0 1 0,-1-2 0,-1 1 0,0-1 0,0 1 0,-2-1 0,0 0 0,-1 0 0,0-16 0,-1 29 0,0 1 0,0-1 0,0 0 0,0 1 0,0-1 0,0 0 0,0 1 0,-1-1 0,1 1 0,-1-1 0,1 0 0,-1 1 0,0-1 0,0 1 0,1-1 0,-1 1 0,0 0 0,0-1 0,-3-1 0,3 2 0,0 1 0,0-1 0,0 1 0,-1-1 0,1 1 0,0 0 0,0-1 0,-1 1 0,1 0 0,0 0 0,0 0 0,-1 0 0,1 0 0,0 0 0,-1 0 0,1 1 0,0-1 0,0 0 0,-3 2 0,0-1 0,0 1 0,0 1 0,0-1 0,0 0 0,0 1 0,0 0 0,1 0 0,-1 0 0,1 0 0,0 1 0,0-1 0,-4 8 0,6-10-100,0-1-1,1 1 1,-1 0 0,1 0-1,-1 0 1,1 0 0,-1 0-1,1 0 1,0 0 0,0 0 0,-1 0-1,1 0 1,0 0 0,0 0-1,0 0 1,0 0 0,0 0-1,0 0 1,0 0 0,0 0-1,1 0 1,-1 0 0,1 2-1,0-3-177,0 0 0,0 0 0,0 0 0,0 0 0,0 0-1,0 0 1,0 0 0,-1 0 0,1 0 0,0 0 0,0 0-1,0-1 1,0 1 0,0 0 0,0-1 0,0 1 0,0 0-1,0-1 1,-1 1 0,1-1 0,0 0 0,0 1 0,-1-1-1,1 0 1,0 1 0,-1-1 0,2-1 0,23-21-13132</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3.466"/>
    </inkml:context>
    <inkml:brush xml:id="br0">
      <inkml:brushProperty name="width" value="0.025" units="cm"/>
      <inkml:brushProperty name="height" value="0.025" units="cm"/>
      <inkml:brushProperty name="color" value="#004F8B"/>
    </inkml:brush>
  </inkml:definitions>
  <inkml:trace contextRef="#ctx0" brushRef="#br0">151 210 6758,'0'0'11857,"8"-9"-8382,0 2-2294,11-13 372,-7 0 2354,-14 19-903,-9 3-2212,1 3-755,1 1 1,-1 0-1,1 0 1,1 1-1,-1 0 1,1 1 0,-14 16-1,6-5-57,1 1 0,-18 33 0,29-46 20,0 1 0,0-1 0,1 1 0,0-1 0,1 1 0,0 0 0,0 0 0,0 0 0,0 15 0,2-22 0,0 0 0,0 0 0,0 0 0,0-1 0,1 1 0,-1 0 0,0 0 0,0-1 0,1 1 0,-1 0 0,1-1 0,-1 1 0,0 0 0,1-1 0,-1 1 0,1 0 0,0-1 0,-1 1 0,1-1 0,-1 1 0,1-1 0,0 1 0,-1-1 0,1 0 0,0 1 0,0-1 0,-1 0 0,1 0 0,0 1 0,0-1 0,-1 0 0,1 0 0,0 0 0,0 0 0,0 0 0,-1 0 0,1 0 0,0 0 0,0 0 0,0 0 0,-1-1 0,1 1 0,1-1 0,37-14 0,-25 5 0,-1-1 0,0 0 0,16-19 0,23-20 0,-52 50-1,1 0 0,-1 0 1,0 0-1,0-1 0,1 1 0,-1 0 0,0 0 1,1 0-1,-1 0 0,0-1 0,1 1 0,-1 0 1,0 0-1,1 0 0,-1 0 0,0 0 0,1 0 1,-1 0-1,0 0 0,1 0 0,-1 0 1,0 0-1,1 0 0,-1 0 0,0 1 0,1-1 1,-1 0-1,0 0 0,1 0 0,-1 0 0,0 0 1,0 1-1,1-1 0,-1 0 0,0 0 0,0 1 1,1-1-1,-1 0 0,0 0 0,0 1 0,0-1 1,1 0-1,-1 1 0,0-1 0,0 0 0,0 0 1,0 1-1,0-1 0,0 0 0,0 1 0,1-1 1,-1 1-1,0-1 0,0 0 0,0 1 0,0-1 1,-1 0-1,1 1 0,0-1 0,0 1 1,0 31-97,0-22 61,-3 80 72,-4 0 0,-4-1 0,-3 0 1,-27 88-1,36-159-36,1-1 0,0 0 0,-1 0 0,-1-1 0,0 0 0,-1 0 0,-1-1 0,-1 0 0,-15 21 0,24-35 0,0 0 0,-1-1 0,1 1 0,-1 0 0,0-1 0,1 1 0,-1-1 0,1 1 0,-1-1 0,0 1 0,0-1 0,1 1 0,-1-1 0,0 0 0,0 1 0,1-1 0,-1 0 0,0 0 0,0 1 0,0-1 0,0 0 0,1 0 0,-1 0 0,0 0 0,0 0 0,0 0 0,0 0 0,1 0 0,-1-1 0,0 1 0,0 0 0,0 0 0,1-1 0,-2 0 0,0-1 0,0 0 0,1 0 0,-1 0 0,1 0 0,-1 0 0,1 0 0,0 0 0,0-1 0,0 1 0,0-1 0,0-3 0,-10-69 0,12 47 0,1-1 0,1 1 0,1 1 0,2-1 0,1 1 0,1-1 0,1 2 0,1 0 0,2 0 0,21-36 0,20-24 0,97-120 0,-147 202 0,59-71 0,-32 41 0,-2-2 0,-1-1 0,-1 0 0,20-44 0,-37 56 0,-9 24 0,0 1 0,0 0 0,0 0 0,1 0 0,-1-1 0,0 1 0,0 0 0,0 0 0,0-1 0,0 1 0,0 0 0,0 0 0,1-1 0,-1 1 0,0 0 0,0 0 0,0-1 0,0 1 0,0 0 0,0 0 0,0-1 0,0 1 0,0 0 0,-1-1 0,1 1 0,0 0 0,0 0 0,0-1 0,0 1 0,0 0 0,0 0 0,0 0 0,-1-1 0,1 1 0,0 0 0,0 0 0,0 0 0,-1-1 0,1 1 0,0 0 0,0 0 0,0 0 0,-1 0 0,1 0 0,0-1 0,0 1 0,-1 0 0,1 0 0,0 0 0,0 0 0,-1 0 0,1 0 0,0 0 0,0 0 0,-1 0 0,1 0 0,0 0 0,-1 0 0,1 0 0,0 0 0,0 0 0,-1 0 0,1 1 0,-11 5 0,11-6 0,-13 12 0,0 1 0,1 0 0,1 1 0,0 0 0,-11 20 0,-39 83 0,55-105 0,0 1 0,2 0 0,0 0 0,0 0 0,1 1 0,1-1 0,-2 24 0,4-36 0,0 1 0,0-1 0,0 1 0,0 0 0,0-1 0,1 1 0,-1-1 0,0 1 0,1-1 0,-1 1 0,1-1 0,0 0 0,-1 1 0,1-1 0,0 0 0,0 1 0,0-1 0,0 0 0,0 0 0,0 0 0,0 0 0,1 0 0,1 2 0,0-2 0,1 1 0,-1-1 0,0 0 0,0 0 0,1-1 0,-1 1 0,0-1 0,1 1 0,-1-1 0,6-1 0,4 0 0,0-1 0,-1 0 0,1-1 0,-1-1 0,13-5 0,7-5 0,-1-1 0,-1-2 0,0-1 0,-2-2 0,45-37 0,-90 96 0,-2-6 0,10-18 0,0 0 0,1 0 0,0 0 0,2 1 0,0 0 0,0 1 0,-6 33 0,12-50-8,0 0 1,0 0-1,0 0 1,0 0-1,0 1 1,0-1-1,0 0 0,0 0 1,0 0-1,0 0 1,0 0-1,0 0 0,0 1 1,0-1-1,0 0 1,0 0-1,0 0 1,0 0-1,0 0 0,0 0 1,0 0-1,0 1 1,0-1-1,1 0 1,-1 0-1,0 0 0,0 0 1,0 0-1,0 0 1,0 0-1,0 0 0,0 0 1,0 1-1,0-1 1,1 0-1,-1 0 1,0 0-1,0 0 0,0 0 1,0 0-1,0 0 1,0 0-1,0 0 0,1 0 1,-1 0-1,0 0 1,0 0-1,0 0 1,0 0-1,0 0 0,0 0 1,1 0-1,-1 0 1,0 0-1,0 0 1,0 0-1,0 0 0,0 0 1,0 0-1,0 0 1,1 0-1,-1-1 0,0 1 1,0 0-1,0 0 1,0 0-1,12-11-1489,8-17-4303,-2-11-3371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3.808"/>
    </inkml:context>
    <inkml:brush xml:id="br0">
      <inkml:brushProperty name="width" value="0.025" units="cm"/>
      <inkml:brushProperty name="height" value="0.025" units="cm"/>
      <inkml:brushProperty name="color" value="#004F8B"/>
    </inkml:brush>
  </inkml:definitions>
  <inkml:trace contextRef="#ctx0" brushRef="#br0">10 0 15663,'0'0'13068,"-9"63"-12587,9-38-385,0 1-673,7-4-3074,4 0-1955,3-7-4835</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154"/>
    </inkml:context>
    <inkml:brush xml:id="br0">
      <inkml:brushProperty name="width" value="0.025" units="cm"/>
      <inkml:brushProperty name="height" value="0.025" units="cm"/>
      <inkml:brushProperty name="color" value="#004F8B"/>
    </inkml:brush>
  </inkml:definitions>
  <inkml:trace contextRef="#ctx0" brushRef="#br0">23 427 16432,'-2'9'2925,"-2"9"-1537,-1-3-410,2-1 1,0 1-1,0 0 1,2 0-1,0 0 1,1 18-1,0-32-950,0 1 0,1-1 0,-1 1 0,0-1 0,1 1 0,0-1-1,-1 1 1,1-1 0,0 0 0,-1 1 0,1-1 0,0 0 0,0 0 0,0 0 0,0 1 0,0-1-1,0 0 1,1 0 0,-1-1 0,0 1 0,0 0 0,1 0 0,2 0 0,-1 0-3,0 0 1,0-1-1,1 1 1,-1-1-1,0 0 0,0 0 1,1 0-1,-1 0 1,0-1-1,6-1 1,0 0 58,0-1 0,-1 0 0,1-1 0,-1 0 0,1 0 1,-1-1-1,8-6 0,3-7 110,0 0 0,-2-1 0,0-2 0,-1 1 0,-1-2-1,-1 0 1,-1-1 0,-1 0 0,13-35 0,-13 25 36,-1-1 0,-2-1 1,-1 1-1,-2-1 0,-1-1 0,0-47 0,-5 82-230,1-1 0,-1 1 0,0-1 0,0 1 0,0-1 0,0 1 0,-1-1 0,1 1 0,0-1 0,-1 1 0,1-1 0,-1 1 0,1 0 0,-1-1 0,1 1 0,-1 0 0,0-1 0,0 1 0,0 0 0,0 0 0,0 0 0,-1-2 0,0 3 0,1 0 0,0-1 0,0 1 0,-1 0 0,1 0 0,0 0 0,-1 0 0,1 0 0,0 0 0,-1 0 0,1 1 0,0-1 0,-1 0 0,1 1 0,0-1 0,0 1 0,0-1 0,-1 1 0,-1 1 0,-8 6 0,0 0 0,0 1 0,-15 17 0,22-22 0,-20 20 0,2-4 0,0 1 0,2 1 0,1 1 0,0 1 0,2 0 0,-21 39 0,38-62 0,-1 0 0,0 0 0,1 0 0,-1 0 0,0 0 0,1 0 0,-1 0 0,1 1 0,0-1 0,-1 0 0,1 0 0,0 1 0,0-1 0,0 0 0,0 0 0,0 0 0,0 1 0,0-1 0,0 0 0,1 0 0,-1 1 0,0-1 0,1 0 0,-1 0 0,1 0 0,-1 0 0,1 0 0,0 1 0,-1-1 0,1 0 0,0 0 0,0-1 0,0 1 0,0 0 0,-1 0 0,1 0 0,0-1 0,1 1 0,-1 0 0,0-1 0,0 1 0,0-1 0,0 1 0,0-1 0,2 1 0,7 0 0,-1 0 0,1 0 0,-1-1 0,1 0 0,11-2 0,5 0 0,10 1-26,-16 0-34,1 0 0,-1 2 0,36 5 0,-52-6 52,-1 1 0,1-1 0,0 1 0,-1 0 0,0 0 0,1 1 0,-1-1 0,0 1 0,0 0 0,1 0 0,-2 0 0,1 0 0,0 0-1,0 0 1,-1 1 0,1-1 0,-1 1 0,1 0 0,-1 0 0,0 0 0,0 0 0,-1 0 0,1 1 0,-1-1 0,1 0 0,-1 1 0,1 4 0,-1 5 30,0 0 0,-1 0 0,0-1 0,-1 1 0,0 0-1,-1 0 1,-1 0 0,0-1 0,-1 1 0,-7 16 0,8-21-431,0-1 0,-1-1 0,0 1 0,-1 0 1,0-1-1,-7 8 0,-6-4-3714,6-11-1577,-2-7-5964</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1.087"/>
    </inkml:context>
    <inkml:brush xml:id="br0">
      <inkml:brushProperty name="width" value="0.025" units="cm"/>
      <inkml:brushProperty name="height" value="0.025" units="cm"/>
    </inkml:brush>
  </inkml:definitions>
  <inkml:trace contextRef="#ctx0" brushRef="#br0">1 136 15086,'0'0'4068,"14"4"-2627,1 1-1047,0-2-1,1 0 0,-1-1 0,0 0 0,1-1 0,-1-1 0,31-3 0,208-37 1300,453-49-792,-480 80-422,0 10 0,247 34-1,-413-27-268,1-2 0,115-5 0,-126-13-2230,-29-1-1646,-10-9-4469,-11 3-3209</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530"/>
    </inkml:context>
    <inkml:brush xml:id="br0">
      <inkml:brushProperty name="width" value="0.025" units="cm"/>
      <inkml:brushProperty name="height" value="0.025" units="cm"/>
      <inkml:brushProperty name="color" value="#004F8B"/>
    </inkml:brush>
  </inkml:definitions>
  <inkml:trace contextRef="#ctx0" brushRef="#br0">1 14 15727,'0'0'9513,"51"-10"-7271,-12 7-448,15 3-801,6 0-769,5 0-192,1 0-1730,-4 0-4163,-3 0-8969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951"/>
    </inkml:context>
    <inkml:brush xml:id="br0">
      <inkml:brushProperty name="width" value="0.025" units="cm"/>
      <inkml:brushProperty name="height" value="0.025" units="cm"/>
      <inkml:brushProperty name="color" value="#004F8B"/>
    </inkml:brush>
  </inkml:definitions>
  <inkml:trace contextRef="#ctx0" brushRef="#br0">45 30 17617,'0'0'10196,"6"11"-9278,-3-7-836,0 1-1,0 0 1,-1 1-1,0-1 1,0 0-1,0 1 1,0-1-1,-1 1 1,0-1-1,0 1 0,-1 0 1,0-1-1,0 1 1,0 0-1,0 0 1,-1-1-1,0 1 1,-2 7-1,-18 60 457,10-41-213,2 0 0,1 0 0,1 1 0,2 0 0,-1 57 0,6-89-325,0-1 0,0 1 0,0 0 0,0 0 0,1 0 0,-1-1 0,0 1 0,1 0 0,-1 0 0,0-1 0,1 1 0,-1 0 0,1-1 0,-1 1 0,1 0 0,-1-1 0,1 1 0,0-1 0,-1 1 0,1-1 0,0 1 0,-1-1 0,1 1 0,0-1 0,0 0 0,-1 1 0,1-1 0,0 0 0,0 0 0,0 0 0,0 1 0,-1-1 0,1 0 0,0 0 0,0 0 0,0 0 0,-1 0 0,1-1 0,0 1 0,1 0 0,36-13 0,-21 3 0,0 0 0,0-2 0,-1 0 0,-1-1 0,17-17 0,66-79 0,-96 106 0,27-30 0,-1-2 0,-2 0 0,-2-1 0,-1-2 0,29-66 0,-60 116-1894,-15 14-5661,7-8 866,-9 11-5200</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5.307"/>
    </inkml:context>
    <inkml:brush xml:id="br0">
      <inkml:brushProperty name="width" value="0.025" units="cm"/>
      <inkml:brushProperty name="height" value="0.025" units="cm"/>
      <inkml:brushProperty name="color" value="#004F8B"/>
    </inkml:brush>
  </inkml:definitions>
  <inkml:trace contextRef="#ctx0" brushRef="#br0">1 1 17553,'0'0'2626,"0"54"641,4-31-704,14-3-513,6-4-737,2-3-705,1-3-512,0-4-416,-1-4-2274,-7-2-3172,-3 0-5669</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6.038"/>
    </inkml:context>
    <inkml:brush xml:id="br0">
      <inkml:brushProperty name="width" value="0.025" units="cm"/>
      <inkml:brushProperty name="height" value="0.025" units="cm"/>
      <inkml:brushProperty name="color" value="#004F8B"/>
    </inkml:brush>
  </inkml:definitions>
  <inkml:trace contextRef="#ctx0" brushRef="#br0">1 481 13901,'0'0'9369,"12"3"-7228,-6-1-1886,-1 0-46,1 0 0,0-1 0,-1 0 0,1 0 0,0 0 0,0 0 0,0-1 0,0 0 0,0 0 0,-1-1 0,1 1 0,0-1 0,0-1 0,10-3 0,5-4 393,0-1 1,-2-1 0,35-24 0,-48 30-526,0 1 1,-1-1-1,1 0 1,-1-1-1,0 0 1,0 1-1,0-2 1,-1 1-1,0 0 1,0-1-1,-1 0 1,0 0-1,0 0 1,0 0 0,1-9-1,-4 14-72,1 1 0,-1 0 1,1-1-1,-1 1 0,0 0 0,0-1 0,0 1 1,0-1-1,0 1 0,0 0 0,0-1 0,-1 1 1,1 0-1,0-1 0,-1 1 0,1 0 0,-1-1 0,1 1 1,-1 0-1,0 0 0,1 0 0,-1-1 0,0 1 1,0 0-1,0 0 0,0 0 0,0 0 0,0 1 1,0-1-1,0 0 0,0 0 0,0 1 0,-1-1 1,1 0-1,0 1 0,-1-1 0,1 1 0,0 0 0,-1-1 1,1 1-1,0 0 0,-1 0 0,1 0 0,-2 0 1,-2 0 0,0 1 0,1-1 0,-1 1 1,0 0-1,1 1 0,-1-1 0,0 1 1,1 0-1,0 0 0,-1 0 0,1 1 1,-4 2-1,-6 7-6,0 1 0,1 1 0,0 0 0,2 0 0,-1 1 0,2 1 0,0 0 0,1 0 0,0 1 0,1 0 0,1 0 0,1 1 0,1 0 0,-5 26 0,9-42 0,1-1 0,-1 1 0,1-1 0,0 1 0,0 0 0,-1-1 0,1 1 0,0-1 0,1 1 0,-1 0 0,0-1 0,0 1 0,1-1 0,-1 1 0,1-1 0,-1 1 0,1-1 0,0 1 0,-1-1 0,1 1 0,0-1 0,0 0 0,0 1 0,0-1 0,0 0 0,0 0 0,1 0 0,-1 0 0,0 0 0,1 0 0,-1 0 0,0 0 0,1-1 0,-1 1 0,1-1 0,-1 1 0,1-1 0,-1 1 0,1-1 0,0 0 0,-1 1 0,1-1 0,-1 0 0,1 0 0,0 0 0,-1-1 0,3 1 0,4-2 0,0 0 0,0 0 0,0 0 0,-1-1 0,1 0 0,0-1 0,-1 1 0,8-6 0,12-11 0,-1-2 0,-1 0 0,-1-1 0,-1-2 0,-1 0 0,-1-1 0,-2-2 0,32-56 0,-85 180 0,28-81 0,-4 10 0,0 0 0,2 0 0,0 0 0,2 1 0,1 0 0,-3 52 0,8-77 0,0 0 0,0 0 0,0 0 0,0 0 0,0 0 0,1 0 0,-1 0 0,0 0 0,1 0 0,-1 0 0,1 0 0,-1 0 0,1-1 0,0 1 0,-1 0 0,1 0 0,0 0 0,-1-1 0,1 1 0,0 0 0,0-1 0,0 1 0,-1-1 0,1 1 0,0-1 0,0 1 0,0-1 0,0 0 0,0 1 0,0-1 0,0 0 0,0 0 0,0 0 0,0 0 0,0 0 0,0 0 0,0 0 0,0 0 0,0 0 0,0 0 0,0 0 0,0-1 0,0 1 0,0 0 0,0-1 0,0 1 0,0-1 0,1 0 0,5-1 0,0-1 0,-1 0 0,1-1 0,-1 1 0,12-10 0,5-8 0,-1-1 0,0-1 0,-2 0 0,0-2 0,28-49 0,64-148 0,-45 81 0,-63 134 0,-1-1 0,1 1 0,-1-1 0,-1 0 0,0 0 0,0 0 0,0 0 0,0-9 0,-5 40 0,-1 0 0,0 0 0,-2 0 0,-1-1 0,-1 0 0,-14 30 0,-7 21 0,11-23 0,1 1 0,3 0 0,2 1 0,2 1 0,-4 82 0,14-133 0,0 0 0,0 1 0,0-1 0,1 0 0,-1 0 0,0 0 0,1 1 0,-1-1 0,1 0 0,0 0 0,1 2 0,-2-3 0,1-1 0,-1 1 0,0-1 0,1 0 0,-1 1 0,0-1 0,1 0 0,-1 1 0,1-1 0,-1 0 0,1 0 0,-1 1 0,0-1 0,1 0 0,-1 0 0,1 0 0,-1 0 0,1 1 0,-1-1 0,1 0 0,-1 0 0,1 0 0,-1 0 0,1 0 0,-1 0 0,1 0 0,-1-1 0,1 1 0,-1 0 0,1 0 0,2-2 0,-1 1 0,0-1 0,0 1 0,0-1 0,1 0 0,-2 0 0,1 0 0,0 0 0,0 0 0,-1 0 0,1-1 0,-1 1 0,0-1 0,1 1 0,0-6 0,3-7-79,-1 0 0,-1 0 0,-1-1 1,0 1-1,-1-1 0,-1 1 0,0-1 0,-1 1 0,0-1 1,-2 1-1,0-1 0,0 1 0,-12-29 0,5 18-56,-2 1 0,0 0 0,-2 1 0,0 0 0,-2 1 1,-1 1-1,-19-21 0,35 43 165,0-1 1,0 1 0,1-1 0,-1 1 0,0-1-1,1 1 1,-1-1 0,1 0 0,-1 1 0,0-1-1,1 0 1,0 1 0,-1-1 0,1 0 0,-1 0-1,1 0 1,0 1 0,0-1 0,-1 0-1,1 0 1,0 0 0,0 0 0,0 1 0,0-3-1,20 2 1143,-2 2-932,207 11-4837,-211-14-2622,-7-4-4670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6.427"/>
    </inkml:context>
    <inkml:brush xml:id="br0">
      <inkml:brushProperty name="width" value="0.025" units="cm"/>
      <inkml:brushProperty name="height" value="0.025" units="cm"/>
      <inkml:brushProperty name="color" value="#004F8B"/>
    </inkml:brush>
  </inkml:definitions>
  <inkml:trace contextRef="#ctx0" brushRef="#br0">1 0 20820,'0'0'9128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8.562"/>
    </inkml:context>
    <inkml:brush xml:id="br0">
      <inkml:brushProperty name="width" value="0.025" units="cm"/>
      <inkml:brushProperty name="height" value="0.025" units="cm"/>
      <inkml:brushProperty name="color" value="#004F8B"/>
    </inkml:brush>
  </inkml:definitions>
  <inkml:trace contextRef="#ctx0" brushRef="#br0">0 770 18481,'0'0'7325,"15"-2"-6343,-6 1-828,0 0 1,0-1-1,0 0 1,0 0-1,-1-1 1,1 0-1,-1-1 1,1 0-1,-1 0 1,0-1-1,-1 0 1,1 0-1,-1-1 0,8-7 1,31-34 178,-1-2 0,-3-2 0,-2-1 0,-3-2-1,-2-2 1,-2-1 0,-3-2 0,-2-1 0,-3-1 0,27-100 0,-126 390-333,-4 20 0,-52 194 0,125-421 0,1 0 0,1 1 0,0 34 0,3-56 1,0 0-1,-1 0 1,1-1-1,0 1 1,0 0-1,0 0 1,0-1-1,0 1 1,0 0-1,0 0 1,0-1-1,0 1 1,1 0-1,-1 0 1,0-1-1,0 1 1,1 0-1,-1-1 1,0 1 0,1 0-1,-1-1 1,1 1-1,-1-1 1,1 1-1,-1 0 1,1-1-1,-1 1 1,1-1-1,-1 1 1,1-1-1,0 0 1,-1 1-1,1-1 1,0 0-1,-1 1 1,1-1 0,0 0-1,0 0 1,-1 0-1,1 1 1,0-1-1,0 0 1,-1 0-1,1 0 1,0 0-1,0-1 1,0 1-1,2-1-10,0 0-1,0 0 1,0 0-1,-1-1 1,1 1-1,-1-1 0,1 0 1,-1 0-1,1 0 1,-1 0-1,3-3 1,34-51-2664,5-40-7315,-17 25 1036</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9.013"/>
    </inkml:context>
    <inkml:brush xml:id="br0">
      <inkml:brushProperty name="width" value="0.025" units="cm"/>
      <inkml:brushProperty name="height" value="0.025" units="cm"/>
      <inkml:brushProperty name="color" value="#004F8B"/>
    </inkml:brush>
  </inkml:definitions>
  <inkml:trace contextRef="#ctx0" brushRef="#br0">62 17 15022,'0'0'11083,"-4"11"-9092,1-4-1750,-8 20 170,0 1 0,3 0 0,0 0 0,1 1 0,-2 33-1,8-61-406,1 0 0,0 0 0,0 0 0,0-1 0,0 1 0,0 0 0,0 0 0,0 0 0,0 0 0,0 0 0,1 0 0,-1-1 0,0 1 0,1 0 0,-1 0 0,0 0 0,1-1 0,-1 1 0,1 0 0,-1 0 0,1-1 0,-1 1 0,1 0 0,0-1 0,-1 1 0,1-1 0,0 1 0,-1-1 0,1 1 0,0-1 0,0 1 0,0-1 0,-1 0 0,1 1 0,0-1 0,0 0 0,0 0 0,0 0 0,0 1 0,0-1 0,-1 0 0,1 0 0,0 0 0,0-1 0,0 1 0,0 0 0,0 0 0,0 0 0,0-1 0,4-1 55,0 1 0,-1-1 0,1-1 0,-1 1 0,1-1 1,-1 1-1,0-1 0,4-4 0,13-15 140,-1-2 1,-1 0-1,0-1 0,-2-1 1,25-51-1,-25 46-162,-11 25-37,-5 12 0,-3 14 0,-6 6 0,-22 47 0,22-58 0,1 1 0,0 0 0,1 1 0,1 0 0,0 0 0,2 0 0,-3 26 0,6-42 0,0-1 0,0 1 0,1 0 0,-1-1 0,0 1 0,1 0 0,-1-1 0,0 1 0,1-1 0,-1 1 0,1 0 0,-1-1 0,1 1 0,-1-1 0,1 0 0,-1 1 0,1-1 0,0 1 0,-1-1 0,1 0 0,0 1 0,-1-1 0,1 0 0,0 0 0,-1 0 0,1 1 0,0-1 0,-1 0 0,1 0 0,0 0 0,0 0 0,-1 0 0,1 0 0,0 0 0,-1-1 0,2 1 0,31-6 0,-6-4 0,-1-1 0,39-21 0,-43 19 0,0 2 0,1 1 0,1 0 0,27-6 0,-51 16-5,1 0 0,0-1 0,-1 1 0,1 0 0,0 0 0,-1 0 1,1-1-1,0 1 0,-1 0 0,1-1 0,-1 1 0,1-1 0,0 1 0,-1 0 0,1-1 0,-1 1 0,1-1 0,-1 0 0,1 1 1,-1-1-1,0 1 0,1-1 0,-1 0 0,0 1 0,1-1 0,-1 1 0,0-1 0,0 0 0,0 0 0,0 1 0,0-1 0,1 0 1,-1 1-1,0-1 0,0 0 0,-1-1 0,0-1-84,1 0-1,-2-1 1,1 1 0,0 0 0,-1-1 0,1 1-1,-1 0 1,-3-4 0,-2-2-912,0 0 0,0 1 0,-1-1 0,-16-12 0,0 7-9088</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9.663"/>
    </inkml:context>
    <inkml:brush xml:id="br0">
      <inkml:brushProperty name="width" value="0.025" units="cm"/>
      <inkml:brushProperty name="height" value="0.025" units="cm"/>
      <inkml:brushProperty name="color" value="#004F8B"/>
    </inkml:brush>
  </inkml:definitions>
  <inkml:trace contextRef="#ctx0" brushRef="#br0">0 206 16688,'0'0'6966,"11"7"-4232,36 18-321,-44-23-2320,0-1 0,0 0 0,0-1 0,0 1 0,0 0 1,1-1-1,-1 0 0,0 0 0,0 0 0,0 0 1,1 0-1,-1-1 0,0 1 0,0-1 0,0 0 0,0 0 1,0 0-1,0 0 0,0-1 0,0 1 0,-1-1 0,1 0 1,0 1-1,-1-1 0,0-1 0,4-2 0,2-3 149,-1-1 0,0 0 0,0 0-1,0-1 1,5-12 0,-7 14-242,-1-1 0,0 0 0,-1 0 0,0 0 0,-1 0 0,0-1 0,0 1 0,0-11 0,-1 17 0,-1 1 0,0 0 0,0 0 0,0-1 0,0 1 0,0 0 0,-1 0 0,1-1 0,-1 1 0,1 0 0,-1 0 0,0 0 0,0 0 0,0 0 0,0 0 0,0 0 0,-1 0 0,1 0 0,0 0 0,-1 1 0,0-1 0,1 0 0,-1 1 0,0-1 0,0 1 0,1 0 0,-1 0 0,0 0 0,0 0 0,-1 0 0,1 0 0,0 0 0,0 1 0,0-1 0,-1 1 0,1-1 0,0 1 0,-3 0 0,2 0 0,0 0 0,0 0 0,1 1 0,-1-1 0,0 1 0,1-1 0,-1 1 0,0 0 0,1 0 0,-1 0 0,1 1 0,-1-1 0,1 0 0,0 1 0,0 0 0,0-1 0,-1 1 0,0 2 0,-2 2 0,0 0 0,0 0 0,1 1 0,0-1 0,0 1 0,-3 10 0,0 1 0,1-1 0,2 1 0,-1 0 0,-2 34 0,6-44 0,0 0 0,1-1 0,0 1 0,1 0 0,-1 0 0,1 0 0,4 13 0,-4-19 0,0 0 0,1 0 0,-1 0 0,0 0 0,1 0 0,-1 0 0,1-1 0,0 1 0,0-1 0,-1 1 0,1-1 0,0 1 0,0-1 0,0 0 0,1 0 0,-1 0 0,0 0 0,0-1 0,0 1 0,1 0 0,-1-1 0,0 0 0,1 1 0,-1-1 0,0 0 0,1 0 0,-1-1 0,1 1 0,3-1 0,3 0 0,-1-1 0,1 0 0,-1-1 0,0 1 0,1-2 0,-1 1 0,-1-1 0,1 0 0,0-1 0,-1 0 0,7-6 0,13-12 0,35-37 0,-23 20 0,-39 40 0,0 0 0,0 0 0,0-1 0,0 1 0,0 0 0,1 0 0,-1-1 0,0 1 0,0 0 0,0 0 0,1-1 0,-1 1 0,0 0 0,0 0 0,0 0 0,1 0 0,-1-1 0,0 1 0,0 0 0,1 0 0,-1 0 0,0 0 0,1 0 0,-1 0 0,0 0 0,0 0 0,1 0 0,-1 0 0,0 0 0,1 0 0,-1 0 0,0 0 0,0 0 0,1 0 0,-1 0 0,0 0 0,0 0 0,1 0 0,-1 0 0,0 1 0,0-1 0,1 0 0,-1 0 0,0 0 0,0 0 0,1 1 0,0 17 0,-8 24 0,-9 7 0,10-35 0,1 1 0,0 0 0,2 0 0,0 0 0,-2 22 0,6-37 0,-1 1 0,1-1 0,0 1 0,-1-1 0,1 0 0,0 1 0,0-1 0,-1 0 0,1 0 0,0 0 0,0 1 0,0-1 0,0 0 0,-1 0 0,1 0 0,0 0 0,0-1 0,0 1 0,-1 0 0,1 0 0,0 0 0,0-1 0,0 1 0,0-1 0,23-5 0,14-12-2338,-26 7-5894</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0.234"/>
    </inkml:context>
    <inkml:brush xml:id="br0">
      <inkml:brushProperty name="width" value="0.025" units="cm"/>
      <inkml:brushProperty name="height" value="0.025" units="cm"/>
      <inkml:brushProperty name="color" value="#004F8B"/>
    </inkml:brush>
  </inkml:definitions>
  <inkml:trace contextRef="#ctx0" brushRef="#br0">0 1 11627,'0'0'20820,"52"11"-20500,-39 3-320,2-3 0,4 0-993,-1-5-1473,0-6-1474,0-2-1089,-3-18-1345,0-3-4580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0.592"/>
    </inkml:context>
    <inkml:brush xml:id="br0">
      <inkml:brushProperty name="width" value="0.025" units="cm"/>
      <inkml:brushProperty name="height" value="0.025" units="cm"/>
      <inkml:brushProperty name="color" value="#004F8B"/>
    </inkml:brush>
  </inkml:definitions>
  <inkml:trace contextRef="#ctx0" brushRef="#br0">5 1 10154,'0'0'8712,"0"50"-5669,0-27-1506,-5 2-1088,5-5-353,0-7-288,8-6-2179,5-7-3202</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1.417"/>
    </inkml:context>
    <inkml:brush xml:id="br0">
      <inkml:brushProperty name="width" value="0.025" units="cm"/>
      <inkml:brushProperty name="height" value="0.025" units="cm"/>
    </inkml:brush>
  </inkml:definitions>
  <inkml:trace contextRef="#ctx0" brushRef="#br0">1 20 14574,'0'0'8958,"12"-3"-7752,35-4 909,86-3 0,-69 10-1856,0 3 0,102 17 0,-153-17-263,1 0-1,-1 0 1,1 1-1,-1 1 1,0 0-1,22 13 1,-31-16 2,-1 0-1,0 1 1,0-1 0,-1 1 0,1-1-1,0 1 1,-1 0 0,0 0 0,0 0-1,0 0 1,0 0 0,0 1 0,0-1-1,-1 1 1,0-1 0,1 1 0,-1-1-1,-1 1 1,1 0 0,0-1 0,-1 1-1,0 0 1,0 0 0,0-1 0,0 1-1,-1 0 1,0-1 0,1 1 0,-1 0-1,-3 6 1,-1 2 123,0 0 0,-1 0 1,-1-1-1,0 1 0,0-2 0,-16 19 0,-62 58 993,60-63-802,-40 37 288,-104 108-1104,166-165-302,-10 9-513,4-12-7238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1.258"/>
    </inkml:context>
    <inkml:brush xml:id="br0">
      <inkml:brushProperty name="width" value="0.025" units="cm"/>
      <inkml:brushProperty name="height" value="0.025" units="cm"/>
      <inkml:brushProperty name="color" value="#004F8B"/>
    </inkml:brush>
  </inkml:definitions>
  <inkml:trace contextRef="#ctx0" brushRef="#br0">183 313 15535,'3'-14'2920,"-1"2"-2464,12-70 4464,-13 75-4326,-1-1 1,1 1 0,-1-1-1,-1 1 1,1-1 0,-1 1-1,-1 0 1,1-1 0,-6-13 0,7 20-550,-1-1 1,0 1-1,0-1 1,0 0 0,0 1-1,0 0 1,0-1 0,0 1-1,0-1 1,0 1 0,-1 0-1,1 0 1,-1 0 0,1 0-1,0 0 1,-1 0 0,0 0-1,1 0 1,-1 1 0,0-1-1,1 1 1,-1-1 0,0 1-1,0 0 1,1-1-1,-1 1 1,0 0 0,0 0-1,1 0 1,-1 0 0,0 1-1,0-1 1,1 0 0,-1 1-1,0-1 1,1 1 0,-1 0-1,0 0 1,1-1 0,-1 1-1,1 0 1,-3 2 0,-3 2 0,0 1 1,0 0 0,0 0 0,1 0 0,0 1 0,1 0 0,-6 8 0,-2 5-15,2 0-1,-18 41 1,26-51 8,0-1 0,0 0 0,0 1 1,1 0-1,1 0 0,-1-1 0,2 1 0,-1 0 0,2 14 0,0-23-36,-1 0-1,0 0 0,0-1 1,1 1-1,-1 0 1,1 0-1,-1 0 0,1 0 1,-1-1-1,1 1 1,-1 0-1,1 0 0,0-1 1,-1 1-1,1 0 1,0-1-1,0 1 0,-1-1 1,1 1-1,0-1 1,0 1-1,0-1 1,0 0-1,0 1 0,-1-1 1,1 0-1,0 0 1,0 0-1,0 1 0,0-1 1,0 0-1,0 0 1,0-1-1,0 1 0,0 0 1,0 0-1,1-1 1,38-12 21,-23 2-25,1-2 0,-2 0 0,0 0 0,0-1 0,-1-1 0,-1-1 0,14-19 0,-2 0 0,-3-1 0,30-59 0,-47 84 0,-3 7 0,-1-1 0,1 1 0,-1 0 0,0-1 0,0 1 0,-1-1 0,1 0 0,-1 1 0,0-1 0,0 0 0,-1 0 0,1-5 0,-6 13 0,-17 32 0,2 0 0,1 1 0,2 0 0,-25 79 0,35-98 0,2 1 0,0 0 0,1 1 0,1-1 0,0 1 0,1 21 0,2-39 0,0 0 0,0 1 0,0-1 0,0 0 0,1 0 0,-1 1 0,0-1 0,1 0 0,-1 0 0,0 1 0,1-1 0,0 0 0,-1 0 0,1 0 0,0 0 0,-1 0 0,1 0 0,0 0 0,0 0 0,0 0 0,0 0 0,0 0 0,0-1 0,0 1 0,0 0 0,0-1 0,1 1 0,-1-1 0,0 1 0,0-1 0,0 1 0,1-1 0,-1 0 0,0 0 0,1 0 0,-1 1 0,0-1 0,0 0 0,1-1 0,-1 1 0,0 0 0,0 0 0,3-1 0,2 0 0,1-1 0,0 0 0,0 0 0,-1-1 0,1 0 0,-1 0 0,8-5 0,4-5 0,0 0 0,-1-2 0,0 0 0,-1-1 0,-1-1 0,-1 0 0,0-1 0,-1-1 0,-1 0 0,-1 0 0,-1-2 0,15-38 0,-25 51 0,-7 12 0,-9 15 0,0 5 0,1 2 0,-18 40 0,28-55 0,1 1 0,0 0 0,1 0 0,0 1 0,1-1 0,0 0 0,1 1 0,0 19 0,1-31 0,1 1 0,-1-1 0,0 1 0,1-1 0,-1 0 0,1 1 0,-1-1 0,1 0 0,0 0 0,0 1 0,0-1 0,-1 0 0,1 0 0,0 0 0,0 0 0,0 0 0,1 0 0,-1 0 0,0 0 0,0-1 0,0 1 0,1 0 0,-1-1 0,0 1 0,1-1 0,-1 1 0,0-1 0,1 0 0,-1 1 0,1-1 0,-1 0 0,1 0 0,-1 0 0,0 0 0,1 0 0,-1-1 0,1 1 0,2-1 0,4 0 0,-1-1 0,1 0 0,0 0 0,-1 0 0,1-1 0,7-4 0,13-9 0,-1-2 0,-1-1 0,0 0 0,-2-2 0,0-1 0,-1-1 0,-2-1 0,0-1 0,23-38 0,-37 49 0,-14 19 0,-16 21 0,3 5 0,-24 51 0,40-73 0,0 0 0,0 0 0,1 1 0,0-1 0,1 1 0,0 0 0,0 0 0,1 0 0,1 0 0,1 18 0,-1-27-73,0 0 1,0 0-1,0 0 1,0 0-1,1 0 1,-1-1-1,0 1 1,1 0-1,-1 0 1,1-1-1,-1 1 1,1 0-1,-1-1 1,1 1-1,-1 0 1,1-1-1,0 1 0,-1-1 1,1 1-1,0-1 1,-1 1-1,1-1 1,0 1-1,0-1 1,-1 0-1,1 1 1,0-1-1,0 0 1,0 0-1,0 0 1,-1 0-1,1 1 0,0-1 1,0 0-1,0-1 1,0 1-1,0 0 1,-1 0-1,1 0 1,0 0-1,0-1 1,0 1-1,-1 0 1,1-1-1,0 1 1,0 0-1,-1-1 1,2 0-1,2-1-847,0 0 0,0-1 0,-1 1 0,1 0 0,-1-1 0,0 0 0,0 0 0,0 0 1,3-4-1,13-30-12624</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1.631"/>
    </inkml:context>
    <inkml:brush xml:id="br0">
      <inkml:brushProperty name="width" value="0.025" units="cm"/>
      <inkml:brushProperty name="height" value="0.025" units="cm"/>
      <inkml:brushProperty name="color" value="#004F8B"/>
    </inkml:brush>
  </inkml:definitions>
  <inkml:trace contextRef="#ctx0" brushRef="#br0">69 18 15471,'0'0'16559,"-56"-18"-15950,52 36-481,1 1-288,2-1-1794,-4-7-5125</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2.381"/>
    </inkml:context>
    <inkml:brush xml:id="br0">
      <inkml:brushProperty name="width" value="0.025" units="cm"/>
      <inkml:brushProperty name="height" value="0.025" units="cm"/>
      <inkml:brushProperty name="color" value="#004F8B"/>
    </inkml:brush>
  </inkml:definitions>
  <inkml:trace contextRef="#ctx0" brushRef="#br0">316 76 10890,'0'0'8761,"-2"-10"-5788,-6-29-170,8 37-2647,-1 1-1,0-1 1,0 1 0,1-1 0,-1 1 0,0-1-1,0 1 1,0 0 0,-1-1 0,1 1 0,0 0-1,0 0 1,-1 0 0,1 0 0,-1 0 0,1 0 0,-1 1-1,1-1 1,-1 0 0,1 1 0,-1-1 0,0 1-1,1-1 1,-1 1 0,0 0 0,1 0 0,-3 0 0,-41 4 2821,32 1-2977,1 1 0,0 0 0,1 0 0,-1 2 0,1-1 0,0 1 0,1 1 0,0 0 0,0 0 0,1 1 0,0 0 0,1 1 0,-8 13 0,15-23 0,0 0-1,0 1 1,1-1-1,-1 1 1,0-1 0,1 1-1,-1-1 1,1 1-1,0-1 1,-1 1 0,1-1-1,0 1 1,0-1 0,0 1-1,0 0 1,0-1-1,0 1 1,1-1 0,-1 1-1,0-1 1,1 1-1,-1-1 1,1 1 0,0-1-1,-1 1 1,1-1-1,0 0 1,0 1 0,0-1-1,0 0 1,0 0-1,0 0 1,0 0 0,1 0-1,-1 0 1,0 0-1,0 0 1,4 1 0,5 3-14,0-1 1,0 0-1,1-1 1,19 4-1,2 0-52,-26-4 69,0-1 1,0 1 0,-1-1-1,1 2 1,-1-1 0,0 0 0,0 1-1,0 0 1,-1 0 0,1 1 0,-1-1-1,0 1 1,0 0 0,0 0 0,-1 1-1,0-1 1,0 1 0,0-1 0,-1 1-1,0 0 1,0 0 0,0 0-1,-1 0 1,0 0 0,0 0 0,-1 0-1,1 1 1,-1-1 0,0 0 0,-1 0-1,0 1 1,0-1 0,0 0 0,-1 0-1,0 0 1,0 0 0,0 0 0,-1-1-1,-4 7 1,2-2-4,0-1 0,-1 0 0,-1 0 0,1-1 0,-2 0 0,1 0 0,-1 0 0,0-1 0,0 0 0,-15 8 0,17-11 0,-1 0 0,0-1 0,0 0 0,0 0 0,0-1 0,0 0 0,0 0 0,-1-1 0,1 0 0,-1 0 0,1 0 0,-1-1 0,1 0 0,-1-1 0,-14-2 0,20 2-24,0 0 0,-1 0 0,1 1 0,0-1-1,0-1 1,0 1 0,0 0 0,0 0 0,0-1 0,0 1 0,1-1 0,-1 0-1,0 1 1,1-1 0,-1 0 0,1 0 0,0 0 0,0 0 0,0 0 0,0 0-1,0 0 1,0 0 0,0-1 0,1 1 0,-1 0 0,1-1 0,-1 1 0,1 0-1,0-1 1,0 1 0,0 0 0,0-1 0,1 1 0,-1 0 0,0-1 0,1 1-1,0 0 1,0 0 0,-1 0 0,1-1 0,1 1 0,-1 0 0,0 0 0,0 0-1,1 0 1,-1 1 0,1-1 0,-1 0 0,1 1 0,0-1 0,0 1 0,0-1 0,4-1-1,42-9-6597,5 7-3459,-17 3-1349</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2.723"/>
    </inkml:context>
    <inkml:brush xml:id="br0">
      <inkml:brushProperty name="width" value="0.025" units="cm"/>
      <inkml:brushProperty name="height" value="0.025" units="cm"/>
      <inkml:brushProperty name="color" value="#004F8B"/>
    </inkml:brush>
  </inkml:definitions>
  <inkml:trace contextRef="#ctx0" brushRef="#br0">41 0 22229,'0'0'9481,"-34"60"-8712,29-29-481,3 2-288,2-2 0,0-5 0,0-7 0,5-7 0,4-8 0,3-4-705,-2-8-960,-1-14-1026,-3-11-1953,-1-10-1218,-4-12-3427</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081"/>
    </inkml:context>
    <inkml:brush xml:id="br0">
      <inkml:brushProperty name="width" value="0.025" units="cm"/>
      <inkml:brushProperty name="height" value="0.025" units="cm"/>
      <inkml:brushProperty name="color" value="#004F8B"/>
    </inkml:brush>
  </inkml:definitions>
  <inkml:trace contextRef="#ctx0" brushRef="#br0">16 0 15855,'0'0'11499,"-15"72"-11339,15-47-288,0-3-2499,0-1-2946,7-5-4228</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408"/>
    </inkml:context>
    <inkml:brush xml:id="br0">
      <inkml:brushProperty name="width" value="0.025" units="cm"/>
      <inkml:brushProperty name="height" value="0.025" units="cm"/>
      <inkml:brushProperty name="color" value="#004F8B"/>
    </inkml:brush>
  </inkml:definitions>
  <inkml:trace contextRef="#ctx0" brushRef="#br0">33 421 18866,'-3'9'2968,"-3"13"-1418,0-4-709,1 0 0,1 0 0,1 1 0,0 0 0,2-1 0,0 31-1,1-47-834,0-1-1,1 1 1,-1 0-1,1 0 0,-1 0 1,1 0-1,0-1 1,0 1-1,0 0 0,0-1 1,0 1-1,0-1 1,0 1-1,0-1 1,0 1-1,1-1 0,-1 0 1,1 0-1,-1 1 1,1-1-1,-1 0 0,1-1 1,0 1-1,0 0 1,-1 0-1,1-1 0,0 1 1,0-1-1,0 1 1,-1-1-1,1 0 0,0 0 1,0 0-1,0 0 1,0 0-1,0 0 1,0 0-1,-1-1 0,1 1 1,0-1-1,0 1 1,3-2-1,4-1 29,0-1 1,0 1-1,0-2 0,-1 1 1,0-1-1,0 0 0,11-9 1,10-13 186,0-2 1,-2-1-1,-1-2 1,-1 0-1,-2-1 1,19-37-1,-27 42-61,-2 1 0,-1-2 0,-1 0 0,-1 0 0,-2-1-1,-1 0 1,-1 0 0,2-46 0,-7 74-160,-1 0 0,0 0 0,0 0 0,0-1 0,-1 1 0,1 0 0,0 0 0,-1 0 0,1 0 0,-1 0 0,0 0 0,0 0 0,0 0 0,-1-2 0,1 3 0,0 0 0,1 1 0,-1-1 0,0 0 0,0 1 0,0-1 0,0 1 0,0-1 0,1 1 0,-1-1 0,0 1 0,0 0 0,0 0 0,0-1 0,0 1 0,0 0 0,0 0 0,-1 0 0,1 0 0,0 0 0,-1 0 0,-2 1 0,-1 0 0,1 1 0,-1-1 0,1 1 0,0 0 0,0 0 0,0 1 0,0-1 0,0 1 0,1 0 0,-7 5 0,-32 34 0,2 2 0,2 1 0,-55 87 0,88-124 0,0-1 0,1 1 0,0 0 0,1 1 0,0-1 0,-3 12 0,6-20 0,0 1 0,0 0 0,0-1 0,0 1 0,1 0 0,-1 0 0,0-1 0,0 1 0,0 0 0,1-1 0,-1 1 0,0-1 0,0 1 0,1 0 0,-1-1 0,1 1 0,-1-1 0,1 1 0,-1-1 0,1 1 0,-1-1 0,1 1 0,-1-1 0,1 1 0,-1-1 0,1 0 0,0 1 0,-1-1 0,1 0 0,0 0 0,-1 1 0,1-1 0,0 0 0,-1 0 0,1 0 0,0 0 0,-1 0 0,1 0 0,1 0 0,37-1 0,-30 0 0,29-3-50,44-11-1,-58 9 10,0 2 0,1 0 0,-1 1 0,1 2 0,47 2 0,-69 0 20,0-1 1,-1 1-1,1-1 1,-1 1-1,1 0 1,-1 0-1,0 0 1,1 1-1,-1-1 1,0 0-1,0 1 0,0 0 1,1-1-1,-2 1 1,1 0-1,0 0 1,0 0-1,-1 0 1,2 3-1,0 0 38,-1 0-1,0 0 1,0 0-1,0 1 1,-1-1-1,0 0 1,0 1-1,1 10 1,-2-1-425,-1 0-1,0 1 1,-1-1 0,0 0-1,-10 28 1,4-22-4081,2-11-3658</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764"/>
    </inkml:context>
    <inkml:brush xml:id="br0">
      <inkml:brushProperty name="width" value="0.025" units="cm"/>
      <inkml:brushProperty name="height" value="0.025" units="cm"/>
      <inkml:brushProperty name="color" value="#004F8B"/>
    </inkml:brush>
  </inkml:definitions>
  <inkml:trace contextRef="#ctx0" brushRef="#br0">21 606 15439,'-4'11'4297,"-12"35"-1462,16-25-463,10-15-295,23-18 120,-11-3-1744,0-1 0,-1-1 1,-1-1-1,21-25 0,71-88 830,-110 128-1282,149-204-1,-128 172 0,-2-2 0,-2-1 0,-1 0 0,12-42 0,-44 184 0,-5-13 0,0-8 0,4 1 0,-8 149 0,23-232-50,0-1 0,0 1 0,-1 0 0,1-1 0,0 1 0,0 0 0,0 0 0,0-1 0,0 1 0,0 0-1,0-1 1,0 1 0,0 0 0,0-1 0,1 1 0,-1 0 0,0-1 0,0 1 0,1 0 0,-1-1 0,0 1 0,1 0 0,-1-1 0,0 1 0,1-1 0,-1 1 0,1-1 0,-1 1 0,1-1 0,-1 1 0,1-1-1,0 0 1,-1 1 0,1-1 0,-1 0 0,1 1 0,0-1 0,-1 0 0,1 0 0,0 0 0,-1 1 0,1-1 0,0 0 0,0 0 0,-1 0 0,1 0 0,0 0 0,-1 0 0,1 0 0,0-1 0,0 1 0,1-1-226,0 0 1,-1 0 0,1 0 0,-1 0 0,1 0 0,-1 0 0,0-1 0,1 1 0,-1 0 0,0-1 0,0 1 0,0-1 0,0 1 0,0-1 0,0 1 0,-1-1 0,1 0-1,0 0 1,0-3 0,1-25-7289,-2-5-4602</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105"/>
    </inkml:context>
    <inkml:brush xml:id="br0">
      <inkml:brushProperty name="width" value="0.025" units="cm"/>
      <inkml:brushProperty name="height" value="0.025" units="cm"/>
      <inkml:brushProperty name="color" value="#004F8B"/>
    </inkml:brush>
  </inkml:definitions>
  <inkml:trace contextRef="#ctx0" brushRef="#br0">0 1 10282,'0'0'20627,"54"38"-20146,-6-35-385,9-3-64,0 0-1121,0 0-2018,-12 0-2947,-9 0-7399</inkml:trace>
  <inkml:trace contextRef="#ctx0" brushRef="#br0" timeOffset="1">536 190 18962,'0'0'3555,"-23"88"-352,15-39 0,5 0-2050,3-4-544,0-9-481,14-7-640,4-13-2179,3-15-2722,-2-1-2947</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475"/>
    </inkml:context>
    <inkml:brush xml:id="br0">
      <inkml:brushProperty name="width" value="0.025" units="cm"/>
      <inkml:brushProperty name="height" value="0.025" units="cm"/>
      <inkml:brushProperty name="color" value="#004F8B"/>
    </inkml:brush>
  </inkml:definitions>
  <inkml:trace contextRef="#ctx0" brushRef="#br0">31 0 10090,'0'0'19538,"-18"56"-17520,12-19-897,3 6-1121,0 3 0,3 0 0,0-2 0,0-4 0,6-7-1057,0-6-480,-3-8-321,2-11-1409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802"/>
    </inkml:context>
    <inkml:brush xml:id="br0">
      <inkml:brushProperty name="width" value="0.025" units="cm"/>
      <inkml:brushProperty name="height" value="0.025" units="cm"/>
      <inkml:brushProperty name="color" value="#004F8B"/>
    </inkml:brush>
  </inkml:definitions>
  <inkml:trace contextRef="#ctx0" brushRef="#br0">9 163 20692,'0'0'1681,"-3"-10"978,2 6-2397,1 2-145,-1 0 0,0 0 0,0 0-1,1 0 1,-1-1 0,1 1 0,-1 0 0,1 0 0,0-1-1,0 1 1,0 0 0,0 0 0,1-1 0,-1 1-1,1 0 1,-1 0 0,1 0 0,0-1 0,-1 1-1,1 0 1,0 0 0,1 0 0,-1 0 0,0 0-1,0 1 1,1-1 0,-1 0 0,1 1 0,0-1-1,-1 1 1,1-1 0,0 1 0,0 0 0,2-2-1,24-10 192,1 0 0,0 2 0,0 1-1,1 2 1,0 0 0,1 2-1,-1 2 1,1 1 0,0 1-1,49 3 1,-74-1-308,1 1 0,0-1 0,0 1 0,-1 1 0,1-1 0,0 1 0,-1 1 0,0-1 0,1 1 0,-1 0 0,0 0 0,0 1 0,6 5 0,-10-7 0,1 0 0,-1 1 0,0-1 0,0 1 0,0 0 0,0 0 0,-1 0 0,1-1 0,-1 2 0,0-1 0,0 0 0,0 0 0,0 0 0,0 0 0,-1 1 0,1-1 0,-1 0 0,0 1 0,0-1 0,0 0 0,-1 1 0,1-1 0,-1 0 0,0 1 0,1-1 0,-2 0 0,1 0 0,0 0 0,-2 3 0,-4 7 0,-1-1 0,0 0 0,0 0 0,-1-1 0,0 0 0,-1-1 0,-1 0 0,-20 16 0,-11 4 0,-48 26 0,69-44 0,80-20 0,-38 3 0,0 1 0,0 1 0,0 1 0,0 1 0,0 0 0,25 4 0,-41-3 0,1 1 0,-1 0 0,0 1 0,0-1 0,-1 1 0,1 0 0,0 0 0,0 0 0,-1 1 0,0-1 0,1 1 0,-1 0 0,5 6 0,-6-6 0,-1 0 0,0 0 0,0 1 0,0-1 0,0 1 0,-1 0 0,1 0 0,-1-1 0,0 1 0,0 0 0,0 0 0,-1 0 0,1 0 0,-1 0 0,0 0 0,0 0 0,-1 0 0,1 0 0,-2 7 0,-1-1 0,0-1 0,-1 0 0,0 1 0,-1-1 0,1-1 0,-2 1 0,1-1 0,-1 0 0,0 0 0,-1 0 0,0-1 0,0 0 0,-1-1 0,-10 8 0,-4 3 0,-1-2 0,-1-1 0,-50 23 0,61-32 4,0 0 1,-1-1-1,1 0 1,-1-1-1,0 0 1,0-1-1,0-1 1,-20 0-1,30-1-10,-1-1-1,1 1 1,0-1-1,-1 0 1,1 0-1,0 0 1,0-1-1,0 1 1,0-1-1,0 0 1,0 0 0,1-1-1,-1 1 1,1-1-1,-1 1 1,1-1-1,0 0 1,0-1-1,0 1 1,1 0-1,-1-1 1,1 1 0,0-1-1,0 0 1,0 0-1,0 0 1,1 0-1,-1 0 1,1 0-1,-1-8 1,-2-23-2076,3-1-5669,1 0-6791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009"/>
    </inkml:context>
    <inkml:brush xml:id="br0">
      <inkml:brushProperty name="width" value="0.025" units="cm"/>
      <inkml:brushProperty name="height" value="0.025" units="cm"/>
    </inkml:brush>
  </inkml:definitions>
  <inkml:trace contextRef="#ctx0" brushRef="#br0">0 461 9929,'0'0'9770,"16"-8"-8164,88-47-604,-2-5 0,121-95 0,3-1-911,-221 153-90,1-1-1,0 0 0,0 0-1,1 1 1,0 0 0,7-3 0,-13 7 13,-1-1 1,1 1-1,0 0 1,0 0-1,-1-1 1,1 1 0,-1 0-1,1 0 1,-1 0-1,1 0 1,-1-1-1,1 1 1,-1 0-1,0 0 1,0 0-1,1 0 1,-1 0 0,0 0-1,0 0 1,0 0-1,0 0 1,0 0-1,0 0 1,0 0-1,-1 0 1,1 0-1,-1 1 1,-1 36 808,-15 38 469,8-38-777,-5 41 0,13-68-512,0 0-1,1 0 1,0 0-1,0 0 1,2 0-1,-1 0 1,1-1-1,6 17 1,-7-24-290,0 0 0,0 0 1,0 0-1,1-1 0,-1 1 1,1 0-1,0-1 0,0 1 1,0-1-1,0 1 0,0-1 1,0 0-1,1 0 0,-1 0 1,1 0-1,-1-1 0,5 3 1,14-2-7673</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6.091"/>
    </inkml:context>
    <inkml:brush xml:id="br0">
      <inkml:brushProperty name="width" value="0.025" units="cm"/>
      <inkml:brushProperty name="height" value="0.025" units="cm"/>
      <inkml:brushProperty name="color" value="#004F8B"/>
    </inkml:brush>
  </inkml:definitions>
  <inkml:trace contextRef="#ctx0" brushRef="#br0">320 348 11435,'1'-12'7853,"0"-1"-7197,1 1 386,-1 0 0,-1 0 0,0 1 0,0-1 1,-3-18-1,2 27-912,1 1 0,-1 0 1,1 0-1,-1 0 0,0 0 0,0 0 0,0 0 1,0 0-1,0 0 0,0 0 0,0 0 0,-1 1 1,1-1-1,-1 0 0,1 1 0,-1-1 1,0 1-1,0 0 0,1-1 0,-1 1 0,0 0 1,0 0-1,0 0 0,0 1 0,0-1 1,-1 0-1,1 1 0,0-1 0,0 1 0,0 0 1,0 0-1,-1 0 0,1 0 0,0 0 1,0 0-1,0 0 0,-1 1 0,1-1 0,-4 2 1,-5 2-61,1 0 1,-1 1-1,1 0 1,0 0-1,1 1 1,-1 0-1,1 1 1,0 0-1,1 1 1,0 0 0,0 0-1,-10 14 1,-2 4 40,1 1 0,1 1 0,-14 31 0,26-47-111,1 0 0,0 0 0,1 1 0,0 0 0,-3 21 0,7-32 0,-1 0 0,1 0 0,0 0 0,0 0 0,0-1 0,0 1 0,1 0 0,-1 0 0,0 0 0,1 0 0,0 0 0,-1 0 0,1 0 0,0-1 0,0 1 0,0 0 0,0-1 0,2 4 0,-1-4 0,0 0 0,0 0 0,0 0 0,0-1 0,0 1 0,0 0 0,0-1 0,0 1 0,0-1 0,0 0 0,0 0 0,1 0 0,-1 0 0,0 0 0,0 0 0,0-1 0,0 1 0,0-1 0,0 1 0,0-1 0,4-1 0,9-4 0,-1-1 0,1 0 0,-1-1 0,0 0 0,-1-1 0,0-1 0,15-14 0,82-88 0,-98 99 0,31-36 0,41-59 0,-67 83 0,-1-1 0,-1 0 0,-1-1 0,17-48 0,-26 54 0,-8 19 0,-6 13 0,9-11 0,-32 62 0,3 1 0,-38 127 0,62-178 0,-4 18 0,-1-3 0,1 0 0,2 1 0,-4 33 0,10-60 0,1 0 0,0 1 0,-1-1 0,1 0 0,0 1 0,0-1 0,0 1 0,0-1 0,0 0 0,0 1 0,0-1 0,1 1 0,-1-1 0,0 0 0,1 1 0,-1-1 0,1 0 0,0 0 0,-1 1 0,1-1 0,0 0 0,0 0 0,0 0 0,0 0 0,0 0 0,0 0 0,2 2 0,-1-3 0,0 0 0,0 1 0,0-1 0,0 0 0,0 0 0,0 0 0,1 0 0,-1-1 0,0 1 0,0 0 0,0-1 0,0 0 0,0 1 0,0-1 0,3-2 0,10-5 0,0 0 0,-1-2 0,18-15 0,-3-1 0,-1-1 0,-1-1 0,-1-2 0,-2 0 0,-1-2 0,36-66 0,-43 61 0,-13 19 0,-8 16 0,-7 11 0,12-9 0,-21 29 0,2 1 0,1 1 0,1 1 0,2 0 0,-20 61 0,34-88 0,-2 2 0,0 0 0,1 0 0,0 1 0,0-1 0,0 1 0,1-1 0,1 1 0,-1 0 0,1-1 0,0 1 0,2 10 0,-1-17 0,0 0 0,-1 0 0,1 0 0,0 0 0,0 0 0,0 0 0,0-1 0,0 1 0,0 0 0,0 0 0,0-1 0,0 1 0,0-1 0,1 1 0,-1-1 0,0 0 0,0 1 0,0-1 0,1 0 0,-1 0 0,0 0 0,0 1 0,1-1 0,-1-1 0,0 1 0,0 0 0,1 0 0,-1 0 0,0-1 0,2 0 0,38-14 0,-21 2 0,-1 0 0,-1-2 0,0 0 0,-1-1 0,0 0 0,-1-2 0,-1 0 0,-1 0 0,-1-1 0,0-1 0,-2 0 0,0-1 0,14-40 0,-22 45 0,-6 14 0,-4 8 0,-7 13 0,0 1 0,2 0 0,0 1 0,-11 26 0,17-33 0,1 0 0,0 1 0,0 0 0,2 0 0,0 0 0,1 0 0,-1 26 0,3-40 0,0 0 0,0 1 0,1-1 0,-1 0 0,1 0 0,-1 0 0,1 1 0,-1-1 0,1 0 0,0 0 0,-1 0 0,1 0 0,0 0 0,0 0 0,0-1 0,0 1 0,0 0 0,0 0 0,0-1 0,0 1 0,0 0 0,0-1 0,0 1 0,0-1 0,0 1 0,1-1 0,-1 0 0,0 1 0,0-1 0,0 0 0,1 0 0,-1 0 0,0 0 0,0 0 0,1 0 0,-1 0 0,0-1 0,2 0 0,5 1 0,0-2 0,0 1 0,-1-1 0,1-1 0,7-2 0,18-11 0,41-28 0,-46 27 0,0 1 0,39-16 0,-40 24 0,-26 8 0,-1 0 0,1 0 0,-1 0 0,1 0 0,-1 0 0,1 0 0,-1 0 0,1 0 0,0 0 0,-1 1 0,1-1 0,-1 0 0,1 0 0,-1 0 0,1 0 0,-1 1 0,0-1 0,1 0 0,-1 1 0,1-1 0,-1 0 0,1 1 0,-1-1 0,0 0 0,1 1 0,-1-1 0,0 1 0,0-1 0,1 1 0,-1-1 0,0 1 0,0-1 0,1 1 0,-1-1 0,0 1 0,0-1 0,0 1 0,0-1 0,0 1 0,0-1 0,0 1 0,-3 2 0,-4-11 0,-4-10 0,7-2 0,0-1 0,1 0 0,1 0 0,0 0 0,2 0 0,4-41 0,-3 61 2,0 0 0,-1 1 0,1-1-1,0 0 1,-1 0 0,1 0 0,0 1 0,0-1 0,0 1 0,-1-1-1,1 0 1,0 1 0,0-1 0,0 1 0,0 0 0,0-1-1,0 1 1,0 0 0,0 0 0,0-1 0,0 1 0,0 0 0,0 0-1,0 0 1,0 0 0,0 0 0,0 1 0,0-1 0,0 0 0,0 0-1,0 1 1,0-1 0,0 0 0,0 1 0,1 0 0,44 14-738,-44-14 583,21 8-2615,0-2 0,1 0 0,45 6 0,-14-8-4364</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6.512"/>
    </inkml:context>
    <inkml:brush xml:id="br0">
      <inkml:brushProperty name="width" value="0.025" units="cm"/>
      <inkml:brushProperty name="height" value="0.025" units="cm"/>
      <inkml:brushProperty name="color" value="#004F8B"/>
    </inkml:brush>
  </inkml:definitions>
  <inkml:trace contextRef="#ctx0" brushRef="#br0">243 456 12556,'0'0'3240,"-1"-9"705,1 8-3864,0-1 113,0 0 1,0 0-1,0 0 0,0 0 1,0 0-1,0 0 0,-1 0 1,1 0-1,-1 0 0,1 0 1,-1 0-1,0 1 0,0-1 1,0 0-1,0 0 1,0 1-1,0-1 0,0 1 1,-1-1-1,1 1 0,0-1 1,-1 1-1,0 0 0,1 0 1,-1 0-1,1 0 0,-1 0 1,0 0-1,0 0 1,0 0-1,0 1 0,1-1 1,-1 1-1,0-1 0,0 1 1,0 0-1,0 0 0,0-1 1,0 2-1,0-1 0,0 0 1,0 0-1,-3 2 1,-4 0 32,0 2 0,0 0 0,1 0 1,-1 0-1,1 1 0,0 0 0,1 1 1,-1 0-1,1 0 0,0 0 0,1 1 1,-1 0-1,-6 10 0,4-6-99,1 1-1,0 0 1,1 0-1,0 1 1,1 0-1,1 0 1,0 0-1,-4 17 1,8-27-126,0-1 0,0 0 0,1 0 1,-1 1-1,1-1 0,0 1 0,0-1 0,0 0 0,0 1 1,0-1-1,0 0 0,1 1 0,-1-1 0,1 0 0,-1 1 1,1-1-1,0 0 0,0 0 0,0 0 0,0 1 0,1-1 1,-1 0-1,0-1 0,1 1 0,-1 0 0,1 0 0,0-1 1,0 1-1,0-1 0,-1 1 0,1-1 0,0 0 0,1 1 1,-1-1-1,0-1 0,3 2 0,3 0-4,0-1 1,0 0-1,1-1 1,-1 0-1,0 0 0,1-1 1,-1 0-1,0 0 1,13-4-1,-3-1 2,-1-1 0,1 0 0,-1-1 0,-1-1 0,0-1 0,0 0 0,-1-1 0,20-18 0,-2-2 0,-1-1 0,37-48 0,-52 58 0,0-1 0,-1-1 0,-1 0 0,-2-1 0,0-1 0,-2 0 0,0 0 0,-2-1 0,-1 0 0,-2-1 0,6-48 0,-11 73 0,-1-1 0,0 0 0,0 0 0,0 1 0,-1-1 0,1 0 0,-1 1 0,0-1 0,0 1 0,0-1 0,0 1 0,-1-1 0,0 1 0,1 0 0,-1 0 0,0-1 0,-5-4 0,5 6 0,-1 0 0,1 1 0,-1-1 0,0 1 0,1-1 0,-1 1 0,0 0 0,0 0 0,0 1 0,0-1 0,0 0 0,0 1 0,0 0 0,0-1 0,0 1 0,0 0 0,0 1 0,0-1 0,0 1 0,1-1 0,-1 1 0,-5 1 0,-4 3 0,-1 0 0,1 1 0,0 1 0,0 0 0,0 0 0,1 1 0,-12 11 0,-67 69 0,82-80 0,0 0 0,1 0 0,0 1 0,1 0 0,0 0 0,0 0 0,1 1 0,0 0 0,1 0 0,0 0 0,-2 12 0,5-21 0,1 1 0,0 0 0,0 0 0,0 0 0,0 0 0,0 0 0,1 0 0,-1 0 0,1-1 0,-1 1 0,1 0 0,-1 0 0,1-1 0,0 1 0,0 0 0,0-1 0,0 1 0,0-1 0,0 1 0,1-1 0,-1 1 0,0-1 0,1 0 0,-1 0 0,1 0 0,0 1 0,-1-2 0,1 1 0,0 0 0,-1 0 0,3 0 0,8 4 0,0-2 0,-1 1 0,24 2 0,-20-3 0,17 2 0,-6-1 0,0 1 0,0 1 0,-1 1 0,1 1 0,31 16 0,-52-22 0,1 1 0,-1 1 0,0-1 0,0 1 0,0 0 0,0 0 0,-1 1 0,0-1 0,0 1 0,0 0 0,0 0 0,-1 1 0,0-1 0,0 0 0,0 1 0,-1 0 0,0 0 0,0 0 0,0 0 0,-1 0 0,1 0 0,-2 0 0,1 0 0,-1 1 0,0-1 0,0 0 0,-1 0 0,-1 9 0,1-8-221,-1 1 1,1-1-1,-2 0 1,1 0-1,-1 0 1,0 0-1,-6 9 1,7-12-535,-1 0 0,0 0 0,0 0 0,0-1-1,0 1 1,-1-1 0,-6 5 0,-14 2-14310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7.275"/>
    </inkml:context>
    <inkml:brush xml:id="br0">
      <inkml:brushProperty name="width" value="0.025" units="cm"/>
      <inkml:brushProperty name="height" value="0.025" units="cm"/>
      <inkml:brushProperty name="color" value="#004F8B"/>
    </inkml:brush>
  </inkml:definitions>
  <inkml:trace contextRef="#ctx0" brushRef="#br0">24 0 13773,'0'0'14350,"11"92"-11436,-18-32-1184,-1 8-1730,-3 4 0,4 1 0,6-4 0,1-7 0,3-9 0,10-13 0,4-11-2562,-2-17-1058,-4-12-832,-11-7-2371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7.603"/>
    </inkml:context>
    <inkml:brush xml:id="br0">
      <inkml:brushProperty name="width" value="0.025" units="cm"/>
      <inkml:brushProperty name="height" value="0.025" units="cm"/>
      <inkml:brushProperty name="color" value="#004F8B"/>
    </inkml:brush>
  </inkml:definitions>
  <inkml:trace contextRef="#ctx0" brushRef="#br0">80 147 18289,'0'0'2947,"-61"-3"576,46 3 161,12 4-2147,10 4-1024,30-5-225,23-3 321,18-1 31,22-19-287,12-5-225,6-2-96,-5 0 0,-11 8-1217,-15 2-2082,-22 6-3171,-24-1-6759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8.522"/>
    </inkml:context>
    <inkml:brush xml:id="br0">
      <inkml:brushProperty name="width" value="0.025" units="cm"/>
      <inkml:brushProperty name="height" value="0.025" units="cm"/>
      <inkml:brushProperty name="color" value="#004F8B"/>
    </inkml:brush>
  </inkml:definitions>
  <inkml:trace contextRef="#ctx0" brushRef="#br0">204 194 3716,'0'0'3784,"6"-11"3423,1 1-5496,-4 7-1285,0 0 0,-1-1 0,1 0 0,-1 1 0,0-1 0,-1 0 0,1 0 1,0 0-1,-1 0 0,0 0 0,0 0 0,1-8 0,-2 11-277,-1 0 1,1 0 0,0 0-1,0 1 1,0-1-1,0 0 1,-1 0-1,1 0 1,0 1 0,-1-1-1,1 0 1,-1 0-1,1 1 1,-1-1 0,1 0-1,-1 1 1,1-1-1,-1 1 1,0-1-1,1 0 1,-1 1 0,0 0-1,0-1 1,1 1-1,-1-1 1,0 1 0,0 0-1,1-1 1,-1 1-1,0 0 1,0 0-1,0 0 1,0 0 0,1 0-1,-1 0 1,0 0-1,0 0 1,0 0 0,0 0-1,0 0 1,1 0-1,-2 1 1,-40 10 1372,32-5-1403,-1 0 0,1 1-1,0 0 1,0 1 0,1 0 0,0 1-1,1 0 1,0 0 0,0 1 0,1 0 0,0 0-1,-7 16 1,6-10-12,0 0 1,1 0-1,1 1 0,1 0 0,0 0 0,1 0 1,1 1-1,-1 17 0,4-33-104,-1 0 0,1 0 0,0 0 0,0 0 0,0 0 0,0 0 0,0-1 0,1 1 0,-1 0 0,0 0 0,1 0-1,0 0 1,-1-1 0,1 1 0,0 0 0,0-1 0,0 1 0,0 0 0,0-1 0,0 1 0,0-1 0,1 0 0,-1 1 0,2 0 0,-1-1 2,0 0 0,0-1-1,0 1 1,1-1 0,-1 0 0,0 0-1,0 0 1,1 0 0,-1 0 0,0 0 0,0 0-1,0-1 1,1 1 0,-1-1 0,0 1 0,4-3-1,7-3 25,-1-1-1,1 0 1,-1-1-1,-1 0 0,13-11 1,10-12-20,-2-1-1,48-63 1,-64 73-10,0 0 1,-2-1-1,-1-1 0,-1-1 0,17-48 0,-22 41 1,-7 21 0,-4 12 0,-5 9 0,0 9 0,0-1 0,0 1 0,2 1 0,1-1 0,-7 32 0,6-12 0,1 0 0,0 40 0,6-73 0,-1 1 0,1-1 0,1 1 0,-1-1 0,1 1 0,0-1 0,3 9 0,-3-14 0,0 1 0,-1-1 0,1 0 0,0 0 0,0 0 0,0 1 0,0-1 0,0 0 0,1 0 0,-1 0 0,0-1 0,0 1 0,1 0 0,-1 0 0,0-1 0,1 1 0,-1-1 0,1 1 0,-1-1 0,1 1 0,-1-1 0,1 0 0,-1 0 0,1 0 0,-1 0 0,1 0 0,-1 0 0,1 0 0,-1 0 0,1-1 0,-1 1 0,1-1 0,-1 1 0,0-1 0,1 1 0,1-2 0,6-2 0,0-1 0,-1 1 0,0-1 0,0-1 0,0 1 0,-1-1 0,0-1 0,0 1 0,10-13 0,2-4 0,28-46 0,-32 46 0,-1-1 0,0 0 0,-2-1 0,-1 0 0,-1-1 0,9-39 0,-59 187 0,32-92 0,1 0 0,2 0 0,2 1 0,-1 45 0,4-75 0,0 0 0,0 1 0,0-1 0,0 0 0,0 0 0,0 1 0,0-1 0,0 0 0,0 0 0,0 0 0,1 1 0,-1-1 0,1 0 0,-1 0 0,1 0 0,-1 0 0,1 0 0,0 0 0,-1 0 0,1 0 0,0 0 0,0 0 0,0 0 0,-1 0 0,1 0 0,0-1 0,0 1 0,0 0 0,1-1 0,-1 1 0,0-1 0,0 1 0,0-1 0,0 1 0,0-1 0,1 0 0,-1 0 0,0 0 0,0 1 0,1-1 0,-1 0 0,1-1 0,3 0 0,-1 0 0,0 0 0,0 0 0,0-1 0,0 0 0,0 0 0,-1 0 0,1 0 0,0 0 0,-1-1 0,5-4 0,21-22 0,-2-2 0,-2-1 0,0-1 0,-2-1 0,-2-1 0,-1 0 0,16-43 0,-75 234 0,35-140 0,1-1 0,0 1 0,1 1 0,1 27 0,1-43-45,0 0 1,0 0-1,0-1 0,0 1 1,1 0-1,-1 0 0,0 0 1,0-1-1,1 1 0,-1 0 1,0 0-1,1 0 0,-1-1 1,1 1-1,-1 0 0,1-1 1,-1 1-1,1-1 0,0 1 1,-1 0-1,1-1 0,0 1 1,-1-1-1,1 0 0,0 1 1,-1-1-1,2 1 0,26-1-3079,-19-2 1503,-1-1 0,1 0-1,-1 0 1,13-8 0,24-18-6846</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8.898"/>
    </inkml:context>
    <inkml:brush xml:id="br0">
      <inkml:brushProperty name="width" value="0.025" units="cm"/>
      <inkml:brushProperty name="height" value="0.025" units="cm"/>
      <inkml:brushProperty name="color" value="#004F8B"/>
    </inkml:brush>
  </inkml:definitions>
  <inkml:trace contextRef="#ctx0" brushRef="#br0">244 5 19635,'0'0'4409,"-10"-2"-432,5 1-3753,-1 1-1,1-1 1,0 1-1,-1 0 0,1 0 1,0 0-1,-1 1 1,1 0-1,0 0 1,-1 0-1,1 1 1,0 0-1,0 0 0,0 0 1,0 0-1,1 1 1,-1 0-1,1 0 1,-1 0-1,-6 8 1,-5 1-217,1 1 1,0 1-1,1 1 1,1 0 0,0 0-1,-19 34 1,32-49-8,-1 0 0,1 1 0,0-1 0,0 0 0,-1 1 0,1-1 0,0 0 0,0 1 0,0-1 0,0 0 0,0 1 0,0-1 0,0 1 0,0-1 0,0 0 0,0 1 0,0-1 0,0 1 0,0-1 0,0 0 0,0 1 0,0-1 0,0 1 0,0-1 0,0 0 0,1 1 0,-1-1 0,0 0 0,0 1 0,1-1 0,-1 0 0,0 1 0,1 0 0,15 1 0,21-11 0,-36 9 0,21-7-2,1 1 0,-1 1 0,1 1 0,0 1 0,-1 1 0,1 1 0,24 2 0,-45-1 2,0 0 0,0 0 0,-1 0 0,1 0 0,0 1-1,-1-1 1,1 1 0,0-1 0,-1 1 0,1 0 0,-1-1 0,1 1 0,-1 0 0,1 0 0,-1 0-1,0 0 1,1 0 0,-1 1 0,0-1 0,0 0 0,0 1 0,0-1 0,0 0 0,0 1 0,0-1-1,-1 1 1,1 0 0,0-1 0,-1 1 0,1 0 0,-1-1 0,0 1 0,1 0 0,-1-1 0,0 1 0,0 0-1,0-1 1,0 1 0,-1 0 0,1 0 0,-1 2 0,-1 3 2,0-1 0,0 1 0,0-1 0,-1 0 0,0 0 0,0 0 0,0-1 0,-1 1 0,-7 8 0,-11 9-2,0-2 0,-32 25 0,43-38 0,0-1 0,-1 1 0,1-2 0,-1 1 0,-1-2 0,1 0 0,-24 7 0,36-12-26,-1 0 1,1 1-1,-1-1 0,1 0 1,-1 0-1,1 0 0,0 1 1,-1-1-1,1 0 0,-1 0 0,1 0 1,-1 0-1,1 0 0,-1 0 1,1 0-1,-1 0 0,1 0 1,-1 0-1,1-1 0,-1 1 1,1 0-1,-1 0 0,1 0 1,-1 0-1,1-1 0,-1 1 1,1 0-1,0-1 0,-1 1 1,1 0-1,-1-1 0,1 1 0,0 0 1,-1-1-1,1 1 0,0-1 1,0 1-1,-1 0 0,1-1 1,0 0-1,9-21-2540,28-21-3552,-2 16 790,4 1-875</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9.331"/>
    </inkml:context>
    <inkml:brush xml:id="br0">
      <inkml:brushProperty name="width" value="0.025" units="cm"/>
      <inkml:brushProperty name="height" value="0.025" units="cm"/>
      <inkml:brushProperty name="color" value="#004F8B"/>
    </inkml:brush>
  </inkml:definitions>
  <inkml:trace contextRef="#ctx0" brushRef="#br0">107 384 9225,'27'-13'1190,"34"-16"3881,-55 25-3805,0 0 0,0 1 0,-1-2 0,1 1 0,-1-1 0,8-9 0,-12 14-1184,-1 0 0,0 0-1,0 0 1,0 0-1,1 0 1,-1-1 0,0 1-1,0 0 1,0 0-1,0 0 1,0-1-1,1 1 1,-1 0 0,0 0-1,0 0 1,0-1-1,0 1 1,0 0 0,0 0-1,0-1 1,0 1-1,0 0 1,0 0 0,0-1-1,0 1 1,0 0-1,0 0 1,0-1 0,0 1-1,0 0 1,0 0-1,0-1 1,0 1 0,0 0-1,0 0 1,0-1-1,-1 1 1,1 0 0,0 0-1,0 0 1,0-1-1,0 1 1,0 0-1,-1 0 1,1 0 0,0 0-1,0 0 1,-1-1-1,1 1 1,0 0 0,0 0-1,0 0 1,-1 0-1,1 0 1,0 0 0,0 0-1,-1 0 1,1 0-1,0 0 1,0 0 0,-1 0-1,1 0 1,0 0-1,0 0 1,-1 0 0,1 0-1,-19 2 1061,8 2-1071,0 1 1,1-1-1,-1 2 0,1-1 0,1 2 0,-1-1 0,1 1 1,0 1-1,0-1 0,-14 18 0,9-9 27,1 1 0,1 0 1,1 0-1,0 1 0,-10 24 0,18-36-57,1 0-1,0 1 0,0-1 1,0 1-1,1-1 0,0 1 1,-1 12-1,2-18-36,1 1-1,-1 0 0,0-1 0,0 1 1,1 0-1,-1-1 0,1 1 0,-1-1 1,1 1-1,-1-1 0,1 1 1,0-1-1,0 1 0,0-1 0,0 1 1,0-1-1,0 0 0,0 0 1,1 0-1,-1 0 0,0 0 0,1 0 1,-1 0-1,1 0 0,-1 0 0,1 0 1,-1-1-1,1 1 0,-1-1 1,1 1-1,0-1 0,-1 1 0,1-1 1,2 0-1,5 0-3,0 0 0,0-1 0,0 0 0,0 0 0,0-1 0,-1-1 0,1 1 0,0-1 0,-1-1 0,0 1 0,0-1 0,0-1 0,0 0 0,12-10 0,9-7 0,-2-2 0,32-35 0,-35 33 0,-1-2 0,-1 0 0,-2-1 0,18-33 0,-29 44 0,0 0 0,-1 0 0,-1-1 0,-1 0 0,-1 0 0,-1 0 0,0-1 0,1-34 0,-4 51 0,-1 0 0,0 0 0,0 1 0,0-1 0,0 0 0,0 0 0,-1 0 0,1 0 0,-1 0 0,0 0 0,0 1 0,0-1 0,0 0 0,0 1 0,-1-1 0,1 1 0,-1-1 0,0 1 0,0 0 0,0-1 0,0 1 0,0 0 0,0 0 0,0 1 0,-1-1 0,1 0 0,0 1 0,-1-1 0,0 1 0,1 0 0,-1 0 0,0 0 0,0 0 0,1 1 0,-1-1 0,0 1 0,0-1 0,0 1 0,0 0 0,0 0 0,0 0 0,0 1 0,1-1 0,-1 1 0,0-1 0,0 1 0,-3 2 0,-3 0 0,0 1 0,0 0 0,1 1 0,0 0 0,0 0 0,0 1 0,0 0 0,1 0 0,-11 12 0,-2 4 0,-30 45 0,43-58 0,1 0 0,-1 1 0,2 0 0,-1 0 0,2 1 0,-1 0 0,-5 21 0,10-31 0,0-1 0,1 1 0,-1 0 0,0-1 0,0 1 0,0 0 0,1-1 0,-1 1 0,0 0 0,1-1 0,-1 1 0,1 0 0,-1-1 0,0 1 0,1-1 0,-1 1 0,1-1 0,0 1 0,-1-1 0,1 1 0,-1-1 0,1 0 0,0 1 0,-1-1 0,1 0 0,0 1 0,-1-1 0,1 0 0,0 0 0,-1 0 0,1 0 0,0 0 0,0 0 0,-1 0 0,1 0 0,0 0 0,0 0 0,-1 0 0,2 0 0,35-4 0,-8-3 0,-1-1 0,31-13 0,-40 13 0,1 0 0,0 2 0,1 0 0,0 1 0,-1 1 0,31-1 0,-49 5 1,0 0 0,0-1-1,0 2 1,0-1 0,0 0 0,0 0-1,0 1 1,0-1 0,0 1 0,0-1-1,0 1 1,0 0 0,-1 0 0,1 0-1,0 0 1,0 0 0,-1 0 0,1 0 0,-1 1-1,1-1 1,-1 0 0,0 1 0,1 0-1,-1-1 1,1 3 0,0 0 0,-1-1 1,0 1 0,-1 0-1,1 0 1,0-1-1,-1 1 1,0 0-1,0 0 1,0 0-1,-1 0 1,1-1-1,-2 7 1,-4 11-51,-1-1 0,-1 0 0,-16 32 0,24-52 45,-8 13-2158,4-10-5606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9.953"/>
    </inkml:context>
    <inkml:brush xml:id="br0">
      <inkml:brushProperty name="width" value="0.025" units="cm"/>
      <inkml:brushProperty name="height" value="0.025" units="cm"/>
      <inkml:brushProperty name="color" value="#004F8B"/>
    </inkml:brush>
  </inkml:definitions>
  <inkml:trace contextRef="#ctx0" brushRef="#br0">14 145 13613,'0'0'2450,"-2"-9"358,-9-31 80,11 38-2690,0 0 1,-1 0-1,1 0 0,0 0 0,1 0 0,-1 0 0,0 0 1,1 0-1,-1 0 0,1 0 0,-1 0 0,1 0 0,0 0 0,0 0 1,0 0-1,0 1 0,0-1 0,1 0 0,-1 1 0,0-1 1,1 1-1,-1-1 0,1 1 0,-1 0 0,1-1 0,0 1 0,0 0 1,-1 0-1,1 0 0,0 1 0,0-1 0,0 0 0,3 0 1,-1 0-17,0-1 1,0 1-1,0 0 1,0 1-1,0-1 0,0 1 1,0-1-1,0 1 1,0 0-1,1 1 1,-1-1-1,0 1 1,0 0-1,0 0 1,4 1-1,-6 0-159,0 0 0,1 0 0,-1 0 0,0 1 0,-1-1 0,1 0 0,0 1-1,-1-1 1,1 1 0,-1-1 0,0 1 0,0 0 0,0-1 0,0 1 0,0 0-1,0 0 1,-1 0 0,1 5 0,0 62 110,-1-53-81,-6 44 113,4-45-134,0 0 0,1-1 0,1 1 1,0 0-1,4 19 0,-4-33-25,1 0-1,-1-1 1,1 1-1,0 0 1,-1-1-1,1 1 1,0 0-1,0-1 1,0 1-1,1-1 1,-1 0-1,0 1 1,0-1-1,1 0 1,-1 0-1,1 0 1,-1 0-1,1 0 1,0 0 0,-1 0-1,1 0 1,0-1-1,-1 1 1,1 0-1,0-1 1,0 0-1,0 1 1,-1-1-1,1 0 1,0 0-1,0 0 1,0 0-1,0 0 1,3-1-1,3-1 22,0 1-1,0-1 1,0 0-1,0-1 1,0 0-1,10-6 1,-1 0-27,-2-1 0,1-1 0,-2 0 0,1-1 0,-2 0 0,1-1 0,-2-1 0,14-18 0,-19 23 0,-1 0 0,0-1 0,0 0 0,-1 0 0,-1 0 0,0-1 0,0 0 0,-1 1 0,0-1 0,-1 0 0,0-1 0,-1 1 0,0 0 0,-2-20 0,1 28 0,-1-1 0,0 1 0,0 0 0,0 0 0,0 0 0,0 0 0,0 0 0,-1 1 0,1-1 0,-1 0 0,0 1 0,0-1 0,0 1 0,0-1 0,0 1 0,-1 0 0,1 0 0,-1 0 0,1 0 0,-1 0 0,0 1 0,0-1 0,1 1 0,-1 0 0,0 0 0,0 0 0,-1 0 0,1 0 0,0 1 0,0-1 0,0 1 0,0 0 0,0 0 0,-1 0 0,1 1 0,-4 0 0,5-1-48,1 1 0,-1 0 0,0 0 0,0 0 0,1 1-1,-1-1 1,0 0 0,1 0 0,0 1 0,-1-1 0,1 1 0,0 0 0,0-1 0,-1 1 0,1 0 0,1-1 0,-1 1-1,0 0 1,0 0 0,1 0 0,-1 0 0,1 0 0,-1 0 0,1 0 0,0 0 0,0 0 0,0 0 0,0 0 0,0 0-1,0 0 1,1 0 0,-1 0 0,2 3 0,-2-1-170,1 0 1,0 0-1,0 0 0,0 1 0,1-1 0,-1-1 1,1 1-1,0 0 0,0 0 0,1-1 0,-1 1 1,1-1-1,-1 0 0,1 0 0,5 4 0,-2-3-808,0-2 0,1 1 0,-1-1 0,1 0 0,0 0 0,0 0-1,-1-1 1,9 0 0,26 0-5631</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0.342"/>
    </inkml:context>
    <inkml:brush xml:id="br0">
      <inkml:brushProperty name="width" value="0.025" units="cm"/>
      <inkml:brushProperty name="height" value="0.025" units="cm"/>
      <inkml:brushProperty name="color" value="#004F8B"/>
    </inkml:brush>
  </inkml:definitions>
  <inkml:trace contextRef="#ctx0" brushRef="#br0">116 0 12940,'0'0'12241,"-9"3"-9694,2-1-2315,1 1 1,0 0-1,-1 1 1,1 0-1,0 0 0,1 0 1,-1 0-1,1 1 1,0 0-1,0 0 1,0 1-1,1-1 1,0 1-1,0 0 1,0 0-1,1 0 1,0 1-1,0-1 1,-3 12-1,5-15-195,0 1-1,-1 0 0,1 0 1,1 0-1,-1 0 0,1-1 1,-1 1-1,1 7 0,1-10-34,-1 0 0,0 0 0,0 0-1,1 0 1,-1 0 0,1 0 0,-1-1 0,1 1-1,-1 0 1,1 0 0,0 0 0,-1 0 0,1-1-1,0 1 1,0 0 0,-1-1 0,1 1 0,0-1-1,0 1 1,0-1 0,0 1 0,0-1 0,0 1-1,0-1 1,0 0 0,0 0 0,0 1-1,0-1 1,0 0 0,0 0 0,0 0 0,0 0-1,0 0 1,1-1 0,14-1-2,-1-1 0,1-1 0,-1 0 0,0-2 0,0 1 0,0-2 0,-1 0 0,0-1 0,16-11 0,22-10 0,-39 22 0,45-20 0,-55 26 0,1-1 0,0 1 0,-1 0 0,1 0 0,0 1 0,0-1 0,-1 1 0,1 0 0,0 0 0,0 0 0,0 0 0,7 2 0,-9 0 0,-1 0 0,0 1 0,0-1 0,0 0 0,0 0 0,0 1 0,0-1 0,-1 1 0,1-1 0,-1 1 0,0-1 0,0 1 0,0-1 0,0 1 0,0-1 0,0 1 0,0-1 0,-2 4 0,2 2 0,-8 32 0,6-36 0,0 2 0,1-1 0,0 0 0,0 0 0,0 0 0,1 0 0,-1 1 0,1-1 0,0 0 0,2 11 0,-1-16 0,0 0 0,0 1 0,-1-1 0,1 0 0,0 1 0,0-1 0,-1 0 0,1 0 0,0 0 0,0 0 0,0 0 0,-1 0 0,1 0 0,0 0 0,0 0 0,-1 0 0,1 0 0,0-1 0,0 1 0,0 0 0,-1-1 0,1 1 0,0 0 0,-1-1 0,1 1 0,0-1 0,-1 1 0,1-1 0,-1 1 0,2-1 0,21-15 0,-23 16 0,31-24 0,41-23 0,-61 40 0,1 1 0,1 0 0,-1 1 0,1 0 0,0 2 0,0-1 0,17-1 0,-29 4-181,0 1 1,1-1-1,-1 1 0,0 0 0,1-1 1,-1 1-1,0 0 0,1 0 0,-1 0 1,0 0-1,1 0 0,-1 1 1,0-1-1,1 0 0,-1 1 0,0-1 1,0 0-1,1 1 0,-1 0 1,0-1-1,0 1 0,0 0 0,0-1 1,0 1-1,0 0 0,0 0 0,0 0 1,0 0-1,0 0 0,0 0 1,0 0-1,-1 0 0,1 1 0,0-1 1,-1 0-1,1 0 0,-1 1 1,0-1-1,1 0 0,-1 3 0,1 13-6662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1.088"/>
    </inkml:context>
    <inkml:brush xml:id="br0">
      <inkml:brushProperty name="width" value="0.025" units="cm"/>
      <inkml:brushProperty name="height" value="0.025" units="cm"/>
      <inkml:brushProperty name="color" value="#004F8B"/>
    </inkml:brush>
  </inkml:definitions>
  <inkml:trace contextRef="#ctx0" brushRef="#br0">398 1 20756,'0'0'8263,"-54"57"-6981,21-12-770,-6 9-352,-6 10-160,-2 4 32,4-3-32,2-6-64,6-9-192,8-12-192,7-16 127,10-13-479,6-9-1859,4-15-1441,0-17-2947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357"/>
    </inkml:context>
    <inkml:brush xml:id="br0">
      <inkml:brushProperty name="width" value="0.025" units="cm"/>
      <inkml:brushProperty name="height" value="0.025" units="cm"/>
    </inkml:brush>
  </inkml:definitions>
  <inkml:trace contextRef="#ctx0" brushRef="#br0">0 0 14798,'0'0'5285,"50"37"-3748,-31-15-351,3 1-354,3-1-415,3-7-289,4-7-224,0-7-833,0-1-609,-1-8-864,-6-11-1826,-4-3-2562</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1.443"/>
    </inkml:context>
    <inkml:brush xml:id="br0">
      <inkml:brushProperty name="width" value="0.025" units="cm"/>
      <inkml:brushProperty name="height" value="0.025" units="cm"/>
      <inkml:brushProperty name="color" value="#004F8B"/>
    </inkml:brush>
  </inkml:definitions>
  <inkml:trace contextRef="#ctx0" brushRef="#br0">1 0 20499,'0'0'4869,"54"10"-2082,-8 1-1346,11 3-288,7 1-256,8 4-609,-1 5-160,-4 5-224,-13 6-1313,-15 0-2627,-20 3-3395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2.110"/>
    </inkml:context>
    <inkml:brush xml:id="br0">
      <inkml:brushProperty name="width" value="0.025" units="cm"/>
      <inkml:brushProperty name="height" value="0.025" units="cm"/>
      <inkml:brushProperty name="color" value="#004F8B"/>
    </inkml:brush>
  </inkml:definitions>
  <inkml:trace contextRef="#ctx0" brushRef="#br0">1 0 14318,'0'0'14701,"5"56"-14188,-2-25-353,7 4-128,-1-1-96,5-3-1281,-1-4-1666,2-11-1441,-4-10-3716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2.577"/>
    </inkml:context>
    <inkml:brush xml:id="br0">
      <inkml:brushProperty name="width" value="0.025" units="cm"/>
      <inkml:brushProperty name="height" value="0.025" units="cm"/>
      <inkml:brushProperty name="color" value="#004F8B"/>
    </inkml:brush>
  </inkml:definitions>
  <inkml:trace contextRef="#ctx0" brushRef="#br0">9 147 21332,'0'0'700,"-2"13"196,1-4-688,-1 2 78,0-1 1,1 1 0,0-1 0,1 12 0,0-20-233,0 1 1,0-1-1,1 1 0,-1-1 0,0 0 1,1 1-1,0-1 0,0 0 1,-1 1-1,1-1 0,0 0 0,1 0 1,-1 0-1,0 0 0,1 0 0,-1 0 1,1 0-1,0 0 0,-1-1 0,1 1 1,0-1-1,0 1 0,0-1 1,0 0-1,0 1 0,4 0 0,-1 0-30,1-1 1,0 0-1,0 0 0,-1 0 0,1-1 0,0 0 0,0 0 0,0 0 1,0-1-1,-1 0 0,1 0 0,0 0 0,-1-1 0,7-2 0,-1-1 2,-1 0 0,0-1 0,-1 0 0,1 0 0,-1-1 0,16-15 0,-10 6-151,0-1 0,-1-1 0,0 0 0,-2-1 0,0 0 0,17-39 0,-25 50 61,-1-2 0,0 1 0,-1 0 0,2-15 0,-28 108 288,-5 76 1326,-18 137 2772,46-290-4852,-1 28 2071,6-21-3554,6-8-5590</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3.927"/>
    </inkml:context>
    <inkml:brush xml:id="br0">
      <inkml:brushProperty name="width" value="0.025" units="cm"/>
      <inkml:brushProperty name="height" value="0.025" units="cm"/>
      <inkml:brushProperty name="color" value="#004F8B"/>
    </inkml:brush>
  </inkml:definitions>
  <inkml:trace contextRef="#ctx0" brushRef="#br0">153 0 17681,'0'0'9475,"-1"10"-8033,-15 125 802,7-79-2133,2-1-1,3 1 0,3 57 0,1-111-124,0-1 0,0 0 1,0 1-1,0-1 0,0 0 0,0 1 1,0-1-1,0 0 0,0 0 0,1 1 0,-1-1 1,0 0-1,1 0 0,-1 1 0,1-1 1,0 0-1,-1 0 0,1 0 0,0 0 1,0 0-1,0 0 0,-1 0 0,1 0 1,0 0-1,0 0 0,0-1 0,1 1 0,-1 0 1,0-1-1,0 1 0,0-1 0,0 1 1,1-1-1,-1 1 0,0-1 0,0 0 1,1 0-1,-1 1 0,0-1 0,1 0 0,-1 0 1,0 0-1,0-1 0,1 1 0,-1 0 1,0 0-1,1-1 0,-1 1 0,1-1 1,5-2 17,-1 0 1,1 0-1,-1-1 1,0 0 0,-1 0-1,1 0 1,7-9 0,4-5 14,-13 12-17,1 1 1,-1 0-1,1 0 0,-1 0 0,1 1 0,1 0 1,-1 0-1,1 0 0,-1 1 0,1-1 0,0 1 0,8-2 1,-13 5-4,0 0 0,0 0 0,0 1 1,0-1-1,0 0 0,0 1 0,0-1 0,0 1 1,0-1-1,-1 1 0,1-1 0,0 1 1,0 0-1,0-1 0,-1 1 0,1 0 0,0 0 1,-1 0-1,1 0 0,-1-1 0,1 1 0,-1 0 1,1 0-1,-1 0 0,1 0 0,-1 0 1,0 0-1,0 0 0,0 0 0,1 0 0,-1 0 1,0 0-1,0 0 0,0 0 0,-1 2 1,3 48 44,-3-41-18,1 0 32,-1 0 0,0 0 0,-1-1 0,-1 1 0,1 0 0,-1-1 0,-1 0 0,0 0 0,0 0-1,-1 0 1,0 0 0,0-1 0,-1 0 0,0 0 0,0-1 0,-1 1 0,-11 8 0,8-7 19,-1-1 0,0 0 0,-1 0 0,0-1 0,0-1 0,0 0 0,-1-1 1,0 0-1,0 0 0,0-2 0,0 0 0,-17 2 0,28-5-143,0 1-1,-1-1 1,1 1-1,0-1 1,-1 0 0,1 0-1,-1 0 1,1-1-1,0 1 1,-1-1 0,1 1-1,0-1 1,-1 0-1,1 1 1,0-1 0,0-1-1,0 1 1,0 0-1,0 0 1,0-1 0,0 1-1,0-1 1,0 1 0,1-1-1,-1 0 1,0 0-1,1 0 1,0 0 0,-1 0-1,1 0 1,0 0-1,0 0 1,0-1 0,1 1-1,-1 0 1,0-1-1,1 1 1,0 0 0,-1-1-1,1 1 1,0-1-1,0 1 1,1-4 0,0-3-338,0 1 0,0 0 0,1 0 0,0 0 0,0 0 0,1 1 0,0-1 0,1 1 0,-1-1 0,2 1 0,-1 0 0,6-6 0,18-15-4918,-1 4-1266</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256"/>
    </inkml:context>
    <inkml:brush xml:id="br0">
      <inkml:brushProperty name="width" value="0.025" units="cm"/>
      <inkml:brushProperty name="height" value="0.025" units="cm"/>
      <inkml:brushProperty name="color" value="#004F8B"/>
    </inkml:brush>
  </inkml:definitions>
  <inkml:trace contextRef="#ctx0" brushRef="#br0">1 297 10634,'0'0'7111,"11"5"-3593,-4-2-3216,0 0-1,1 0 1,0 0 0,0-1 0,-1-1 0,1 1-1,0-1 1,0 0 0,1-1 0,-1 0 0,0 0-1,0-1 1,0 0 0,14-3 0,-6-3-249,-1 0 0,1-1 1,-1-1-1,-1 0 0,0-1 0,0-1 1,22-22-1,-26 24-41,-1-1-1,0 0 1,-1-1 0,0 0 0,-1 0-1,0-1 1,0 0 0,-1 0-1,-1 0 1,6-21 0,-10 30 45,0-1 0,-1 1 1,1 0-1,-1 0 0,0 0 0,1 0 1,-2 0-1,1 0 0,0-1 0,-1 1 1,1 0-1,-1 0 0,0 0 0,0 0 1,0 0-1,-3-4 0,3 5 33,0 1 1,-1-1-1,0 0 0,1 1 0,-1-1 0,0 1 0,0 0 1,1 0-1,-1-1 0,0 1 0,0 0 0,0 1 1,0-1-1,-1 0 0,1 1 0,0-1 0,0 1 1,-3-1-1,-1 1 39,0 0 0,1 0 1,-1 1-1,0 0 0,0 0 0,1 0 1,-1 1-1,1 0 0,-1 0 1,1 0-1,0 1 0,-1-1 0,1 1 1,1 0-1,-1 1 0,-6 5 1,-4 7 42,2 0 0,0 0 1,1 1-1,0 1 1,1 0-1,2 1 0,-10 23 1,13-28-234,0 1-1,2 0 1,0 1 0,0-1-1,1 1 1,1-1 0,1 1-1,0 0 1,1 0 0,2 18-1,-2-33-79,1 1-1,-1 0 0,1 0 1,-1 0-1,1 0 0,0 0 1,0-1-1,-1 1 0,1 0 1,0-1-1,1 1 0,-1-1 1,0 1-1,0-1 0,1 1 1,-1-1-1,1 0 0,-1 0 1,1 0-1,-1 0 0,1 0 1,2 1-1,0 0-498,0-1 0,0 0 0,0 0 0,0-1 1,0 1-1,0-1 0,0 0 0,0 0 0,7-1 0,27-6-6070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645"/>
    </inkml:context>
    <inkml:brush xml:id="br0">
      <inkml:brushProperty name="width" value="0.025" units="cm"/>
      <inkml:brushProperty name="height" value="0.025" units="cm"/>
      <inkml:brushProperty name="color" value="#004F8B"/>
    </inkml:brush>
  </inkml:definitions>
  <inkml:trace contextRef="#ctx0" brushRef="#br0">188 1 15407,'-11'6'5658,"-15"10"-3068,-44 34 0,62-44-2297,1 1 0,0-1-1,0 1 1,0 1-1,1-1 1,0 1-1,0 0 1,1 1-1,0-1 1,0 1 0,-4 13-1,9-22-299,0 1 1,0-1-1,0 0 0,0 0 0,0 1 0,0-1 1,-1 0-1,1 1 0,0-1 0,0 0 0,0 1 1,0-1-1,1 0 0,-1 1 0,0-1 0,0 0 1,0 0-1,0 1 0,0-1 0,0 0 0,0 1 0,0-1 1,1 0-1,-1 0 0,0 1 0,0-1 0,0 0 1,1 0-1,-1 0 0,0 1 0,0-1 0,1 0 1,-1 0-1,0 0 0,0 1 0,1-1 0,-1 0 1,0 0-1,1 0 0,-1 0 0,0 0 0,1 0 1,-1 0-1,22-3-259,25-14-274,-44 15 455,14-5-240,1 1 1,0 1 0,27-6-1,-37 10 87,1 0 0,0 0 0,0 0 0,0 1 0,0 1 0,0-1 0,0 1 0,-1 1 0,13 3 0,-18-4 205,-1 0 1,0 0-1,1 0 1,-1 0-1,0 1 1,0-1-1,0 1 1,0-1-1,0 1 1,0 0 0,0 0-1,0 0 1,-1 0-1,1 0 1,-1 0-1,1 0 1,-1 0-1,0 1 1,0-1 0,0 1-1,0-1 1,-1 1-1,1-1 1,0 1-1,-1-1 1,0 1-1,0-1 1,0 1-1,0-1 1,0 1 0,0 0-1,-1-1 1,1 1-1,-1-1 1,1 1-1,-1-1 1,0 0-1,-2 5 1,-1 2 453,0-1-1,0 1 1,-1 0-1,-1-1 1,1 0-1,-1 0 1,0-1 0,-15 14-1,-9 3 1140,-56 34 1,72-49-1242,0-1 1,-1-1 0,0-1 0,0 0 0,-1-1 0,-26 6 0,42-11-322,0 0 1,0 0-1,0 0 0,-1 0 1,1 0-1,0 0 0,0 0 1,0 0-1,0 0 0,0 0 1,-1 0-1,1 0 1,0 0-1,0 0 0,0 0 1,0 0-1,0 0 0,-1 0 1,1 0-1,0 0 0,0 0 1,0 0-1,0 0 0,0-1 1,-1 1-1,1 0 0,0 0 1,0 0-1,0 0 0,0 0 1,0 0-1,0 0 1,0 0-1,0-1 0,0 1 1,-1 0-1,1 0 0,0 0 1,0 0-1,0 0 0,0-1 1,0 1-1,0 0 0,0 0 1,0 0-1,0 0 0,0 0 1,0-1-1,0 1 0,0 0 1,0 0-1,0 0 1,0 0-1,0-1 0,7-10-337,11-10-1484,58-50-6820,-28 26 1506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988"/>
    </inkml:context>
    <inkml:brush xml:id="br0">
      <inkml:brushProperty name="width" value="0.025" units="cm"/>
      <inkml:brushProperty name="height" value="0.025" units="cm"/>
      <inkml:brushProperty name="color" value="#004F8B"/>
    </inkml:brush>
  </inkml:definitions>
  <inkml:trace contextRef="#ctx0" brushRef="#br0">260 0 19346,'-14'8'2782,"-11"6"-1478,0 1 0,1 1 0,-35 31 0,51-41-1175,0 1-1,1 0 1,0 0-1,1 0 0,0 1 1,0 0-1,0 0 0,1 1 1,0-1-1,1 1 0,0 0 1,0 0-1,1 1 1,0-1-1,1 1 0,-2 14 1,4-23-127,1 0 0,-1 0 0,1 0 0,-1 0 0,1-1 0,-1 1 0,1 0 0,0 0 0,-1 0 0,1-1 0,0 1 0,0 0 0,-1-1 0,1 1 0,0-1 0,0 1 0,0-1 0,0 1 0,0-1 0,0 0 0,0 1 0,0-1 0,0 0 0,0 0 0,0 0 0,0 0 0,0 0 0,0 0 1,0 0-1,0 0 0,0 0 0,1 0 0,39-4 59,9-8-30,-38 8-62,0 0-1,0 1 1,0 1-1,0 0 1,0 1-1,0 0 1,1 1 0,-1 0-1,19 3 1,-29-2 26,0-1 0,0 0 1,0 1-1,0 0 0,0-1 0,0 1 1,0 0-1,0 0 0,-1 0 0,1 0 0,0 0 1,-1 1-1,1-1 0,0 1 0,-1-1 1,1 1-1,-1-1 0,0 1 0,0 0 1,0-1-1,0 1 0,0 0 0,0 0 1,0 0-1,0 0 0,-1 0 0,1 0 1,-1 0-1,1 0 0,-1 0 0,0 0 1,0 0-1,0 1 0,0-1 0,0 0 1,0 0-1,-2 4 0,1 0 85,-1 0-1,0 0 1,-1 0-1,1 0 1,-1-1-1,0 1 1,-1-1 0,1 1-1,-1-1 1,0 0-1,-7 6 1,-12 9 247,-1-2 1,0 0 0,-1-1-1,-2-2 1,1 0 0,-1-2-1,-44 14 1,70-26-363,0 0 1,-1-1-1,1 1 0,0-1 1,0 1-1,-1-1 0,1 0 0,0 1 1,-1-1-1,1 0 0,0 0 1,-1 0-1,1 0 0,0 0 1,-1-1-1,1 1 0,0 0 0,-1 0 1,1-1-1,0 1 0,0-1 1,-1 1-1,-1-2 0,3 1-66,0 0 0,0 0 0,-1-1 1,1 1-1,0 0 0,0 0 0,0 0 0,0-1 0,0 1 0,0 0 0,1 0 0,-1 0 0,0 0 0,0 0 0,1-1 0,-1 1 0,1 0 0,-1 0 0,1 0 0,1-1 1,7-13-1844,0 0 0,18-18 0,-23 28 1194,31-37-7135,2-1-5926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5.423"/>
    </inkml:context>
    <inkml:brush xml:id="br0">
      <inkml:brushProperty name="width" value="0.025" units="cm"/>
      <inkml:brushProperty name="height" value="0.025" units="cm"/>
      <inkml:brushProperty name="color" value="#004F8B"/>
    </inkml:brush>
  </inkml:definitions>
  <inkml:trace contextRef="#ctx0" brushRef="#br0">1 165 19474,'0'0'8798,"10"4"-8168,-8-2-581,0-1 1,1 0-1,-1 1 0,1-1 0,-1 0 0,1-1 1,-1 1-1,1 0 0,-1-1 0,1 1 1,0-1-1,-1 0 0,1 0 0,0 0 1,-1 0-1,1-1 0,-1 1 0,1-1 1,0 1-1,-1-1 0,1 0 0,-1 0 1,0 0-1,1 0 0,-1 0 0,0-1 1,1 1-1,-1-1 0,0 0 0,0 1 1,0-1-1,-1 0 0,1 0 0,0 0 1,-1 0-1,1-1 0,-1 1 0,0 0 1,2-3-1,2-4 109,-1-1 0,1 1 0,-1-1 0,-1 0 0,0 0-1,0 0 1,-1 0 0,-1 0 0,1-1 0,-2 1 0,1-12 0,-1 22-158,0-1 0,0 1 0,0 0 0,0-1 0,0 1 0,0 0 0,0-1 0,0 1 0,0-1 0,0 1 0,-1 0 0,1-1 0,0 1 0,0 0 0,0-1 0,0 1 0,0 0 0,-1-1 0,1 1 0,0 0 0,0-1 0,-1 1 0,1 0 0,0 0 0,0-1 0,-1 1 0,1 0 0,0 0 0,-1 0 0,1-1 0,0 1 0,-1 0 0,1 0 0,0 0 0,-1 0 0,1 0 0,-1 0 0,1 0 0,0 0 0,-1 0 0,1 0 0,0 0 0,-1 0 0,1 0 0,-1 0 0,1 0 0,0 0 0,-1 0 0,1 0 0,0 0 0,-1 0 0,1 1 0,0-1 0,-1 0 0,1 0 0,0 0 0,-1 1 0,1-1 0,0 0 0,0 0 0,-1 1 0,1-1 0,0 0 0,0 1 0,0-1 0,-1 0 0,1 1 0,0-1 0,0 1 0,-21 22 0,1 13 0,-23 55 0,37-76 0,0 1 0,1 0 0,1 0 0,1 0 0,0 1 0,0 24 0,3-38 0,0-1 0,0 0 0,1 1 0,-1-1 0,1 0 0,0 1 0,-1-1 0,1 0 0,0 0 0,1 0 0,-1 0 0,0 1 0,1-2 0,-1 1 0,1 0 0,-1 0 0,1 0 0,0-1 0,0 1 0,0-1 0,-1 1 0,2-1 0,-1 0 0,0 0 0,0 0 0,0 0 0,0 0 0,1 0 0,-1-1 0,0 1 0,1-1 0,3 1 0,10 1 0,1-1 0,0 0 0,28-2 0,-21-1 0,-21 3 0,1-1 0,-1 0 0,1 0 0,-1-1 0,1 1 0,-1-1 0,0 0 0,1 0 0,-1 0 0,0 0 0,1-1 0,-1 1 0,0-1 0,0 0 0,0 0 0,0 0 0,0 0 0,-1 0 0,1-1 0,-1 1 0,1-1 0,-1 1 0,0-1 0,0 0 0,0 0 0,-1 0 0,1 0 0,-1-1 0,1 1 0,-1 0 0,0-1 0,1-6 0,-1 2 0,-1 1 0,0-1 0,0 0 0,-1 1 0,0-1 0,0 0 0,0 1 0,-1-1 0,-1 1 0,1 0 0,-1 0 0,0 0 0,-1 0 0,-5-9 0,-10-10 0,0 1 0,-37-36 0,56 60 0,0 1 0,0 0 0,0-1 0,0 1 0,0 0 0,0-1 0,0 1 0,0 0 0,0-1 0,0 1 0,1 0 0,-1-1 0,0 1 0,0 0 0,0-1 0,1 1 0,-1 0 0,0 0 0,0-1 0,1 1 0,-1 0 0,0 0 0,0-1 0,1 1 0,-1 0 0,0 0 0,1 0 0,-1 0 0,0-1 0,1 1 0,-1 0 0,0 0 0,1 0 0,-1 0 0,1 0 0,-1 0 0,0 0 0,1 0 0,-1 0 0,0 0 0,1 0 0,-1 0 0,0 0 0,1 1 0,-1-1 0,0 0 0,1 0 0,31-3 0,-24 3 0,98-7-3371,46-4-5301,-114 5 2554</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5.812"/>
    </inkml:context>
    <inkml:brush xml:id="br0">
      <inkml:brushProperty name="width" value="0.025" units="cm"/>
      <inkml:brushProperty name="height" value="0.025" units="cm"/>
      <inkml:brushProperty name="color" value="#004F8B"/>
    </inkml:brush>
  </inkml:definitions>
  <inkml:trace contextRef="#ctx0" brushRef="#br0">208 1 18417,'0'0'2921,"-9"0"645,7 0-3438,-7 0 599,0 0 0,0 0 0,0 1 0,0 0 0,0 1 0,0 0 0,0 0 0,1 1 1,-17 7-1,19-7-658,-50 35 261,53-36-327,1 0 0,0 0 0,0 0 1,0 0-1,0 0 0,0 0 1,0 1-1,0-1 0,1 1 0,-1-1 1,1 1-1,0-1 0,0 1 0,0 0 1,0 0-1,0 0 0,1-1 0,-1 1 1,1 6-1,0-8-15,1 0 0,-1 0 1,1 0-1,0 0 0,0 0 0,0 0 1,-1 0-1,1 0 0,0 0 0,0-1 0,0 1 1,0 0-1,0-1 0,1 1 0,-1 0 0,0-1 1,0 1-1,0-1 0,0 0 0,1 1 1,-1-1-1,2 0 0,34 7-466,-31-6 389,14 1-234,0 0-224,-1 1 0,0 0-1,0 2 1,31 11 0,-47-15 565,0 0 0,0 0 1,0 0-1,-1 1 0,1-1 0,0 1 1,-1-1-1,0 1 0,1 0 0,-1 0 1,0 0-1,0 1 0,0-1 0,0 0 1,0 1-1,-1 0 0,1-1 1,-1 1-1,1 0 0,-1-1 0,0 1 1,0 0-1,-1 0 0,1 0 0,0 0 1,-1 0-1,0 0 0,0 0 1,0 0-1,0 0 0,0 0 0,0 0 1,-1 0-1,0 0 0,1 0 0,-1 0 1,-3 5-1,-1 3 243,-1 0 0,0 0 0,-1 0 0,0-1 0,-1-1 0,-9 11-1,-57 52 1103,67-66-1349,2-2-13,2 0-5,0 0 0,-1-1 1,1 0-1,-1 0 0,0 0 0,0 0 1,0-1-1,-1 0 0,1 0 0,-1 0 0,1 0 1,-10 2-1,14-5-73,-1 1 0,0-1 0,0 1 0,1-1 0,-1 1 0,0-1 0,1 0-1,-1 1 1,1-1 0,-1 0 0,1 0 0,-1 1 0,1-1 0,-1 0 0,1 0 0,0 0 0,-1 1 0,1-1 0,0 0 0,0 0 0,0 0 0,0 0 0,0 0 0,0 0-1,0 0 1,0 0 0,0 1 0,0-1 0,0 0 0,1-1 0,2-34-2872,8-13-1936,8-11-1948</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6.540"/>
    </inkml:context>
    <inkml:brush xml:id="br0">
      <inkml:brushProperty name="width" value="0.025" units="cm"/>
      <inkml:brushProperty name="height" value="0.025" units="cm"/>
      <inkml:brushProperty name="color" value="#004F8B"/>
    </inkml:brush>
  </inkml:definitions>
  <inkml:trace contextRef="#ctx0" brushRef="#br0">110 1 15695,'0'8'4185,"-3"50"229,-23 112-1,6-56-2883,-3 28-604,-15 125 678,42-251-1604,7-20 0,-8 2 0,-1-1 0,0 1 0,0-1 0,0 1 0,0-1 0,0 0 0,0 0 0,2-5 0,-2 0 0,0 0 0,0-1 0,-1 0 0,0 1 0,0-1 0,-1 0 0,0 1 0,-1-1 0,-2-14 0,-3-2 0,-19-47 0,24 68 0,11 6 0,12 10 0,-15-8 0,1 0 0,1 0 0,0-1 0,-1 1 0,1-2 0,0 1 0,0-2 0,0 1 0,1-1 0,-1 0 0,0-1 0,0 0 0,1-1 0,9-1 0,-14 1 0,0 0 0,-1-1 0,1 0 0,0 0 0,-1 0 0,1 0 0,-1-1 0,0 0 0,0 0 0,0 0 0,0 0 0,0 0 0,-1-1 0,0 0 0,1 0 0,-1 0 0,-1 0 0,1 0 0,-1 0 0,1-1 0,-1 1 0,0-1 0,-1 0 0,1 0 0,1-7 0,-1 0 0,-1 1 0,0-1 0,0 1 0,-1-1 0,-1 1 0,-3-20 0,4 29 0,-1-1 0,1 1 0,-1 0 0,0 0 0,1 0 0,-1 0 0,0-1 0,0 1 0,-1 0 0,1 1 0,0-1 0,-1 0 0,1 0 0,-1 0 0,1 1 0,-5-3 0,5 3 0,-1 1 0,0-1 0,0 1 0,0-1 0,0 1 0,0 0 0,0 0 0,0 0 0,0 0 0,0 0 0,0 1 0,0-1 0,0 1 0,0-1 0,0 1 0,1 0 0,-1-1 0,0 1 0,0 0 0,1 0 0,-1 0 0,0 1 0,-2 1 0,-7 7 0,0 1 0,0 0 0,1 1 0,0 0 0,1 1 0,1 0 0,0 0 0,0 1 0,2 0 0,0 0 0,0 0 0,1 1 0,1 0 0,-4 24 0,7-34 0,1-1 0,-1 1 0,1-1 0,0 1 0,0 0 0,1-1 0,-1 1 0,1-1 0,0 1 0,0-1 0,0 1 0,1-1 0,0 0 0,0 0 0,0 0 0,4 7 0,-2-8 0,-1 0 0,0 0 0,1 0 0,0-1 0,-1 1 0,1-1 0,0 0 0,0 0 0,0-1 0,0 1 0,1-1 0,-1 0 0,0 0 0,1 0 0,-1 0 0,0-1 0,7 0 0,-4 1 0,0 0 0,0-1 0,0 0 0,0 0 0,0-1 0,0 0 0,0 0 0,-1 0 0,1-1 0,0 0 0,-1-1 0,1 1 0,-1-1 0,0 0 0,0-1 0,0 1 0,0-1 0,-1-1 0,1 1 0,-1-1 0,0 0 0,-1 0 0,1 0 0,-1-1 0,0 1 0,6-12 0,0-1-688,-1-1 0,-1 0 0,0 0-1,-1-1 1,5-30 0,8-102-5833,-15 106 5427,-1 29-6215,-2 11 2884</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726"/>
    </inkml:context>
    <inkml:brush xml:id="br0">
      <inkml:brushProperty name="width" value="0.025" units="cm"/>
      <inkml:brushProperty name="height" value="0.025" units="cm"/>
    </inkml:brush>
  </inkml:definitions>
  <inkml:trace contextRef="#ctx0" brushRef="#br0">78 1 10954,'0'0'4068,"-29"65"-833,12-22-1249,3 2-769,4 0-160,2-5-160,8-5-256,0-9-513,9-12-416,6-12-3524,2-3-8648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7.070"/>
    </inkml:context>
    <inkml:brush xml:id="br0">
      <inkml:brushProperty name="width" value="0.025" units="cm"/>
      <inkml:brushProperty name="height" value="0.025" units="cm"/>
      <inkml:brushProperty name="color" value="#004F8B"/>
    </inkml:brush>
  </inkml:definitions>
  <inkml:trace contextRef="#ctx0" brushRef="#br0">140 0 16976,'0'0'7324,"0"14"-5631,-8 59-442,-3-1 0,-38 137 0,29-135-496,2 1 0,4 0 1,-5 82-1,19-152-755,0 0 0,0 0 0,0 0 0,1 1 0,-1-1 0,1 0 0,3 9 0,-3-14 0,-1 1 0,1 0 0,0 0 0,-1 0 0,1 0 0,0-1 0,-1 1 0,1 0 0,0-1 0,0 1 0,0 0 0,-1-1 0,1 1 0,0-1 0,0 1 0,0-1 0,0 0 0,0 1 0,0-1 0,0 0 0,0 0 0,0 0 0,0 0 0,0 0 0,0 0 0,0 0 0,0 0 0,0 0 0,0 0 0,0 0 0,0-1 0,0 1 0,0 0 0,0-1 0,0 1 0,0-1 0,0 1 0,0-1 0,0 1 0,0-1 0,-1 0 0,1 1 0,1-3 0,5-2 0,0-1 0,-1 0 0,0-1 0,0 0 0,0 0 0,-1 0 0,0 0 0,0-1 0,6-14 0,30-81 0,-18 22-739,25-159-1,9-33-375,-53 262 1748,-1 12-185,-2 27 46,-7 44-46,-10 15-351,-8 41 61,6 1 0,-3 136 0,21-260-147,0-1-1,1 0 1,-1 1 0,1-1-1,0 1 1,0-1 0,1 0-1,-1 0 1,3 4 0,-4-7-22,1 0 0,-1 0-1,1 0 1,0-1 0,-1 1 0,1 0 0,0-1 0,-1 1 0,1 0 0,0-1-1,0 1 1,0-1 0,0 1 0,-1-1 0,1 1 0,0-1 0,0 0 0,0 1-1,0-1 1,0 0 0,0 0 0,0 0 0,0 0 0,0 0 0,0 0 0,0 0-1,0 0 1,0 0 0,0 0 0,0-1 0,0 1 0,0 0 0,0-1 0,0 1 0,-1 0-1,1-1 1,0 1 0,0-1 0,0 0 0,0 1 0,-1-1 0,1 1 0,0-1-1,-1 0 1,1 0 0,-1 0 0,2 0 0,0-2-464,1 0 1,-1 0-1,0 0 0,0 0 1,0 0-1,0-1 0,0 1 1,1-4-1,12-53-10056,-8 12 1162</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7.600"/>
    </inkml:context>
    <inkml:brush xml:id="br0">
      <inkml:brushProperty name="width" value="0.025" units="cm"/>
      <inkml:brushProperty name="height" value="0.025" units="cm"/>
      <inkml:brushProperty name="color" value="#004F8B"/>
    </inkml:brush>
  </inkml:definitions>
  <inkml:trace contextRef="#ctx0" brushRef="#br0">25 117 12492,'0'0'2557,"-1"10"763,1 33-277,0-42-2898,0 0-1,0 0 0,0 0 1,-1 0-1,2 0 1,-1 0-1,0-1 0,0 1 1,0 0-1,0 0 1,1 0-1,-1 0 1,0 0-1,1 0 0,-1 0 1,0-1-1,1 1 1,-1 0-1,1 0 0,0 0 1,-1-1-1,1 1 1,0 0-1,-1-1 0,1 1 1,0-1-1,0 1 1,-1-1-1,1 1 0,0-1 1,0 1-1,0-1 1,0 0-1,0 0 0,0 1 1,-1-1-1,1 0 1,0 0-1,0 0 0,0 0 1,0 0-1,0 0 1,0 0-1,0 0 0,0 0 1,0-1-1,0 1 1,0 0-1,-1-1 0,1 1 1,1-1-1,3-1 245,-1 0 0,0 0-1,0 0 1,0-1-1,0 0 1,-1 1 0,7-7-1,-5 1-339,1 1 1,-2-1-1,1 0 0,-1-1 0,0 1 0,-1-1 0,0 1 0,0-1 0,-1 0 0,0 0 1,0-1-1,-1 1 0,-1 0 0,0-16 0,0 24-49,0 0 0,0 0 0,0 0 0,0 0 0,0 0 0,0 1 0,0-1 0,0 0 0,-1 0 0,1 0 0,0 1 0,0-1 0,-1 0 0,1 0 0,-1 1 0,1-1 0,-1 0 0,1 1 0,-1-1 0,1 0 0,-1 1 0,1-1 0,-1 1 0,0-1 0,0 1 0,1-1 0,-1 1 0,0-1 0,1 1 0,-1 0 0,0-1 0,0 1 0,0 0 0,0 0 0,1 0 0,-1 0 0,0 0 0,0 0 0,0 0 0,0 0 0,1 0 0,-1 0 0,0 0 0,0 0 0,0 0 0,0 1 0,-2 0 0,-1 0 0,1 0 0,0 1 0,1-1 0,-1 1 0,0 0 0,0 0 0,1 0 0,-1 0 0,1 0 0,-3 3 0,-5 9 0,1 1 0,0 0 0,1 1 0,1 0 0,1 0 0,0 0 0,1 1 0,0 0 0,2 0 0,0 0 0,1 0 0,1 0 0,0 19 0,1-34 0,0 0 0,0-1 0,0 1 0,0 0 0,0 0 0,1-1 0,-1 1 0,0 0 0,1-1 0,-1 1 0,1-1 0,0 1 0,-1-1 0,1 1 0,0-1 0,0 1 0,0-1 0,0 1 0,0-1 0,0 0 0,1 0 0,-1 0 0,0 0 0,3 2 0,-1-2 0,-1 0 0,1-1 0,0 1 0,0-1 0,-1 0 0,1 1 0,0-1 0,0 0 0,-1-1 0,1 1 0,0 0 0,-1-1 0,6-1 0,3-2 0,0 0 0,0-1 0,0 0 0,-1-1 0,1 0 0,9-9 0,34-33 0,-35 31 0,0 0 0,40-28 0,-59 45 0,1 0 0,-1 0 0,0-1 0,0 1 0,1 0 0,-1 0 0,0-1 0,0 1 0,1 0 0,-1 0 0,0 0 0,1 0 0,-1-1 0,0 1 0,1 0 0,-1 0 0,0 0 0,1 0 0,-1 0 0,0 0 0,1 0 0,-1 0 0,0 0 0,1 0 0,-1 0 0,0 0 0,1 0 0,-1 0 0,0 0 0,1 1 0,-1-1 0,0 0 0,1 0 0,-1 0 0,0 0 0,0 1 0,1-1 0,-1 0 0,0 0 0,1 1 0,-1-1 0,0 0 0,0 0 0,0 1 0,1-1 0,-1 1 0,-2 21 0,-15 27 0,10-32 0,0 0 0,2 1 0,0-1 0,0 1 0,-1 23 0,6-40 0,-1 0 0,1 0 0,0 0 0,0-1 0,0 1 0,0 0 0,1 0 0,-1 0 0,0 0 0,0-1 0,0 1 0,1 0 0,-1 0 0,0 0 0,1-1 0,-1 1 0,1 0 0,-1 0 0,1-1 0,-1 1 0,1 0 0,-1-1 0,1 1 0,0-1 0,-1 1 0,1-1 0,0 1 0,-1-1 0,3 1 0,-1 0 0,1 0 0,-1-1 0,1 0 0,-1 1 0,1-1 0,-1 0 0,1 0 0,0-1 0,-1 1 0,4-1 0,5-2 0,-1 0 0,1-1 0,-1 0 0,11-6 0,26-19 0,-33 20 0,1-1 0,0 2 0,0 0 0,1 1 0,32-11 0,-48 18 0,1 0 0,-1 0 0,1 0 0,-1 0 0,0 0 0,1 0 0,-1 0 0,1 0 0,-1 0 0,0 0 0,1 0 0,-1 0 0,0 0 0,1 0 0,-1 0 0,1 0 0,-1 1 0,0-1 0,1 0 0,-1 0 0,0 0 0,1 1 0,-1-1 0,0 0 0,1 0 0,-1 1 0,0-1 0,0 0 0,1 0 0,-1 1 0,0-1 0,0 0 0,0 1 0,1-1 0,-1 1 0,0-1 0,0 0 0,0 1 0,0-1 0,0 0 0,0 1 0,0-1 0,0 1 0,0-1 0,0 0 0,0 1 0,0-1 0,0 1 0,0-1 0,0 1 0,-6 22 0,-3-2-711,-1 1 1,-1-1-1,-17 24 1,-21 20-6607,31-47-9333</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284"/>
    </inkml:context>
    <inkml:brush xml:id="br0">
      <inkml:brushProperty name="width" value="0.025" units="cm"/>
      <inkml:brushProperty name="height" value="0.025" units="cm"/>
      <inkml:brushProperty name="color" value="#004F8B"/>
    </inkml:brush>
  </inkml:definitions>
  <inkml:trace contextRef="#ctx0" brushRef="#br0">1 329 11435,'6'-26'915,"-4"12"105,1-1 1,1 1-1,0 0 1,0 0-1,2 1 1,0-1-1,0 1 1,1 0-1,12-16 1,-19 28-938,1 1 0,-1-1 0,0 1 0,0-1 0,1 1-1,-1-1 1,0 1 0,1-1 0,-1 1 0,0-1 0,1 1 0,-1 0 0,1-1 0,-1 1 0,1-1 0,-1 1 0,1 0 0,-1 0 0,1-1 0,-1 1 0,1 0 0,0 0 0,-1 0 0,1-1 0,-1 1 0,1 0 0,-1 0 0,1 0 0,0 0 0,-1 0 0,1 0 0,-1 0 0,1 1 0,0-1 0,-1 0 0,1 0-1,-1 0 1,1 0 0,-1 1 0,1-1 0,-1 0 0,1 1 0,-1-1 0,1 0 0,-1 1 0,1-1 0,-1 0 0,1 1 0,-1 0 0,6 30 1406,-10 246 2192,-2-80-2824,5-196-856,1-1 0,0 1 0,0 0 0,0-1 0,0 1 0,-1-1 0,1 1 1,0 0-1,0-1 0,0 1 0,0-1 0,1 1 0,-1 0 0,0-1 0,0 1 0,0-1 1,0 1-1,1 0 0,-1-1 0,0 1 0,0-1 0,1 1 0,-1-1 0,0 1 0,1-1 1,-1 1-1,1-1 0,-1 1 0,1-1 0,-1 0 0,0 1 0,1-1 0,0 0 0,-1 1 1,1-1-1,-1 0 0,1 0 0,-1 1 0,1-1 0,0 0 0,0 0 0,1-1-1,0 0-1,0 1 0,0-2 0,0 1 0,0 0 1,0 0-1,0-1 0,0 1 0,-1-1 1,1 1-1,1-3 0,37-45 1,61-97 0,-54 75 0,-7 11 0,141-229 0,-169 261 0,-11 18-61,-5 10-272,-5 6-2059,-13 16-4645,-5 4-3351</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622"/>
    </inkml:context>
    <inkml:brush xml:id="br0">
      <inkml:brushProperty name="width" value="0.025" units="cm"/>
      <inkml:brushProperty name="height" value="0.025" units="cm"/>
      <inkml:brushProperty name="color" value="#004F8B"/>
    </inkml:brush>
  </inkml:definitions>
  <inkml:trace contextRef="#ctx0" brushRef="#br0">0 1 16720,'0'0'4580,"18"64"-2146,-6-31 449,8-5-673,2-3-1249,4-6-705,4-6-288,1-6-1217,1-7-1505,-5 0-1603,-1-18-2977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993"/>
    </inkml:context>
    <inkml:brush xml:id="br0">
      <inkml:brushProperty name="width" value="0.025" units="cm"/>
      <inkml:brushProperty name="height" value="0.025" units="cm"/>
      <inkml:brushProperty name="color" value="#004F8B"/>
    </inkml:brush>
  </inkml:definitions>
  <inkml:trace contextRef="#ctx0" brushRef="#br0">206 27 14862,'0'0'7276,"-9"3"-5829,-3 2-1090,0 0 0,0 2 1,1-1-1,0 2 0,0-1 0,1 2 0,0-1 0,0 1 1,1 1-1,-8 10 0,9-12 50,0 2-1,1-1 1,0 1 0,0 0-1,1 1 1,1-1 0,-1 1 0,2 0-1,0 1 1,-5 20 0,9-32-398,0 1 0,0-1 0,1 1 0,-1-1 0,0 1 1,0-1-1,1 0 0,-1 1 0,0-1 0,1 0 1,-1 1-1,0-1 0,1 0 0,-1 1 0,1-1 0,-1 0 1,0 0-1,1 0 0,-1 1 0,1-1 0,-1 0 0,1 0 1,-1 0-1,1 0 0,-1 0 0,1 0 0,-1 0 1,1 0-1,-1 0 0,1 0 0,-1 0 0,1 0 0,-1 0 1,1 0-1,-1 0 0,0-1 0,1 1 0,-1 0 0,1 0 1,-1-1-1,1 1 0,-1 0 0,1-1 0,24-10 73,4-8-61,-2-1-1,0-2 1,30-31-1,-33 29-103,1 1 0,1 1 0,43-27-1,-65 47 80,-1 0 0,1 0 0,0 0 0,-1 1 0,1-1 0,0 1 1,0 0-1,0 0 0,6 0 0,-9 1 1,0 0 0,0 0 0,0 0 0,-1 1 0,1-1 1,0 0-1,0 1 0,0-1 0,0 0 0,0 1 1,-1-1-1,1 1 0,0 0 0,0-1 0,-1 1 1,1 0-1,0-1 0,-1 1 0,1 0 0,-1-1 1,1 1-1,-1 0 0,1 0 0,-1 0 0,1 0 0,-1 0 1,0 0-1,1-1 0,-1 1 0,0 0 0,0 0 1,0 0-1,0 0 0,0 0 0,0 0 0,0 0 1,0 0-1,-1 1 0,0 22 115,-1-1 0,-2 1 0,-8 31 0,-5 31 134,17-86-246,0 0 0,0 1 0,0-1 0,-1 1 0,1-1 0,0 0 0,0 1 0,0-1 0,0 0 0,0 1 0,0-1 0,0 0 0,0 1 0,0-1 0,0 1 0,0-1 0,0 0 0,0 1 0,1-1 0,-1 0 0,0 1 0,0-1 0,0 0 0,0 1 0,1-1 0,-1 0 0,0 1 0,0-1 0,1 0 0,-1 0 0,0 1 0,0-1 0,1 0 0,-1 0 0,0 0 0,1 1 0,13-9 0,17-25 0,-27 29 0,23-28 0,-6 5 0,2 2 0,0 0 0,2 1 0,0 1 0,36-23 0,-60 45 0,0 0 0,0 1 0,0-1 0,0 0 0,0 1 0,0-1 0,0 1 0,0 0 0,0-1 0,0 1 0,0 0 0,0-1 0,0 1 0,0 0 0,0 0 0,0 0 0,0 0 0,0 0 0,0 0 0,0 0 0,1 0 0,-1 0 0,0 1 0,0-1 0,0 0 0,1 1 0,-1 0 0,0 1 0,-1-1 0,1 0 0,0 0 0,-1 0 0,1 1 0,-1-1 0,1 0 0,-1 1 0,0-1 0,1 0 0,-1 1 0,0-1 0,0 0 0,0 1 0,0-1 0,0 2 0,-2 8 0,1 0 0,-1 0 0,-7 20 0,-10 14 11,13-35-20,2 0 0,-1 0 1,1 1-1,1-1 0,0 1 1,0 0-1,0 12 0,17-30-3306,2-13-1719,4-6-2125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9.336"/>
    </inkml:context>
    <inkml:brush xml:id="br0">
      <inkml:brushProperty name="width" value="0.025" units="cm"/>
      <inkml:brushProperty name="height" value="0.025" units="cm"/>
      <inkml:brushProperty name="color" value="#004F8B"/>
    </inkml:brush>
  </inkml:definitions>
  <inkml:trace contextRef="#ctx0" brushRef="#br0">67 17 15855,'0'0'8381,"-4"11"-5920,-10 33-976,3-10-601,0 0 0,2 1 0,2 0 0,-3 38 0,9-73-882,1 1 0,0-1 0,0 0 0,0 1 0,0-1 0,0 1 0,0-1 0,0 0 0,0 1 0,0-1 0,0 1 0,1-1 0,-1 0 0,0 1 0,0-1 0,0 0 0,0 1 0,1-1 0,-1 0 0,0 1 0,0-1 0,0 0 0,1 1 0,-1-1 0,0 0 0,1 0 1,-1 1-1,0-1 0,1 0 0,-1 0 0,0 0 0,1 1 0,-1-1 0,0 0 0,1 0 0,0 0 0,15-6 49,15-21-12,43-67-39,-52 64 0,1 1 0,1 0 0,48-42 0,-72 70 0,0 1 0,1-1 0,-1 1 0,0-1 0,1 1 0,-1-1 0,1 1 0,-1 0 0,0-1 0,1 1 0,-1 0 0,1-1 0,-1 1 0,1 0 0,-1 0 0,1-1 0,-1 1 0,1 0 0,-1 0 0,1 0 0,-1 0 0,1-1 0,0 1 0,-1 0 0,1 0 0,-1 0 0,1 0 0,-1 1 0,1-1 0,-1 0 0,1 0 0,0 0 0,-1 0 0,1 0 0,-1 1 0,1-1 0,-1 0 0,1 1 0,-1-1 0,1 0 0,0 1 0,0 29 0,-18 41 0,17-70 0,-53 168 0,53-169 1,0 1-1,0-1 1,0 0 0,0 0 0,-1 1-1,1-1 1,0 0 0,0 0-1,0 1 1,0-1 0,0 0 0,0 1-1,0-1 1,0 0 0,0 1-1,0-1 1,0 0 0,0 0 0,0 1-1,0-1 1,0 0 0,0 1-1,0-1 1,1 0 0,-1 0-1,0 1 1,0-1 0,0 0 0,0 0-1,1 1 1,-1-1 0,0 0-1,0 0 1,0 0 0,1 1 0,-1-1-1,0 0 1,0 0 0,1 0-1,-1 0 1,0 0 0,0 1 0,1-1-1,-1 0 1,17-6-73,15-17-1393,22-33-9725,-25 23 695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9.878"/>
    </inkml:context>
    <inkml:brush xml:id="br0">
      <inkml:brushProperty name="width" value="0.025" units="cm"/>
      <inkml:brushProperty name="height" value="0.025" units="cm"/>
      <inkml:brushProperty name="color" value="#004F8B"/>
    </inkml:brush>
  </inkml:definitions>
  <inkml:trace contextRef="#ctx0" brushRef="#br0">0 147 23350,'0'0'8333,"12"7"-7393,41 19-796,-50-25-144,0 0 0,0-1 0,0 0 0,0 1 0,0-1 0,0-1 0,0 1 0,0 0 0,0-1 0,-1 1 0,1-1 0,0 0 0,0 0 0,0 0 0,0 0 0,-1-1 0,1 1 0,0-1 0,-1 0 0,0 1 0,1-1 0,2-4 0,4-2 0,-1-1 0,0 0 0,11-17 0,-16 21 0,0 0 0,0 0 0,0 0 0,-1-1 0,0 0 0,0 1 0,-1-1 0,1 0 0,-1 0 0,0 0 0,0-11 0,-1 16 0,-1-1 0,1 1 0,0 0 0,0-1 0,0 1 0,-1 0 0,1 0 0,-1-1 0,1 1 0,-1 0 0,1 0 0,-1 0 0,0 0 0,0 0 0,1-1 0,-1 2 0,0-1 0,0 0 0,0 0 0,0 0 0,0 0 0,-2 0 0,1 0 0,-1 0 0,1 1 0,-1-1 0,1 1 0,0 0 0,-1 0 0,1 0 0,-1 0 0,1 0 0,-1 1 0,1-1 0,-1 1 0,1-1 0,-1 1 0,1 0 0,-4 2 0,-1 1 0,0 1 0,-1-1 0,1 2 0,1-1 0,-1 1 0,1 0 0,0 0 0,1 1 0,-1-1 0,1 1 0,0 1 0,1-1 0,-5 12 0,2-5 0,1 0 0,0 0 0,1 0 0,1 1 0,0 0 0,-3 29 0,7-43 0,0 0 0,-1 0 0,1 1 0,0-1 0,0 0 0,0 0 0,0 1 0,0-1 0,1 0 0,-1 0 0,0 1 0,1-1 0,-1 0 0,1 0 0,-1 1 0,1-1 0,-1 0 0,1 0 0,0 0 0,-1 0 0,1 0 0,0 0 0,0 0 0,0 0 0,0 0 0,0-1 0,0 1 0,0 0 0,0-1 0,0 1 0,0 0 0,1-1 0,-1 1 0,0-1 0,0 0 0,0 1 0,1-1 0,-1 0 0,0 0 0,1 0 0,-1 0 0,0 0 0,0 0 0,1 0 0,-1 0 0,3-1 0,3-1 0,0 1 0,0-2 0,0 1 0,0-1 0,0 0 0,0 0 0,6-5 0,93-67 0,-67 45 0,2 1 0,54-27 0,-94 55 0,1 0 0,0-1 0,0 1 0,1 0 0,-1 1 0,0-1 0,0 0 0,0 1 0,1-1 0,-1 1 0,0 0 0,1-1 0,-1 1 0,0 0 0,0 1 0,4-1 0,-4 1 0,-1 1 0,0-1 0,0 0 0,-1 0 0,1 0 0,0 1 0,0-1 0,0 0 0,-1 1 0,1-1 0,-1 0 0,1 1 0,-1-1 0,0 1 0,1-1 0,-1 1 0,0-1 0,0 1 0,0-1 0,0 1 0,0-1 0,0 1 0,-1-1 0,0 3 0,-2 15 0,0 0 0,-2 0 0,-9 26 0,8-29 0,1-1 0,1 1 0,0 0 0,1 1 0,-2 24 0,5-41 0,0 1 0,0-1 0,0 1 0,0-1 0,0 1 0,0-1 0,0 1 0,1-1 0,-1 0 0,0 1 0,0-1 0,0 1 0,0-1 0,0 0 0,1 1 0,-1-1 0,0 1 0,0-1 0,1 0 0,-1 1 0,0-1 0,1 0 0,-1 1 0,0-1 0,1 0 0,-1 0 0,0 1 0,1-1 0,-1 0 0,1 0 0,-1 0 0,0 1 0,1-1 0,-1 0 0,1 0 0,-1 0 0,1 0 0,-1 0 0,1 0 0,24-7 0,20-21 0,35-36 0,-58 44 0,1 0 0,2 2 0,-1 1 0,49-25 0,-72 42 0,-1-1 0,1 1 0,0-1 0,0 1 0,-1-1 0,1 1 0,0 0 0,0-1 0,-1 1 0,1 0 0,0 0 0,0 0 0,0 0 0,0 0 0,-1 0 0,1 0 0,0 0 0,0 0 0,0 0 0,0 0 0,-1 0 0,1 1 0,0-1 0,0 0 0,0 1 0,-1-1 0,1 0 0,0 1 0,-1-1 0,1 1 0,0-1 0,-1 1 0,2 0 0,-1 1 0,-1 1 0,1-1 0,-1 0 0,0 0 0,1 0 0,-1 0 0,0 0 0,0 1 0,0-1 0,0 0 0,-1 0 0,0 4 0,-26 71 0,25-71 0,-18 38-3207,-3-4-5581,15-31-4713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30.220"/>
    </inkml:context>
    <inkml:brush xml:id="br0">
      <inkml:brushProperty name="width" value="0.025" units="cm"/>
      <inkml:brushProperty name="height" value="0.025" units="cm"/>
      <inkml:brushProperty name="color" value="#004F8B"/>
    </inkml:brush>
  </inkml:definitions>
  <inkml:trace contextRef="#ctx0" brushRef="#br0">0 134 20211,'0'0'8488,"56"-62"-7687,8 44-128,19 3-545,10 2-833,5 1-2818,7-1-4261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29.712"/>
    </inkml:context>
    <inkml:brush xml:id="br0">
      <inkml:brushProperty name="width" value="0.025" units="cm"/>
      <inkml:brushProperty name="height" value="0.025" units="cm"/>
    </inkml:brush>
  </inkml:definitions>
  <inkml:trace contextRef="#ctx0" brushRef="#br0">7348 793 15599,'-401'-89'2703,"-10"-3"-2635,8-31-26,189 41-36,-323-114-154,382 147-790,-246-43 0,206 64 922,-2 9-1,0 8 1,-1 9-1,1 8 0,0 9 1,1 9-1,1 8 1,1 9-1,-211 74 1,165-29 891,-309 158 1,373-151-243,4 9 1,-204 157-1,271-173-512,3 3 0,4 5 1,5 5-1,3 3 0,6 4 0,-136 223 0,166-231-129,4 2 0,4 2-1,5 3 1,5 0 0,4 3 0,5 0 0,5 2-1,-15 204 1,33-122-14,8 1-1,52 331 0,-2-234-191,102 309 0,-75-347 136,11-4 1,11-5 0,11-4-1,9-5 1,11-6-1,10-6 1,292 346-1,-223-336 95,10-9-1,9-10 0,10-10 0,8-11 0,8-11 0,8-11 0,535 250 0,-580-327-32,4-10 0,3-9 0,3-11 0,3-10 0,251 24 1,-272-57 11,1-10 0,0-9 0,0-9 1,0-10-1,392-84 0,-356 38 13,-3-12 0,372-166 0,-440 155-18,-4-7-1,-4-8 1,301-236-1,-363 244-81,-4-5-1,-4-4 0,-5-4 0,-5-5 0,-5-4 0,76-134 1,-100 139 71,-5-2 1,-6-3 0,-4-2 0,-5-2 0,-6-2 0,-5-1 0,17-146 0,-30 71 182,-8 0-1,-9 0 1,-8 0-1,-48-288 1,-14 124 578,-169-523 1,112 515-66,-325-667 0,320 794-158,-10 6-1,-11 6 0,-273-319 0,320 433-441,-5 6 0,-5 4 0,-5 5 0,-259-169 0,274 210-418,-2 4-1,-3 5 1,-1 5 0,-3 5-1,-2 4 1,0 6-1,-126-17 1,62 26-1995,-2 9 1,-279 13 0,11 33-5627,447-32 7913</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41.707"/>
    </inkml:context>
    <inkml:brush xml:id="br0">
      <inkml:brushProperty name="width" value="0.025" units="cm"/>
      <inkml:brushProperty name="height" value="0.025" units="cm"/>
    </inkml:brush>
  </inkml:definitions>
  <inkml:trace contextRef="#ctx0" brushRef="#br0">120 12 9225,'0'0'1409,"-8"-4"-768,4 3-604,2 0 113,0 0 1,0 0-1,-1 0 0,1 0 0,-1 1 0,1-1 0,-1 1 0,1-1 0,-1 1 0,-2 0 1,4 1-45,0-1 1,0 0 0,0 1-1,0 0 1,0-1 0,0 1 0,0 0-1,0-1 1,0 1 0,0 0-1,0 0 1,0 0 0,0 0-1,1 0 1,-1 0 0,0 0 0,1 0-1,-1 0 1,1 0 0,-1 1-1,1-1 1,-1 0 0,1 0-1,0 0 1,0 1 0,0-1 0,0 0-1,-1 0 1,2 2 0,-3 11 379,1-1 0,1 1 0,0 0 1,1-1-1,0 1 0,7 26 1,-8-37-473,1-1 0,-1 1 1,1-1-1,0 1 0,0-1 1,0 1-1,0-1 0,0 1 1,1-1-1,-1 0 0,1 0 0,-1 1 1,1-1-1,0 0 0,0-1 1,0 1-1,0 0 0,0 0 1,0-1-1,1 1 0,-1-1 1,0 0-1,1 0 0,-1 0 1,1 0-1,-1 0 0,1 0 1,0-1-1,-1 1 0,1-1 1,0 0-1,-1 0 0,1 0 1,0 0-1,-1 0 0,1-1 1,0 1-1,-1-1 0,1 0 1,0 1-1,-1-1 0,5-2 0,-4 0 128,1 0 0,0 1 0,-1-1 0,0 0 0,1-1 0,-1 1 0,-1-1 0,1 1 0,0-1 0,-1 0 0,0 0 0,0 0-1,0 0 1,1-5 0,-2 6-41,0 0-1,0 0 1,0 0-1,0 0 1,-1 0-1,0 0 1,1 0-1,-1 0 1,-1-6-1,1 8-70,0 0 0,-1 0 0,1 0 0,0-1 0,-1 1 0,1 0 0,-1 0-1,0 0 1,1 0 0,-1 0 0,0 0 0,1 0 0,-1 0 0,0 0 0,0 0-1,0 1 1,0-1 0,0 0 0,0 1 0,0-1 0,0 0 0,0 1 0,0-1 0,-2 0-1,-2 0-4,-1 0 0,0 1 0,1-1 0,-1 1 0,0 0-1,1 0 1,-1 1 0,0 0 0,1 0 0,-1 0 0,1 0 0,0 1-1,-1 0 1,1 0 0,0 1 0,0-1 0,0 1 0,0 0-1,1 1 1,-1-1 0,-5 6 0,4-4 21,1 1-1,-1-1 1,1 1-1,0 0 1,0 0-1,1 1 1,0 0 0,0-1-1,0 1 1,1 1-1,0-1 1,0 0 0,1 1-1,0-1 1,-1 9-1,3-15-45,0 0 0,0 0 0,0 0 0,0 0 0,0 0 0,0 0 0,1 0 0,-1 0 0,0 0 0,0 0 0,1 0 0,-1-1 0,1 1 0,-1 0 0,1 0 0,-1 0 0,1-1 0,-1 1 0,1 0 0,0 0 0,-1-1 0,1 1 0,0-1 0,0 1 0,-1 0 0,1-1 0,0 0 0,0 1 0,0-1 0,0 1 0,0-1 0,-1 0 0,1 0 0,0 1-1,0-1 1,0 0 0,0 0 0,0 0 0,0 0 0,0 0 0,0 0 0,0-1 0,0 1 0,0 0 0,0 0 0,1-1 0,4-1 6,0 1-1,0-1 1,0 0-1,-1 0 1,1 0-1,8-6 1,-3 0 69,0 0 0,-1 0 0,0 0 0,-1-2 0,1 1 0,-2-1 1,0 0-1,0-1 0,0 0 0,-2 0 0,1-1 0,-1 0 0,7-21 0,-13 33-40,0-1-1,0 1 1,1-1-1,-1 0 0,0 1 1,0-1-1,0 1 1,0-1-1,0 0 1,0 1-1,0-1 1,0 1-1,0-1 0,0 0 1,0 1-1,0-1 1,0 1-1,-1-1 1,1 0-1,0 1 0,0-1 1,-1 1-1,1-1 1,0 1-1,-1-1 1,1 1-1,0-1 0,-1 1 1,1 0-1,-1-1 1,1 1-1,-1-1 1,1 1-1,-1 0 0,1-1 1,-1 1-1,1 0 1,-1 0-1,0 0 1,1-1-1,-1 1 0,1 0 1,-1 0-1,0 0 1,1 0-1,-1 0 1,1 0-1,-1 0 0,0 0 1,1 0-1,-1 0 1,1 0-1,-1 1 1,0-1-1,1 0 0,-1 0 1,1 1-1,-1-1 1,0 1-1,-35 17 735,-25 42 197,55-54-794,1 0 0,0 0 0,1 1 0,0 0 0,0 0 0,0 0 0,1 0 0,-5 13 0,39-62 10,-27 35-260,1-2 121,1 1 0,0-1 0,0 1 0,8-8 0,-13 15-105,-1 0 1,1 1 0,0-1-1,-1 0 1,1 0-1,0 1 1,0-1-1,0 0 1,0 1-1,0-1 1,0 1-1,-1-1 1,1 1-1,0-1 1,1 1 0,-1 0-1,0 0 1,0-1-1,0 1 1,0 0-1,0 0 1,0 0-1,0 0 1,0 0-1,0 0 1,0 1-1,0-1 1,0 0 0,0 0-1,0 1 1,0-1-1,0 1 1,0-1-1,0 1 1,0-1-1,0 1 1,0-1-1,0 1 1,-1 0-1,1 0 1,0-1 0,0 1-1,-1 0 1,1 0-1,0 0 1,-1 0-1,1 0 1,-1 0-1,1 1 1,3 8-1348,-1 0 0,0 0 0,0 0 0,2 21 0,-3-21-88,5 36-8512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3.211"/>
    </inkml:context>
    <inkml:brush xml:id="br0">
      <inkml:brushProperty name="width" value="0.025" units="cm"/>
      <inkml:brushProperty name="height" value="0.025" units="cm"/>
    </inkml:brush>
  </inkml:definitions>
  <inkml:trace contextRef="#ctx0" brushRef="#br0">331 1 8648,'0'0'15273,"-8"10"-14531,-116 149 61,-31 40-837,136-182-2042,3-14-4048,7-5-186</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15.116"/>
    </inkml:context>
    <inkml:brush xml:id="br0">
      <inkml:brushProperty name="width" value="0.025" units="cm"/>
      <inkml:brushProperty name="height" value="0.025" units="cm"/>
    </inkml:brush>
  </inkml:definitions>
  <inkml:trace contextRef="#ctx0" brushRef="#br0">389 637 2050,'-44'-54'1385,"4"-2"1,1-2-1,-49-102 0,78 141-445,-59-88 442,53 87-304,2-2-1,0 0 1,1-1-1,1 0 1,-16-46-1,26 66 703,2 5-697,3 16-348,7 25-350,25 80 186,5-2 0,6-2 0,97 181 0,159 168 321,-266-410-855,-2 1 0,32 79 0,-33-66 36,49 79-1,-40-85-30,19 27 129,-4 2 0,54 126 0,-51-86 179,153 252 0,-184-347-300,2-1 0,1-2 0,52 46 1,20 22 201,1 8-74,5-5 0,166 127 0,-146-134-225,362 251 996,188 48-239,-200-148-421,-199-130-249,146 68 261,-192-99 10,-39-17 174,-127-46-389,-42-19-31,0 2 0,-1 1 0,0 0 0,0 3 0,27 20 0,-53-35-145,0 0 0,0 0 0,0 0 0,0 0 0,0 0 0,-1 0 0,1 0 0,0 0 0,0 0 0,0 0 0,0 0 0,0 0 0,0 0 0,0 0 0,0 0 0,-1 0 0,1 0 0,0 0 0,0 1 0,0-1 0,0 0 0,0 0 0,0 0 0,0 0 0,0 0 0,0 0 0,0 0 0,0 0 0,0 1 0,0-1 0,0 0 0,0 0 0,0 0 0,0 0 0,0 0 0,0 0 0,0 1 0,0-1 0,0 0 0,0 0 0,0 0 0,0 0 0,0 0 1,0 0-1,0 0 0,0 1 0,0-1 0,0 0 0,0 0 0,0 0 0,0 0 0,0 0 0,0 0 0,0 0 0,1 0 0,-1 0 0,0 1 0,0-1 0,0 0 0,0 0 0,0 0 0,0 0 0,0 0 0,1 0 0,-15 0-5135,10 0 2731,-18 0-10622</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17.323"/>
    </inkml:context>
    <inkml:brush xml:id="br0">
      <inkml:brushProperty name="width" value="0.025" units="cm"/>
      <inkml:brushProperty name="height" value="0.025" units="cm"/>
    </inkml:brush>
  </inkml:definitions>
  <inkml:trace contextRef="#ctx0" brushRef="#br0">15 124 9417,'0'0'19378,"1"9"-18801,3 26-59,2-21 347,1-18-78,2-15 48,-7 6-737,-1-1-1,0 1 1,-2-19-1,1 32-97,0 0 0,0 1 0,0-1 0,0 0 0,0 1 0,-1-1 0,1 0 0,0 0 0,0 1 0,0-1 0,-1 0 0,1 0 0,0 1 0,0-1 0,-1 0 0,1 0 0,0 0 0,0 0 0,-1 1 0,1-1 0,0 0 0,-1 0 0,1 0 0,0 0 0,-1 0 0,1 0 0,0 0 0,-1 0 0,1 0 0,0 0 0,-1 0 0,1 0 0,0 0 0,-1 0 0,1 0 0,0 0 0,0 0 0,-1 0 0,1 0 0,0-1 0,-1 1 0,1 0 0,0 0 0,0 0 0,-1-1 0,1 1 0,0 0 0,0 0 0,-1 0 0,1-1 0,0 1 0,0 0 0,0-1 0,-1 1 0,1 0 0,0 0 0,0-1 0,0 1 0,0 0 0,0-1 0,0 1 0,0 0 0,0-1 0,0 1 0,0 0 0,0-1 0,0 1 0,0 0 0,0-1 0,-15 22 0,11-8 0,1 0 0,0 0 0,1-1 0,1 2 0,0-1 0,0 15 0,1-28 0,0 1 0,0 0 0,0 0 0,0 0 0,-1 0 0,1 0 0,0-1 0,1 1 0,-1 0 0,0 0 0,0 0 0,0 0 0,0-1 0,1 1 0,-1 0 0,0 0 0,1 0 0,-1-1 0,1 1 0,-1 0 0,1 0 0,-1-1 0,1 1 0,-1 0 0,1-1 0,0 1 0,-1-1 0,1 1 0,0-1 0,0 1 0,-1-1 0,1 0 0,0 1 0,0-1 0,0 0 0,-1 1 0,1-1 0,0 0 0,0 0 0,0 0 0,0 0 0,-1 0 0,1 0 0,0 0 0,0 0 0,0 0 0,0 0 0,0-1 0,-1 1 0,1 0 0,0 0 0,0-1 0,0 1 0,-1-1 0,1 1 0,1-2 0,3 0 0,0-1 0,-1 0 0,1 0 0,-1 0 0,0-1 0,0 1 0,0-1 0,4-5 0,-2 1 0,0-2 0,0 1 0,-1-1 0,0 1 0,0-1 0,-1-1 0,-1 1 0,0-1 0,0 1 0,-1-1 0,0 0 0,-1 0 0,0-17 0,-1 26 0,0 1 0,0-1 0,0 1 0,0-1 0,-1 1 0,1-1 0,-1 1 0,1-1 0,-1 1 0,1-1 0,-1 1 0,0 0 0,1-1 0,-1 1 0,0 0 0,0 0 0,0 0 0,0 0 0,0-1 0,0 1 0,-1 1 0,1-1 0,0 0 0,0 0 0,-1 0 0,1 1 0,0-1 0,-1 0 0,1 1 0,-1 0 0,1-1 0,-1 1 0,1 0 0,-1-1 0,-2 1 0,2 0 0,-1 1 0,1-1 0,-1 0 0,1 1 0,0 0 0,-1-1 0,1 1 0,0 0 0,0 0 0,0 0 0,0 0 0,0 1 0,0-1 0,0 0 0,0 1 0,0 0 0,0-1 0,1 1 0,-1 0 0,1 0 0,-1 0 0,-1 3 0,-3 8 0,1 1 0,0 0 0,1 0 0,1 0 0,0 0 0,1 1 0,0-1 0,1 19 0,1-33 0,-1 0 0,1 1 0,0-1 0,0 0 0,0 0 0,0 1 0,0-1 0,0 0 0,0 1 0,0-1 0,0 0 0,0 0 0,0 1 0,0-1 0,1 0 0,-1 0 0,0 1 0,0-1 0,0 0 0,0 0 0,0 1 0,0-1 0,1 0 0,-1 0 0,0 0 0,0 1 0,0-1 0,0 0 0,1 0 0,-1 0 0,0 0 0,0 1 0,1-1 0,-1 0 0,0 0 0,0 0 0,1 0 0,-1 0 0,0 0 0,0 0 0,1 0 0,-1 0 0,0 0 0,0 0 0,1 0 0,14-8 0,10-19 0,-18 19 0,-1 0 0,0 0 0,-1 0 0,0-1 0,0 0 0,-1-1 0,0 1 0,0 0 0,-1-1 0,-1 0 0,3-19 0,-5 29 0,1 0 0,-1-1 0,0 1 0,0 0 0,0-1 0,0 1 0,0 0 0,0-1 0,0 1 0,0 0 0,0-1 0,0 1 0,0 0 0,0-1 0,-1 1 0,1 0 0,0-1 0,0 1 0,0 0 0,0-1 0,-1 1 0,1 0 0,0-1 0,0 1 0,0 0 0,-1 0 0,1-1 0,0 1 0,0 0 0,-1 0 0,1 0 0,0-1 0,-1 1 0,1 0 0,0 0 0,-1 0 0,1 0 0,0 0 0,-1 0 0,-14 8 0,-10 20 0,18-15-251,1 0 0,1 1 0,0-1 0,0 1 1,2 0-1,-5 28 0,4 44-4725</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3.310"/>
    </inkml:context>
    <inkml:brush xml:id="br0">
      <inkml:brushProperty name="width" value="0.025" units="cm"/>
      <inkml:brushProperty name="height" value="0.025" units="cm"/>
    </inkml:brush>
  </inkml:definitions>
  <inkml:trace contextRef="#ctx0" brushRef="#br0">78 931 6822,'0'0'4837,"-51"48"-3908,34-34 128,7-7 737,14-13-705,24-23-705,13-16-32,15-19-159,19-19-129,14-13-32,15-15-64,8-2 96,0 2-128,1 6-161,-5 14-1761,-16 10-1056,-15 17-1891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3.651"/>
    </inkml:context>
    <inkml:brush xml:id="br0">
      <inkml:brushProperty name="width" value="0.025" units="cm"/>
      <inkml:brushProperty name="height" value="0.025" units="cm"/>
    </inkml:brush>
  </inkml:definitions>
  <inkml:trace contextRef="#ctx0" brushRef="#br0">0 958 5029,'0'0'5093,"93"-31"-3492,-29-32-608,12-17-609,12-9-223,9-10-65,6-1-96,5 0-64,-4 5-129,-2 7-351,-4 9-1410,-11 7-1409,-12 11-2018</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013"/>
    </inkml:context>
    <inkml:brush xml:id="br0">
      <inkml:brushProperty name="width" value="0.025" units="cm"/>
      <inkml:brushProperty name="height" value="0.025" units="cm"/>
    </inkml:brush>
  </inkml:definitions>
  <inkml:trace contextRef="#ctx0" brushRef="#br0">1 1071 6438,'0'0'1602,"64"-50"-1154,-6-5 353,17-19-97,14-16 482,17-15-129,12-10-257,4-3-255,3 2-449,-3 3-32,-12 14-480,-17 21-898,-24 20-2561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353"/>
    </inkml:context>
    <inkml:brush xml:id="br0">
      <inkml:brushProperty name="width" value="0.025" units="cm"/>
      <inkml:brushProperty name="height" value="0.025" units="cm"/>
    </inkml:brush>
  </inkml:definitions>
  <inkml:trace contextRef="#ctx0" brushRef="#br0">1 1067 10922,'0'0'1089,"80"-111"-768,-21 26-161,17-22 32,12-13-96,12-7-64,8-1-32,0 6-64,-6 17-1153,-9 16-1217,-14 17-2371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710"/>
    </inkml:context>
    <inkml:brush xml:id="br0">
      <inkml:brushProperty name="width" value="0.025" units="cm"/>
      <inkml:brushProperty name="height" value="0.025" units="cm"/>
    </inkml:brush>
  </inkml:definitions>
  <inkml:trace contextRef="#ctx0" brushRef="#br0">1 906 18866,'0'0'-320,"54"-18"-1,-3-22 257,15-19 64,14-18-96,9-18 128,6-12-160,8-12-609,4-7 161,4-4-1122,3-4-2242</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4.181"/>
    </inkml:context>
    <inkml:brush xml:id="br0">
      <inkml:brushProperty name="width" value="0.025" units="cm"/>
      <inkml:brushProperty name="height" value="0.025" units="cm"/>
    </inkml:brush>
  </inkml:definitions>
  <inkml:trace contextRef="#ctx0" brushRef="#br0">0 0 3908,'0'0'-801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5.586"/>
    </inkml:context>
    <inkml:brush xml:id="br0">
      <inkml:brushProperty name="width" value="0.025" units="cm"/>
      <inkml:brushProperty name="height" value="0.025" units="cm"/>
    </inkml:brush>
  </inkml:definitions>
  <inkml:trace contextRef="#ctx0" brushRef="#br0">0 0 9385,'11'1'64,"64"4"39,146 32 1,-29-2 63,652 47 3906,-558-67-2984,1176 54 1488,-1-37-1567,-852-31-817,1529-24 1611,-2073 20-1792,315-17 30,-6-31 320,-346 46-284,-17 4-2,0-1 1,0 0-1,0-1 0,0-1 0,-1 1 0,1-1 0,-1-1 0,12-7 1,-22 12-81,0 0 1,0 0-1,-1 0 1,1 1 0,0-1-1,-1 0 1,1 0 0,0 0-1,0 0 1,-1 0 0,1 0-1,0 0 1,0 0-1,-1 0 1,1 0 0,0 0-1,-1 0 1,1-1 0,0 1-1,0 0 1,-1 0 0,1 0-1,0 0 1,0 0-1,-1 0 1,1-1 0,0 1-1,0 0 1,0 0 0,-1 0-1,1-1 1,0 1 0,0 0-1,0 0 1,0-1-1,0 1 1,-1 0 0,1 0-1,0-1 1,0 1 0,0 0-1,0 0 1,0-1 0,0 1-1,0 0 1,0 0-1,0-1 1,0 1 0,0 0-1,0-1 1,0 1 0,0 0-1,0 0 1,0-1-1,0 1 1,0 0 0,1 0-1,-1-1 1,0 1 0,0 0-1,0 0 1,0-1 0,0 1-1,1 0 1,-1 0-1,0 0 1,0-1 0,1 1-1,-1 0 1,-27-2-1183,24 2 894,-47-3-3883,-9-1-3197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8.883"/>
    </inkml:context>
    <inkml:brush xml:id="br0">
      <inkml:brushProperty name="width" value="0.025" units="cm"/>
      <inkml:brushProperty name="height" value="0.025" units="cm"/>
    </inkml:brush>
  </inkml:definitions>
  <inkml:trace contextRef="#ctx0" brushRef="#br0">1 19 8648,'0'0'7223,"18"-3"-6257,122-9 680,217 8 0,-284 5-1516,552 25 290,47 0-274,497-43 263,-128 0-87,-343 29-256,-173-1 7,-499-9-12,-20-2 0,1 1 1,-1 0 0,0-1 0,0-1 0,1 1 0,-1-1 0,9-2-1,-14 3-60,-1 0 0,0 0 0,0 0 0,0-1 0,0 1 0,1 0 0,-1 0 0,0-1 0,0 1 0,0 0 0,0 0 0,0-1 0,0 1 0,0 0-1,1-1 1,-1 1 0,0 0 0,0 0 0,0-1 0,0 1 0,0 0 0,0 0 0,-1-1 0,1 1 0,0 0 0,0-1 0,0 1 0,0 0 0,0 0 0,0-1 0,0 1-1,-1 0 1,1 0 0,0-1 0,0 1 0,0 0 0,0 0 0,-1 0 0,1-1 0,0 1 0,0 0 0,-1 0 0,1 0 0,0 0 0,0 0 0,-1-1 0,1 1-1,0 0 1,0 0 0,-1 0 0,1 0 0,0 0 0,-1 0 0,1 0 0,0 0 0,0 0 0,-1 0 0,1 0 0,-17-8-1108,1 0-1402,5-4-1831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3.569"/>
    </inkml:context>
    <inkml:brush xml:id="br0">
      <inkml:brushProperty name="width" value="0.025" units="cm"/>
      <inkml:brushProperty name="height" value="0.025" units="cm"/>
    </inkml:brush>
  </inkml:definitions>
  <inkml:trace contextRef="#ctx0" brushRef="#br0">1 0 15791,'0'0'3619,"56"23"-832,-20-9-1089,6 2-321,9 0-736,4 1-545,0 0-993,-2-4-3011,-9-7-6438</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19.865"/>
    </inkml:context>
    <inkml:brush xml:id="br0">
      <inkml:brushProperty name="width" value="0.025" units="cm"/>
      <inkml:brushProperty name="height" value="0.025" units="cm"/>
    </inkml:brush>
  </inkml:definitions>
  <inkml:trace contextRef="#ctx0" brushRef="#br0">1 0 6438,'0'0'6913,"8"1"-6464,11 1-217,-1 1 1,0 0 0,0 2-1,0 0 1,0 1-1,26 13 1,-14-5 256,1-1 0,0-2 0,1-1 0,0-2 0,45 7-1,4 1-42,34 7-91,1-5-1,0-6 1,129-2-1,350-35 25,-503 19-382,319-16 256,175-12 70,846 15 473,-1050 33-813,517 0 520,-515-51-500,41-1 495,-322 37 2663,-111 2-2658,0 0 0,1 1 0,-1-1 0,-13 6 0,-16 4-664,12-7-358,-41 7-1608,25-15-4612,28-3 1038</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4.521"/>
    </inkml:context>
    <inkml:brush xml:id="br0">
      <inkml:brushProperty name="width" value="0.025" units="cm"/>
      <inkml:brushProperty name="height" value="0.025" units="cm"/>
    </inkml:brush>
  </inkml:definitions>
  <inkml:trace contextRef="#ctx0" brushRef="#br0">15 2 16143,'0'0'2605,"2"11"-1836,2 8-357,1 1 0,1-2 0,1 1 0,1-1 0,11 19 0,60 100 1470,-53-96-1746,-10-14 13,75 114 161,-77-121-141,1-1-1,1-1 1,0-1 0,35 28-1,-51-44-104,0-1-1,0 0 1,0 0-1,0 1 1,0-1-1,0 0 1,1 1 0,-1-1-1,0 0 1,0 0-1,0 0 1,1 1-1,-1-1 1,0 0-1,0 0 1,1 0-1,-1 1 1,0-1-1,0 0 1,1 0-1,-1 0 1,0 0-1,1 0 1,-1 0 0,0 0-1,1 0 1,-1 0-1,0 0 1,0 0-1,1 0 1,-1 0-1,0 0 1,1 0-1,-1 0 1,0 0-1,1 0 1,-1 0-1,0 0 1,0 0 0,1 0-1,-1-1 1,0 1-1,0 0 1,1 0-1,-1 0 1,0 0-1,0-1 1,1 1-1,-1 0 1,0 0-1,0-1 1,0 1-1,1 0 1,-1 0-1,0-1 1,-5-25 1316,-18-30-654,-27-51-256,-51-98-256,83 173-284,-2 0-1,-2 2 0,0 0 1,-28-26-1,47 52 65,-1 0-1,0 1 0,1 0 0,-2-1 1,1 2-1,0-1 0,0 0 0,-1 1 1,0 0-1,-7-3 0,11 5 4,0 0 0,0 0 0,0 0 0,0 0 0,0 0 0,0 0 0,0 0 0,0 0 0,0 0 0,0 0 0,0 0 0,0 1 0,0-1 0,0 1 0,0-1-1,0 0 1,0 1 0,0-1 0,0 1 0,-1 1 0,1-1-2,0 1 0,-1-1 0,1 1 0,0 0 0,0 0 0,1 0 0,-1-1 0,0 1 0,1 0 0,-1 0 0,1 0 0,-1 0 0,1 0 0,0 3 0,-1 14-7,2 0 0,0 0 0,1-1 0,1 1 0,1 0 0,1-1 1,0 0-1,1 0 0,1-1 0,18 33 0,-8-20-2,1-1 0,1 0 1,2-1-1,1-2 0,28 28 0,-41-46 34,1 0-1,0-1 1,0 1-1,14 6 1,-21-12-11,0-1 0,-1 0 0,1 0 0,0 0 0,0 0 1,0-1-1,-1 1 0,1-1 0,0 1 0,5-1 0,-7 0-4,0-1-1,1 1 0,-1 0 1,0-1-1,0 1 0,0 0 1,0-1-1,0 0 0,0 1 1,0-1-1,0 0 0,0 1 1,0-1-1,0 0 0,-1 0 1,1 0-1,0 1 0,0-1 1,-1 0-1,1 0 0,-1 0 1,1 0-1,-1-1 0,1 1 1,-1 0-1,1-2 0,1-8 71,0 0-1,-1-1 1,0 1-1,-1 0 0,-1 0 1,1-1-1,-2 1 1,1 0-1,-2 0 1,1 0-1,-1 0 1,-8-16-1,-3-7-3,-2 2-1,-31-48 1,31 55-55,-1 1 0,-32-36 0,45 55-15,0 1 0,-1-1 0,1 1 0,-1 0 0,0 0 1,0 0-1,-1 1 0,1 0 0,0 0 0,-1 0 0,0 1 0,0-1 0,0 1 0,0 1 0,0-1 0,0 1 0,0 0 0,-1 1 0,-6-1 0,11 2-6,-1 0 0,1 0-1,0 1 1,0-1 0,0 0-1,0 1 1,0-1 0,0 1-1,0-1 1,0 1-1,1 0 1,-1 0 0,0 0-1,1 0 1,0 0 0,-1 0-1,1 0 1,0 1 0,0-1-1,1 0 1,-1 1 0,0-1-1,1 1 1,-1-1 0,1 1-1,0-1 1,0 1-1,0 2 1,-2 12-16,2-1 0,2 32-1,0-35 16,1-1-1,0 0 1,0 0-1,1 0 1,0 0-1,2 0 1,-1-1-1,1 0 0,1 0 1,0 0-1,0-1 1,1 0-1,0 0 1,15 12-1,-19-18 7,1 0 0,-1 0 1,1-1-1,0 1 0,0-1 0,0-1 1,1 1-1,-1-1 0,0 1 0,1-2 1,0 1-1,-1-1 0,1 1 0,0-2 0,0 1 1,0-1-1,-1 1 0,1-2 0,0 1 1,0-1-1,0 0 0,0 0 0,-1 0 1,1-1-1,-1 0 0,1 0 0,-1 0 1,0-1-1,1 0 0,-1 0 0,0 0 0,8-8 1,-12 10 8,1-1 0,-1 1 0,0-1 0,0 0 0,0 0 0,0 1 0,0-1 0,0 0 0,-1 0 0,1 0 0,0 0-1,-1 0 1,0 0 0,1 0 0,-1 0 0,0 0 0,0 0 0,0 0 0,0 0 0,-1 0 0,1 0 0,0-1 0,-1 2 0,0-1 0,1 0 0,-3-3 0,-28-57-35,20 43-116,-1-7-116,8 16 170,0 0-1,-1 0 1,0 1 0,0 0 0,-1 0 0,0 0 0,-1 1 0,0 0 0,0 0 0,-8-7 0,14 15 86,1 0-1,0 0 1,-1-1 0,1 1 0,0 0 0,0 0 0,-1 0 0,1 0-1,0-1 1,-1 1 0,1 0 0,0 0 0,-1 0 0,1 0 0,0 0 0,-1 0-1,1 0 1,0 0 0,-1 0 0,1 0 0,0 0 0,-1 0 0,1 0 0,0 0-1,-1 1 1,1-1 0,0 0 0,-1 0 0,1 0 0,0 0 0,0 1-1,-1-1 1,1 0 0,0 0 0,0 0 0,-1 1 0,1-1 0,0 0 0,0 0-1,0 1 1,-1-1 0,1 0 0,0 1 0,0-1 0,0 0 0,0 1-1,0-1 1,-1 1 0,-1 21-81,2-18 62,1 19-60,1 0-1,2 0 0,0 0 1,1 0-1,1-1 0,1 0 1,1 0-1,1-1 0,1 0 1,1-1-1,1 0 0,1 0 1,0-1-1,1-1 0,1 0 1,1-1-1,1-1 0,0 0 1,19 12-1,-26-22-611,1 0 0,-1-1 0,1 0 0,15 5 0,42 3-5408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3.259"/>
    </inkml:context>
    <inkml:brush xml:id="br0">
      <inkml:brushProperty name="width" value="0.025" units="cm"/>
      <inkml:brushProperty name="height" value="0.025" units="cm"/>
    </inkml:brush>
  </inkml:definitions>
  <inkml:trace contextRef="#ctx0" brushRef="#br0">28 1 9865,'1'6'1255,"-1"-1"-1,1 0 0,0 1 0,0-1 0,1 1 0,3 7 1,34 60 186,-25-50-355,132 192 610,-24-41-232,-172-260 2057,10 14-3430,-3 2 1,-91-113 0,130 178-89,3 3-2,-1-1 0,0 1 0,0 0 0,0-1 0,0 1 0,-1 0-1,1 0 1,0 0 0,-1 1 0,0-1 0,1 1 0,-1-1 0,0 1 0,1 0 0,-1 0 0,0 0 0,0 0-1,0 0 1,-6 0 0,8 2-8,0 0 0,0 0-1,1 0 1,-1 0 0,0 0-1,1 0 1,-1 1 0,0-1-1,1 0 1,-1 0 0,1 0-1,0 1 1,0-1 0,-1 0-1,1 0 1,0 1-1,0-1 1,0 0 0,0 1-1,0-1 1,0 0 0,1 2-1,3 32-68,2-17 75,0-1 1,1 0-1,1 0 1,0-1-1,1 1 1,1-2-1,17 22 1,8 6 10,49 45 0,-65-69-2,-9-8 9,1 0 1,0 0-1,1-2 0,0 1 1,17 9-1,-28-19 106,-7-9 1072,-108-140-721,73 91-348,-68-73 0,107 128-128,-1 0 0,0 1 0,1-1 0,-1 1 0,0 0 0,0 0 0,0 0 0,0 0 0,0 0 0,-1 1 0,1 0 0,-5-2 0,7 3 1,0 0 0,1 0-1,-1 0 1,0 0 0,1 0 0,-1 0 0,0 0 0,1 0 0,-1 1 0,0-1 0,1 0 0,-1 0 0,1 1-1,-1-1 1,0 0 0,1 1 0,-1-1 0,1 1 0,-1-1 0,1 0 0,-1 1 0,1-1 0,-1 1-1,1 0 1,-6 27-30,7-16 23,0 0 0,1-1 0,0 1-1,1-1 1,0 1 0,1-1 0,0 0 0,1 0 0,0-1 0,1 1-1,0-1 1,0 0 0,1-1 0,1 0 0,8 9 0,-5-7 7,0 0 1,0-1 0,1 0 0,1-1-1,0-1 1,0 0 0,0-1 0,1 0-1,0-1 1,0 0 0,20 4 0,14 5-78,-18-1-3608,-20-7-1684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6.185"/>
    </inkml:context>
    <inkml:brush xml:id="br0">
      <inkml:brushProperty name="width" value="0.025" units="cm"/>
      <inkml:brushProperty name="height" value="0.025" units="cm"/>
    </inkml:brush>
  </inkml:definitions>
  <inkml:trace contextRef="#ctx0" brushRef="#br0">154 1 15951,'0'0'6219,"-3"13"-4820,-43 176 2477,-48 246-2499,92-425-1386,-1 6-11,1-1 0,0 1 0,1 0 0,1 0 1,2 29-1,-2-44-37,0-1 1,0 1-1,0-1 0,0 1 1,0 0-1,0-1 0,0 1 1,1-1-1,-1 1 0,0-1 1,0 1-1,1 0 0,-1-1 1,0 1-1,0-1 1,1 1-1,-1-1 0,0 1 1,1-1-1,-1 0 0,1 1 1,-1-1-1,1 1 0,-1-1 1,1 0-1,-1 1 1,1-1-1,-1 0 0,1 0 1,-1 1-1,1-1 0,0 0 1,-1 0-1,1 0 0,-1 0 1,1 0-1,-1 0 0,1 0 1,0 0-1,-1 0 1,1 0-1,-1 0 0,1 0 1,0 0-1,-1 0 0,1-1 1,0 1-1,1-1-239,0-1 1,1 1-1,-1-1 1,0 1-1,0-1 1,0 0-1,0 0 0,0 0 1,2-4-1,5-10-1913,0 0 1,-2-1-1,12-34 0,3-21-6690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6.565"/>
    </inkml:context>
    <inkml:brush xml:id="br0">
      <inkml:brushProperty name="width" value="0.025" units="cm"/>
      <inkml:brushProperty name="height" value="0.025" units="cm"/>
    </inkml:brush>
  </inkml:definitions>
  <inkml:trace contextRef="#ctx0" brushRef="#br0">291 1 14734,'0'0'2402,"-1"58"-288,-12-1 224,-2 10-544,2 13 32,-1 3 64,2-3-609,6-7-641,6-13-415,0-10-129,4-16 0,9-13-96,-3-11 0,2-9-865,-3-1-1025,-4-10-832,-5-9-1218,-3-7-1665</inkml:trace>
  <inkml:trace contextRef="#ctx0" brushRef="#br0" timeOffset="1">0 354 16143,'0'0'11851,"70"-19"-10986,-27 10-576,6-3-193,0-2-641,-4-9-3939,-3-7-8873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7.688"/>
    </inkml:context>
    <inkml:brush xml:id="br0">
      <inkml:brushProperty name="width" value="0.025" units="cm"/>
      <inkml:brushProperty name="height" value="0.025" units="cm"/>
    </inkml:brush>
  </inkml:definitions>
  <inkml:trace contextRef="#ctx0" brushRef="#br0">399 59 9865,'0'0'8910,"-3"-9"-6780,2 7-2062,0-1 65,1 1 1,-1 0-1,0-1 1,0 1-1,0-1 1,0 1-1,-1 0 1,1 0-1,-1 0 1,1 0-1,-1 0 1,1 0-1,-1 0 1,0 0-1,0 1 1,0-1-1,0 1 1,0-1-1,-1 1 1,1 0 0,0 0-1,-1 0 1,1 0-1,0 0 1,-1 0-1,1 1 1,-1-1-1,1 1 1,-1 0-1,-4 0 1,-1 1-39,-1 0 1,1 1 0,0 0-1,0 0 1,1 1 0,-1 0-1,0 0 1,1 1 0,0 0-1,0 0 1,0 0 0,0 1-1,1 1 1,0-1-1,0 1 1,0 0 0,1 0-1,0 0 1,-7 12 0,-10 15 242,2 0 0,-27 62 1,46-91-278,-17 33 168,3 0-1,1 1 0,1 1 1,2 0-1,3 0 0,0 1 1,3 1-1,-1 45 1,6-77-213,0-1 0,1 0 0,0 0 0,1 0 0,0 0 0,0 0 0,1 0 0,-1-1 0,2 1 0,-1-1 0,1 1 0,0-1 0,1 0 0,0-1 0,5 7 0,-6-9 1,0 0-1,1-1 1,-1 0-1,1 1 1,0-1-1,0-1 0,0 1 1,0-1-1,0 0 1,0 0-1,1-1 1,-1 1-1,1-1 1,-1 0-1,1-1 1,-1 1-1,1-1 0,0 0 1,-1-1-1,1 1 1,-1-1-1,11-3 1,-9 2 43,1-1 1,-2 0-1,1 0 1,0 0-1,-1-1 0,1 0 1,-1 0-1,0 0 1,0-1-1,-1 0 1,0-1-1,0 1 1,0-1-1,0 0 1,-1 0-1,7-12 0,-6 8 27,0 0-1,-1 0 0,0-1 0,-1 0 0,0 1 0,0-1 0,-1 0 1,-1 0-1,0 0 0,-1-19 0,0 27-86,0 0 0,0-1 0,-1 1 0,0 0 0,0 0 0,0 0 0,0 0 0,0 0 0,0 1 0,-1-1 0,1 0 0,-1 0 0,0 1 0,0-1 0,0 1 0,0 0 0,0-1 0,0 1 0,-1 0 0,1 0 0,-1 1 0,0-1 0,1 0 0,-1 1 0,0 0 0,0-1 0,0 1 0,0 0 0,0 1 0,0-1 0,0 0 0,0 1 0,-1 0 0,1 0 0,0 0 0,0 0 0,-5 1 0,3-1 0,1 1 0,-1-1 0,1 1 0,-1 0 0,0 1 0,1-1 0,0 1 0,-1 0 0,1 0 0,0 0 0,0 0 0,0 1 0,0 0 0,1-1 0,-1 2 0,1-1 0,-1 0 0,1 1 0,0-1 0,1 1 0,-1 0 0,0 0 0,1 0 0,0 0 0,-2 6 0,3-8 0,1-1 0,-1 1 0,0 0 0,1-1 0,-1 1 0,1 0 0,0 0 0,0 0 0,0-1 0,0 1 0,0 0 0,0 0 0,0-1 0,0 1 0,1 0 0,-1 0 0,1-1 0,-1 1 0,1 0 0,0-1 0,0 1 0,0 0 0,0-1 0,1 3 0,0-3 0,0 0 0,0 0 0,0-1 0,0 1 0,0 0 0,0-1 0,0 1 0,0-1 0,0 0 0,0 0 0,1 0 0,-1 0 0,0 0 0,0 0 0,0-1 0,0 1 0,3-1 0,10-4 0,0 0 0,0-1 0,0-1 0,16-10 0,71-45 0,98-80 0,-200 142 0,1 0 0,-1 0 0,0 0 0,0 0 0,0 0 0,0 0 0,1 0 0,-1 0 0,0 0 0,0 0 0,0 0 0,0 0 0,1 0 0,-1 0 0,0 0 0,0 1 0,0-1 0,0 0 0,1 0 0,-1 0 0,0 0 0,0 0 0,0 0 0,0 1 0,0-1 0,0 0 0,0 0 0,0 0 0,1 1 0,-1-1 0,0 0 0,0 0 0,0 0 0,0 0 0,0 1 0,0-1 0,0 0 0,0 0 0,0 0 0,0 1 0,0-1 0,0 0 0,0 0 0,-1 0 0,1 0 0,0 1 0,0-1 0,0 0 0,0 0 0,0 0 0,0 0 0,0 1 0,0-1 0,0 0 0,-1 0 0,1 0 0,-3 14 0,-15 36 0,-30 55 0,30-71 0,2 1 0,2 0 0,1 1 0,-11 51 0,23-85-146,0 1 0,0 0 0,0 0 0,1 0 0,0 0 0,-1 0 0,1 0 0,0 0 0,1 0 0,-1 0 0,0 0-1,1-1 1,0 1 0,-1 0 0,1 0 0,0 0 0,1-1 0,-1 1 0,0 0 0,1-1 0,-1 1 0,1-1 0,0 0 0,0 1 0,0-1 0,0 0 0,4 3 0,0-3-8001</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17.248"/>
    </inkml:context>
    <inkml:brush xml:id="br0">
      <inkml:brushProperty name="width" value="0.025" units="cm"/>
      <inkml:brushProperty name="height" value="0.025" units="cm"/>
    </inkml:brush>
  </inkml:definitions>
  <inkml:trace contextRef="#ctx0" brushRef="#br0">202 389 6951,'-10'0'1425,"-55"-2"-306,13-7 2679,51 38-3532,5 154-190,-1 73 57,-56 762 3230,43-926-3343,0-4-36,3 1 1,7 108-1,1-191 0,1 1 0,0-1 0,0 1 0,0-1-1,1 0 1,0 0 0,1 0 0,-1 0 0,1 0 0,0-1-1,0 0 1,1 0 0,0 0 0,0 0 0,0-1 0,0 1 0,1-2-1,5 5 1,17 9 32,0-1 1,40 16-1,-66-31-14,52 20-6,0-2 1,1-3 0,1-1-1,1-4 1,65 6-1,294-1 41,-190-12 43,445 54 155,-82-4 293,-433-48-402,280-24-1,330-99-78,-165 20 45,1087-108 68,-1392 171-160,1500-80 96,-241 61 75,747 5 272,-527 71-262,-1423-24-143,56-21-94,65 1 630,-460 21-521,0 2 0,0 0 1,-1 0-1,1 1 0,-1 1 0,1 0 0,-1 1 1,16 8-1,7 8 94,44 33-1,-57-37-147,2-1-1,0 0 0,0-2 0,46 19 0,-7-13-4,1-4 1,1-2-1,108 9 0,201-15 414,-306-13-341,0-4 0,104-25 1,78-12 29,421 21 271,-669 24-360,-1 1 0,1 0 0,0-1 1,-1 0-1,1 1 0,0-1 0,-1 0 0,1 0 0,-1 0 0,1 0 0,-1 0 1,0 0-1,1-1 0,-1 1 0,0 0 0,0-1 0,0 1 0,0 0 1,0-1-1,0 0 0,0 1 0,-1-1 0,1 1 0,-1-1 0,1 0 0,0-2 1,12-55 162,-10 42-146,16-89 18,7-164 0,-22-110-54,-6 332 15,-3 0 0,-1 0 1,-2 1-1,-3 0 0,-1 0 0,-2 1 0,-23-48 0,19 56 24,-1 1 0,-2 1-1,-1 1 1,-2 0 0,-1 2 0,-2 1 0,-1 1-1,-49-41 1,48 52-32,-2 1 0,0 1-1,-1 2 1,0 1 0,-1 2-1,-46-13 1,-41-17 34,-24-18-16,34 12-21,-3 5 1,-217-55 0,-241 28-24,-6 49 59,331 15-50,-1273-31 62,-3 56-82,-906 27 36,246 28-16,1324-16-291,-3387 202 165,2644-86 328,1547-164-191,-178 23 15,228-31-53,0-1 0,-1 0 0,1 0-1,-1 0 1,1 0 0,-1 0 0,1-1 0,-1 0 0,1 0 0,0 0 0,-1-1 0,1 1 0,-5-4 0,6 3-243,0-1 0,1 0 0,0 0 1,-1 0-1,1 0 0,0 0 0,0 0 1,1 0-1,-1-1 0,1 1 0,-1-1 1,1 1-1,0-1 0,0 1 0,1-1 1,-1-4-1,-8-64-9708</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22.458"/>
    </inkml:context>
    <inkml:brush xml:id="br0">
      <inkml:brushProperty name="width" value="0.025" units="cm"/>
      <inkml:brushProperty name="height" value="0.025" units="cm"/>
    </inkml:brush>
  </inkml:definitions>
  <inkml:trace contextRef="#ctx0" brushRef="#br0">4181 520 6790,'0'-9'3369,"0"-1"-2926,0-13 209,0 0 1,-2 0-1,-6-32 0,6 47-558,0 1 1,0-1-1,-1 1 0,0 0 0,0 0 0,-1 0 0,0 0 1,0 0-1,0 1 0,-1 0 0,0 0 0,0 0 0,-1 1 1,0 0-1,-6-6 0,-8-1 107,0 0 0,-1 1 0,0 2 0,-1 0 0,-37-10 0,-123-20-130,77 18 61,-119-25 1384,-1 9 0,-412-15 1,5 81-1309,45 45 28,9 41 238,516-97-48,0 2 1,2 2-1,1 4 1,-76 43-1,95-45-369,1 2 0,1 2 0,2 1 0,1 2 0,1 1-1,-50 63 1,73-79-57,1-1-1,1 1 1,0 1-1,1 0 1,1 0-1,1 0 1,0 1-1,1 0 1,1 0-1,1 0 1,0 1-1,2-1 1,0 1-1,1 0 1,1-1-1,0 1 1,2-1-1,0 0 0,1 1 1,10 28-1,6 3 42,1 0-1,3-1 1,2-1-1,1-2 1,3-1-1,2-1 1,1-1-1,3-2 1,1-2-1,2-1 1,1-2-1,2-2 0,2-1 1,1-3-1,1-1 1,1-3-1,2-2 1,86 31-1,108 14 118,296 45-1,-429-93-109,214 34 110,655 26-1,-896-82-136,1-4 0,0-3-1,-1-4 1,-1-3 0,0-4-1,-1-4 1,84-36 0,-85 27 157,-1-3 0,-2-4 0,-2-4 1,137-102-1,-178 118-66,-2-2 0,-1-1 0,-1-2 0,-1-1 1,-3-1-1,0-1 0,-2-1 0,-2-1 0,-1-2 0,-3 0 0,27-75 0,-39 92-92,0 1-1,-1-1 1,-1 0-1,-1 0 1,-1-1-1,-1 1 0,-1-1 1,-1 1-1,-1 0 1,-1-1-1,0 1 0,-2 0 1,-1 1-1,-1-1 1,0 1-1,-2 0 0,0 1 1,-2 0-1,0 0 1,-1 1-1,-17-20 1,-15-12 234,-1 1 1,-3 3-1,-2 2 1,-1 2-1,-84-52 1,38 36 27,-2 4 1,-151-59 0,183 89-674,-1 3 0,-1 3 0,-121-16 1,-83 12-6268,113 19-1088</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35.476"/>
    </inkml:context>
    <inkml:brush xml:id="br0">
      <inkml:brushProperty name="width" value="0.025" units="cm"/>
      <inkml:brushProperty name="height" value="0.025" units="cm"/>
    </inkml:brush>
  </inkml:definitions>
  <inkml:trace contextRef="#ctx0" brushRef="#br0">1876 236 2338,'0'0'5456,"-7"-10"-3315,-3-1-1685,0 1 0,-1-1 0,0 2 0,0-1 0,-1 2 0,-24-14 0,-14-3 19,-1 3 0,-1 1 0,-2 3 1,1 3-1,-2 1 0,0 4 0,0 1 0,-103-2 0,85 11-64,1 3 0,0 3-1,-102 21 1,122-14-211,1 2-1,0 2 1,1 2-1,1 3 1,-64 38-1,69-33-192,1 3 0,1 1 0,2 2 0,-48 50 0,69-63 26,1 1-1,1 1 0,0 0 0,2 1 1,1 1-1,1 0 0,1 1 0,1 1 1,-15 48-1,24-62 13,-1 0 1,2 1 0,0-1-1,0 0 1,1 0-1,0 0 1,1 0 0,1 1-1,0-1 1,0 0-1,1-1 1,1 1 0,0 0-1,1-1 1,0 0-1,7 12 1,2-2-3,1-1 0,0-1 1,2-1-1,0 0 0,1-1 0,0-1 1,23 15-1,-5-6 0,0-1 0,1-3 0,1 0 0,1-3 0,1-1 1,1-2-1,0-2 0,0-2 0,1-1 0,1-2 0,0-2 0,55 0 0,-23-7 119,-1-4-1,0-3 0,-1-3 0,0-3 1,-1-4-1,-1-2 0,0-4 0,-2-2 0,-1-4 1,-1-3-1,-2-2 0,-1-4 0,-2-2 0,64-56 1,-101 76 54,-1-1 1,-1-1 0,-1-1-1,-1-2 1,-1 1 0,24-43-1,-35 52-106,-1-1 0,-1 0-1,0 0 1,-1-1-1,-1 0 1,0 0 0,-2 0-1,0-1 1,-1 1-1,-1-1 1,0 1 0,-4-33-1,1 42-79,0 0-1,-1 0 1,0 0-1,0 0 1,0 0-1,-1 1 1,-1 0-1,0 0 1,0 0-1,0 0 0,-1 1 1,0 0-1,0 0 1,-1 0-1,0 1 1,0 0-1,-1 0 1,1 1-1,-1 0 1,0 0-1,-14-5 1,-8-2 71,0 1 0,-1 1-1,0 2 1,-63-9 0,7 8-1057,-1 3 0,1 5 0,0 3 0,-1 5-1,1 3 1,1 3 0,0 5 0,-98 33 0,129-32-6005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38.619"/>
    </inkml:context>
    <inkml:brush xml:id="br0">
      <inkml:brushProperty name="width" value="0.025" units="cm"/>
      <inkml:brushProperty name="height" value="0.025" units="cm"/>
    </inkml:brush>
  </inkml:definitions>
  <inkml:trace contextRef="#ctx0" brushRef="#br0">1581 118 1473,'0'0'4186,"-6"-8"-2793,2 2-1146,0 1-1,-1 0 1,1 0-1,-1 1 1,0-1-1,0 1 1,-1 0-1,1 1 1,-1-1-1,0 1 1,0 0-1,0 0 1,0 1-1,0 0 1,-1 0-1,-6-1 1,-91-15 2736,-163-6 0,-108 19-2313,254 6-729,99-1 64,0 2 0,1 0 1,-1 1-1,1 1 0,0 1 1,0 1-1,0 1 0,1 1 1,0 1-1,0 0 0,1 2 1,1 0-1,0 1 0,-20 17 1,13-6 16,1 0 1,1 2-1,1 1 1,1 0-1,2 2 1,1 0-1,1 1 1,-20 46-1,20-35-13,1 1-1,-15 62 0,26-81 1,1 1 0,1 0-1,1 1 1,1-1 0,1 0-1,4 32 1,-2-46-14,0 1 1,0-1-1,1 1 0,0-1 1,1 0-1,-1 0 0,2 0 1,0 0-1,0-1 0,0 0 1,12 13-1,-7-10 19,1-1-1,0 0 0,1-1 1,0 0-1,0-1 0,1-1 1,13 7-1,20 4 55,0-2-1,0-2 1,80 14-1,-112-25-62,60 12 33,280 47 93,-294-55-100,1-3 0,0-3 0,113-11 0,-143 6-24,0-2 0,-1-1 0,1-2 0,-2-1 0,1-1-1,-1-1 1,-1-2 0,29-18 0,-46 25 106,0-1 0,0 0-1,0-1 1,-1 0 0,-1-1-1,1 0 1,-1 0 0,-1-1 0,0 0-1,-1 0 1,0-1 0,0 0-1,-2-1 1,1 1 0,-2-1 0,1 0-1,-2 0 1,0 0 0,0-1-1,0-25 1,-2 1 146,-3 0 1,-1 1-1,-2-1 1,-1 1-1,-2 0 0,-2 0 1,-1 1-1,-2 1 0,-1 0 1,-2 0-1,-34-54 0,43 79-238,0 0 0,-1 1-1,0 0 1,0 0 0,-1 1 0,0 0-1,-1 1 1,0 0 0,0 0-1,0 1 1,-1 0 0,0 1-1,0 0 1,0 1 0,-1 0-1,-17-3 1,16 5-556,0 1-1,1 0 1,-1 1 0,0 1-1,0 0 1,0 0-1,1 1 1,-1 1 0,-21 7-1,-16 8-5405,4-4-5158</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4.918"/>
    </inkml:context>
    <inkml:brush xml:id="br0">
      <inkml:brushProperty name="width" value="0.025" units="cm"/>
      <inkml:brushProperty name="height" value="0.025" units="cm"/>
    </inkml:brush>
  </inkml:definitions>
  <inkml:trace contextRef="#ctx0" brushRef="#br0">0 1 6278,'0'0'12705,"3"31"-9902,3 8-2437,1 0 0,3-1 0,0-1 0,3 0 0,1 0 0,1-1 0,2-1 0,24 35 0,14 25-86,-45-74-152,2 1-1,0-1 1,2-1 0,0 0 0,1-1-1,31 29 1,18 9 222,41 34 265,-89-79-478,0-1 0,0-1 0,1 0 0,34 13 0,-40-20 79,-1-1-1,0 0 1,1 0 0,-1-1 0,1-1 0,-1 0 0,15-2-1,-12 1-126,0 1-1,-1 0 0,1 1 0,16 2 0,-25-1-74,1-1 0,-1 1 0,0 0 0,0 0 0,0 0 0,0 1 0,0-1 0,0 1 0,3 3 0,-4-3-6,-1 0 0,1-1 0,0 0-1,0 0 1,1 0 0,-1 0 0,0 0-1,1 0 1,-1-1 0,1 0-1,-1 0 1,1 0 0,0 0 0,7 1-1,29-3 981,-50-10-7259,10 10 5581,-7-14-7008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2.025"/>
    </inkml:context>
    <inkml:brush xml:id="br0">
      <inkml:brushProperty name="width" value="0.025" units="cm"/>
      <inkml:brushProperty name="height" value="0.025" units="cm"/>
    </inkml:brush>
  </inkml:definitions>
  <inkml:trace contextRef="#ctx0" brushRef="#br0">5878 879 7719,'0'0'4004,"-10"0"-2018,-10 0-1235,-57-2 2072,70 2-2677,1-1 0,0 0 0,-1-1-1,1 0 1,0 0 0,0 0 0,0-1 0,0 1 0,0-1-1,-8-7 1,-10-10-97,0 0 0,-2 2 0,0 0-1,-1 2 1,-1 1 0,-34-13 0,-63-11 1253,-159-26 1,116 30-257,-351-47-48,-7 43-926,56 5 289,237 11-120,-695-39 516,696 67-635,2 9-1,0 11 1,-321 76-1,258-21 435,226-57-496,0 3-1,-83 45 1,116-53-48,2 2 0,0 2 0,2 1 1,0 1-1,-47 51 0,58-54 15,2 1 0,1 1 1,0 1-1,2 0 0,1 1 0,0 1 0,2 0 0,-14 51 0,17-40-42,1 0 1,2 0 0,2 1-1,1-1 1,2 1 0,1 0-1,3-1 1,0 0-1,3 1 1,1-2 0,2 1-1,23 58 1,-3-20 24,4-2 1,3-1 0,3-1-1,3-3 1,3-1-1,80 90 1,-81-110-10,2-2 0,2-2 1,2-2-1,1-2 0,2-2 0,2-3 1,1-3-1,94 38 0,-74-42-2,2-3 0,0-4 0,2-4-1,128 11 1,332-15 2,-472-12-22,1174-59 85,-282-67-107,-722 73 32,452-161 1,-532 152 51,183-101 0,-287 133-22,-1-3 1,-2-3-1,-1-2 1,-3-1-1,0-3 1,69-82-1,-98 100-1,-2 0-1,-1-2 0,0 0 1,-2-1-1,-1 0 0,-2-1 1,0 0-1,-2-1 0,-1 0 0,-2 0 1,0-1-1,-2 0 0,-2 0 1,0 0-1,-2 0 0,-1 0 1,-2 0-1,-1 0 0,-1 0 0,-1 0 1,-2 1-1,-1 1 0,-1-1 1,-27-52-1,13 42 95,-2 0 1,-1 2 0,-2 1-1,-2 1 1,-64-56-1,43 49 36,-1 2 1,-3 3-1,-88-45 1,10 21 17,-4 6 0,-281-73 0,-393-30-57,-12 75-101,-316 63 203,870 35-522,1 13 1,-320 74 0,229 5-2967,13 38-4481,190-67 1309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1.126"/>
    </inkml:context>
    <inkml:brush xml:id="br0">
      <inkml:brushProperty name="width" value="0.025" units="cm"/>
      <inkml:brushProperty name="height" value="0.025" units="cm"/>
    </inkml:brush>
  </inkml:definitions>
  <inkml:trace contextRef="#ctx0" brushRef="#br0">1988 2570 6342,'0'0'8504,"2"-9"-8104,1-2-71,3-9-87,-4-3 3373,-15-8-476,15-22-3107,-4-60 80,1 109-44,-1-1 1,1 1-1,-1 0 1,0-1-1,0 1 0,-1 0 1,1 0-1,-1 0 1,0 1-1,0-1 1,0 0-1,0 1 0,-8-5 1,7 4 102,-1 0 0,1 0 0,0-1 0,0 1 0,1-1 1,-1 0-1,1 0 0,0 0 0,-3-9 0,-1-15-75,-6-48-1,10 48 202,-15-54 0,10 52 34,2 0 0,-5-55-1,8 52-242,-1 1-1,-12-45 0,12 62-64,2 0 0,-1-1 0,2 0 0,0 1-1,3-26 1,-1 21 28,-1 0-1,-4-33 1,0 45-34,0 0 1,0 1 0,0 0-1,-1 0 1,0 0 0,-1 1 0,0-1-1,0 1 1,-1 1 0,1-1-1,-12-7 1,-19-23 52,7-1 79,3-1-1,1-2 1,2 0-1,-27-67 1,20 16 120,23 64 49,-20-48-1,24 67-296,-1 0-1,0 1 1,0 0-1,-1 0 1,0 0 0,0 0-1,-1 1 1,0 0-1,-10-8 1,-53-33-7,44 31 2,1-1 1,0 0-1,2-2 1,-29-31-1,16 9 72,-51-46 1,70 73-81,0 2 0,-2-1 1,0 2-1,0 1 0,-1 0 1,-21-7-1,18 8 6,-1 2-6,1 0 0,1-2 0,0-1 0,0-1 0,1 0 0,1-2 0,0 0-1,-29-27 1,35 25 66,-2 0 0,0 1 0,-1 1 0,-18-12 0,24 20-31,0 0-1,-1 0 1,1 1-1,-1 1 1,0 0-1,-1 0 1,1 1-1,-18-1 1,-117-21 175,128 20-148,0-1-1,1 0 1,-1-2-1,2 0 1,-28-17-1,39 21-22,-1 0 0,1 0 0,-1 1 0,0 0-1,0 1 1,-1-1 0,1 1 0,0 1 0,-1 0 0,-13-1-1,-21 1-3725,23 1-235</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40.732"/>
    </inkml:context>
    <inkml:brush xml:id="br0">
      <inkml:brushProperty name="width" value="0.025" units="cm"/>
      <inkml:brushProperty name="height" value="0.025" units="cm"/>
    </inkml:brush>
  </inkml:definitions>
  <inkml:trace contextRef="#ctx0" brushRef="#br0">393 0 9993,'0'0'11836,"-4"11"-10368,-18 32-692,-2-2 1,-2 0 0,-40 50-1,-9 11-658,75-101-132,-24 32 541,17-27 533,13-24-289,60-110-482,-48 100-282,-2-1 0,-2 0 1,0-1-1,18-63 0,-33 85 199,-7 13-110,-9 15-51,2 3 14,0 1-1,2 0 0,1 0 1,-17 50-1,24-59-35,1-1-1,0 1 1,1 0-1,1 0 1,1 0-1,0 0 1,1 1-1,0-1 1,1 0-1,4 21 0,-3-32-9,-1-1-1,1 0 0,0 0 1,0 0-1,0 0 0,0-1 1,0 1-1,0 0 0,1-1 1,0 0-1,-1 1 0,1-1 0,0 0 1,0 0-1,0-1 0,0 1 1,0-1-1,0 1 0,1-1 1,-1 0-1,0 0 0,1-1 1,-1 1-1,1-1 0,-1 1 0,1-1 1,-1 0-1,1 0 0,-1-1 1,1 1-1,-1-1 0,0 0 1,1 0-1,-1 0 0,5-2 1,-7 3-2,0 0 0,0 0 0,0 0 0,0-1 1,-1 1-1,1 0 0,0-1 0,0 1 1,0-1-1,0 1 0,-1-1 0,1 1 1,0-1-1,0 1 0,-1-1 0,1 0 1,0 1-1,-1-1 0,1 0 0,-1 0 0,1 1 1,-1-1-1,1 0 0,-1 0 0,0 0 1,1 0-1,-1 0 0,0 1 0,0-1 1,1 0-1,-1 0 0,0 0 0,0 0 0,0 0 1,0 0-1,0 0 0,0 0 0,-1 0 1,1 0-1,0 0 0,0 1 0,-1-1 1,1 0-1,0 0 0,-1 0 0,1 0 1,-1 1-1,1-1 0,-1 0 0,0 0 0,1 1 1,-1-1-1,0 0 0,1 1 0,-1-1 1,0 1-1,-1-1 0,-4-5 95,0 1-1,-1 1 1,0-1 0,-14-6-1,3 5-100,2-1-1,-1-1 1,1-1-1,0 0 1,1-1-1,0 0 0,1-2 1,0 1-1,0-2 1,2 0-1,-15-18 1,16 14-33,8 12 29,0 0 1,0 0 0,-1 0 0,1 1-1,-1-1 1,0 1 0,0 0 0,0 0-1,-8-5 1,12 9 5,0 0 0,-1 0-1,1 0 1,0 0 0,-1 0-1,1 1 1,0-1 0,0 0 0,-1 0-1,1 0 1,0 0 0,-1 0 0,1 0-1,0 1 1,0-1 0,-1 0 0,1 0-1,0 0 1,0 1 0,-1-1-1,1 0 1,0 0 0,0 1 0,0-1-1,0 0 1,-1 0 0,1 1 0,0-1-1,0 0 1,0 1 0,0-1 0,0 0-1,0 1 1,0-1 0,0 0-1,0 0 1,0 1 0,0-1 0,0 0-1,0 1 1,0-1 0,0 0 0,0 1-1,0-1 1,0 0 0,0 0 0,1 1-1,1 18-3,1-10 13,1 0 1,0 0 0,0-1 0,0 0-1,1 0 1,0 0 0,1 0 0,0-1-1,0 0 1,1 0 0,-1-1 0,10 7-1,-2-1 11,2-1 0,0 0 0,0-2 0,1 0 0,18 8 0,-10-8-32,1-1 1,-1-2 0,1 0 0,1-2-1,-1 0 1,1-2 0,27-1-1,-38-2-569,1 0 0,-1-2 1,0 0-1,16-5 0,9-12-5752,-16-6-6097</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4.053"/>
    </inkml:context>
    <inkml:brush xml:id="br0">
      <inkml:brushProperty name="width" value="0.025" units="cm"/>
      <inkml:brushProperty name="height" value="0.025" units="cm"/>
    </inkml:brush>
  </inkml:definitions>
  <inkml:trace contextRef="#ctx0" brushRef="#br0">97 6753 11018,'0'0'4138,"-9"1"-3001,8-1-1132,-1 0 3,0 0 0,-1 1 1,1-1-1,-1 0 0,1 0 0,0 0 1,-1-1-1,1 1 0,0 0 0,-1-1 1,1 0-1,0 1 0,-1-1 0,1 0 1,0 0-1,0 0 0,0-1 0,0 1 1,0 0-1,0-1 0,0 0 0,0 1 0,1-1 1,-1 0-1,1 0 0,-1 0 0,1 0 1,0 0-1,0 0 0,0 0 0,0 0 1,0 0-1,0-1 0,-1-3 0,-4-20 349,1-1 0,1 0-1,1 0 1,1-32 0,9-111 865,9 14-983,37-160 0,59-151-167,-14 123 455,16 4 1,15 6-1,204-382 0,-108 310-522,17 10 0,298-369 0,-359 535 82,282-280 0,-363 416 206,3 4 0,4 5 0,3 4 1,4 5-1,144-71 0,119-17 1215,-202 92 140,181-103 0,-296 139-1524,91-73 0,-57 22-1369,-71 63-1077,33-48-1,-31 26-4697,-17 10-6022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4.391"/>
    </inkml:context>
    <inkml:brush xml:id="br0">
      <inkml:brushProperty name="width" value="0.025" units="cm"/>
      <inkml:brushProperty name="height" value="0.025" units="cm"/>
    </inkml:brush>
  </inkml:definitions>
  <inkml:trace contextRef="#ctx0" brushRef="#br0">1 306 10218,'0'0'7527,"0"-8"-6993,1 3-423,0 0 1,1 0 0,-1 0-1,1 0 1,0 0 0,0 0-1,1 1 1,-1-1 0,1 1-1,0 0 1,0 0 0,1 0-1,-1 0 1,1 0 0,0 1-1,5-5 1,15-10 974,46-27 1,-51 33-765,151-79 1317,-146 81-1535,-1 1 0,2 0 0,-1 2 1,1 1-1,36-4 0,-56 9-97,0 1 0,-1 0 1,1 0-1,0 0 1,0 0-1,-1 1 1,1 0-1,-1 0 0,1 0 1,-1 0-1,5 3 1,-7-3-3,1 1 0,-1-1 0,0 1-1,0 0 1,0 0 0,0-1 0,-1 1 0,1 1 0,0-1 0,-1 0 0,0 0 0,1 1 0,-1-1-1,0 0 1,0 1 0,0-1 0,-1 1 0,1-1 0,0 1 0,-1 3 0,2 11 140,-1-1 0,-1 1 0,0-1 0,-2 1 0,0-1 0,0 1 0,-2-1 0,0 0 0,-7 19 0,-11 20 150,-36 65 0,22-49-296,-46 112-2220,66-146-395,-3 5-3154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5.573"/>
    </inkml:context>
    <inkml:brush xml:id="br0">
      <inkml:brushProperty name="width" value="0.025" units="cm"/>
      <inkml:brushProperty name="height" value="0.025" units="cm"/>
    </inkml:brush>
  </inkml:definitions>
  <inkml:trace contextRef="#ctx0" brushRef="#br0">0 1 18481,'0'0'2024,"0"13"-1090,6 193 2116,-2-161-2874,2 0-1,20 82 1,-24-120-178,1-1 1,-1 1-1,1-1 1,0 1-1,0-1 1,8 10-1,-10-15 21,0 1 0,0-1 0,0 0-1,0 0 1,1 0 0,-1 0-1,0 0 1,1 0 0,-1 0-1,0 0 1,1 0 0,-1-1-1,1 1 1,-1-1 0,1 1-1,-1-1 1,1 1 0,0-1-1,-1 0 1,1 0 0,-1 0-1,1 0 1,0 0 0,-1 0-1,1 0 1,0-1 0,-1 1-1,1 0 1,-1-1 0,1 1-1,-1-1 1,1 0 0,-1 0-1,0 1 1,2-2 0,4-4 163,0 0 0,-1-1 1,1 1-1,-2-1 1,1 0-1,-1-1 0,0 1 1,-1-1-1,1 0 1,4-15-1,30-91 662,-23 32 905,10-123-1,-26 340-1962,21-166-3095,-6-7-2181,-8 11-3178,-3 10-3786</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011"/>
    </inkml:context>
    <inkml:brush xml:id="br0">
      <inkml:brushProperty name="width" value="0.025" units="cm"/>
      <inkml:brushProperty name="height" value="0.025" units="cm"/>
    </inkml:brush>
  </inkml:definitions>
  <inkml:trace contextRef="#ctx0" brushRef="#br0">66 1 18834,'0'0'8461,"-9"1"-7756,6-1-685,1 0 1,-1 0-1,1 1 0,-1-1 1,1 1-1,-1-1 0,1 1 1,0 0-1,-1 0 1,1 0-1,0 1 0,0-1 1,-1 0-1,-2 4 0,3-2-11,0 0-1,0 0 0,0 1 0,1-1 0,-1 1 0,1-1 0,0 1 0,0 0 0,0-1 1,1 1-1,-1 0 0,1 7 0,-1 1-3,1 0 1,0 0-1,1-1 0,0 1 1,1 0-1,0-1 0,1 1 1,0-1-1,8 17 0,1-5 9,0-1-1,1-1 0,24 29 1,-21-30-7,-1 0 1,-1 1 0,-1 0-1,-1 1 1,0 1-1,-2 0 1,-1 0 0,-1 1-1,-1 0 1,0 1 0,-2-1-1,-2 1 1,2 31-1,-4-41 12,-1 0 0,-1 1 0,-1-1 0,0 1 0,-1-1 0,-7 23 0,8-34 105,1 0 0,-1 0 0,1 0 1,-1 0-1,0-1 0,0 1 1,-1-1-1,1 1 0,-1-1 1,0 0-1,0 0 0,0 0 0,0 0 1,0 0-1,-1-1 0,1 0 1,-1 1-1,0-1 0,1-1 1,-1 1-1,0 0 0,0-1 0,0 0 1,0 0-1,0 0 0,-1 0 1,1-1-1,-7 0 0,7 0-107,0-1-1,1 0 1,-1 0-1,0 0 1,1-1-1,-1 1 1,1-1-1,0 0 1,0 0-1,0 0 1,0 0-1,0 0 1,0-1-1,0 1 0,1-1 1,-1 0-1,1 0 1,0 0-1,-1 0 1,2 0-1,-1 0 1,-2-7-1,-3-4-10,1-1-1,1 0 0,0-1 1,-3-17-1,2 1-40,1-1-1,2 0 1,1 0 0,2 0-1,6-56 1,-3 67-90,1 1 1,1 0-1,1 1 1,0-1-1,2 1 1,1 0-1,0 1 1,1 0-1,24-33 1,12-13-8194,-28 29 733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353"/>
    </inkml:context>
    <inkml:brush xml:id="br0">
      <inkml:brushProperty name="width" value="0.025" units="cm"/>
      <inkml:brushProperty name="height" value="0.025" units="cm"/>
    </inkml:brush>
  </inkml:definitions>
  <inkml:trace contextRef="#ctx0" brushRef="#br0">47 0 21428,'0'0'2627,"-42"72"-641,39-31-225,2 4-576,1 6-640,0 2-449,10 1-64,2-1-32,1-5-224,-2-4-225,1-9-608,-1-8-864,2-10 383,-1-15-1633,1-2-4868</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709"/>
    </inkml:context>
    <inkml:brush xml:id="br0">
      <inkml:brushProperty name="width" value="0.025" units="cm"/>
      <inkml:brushProperty name="height" value="0.025" units="cm"/>
    </inkml:brush>
  </inkml:definitions>
  <inkml:trace contextRef="#ctx0" brushRef="#br0">34 24 23574,'0'0'5445,"-34"59"-3395,34-51-1281,3-8-705,17-1-801,1-21-1953,-1-9-3556,-7-5-8648</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7.410"/>
    </inkml:context>
    <inkml:brush xml:id="br0">
      <inkml:brushProperty name="width" value="0.025" units="cm"/>
      <inkml:brushProperty name="height" value="0.025" units="cm"/>
    </inkml:brush>
  </inkml:definitions>
  <inkml:trace contextRef="#ctx0" brushRef="#br0">1 216 18898,'0'0'2407,"0"9"-1446,42 435 2579,-37-427-2402,0-19-111,2-28-48,0-62-58,-5-100 0,-4 148-805,-3 0 1,-1 0-1,-2 1 0,-19-59 1,17 82 22,6 29-243,7 35-70,1-32 172,1 0 0,0 0-1,0 0 1,2-1 0,14 22 0,-19-30 2,1 0-1,-1-1 1,0 1 0,1 0 0,0-1-1,0 0 1,0 1 0,0-1 0,0 0 0,0-1-1,6 4 1,-7-5 4,0 0 0,-1 0 0,1 1 0,0-1 0,-1 0 0,1 0 0,0-1 0,-1 1 0,1 0 0,0-1 0,-1 1-1,1 0 1,0-1 0,-1 0 0,1 1 0,-1-1 0,1 0 0,-1 0 0,0 0 0,1 0 0,-1 0 0,0 0 0,1 0 0,-1-1 0,0 1 0,1-3 0,6-9 76,0 0 1,-1-1-1,-1 0 1,0-1 0,-1 0-1,0 0 1,3-20-1,7-61 210,-12 166-262,3-1 1,28 136-1,-33-200-11,1 1 0,-1-1 0,1 0 1,0 1-1,1-1 0,-1 0 0,1-1 0,0 1 0,0 0 0,1-1 0,-1 1 0,6 3 0,-6-6-219,0 1 0,0-2 0,0 1-1,1 0 1,-1-1 0,0 1 0,1-1 0,-1 0-1,1 0 1,0 0 0,-1-1 0,1 1-1,0-1 1,-1 0 0,1 0 0,0 0 0,-1-1-1,1 1 1,5-2 0,-7 1-232,0 1 0,0-1 0,0 0 0,0 0 0,-1 0 0,1 0 0,0 0 0,0 0 0,0 0 0,-1-1 0,1 1 0,-1 0 0,2-3 0,8-15-7039,-7 2-1543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6.479"/>
    </inkml:context>
    <inkml:brush xml:id="br0">
      <inkml:brushProperty name="width" value="0.025" units="cm"/>
      <inkml:brushProperty name="height" value="0.025" units="cm"/>
    </inkml:brush>
  </inkml:definitions>
  <inkml:trace contextRef="#ctx0" brushRef="#br0">71 85 4260,'0'0'18022,"-2"-7"-15988,-8-21-90,7 26 2765,3 12-4001,0-5-1367,0-19 1266,-1 15-591,1-1 1,0 1 0,0 0 0,0-1 0,-1 1-1,1 0 1,0-1 0,-1 1 0,1 0 0,0-1-1,-1 1 1,1-1 0,-1 1 0,1-1 0,-1 1-1,1-1 1,-1 1 0,0-1 0,1 1 0,-1-1-1,1 0 1,-1 1 0,0-1 0,1 0 0,-1 0-1,0 1 1,0-1 0,1 0 0,-1 0 0,0 0-1,1 0 1,-1 0 0,0 0 0,0 0 0,1 0-1,-1 0 1,0 0 0,1-1 0,-1 1 0,0 0-1,1 0 1,-1-1 0,0 1 0,1 0 0,-1-1-1,0 1 1,1-1 0,-1 1 0,1-1 0,-1 1-1,1-1 1,-1 1 0,1-1 0,0 1 0,-1-1-1,1 0 1,-1 1 0,1-1 0,0 0 0,0 1-1,-1-1 1,1 0 0,0 1 0,0-1 0,0 0-1,0 1 1,0-2 0,3 39-17,-3-36 0,1 1 0,-1-1 0,0 1 0,1 0 0,-1-1 0,1 1 0,0-1 0,-1 0 0,1 1 0,0-1 0,0 1 0,0-1 0,0 0 0,0 0 0,0 1 0,0-1 0,0 0 0,1 0 0,-1 0 0,3 1 0,-3-37 0,-3 28 0,0 1 0,0 0 0,-1 0 0,0 0 0,0 1 0,0-1 0,0 1 0,-1-1 0,-5-5 0,7 18 0,1 0 0,0 1 0,1-1 0,0 0 0,1 13 0,0-16 0,-1 0 0,1 0 0,-1-1 0,1 1 0,0 0 0,0 0 0,1 0 0,-1-1 0,1 1 0,0-1 0,4 7 0,-4-48 0,-2 33 0,0 0 0,0 1 0,0-1 0,-1 0 0,0 1 0,0-1 0,0 1 0,-1-1 0,0 1 0,1 0 0,-1-1 0,-3-3 0,7 55 0,-1-36 0,0-5 0,-1 1 0,1-1 0,1 0 0,-1 1 0,1-1 0,0 0 0,1 0 0,5 10 0,-7-69 0,-6 3 0,5 48 0,-1 0 0,1 0 0,-1-1 0,1 1 0,-1 0 0,0 0 0,1 0 0,-1 1 0,0-1 0,0 0 0,-1 0 0,1 0 0,0 1 0,0-1 0,-1 0 0,1 1 0,-1 0 0,0-1 0,1 1 0,-5-2 0,5 5 0,0 0 0,0 1 0,0-1 0,1 1 0,-1-1 0,1 1 0,-1 0 0,1-1 0,0 1 0,0 0 0,0-1 0,0 1 0,1 2 0,-1-1 0,13 67 55,-4-44-110,-6-24-29,-2-12-51,1-24-6815,1 18-1063</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7.755"/>
    </inkml:context>
    <inkml:brush xml:id="br0">
      <inkml:brushProperty name="width" value="0.025" units="cm"/>
      <inkml:brushProperty name="height" value="0.025" units="cm"/>
    </inkml:brush>
  </inkml:definitions>
  <inkml:trace contextRef="#ctx0" brushRef="#br0">0 1 17232,'0'0'7495,"0"53"-6982,0-24 160,3-3-481,8-2-160,-2-6-32,1-3-224,-1-5-641,-1-7-417,-4-3-1024,1-1-288,-2-17-385,-3-9-2210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126"/>
    </inkml:context>
    <inkml:brush xml:id="br0">
      <inkml:brushProperty name="width" value="0.025" units="cm"/>
      <inkml:brushProperty name="height" value="0.025" units="cm"/>
    </inkml:brush>
  </inkml:definitions>
  <inkml:trace contextRef="#ctx0" brushRef="#br0">5 0 17008,'0'0'8291,"-2"10"-7939,1 1-245,0 1 0,1 0 1,0-1-1,1 1 0,1-1 0,0 1 1,0-1-1,1 0 0,0 0 0,9 18 1,14 36 34,-7-21 48,-2 0 0,-2 1 0,10 51 0,-25-95-151,0-1 0,0 1 0,0 0 0,0 0-1,0-1 1,0 1 0,0 0 0,0 0 0,0-1 0,1 1 0,-1 0 0,0-1 0,1 1 0,-1 0 0,0-1 0,1 1-1,-1 0 1,1-1 0,-1 1 0,1-1 0,-1 1 0,1-1 0,0 1 0,9-12 379,6-36-55,-14 42-226,16-55 32,31-113 1311,-44 148-3005,-1 0 1,0-42-1</inkml:trace>
  <inkml:trace contextRef="#ctx0" brushRef="#br0" timeOffset="1">184 270 11179,'0'0'6085,"0"53"-3650,7-40 63,3-2-832,-1 1-930,3-6-512,2-3-127,1-3-65,1-1-1153,-1-16-1410,-4-5-2658,-4-6-5861</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470"/>
    </inkml:context>
    <inkml:brush xml:id="br0">
      <inkml:brushProperty name="width" value="0.025" units="cm"/>
      <inkml:brushProperty name="height" value="0.025" units="cm"/>
    </inkml:brush>
  </inkml:definitions>
  <inkml:trace contextRef="#ctx0" brushRef="#br0">3 1 11755,'0'9'2851,"-1"18"-1365,0 2 852,3 45 0,-1-68-2159,-1 0-1,1 0 0,0 0 0,1 0 0,-1 0 0,1-1 1,0 1-1,0-1 0,1 1 0,0-1 0,0 0 0,0 0 1,1 0-1,5 6 0,-9-11-178,0 1 1,0-1-1,0 0 1,0 0 0,0 1-1,1-1 1,-1 0-1,0 0 1,0 1-1,0-1 1,1 0-1,-1 0 1,0 0 0,0 1-1,1-1 1,-1 0-1,0 0 1,0 0-1,1 0 1,-1 0-1,0 0 1,0 0-1,1 1 1,-1-1 0,0 0-1,1 0 1,-1 0-1,0 0 1,1 0-1,-1 0 1,0 0-1,0-1 1,1 1-1,-1 0 1,0 0 0,1 0-1,-1 0 1,0 0-1,0 0 1,1 0-1,-1-1 1,0 1-1,0 0 1,1 0 0,-1 0-1,0-1 1,0 1-1,0 0 1,1-1-1,-1-21-220,-12-36-87,11 52 380,-8-25 102,-4-18 436,9 19 3066,4 29-3122,28 13-2446,-7-1-382,26-6-5067,-21-7 2151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826"/>
    </inkml:context>
    <inkml:brush xml:id="br0">
      <inkml:brushProperty name="width" value="0.025" units="cm"/>
      <inkml:brushProperty name="height" value="0.025" units="cm"/>
    </inkml:brush>
  </inkml:definitions>
  <inkml:trace contextRef="#ctx0" brushRef="#br0">70 6 13549,'0'0'8301,"-9"12"-7212,2-4-938,0 1-1,1 0 1,0 1 0,1 0 0,0-1-1,1 2 1,-1-1 0,2 0-1,0 1 1,0 0 0,1 0 0,-1 14-1,2-12 72,1-1 0,0 1 1,1-1-1,0 1 0,1-1 0,1 1 0,0-1 0,4 12 0,-5-21-178,-1 0 1,0 0-1,1 0 0,0 0 0,0-1 0,0 1 0,0-1 0,0 1 0,0-1 0,0 0 0,1 0 0,-1 0 0,1 0 0,0 0 0,0 0 0,-1-1 0,1 1 0,0-1 0,0 0 0,0 0 0,1 0 0,-1-1 0,0 1 0,0-1 0,0 1 1,1-1-1,-1 0 0,0 0 0,0 0 0,0-1 0,1 1 0,-1-1 0,0 0 0,0 0 0,0 0 0,0 0 0,3-2 0,0 0 84,1-1 0,-1 1 0,0-1 1,-1 0-1,1 0 0,-1-1 0,0 0 0,0 0 0,0 0 0,0 0 0,-1-1 0,0 0 1,0 0-1,-1 0 0,0 0 0,0 0 0,4-13 0,-3 7 61,0 0 0,-1 0 0,-1 0 0,1-1 0,-2 1 0,0-1 0,-1 0 0,0 1 0,-2-16 0,1 23-185,-1 0 0,1 0-1,-1 0 1,0 0 0,-1 1 0,1-1 0,-1 1-1,0 0 1,0-1 0,0 1 0,-1 1 0,-7-8-1,9 9-11,1 0-1,-1 1 1,-1-1-1,1 1 1,0-1-1,0 1 1,0 0-1,-1 0 1,1 0-1,-1 0 1,1 0-1,-1 1 1,1-1-1,-1 1 1,1-1-1,-1 1 1,0 0-1,1 0 1,-1 0-1,1 0 1,-1 1-1,1-1 1,-1 1-1,1-1 1,-1 1-1,1 0 1,-1 0-1,-2 2 0,3-2-174,1 1 0,-1-1 0,0 1 0,1 0 0,-1-1 0,1 1 0,0 0 0,-1 0 0,1 0 0,0 0-1,0 0 1,1 0 0,-1 1 0,0-1 0,1 0 0,-1 0 0,0 4 0,-1 24-6237,2-19 222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9.746"/>
    </inkml:context>
    <inkml:brush xml:id="br0">
      <inkml:brushProperty name="width" value="0.025" units="cm"/>
      <inkml:brushProperty name="height" value="0.025" units="cm"/>
    </inkml:brush>
  </inkml:definitions>
  <inkml:trace contextRef="#ctx0" brushRef="#br0">84 1 14830,'0'0'1543,"-8"10"-609,6-7-894,-4 4 57,0 0 1,1 1 0,-1 0 0,2 0 0,-1 0 0,1 1-1,1 0 1,-1-1 0,1 1 0,-2 14 0,-9 113 1085,6 0 0,12 187 0,-3-308-1107,34 378 2018,-2-37-217,-22-44 157,27 339-454,5-387-1012,13 123 82,-58-452-5978,-8 11-1810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0.572"/>
    </inkml:context>
    <inkml:brush xml:id="br0">
      <inkml:brushProperty name="width" value="0.025" units="cm"/>
      <inkml:brushProperty name="height" value="0.025" units="cm"/>
    </inkml:brush>
  </inkml:definitions>
  <inkml:trace contextRef="#ctx0" brushRef="#br0">138 247 14510,'-34'5'816,"14"-2"129,0 0 0,1 1 0,-26 9 0,85-12 2385,8 2-3217,83-9 778,173-32 1,-135 15-785,1547-142-285,-1590 155 105,639-21-197,-437 30-4515,-325 0-20,-3-3-1515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0.945"/>
    </inkml:context>
    <inkml:brush xml:id="br0">
      <inkml:brushProperty name="width" value="0.025" units="cm"/>
      <inkml:brushProperty name="height" value="0.025" units="cm"/>
    </inkml:brush>
  </inkml:definitions>
  <inkml:trace contextRef="#ctx0" brushRef="#br0">152 0 18674,'0'0'6085,"12"7"-5412,201 127-48,-210-132-619,0 0 1,-1 0 0,1 1-1,0-1 1,-1 1 0,1-1-1,-1 1 1,0 0 0,0 0-1,0 0 1,0 0 0,0 0-1,-1 1 1,0-1 0,1 0-1,-1 1 1,0-1 0,-1 1-1,1-1 1,0 5 0,-2-4 56,0 0 0,1 1 1,-1-1-1,-1 0 0,1 0 1,-1 0-1,0 0 1,1 0-1,-2-1 0,1 1 1,0 0-1,-1-1 0,0 0 1,1 1-1,-1-1 0,-4 3 1,-308 276 1964,290-262-3522,6-13-2734,-2-6-3913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1.723"/>
    </inkml:context>
    <inkml:brush xml:id="br0">
      <inkml:brushProperty name="width" value="0.025" units="cm"/>
      <inkml:brushProperty name="height" value="0.025" units="cm"/>
    </inkml:brush>
  </inkml:definitions>
  <inkml:trace contextRef="#ctx0" brushRef="#br0">101 710 10250,'0'0'2626,"-11"9"-731,4-3-1515,-43 38 1540,47-40-1664,0-1 1,0 0-1,0 1 0,1 0 1,-1 0-1,1 0 0,0 0 1,0 0-1,0 0 0,0 1 0,1-1 1,0 1-1,-1-1 0,1 7 1,14-16 1366,1-11-777,0 0 0,0-1 1,-1 0-1,14-26 0,-6 8-326,57-96 96,-6-5-1,93-244 1,-152 347-616,-7 27-135,-3 15 18,-2 23-29,-1-26 133,1 7 27,8 168 159,-6-159-156,0 1 1,2-2-1,0 1 1,1 0-1,1-1 1,11 20-1,-14-34-54,0 1 0,0-1 0,1 0 0,0-1 0,1 1 0,-1-1 0,1 0 0,10 7 0,-13-11-262,1 1-1,-1-1 1,1 0 0,0 0 0,0-1 0,0 1 0,8 1 0,-9-2-292,1-1 1,-1 0 0,0 0-1,1 0 1,-1 0-1,1 0 1,-1-1-1,0 1 1,0-1-1,1 0 1,2-1 0,15-13-7231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2.342"/>
    </inkml:context>
    <inkml:brush xml:id="br0">
      <inkml:brushProperty name="width" value="0.025" units="cm"/>
      <inkml:brushProperty name="height" value="0.025" units="cm"/>
    </inkml:brush>
  </inkml:definitions>
  <inkml:trace contextRef="#ctx0" brushRef="#br0">39 132 19731,'0'0'1041,"-7"8"-411,6-6-657,-3 2 204,0 1 0,0 0 0,1 1-1,0-1 1,0 0 0,-4 11 0,6-15-114,1 1 1,0 0-1,-1 0 1,1 0 0,0-1-1,0 1 1,0 0-1,0 0 1,0 0 0,0 0-1,0-1 1,1 1 0,-1 0-1,1 0 1,-1-1-1,1 1 1,0 0 0,0-1-1,0 1 1,0 0-1,0-1 1,0 1 0,0-1-1,0 0 1,0 1 0,1-1-1,-1 0 1,1 0-1,-1 0 1,1 0 0,-1 0-1,1 0 1,2 1-1,3 1-12,-1 0 0,1 0-1,0-1 1,-1 0-1,1 0 1,0-1 0,0 1-1,1-1 1,-1-1-1,0 0 1,0 0 0,0 0-1,13-3 1,-9 0-232,0 0 1,-1 0 0,1-1-1,-1-1 1,0 0-1,0 0 1,0-1-1,9-8 1,-2 1-968,-1-1 1,-1 0-1,23-29 0,-23 23-1582,0 0-1,16-32 0,-21 31 1134,-5 10 3133,-4 32 1002,-13 78 1527,-51 135-875,56-213-2683,-17 56-228,-18 59 108,19-46-3663,15-56-3226</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3.243"/>
    </inkml:context>
    <inkml:brush xml:id="br0">
      <inkml:brushProperty name="width" value="0.025" units="cm"/>
      <inkml:brushProperty name="height" value="0.025" units="cm"/>
    </inkml:brush>
  </inkml:definitions>
  <inkml:trace contextRef="#ctx0" brushRef="#br0">437 0 20852,'0'0'3139,"-74"62"-2499,40-6 513,-6 15-352,1 5-416,1 7-257,1-2-96,1-5 0,1-6 0,6-11-64,2-14-353,6-16-512,6-16-448,8-13-769,4-27-993,2-20-1473,1-18-3011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21.657"/>
    </inkml:context>
    <inkml:brush xml:id="br0">
      <inkml:brushProperty name="width" value="0.025" units="cm"/>
      <inkml:brushProperty name="height" value="0.025" units="cm"/>
    </inkml:brush>
  </inkml:definitions>
  <inkml:trace contextRef="#ctx0" brushRef="#br0">0 1 12460,'631'14'2600,"-35"41"422,-255-15-1219,971 24-420,-942-66-892,462 8 1634,-808-5-2240,143-1-195,-85-12-2221,-66 8 956,0-1 0,-1 0-1,16-9 1,39-25-11579</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7.426"/>
    </inkml:context>
    <inkml:brush xml:id="br0">
      <inkml:brushProperty name="width" value="0.025" units="cm"/>
      <inkml:brushProperty name="height" value="0.025" units="cm"/>
    </inkml:brush>
  </inkml:definitions>
  <inkml:trace contextRef="#ctx0" brushRef="#br0">49 37 6854,'-1'0'848,"0"-1"-1,0 1 0,0 0 0,-1 0 1,1 0-1,0 0 0,0 0 0,0 1 1,0-1-1,0 0 0,0 0 0,0 1 1,0-1-1,0 0 0,0 1 0,0-1 1,0 1-1,0 0 0,0-1 0,1 1 1,-2 0-1,7 4 4516,12-3-6944,-17-2 1588,0-1 1,1 1-1,-1 0 1,1-1-1,-1 1 1,0-1-1,1 1 0,-1-1 1,0 1-1,0-1 1,1 1-1,-1-1 1,0 1-1,0-1 1,0 1-1,1-1 1,-1 1-1,0-1 1,0 1-1,0-1 1,0 1-1,0-1 1,0 1-1,0-1 0,0 1 1,0-1-1,0 0 1,-1 1-1,1-1 1,0 1-1,0-1 1,0 1-1,-1-1 1,1 1-1,0 0 1,-1-2-1,-9-18 672,10 19-618,-1 0 0,1 0-1,-1 1 1,0-1 0,1 0-1,-1 1 1,0-1 0,1 1-1,-1-1 1,0 1 0,0-1-1,0 1 1,0-1 0,0 1-1,1 0 1,-1-1 0,0 1-1,0 0 1,0 0 0,0 0-1,0 0 1,0 0 0,0 0-1,0 0 1,0 0 0,0 0-1,0 0 1,0 1 0,1-1-1,-1 0 1,0 1 0,-1 0-1,0 0-36,1 1 0,0 0 0,0-1 0,0 1 0,0 0 0,0 0 0,1 0-1,-1 0 1,0 0 0,1 0 0,0 0 0,-1 0 0,1 4 0,0 2-47,-1 1 1,2-1-1,-1 0 0,1 0 1,0 0-1,5 15 0,-6-22 25,0-1-1,0 1 0,0 0 1,0-1-1,0 1 0,0-1 0,1 1 1,-1-1-1,0 1 0,0 0 1,1-1-1,-1 1 0,0-1 0,1 1 1,-1-1-1,0 1 0,1-1 1,-1 1-1,1-1 0,-1 0 0,1 1 1,-1-1-1,1 0 0,-1 1 1,1-1-1,-1 0 0,1 0 1,0 1-1,-1-1 0,1 0 0,-1 0 1,1 0-1,0 0 0,-1 0 1,1 0-1,-1 0 0,2 0 0,6-24 119,-4-41 68,-4 64-187,-1-24-1,0 37 0,0 41 0,1-51 0,1 32 0,-1-32 0,0-1 0,0 0 0,0 0 0,1 0 0,-1 0 0,0 0 0,0 0 0,1 0 0,-1 0 0,0 1 0,1-1 0,-1 0 0,1 0 0,0 0 0,-1-1 0,1 1 0,0 0 0,-1 0 0,1 0 0,0 0 0,0-1 0,0 1 0,0 0 0,1 0 0,-1-4 0,1-1 0,-1 0 0,0 1 0,-1-1 0,1 0 0,0 0 0,-1 1 0,0-1 0,0 0 0,0 0 0,-1-6 0,0 5 0,1 2 0,-2-30 0,2 32 0,0 0 0,0 1 0,0-1 0,-1 1 0,1-1 0,0 1 0,0-1 0,0 1 0,0-1 0,-1 1 0,1-1 0,0 1 0,-1-1 0,1 1 0,0-1 0,-1 1 0,1-1 0,0 1 0,-1 0 0,1-1 0,-1 1 0,1 0 0,-1-1 0,1 1 0,-1 0 0,1 0 0,-1-1 0,1 1 0,-1 0 0,1 0 0,-1 0 0,1 0 0,-1 0 0,0 0 0,1 0 0,-1 0 0,1 0 0,-1 0 0,1 0 0,-1 0 0,0 0 0,1 0 0,-1 0 0,1 0 0,-1 1 0,1-1 0,-1 0 0,1 1 0,-1-1 0,1 0 0,-1 1 0,-1 1 0,0 0 0,1-1 0,-1 1 0,1 0 0,-1 0 0,1 1 0,0-1 0,-1 0 0,1 0 0,0 1 0,1-1 0,-1 0 0,0 1 0,1-1 0,-1 1 0,1 4 0,-2 48 0,2-43 0,0-11 0,0 0 0,-1-1 0,1 1 0,0 0 0,0 0 0,0 0 0,0-1 0,0 1 0,0 0 0,0 0 0,0 0 0,0-1 0,0 1 0,1 0 0,-1 0 0,0-1 0,0 1 0,1 0 0,-1 0 0,1-1 0,-1 1 0,0 0 0,1-1 0,-1 1 0,1-1 0,0 1 0,-1 0 0,1-1 0,-1 1 0,1-1 0,0 0 0,-1 1 0,1-1 0,1 1 0,-1-2 0,0 1 0,-1-1 0,1 0 0,0 1 0,0-1 0,0 0 0,0 0 0,0 0 0,-1 1 0,1-1 0,0 0 0,-1 0 0,1 0 0,-1 0 0,1 0 0,-1 0 0,0-1 0,1 1 0,-1 0 0,0 0 0,0 0 0,1 0 0,-1-2 0,5-25 0,2-53 0,-5 96-1473,2 5-4586,-4-2-3930</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3.608"/>
    </inkml:context>
    <inkml:brush xml:id="br0">
      <inkml:brushProperty name="width" value="0.025" units="cm"/>
      <inkml:brushProperty name="height" value="0.025" units="cm"/>
    </inkml:brush>
  </inkml:definitions>
  <inkml:trace contextRef="#ctx0" brushRef="#br0">1 0 12492,'0'0'10121,"50"44"-8135,-13-29-352,8 1-385,5-2-737,-2 1-415,6 2-33,-4 4-64,-7 3-1378,-11-1-2433,-18 4-3684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5.127"/>
    </inkml:context>
    <inkml:brush xml:id="br0">
      <inkml:brushProperty name="width" value="0.025" units="cm"/>
      <inkml:brushProperty name="height" value="0.025" units="cm"/>
    </inkml:brush>
  </inkml:definitions>
  <inkml:trace contextRef="#ctx0" brushRef="#br0">1 0 16400,'0'0'4334,"8"9"-2935,29 31-507,-3 2-1,41 64 1,5 7 68,-1-13-739,96 96 0,-120-143-87,2-2 0,2-3 0,73 45-1,-86-63 451,-2 2 0,-2 2 0,0 2 0,70 79 0,-42-38-222,3-2 0,4-5-1,143 104 1,-80-73-114,83 56 107,30 18-61,-227-152-150,0 1 1,-2 2-1,-1 0 0,39 57 0,-37-48-107,-25-35-37,2 3 0,-1 0 0,1-1 0,0 1 0,0-1 0,0 1 0,0-1 0,1 0 0,-1 0 0,1 0 0,-1 0 0,1 0 0,0-1 0,-1 1 0,1-1 0,4 2 0,-6-5-128,0-1 0,-1 1 0,1-1 0,-1 1-1,0-1 1,1 1 0,-1-1 0,0 0 0,-1 1 0,1-1 0,-1-3 0,-9-20-3455,-12 1-2892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6.326"/>
    </inkml:context>
    <inkml:brush xml:id="br0">
      <inkml:brushProperty name="width" value="0.025" units="cm"/>
      <inkml:brushProperty name="height" value="0.025" units="cm"/>
    </inkml:brush>
  </inkml:definitions>
  <inkml:trace contextRef="#ctx0" brushRef="#br0">1 1 18706,'0'0'3155,"1"12"-903,-1 46-310,-1-32-1647,1 1-1,1-1 1,1 1 0,1-1 0,9 35 0,-12-59-291,0-1 1,1 0-1,-1 1 0,1-1 1,-1 1-1,1-1 1,0 0-1,-1 0 1,1 1-1,0-1 1,0 0-1,0 0 0,0 0 1,0 0-1,0 0 1,0 0-1,1 0 1,-1 0-1,0-1 1,0 1-1,1 0 0,-1-1 1,0 1-1,1-1 1,-1 1-1,0-1 1,3 1-1,-2-2 27,0 1-1,1-1 1,-1 0-1,1 1 1,-1-1-1,0 0 1,0 0 0,1-1-1,-1 1 1,0 0-1,0-1 1,0 1-1,0-1 1,2-2 0,7-8 142,0-1 0,-1 0 1,12-21-1,-22 34-173,75-130 288,-75 172-144,-1 72 267,1-114-409,0 1 0,0 0 0,0-1 0,0 1 0,0-1 0,0 1 0,1 0 0,-1-1 0,0 1 0,0-1 0,0 1 0,1 0-1,-1-1 1,0 1 0,1-1 0,-1 1 0,1-1 0,-1 1 0,0-1 0,1 1 0,-1-1 0,1 0 0,-1 1 0,1-1 0,0 0 0,-1 1 0,1-1 0,-1 0 0,1 0 0,-1 1 0,1-1 0,0 0 0,-1 0 0,1 0 0,0 0 0,-1 0 0,1 0 0,0 0-1,-1 0 1,1 0 0,-1 0 0,1 0 0,0 0 0,-1-1 0,1 1 0,-1 0 0,1 0 0,0-1 0,-1 1 0,1 0 0,-1-1 0,1 1 0,-1-1 0,1 0 0,30-23 669,69-134 1123,-87 148-1843,-8 22-69,-4 32-57,-1-36 202,-4 80-423,-1-3-5320,5-84 5532,0-1 1,0 0 0,0 0 0,0 1 0,-1-1 0,1 0-1,0 0 1,0 1 0,0-1 0,0 0 0,0 0-1,0 1 1,0-1 0,0 0 0,0 1 0,0-1-1,0 0 1,0 0 0,0 1 0,0-1 0,0 0-1,0 1 1,0-1 0,0 0 0,0 0 0,1 1 0,-1-1-1,0 0 1,0 0 0,0 1 0,0-1 0,1 0-1,-1 0 1,0 1 0,0-1 0,0 0 0,1 0-1,-1 0 1,0 0 0,0 1 0,1-1 0,-1 0-1,0 0 1,1 0 0,-1 0 0,0 0 0,0 0-1,1 0 1,-1 0 0,0 0 0,1 0 0,-1 0 0,0 0-1,0 0 1,1 0 0,0 0 0,4-5-9699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6.670"/>
    </inkml:context>
    <inkml:brush xml:id="br0">
      <inkml:brushProperty name="width" value="0.025" units="cm"/>
      <inkml:brushProperty name="height" value="0.025" units="cm"/>
    </inkml:brush>
  </inkml:definitions>
  <inkml:trace contextRef="#ctx0" brushRef="#br0">1 236 21428,'0'0'3299,"74"-45"-1217,-14 13-256,10-4-609,8 0-512,0 4-577,-8 4-96,-11 12-576,-15 7-1827,-16 8-2369,-17 1-3716</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7.123"/>
    </inkml:context>
    <inkml:brush xml:id="br0">
      <inkml:brushProperty name="width" value="0.025" units="cm"/>
      <inkml:brushProperty name="height" value="0.025" units="cm"/>
    </inkml:brush>
  </inkml:definitions>
  <inkml:trace contextRef="#ctx0" brushRef="#br0">6 8 18610,'0'0'10052,"-1"12"-9396,-3 80-141,4-1-1,14 112 0,1-246 1392,-4-9-1906,5-35 0,35-105 0,-51 190-13,1 1-1,-1-1 1,0 1 0,1-1 0,-1 1-1,1-1 1,-1 1 0,1 0 0,0-1-1,0 1 1,0 0 0,0 0 0,0-1-1,0 1 1,0 0 0,0 0 0,0 0-1,0 0 1,0 0 0,1 0 0,-1 1-1,0-1 1,1 0 0,-1 1 0,1-1-1,-1 1 1,0-1 0,1 1-1,0 0 1,-1-1 0,1 1 0,-1 0-1,1 0 1,-1 0 0,1 0 0,-1 0-1,1 1 1,-1-1 0,1 0 0,-1 1-1,1-1 1,-1 1 0,0-1 0,1 1-1,-1 0 1,1 0 0,-1 0 0,0 0-1,0-1 1,0 2 0,0-1 0,1 0-1,-1 0 1,-1 0 0,1 0-1,0 1 1,0-1 0,0 0 0,-1 1-1,1-1 1,0 3 0,0-3 9,-1 1 1,1-1-1,-1 0 1,0 0-1,0 1 1,1-1-1,-1 0 1,0 0-1,0 1 1,0-1-1,-1 0 1,1 1-1,0-1 0,0 0 1,-1 0-1,1 1 1,0-1-1,-1 0 1,0 0-1,1 0 1,-1 1-1,0-1 1,1 0-1,-1 0 1,0 0-1,0 0 1,0 0-1,0-1 0,0 1 1,0 0-1,0 0 1,0-1-1,-2 2 1,-45 23 327,34-19-213,-1 1-277,-31 17 1022,44-23-1068,1 0-1,-1 0 1,0 0 0,1 1-1,-1-1 1,1 0 0,-1 1 0,1-1-1,0 1 1,-1-1 0,1 1 0,0 0-1,0-1 1,0 1 0,0 0 0,1 0-1,-1 0 1,0-1 0,0 5 0,3-2-5079,4-3-1980</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7.494"/>
    </inkml:context>
    <inkml:brush xml:id="br0">
      <inkml:brushProperty name="width" value="0.025" units="cm"/>
      <inkml:brushProperty name="height" value="0.025" units="cm"/>
    </inkml:brush>
  </inkml:definitions>
  <inkml:trace contextRef="#ctx0" brushRef="#br0">60 36 23831,'-7'9'1841,"3"-3"-1593,-2 1 275,1 1 1,0-1-1,0 1 1,0 0-1,1 0 1,0 1-1,1-1 1,0 1-1,0 0 0,-3 17 1,6-26-526,0 0-1,0 1 1,0-1 0,0 1-1,0-1 1,0 1 0,0-1 0,1 1-1,-1-1 1,0 0 0,0 1-1,0-1 1,0 1 0,0-1-1,1 0 1,-1 1 0,0-1 0,0 0-1,1 1 1,-1-1 0,0 1-1,0-1 1,1 0 0,-1 0-1,0 1 1,1-1 0,-1 0 0,1 0-1,-1 1 1,0-1 0,1 0-1,-1 0 1,1 0 0,-1 0 0,19-4-265,14-17-240,20-37-598,-43 45 289,0 0 0,2 1 1,0 0-1,21-16 0,-33 27 768,1 1 0,-1-1 1,1 1-1,-1-1 0,1 1 0,-1-1 0,1 1 0,0-1 0,-1 1 0,1 0 0,0-1 0,-1 1 0,1 0 1,0-1-1,-1 1 0,1 0 0,0 0 0,-1 0 0,1 0 0,0 0 0,0 0 0,-1 0 0,1 0 0,0 0 1,0 0-1,-1 0 0,1 0 0,0 0 0,-1 1 0,1-1 0,0 0 0,-1 1 0,1-1 0,0 0 0,-1 1 1,1-1-1,-1 1 0,1-1 0,0 1 0,-1-1 0,1 1 0,-1-1 0,0 1 0,1-1 0,-1 1 0,1 0 1,-1-1-1,0 1 0,0 0 0,1-1 0,-1 1 0,0 0 0,0 1 0,2 47 888,-3-35-539,-1 21 1672,-11 63 0,7-64-562,-3 63 1,9-97-1432,0 1 0,0-1 0,0 0 0,0 1 1,0-1-1,0 0 0,0 1 0,0-1 0,0 0 1,0 1-1,0-1 0,0 0 0,0 1 0,0-1 1,1 0-1,-1 1 0,0-1 0,0 0 0,0 0 1,1 1-1,-1-1 0,0 0 0,0 0 0,1 1 0,-1-1 1,0 0-1,0 0 0,1 0 0,-1 1 0,0-1 1,1 0-1,-1 0 0,0 0 0,1 0 0,-1 0 1,0 0-1,1 0 0,-1 0 0,0 0 0,1 0 1,-1 0-1,0 0 0,1 0 0,-1 0 0,0 0 1,1 0-1,-1 0 0,0 0 0,1 0 0,-1 0 1,0-1-1,1 1 0,16-12-3922,-2-11-3195</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8.361"/>
    </inkml:context>
    <inkml:brush xml:id="br0">
      <inkml:brushProperty name="width" value="0.025" units="cm"/>
      <inkml:brushProperty name="height" value="0.025" units="cm"/>
    </inkml:brush>
  </inkml:definitions>
  <inkml:trace contextRef="#ctx0" brushRef="#br0">1 44 22133,'0'0'9278,"1"9"-9155,-1-9-121,3 16 160,0-1 0,1-1 1,9 21-1,-12-32-131,0 0 0,0 0 0,1-1 0,-1 1 0,1-1 0,0 1 0,0-1 0,0 0-1,0 0 1,0 1 0,0-2 0,5 4 0,-6-4-25,1-1 1,-1 1-1,0-1 0,1 0 0,-1 0 0,1 1 1,-1-1-1,1 0 0,-1 0 0,1-1 0,-1 1 1,0 0-1,1 0 0,-1-1 0,1 1 0,-1-1 1,0 1-1,1-1 0,-1 1 0,0-1 0,1 0 1,-1 0-1,0 0 0,0 0 0,0 1 0,0-2 1,0 1-1,1-1 0,38-48-6,2-3 0,-41 53 0,-1 0 0,0 0 0,0-1 0,0 1 0,0 0 0,0 0 0,1 0 0,-1 0 0,0 0 0,0-1 0,0 1 0,0 0 0,1 0 0,-1 0 0,0 0 0,0 0 0,0 0 0,1 0 0,-1 0 0,0 0 0,0 0 0,0 0 0,1 0 0,-1 0 0,0 0 0,0 0 0,1 0 0,-1 0 0,0 0 0,0 0 0,0 0 0,1 0 0,-1 0 0,0 0 0,0 1 0,0-1 0,0 0 0,1 0 0,-1 0 0,0 0 0,0 0 0,0 0 0,0 1 0,0-1 0,1 0 0,-1 0 0,0 0 0,0 1 0,0-1 0,0 0 0,0 0 0,0 0 0,0 0 0,0 1 0,0-1 0,0 0 0,0 1 0,2 21 0,-5 25 0,-4-12 0,-2 32 0,14-62 0,5-11 0,8-10 0,37-70 0,-35 52 0,34-42 0,-54 75 0,1 0 0,-1 0 0,1 0 0,-1 1 0,1-1 0,-1 0 0,1 1 0,0-1 0,-1 0 0,1 1 0,0-1 0,0 0 0,-1 1 0,1-1 0,0 1 0,0 0 0,0-1 0,0 1 0,-1 0 0,1-1 0,0 1 0,0 0 0,0 0 0,0 0 0,0 0 0,1 0 0,-1 1 0,0-1 0,-1 1 0,1 0 0,0 0 0,-1 0 0,1 0 0,-1 0 0,1 0 0,-1 0 0,1 0 0,-1 0 0,0 0 0,1 0 0,-1 0 0,0 0 0,0 1 0,0-1 0,0 1 0,-3 66 0,2-61 0,-6 48-5150,3-38 183,4-39-285,2 4-7053</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8.688"/>
    </inkml:context>
    <inkml:brush xml:id="br0">
      <inkml:brushProperty name="width" value="0.025" units="cm"/>
      <inkml:brushProperty name="height" value="0.025" units="cm"/>
    </inkml:brush>
  </inkml:definitions>
  <inkml:trace contextRef="#ctx0" brushRef="#br0">0 150 20371,'0'0'11147,"48"-27"-10090,-6 7-865,8-3-192,0 1 0,0 0 0,-6 5 0,-7 5 0,-12 6 0,-10 6-2306,-12 0-1474,-29 8-14861</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081"/>
    </inkml:context>
    <inkml:brush xml:id="br0">
      <inkml:brushProperty name="width" value="0.025" units="cm"/>
      <inkml:brushProperty name="height" value="0.025" units="cm"/>
    </inkml:brush>
  </inkml:definitions>
  <inkml:trace contextRef="#ctx0" brushRef="#br0">48 127 23094,'0'10'2130,"10"126"2919,-4-85-4901,-3 0 0,-3 61 0,-8-79-138,8-31-15,0-1 0,-1 0 0,1 0 0,-1 0 0,1 0 0,-1 0 0,0 0-1,1 0 1,-1 0 0,0 0 0,0 0 0,0 0 0,1 0 0,-1 0 0,0 0 0,0-1-1,0 1 1,0 0 0,0-1 0,-1 1 0,1-1 0,0 1 0,0-1 0,-2 1 0,3-2-27,-1 1 0,1 0 0,-1-1 0,1 1 0,-1-1-1,1 1 1,-1-1 0,1 1 0,0-1 0,-1 1 0,1-1 0,0 0 0,-1 1 0,1-1 0,0 1 0,0-1 0,-1 0 0,1 1 0,0-1 0,0 0 0,0 1 0,0-1 0,0 0 0,0 1 0,0-1 0,0-1 0,0-26-500,0 20 322,10-195-708,-6 171 949,2 0 0,0 1 0,3-1 0,15-38-1,-21 61 56,2 1-1,-1 0 1,1 0-1,0 0 1,0 1-1,12-12 1,-16 17-67,1 0-1,0 0 1,-1 1 0,1-1 0,0 1 0,0-1 0,0 1-1,0 0 1,0 0 0,1 0 0,-1 0 0,0 0 0,0 0-1,1 0 1,-1 1 0,0-1 0,1 1 0,-1 0 0,1 0-1,-1 0 1,0 0 0,1 0 0,-1 0 0,1 1 0,-1-1-1,0 1 1,1-1 0,-1 1 0,0 0 0,0 0 0,3 2 0,-3-2 36,0 1 0,1 0 1,-1 0-1,0 0 1,0 1-1,-1-1 1,1 0-1,0 1 1,-1-1-1,0 1 1,1-1-1,-1 1 1,0 0-1,0-1 1,-1 1-1,1 0 1,0 0-1,-1 0 1,0-1-1,1 1 1,-1 0-1,-1 0 1,1 0-1,0 0 1,-1 0-1,1 0 1,-1-1-1,0 1 1,0 0-1,-1 3 1,-1 2 123,-1 1 1,0-1 0,0 0-1,-1 0 1,0 0-1,0-1 1,-1 0-1,-9 10 1,9-11-180,-1 1 0,0-1 0,0-1 0,-1 0 0,1 0 0,-1 0 0,0-1 0,0 0 0,-1 0 0,1-1 0,-1 0 0,0-1 0,0 1 0,0-2 0,0 0 0,-12 1 0,20-2-17,0 0 0,0 0 0,0 0 0,-1 0 0,1-1 0,0 1 0,0 0 0,0-1 0,0 1 0,0 0 0,0-1 0,1 1 0,-1-1 0,0 0 0,0 1 0,0-1 0,0 0 0,1 1 0,-1-1 0,0 0 0,1 0 0,-1 0 0,0 0 0,1 1 0,-1-1 0,1 0 0,-1 0 0,1 0 0,0 0 0,-1 0 0,1 0 0,0 0 0,0 0-1,0 0 1,0-1 0,0 1 0,0 0 0,0 0 0,0 0 0,0 0 0,0 0 0,1 0 0,-1 0 0,0 0 0,1 0 0,-1 0 0,1-1 0,1-3-270,0 1 1,0 0-1,0-1 0,0 1 0,1 0 0,-1 0 1,1 1-1,0-1 0,0 1 0,4-4 0,22-11-5419,1 3-1656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593"/>
    </inkml:context>
    <inkml:brush xml:id="br0">
      <inkml:brushProperty name="width" value="0.025" units="cm"/>
      <inkml:brushProperty name="height" value="0.025" units="cm"/>
    </inkml:brush>
  </inkml:definitions>
  <inkml:trace contextRef="#ctx0" brushRef="#br0">167 1 21364,'0'0'10106,"-9"12"-8958,-76 146-983,61-109-181,21-43-63,-14 25-1497,17-30 1440,-1 0 0,0 0 0,1 0 0,-1 0 0,0 0 0,0 0 0,0 0 0,1 0 0,-1 0 0,0 0 0,0-1 0,0 1 0,-1 0 0,1-1 0,0 1 0,0-1 0,0 1 0,0-1 0,-1 0 0,-1 1 0,-1-5-5053,2-14 465,2 15 2823,0-27-10601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0.541"/>
    </inkml:context>
    <inkml:brush xml:id="br0">
      <inkml:brushProperty name="width" value="0.025" units="cm"/>
      <inkml:brushProperty name="height" value="0.025" units="cm"/>
    </inkml:brush>
  </inkml:definitions>
  <inkml:trace contextRef="#ctx0" brushRef="#br0">133 34 3043,'0'0'5376,"-4"0"-4287,-5-1 600,2 1-706,0 0 0,0 0 0,1 1 0,-1 0 0,0 0 0,-12 3 0,17-3-935,1 0 0,-1 0 1,0 0-1,0 0 0,1 1 1,-1-1-1,1 0 0,-1 1 1,1-1-1,0 1 0,-1-1 1,1 1-1,0 0 0,0-1 1,0 1-1,0 0 0,0 0 1,1 0-1,-1 0 0,0 0 1,1-1-1,0 1 0,-1 0 1,1 0-1,0 1 0,0-1 1,0 0-1,0 0 0,1 3 1,-1-5-45,0 1 0,0-1 0,0 0 0,0 1-1,0-1 1,0 1 0,0-1 0,0 1 0,0-1 0,1 1 0,-1-1 0,0 0 0,0 1 0,0-1 0,1 1 0,-1-1 0,0 0 0,0 1 0,1-1-1,-1 0 1,0 1 0,1-1 0,-1 0 0,1 1 0,-1-1 0,0 0 0,1 0 0,-1 0 0,1 1 0,-1-1 0,0 0 0,1 0 0,-1 0-1,1 0 1,-1 0 0,1 0 0,-1 0 0,1 0 0,-1 0 0,0 0 0,1 0 0,-1 0 0,1 0 0,-1 0 0,1 0 0,-1 0 0,1-1 0,-1 1-1,0 0 1,1 0 0,-1 0 0,1-1 0,-1 1 0,0 0 0,1-1 0,-1 1 0,1-1 0,0 0 68,1 0 0,0 0 0,0-1 0,-1 1 0,1 0 0,-1-1 0,1 0 0,-1 1 0,0-1 0,0 0 0,0 0 0,2-2 0,-2 0 176,0 0 0,0 0 0,0-1 0,-1 1 1,1 0-1,-1 0 0,0 0 0,0-1 0,0 1 1,-2-8-1,1 11-160,0-1 0,1 1 1,-1 0-1,0 0 0,1-1 1,-1 1-1,0 0 0,0 0 1,0 0-1,0 0 0,0 0 1,0 0-1,0 0 0,-1 0 1,1 1-1,0-1 0,0 0 1,-1 1-1,1-1 0,0 0 1,-1 1-1,1 0 0,-1-1 1,1 1-1,0 0 0,-1 0 1,1 0-1,-1 0 0,1 0 1,-1 0-1,1 0 0,-1 0 1,-1 1-1,1 0-73,1-1 0,-1 1 0,0 0-1,0 0 1,1 0 0,-1 0 0,1 0 0,-1 0 0,1 0-1,-1 1 1,1-1 0,0 0 0,-1 1 0,1-1-1,0 1 1,0-1 0,0 1 0,0 0 0,1 0 0,-1-1-1,0 1 1,1 0 0,-1 0 0,1 0 0,-1-1 0,1 1-1,0 3 1,0-4-18,-1 1-1,1-1 0,0 1 1,0-1-1,0 1 1,0-1-1,0 1 0,0-1 1,0 1-1,1-1 0,-1 1 1,0-1-1,1 1 0,0-1 1,-1 0-1,1 1 1,0-1-1,-1 0 0,1 1 1,0-1-1,0 0 0,0 0 1,0 0-1,0 0 1,0 0-1,1 0 0,-1 0 1,0 0-1,0 0 0,1-1 1,-1 1-1,0 0 1,1-1-1,1 1 0,-2 0 15,1-1 0,-1 0 0,0 0 1,0 0-1,0 1 0,0-1 0,1 0 0,-1-1 0,0 1 0,0 0 0,0 0 0,1 0 0,-1-1 0,0 1 0,0 0 0,0-1 0,0 1 0,0-1 1,0 0-1,0 1 0,0-1 0,0 0 0,0 1 0,0-1 0,1-2 0,-1 1 141,0 0 0,0-1 0,0 1 0,-1-1 0,1 1 0,-1-1 0,1 0 0,-1 1 0,0-1 0,0-4-1,0 7-138,0 0-1,0-1 1,0 1-1,0 0 1,0 0-1,0-1 0,0 1 1,0 0-1,0 0 1,0-1-1,0 1 1,0 0-1,-1 0 0,1 0 1,0-1-1,0 1 1,0 0-1,0 0 1,0 0-1,-1-1 0,1 1 1,0 0-1,0 0 1,0 0-1,0 0 1,-1-1-1,1 1 0,0 0 1,0 0-1,-1 0 1,1 0-1,0 0 1,0 0-1,0 0 0,-1 0 1,1 0-1,0 0 1,0 0-1,-1 0 0,1 0 1,0 0-1,0 0 1,-1 0-1,1 0 1,0 0-1,0 0 0,-1 0 1,1 0-1,0 0 1,0 0-1,0 1 1,-1-1-1,1 0 0,0 0 1,0 0-1,0 0 1,-1 0-1,1 1 1,0-1-1,0 0 0,-12 13 47,11-11-64,0 0 0,1-1-1,-1 1 1,1 0 0,-1-1-1,1 1 1,0 0 0,0 0-1,0-1 1,0 1 0,0 0-1,0 0 1,0-1 0,0 1-1,1 0 1,0 3-1,0-5 4,-1 1 0,1 0 0,-1-1 0,1 1-1,-1-1 1,1 1 0,0-1 0,-1 1-1,1-1 1,0 0 0,-1 1 0,1-1 0,0 0-1,0 1 1,-1-1 0,1 0 0,0 0-1,0 0 1,0 0 0,-1 0 0,1 0 0,0 0-1,0 0 1,-1 0 0,2 0 0,2-1 13,-1 0 0,0 0 0,1 0-1,-1 0 1,0-1 0,0 0 0,0 1 0,0-1 0,-1 0 0,1 0 0,0 0 0,-1-1 0,1 1 0,-1-1 0,4-4 0,-4 3 116,0 0 0,0 0-1,-1 0 1,1 0 0,-1 0 0,0 0-1,0 0 1,0 0 0,0 0 0,-1-1 0,0-6-1,0 10-107,0 1 1,0 0-1,0-1 0,-1 1 0,1 0 0,0 0 0,0-1 0,-1 1 0,1 0 0,0 0 1,-1-1-1,1 1 0,0 0 0,-1 0 0,1 0 0,0 0 0,-1-1 0,1 1 0,-1 0 1,1 0-1,0 0 0,-1 0 0,1 0 0,0 0 0,-1 0 0,1 0 0,-1 0 0,1 0 1,0 0-1,-1 0 0,1 0 0,0 1 0,-1-1 0,1 0 0,-1 0 0,1 0 0,0 0 1,0 1-1,-1-1 0,1 0 0,0 0 0,-1 1 0,1-1 0,0 0 0,0 0 0,-1 1 1,1-1-1,0 0 0,0 1 0,-18 12-8,16-10-34,-1 0 1,1 0-1,0 0 1,0 1-1,0-1 1,0 1-1,0-1 1,1 1-1,0 0 1,-1-1-1,1 1 1,1 0-1,-2 6 1,2-9-136,0 1 0,1-1 1,-1 0-1,0 1 1,0-1-1,1 1 0,-1-1 1,1 0-1,-1 1 1,1-1-1,-1 0 0,1 0 1,0 1-1,0-1 1,-1 0-1,2 1 1,0 0-284,0-1 0,-1 0 0,1 0 0,0 0 0,-1 0 0,1 0 0,0 0 0,0-1 0,0 1 0,0 0 0,0-1 0,0 0 0,0 1 0,3-1 0,13 0-5683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935"/>
    </inkml:context>
    <inkml:brush xml:id="br0">
      <inkml:brushProperty name="width" value="0.025" units="cm"/>
      <inkml:brushProperty name="height" value="0.025" units="cm"/>
    </inkml:brush>
  </inkml:definitions>
  <inkml:trace contextRef="#ctx0" brushRef="#br0">0 1 5029,'0'0'26617,"31"54"-25720,-13-42-673,6-2-224,2-5-833,-4-2-3459,-2-3-5221</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1.630"/>
    </inkml:context>
    <inkml:brush xml:id="br0">
      <inkml:brushProperty name="width" value="0.025" units="cm"/>
      <inkml:brushProperty name="height" value="0.025" units="cm"/>
    </inkml:brush>
  </inkml:definitions>
  <inkml:trace contextRef="#ctx0" brushRef="#br0">1 0 8456,'0'0'4826,"0"9"-3358,0-2-1160,11 310 9054,-6-272-9163,2 0 0,2 0 0,1-1 0,3 0 0,21 49 0,66 185 1884,-17-41-1783,-65-193-316,3-1-1,1-1 0,36 51 0,-12-33 426,92 95-1,-78-89 351,-45-48-693,0 0 0,2-1-1,-1-1 1,2 0 0,0-2 0,1 0-1,1 0 1,37 18 0,-8-8 196,0 2 0,-2 2 0,45 36 0,86 51 708,-139-98-870,1-2 0,0-1 0,0-2 0,57 8 0,25 8 51,-50-10-151,-39-12 0,0 3 0,-1 1 0,-1 1 0,38 19 0,-38-16 0,61 20 0,-25-10 0,-55-20 0,-1-1 0,2-1 0,-1 0 0,0 0 0,0-1 0,21-1 0,-18-1 0,0 2 0,0 0 0,26 5 0,-22-3-2286,-19-3 2168,0 0 0,1 0 0,-1 0 0,0 0 0,1 0 0,-1 0 0,0 0 0,1 0 0,-1 0 0,0 0 0,1 0 0,-1 0 0,0 0 0,1 0 0,-1 0 0,0 0 0,1 0 0,-1 0 0,0 0 0,0-1 0,1 1 0,-1 0 0,0 0 0,0 0 0,1-1 0,-1 1 0,0 0 0,0 0 0,1-1 0,-1 1 0,0 0 0,0 0 0,0-1 0,0 1 0,1 0 0,-1-1 0,0 1 0,0 0 0,0 0 0,0-1 0,0 1 0,0 0 1,0-1-1,0 1 0,0 0 0,0-1 0,-4-10-7778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2.734"/>
    </inkml:context>
    <inkml:brush xml:id="br0">
      <inkml:brushProperty name="width" value="0.025" units="cm"/>
      <inkml:brushProperty name="height" value="0.025" units="cm"/>
    </inkml:brush>
  </inkml:definitions>
  <inkml:trace contextRef="#ctx0" brushRef="#br0">16 0 12684,'0'0'8904,"6"61"-7622,-6-26-514,0 5-383,-6 2-321,0-1-256,4-5-2275,-1-7-3426,-2-9-4581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3.092"/>
    </inkml:context>
    <inkml:brush xml:id="br0">
      <inkml:brushProperty name="width" value="0.025" units="cm"/>
      <inkml:brushProperty name="height" value="0.025" units="cm"/>
    </inkml:brush>
  </inkml:definitions>
  <inkml:trace contextRef="#ctx0" brushRef="#br0">0 154 16303,'0'0'5926,"70"-37"-5606,-31 27-192,2-1-96,2 0 1,-6-2-514,-3-1-704,-5-3-929,-6-2-1153,-10-2-1794</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3.419"/>
    </inkml:context>
    <inkml:brush xml:id="br0">
      <inkml:brushProperty name="width" value="0.025" units="cm"/>
      <inkml:brushProperty name="height" value="0.025" units="cm"/>
    </inkml:brush>
  </inkml:definitions>
  <inkml:trace contextRef="#ctx0" brushRef="#br0">0 103 13036,'0'0'9706,"54"-2"-9098,-4-5-159,7-3-321,8-3-128,-5-4-1954,-6-7-2755,-12-6-8872</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6.606"/>
    </inkml:context>
    <inkml:brush xml:id="br0">
      <inkml:brushProperty name="width" value="0.025" units="cm"/>
      <inkml:brushProperty name="height" value="0.025" units="cm"/>
    </inkml:brush>
  </inkml:definitions>
  <inkml:trace contextRef="#ctx0" brushRef="#br0">68 1579 4644,'0'0'10069,"-7"10"-8938,-3 2-618,0 1-1,2 0 1,-1 0-1,2 1 1,-10 23-1,23-52 1,1 1 0,1 0 0,0 1-1,0-1 1,2 2 0,-1-1 0,2 1 0,15-14 0,-4 1-36,210-242 241,196-211-2151,253-187 680,-631 619 778,-32 30-206,0 0 0,22-29 0,-75 62-5750,3 0 566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6.993"/>
    </inkml:context>
    <inkml:brush xml:id="br0">
      <inkml:brushProperty name="width" value="0.025" units="cm"/>
      <inkml:brushProperty name="height" value="0.025" units="cm"/>
    </inkml:brush>
  </inkml:definitions>
  <inkml:trace contextRef="#ctx0" brushRef="#br0">6 326 12075,'0'0'2456,"-1"-10"-1431,-3-30 529,4 36-1421,0 1 0,1 0 0,0-1 1,-1 1-1,1 0 0,0 0 1,1 0-1,-1-1 0,0 1 1,1 0-1,0 1 0,0-1 0,0 0 1,0 0-1,0 1 0,0 0 1,1-1-1,-1 1 0,1 0 0,-1 0 1,1 0-1,0 0 0,4-1 1,5-6 483,37-27 158,1 3-1,2 2 0,1 2 0,92-35 0,-142 63-766,0 0-1,0 0 1,0 0 0,0 0-1,0 0 1,1 1 0,-1-1 0,0 1-1,6 0 1,-9 0 0,1 1 1,0-1-1,0 0 1,0 0-1,0 1 1,0-1-1,0 0 0,-1 1 1,1-1-1,0 1 1,0-1-1,-1 1 1,1-1-1,0 1 0,-1 0 1,1-1-1,-1 1 1,1 0-1,0 0 0,-1-1 1,0 1-1,1 0 1,0 1-1,0 4 106,0 1 0,0-1-1,-1 1 1,0 0 0,0-1-1,-1 1 1,1 0 0,-3 7-1,-7 38 350,-3-1-1,-2 0 0,-35 81 0,-13 37-387,55-141-128,1 1 0,1 0 1,2-1-1,-2 34 1,6-22-2500,0-14-3310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9.213"/>
    </inkml:context>
    <inkml:brush xml:id="br0">
      <inkml:brushProperty name="width" value="0.025" units="cm"/>
      <inkml:brushProperty name="height" value="0.025" units="cm"/>
    </inkml:brush>
  </inkml:definitions>
  <inkml:trace contextRef="#ctx0" brushRef="#br0">23 21 6598,'-14'-20'3910,"13"20"-3817,1 0 0,0 0 0,-1 0-1,1 0 1,0 0 0,0 0 0,-1 0 0,1 0 0,0 0 0,0 0-1,-1 0 1,1 0 0,0 0 0,0 0 0,-1 0 0,1 1-1,0-1 1,0 0 0,0 0 0,-1 0 0,1 0 0,0 1-1,0-1 1,0 0 0,0 0 0,-1 0 0,1 1 0,0-1-1,0 0 1,0 0 0,0 1 0,0-1 0,0 0 0,0 0 0,0 1-1,0-1 1,0 0 0,0 1 0,0-1 0,0 0 0,0 0-1,0 1 1,-2 49 4335,3-36-5067,0 13 979,1 0 0,1 0 0,1 0 0,2-1 0,1 1 0,18 45 0,2-13 328,56 94 0,-22-32 328,-7-11 1184,-50-105-2152,0 1 0,0-1 0,0 0-1,1 0 1,-1 0 0,1 0 0,0-1-1,1 0 1,8 5 0,21 18 9,-27-19-5,0 2 0,-1-1 0,0 1 0,-1 0 0,8 14 0,-7-10-30,0-1 0,19 23 0,-7-12 691,28 47 1,-4-6-304,-35-52-227,-1 0-1,1 0 1,8 27-1,-10-25-32,0-1 0,0 0 0,15 21-1,22 35 905,-33-52-865,0 0 0,1-1 0,1-1 0,25 29 1,73 39 668,-99-73-805,5 5 58,0 1 1,1-2-1,1 0 1,1-1-1,28 16 1,84 17 735,-117-41-827,1 0 0,0-1 0,0-1 0,1 0 0,-1-1 0,30 2 0,101-6 0,-65-1 0,-67 1 0,-1 1 0,1 0 0,0 1 0,-1 1 0,1 0 0,-1 1 0,1 0 0,23 10 0,-28-10-3,0 0 0,0 0-1,0-2 1,0 1 0,1-1 0,-1 0 0,0-1 0,13 0-1,-8-1-47,-14 1-76,1 1 1,-1-1 0,1 0-1,-1 0 1,1 0-1,-1 0 1,0-1-1,1 1 1,-1 0-1,1 0 1,-1 0 0,1 0-1,-1 0 1,0 0-1,1-1 1,-1 1-1,1 0 1,-1 0-1,0-1 1,1 1 0,-1 0-1,0-1 1,1 1-1,-1 0 1,0-1-1,0 1 1,1 0 0,-1-1-1,0 1 1,0-1-1,0 1 1,0 0-1,1-1 1,-1 1-1,0-1 1,0 1 0,0-1-1,0 1 1,0 0-1,0-1 1,0 1-1,0-1 1,0 1-1,0-1 1,0 1 0,0 0-1,-1-1 1,1 1-1,0-1 1,0 1-1,0 0 1,-1-1-1,1 1 1,0-1 0,0 1-1,-1 0 1,1-1-1,0 1 1,-1 0-1,1 0 1,0-1-1,-1 1 1,-20-23-8697,-6 7-5153</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0.159"/>
    </inkml:context>
    <inkml:brush xml:id="br0">
      <inkml:brushProperty name="width" value="0.025" units="cm"/>
      <inkml:brushProperty name="height" value="0.025" units="cm"/>
    </inkml:brush>
  </inkml:definitions>
  <inkml:trace contextRef="#ctx0" brushRef="#br0">101 210 9705,'-8'-12'13957,"-11"6"-9320,-29 3-3329,48 3-1309,0 0 0,0-1 0,-1 1-1,1 0 1,0 0 0,0 0 0,0 0 0,-1 0 0,1 0 0,0 0 0,0 0 0,0 0 0,0 0 0,-1 0 0,1 0 0,0 1 0,0-1 0,0 0 0,-1 0 0,1 0 0,0 0 0,0 0-1,0 0 1,0 0 0,-1 0 0,1 0 0,0 1 0,0-1 0,0 0 0,0 0 0,0 0 0,0 0 0,0 1 0,-1-1 0,1 0 0,0 0 0,0 0 0,0 0 0,0 1 0,0-1 0,0 0-1,0 0 1,0 0 0,0 1 0,0-1 0,0 0 0,7 10-81,11 6 48,-17-15 37,-1-1 0,1 1 0,0-1 0,-1 0 0,1 1 0,-1-1 0,1 0 0,0 1-1,-1-1 1,1 0 0,0 0 0,0 1 0,-1-1 0,1 0 0,0 0 0,0 0 0,-1 0 0,1 0 0,0 0 0,-1 0 0,1 0-1,0-1 1,0 1 0,-1 0 0,1 0 0,0 0 0,-1-1 0,1 1 0,0 0 0,-1-1 0,1 1 0,1-2 0,-2 1 24,1-1 1,-1 1-1,0-1 1,1 1-1,-1-1 1,0 0-1,0 1 1,0-1-1,0 1 1,0-1-1,0 0 1,-1 1-1,1-1 1,-1-1-1,-1-5 142,0 1 0,-1-1-1,0 1 1,0 0 0,-7-12 0,8 17-108,0 0 0,0 0 0,-1 0 1,1 0-1,0 1 0,0-1 0,-1 0 0,1 1 1,-1 0-1,0-1 0,1 1 0,-4-1 1,5 2-54,1 0 0,0 0 0,-1 0 0,1 0 0,-1 0 0,1 0 0,0 0 0,-1 0 1,1 0-1,-1 0 0,1 0 0,0 0 0,-1 0 0,1 0 0,0 0 0,-1 0 0,1 1 1,-1-1-1,1 0 0,0 0 0,-1 0 0,1 1 0,0-1 0,0 0 0,-1 0 0,1 1 1,0-1-1,-1 0 0,1 1 0,0-1 0,0 1 0,4 21-151,-3-19 140,0 0 0,1 0-1,-1-1 1,1 1-1,0 0 1,0-1-1,0 1 1,0-1 0,1 0-1,-1 0 1,0 1-1,1-2 1,5 4-1,-7-4 4,-1-1 0,1 0-1,0 1 1,-1-1-1,1 0 1,0 0-1,0 0 1,-1 0-1,1 0 1,0 0-1,-1 0 1,1 0-1,0 0 1,0 0 0,-1 0-1,1 0 1,0-1-1,-1 1 1,1 0-1,0 0 1,-1-1-1,1 1 1,1-1-1,-1 0 5,0-1 0,0 1 0,0 0 0,0-1 0,0 1 0,0-1 0,-1 1 0,1-1 0,0 0 0,-1 1 0,1-1 0,-1 0 0,0 1 0,1-3-1,7-100 643,-9 110-662,-3 67-33,4-67 48,0 1 1,0-1 0,1 0-1,0 1 1,0-1-1,1 0 1,0 0-1,4 11 1,0-14-33,-2-12 49,-1-13 108,-3-73 84,-3 90-208,-6 12 0,-6 12 0,11-12 0,1 1 0,-1 0 0,1-1 0,1 1 0,0 1 0,0-1 0,0 0 0,1 0 0,0 15 0,1-23 0,0 0 0,0 0 0,0 1 0,0-1 0,0 0 0,0 0 0,0 0 0,0 1 0,0-1 0,0 0 0,1 0 0,-1 0 0,0 1 0,0-1 0,0 0 0,0 0 0,0 0 0,1 0 0,-1 1 0,0-1 0,0 0 0,0 0 0,1 0 0,-1 0 0,0 0 0,0 0 0,0 0 0,1 1 0,-1-1 0,0 0 0,0 0 0,1 0 0,-1 0 0,0 0 0,0 0 0,1 0 0,-1 0 0,0 0 0,0 0 0,0-1 0,1 1 0,-1 0 0,0 0 0,0 0 0,1 0 0,-1 0 0,0 0 0,0 0 0,0 0 0,1-1 0,-1 1 0,0 0 0,0 0 0,14-10 0,26-40-2056,-27 27-1977,18-44 0,-15 26-5416</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0.778"/>
    </inkml:context>
    <inkml:brush xml:id="br0">
      <inkml:brushProperty name="width" value="0.025" units="cm"/>
      <inkml:brushProperty name="height" value="0.025" units="cm"/>
    </inkml:brush>
  </inkml:definitions>
  <inkml:trace contextRef="#ctx0" brushRef="#br0">1 328 11531,'0'3'12620,"8"-20"-11531,14-14-288,9-8-225,2-9-320,3-3-192,-2 4-64,-4 6-736,-4 11-417,-9 11-961,-8 12-1506</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1.411"/>
    </inkml:context>
    <inkml:brush xml:id="br0">
      <inkml:brushProperty name="width" value="0.025" units="cm"/>
      <inkml:brushProperty name="height" value="0.025" units="cm"/>
    </inkml:brush>
  </inkml:definitions>
  <inkml:trace contextRef="#ctx0" brushRef="#br0">16 67 6342,'0'0'20430,"3"-5"-20152,7-4-127,-6 5-87,1 1 1,-1-1-1,-1 0 0,1 0 1,0 0-1,-1 0 1,0-1-1,0 1 0,0-1 1,2-7-1,-8 13 140,0 0 0,-1 0 0,1 1 0,0-1 0,0 1 0,0-1 0,0 1 0,-4 4 0,-18 22 225,24-26-408,0-1 1,-1 0-1,1 1 1,0-1-1,0 0 1,0 1 0,1 0-1,-1-1 1,0 1-1,1-1 1,-1 1 0,1 0-1,-1 0 1,1-1-1,0 1 1,0 0-1,-1 0 1,2 2 0,0-4-10,1 0 1,-1 0 0,1 0 0,0-1-1,-1 1 1,1 0 0,-1-1 0,1 1-1,-1-1 1,1 1 0,-1-1 0,1 0-1,-1 0 1,1 0 0,-1 1 0,0-1-1,3-2 1,2-3 34,1 0-1,0-1 1,-1 0-1,-1 0 1,1 0-1,8-14 1,-14 19 65,-4 7-21,-1-1-1,1 1 1,0 0 0,0 1 0,0-1-1,1 1 1,-1-1 0,-3 11-1,0-2-4,3-8-79,1 0 0,-1 1 0,2-1 0,-1 1 0,1-1 0,0 1 0,0 0 0,0 0 0,0 13-1,22-24-70,12-34-2220,-27 29 289,-22 27 199,4-4-2400,-2-1-2797</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1.163"/>
    </inkml:context>
    <inkml:brush xml:id="br0">
      <inkml:brushProperty name="width" value="0.025" units="cm"/>
      <inkml:brushProperty name="height" value="0.025" units="cm"/>
    </inkml:brush>
  </inkml:definitions>
  <inkml:trace contextRef="#ctx0" brushRef="#br0">16 1 10186,'0'0'11146,"9"14"-9133,-3-5-1814,0 0 0,0 1 1,-1 0-1,0 0 0,-1 1 1,0-1-1,-1 1 0,0 0 0,0 0 1,-1 0-1,0 12 0,-5 235 373,0-221-325,-1-1-1,-3 1 1,-1-1-1,-24 68 1,20-84 510,7-31-228,8-37-363,2 27-177,1 0 0,1 1 0,1 0 0,0 0 0,2 1 0,0 0 0,1 0 0,1 2 0,1-1 0,1 1 0,0 1 0,1 1 0,26-22 0,-27 26-1392,0 1 1,1 0 0,0 1-1,0 0 1,32-11 0,-26 14-7108</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1.900"/>
    </inkml:context>
    <inkml:brush xml:id="br0">
      <inkml:brushProperty name="width" value="0.025" units="cm"/>
      <inkml:brushProperty name="height" value="0.025" units="cm"/>
    </inkml:brush>
  </inkml:definitions>
  <inkml:trace contextRef="#ctx0" brushRef="#br0">1 1 19763,'0'0'6246,"59"78"-5990,-41-44-192,-1 2 32,-3-5-64,0-5-32,-5-12 32,-1-14-833,0-5-1121,-6-30-672,-2-13-1730,0-10-3427</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243"/>
    </inkml:context>
    <inkml:brush xml:id="br0">
      <inkml:brushProperty name="width" value="0.025" units="cm"/>
      <inkml:brushProperty name="height" value="0.025" units="cm"/>
    </inkml:brush>
  </inkml:definitions>
  <inkml:trace contextRef="#ctx0" brushRef="#br0">86 1 10826,'0'0'11467,"-6"62"-9641,11-12-833,8 11-449,2 2-384,6 1-96,0-9 33,-1-9-33,-2-11-96,-3-18-161,-3-15-1152,-9-2-256,-3-18-866,-6-7-2049,-16 0-1858</inkml:trace>
  <inkml:trace contextRef="#ctx0" brushRef="#br0" timeOffset="1">64 319 1730,'0'0'11050,"-58"-8"-8680,53 8-96,5 4-768,0 2-161,4-2 129,8 0 95,6-4-192,5 0-63,-1 0-321,4-14-449,0-6-384,-1-5-160,-1-3-1697,-7-4-2307,-5-1-1634,-6-4-5124</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585"/>
    </inkml:context>
    <inkml:brush xml:id="br0">
      <inkml:brushProperty name="width" value="0.025" units="cm"/>
      <inkml:brushProperty name="height" value="0.025" units="cm"/>
    </inkml:brush>
  </inkml:definitions>
  <inkml:trace contextRef="#ctx0" brushRef="#br0">0 78 14318,'0'0'3747,"0"10"-1307,2 17-1915,2 1 1,0-1-1,1 0 1,2 0-1,1-1 1,1 0-1,1 0 1,18 32 0,-28-57-550,1 0 0,0 1 0,-1-1 1,1 0-1,0 0 0,-1 0 1,1 0-1,0 0 0,0 0 0,0 0 1,0-1-1,0 1 0,0 0 1,0 0-1,0-1 0,0 1 1,1-1-1,-1 1 0,2 0 0,-2-1-33,-1-1 0,1 1-1,0 0 1,-1-1 0,1 1-1,-1 0 1,1-1-1,-1 1 1,1-1 0,-1 1-1,1-1 1,-1 1-1,1-1 1,-1 1 0,1-1-1,-1 0 1,0 1 0,1-1-1,-1 1 1,0-1-1,0 0 1,0 1 0,1-1-1,-1-1 1,5-50-2070,-6 6-113,-1 0 0,-11-51 1,5 59 3375,-15-46 0,25 137 2836,2-23-3840,2 0 1,1 0 0,1-1-1,2 0 1,1 0 0,20 38-1,-30-65-477,13 16-77,-8-14-2441,1-3-3724</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961"/>
    </inkml:context>
    <inkml:brush xml:id="br0">
      <inkml:brushProperty name="width" value="0.025" units="cm"/>
      <inkml:brushProperty name="height" value="0.025" units="cm"/>
    </inkml:brush>
  </inkml:definitions>
  <inkml:trace contextRef="#ctx0" brushRef="#br0">31 115 16688,'0'0'12716,"-31"-51"-12396,44 38-256,2 0-96,5 2-128,0 1-1409,-2 0-2307,1 3-3779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288"/>
    </inkml:context>
    <inkml:brush xml:id="br0">
      <inkml:brushProperty name="width" value="0.025" units="cm"/>
      <inkml:brushProperty name="height" value="0.025" units="cm"/>
    </inkml:brush>
  </inkml:definitions>
  <inkml:trace contextRef="#ctx0" brushRef="#br0">0 126 11307,'0'0'18417,"66"-56"-18321,-42 37-64,-2 2-768,-3 6-1827,-8-1-2081,-5 2-2819</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661"/>
    </inkml:context>
    <inkml:brush xml:id="br0">
      <inkml:brushProperty name="width" value="0.025" units="cm"/>
      <inkml:brushProperty name="height" value="0.025" units="cm"/>
    </inkml:brush>
  </inkml:definitions>
  <inkml:trace contextRef="#ctx0" brushRef="#br0">71 55 18738,'0'0'12321,"-8"-3"-11643,3 1-643,-21-4 18,25 6-57,0 0 0,0 1 0,0-1 0,0 0 0,0 1 0,0-1 0,0 1 1,0-1-1,0 1 0,0 0 0,1-1 0,-1 1 0,0 0 0,0-1 1,1 1-1,-1 0 0,1 0 0,-1 0 0,1 0 0,-1 0 0,1 0 0,-1 0 1,1 0-1,0 0 0,-1 0 0,1 0 0,0 0 0,0 0 0,0 0 1,0 1-1,-5 30-98,-2 59 1,6-82 102,1-1 0,1 1-1,-1-1 1,1 0 0,1 1 0,0-1 0,0 0-1,0 0 1,1 0 0,0-1 0,1 1 0,6 11-1,-9-18 0,0 0 0,0 1 0,0-1-1,-1 0 1,2 0 0,-1 0-1,0 1 1,0-1 0,0 0-1,0 0 1,1-1 0,-1 1-1,0 0 1,1 0 0,-1-1-1,1 1 1,-1-1 0,0 1-1,1-1 1,0 1 0,-1-1-1,1 0 1,-1 0 0,1 0-1,-1 0 1,1 0 0,-1 0-1,1 0 1,-1-1 0,1 1-1,-1 0 1,1-1 0,-1 1-1,1-1 1,-1 0 0,1 1-1,-1-1 1,0 0 0,1 0 0,-1 0-1,0 0 1,0 0 0,0 0-1,0 0 1,0-1 0,0 1-1,0 0 1,0 0 0,0-1-1,-1 1 1,2-3 0,3-5 61,0 0 0,-1 0 0,0-1 0,0 1 0,-1-1 0,2-15 1,-2 5 59,0-1 0,-2 1 1,-2-29-1,1 42-95,-1 0-1,0 0 1,0 0 0,-1 0-1,0 1 1,0-1-1,0 1 1,-1-1-1,0 1 1,0 0-1,-1 0 1,1 0-1,-8-8 1,10 13-63,1 0-1,-1 0 1,0 0 0,0 0 0,1 0-1,-1 1 1,0-1 0,0 0-1,0 1 1,0-1 0,0 0 0,0 1-1,0-1 1,0 1 0,0 0-1,0-1 1,0 1 0,0 0 0,-1 0-1,1 0 1,0-1 0,0 1-1,0 0 1,-1 1 0,1-1-88,0 1-1,0 0 1,0-1 0,0 1 0,0 0-1,0 0 1,0 0 0,1 0 0,-1 0-1,0 0 1,1 0 0,-1 0 0,1 0-1,-1 0 1,1 0 0,0 0 0,-1 0 0,1 2-1,-6 60-6475,6-59 6008,0 25-6998</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986"/>
    </inkml:context>
    <inkml:brush xml:id="br0">
      <inkml:brushProperty name="width" value="0.025" units="cm"/>
      <inkml:brushProperty name="height" value="0.025" units="cm"/>
    </inkml:brush>
  </inkml:definitions>
  <inkml:trace contextRef="#ctx0" brushRef="#br0">0 169 19987,'2'10'1404,"12"65"1700,41 129 0,-43-184-3054,-7-30 373,-6-37 236,-14-43-488,3 22 752,-7-133 1,20 195-940,-1 0 0,1 0 0,-1 0 0,2 0 0,-1 0-1,3-6 1,-4 12 5,0-1 0,1 0 0,-1 0 0,0 0 0,1 1-1,-1-1 1,1 0 0,-1 0 0,1 1 0,-1-1 0,1 0-1,0 1 1,-1-1 0,1 1 0,0-1 0,0 1 0,-1-1-1,1 1 1,0 0 0,1-1 0,-1 1-2,0 0 0,0 0-1,0 0 1,1 1 0,-1-1 0,0 0 0,0 1-1,0-1 1,0 1 0,0-1 0,0 1-1,0-1 1,0 1 0,0 0 0,0 0 0,0-1-1,-1 1 1,1 0 0,0 0 0,1 1 0,2 4 106,0 1 1,-1-1-1,1 0 1,-1 1-1,-1 0 1,1-1-1,-1 1 1,-1 0-1,1 0 1,-1 1-1,0-1 1,0 0-1,-2 14 1,1-12 27,0 0 0,-1 0 0,0 1 1,-1-1-1,0 0 0,0 0 0,-1 0 0,0-1 1,-1 1-1,-6 11 0,9-18-155,0 0 1,-1-1-1,1 1 0,0 0 1,-1-1-1,0 1 0,1-1 0,-1 1 1,0-1-1,0 0 0,1 1 1,-5 0-1,6-2-19,-1 1 0,0-1 1,0 0-1,0 0 0,0 0 0,0 0 1,0 0-1,0 0 0,0 0 0,0 0 1,0 0-1,0 0 0,1-1 0,-1 1 0,0 0 1,0 0-1,0-1 0,0 1 0,0-1 1,1 1-1,-2-1 0,0-1-145,0 0 0,0 0-1,1 0 1,-1-1 0,1 1 0,-1 0-1,1-1 1,0 1 0,0-1 0,0 1-1,0-1 1,0 0 0,1 1-1,-1-1 1,1 0 0,0 1 0,0-6-1,1-35-10072,5 20 3193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4.516"/>
    </inkml:context>
    <inkml:brush xml:id="br0">
      <inkml:brushProperty name="width" value="0.025" units="cm"/>
      <inkml:brushProperty name="height" value="0.025" units="cm"/>
    </inkml:brush>
  </inkml:definitions>
  <inkml:trace contextRef="#ctx0" brushRef="#br0">1 47 18578,'0'0'10746,"-1"10"-10896,1 16 308,2 1 0,0-1 0,2 1 0,1-1 0,1 0 0,1 0 0,1-1 0,1 0 0,13 24 0,-22-48-147,1 0 0,-1 0 0,0-1 0,0 1 0,1 0 0,-1 0 0,0-1 0,1 1 0,-1 0 0,0-1 0,1 1 0,-1-1 0,1 1 0,-1 0 0,1-1 0,-1 1 0,1-1 0,0 1 0,-1-1 0,1 0 0,0 1 0,-1-1 0,1 1 0,0-1 0,-1 0 0,1 0 0,0 0 0,0 1 0,1-1 0,4-21 666,-7-40 328,1 61-1004,-1-6-1,0 0 0,0 0 0,0 0 0,0 0 0,-1 0 0,0 0 0,0 1 0,-1-1 0,-4-6 0,7 38 0,0-22 0,2-1 0,-1 0 0,0 1 0,1-1 0,-1 0 0,1 0 0,0 0 0,0 0 0,0-1 0,1 1 0,-1 0 0,0-1 0,1 1 0,0-1 0,3 2 0,-4-3 0,-1 0 0,1-1 0,-1 1 0,1-1 0,-1 0 0,1 1 0,-1-1 0,1 0 0,0 0 0,-1 0 0,1 0 0,-1 0 0,1 0 0,-1-1 0,1 1 0,-1 0 0,1-1 0,-1 1 0,1-1 0,-1 0 0,1 1 0,-1-1 0,0 0 0,1 0 0,-1 0 0,0 0 0,0 0 0,0 0 0,0 0 0,0-1 0,0 1 0,0 0 0,0 0 0,0-1 0,1-2 0,7-13 0,0 0 0,10-30 0,-13 30 0,1 1 0,0 0 0,17-26 0,-19 43 0,-1 11 0,3 21 0,-6-26 0,11 29 0,-12-36 0,0 0 0,0 1 0,0-1 0,0 0 0,0 1 0,1-1 0,-1 0 0,0 0 0,0 0 0,0 1 0,1-1 0,-1 0 0,0 0 0,0 0 0,0 1 0,1-1 0,-1 0 0,0 0 0,1 0 0,-1 0 0,0 0 0,0 0 0,1 0 0,-1 0 0,0 1 0,1-1 0,-1 0 0,0 0 0,0 0 0,1 0 0,-1 0 0,0-1 0,1 1 0,-1 0 0,10-17 0,-8 11 0,2-5 0,0 0 0,0-1 0,1 2 0,12-21 0,-16 30 0,0-1 0,0 1 0,0-1 0,0 1 0,0 0 0,0 0 0,1-1 0,-1 1 0,0 0 0,1 0 0,-1 0 0,1 1 0,-1-1 0,1 0 0,-1 0 0,1 1 0,0-1 0,-1 1 0,1 0 0,0-1 0,-1 1 0,1 0 0,0 0 0,-1 0 0,1 0 0,0 0 0,-1 0 0,1 0 0,0 1 0,-1-1 0,1 1 0,0-1 0,-1 1 0,1 0 0,-1 0 0,1-1 0,-1 1 0,1 0 0,-1 0 0,0 0 0,1 1 0,-1-1 0,1 2 0,-1-2 0,0-1 0,0 1 0,0 0 0,-1 0 0,1-1 0,0 1 0,0-1 0,0 1 0,0-1 0,0 1 0,0-1 0,0 1 0,0-1 0,1 0 0,-1 1 0,0-1 0,0 0 0,0 0 0,0 0 0,0 0 0,0 0 0,0 0 0,1-1 0,-1 1 0,0 0 0,0 0 0,1-1 0,23-21 0,1-2 0,-22 22 12,0 1 0,0-1 0,1 1 0,-1 0 0,0 0 0,1 0 0,5 0 0,-6 1-56,-1 0 1,0-1-1,1 1 0,-1-1 1,0 1-1,0-1 0,0 0 1,0-1-1,0 1 0,4-2 1,-7 2-318,0 1 0,0-1 0,1 1 0,-1-1 0,0 1 0,0-1 0,0 1 0,0-1 0,0 1 1,0-1-1,0 1 0,0-1 0,0 1 0,0-1 0,-1 1 0,1-1 0,0 1 0,0-1 0,0 1 0,0-1 0,-1 1 1,1 0-1,0-1 0,-1 1 0,1-1 0,0 1 0,-1-1 0,-10-8-6445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4.877"/>
    </inkml:context>
    <inkml:brush xml:id="br0">
      <inkml:brushProperty name="width" value="0.025" units="cm"/>
      <inkml:brushProperty name="height" value="0.025" units="cm"/>
    </inkml:brush>
  </inkml:definitions>
  <inkml:trace contextRef="#ctx0" brushRef="#br0">9 45 14125,'0'0'18642,"-8"-44"-41095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9.628"/>
    </inkml:context>
    <inkml:brush xml:id="br0">
      <inkml:brushProperty name="width" value="0.025" units="cm"/>
      <inkml:brushProperty name="height" value="0.025" units="cm"/>
    </inkml:brush>
  </inkml:definitions>
  <inkml:trace contextRef="#ctx0" brushRef="#br0">16352 1088 15150,'-890'-160'3094,"-842"-129"-1677,-1438-92 474,2416 295-1924,-912-68-131,-7 136 387,-5 163-86,11 80-995,1001-106 315,13 61 840,488-119-32,-286 147 0,333-141-214,2 6 0,-205 170 1,262-190-67,3 4 1,2 2-1,3 2 1,2 2-1,3 2 1,3 2-1,3 2 1,4 2-1,-38 98 1,47-90 1,2 1 0,4 1 0,4 0 0,3 2 0,4-1 0,3 2 0,4-1 0,14 149 0,-4-177 48,3-1 0,2 0-1,3-1 1,1-1 0,3 0 0,45 84-1,-29-73 25,4-2 0,2-2 0,3-1-1,80 81 1,-45-63 11,4-4-1,128 88 1,198 82-84,-152-118 86,334 111 1,298 18-100,936 39 2033,-168-141-767,6-41-1223,1861-4-331,-55-109 1324,-1454-96-1087,-1521 36 47,-2-20 0,498-154 0,-371 24-37,-518 170 57,-3-4 0,-2-4 0,176-126 0,-225 140 92,-2-3 0,-1-1 0,-2-2 0,-2-2 0,57-83 0,-75 93 88,-1-2-1,-2 0 1,-1 0 0,-2-2-1,-2 0 1,-2-1 0,-1 0-1,-2-1 1,4-42 0,-10 35-139,-1-1 1,-3 1 0,-1 0 0,-3 0 0,-2 0 0,-2 0 0,-2 1 0,-2 1 0,-2 0-1,-2 1 1,-2 0 0,-2 2 0,-52-81 0,-2 19-24,-4 2 0,-4 5-1,-5 3 1,-175-147 0,-451-273-62,320 271-547,-11 17 1,-9 18-1,-9 19 1,-7 18-1,-747-192 1,836 289-135,-3 15 1,-633-27-1,559 84-713,0 19-1,-423 71 0,235 11-3071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107"/>
    </inkml:context>
    <inkml:brush xml:id="br0">
      <inkml:brushProperty name="width" value="0.025" units="cm"/>
      <inkml:brushProperty name="height" value="0.025" units="cm"/>
    </inkml:brush>
  </inkml:definitions>
  <inkml:trace contextRef="#ctx0" brushRef="#br0">2 1 20083,'0'0'512,"0"62"-351,0-17 255,-2 1 449,2-1-641,0-1-192,6-4 0,3-11-544,0-7-353,0-5 224,0-10 33,-4-7-674,-1 0-1728</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467"/>
    </inkml:context>
    <inkml:brush xml:id="br0">
      <inkml:brushProperty name="width" value="0.025" units="cm"/>
      <inkml:brushProperty name="height" value="0.025" units="cm"/>
    </inkml:brush>
  </inkml:definitions>
  <inkml:trace contextRef="#ctx0" brushRef="#br0">0 201 15855,'0'0'6534,"47"-3"-4356,-3-17-672,5-5-257,7-6-384,3-3-641,-8 5-160,-3 4 0,-12 7-1121,-12 7-1473,-10 8-770,-28 2-16494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828"/>
    </inkml:context>
    <inkml:brush xml:id="br0">
      <inkml:brushProperty name="width" value="0.025" units="cm"/>
      <inkml:brushProperty name="height" value="0.025" units="cm"/>
    </inkml:brush>
  </inkml:definitions>
  <inkml:trace contextRef="#ctx0" brushRef="#br0">1 205 19314,'0'0'6759,"53"-73"-4902,-11 43-896,6-1-576,2 4-289,1 9-96,-10 6-1089,-9 5-3011,-10 0-4420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2.271"/>
    </inkml:context>
    <inkml:brush xml:id="br0">
      <inkml:brushProperty name="width" value="0.025" units="cm"/>
      <inkml:brushProperty name="height" value="0.025" units="cm"/>
    </inkml:brush>
  </inkml:definitions>
  <inkml:trace contextRef="#ctx0" brushRef="#br0">1125 154 16976,'0'0'1175,"0"-12"917,0-39-512,0 48-1448,-1 0-1,0 0 1,0 0 0,0 0-1,0 0 1,0 0-1,-1 0 1,1 0 0,-1 1-1,0-1 1,1 1-1,-1-1 1,-1 1 0,1 0-1,0 0 1,0 0-1,-1 0 1,1 0-1,-1 0 1,0 1 0,0-1-1,1 1 1,-6-2-1,-5-2 265,-1 1 0,1 0-1,-24-2 1,34 5-348,-77-6 166,0 2 1,-1 5-1,0 3 1,1 3-1,-91 19 0,46 3-1741,75-15 187,0-3 0,-52 4 1,99-13 1104,0 0 1,0-1 0,0 0 0,0 1-1,0-1 1,-1 0 0,1-1-1,0 1 1,0-1 0,0 1-1,0-1 1,0 0 0,1 0-1,-1 0 1,0 0 0,0-1 0,1 1-1,-1-1 1,0 0 0,1 1-1,0-1 1,-1 0 0,1-1-1,0 1 1,0 0 0,0-1-1,0 1 1,1-1 0,-1 1-1,1-1 1,-1 0 0,1 0 0,0 1-1,0-1 1,0 0 0,0-5-1,-7-28-5471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2.609"/>
    </inkml:context>
    <inkml:brush xml:id="br0">
      <inkml:brushProperty name="width" value="0.025" units="cm"/>
      <inkml:brushProperty name="height" value="0.025" units="cm"/>
    </inkml:brush>
  </inkml:definitions>
  <inkml:trace contextRef="#ctx0" brushRef="#br0">751 73 7687,'2'-9'3630,"-1"9"-3340,6-34 2656,-7 32-2678,1 1 0,-1-1-1,0 1 1,1 0 0,-1-1 0,1 1 0,0-1-1,-1 1 1,1 0 0,0-1 0,0 1-1,0 0 1,0 0 0,0-1 0,0 1 0,0 0-1,0 0 1,0 0 0,1 0 0,-1 1 0,0-1-1,1 0 1,1 0 0,-3 1-245,1 0 1,-1 0 0,0 1-1,1-1 1,-1 0-1,0 1 1,0-1-1,1 0 1,-1 1 0,0-1-1,0 1 1,0-1-1,1 0 1,-1 1 0,0-1-1,0 1 1,0-1-1,0 0 1,0 1-1,0-1 1,0 1 0,0-1-1,0 0 1,0 1-1,0-1 1,0 1-1,0-1 1,-1 1 0,1-1-1,0 0 1,0 1-1,0-1 1,0 0 0,-1 1-1,1-1 1,0 0-1,0 1 1,-1-1-1,1 0 1,-1 1 0,-11 19 589,-1-9-277,0-1 0,0 0 0,-1 0-1,0-2 1,-20 10 0,-85 32 755,84-36-882,-370 127 1871,316-112-1325,67-19-708,22-9-47,0-1 0,0 0 0,0 0 1,0 0-1,0 1 0,0-1 0,0 0 0,0 0 0,0 1 0,0-1 0,0 0 0,0 0 1,0 0-1,0 1 0,0-1 0,1 0 0,-1 0 0,0 0 0,0 1 0,0-1 1,0 0-1,0 0 0,1 0 0,-1 0 0,0 0 0,0 1 0,0-1 0,1 0 0,-1 0 1,0 0-1,0 0 0,0 0 0,1 0 0,-1 0 0,0 0 0,0 0 0,0 0 1,1 0-1,-1 0 0,0 0 0,0 0 0,1 0 0,-1 0 0,0 0 0,1 0 0,48 4 3,-46-4 1,473 23-232,-357-10-1265,230 55 0,-300-54-1478,94 41 0,-82-24-3734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171"/>
    </inkml:context>
    <inkml:brush xml:id="br0">
      <inkml:brushProperty name="width" value="0.025" units="cm"/>
      <inkml:brushProperty name="height" value="0.025" units="cm"/>
    </inkml:brush>
  </inkml:definitions>
  <inkml:trace contextRef="#ctx0" brushRef="#br0">100 58 14862,'0'0'8429,"-3"12"-7372,-45 146 1047,-1-4-503,87-275 622,-23 82-2255,-3-1-1,-1-1 0,7-50 1,-15 52 36,-2 29-405,0 41 157,-1-28 244,0-1-1,0 0 1,1 1 0,-1-1-1,1 0 1,-1 0-1,1 1 1,0-1 0,0 0-1,0 0 1,0 0 0,0 0-1,1 0 1,-1 0-1,0 0 1,1-1 0,0 1-1,-1 0 1,1-1-1,0 1 1,3 1 0,0 0 8,0-1 1,0 1 0,1-1 0,-1-1 0,1 1 0,-1-1 0,1 0-1,11 1 1,-7-1 2,0-1-1,1 0 1,-1-1-1,1 0 1,-1-1-1,0 0 1,0-1-1,0 0 1,18-8-1,-31 31-291,-17 30 349,-8 26 161,25-65-185,0 0-1,1 1 1,0-1-1,1 0 1,0 1-1,1 0 1,2 20-1,-2-28-70,1-1 0,-1 0 0,1 1 0,0-1 0,1 0 0,-1 0 0,1 0 0,-1 0-1,1 0 1,0 0 0,0 0 0,0 0 0,0-1 0,0 1 0,1-1 0,0 1 0,-1-1 0,1 0 0,0 0 0,0 0 0,0-1 0,0 1 0,0-1 0,0 0 0,0 1 0,1-1 0,-1-1-1,0 1 1,1 0 0,4-1 0,50 1-3782,-52-2 3011,-1 0 0,1 0 0,-1 0 0,1-1 0,-1 0 0,0 0 0,0-1 0,8-4 0,19-17-6847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527"/>
    </inkml:context>
    <inkml:brush xml:id="br0">
      <inkml:brushProperty name="width" value="0.025" units="cm"/>
      <inkml:brushProperty name="height" value="0.025" units="cm"/>
    </inkml:brush>
  </inkml:definitions>
  <inkml:trace contextRef="#ctx0" brushRef="#br0">90 49 13613,'0'0'3155,"-10"9"-924,4-4-1808,-36 29 1461,38-32-1517,1 1-1,0 0 1,1 0-1,-1 0 1,0 1-1,1-1 1,0 1-1,0-1 1,0 1-1,0 0 1,-2 6-1,5-9-336,-1 0 0,1 0 0,0 0 0,0-1 0,-1 1 0,1 0 0,0 0 0,0-1 0,0 1 0,0-1 0,0 1 0,0-1 0,0 1 0,0-1 0,0 1 0,0-1 0,1 0 0,-1 0 0,0 1 0,0-1 0,0 0 0,0 0 0,0 0 1,0 0-1,1 0 0,-1-1 0,2 1 0,38-2 229,-32 0-228,-1 0-1,0 0 1,1-1 0,-1 0-1,0-1 1,0 1-1,0-2 1,-1 1 0,10-8-1,-12 9-8,0-1-1,-1 0 0,1 0 0,-1 0 0,0 0 1,0-1-1,-1 0 0,1 1 0,-1-1 1,0 0-1,-1-1 0,1 1 0,-1-1 0,3-10 1,-4 15 4,-1 0 0,0 0 0,0 0 0,0 0 0,0 0 0,0 0 0,0 0 0,0 0 0,0 0 0,-1 0 0,1 1 1,0-1-1,-1 0 0,1 0 0,0 0 0,-1 0 0,1 0 0,-1 0 0,1 1 0,-1-1 0,0 0 0,1 0 0,-1 1 0,0-1 1,1 1-1,-1-1 0,0 0 0,0 1 0,-1-1 0,-1-1 22,0 1-1,0 1 1,0-1 0,-1 0-1,1 1 1,0-1 0,0 1-1,0 0 1,-6 0 0,4 1-25,0-1 1,1 0 0,-1 1 0,0 0-1,1 0 1,-1 1 0,0-1-1,1 1 1,0 0 0,-1 0-1,1 1 1,0-1 0,-6 6-1,9-8-39,1 1-1,-1-1 0,0 1 0,1-1 0,-1 1 0,1-1 0,0 1 0,-1-1 0,1 1 0,-1-1 0,1 1 0,0 0 0,-1-1 0,1 1 0,0 0 1,0-1-1,0 1 0,0 0 0,-1-1 0,1 1 0,0 0 0,0-1 0,0 1 0,0 0 0,0 0 0,1-1 0,-1 1 0,0 0 0,0-1 1,0 1-1,1 0 0,-1-1 0,0 1 0,0 0 0,1-1 0,-1 1 0,1-1 0,-1 1 0,1-1 0,-1 1 0,1-1 0,-1 1 0,1-1 0,-1 1 1,1-1-1,-1 0 0,1 1 0,0-1 0,-1 0 0,1 1 0,0-1 0,-1 0 0,1 0 0,0 0 0,-1 0 0,2 1 0,47 0-3321,-42-1 2575,6-1-734,-1-1-1,0 0 0,0 0 0,0-1 0,0-1 1,12-5-1,31-13-4764</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900"/>
    </inkml:context>
    <inkml:brush xml:id="br0">
      <inkml:brushProperty name="width" value="0.025" units="cm"/>
      <inkml:brushProperty name="height" value="0.025" units="cm"/>
    </inkml:brush>
  </inkml:definitions>
  <inkml:trace contextRef="#ctx0" brushRef="#br0">146 136 14606,'-9'5'2797,"5"-3"-2625,-72 45 3883,72-44-3788,-1 0 0,1 1 0,-1-1 0,1 1 0,0 0 0,0 0 0,1 1 0,-1-1 0,1 1 0,0 0 0,0 0 0,0 0 0,1 0 0,-3 9 0,5-13-262,0-1-1,0 1 1,0 0 0,0-1-1,0 1 1,0-1 0,0 1-1,0-1 1,0 1 0,1-1 0,-1 1-1,0-1 1,0 1 0,1-1-1,-1 1 1,0-1 0,1 0-1,-1 1 1,0-1 0,1 1 0,-1-1-1,1 0 1,-1 1 0,0-1-1,1 0 1,-1 1 0,1-1-1,-1 0 1,1 0 0,-1 0-1,1 1 1,-1-1 0,1 0 0,0 0-1,-1 0 1,1 0 0,-1 0-1,1 0 1,-1 0 0,1 0-1,-1 0 1,1 0 0,-1 0 0,1-1-1,-1 1 1,1 0 0,-1 0-1,1 0 1,0-1 0,29-10 208,-13 0-324,0-1 0,-1-1-1,-1 0 1,0-1-1,-1-1 1,0 0 0,-1-1-1,-1 0 1,-1-1-1,0 0 1,-1-1 0,-1 0-1,-1-1 1,10-31-1,-31 91 2267,-34 69 0,9-24-1003,29-63-1031,1-6-55,0 1 1,2 1-1,0-1 1,1 1 0,1 0-1,-3 30 1,7-48-122,1 0 0,-1 0 0,0 0 1,1 0-1,-1 0 0,1 0 0,-1 0 0,1 0 0,-1 0 1,1 0-1,-1 0 0,1 0 0,0 0 0,0-1 1,0 1-1,-1 0 0,1 0 0,0-1 0,0 1 0,0-1 1,0 1-1,0-1 0,0 1 0,0-1 0,0 0 0,0 1 1,0-1-1,0 0 0,1 0 0,-1 0 0,0 0 1,0 0-1,0 0 0,0 0 0,0 0 0,0 0 0,2-1 1,3 1-1197,-1-1 1,1 0-1,0 0 1,-1 0-1,1-1 0,9-3 1,10-9-6106</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4.276"/>
    </inkml:context>
    <inkml:brush xml:id="br0">
      <inkml:brushProperty name="width" value="0.025" units="cm"/>
      <inkml:brushProperty name="height" value="0.025" units="cm"/>
    </inkml:brush>
  </inkml:definitions>
  <inkml:trace contextRef="#ctx0" brushRef="#br0">33 152 11147,'0'0'15983,"9"0"-15103,2-1-749,1 0 0,-1-1 0,1-1-1,-1 0 1,0 0 0,0-1 0,0-1-1,13-7 1,-19 10-120,0-1-1,0 1 1,0-1-1,-1 0 1,1 0 0,-1-1-1,0 1 1,0-1-1,0 0 1,-1 0 0,1 0-1,-1 0 1,0-1-1,0 0 1,-1 1-1,1-1 1,-1 0 0,0 0-1,0 0 1,-1 0-1,0-1 1,2-5 0,-4 10-15,1 0 1,0 0-1,-1 0 1,1 0-1,-1 0 1,1 0 0,-1 0-1,1 0 1,-1 1-1,0-1 1,1 0-1,-1 0 1,0 0 0,0 1-1,0-1 1,1 0-1,-1 1 1,0-1-1,0 1 1,0-1 0,0 1-1,0 0 1,0-1-1,0 1 1,0 0-1,0-1 1,0 1-1,0 0 1,0 0 0,0 0-1,0 0 1,0 0-1,-1 0 1,1 1-1,0-1 1,-1 0 0,-4 1-16,0 0 0,0 0 0,0 0 0,1 0 0,-12 5 0,5 0 42,1 1 0,0 1-1,0-1 1,1 2 0,0-1 0,1 2-1,-1-1 1,2 1 0,-10 14-1,12-17 37,1 1 0,1-1 0,-1 1 0,1 1 0,0-1 0,1 1 0,0-1-1,0 1 1,1 0 0,0 0 0,1 0 0,-1 0 0,2 0 0,0 11 0,0-19-55,0 1 0,1 0 0,-1-1 0,0 1 1,1-1-1,0 1 0,-1-1 0,1 0 0,0 1 1,0-1-1,0 0 0,0 1 0,0-1 0,0 0 1,0 0-1,0 0 0,0 0 0,1 0 0,-1 0 1,0 0-1,1 0 0,1 0 0,1 1 17,1 0 1,0-1-1,0 0 0,-1 0 0,1 0 0,0 0 0,7-1 0,2 0-364,0 0-1,1-2 1,-1 0-1,20-5 1,-18 1-1264,-1 0 0,0-1 0,0-1 0,-1 0 0,0-1 1,0 0-1,-1-1 0,19-19 0,12-16-10474</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4.623"/>
    </inkml:context>
    <inkml:brush xml:id="br0">
      <inkml:brushProperty name="width" value="0.025" units="cm"/>
      <inkml:brushProperty name="height" value="0.025" units="cm"/>
    </inkml:brush>
  </inkml:definitions>
  <inkml:trace contextRef="#ctx0" brushRef="#br0">103 19 14318,'-7'8'2044,"-9"12"-177,1 1-1,-14 24 1,24-36-1405,0 0-1,0 0 1,1 0 0,1 1 0,-1 0 0,2 0-1,-1 0 1,1 0 0,0 15 0,1-23-451,1-1-1,0 1 1,0-1 0,1 0 0,-1 1 0,0-1 0,0 0-1,0 1 1,1-1 0,-1 0 0,1 0 0,-1 1-1,1-1 1,0 0 0,-1 0 0,1 0 0,0 0 0,0 1-1,0-1 1,0 0 0,0-1 0,0 1 0,0 0-1,0 0 1,0 0 0,0-1 0,0 1 0,3 1 0,-1-2 20,1 1 1,-1 0 0,1-1 0,0 0 0,-1 0 0,1 0 0,0 0 0,-1 0 0,1-1 0,6-1 0,3-2 44,0-1 1,1 0-1,-2-1 0,24-13 0,-13 1-336,-1-1-1,0-1 1,-2 0 0,0-2-1,-1-1 1,20-31 0,-8 12 972,-43 56-446,1 1 1,0 0-1,1 1 1,1 0-1,1 0 1,0 1-1,1 0 1,1 0-1,1 1 0,0 0 1,-4 34-1,9-49-303,0 0 0,0 0 0,0 0-1,0 0 1,0 0 0,1 1 0,0-1-1,0 0 1,0 0 0,0 0 0,0 0 0,0-1-1,1 1 1,-1 0 0,1 0 0,0-1-1,0 1 1,0-1 0,0 0 0,0 1-1,4 2 1,-1-3-536,-1 1 0,1-1 0,0 0 0,-1 0 0,1 0 0,0-1 0,0 0 0,0 0 0,0 0-1,0 0 1,0-1 0,10 0 0,29-3-10589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4.173"/>
    </inkml:context>
    <inkml:brush xml:id="br0">
      <inkml:brushProperty name="width" value="0.025" units="cm"/>
      <inkml:brushProperty name="height" value="0.025" units="cm"/>
    </inkml:brush>
  </inkml:definitions>
  <inkml:trace contextRef="#ctx0" brushRef="#br0">146 0 12107,'0'0'10186,"4"10"-9641,-1 4-134,0 1 1,0 0 0,-1 0-1,-1 0 1,-1 0 0,0 0-1,-1 0 1,-3 18-1,-12 429 1535,7-91-1692,-30 147 1095,-16 298 174,50-688-1698,-19 883 569,23-1024-5141,-2 3-2320,-1-6-11350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167"/>
    </inkml:context>
    <inkml:brush xml:id="br0">
      <inkml:brushProperty name="width" value="0.025" units="cm"/>
      <inkml:brushProperty name="height" value="0.025" units="cm"/>
    </inkml:brush>
  </inkml:definitions>
  <inkml:trace contextRef="#ctx0" brushRef="#br0">345 8 18001,'0'0'2493,"-12"-2"-891,-4-1-1071,1 2 0,-1 0 0,0 0 0,1 2 0,-1 0 1,0 0-1,-28 8 0,26-4 234,12-3-658,0-1 0,0 1 0,1 0 0,-1 0 1,1 1-1,-1-1 0,1 1 0,0 0 0,-7 6 0,14-8-123,1 1-1,0-1 0,0 0 0,0 0 1,0 0-1,0 0 0,0 0 1,0-1-1,0 0 0,0 1 0,0-1 1,4 0-1,-4 0-43,12 1-76,0 1 0,-1 0 0,1 2 0,-1-1 0,16 7 0,-27-9 147,-1 0 0,0 0 0,1 0 0,-1 0 0,0 0 0,0 0 0,0 1 0,0-1 0,0 1 0,0-1 1,-1 1-1,1 0 0,0 0 0,-1 0 0,1 0 0,-1 0 0,0 0 0,1 0 0,-1 0 0,0 0 0,-1 1 0,1-1 0,0 0 0,-1 1 0,1-1 0,-1 0 0,1 1 0,-1-1 0,0 1 0,0-1 0,-1 1 0,1-1 0,0 0 0,-1 1 0,1-1 0,-1 0 0,0 1 0,0-1 0,0 0 0,0 0 0,-2 3 0,-1 2 173,-1 0 0,0 0-1,-1-1 1,0 0-1,0 0 1,0 0 0,-1-1-1,0 0 1,0 0-1,0-1 1,0 0 0,-1 0-1,1-1 1,-13 4-1,-2 0 261,1 0-1,-1-2 0,0-1 0,-29 3 0,50-7-431,-1 1 1,0-1-1,1 0 0,-1 0 0,1 0 0,-1 0 0,0 0 0,1 0 0,-1 0 0,1 0 0,-1-1 0,1 1 0,-1-1 0,1 1 0,-1-1 0,1 1 0,-1-1 0,1 0 1,-2-1-1,2 1-76,1 0-1,0 0 1,0 1 0,1-1 0,-1 0 0,0 0 0,0 0 0,0 0 0,0 0 0,1 1 0,-1-1 0,0 0 0,1 0 0,-1 1 0,1-1 0,-1 0 0,1 0 0,-1 1 0,1-1 0,-1 0 0,1 1 0,0-1 0,-1 1 0,2-1 0,8-8-1277,0 2 1,0 0 0,18-10-1,73-30-7018,-47 21 1808</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603"/>
    </inkml:context>
    <inkml:brush xml:id="br0">
      <inkml:brushProperty name="width" value="0.025" units="cm"/>
      <inkml:brushProperty name="height" value="0.025" units="cm"/>
    </inkml:brush>
  </inkml:definitions>
  <inkml:trace contextRef="#ctx0" brushRef="#br0">155 1 14990,'0'0'7645,"-8"10"-5836,-2 4-1293,0 0-1,1 1 1,1 1-1,0-1 0,1 1 1,1 0-1,0 1 1,1 0-1,1-1 0,-3 29 1,7 55-249,2-63-158,-6 55 1,4-91-74,0 0 0,-1 0 0,1 0 0,0 0 0,-1 0 0,1 0 0,-1 0 0,1-1 0,-1 1-1,0 0 1,1 0 0,-1 0 0,0 0 0,1-1 0,-1 1 0,0 0 0,0-1 0,0 1 0,0-1 0,0 1 0,0-1 0,0 1 0,0-1 0,0 1 0,0-1 0,0 0 0,0 0 0,0 1 0,0-1 0,0 0 0,0 0 0,0 0 0,0 0 0,0-1 0,0 1 0,0 0 0,-1 0 0,1 0 0,0-1 0,0 1 0,0-1 0,1 1 0,-1-1 0,0 1 0,0-1 0,0 1 0,0-1 0,0 0 0,1 0 0,-1 1 0,0-1 0,0 0 0,1 0 0,-1 0 0,1 0 0,-1 0 0,0-1 0,-3-8-27,1 0 0,0 1 1,1-1-1,0 0 0,0 0 0,1 0 0,1-1 1,0 1-1,2-20 0,0 13-21,0 1 1,2 0-1,0 0 0,0 0 0,10-21 0,-9 27-124,-1 1 0,2-1 1,-1 1-1,1 1 0,0-1 0,1 1 0,0 0 0,0 0 0,1 1 0,0 0 0,0 0 0,0 1 0,1 0 0,0 1 0,1 0 1,-1 0-1,1 1 0,0 0 0,0 1 0,0 0 0,0 0 0,0 1 0,1 1 0,-1-1 0,21 2 0,-22 0 42,53 2-243,-61-2 329,0 0 1,1 1 0,-1-1 0,1 0-1,-1 0 1,0 0 0,1 1 0,-1-1 0,0 1-1,0-1 1,1 1 0,-1 0 0,0-1-1,0 1 1,0 0 0,0 0 0,0 0-1,0 0 1,0 0 0,0 0 0,0 0-1,0 0 1,0 0 0,-1 0 0,1 0 0,-1 0-1,1 1 1,0-1 0,-1 0 0,0 1-1,1-1 1,-1 0 0,0 1 0,0-1-1,0 0 1,0 3 0,-1-2 17,0 1 1,0-1-1,0 0 0,0 0 0,-1 0 1,1 0-1,-1 0 0,0 0 1,1-1-1,-1 1 0,0 0 1,0-1-1,0 0 0,0 1 1,0-1-1,0 0 0,-1 0 0,1 0 1,-3 1-1,-51 16 770,47-15-576,-11 2 83,0 0-1,0-1 0,-1-1 0,-21 0 0,33-7-1300,16-5-1151,18-7-2733,10 1-1668,5-2-3705</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960"/>
    </inkml:context>
    <inkml:brush xml:id="br0">
      <inkml:brushProperty name="width" value="0.025" units="cm"/>
      <inkml:brushProperty name="height" value="0.025" units="cm"/>
    </inkml:brush>
  </inkml:definitions>
  <inkml:trace contextRef="#ctx0" brushRef="#br0">39 51 16688,'0'0'13800,"12"0"-13747,2 1-97,0-1 0,0-1 1,1 0-1,-1-1 0,0-1 0,-1 0 0,1-1 1,-1 0-1,20-9 0,-23 1-40,-21 6 25,-25 4 60,33 2 13,-6 0 41,1 1 0,-1 0 0,0 1 0,0 0 1,1 0-1,-1 1 0,1 0 0,0 1 0,0 0 0,0 0 0,-9 7 0,13-9 12,-1 1 0,1 1 1,0-1-1,0 1 0,0-1 0,1 1 0,-1 0 0,1 0 1,0 1-1,0-1 0,0 1 0,1-1 0,0 1 0,0 0 0,0 0 1,0 0-1,1 0 0,0 0 0,0 0 0,-1 7 0,3-10-55,0 0-1,-1 1 1,1-1-1,0 0 1,0 0-1,0 0 1,0 1 0,1-1-1,-1 0 1,0 0-1,1-1 1,0 1-1,-1 0 1,1 0-1,0-1 1,0 1-1,0-1 1,0 0-1,0 1 1,0-1-1,0 0 1,0 0-1,1 0 1,-1-1-1,0 1 1,1 0-1,-1-1 1,0 0 0,4 1-1,11 2-1007,0-1 0,29 1 0,-32-3-240,-9 1 338,-1-1-1,1 1 1,-1-1-1,1 0 0,0-1 1,-1 1-1,1-1 1,-1 0-1,0 0 0,1 0 1,-1-1-1,0 1 1,6-4-1,5-8-5817</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6.304"/>
    </inkml:context>
    <inkml:brush xml:id="br0">
      <inkml:brushProperty name="width" value="0.025" units="cm"/>
      <inkml:brushProperty name="height" value="0.025" units="cm"/>
    </inkml:brush>
  </inkml:definitions>
  <inkml:trace contextRef="#ctx0" brushRef="#br0">222 1 10794,'0'0'12860,"2"10"-11402,-2-6-1283,1-1-82,0 0-1,0 0 0,-1-1 0,1 1 1,-1 0-1,0 0 0,0 0 1,0 0-1,0-1 0,0 1 0,-1 0 1,0 0-1,1 0 0,-1-1 0,0 1 1,0 0-1,0-1 0,-1 1 0,1 0 1,-1-1-1,1 0 0,-1 1 1,0-1-1,-3 4 0,-109 81 2564,27-22-870,86-65-1781,1 0 0,0 0 1,0 0-1,0 0 0,-1 0 1,1 0-1,0 0 1,0 1-1,-1-1 0,1 0 1,0 0-1,0 0 0,0 0 1,-1 0-1,1 1 1,0-1-1,0 0 0,0 0 1,0 0-1,0 1 0,-1-1 1,1 0-1,0 0 0,0 1 1,0-1-1,0 0 1,0 0-1,0 0 0,0 1 1,0-1-1,0 0 0,0 0 1,0 1-1,0-1 0,0 0 1,0 0-1,0 1 1,0-1-1,0 0 0,0 0 1,0 1-1,0-1 0,0 0 1,0 0-1,1 1 1,-1-1-1,0 0 0,0 0 1,0 0-1,0 1 0,1-1 1,-1 0-1,0 0 0,0 0 1,0 0-1,1 0 1,-1 1-1,0-1 0,25 3 195,33-7-1,51-15-432,-38-1-3282,-56 13 821,-11 1-351,-7-1-3649,-9-1-4495</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6.676"/>
    </inkml:context>
    <inkml:brush xml:id="br0">
      <inkml:brushProperty name="width" value="0.025" units="cm"/>
      <inkml:brushProperty name="height" value="0.025" units="cm"/>
    </inkml:brush>
  </inkml:definitions>
  <inkml:trace contextRef="#ctx0" brushRef="#br0">1 0 9097,'0'0'7975,"49"3"-6598,-10 1-704,4 1-513,4-3-288,-2 2-3523,6-1-7015</inkml:trace>
  <inkml:trace contextRef="#ctx0" brushRef="#br0" timeOffset="1">471 68 11050,'0'0'18482,"-44"55"-18738,44-49-3043</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004"/>
    </inkml:context>
    <inkml:brush xml:id="br0">
      <inkml:brushProperty name="width" value="0.025" units="cm"/>
      <inkml:brushProperty name="height" value="0.025" units="cm"/>
    </inkml:brush>
  </inkml:definitions>
  <inkml:trace contextRef="#ctx0" brushRef="#br0">10 0 14734,'0'0'5829,"15"59"-3650,-15-20-418,0 3-480,0 4-480,0-5-449,0-2-223,0-7-33,5-10-96,1-5-897,-2-11-641,-19-22-7718,-9-10 1504</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378"/>
    </inkml:context>
    <inkml:brush xml:id="br0">
      <inkml:brushProperty name="width" value="0.025" units="cm"/>
      <inkml:brushProperty name="height" value="0.025" units="cm"/>
    </inkml:brush>
  </inkml:definitions>
  <inkml:trace contextRef="#ctx0" brushRef="#br0">38 92 1890,'0'0'17360,"-38"-55"-15470,40 46-256,22 3-321,9-2-96,10 2-64,11 3-192,7-1-449,1 4-319,-4-1-129,-9 1 0,-7 0-929,-12 0-1409,-11 0-1250,-12 0-960</inkml:trace>
  <inkml:trace contextRef="#ctx0" brushRef="#br0" timeOffset="1">179 105 12011,'0'0'8008,"-45"52"-6118,47-46-545,19-6-32,14 0-320,6 0-705,10 0-223,3 0-1923,0-4-2851,-8 2-4227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893"/>
    </inkml:context>
    <inkml:brush xml:id="br0">
      <inkml:brushProperty name="width" value="0.025" units="cm"/>
      <inkml:brushProperty name="height" value="0.025" units="cm"/>
    </inkml:brush>
  </inkml:definitions>
  <inkml:trace contextRef="#ctx0" brushRef="#br0">189 152 13805,'-9'2'2958,"-13"5"-814,-1 0 0,-30 16 0,47-20-1898,1-1 1,-1 1 0,0 0-1,1 1 1,0-1-1,0 1 1,0 0-1,1 0 1,-1 1-1,1-1 1,0 1-1,0 0 1,0 0-1,1 1 1,0-1-1,-3 7 1,5-11-244,1 0 1,0 0-1,0 0 0,0-1 1,0 1-1,-1 0 0,1 0 1,0 0-1,0-1 1,1 1-1,-1 0 0,0 0 1,0 0-1,0-1 0,0 1 1,1 0-1,-1 0 0,0 0 1,1-1-1,-1 1 0,1 0 1,-1-1-1,0 1 1,1 0-1,0-1 0,-1 1 1,1-1-1,-1 1 0,2 0 1,27 6 77,-18-7-37,0-1 0,0 0 0,19-5 0,-13 1-303,-2-1 1,1-1-1,-1 0 0,0-1 1,0-1-1,-1 0 1,0-1-1,-1 0 1,0-1-1,0-1 1,-1 0-1,-1 0 1,17-25-1,-19 16 279,-8 13-6,-6 11-85,-3 8 87,1 0 1,0 1-1,1-1 1,0 1-1,-5 13 1,9-18-3,-1 0 1,1 0 0,1-1 0,-1 1 0,1 0 0,0 1 0,1-1 0,-1 0 0,1 0 0,1 0-1,1 11 1,-1-17-62,-1 1-1,1-1 0,-1 1 0,1-1 0,0 0 1,0 1-1,-1-1 0,1 0 0,0 1 0,0-1 1,0 0-1,0 0 0,1 0 0,-1 0 0,0 0 1,0 0-1,1 0 0,-1-1 0,0 1 0,1 0 0,-1-1 1,1 1-1,-1-1 0,1 1 0,-1-1 0,1 0 1,-1 1-1,1-1 0,-1 0 0,1 0 0,-1 0 1,1-1-1,0 1 0,-1 0 0,1 0 0,-1-1 1,1 1-1,1-2 0,2 1-205,0-1 0,0 0-1,0 0 1,0-1 0,0 1 0,-1-1-1,1 0 1,-1-1 0,0 1 0,5-5 0,-1-3-361,1-1 1,-1 0 0,-1-1 0,0 0 0,-1 0-1,0-1 1,-1 1 0,4-17 0,5-43 1278,-9 2 4285,-7 89-4547,0-1 1,-2 1 0,0-1-1,-10 27 1,-3 13 749,11-27-397,0-1 1,2 1 0,0 39 0,3-68-741,1 0 1,0 0-1,0 0 1,0 0 0,0 0-1,0 0 1,0-1 0,0 1-1,0 0 1,1 0-1,-1 0 1,0 0 0,1 0-1,-1 0 1,0 0-1,1 0 1,-1 0 0,1-1-1,-1 1 1,1 0 0,0 0-1,-1-1 1,1 1-1,0 0 1,-1-1 0,1 1-1,0-1 1,0 1-1,0-1 1,0 1 0,-1-1-1,1 1 1,0-1 0,0 0-1,0 0 1,0 1-1,0-1 1,0 0 0,0 0-1,0 0 1,0 0 0,0 0-1,0 0 1,0 0-1,0 0 1,0-1 0,0 1-1,-1 0 1,1-1-1,0 1 1,0 0 0,0-1-1,1 0 1,4-2 115,0 1 0,0-2 0,-1 1-1,1 0 1,-1-1 0,9-8 0,13-16-194,-2-1-1,-1-1 1,-2-1 0,-1-1 0,27-54-1,-45 76-2347,-10 12-5082,-6 8 2879</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8.235"/>
    </inkml:context>
    <inkml:brush xml:id="br0">
      <inkml:brushProperty name="width" value="0.025" units="cm"/>
      <inkml:brushProperty name="height" value="0.025" units="cm"/>
    </inkml:brush>
  </inkml:definitions>
  <inkml:trace contextRef="#ctx0" brushRef="#br0">1 0 7111,'0'0'8456,"0"58"-5830,10-44-832,3-1-257,7-4-928,2-5-449,2-4-1281,3 0-2146,1-17-4068</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8.888"/>
    </inkml:context>
    <inkml:brush xml:id="br0">
      <inkml:brushProperty name="width" value="0.025" units="cm"/>
      <inkml:brushProperty name="height" value="0.025" units="cm"/>
    </inkml:brush>
  </inkml:definitions>
  <inkml:trace contextRef="#ctx0" brushRef="#br0">88 1 11435,'0'0'3064,"-1"9"-566,-10 150 3151,15 10-5655,-3-152-1812,-1-35-1315,-4-35-2352,1 39 4926,-1 0 1,0 1-1,-1-1 1,-12-25-1,12 29 2026,-1 1 0,0 0 0,0 0 0,-9-8 1,10 14-300,7 10-170,16 15-42,-6-14-1781,1-2 0,1 0 0,-1 0 0,1-1 0,0-1 0,0 0 0,0-1 0,0-1-1,1 0 1,-1-1 0,1 0 0,-1-1 0,1-1 0,-1 0 0,21-5 0,-33 6 739,0-1 1,-1 1 0,1-1-1,0 0 1,0 1 0,-1-1-1,1 0 1,0 0 0,-1 0 0,1 0-1,-1 0 1,1-1 0,-1 1-1,2-3 1,1-4 1944,-3-2 3338,-7 8 367,-19 5-2960,21-1-2337,0 1 1,0-1 0,0 1 0,0 0 0,0 0-1,0 1 1,1-1 0,0 1 0,-1 0 0,1 0-1,1 0 1,-1 0 0,1 0 0,-1 0 0,1 1-1,0 0 1,1-1 0,-1 1 0,1 0 0,0 0-1,0-1 1,1 1 0,-1 6 0,2-10-250,0 1 1,-1-1-1,1 1 0,0-1 1,0 1-1,0-1 1,0 0-1,0 1 0,1-1 1,-1 0-1,0 0 1,1 0-1,-1 0 0,1 0 1,-1 0-1,1 0 1,-1-1-1,1 1 0,-1 0 1,1-1-1,0 1 1,-1-1-1,1 0 0,0 1 1,0-1-1,-1 0 1,1 0-1,0 0 0,-1 0 1,3-1-1,57-1-161,-39-3-82,0 0 1,0-1-1,-1-2 1,0 0-1,27-14 1,-47 21 322,-1 1-19,0 0 1,0 0 0,0-1-1,0 1 1,0 0 0,0 0-1,0 0 1,0 0 0,0 0-1,0-1 1,0 1 0,0 0-1,0 0 1,0 0 0,0 0-1,0 0 1,-1 0 0,1-1-1,0 1 1,0 0 0,0 0-1,0 0 1,0 0 0,0 0-1,0 0 1,-1 0 0,1 0-1,0 0 1,0 0 0,0 0-1,0 0 1,0 0 0,0 0-1,-1 0 1,1 0 0,0 0-1,0 0 1,0 0 0,0 0-1,0 0 1,-1 0 0,1 0-1,0 0 1,0 0 0,0 0-1,0 0 1,0 0 0,-1 0-1,1 0 1,0 0 0,0 0-1,0 0 1,0 0 0,0 0-1,0 1 1,0-1 0,-1 0-1,1 0 1,0 0 0,0 0-1,0 0 1,12-15 1031,23-18-1551,-23 26 301,1 1-1,0 0 0,0 1 0,1 0 1,0 1-1,-1 0 0,2 1 0,-1 1 1,0 0-1,19 0 0,-33 2 706,-24 2-6,21 1-573,-1-1-1,1 1 0,-1 0 0,1 0 0,0 0 1,0 0-1,1 1 0,-1-1 0,-3 7 0,5-9 18,0 0-1,0 0 0,0 1 0,1-1 0,-1 0 0,0 0 0,1 1 0,-1-1 0,1 0 0,-1 1 0,1-1 1,0 0-1,0 1 0,-1-1 0,1 1 0,0-1 0,0 0 0,0 1 0,0-1 0,1 1 0,-1-1 0,0 0 1,1 1-1,-1-1 0,1 0 0,-1 1 0,1-1 0,-1 0 0,1 0 0,0 1 0,0-1 0,0 0 0,0 0 0,0 0 1,1 1-1,3 0 17,0 1 1,0-1 0,1-1-1,-1 1 1,1-1-1,0 0 1,-1 0 0,12 0-1,56-2 203,-43-1-172,-4 0-87,-1-1 0,35-9 0,-36 6 132,-1 2 1,48-4-1,-70 8-65,1 1 0,-1-1-1,0 1 1,0-1 0,0 1-1,0-1 1,1 1-1,-1 0 1,0 0 0,0-1-1,-1 1 1,1 0 0,0 0-1,0 0 1,1 2 0,14 10 215,-9-10-347,0-1 0,0 0 1,0 0-1,0-1 0,0 0 0,1 0 1,9 0-1,-12-1-422,0-1 0,0 1-1,1-1 1,-1 0 0,0-1 0,9-2 0,21-17-9519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4.824"/>
    </inkml:context>
    <inkml:brush xml:id="br0">
      <inkml:brushProperty name="width" value="0.025" units="cm"/>
      <inkml:brushProperty name="height" value="0.025" units="cm"/>
    </inkml:brush>
  </inkml:definitions>
  <inkml:trace contextRef="#ctx0" brushRef="#br0">1 273 25304,'0'0'806,"12"0"-843,282-24 144,-92 3-54,884-10 2915,-467 22-1527,710-6 58,-540 10-873,-367-9-626,439-72 0,-766 72 0,59-10 0,211-5 0,-355 29-126,23 1-1341,-32-1 1390,0 0-1,0 0 1,0 1 0,-1-1-1,1 0 1,0 0-1,0 1 1,0-1-1,-1 0 1,1 1 0,0-1-1,-1 1 1,1-1-1,0 1 1,-1-1-1,1 1 1,0-1 0,-1 1-1,1 0 1,-1-1-1,1 1 1,-1 0-1,0 0 1,1-1 0,-1 1-1,0 0 1,1 0-1,-1-1 1,0 1-1,0 0 1,0 0 0,1 1-1,-1-2-133,0 0 0,0 1 1,0-1-1,0 0 0,-1 1 0,1-1 0,0 0 1,0 1-1,0-1 0,0 0 0,0 1 0,0-1 1,0 0-1,-1 0 0,1 1 0,0-1 0,0 0 1,0 0-1,-1 1 0,1-1 0,0 0 0,0 0 1,-1 0-1,1 1 0,0-1 0,0 0 0,-1 0 0,1 0 1,0 0-1,-1 0 0,1 0 0,0 1 0,0-1 1,-1 0-1,1 0 0,0 0 0,-1 0 0,1 0 1,0 0-1,-1 0 0,1 0 0,0-1 0,-1 1 1,1 0-1,-12 0-7487</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9.668"/>
    </inkml:context>
    <inkml:brush xml:id="br0">
      <inkml:brushProperty name="width" value="0.025" units="cm"/>
      <inkml:brushProperty name="height" value="0.025" units="cm"/>
    </inkml:brush>
  </inkml:definitions>
  <inkml:trace contextRef="#ctx0" brushRef="#br0">115 1 17200,'0'0'3182,"-1"11"-2344,-5 53 1262,-18 71 0,0-5-107,-7 136 238,3 402 0,28-650-2346,0 0-1,1 0 0,1 0 0,1 0 0,0-1 0,11 31 0,-10-41-1178,-2-8-1268,-1-13-2006,-1-16-2601</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0.166"/>
    </inkml:context>
    <inkml:brush xml:id="br0">
      <inkml:brushProperty name="width" value="0.025" units="cm"/>
      <inkml:brushProperty name="height" value="0.025" units="cm"/>
    </inkml:brush>
  </inkml:definitions>
  <inkml:trace contextRef="#ctx0" brushRef="#br0">0 1 12396,'0'0'6779,"11"4"-5593,11 4-571,0-2 1,1 0-1,-1-2 1,1 0-1,25 0 1,133-1 1675,-123-4-1917,1167 51 1238,-13 34-1153,-1172-84-458,-1-1-1,0-3 1,0-1 0,0-1 0,-1-3-1,45-15 1,-82 24-126,0 0 0,0 0 0,1-1 0,-1 1 0,0 0 0,0-1-1,0 1 1,0-1 0,0 1 0,0-1 0,0 0 0,0 1 0,0-1 0,0 0 0,0 0 0,0 0-1,0 0 1,-1 1 0,1-1 0,0 0 0,-1 0 0,1-1 0,0 0 0,-2 1-272,0 0 1,0 0 0,0 0-1,0 0 1,0 0 0,0 0-1,0 1 1,-1-1 0,1 0-1,0 1 1,0-1 0,-1 1 0,1 0-1,-1-1 1,1 1 0,0 0-1,-1 0 1,-1-1 0,-28-4-8034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0.509"/>
    </inkml:context>
    <inkml:brush xml:id="br0">
      <inkml:brushProperty name="width" value="0.025" units="cm"/>
      <inkml:brushProperty name="height" value="0.025" units="cm"/>
    </inkml:brush>
  </inkml:definitions>
  <inkml:trace contextRef="#ctx0" brushRef="#br0">0 0 20115,'0'0'4116,"11"1"-3102,13 0-749,66 3 487,0 4-1,136 31 1,-217-37-736,-1 0 0,-1 1 1,1 0-1,0 0 0,-1 0 0,1 1 0,-1 1 1,0-1-1,7 7 0,-12-9 38,0 1-1,0-1 1,0 0 0,-1 1-1,1 0 1,-1-1 0,1 1-1,-1 0 1,0 0 0,0-1 0,0 1-1,0 0 1,-1 0 0,1 0-1,-1 0 1,0 0 0,1 0-1,-1 0 1,-1 0 0,1 0-1,0 0 1,-1 0 0,0 0-1,1 0 1,-1 0 0,-1 0 0,1 0-1,-2 4 1,-5 6 62,1 0 0,-2 0 1,0-1-1,0 0 0,-1 0 0,-14 12 1,-77 63 249,61-54 66,-112 95-256,122-108-3010,9-16-3855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1.178"/>
    </inkml:context>
    <inkml:brush xml:id="br0">
      <inkml:brushProperty name="width" value="0.025" units="cm"/>
      <inkml:brushProperty name="height" value="0.025" units="cm"/>
    </inkml:brush>
  </inkml:definitions>
  <inkml:trace contextRef="#ctx0" brushRef="#br0">44 571 17905,'0'0'1879,"-8"5"-117,7-5-1738,-27 19 1248,22-13-382,24-15-199,34-23 761,89-70 0,-74 49-1286,408-324-70,-470 373-132,-1 1 1,1-1 0,0 1-1,0 1 1,0-1 0,0 1-1,10-4 1,-13 6 26,-1 0-1,0 0 1,0 0 0,0 0 0,0 0-1,0 0 1,0 1 0,1-1 0,-1 0-1,0 1 1,0-1 0,0 0 0,0 1-1,0-1 1,0 1 0,0 0 0,0-1-1,0 1 1,-1 0 0,1-1 0,0 1-1,0 0 1,-1 0 0,1 0 0,0 0-1,-1 0 1,1 0 0,-1 0 0,1 0 0,-1 0-1,1 0 1,-1 0 0,0 0 0,0 0-1,1 0 1,-1 1 0,0-1 0,0 0-1,0 0 1,0 2 0,7 87-459,-6-57 701,2 1-1,1-1 0,2 0 0,13 45 1,-16-69-394,1-1 1,0 1-1,0-1 0,1 0 1,0-1-1,0 1 1,1-1-1,10 11 1,-10-13-250,0 0 0,0 0 0,0-1 0,1 0 0,-1 0 1,1-1-1,0 0 0,0 0 0,0-1 0,1 0 0,13 3 0,40-2-9925</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4.398"/>
    </inkml:context>
    <inkml:brush xml:id="br0">
      <inkml:brushProperty name="width" value="0.025" units="cm"/>
      <inkml:brushProperty name="height" value="0.025" units="cm"/>
    </inkml:brush>
  </inkml:definitions>
  <inkml:trace contextRef="#ctx0" brushRef="#br0">40 503 5701,'0'0'5862,"-6"8"-2515,-15 21-1490,20-28-1636,0 0 0,-1 1 0,1-1 0,0 0 0,1 1-1,-1-1 1,0 1 0,0 0 0,1-1 0,-1 1 0,0 0 0,1-1 0,0 1 0,-1 0 0,1 0 0,0-1 0,0 1-1,0 0 1,0 0 0,0-1 0,1 1 0,-1 0 0,1 2 0,0-3-116,0-1-1,0 0 1,0 1 0,0-1-1,1 0 1,-1 1 0,0-1-1,0 0 1,0 0-1,0 0 1,0 0 0,1 0-1,-1 0 1,0 0 0,0 0-1,0-1 1,0 1 0,0 0-1,0-1 1,0 1 0,2-2-1,24-12 701,4-12-455,-1 0-1,-2-2 1,0-2 0,23-32 0,-19 24-284,129-172-561,-51 64-1135,-110 147 1629,0-1 1,0 0-1,0 0 0,0 0 1,0 0-1,0 0 0,0 0 0,1 0 1,-1 0-1,0 0 0,0 0 1,0 1-1,0-1 0,0 0 0,0 0 1,0 0-1,0 0 0,0 0 0,0 0 1,1 0-1,-1 0 0,0 0 1,0 0-1,0 0 0,0 0 0,0 0 1,0 0-1,0 0 0,0 0 0,1 0 1,-1 0-1,0 0 0,0 0 1,0 0-1,0 0 0,0 0 0,0 0 1,0 0-1,1 0 0,-1 0 0,0 0 1,0 0-1,0 0 0,0 0 1,0 0-1,0 0 0,0-1 0,0 1 1,0 0-1,0 0 0,0 0 1,1 0-1,-1 0 0,0 0 0,-3 12-7,-51 118 347,17-46-113,-34 119-1,62-167-190,1 0 0,2 0-1,-3 66 1,8-102-100,1 1-1,0-1 1,0 1-1,0-1 1,-1 1 0,1-1-1,0 1 1,0-1-1,0 1 1,0-1-1,0 1 1,0-1 0,0 1-1,0-1 1,0 1-1,0-1 1,0 1 0,0-1-1,1 1 1,-1-1-1,0 1 1,0-1 0,0 1-1,1-1 1,-1 1-1,0-1 1,1 0-1,-1 1 1,0-1 0,1 1-1,-1-1 1,0 0-1,1 1 1,-1-1 0,1 0-1,-1 0 1,1 1-1,-1-1 1,1 0-1,-1 0 1,1 0 0,-1 0-1,1 1 1,-1-1-1,1 0 1,0 0 0,0-1-212,0 0 1,0 1-1,0-1 1,0 0-1,0 0 1,0 0-1,-1 0 1,1 0-1,0 0 1,0 0-1,-1 0 1,1 0-1,-1 0 1,1-1-1,-1 1 1,1 0-1,-1 0 1,0-2-1,3-28-5227,-2-4-2279</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4.738"/>
    </inkml:context>
    <inkml:brush xml:id="br0">
      <inkml:brushProperty name="width" value="0.025" units="cm"/>
      <inkml:brushProperty name="height" value="0.025" units="cm"/>
    </inkml:brush>
  </inkml:definitions>
  <inkml:trace contextRef="#ctx0" brushRef="#br0">1 75 15535,'0'0'7431,"87"25"-6406,-26-25-417,8-5-384,10-18-159,-2-9-3204,-5-7-4485</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5.173"/>
    </inkml:context>
    <inkml:brush xml:id="br0">
      <inkml:brushProperty name="width" value="0.025" units="cm"/>
      <inkml:brushProperty name="height" value="0.025" units="cm"/>
    </inkml:brush>
  </inkml:definitions>
  <inkml:trace contextRef="#ctx0" brushRef="#br0">43 1 18449,'0'0'3652,"4"57"-2307,-4-12-224,0 8-576,-4 3-289,-3 0-224,0-4 0,3-9-705,1-9-928,0-13-2211,-3-14-1953,-7-7-1058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5.594"/>
    </inkml:context>
    <inkml:brush xml:id="br0">
      <inkml:brushProperty name="width" value="0.025" units="cm"/>
      <inkml:brushProperty name="height" value="0.025" units="cm"/>
    </inkml:brush>
  </inkml:definitions>
  <inkml:trace contextRef="#ctx0" brushRef="#br0">99 162 12204,'3'-12'2840,"-2"6"-2506,1 0 1,-1 0-1,1 0 1,1 0 0,-1 0-1,1 0 1,0 1 0,1-1-1,-1 1 1,1 0 0,0 0-1,0 0 1,1 1-1,-1 0 1,1-1 0,0 1-1,0 1 1,10-6 0,1 1 118,0 0-1,1 1 1,0 1 0,25-5 0,-32 8-291,-1 2 0,1-1-1,0 1 1,-1 1-1,1-1 1,-1 2 0,1-1-1,0 2 1,17 3 0,-25-4-149,1 1 0,0-1 0,0 1 1,-1 0-1,1-1 0,-1 1 0,0 0 1,1 1-1,-1-1 0,0 0 1,0 1-1,0-1 0,-1 1 0,1-1 1,-1 1-1,1 0 0,-1 0 0,0 0 1,0 0-1,0 0 0,0 0 1,-1 0-1,1 0 0,-1 0 0,0 0 1,0 5-1,0 3 25,0-1 0,-1 1 0,0 0 0,-1-1 0,-1 1 0,-4 16 0,-4-4 295,-1 0 0,0-1 0,-2 0 0,-25 32 0,-41 38 2962,104-114-3506,1 0 1,42-26 0,-55 40-24,0 1-1,1 1 1,-1 0 0,1 0 0,1 1 0,-1 1-1,1 0 1,23-3 0,-34 6 171,-1 1-1,1 0 1,0 0 0,-1 0-1,1 0 1,0 0 0,-1 1-1,1-1 1,-1 1 0,1-1-1,0 1 1,-1 0 0,0 0-1,1 0 1,-1 1 0,0-1 0,1 0-1,-1 1 1,0-1 0,0 1-1,0 0 1,2 3 0,-2-2 33,0 1 1,0 0-1,-1-1 1,1 1-1,-1 0 1,0-1 0,0 1-1,0 0 1,-1 0-1,0 0 1,1 0-1,-1 0 1,-1 6-1,-1 2 125,0 0 0,0 0 1,-1-1-1,-1 1 0,1-1 0,-2 0 0,0 0 0,0 0 0,-10 13 0,-2-4 333,-1 0 1,0-2-1,-1 0 0,-1-1 1,-1-1-1,-43 25 1,32-23 82,-1-2 1,-1-1 0,0-1-1,-47 11 1,71-22-821,-1-1 1,0 0-1,0 0 0,0-1 0,-14-1 1,22 0 155,1 0 0,-1 0 0,0-1 0,1 1 0,-1-1 1,1 0-1,-1 0 0,1 0 0,-1 0 0,1 0 0,0 0 1,-1 0-1,1-1 0,0 0 0,0 1 0,0-1 0,0 0 1,1 0-1,-1 0 0,0 0 0,1 0 0,-1 0 0,1 0 0,0-1 1,-1 1-1,0-5 0,-5-14-5500,0-3-2702</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6.861"/>
    </inkml:context>
    <inkml:brush xml:id="br0">
      <inkml:brushProperty name="width" value="0.025" units="cm"/>
      <inkml:brushProperty name="height" value="0.025" units="cm"/>
    </inkml:brush>
  </inkml:definitions>
  <inkml:trace contextRef="#ctx0" brushRef="#br0">0 1 10090,'0'0'15726,"9"1"-15042,83 22 1308,165 66 0,-241-83-1956,4 2 92,-1 1 0,-1 0 0,0 2 0,0 0 0,-1 1 0,29 26 0,-6 2 473,41 53 0,-35-39-452,-26-32-149,2-1 0,1-2 0,34 24 0,32 28 0,-73-55 0,-1 1 0,0 0 0,-1 1 0,18 33 0,40 89 0,-34-63 0,-23-44 0,-1 0 0,-2 1 0,-2 1 0,-1 0 0,-2 0 0,-1 1 0,-1-1 0,-3 1 0,0 0 0,-7 60 0,2-18 21,2-46-361,0-25-28,0-9-173,-3-17-4146,-4-7-4068</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0.811"/>
    </inkml:context>
    <inkml:brush xml:id="br0">
      <inkml:brushProperty name="width" value="0.025" units="cm"/>
      <inkml:brushProperty name="height" value="0.025" units="cm"/>
    </inkml:brush>
  </inkml:definitions>
  <inkml:trace contextRef="#ctx0" brushRef="#br0">42 0 11499,'0'0'10858,"3"59"-9769,-4-28 224,-5 6-576,0 4-32,3-4 128,1-2-513,2-7-256,0-8 0,0-8-64,0-6-256,0-12-5798,0-13 2915,-11-4-1409,-5-4-2659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5.167"/>
    </inkml:context>
    <inkml:brush xml:id="br0">
      <inkml:brushProperty name="width" value="0.025" units="cm"/>
      <inkml:brushProperty name="height" value="0.025" units="cm"/>
    </inkml:brush>
  </inkml:definitions>
  <inkml:trace contextRef="#ctx0" brushRef="#br0">1 3 19186,'0'0'5168,"10"0"-3802,113-2 2367,180 5-1828,-290-2-1888,0 1 0,-1 0 0,1 0 0,-1 1 0,1 1 0,-1 0 0,0 1 0,0 0 0,-1 1 0,15 9 0,-21-11 4,-1-1-1,-1 0 1,1 1-1,-1 0 1,1-1 0,-1 1-1,0 1 1,0-1-1,-1 0 1,1 1 0,-1-1-1,0 1 1,0 0-1,-1 0 1,1 0 0,-1 0-1,0 0 1,0 0-1,-1 0 1,0 0 0,0 0-1,0 0 1,0 0-1,-1 1 1,0-1 0,0 0-1,0 0 1,-4 8-1,-1 3 27,-1 0-1,-1-1 1,-1 0 0,0 0-1,-1-1 1,0 0-1,-1-1 1,-14 13-1,-109 95 156,114-105-198,-9 10-14,-52 39-672,74-59 347,0-1-1,-1-1 1,0 0 0,0 0-1,0 0 1,0-1 0,-1 0-1,-15 3 1,0-6-7454</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1.156"/>
    </inkml:context>
    <inkml:brush xml:id="br0">
      <inkml:brushProperty name="width" value="0.025" units="cm"/>
      <inkml:brushProperty name="height" value="0.025" units="cm"/>
    </inkml:brush>
  </inkml:definitions>
  <inkml:trace contextRef="#ctx0" brushRef="#br0">1 32 13805,'0'0'14510,"71"-9"-13453,-39 9-224,2-2-481,0-4-256,-1 1-160,0 0-1602,-5 3-1601,-7 0-1858,-3 2-3875</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1.509"/>
    </inkml:context>
    <inkml:brush xml:id="br0">
      <inkml:brushProperty name="width" value="0.025" units="cm"/>
      <inkml:brushProperty name="height" value="0.025" units="cm"/>
    </inkml:brush>
  </inkml:definitions>
  <inkml:trace contextRef="#ctx0" brushRef="#br0">55 0 17008,'0'0'4388,"-4"10"-1756,-6 21-1057,1 0-1,-6 41 1,7-13-1151,0 101 1,8-160-423,0 0-1,0 1 0,0-1 1,0 0-1,0 0 0,0 0 1,0 0-1,0 0 0,0 0 1,0 1-1,0-1 0,0 0 1,0 0-1,0 0 0,0 0 1,0 0-1,1 0 1,-1 0-1,0 0 0,0 0 1,0 1-1,0-1 0,0 0 1,0 0-1,0 0 0,0 0 1,1 0-1,-1 0 0,0 0 1,0 0-1,0 0 0,0 0 1,0 0-1,0 0 0,0 0 1,1 0-1,-1 0 0,0 0 1,0 0-1,0 0 0,0 0 1,0 0-1,0 0 0,0 0 1,1 0-1,-1 0 0,0 0 1,0 0-1,0 0 1,0 0-1,0 0 0,0 0 1,0 0-1,1-1 0,-1 1 1,0 0-1,0 0 0,0 0 1,0 0-1,0 0 0,0 0 1,0 0-1,0 0 0,0 0 1,0-1-1,0 1 0,13-12 103,8-17 81,-4 4-90,25-43-65,88-105 0,-116 160 493,-4 9-3514,-8 9-2176,-12 9-837,-2 0-2997</inkml:trace>
  <inkml:trace contextRef="#ctx0" brushRef="#br0" timeOffset="1">107 217 14125,'0'0'11499,"26"54"-9993,-8-50-321,4 1-673,2-2-384,-1-2-288,0-1-3363,3 0-7207</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7.095"/>
    </inkml:context>
    <inkml:brush xml:id="br0">
      <inkml:brushProperty name="width" value="0.025" units="cm"/>
      <inkml:brushProperty name="height" value="0.025" units="cm"/>
    </inkml:brush>
  </inkml:definitions>
  <inkml:trace contextRef="#ctx0" brushRef="#br0">0 0 5862,'0'0'17654,"5"9"-16827,8 13 141,1 0 0,1 0 1,1-1-1,24 23 0,90 81 1116,-76-75-1904,190 144 609,-35-32-259,-110-78-530,80 75 0,-113-74 0,-85-124-2968</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7.891"/>
    </inkml:context>
    <inkml:brush xml:id="br0">
      <inkml:brushProperty name="width" value="0.025" units="cm"/>
      <inkml:brushProperty name="height" value="0.025" units="cm"/>
    </inkml:brush>
  </inkml:definitions>
  <inkml:trace contextRef="#ctx0" brushRef="#br0">0 0 14029,'0'0'3961,"11"1"-2621,264 29 5428,-219-20-6007,-1 2 0,1 2 0,54 23 0,104 37 54,-119-52-4843,-114-19-19210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8.293"/>
    </inkml:context>
    <inkml:brush xml:id="br0">
      <inkml:brushProperty name="width" value="0.025" units="cm"/>
      <inkml:brushProperty name="height" value="0.025" units="cm"/>
    </inkml:brush>
  </inkml:definitions>
  <inkml:trace contextRef="#ctx0" brushRef="#br0">4 149 18161,'0'0'4741,"-2"-9"-2649,2 5-1888,-1-1 0,1 1 0,0-1-1,0 1 1,0-1 0,0 1 0,1-1 0,0 1-1,0 0 1,0-1 0,1 1 0,-1 0 0,1 0-1,0 0 1,0 0 0,0 0 0,1 0-1,-1 0 1,1 1 0,0-1 0,0 1 0,7-6-1,-5 4-176,0 1-1,1-1 0,-1 1 0,1 0 0,0 0 0,11-5 1,-15 8-30,-1 1 0,1-1 1,0 0-1,0 1 0,0-1 1,0 1-1,0 0 0,0 0 1,0 0-1,0 0 1,0 0-1,0 0 0,0 0 1,0 1-1,0-1 0,-1 0 1,1 1-1,0 0 0,0 0 1,0-1-1,-1 1 1,1 0-1,0 0 0,-1 0 1,1 1-1,-1-1 0,1 0 1,2 3-1,23 27 63,-1-2 15,-1 1 0,25 40-1,-44-60 55,0 0-1,-1 0 1,0 1-1,-1-1 1,0 1-1,-1 0 0,0 0 1,-1 1-1,0-1 1,-1 0-1,0 1 1,-1 12-1,-1-21-40,1 1-1,-2-1 1,1 0-1,0 0 1,-1 1-1,1-1 1,-1 0-1,0 0 1,0-1 0,0 1-1,0 0 1,0-1-1,-1 1 1,1-1-1,-1 1 1,0-1-1,0 0 1,0 0 0,0-1-1,0 1 1,0-1-1,-4 2 1,3-1-313,0-1 0,0 1 0,-1-1 0,1 0 0,0-1 0,-1 1 0,1-1 0,-5 1 0,7-1-462,0-1 0,-1 1 1,1 0-1,0-1 0,-1 1 0,1-1 0,0 0 0,0 0 0,0 1 0,0-1 0,0-1 0,0 1 0,0 0 0,0 0 0,-2-3 0,-7-8-15569</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8.989"/>
    </inkml:context>
    <inkml:brush xml:id="br0">
      <inkml:brushProperty name="width" value="0.025" units="cm"/>
      <inkml:brushProperty name="height" value="0.025" units="cm"/>
    </inkml:brush>
  </inkml:definitions>
  <inkml:trace contextRef="#ctx0" brushRef="#br0">16 1 20083,'0'0'4548,"-15"65"-2049,15-25-1058,0 6-416,9 3-416,5-3-353,6-2-192,-1-7-64,1-15-192,-2-13-673,-5-9-961,-4-2 0,-7-21-256,-2-9-1921,-5-6-2499,-11-7-4805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9.335"/>
    </inkml:context>
    <inkml:brush xml:id="br0">
      <inkml:brushProperty name="width" value="0.025" units="cm"/>
      <inkml:brushProperty name="height" value="0.025" units="cm"/>
    </inkml:brush>
  </inkml:definitions>
  <inkml:trace contextRef="#ctx0" brushRef="#br0">0 23 9353,'0'0'17552,"27"55"-15886,-11-47-385,3-4-288,5-4-416,1-8-353,1-11-32,-2-3-192,-3 3-64,-4 2-1153,-7 12-641,-8 20-5925,-9 15 1185</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9.692"/>
    </inkml:context>
    <inkml:brush xml:id="br0">
      <inkml:brushProperty name="width" value="0.025" units="cm"/>
      <inkml:brushProperty name="height" value="0.025" units="cm"/>
    </inkml:brush>
  </inkml:definitions>
  <inkml:trace contextRef="#ctx0" brushRef="#br0">0 185 16015,'0'0'12844,"74"-31"-11434,-38-5-481,2-2-545,-2 5-320,-4 7-192,-7 10-1538,-5 12-1761,-11 4-865,-9 7-1858,0 13-6278</inkml:trace>
  <inkml:trace contextRef="#ctx0" brushRef="#br0" timeOffset="1">136 302 11915,'0'0'7623,"0"49"-5028,12-48-1346,4-1-416,5-11 192,4-15-577,-1-7-416,0-10-1889,-5-2-3140,-4-4-3651</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0.021"/>
    </inkml:context>
    <inkml:brush xml:id="br0">
      <inkml:brushProperty name="width" value="0.025" units="cm"/>
      <inkml:brushProperty name="height" value="0.025" units="cm"/>
    </inkml:brush>
  </inkml:definitions>
  <inkml:trace contextRef="#ctx0" brushRef="#br0">1 79 17008,'0'0'2627,"2"13"68,-1-1-2140,1 4 291,0 0-1,1 0 1,1-1 0,0 1 0,1-1 0,10 23 0,-14-37-813,-1 0 1,0 0-1,1 0 1,-1 0-1,1 0 0,-1 0 1,1 0-1,0 0 1,-1 0-1,1-1 0,0 1 1,0 0-1,0 0 1,-1 0-1,1-1 1,0 1-1,0-1 0,0 1 1,0-1-1,0 1 1,0-1-1,0 1 0,1-1 1,-1 0-1,0 0 1,0 1-1,0-1 0,0 0 1,0 0-1,0 0 1,1 0-1,-1 0 1,0-1-1,0 1 0,0 0 1,0 0-1,0-1 1,0 1-1,0-1 0,0 1 1,0-1-1,0 1 1,0-1-1,0 0 1,0 1-1,0-1 0,0 0 1,-1 0-1,1 1 1,0-1-1,-1 0 0,1 0 1,0 0-1,-1 0 1,1 0-1,-1 0 0,1-2 1,6-9-15,-1 0 0,0 0 0,6-22 0,-9 27 65,9-32-49,-6 20-33,1 0 0,0 0 0,14-25 0,-21 43-6,1 0 0,-1 0 0,1 0 0,-1 0 0,1 0 0,-1 0 0,1 0 0,0 0 1,0 0-1,-1 0 0,1 1 0,0-1 0,0 0 0,0 1 0,0-1 0,0 0 0,0 1 0,0-1 1,0 1-1,0-1 0,0 1 0,0 0 0,0-1 0,0 1 0,0 0 0,2 0 0,-1 0 10,-1 1 0,0 0 0,0 0-1,0 0 1,0 0 0,1 0 0,-1 0 0,0 0-1,-1 0 1,1 0 0,0 0 0,0 0 0,0 1-1,-1-1 1,1 0 0,-1 1 0,2 1 0,2 11 260,0 1 1,4 27-1,-7-37-114,1 7 71,-2-8-164,0 1 0,0-1 0,1 0-1,-1 1 1,1-1 0,1 0 0,-1 0 0,0 0-1,1 0 1,4 7 0,-5-12-59,1-1 0,-1 0 0,0 0 0,1 0 0,-1 0 0,0 0 0,0-1 0,-1 1 0,1 0 0,0 0 0,-1-1 0,1 1 0,-1-4 0,1 5 0,3-21 0,-4 16 0,1-1 0,0 1 0,0-1 0,1 1 0,0 0 0,0-1 0,0 1 0,1 0 0,0 0 0,0 1 0,6-10 0,-9 15-5,1 0 1,-1 0-1,0 0 1,0 0-1,0 0 0,0 0 1,1-1-1,-1 1 1,0 0-1,0 0 1,1 0-1,-1 0 0,0 0 1,0 0-1,0 0 1,1 0-1,-1 0 0,0 0 1,0 0-1,1 0 1,-1 0-1,0 0 0,0 0 1,0 0-1,1 1 1,-1-1-1,0 0 1,0 0-1,0 0 0,1 0 1,-1 0-1,0 0 1,0 1-1,0-1 0,1 0 1,-1 0-1,0 0 1,0 0-1,0 1 0,0-1 1,0 0-1,0 0 1,0 0-1,1 1 1,-1-1-1,4 18-550,-2 18-1118,-2-35 1544,0 7-1025,1 16-1854,-6-14-4975,-1-9-398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0.393"/>
    </inkml:context>
    <inkml:brush xml:id="br0">
      <inkml:brushProperty name="width" value="0.025" units="cm"/>
      <inkml:brushProperty name="height" value="0.025" units="cm"/>
    </inkml:brush>
  </inkml:definitions>
  <inkml:trace contextRef="#ctx0" brushRef="#br0">0 1 10410,'0'0'18994,"19"37"-28475,-12-27-513</inkml:trace>
  <inkml:trace contextRef="#ctx0" brushRef="#br0" timeOffset="1">74 13 17521,'33'135'9054,"-27"-102"-7864,2 0 1,1-1-1,23 56 0,-31-86-1175,0 0 0,-1 0 0,1 0-1,0 0 1,0 0 0,0-1 0,0 1 0,0 0-1,0-1 1,1 1 0,-1-1 0,0 1-1,1-1 1,-1 0 0,1 0 0,0 1 0,-1-1-1,1 0 1,3 1 0,-4-2 4,0-1 1,0 1-1,0-1 0,0 1 1,0-1-1,0 1 0,-1-1 1,1 1-1,0-1 0,0 0 1,0 1-1,0-1 0,-1 0 1,1 0-1,0 0 1,-1 1-1,1-1 0,-1 0 1,1 0-1,-1 0 0,1 0 1,-1 0-1,0 0 0,1-2 1,3-11 143,-1 0-1,0 1 1,2-28 0,8-190-3467</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5.867"/>
    </inkml:context>
    <inkml:brush xml:id="br0">
      <inkml:brushProperty name="width" value="0.025" units="cm"/>
      <inkml:brushProperty name="height" value="0.025" units="cm"/>
    </inkml:brush>
  </inkml:definitions>
  <inkml:trace contextRef="#ctx0" brushRef="#br0">1 624 19186,'0'0'5686,"13"-3"-4742,7-3-592,-1-1 0,1-1 0,-1 0 0,-1-1 0,0-1 0,0-1 0,-1-1 0,0 0 0,14-16 0,144-144 138,-127 122-308,-3-1 1,-2-2-1,-3-2 1,41-74-1,-99 220 245,9-49-325,1-1-1,2 1 1,2 1-1,2-1 1,2 1-1,10 77 0,-8-110-214,1 1 0,0-1-1,0 0 1,8 13-1,-10-19-336,1-1 0,0 1-1,0-1 1,1 0 0,-1 0-1,0 0 1,1 0 0,0-1-1,0 1 1,0 0 0,0-1-1,0 0 1,0 0-1,1 0 1,4 2 0,18-1-8246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1.376"/>
    </inkml:context>
    <inkml:brush xml:id="br0">
      <inkml:brushProperty name="width" value="0.025" units="cm"/>
      <inkml:brushProperty name="height" value="0.025" units="cm"/>
    </inkml:brush>
  </inkml:definitions>
  <inkml:trace contextRef="#ctx0" brushRef="#br0">1 537 11307,'2'9'5151,"-1"-7"-5039,1 7 1041,1 0-1,0-1 1,1 1-1,5 10 1,-8-18-1071,-1 0 0,0 0 0,1 0 0,-1 0 0,1 0 0,0 0 1,-1 0-1,1 0 0,0 0 0,0 0 0,0 0 0,-1-1 1,1 1-1,0 0 0,0-1 0,0 1 0,0 0 0,0-1 0,0 1 1,0-1-1,1 1 0,-1-1 0,0 0 0,0 0 0,0 1 1,0-1-1,0 0 0,1 0 0,-1 0 0,0 0 0,0 0 0,0-1 1,1 1-1,-1 0 0,0 0 0,0-1 0,0 1 0,0-1 0,0 1 1,0-1-1,0 1 0,0-1 0,0 0 0,0 1 0,0-1 1,0 0-1,0 0 0,-1 0 0,1 1 0,0-1 0,0 0 0,0-2 1,7-8-1346,-1 0-1,0 0 1,-1-1 0,0 0 0,-1-1 0,6-17 0,19-81 928,-30 137 6283,-1-6-4430,1 1-1,5 37 0,-4-58-1489,-1-1 0,0 1-1,0-1 1,0 1-1,0-1 1,1 1-1,-1-1 1,0 1 0,1-1-1,-1 1 1,0-1-1,1 1 1,-1-1-1,0 1 1,1 0-1,-1-1 1,1 1 0,-1 0-1,1-1 1,-1 1-1,1 0 1,-1 0-1,1-1 1,-1 1 0,1 0-1,-1 0 1,1 0-1,-1 0 1,1 0-1,0 0 1,-1 0-1,1 0 1,-1 0 0,1 0-1,-1 0 1,1 0-1,0 0 1,-1 0-1,1 0 1,-1 1 0,1-1-1,-1 0 1,1 0-1,-1 1 1,1-1-1,-1 0 1,0 1-1,1-1 1,-1 0 0,1 1-1,-1-1 1,0 1-1,1-1 1,-1 1-1,0-1 1,1 1 0,-1-1-1,0 1 1,0-1-1,1 1 1,-1-1-1,0 1 1,0-1-1,0 1 1,0-1 0,0 1-1,0 0 1,0 0-1,21-47 97,-19 43-52,3-11-37,-1 1-33,1 1 0,0-1 1,1 1-1,0 1 1,1-1-1,0 1 0,11-13 1,-17 24-1,-1-1 0,0 1 0,1 0 1,-1-1-1,1 1 0,-1 0 0,1-1 0,-1 1 1,1 0-1,-1 0 0,1-1 0,0 1 0,-1 0 1,1 0-1,-1 0 0,1 0 0,-1 0 0,1 0 1,0 0-1,-1 0 0,1 0 0,-1 0 0,1 0 1,0 0-1,-1 0 0,1 1 0,-1-1 0,1 0 0,-1 0 1,1 0-1,-1 1 0,1-1 0,-1 0 0,1 1 1,-1-1-1,1 1 0,-1-1 0,0 0 0,1 1 1,-1-1-1,0 1 0,1-1 0,-1 1 0,0-1 1,0 1-1,1 0 0,-1-1 0,0 1 0,0-1 1,0 1-1,0-1 0,0 1 0,1 0 0,-1 0 1,10 45 556,-7-31-278,-3-14-262,0 1-1,1 0 1,-1 0 0,1 0 0,-1-1 0,1 1 0,0 0 0,0 0-1,0-1 1,0 1 0,0-1 0,0 1 0,0-1 0,3 3 0,-4-4-5,1 0 0,-1 0 0,1 0 0,-1 0 0,1 0 0,-1 0 0,1 0 0,-1 0 1,1 0-1,-1 0 0,1 0 0,-1-1 0,1 1 0,-1 0 0,1 0 0,-1-1 0,1 1 1,-1 0-1,1 0 0,-1-1 0,1 1 0,-1-1 0,0 1 0,1 0 0,-1-1 0,0 1 1,1-1-1,-1 1 0,0-1 0,0 1 0,1-1 0,23-60 807,-19 44-732,3-9-89,-6 20 0,-1-1 0,1 0 0,1 0 0,-1 1 0,1 0 0,0-1 0,1 1 0,-1 0 0,6-6 0,-9 13 0,1-1 0,0 0 0,-1 1 0,1-1 0,-1 0 0,1 1 0,-1-1 0,1 1 0,-1-1 0,1 1 0,-1-1 0,1 1 0,-1-1 0,1 1 0,-1-1 0,0 1 0,1 0 0,-1-1 0,0 1 0,0 0 0,0-1 0,1 1 0,-1 0 0,0-1 0,0 1 0,0 0 0,0-1 0,0 1 0,0 0 0,0 0 0,6 31 0,-6-30 0,1 2 0,-1-1 0,1 1 0,0-1 0,0 1 0,0-1 0,1 0 0,-1 0 0,1 1 0,0-1 0,2 3 0,-4-6 0,1 1 0,-1-1 0,0 0 0,1 1 0,-1-1 0,0 0 0,1 0 0,-1 1 0,0-1 0,1 0 0,-1 0 0,0 0 0,1 0 0,-1 0 0,1 1 0,-1-1 0,1 0 0,-1 0 0,0 0 0,1 0 0,-1 0 0,1 0 0,-1 0 0,0 0 0,1 0 0,-1-1 0,1 1 0,-1 0 0,0 0 0,1 0 0,0-1 0,13-21 0,1-19-104,-8 20-108,1 0 1,1 1-1,21-38 1,-29 57 196,-1 0-1,0 1 1,1-1 0,-1 0 0,0 1 0,1-1 0,-1 1 0,1-1 0,-1 0-1,1 1 1,-1-1 0,1 1 0,0-1 0,-1 1 0,1 0 0,0-1-1,-1 1 1,1 0 0,0-1 0,-1 1 0,1 0 0,0 0 0,0-1 0,-1 1-1,1 0 1,1 0 0,7 17-63,-4 43 392,-5-47-205,1-7 6,-2-3-55,1 0 0,0 0 0,0 0 0,0 0 0,1-1 0,-1 1 0,1 0 0,0 0-1,-1 0 1,1-1 0,0 1 0,1 0 0,-1-1 0,2 4 0,0-10-60,0 0 0,-1 0 0,1 0 0,-1-1 0,0 1 0,0 0 0,-1-1 0,1 1 0,-1-1 0,0 0 0,1-6 0,2-3 0,-3 9 0,3-9 0,0 0 0,1 0 0,1 1 0,0 0 0,1 0 0,0 0 0,10-12 0,-17 25 0,0 0 0,1-1 0,-1 1 0,0-1 0,0 1 0,1 0 0,-1-1 0,0 1 0,1 0 0,-1-1 0,0 1 0,1 0 0,-1-1 0,1 1 0,-1 0 0,0 0 0,1-1 0,-1 1 0,1 0 0,-1 0 0,1 0 0,-1 0 0,0 0 0,1 0 0,-1 0 0,1 0 0,-1 0 0,1 0 0,-1 0 0,1 0 0,-1 0 0,1 0 0,-1 0 0,1 0 0,-1 0 0,0 1 0,1-1 0,-1 0 0,1 0 0,-1 0 0,0 1 0,1-1 0,-1 0 0,1 1 0,-1-1 0,0 0 0,0 1 0,1-1 0,-1 0 0,0 1 0,0-1 0,1 1 0,-1 0 0,11 35 0,-10-32 0,-1-1 0,1 0 0,0 0 0,-1 1 0,1-1 0,1 0 0,-1 0 0,0 0 0,1 0 0,0 0 0,-1 0 0,4 2 0,-4-4 0,-1-1 0,1 0 0,0 0 0,0 0 0,0 0 0,0 0 0,-1 0 0,1 0 0,0 0 0,0 0 0,0 0 0,0-1 0,-1 1 0,1 0 0,0 0 0,0-1 0,0 1 0,-1-1 0,1 1 0,0 0 0,-1-1 0,1 1 0,0-1 0,-1 0 0,1 1 0,-1-1 0,1 0 0,-1 1 0,1-1 0,-1 0 0,1 1 0,-1-1 0,0 0 0,1 0 0,-1 0 0,0-1 0,14-38 0,-11 29 0,34-114 0,-43 140 0,-18 58 0,22-67 0,1 0 0,0 0 0,0 1 0,0-1 0,1 0 0,0 1 0,0-1 0,0 0 0,3 10 0,-2-16 1,0 1 1,0 0-1,0-1 0,0 0 0,0 1 1,0-1-1,0 0 0,1 1 0,-1-1 1,0 0-1,0 0 0,0 0 1,0 0-1,1 0 0,-1 0 0,0 0 1,0-1-1,0 1 0,0 0 0,2-1 1,23-6-136,-3-11-3359,-9-8-6803,-10 12 3116</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1.708"/>
    </inkml:context>
    <inkml:brush xml:id="br0">
      <inkml:brushProperty name="width" value="0.025" units="cm"/>
      <inkml:brushProperty name="height" value="0.025" units="cm"/>
    </inkml:brush>
  </inkml:definitions>
  <inkml:trace contextRef="#ctx0" brushRef="#br0">2 32 10570,'0'5'13225,"-1"3"-7328,1 4-3568,0 31-4879,3-28 4116,-3-14-1562,1-1-1,-1 1 0,0-1 1,0 1-1,1-1 0,-1 1 0,0-1 1,0 0-1,1 1 0,-1-1 1,0 1-1,1-1 0,-1 0 0,1 1 1,-1-1-1,1 0 0,-1 1 1,0-1-1,1 0 0,-1 0 0,1 0 1,-1 1-1,1-1 0,-1 0 1,1 0-1,-1 0 0,1 0 0,0 0 1,-1 0-1,1 0 0,-1 0 1,1 0-1,-1 0 0,1 0 0,-1 0 1,1-1-1,-1 1 0,1 0 1,-1 0-1,1 0 0,-1-1 0,1 1 1,-1 0-1,0 0 0,1-1 1,-1 1-1,1-1 0,-1 1 1,0 0-1,1-1 0,-1 1 0,0-1 1,0 1-1,1-1 0,20-23 111,-21 23-115,11-18-270,-10 15-260,1 0-1,0 0 0,1 0 0,-1 0 0,0 0 0,1 1 0,0-1 0,0 1 1,5-5-1,3 5-6327,-10 3 6430,0 0 1,0 0 0,-1 0-1,1 0 1,0-1-1,0 1 1,0 0-1,0-1 1,-1 1-1,1-1 1,0 1-1,0-1 1,-1 1 0,1-1-1,0 1 1,-1-1-1,1 0 1,-1 1-1,2-2 1,11-16-9630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2.077"/>
    </inkml:context>
    <inkml:brush xml:id="br0">
      <inkml:brushProperty name="width" value="0.025" units="cm"/>
      <inkml:brushProperty name="height" value="0.025" units="cm"/>
    </inkml:brush>
  </inkml:definitions>
  <inkml:trace contextRef="#ctx0" brushRef="#br0">77 0 5445,'0'0'19955,"-9"5"-17654,4-2-2176,1 0 1,-1 1-1,0-1 1,1 1-1,0 0 1,0 0-1,0 0 0,0 1 1,1-1-1,-1 1 1,1 0-1,1 0 1,-1 0-1,1 0 1,-1 0-1,1 1 1,1-1-1,-1 1 0,1-1 1,0 1-1,0 0 1,1 0-1,0 10 1,0-15-125,0-1 0,1 1 0,-1-1-1,0 1 1,0-1 0,1 1 0,-1-1 0,0 1 0,1-1 0,-1 0 0,0 1 0,1-1 0,-1 0 0,0 1 0,1-1 0,-1 0 0,1 1 0,-1-1-1,1 0 1,-1 0 0,1 0 0,-1 1 0,1-1 0,-1 0 0,1 0 0,-1 0 0,1 0 0,-1 0 0,1 0 0,-1 0 0,1 0 0,-1 0 0,1 0-1,-1 0 1,1 0 0,-1 0 0,1-1 0,-1 1 0,1 0 0,-1 0 0,1-1 0,-1 1 0,1 0 0,-1 0 0,1-1 0,20-9 78,14-16-366,-28 19-146,1 1 1,0-1-1,1 2 1,0-1-1,14-5 1,-23 11 447,0 0 0,0-1 0,1 1-1,-1 0 1,0 0 0,0 0 0,0 0 0,1 0 0,-1 0 0,0 0 0,0 0 0,1 0 0,-1 0 0,0 0 0,0 0-1,1 0 1,-1 1 0,0-1 0,0 0 0,1 0 0,-1 0 0,0 0 0,0 0 0,0 0 0,1 0 0,-1 1 0,0-1 0,0 0-1,0 0 1,0 0 0,0 1 0,1-1 0,-1 0 0,0 0 0,0 0 0,0 1 0,0-1 0,0 0 0,0 0 0,0 0-1,0 1 1,0-1 0,0 0 0,0 0 0,0 1 0,0-1 0,0 0 0,-1 20 849,-10 18 369,-37 63 134,40-92-3588,4-21-8061,4-13-4959</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2.423"/>
    </inkml:context>
    <inkml:brush xml:id="br0">
      <inkml:brushProperty name="width" value="0.025" units="cm"/>
      <inkml:brushProperty name="height" value="0.025" units="cm"/>
    </inkml:brush>
  </inkml:definitions>
  <inkml:trace contextRef="#ctx0" brushRef="#br0">0 34 18417,'0'0'12588,"50"-31"-12588,-44 29-1729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061"/>
    </inkml:context>
    <inkml:brush xml:id="br0">
      <inkml:brushProperty name="width" value="0.025" units="cm"/>
      <inkml:brushProperty name="height" value="0.025" units="cm"/>
    </inkml:brush>
  </inkml:definitions>
  <inkml:trace contextRef="#ctx0" brushRef="#br0">41 200 15567,'0'0'11883,"-6"1"-11413,4-1-424,1 0 0,-1 1 0,1-1 0,0 1 0,-1-1 0,1 1 0,-1-1 0,1 1 0,0 0 0,-1 0 0,1-1 0,0 1 0,0 0 1,-1 0-1,1 0 0,0 0 0,0 1 0,0-1 0,0 0 0,1 0 0,-1 1 0,0-1 0,0 0 0,1 1 0,-1 1 0,-4 48 1321,5-45-1342,1-5-29,-1 0 1,1 0-1,-1 0 1,1 0-1,-1 0 1,1 0-1,-1 0 1,1 0-1,0 0 1,-1 0-1,1 0 1,0 0-1,0-1 0,0 1 1,0 0-1,0-1 1,0 1-1,0 0 1,0-1-1,0 1 1,0-1-1,0 0 1,0 1-1,0-1 1,0 0-1,1 1 1,-1-1-1,1 0 1,46 5-476,-29-3 163,-13-1 297,1 1 0,-1 0 0,1 0 1,-1 0-1,0 1 0,0 0 0,0 0 0,0 1 0,-1 0 1,1 0-1,-1 0 0,0 0 0,0 1 0,0 0 0,-1 0 0,0 0 1,0 1-1,0-1 0,-1 1 0,4 8 0,-2-5 70,-1 1-1,-1 0 1,1 1-1,-2-1 1,0 1 0,0-1-1,0 1 1,-2-1-1,1 1 1,-1 0-1,-1-1 1,-2 14 0,3-22-20,0 0 1,-1 0 0,1-1 0,-1 1 0,1 0-1,-1-1 1,0 1 0,1 0 0,-1-1-1,0 1 1,0-1 0,0 1 0,-1-1 0,1 1-1,0-1 1,0 0 0,-1 0 0,1 0 0,-1 0-1,1 0 1,-1 0 0,1 0 0,-1 0 0,0 0-1,1-1 1,-1 1 0,0-1 0,0 1-1,1-1 1,-1 0 0,0 1 0,-2-1 0,1 0 8,1-1 0,-1 1 0,0 0 0,1-1 0,-1 1 0,1-1 0,-1 0 0,1 0 0,-1 0 0,1 0 0,-1-1 0,1 1 0,0-1 0,0 1 0,0-1 0,0 0 0,0 1 0,0-1 0,0 0 0,-2-5 0,-1-2-52,0-1 0,1-1-1,0 1 1,1-1 0,0 1-1,0-1 1,1 0-1,1 0 1,0 0 0,1 0-1,0 0 1,0 0 0,1 0-1,4-19 1,3-5-36,2-1-1,1 1 1,17-35-1,-21 55 49,-4 11 3,-1 0-1,1-1 1,-1 1 0,-1-1-1,1 0 1,0 1 0,-1-1 0,0 0-1,0 0 1,-1 0 0,1 0-1,-1 0 1,-1-6 0,1 11-1,-1-1 0,0 1 0,0 0 0,0 0 1,0 0-1,0 1 0,0-1 0,0 0 0,0 0 0,0 0 1,0 1-1,1-1 0,-1 0 0,0 1 0,0-1 1,0 1-1,1-1 0,-1 1 0,0-1 0,0 1 0,1 0 1,-1-1-1,0 1 0,1 0 0,-1 0 0,0 0 0,-5 10 11,1-1 0,0 1-1,0 0 1,1 0 0,0 1-1,1-1 1,0 1-1,1 0 1,0 0 0,1 19-1,1-31-10,0 0 0,0 0 0,0 0-1,0 1 1,0-1 0,0 0 0,0 0 0,0 0-1,1 0 1,-1 1 0,0-1 0,0 0 0,0 0-1,0 0 1,0 0 0,1 0 0,-1 0-1,0 1 1,0-1 0,0 0 0,0 0 0,1 0-1,-1 0 1,0 0 0,0 0 0,0 0 0,1 0-1,-1 0 1,0 0 0,0 0 0,1 0 0,-1 0-1,0 0 1,0 0 0,0 0 0,1 0 0,-1 0-1,0 0 1,0 0 0,0 0 0,1 0-1,-1 0 1,0-1 0,0 1 0,0 0 0,0 0-1,1 0 1,-1 0 0,0 0 0,0-1 0,0 1-1,0 0 1,0 0 0,1-1 0,10-8-5,16-21-8,28-44 0,-33 42 33,50-55 0,-72 86 7,1 1 0,-1-1 1,0 0-1,0 1 1,0-1-1,0 0 0,0 0 1,0 1-1,0-1 1,0 0-1,0 0 0,0 1 1,0-1-1,-1 0 1,1 0-1,0 1 0,0-1 1,-1 0-1,1 1 1,-1-1-1,1 1 0,0-1 1,-1 0-1,1 1 1,-1-1-1,1 1 0,-1-1 1,0 1-1,1-1 1,-1 1-1,0 0 0,1-1 1,-1 1-1,0 0 1,1-1-1,-1 1 0,0 0 1,1 0-1,-2 0 1,-29-13-806,47 15-8899,11 0 3137,-4-6-930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430"/>
    </inkml:context>
    <inkml:brush xml:id="br0">
      <inkml:brushProperty name="width" value="0.025" units="cm"/>
      <inkml:brushProperty name="height" value="0.025" units="cm"/>
    </inkml:brush>
  </inkml:definitions>
  <inkml:trace contextRef="#ctx0" brushRef="#br0">34 112 2242,'0'0'24092,"-5"10"-22154,0 2-1493,1 0 1,-1 0-1,2 1 0,0 0 1,-2 13-1,4-20-331,0 0 0,0 0 0,1 0 0,0-1 0,0 1 0,0 0 0,1 0-1,0 0 1,0 0 0,0 0 0,1-1 0,0 1 0,0 0 0,0-1 0,6 9 0,-7-13-114,-1 0 0,0-1 0,1 1 0,-1-1 0,1 1 0,0 0 0,-1-1 0,1 1 0,-1-1 0,1 0 0,0 1 0,-1-1 0,1 1 0,0-1 0,-1 0 0,1 0 0,0 1 0,0-1 0,-1 0 0,1 0 0,0 0 0,0 0 0,0 0 0,-1 0 0,1 0 0,0 0 0,0 0 0,-1 0 0,1 0 0,0 0 0,0-1 0,-1 1 0,1 0 0,0-1 0,-1 1 0,1 0 0,0-1 0,-1 1 0,1-1 0,0 1 0,-1-1 0,1 1 0,-1-1 0,1 0 0,-1 1 0,1-1 0,-1 0 0,1 0 0,17-35 0,-11 9 0,-1-1 0,-1 0 0,-1 0 0,-2 0 0,-1 0 0,-1 0 0,-4-33 0,0 44-20,1 22-25,0 32-45,3-9 87,5 107 85,-4-123-73,0 0-1,2 1 1,-1-1-1,2 0 0,0 0 1,0-1-1,1 1 1,8 14-1,-13-26-16,0 1 0,1 0-1,-1 0 1,0-1 0,1 1 0,-1 0 0,1-1-1,-1 1 1,1-1 0,-1 1 0,1 0 0,0-1-1,-1 1 1,1-1 0,0 0 0,-1 1 0,1-1-1,0 1 1,0-1 0,-1 0 0,1 0 0,0 1-1,0-1 1,-1 0 0,1 0 0,0 0 0,0 0-1,0 0 1,0 0 0,1-1-40,-1 0 1,0 1-1,0-1 0,0 0 0,1 0 1,-1 0-1,0 0 0,0 0 0,0 0 1,-1 0-1,1-1 0,0 1 0,0 0 1,0-2-1,17-49-2668,-2-32-7299,-9 36 2728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774"/>
    </inkml:context>
    <inkml:brush xml:id="br0">
      <inkml:brushProperty name="width" value="0.025" units="cm"/>
      <inkml:brushProperty name="height" value="0.025" units="cm"/>
    </inkml:brush>
  </inkml:definitions>
  <inkml:trace contextRef="#ctx0" brushRef="#br0">0 0 5477,'0'0'8264</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4.162"/>
    </inkml:context>
    <inkml:brush xml:id="br0">
      <inkml:brushProperty name="width" value="0.025" units="cm"/>
      <inkml:brushProperty name="height" value="0.025" units="cm"/>
    </inkml:brush>
  </inkml:definitions>
  <inkml:trace contextRef="#ctx0" brushRef="#br0">124 179 17136,'0'0'3940,"-2"-10"-160,2 8-3684,-2-7 639,0 1 0,0 0 0,0-1 0,-1 1 1,-4-9-1,6 14-616,0 1-1,-1 0 1,1-1 0,-1 1 0,1 0 0,-1 0 0,0 0 0,0 0 0,0 0-1,0 1 1,0-1 0,0 0 0,-1 1 0,1 0 0,-1-1 0,1 1 0,0 0-1,-1 0 1,0 1 0,1-1 0,-1 0 0,0 1 0,1 0 0,-5-1 0,5 2-122,0-1 0,0 1 1,1 0-1,-1 0 0,0-1 1,1 1-1,-1 0 0,0 1 1,1-1-1,-1 0 1,1 0-1,0 1 0,-1-1 1,1 0-1,0 1 0,0 0 1,0-1-1,0 1 0,0 0 1,0-1-1,0 1 0,1 0 1,-1 0-1,1 0 1,-1 0-1,1-1 0,0 1 1,-1 3-1,-6 63-95,7-63 96,-2 37 59,-1-9 75,2-1 1,1 1 0,7 51 0,-7-83-133,1 1 1,-1-1 0,0 0-1,0 1 1,0-1 0,1 1-1,-1-1 1,1 1 0,-1-1-1,1 0 1,0 1 0,-1-1 0,1 0-1,0 0 1,0 0 0,0 1-1,0-1 1,0 0 0,0 0-1,0 0 1,0-1 0,0 1-1,1 0 1,-1 0 0,0 0-1,0-1 1,1 1 0,-1-1-1,1 1 1,-1-1 0,0 0 0,1 1-1,-1-1 1,1 0 0,-1 0-1,1 0 1,-1 0 0,3 0-1,-1-1 0,1-1 0,-1 1-1,0 0 1,0-1 0,1 0-1,-1 0 1,0 0-1,0 0 1,0 0 0,-1-1-1,1 1 1,-1-1 0,1 0-1,2-4 1,4-7 0,-1-1 0,0 0 0,-1 0 0,-1 0 0,0-1 0,-1 0 0,-1 0 0,3-28 0,-3 6 0,-1 0 0,-5-65 0,-5 54 0,2 34 0,3 29 0,3 19 0,1 1 0,1-1 0,2 0 0,1 0 0,2 0 0,1-1 0,25 59 0,-34-90-84,1 1 1,0 0-1,0-1 0,-1 1 0,1-1 1,0 1-1,0-1 0,1 1 0,-1-1 1,0 0-1,0 1 0,1-1 0,-1 0 1,1 0-1,-1 0 0,1 0 0,-1 0 1,1-1-1,2 2 0,-2-2-107,-1 0 1,0 0-1,0 0 1,0-1-1,0 1 0,1 0 1,-1-1-1,0 1 1,0-1-1,0 1 0,0-1 1,0 1-1,0-1 1,0 0-1,0 1 0,0-1 1,0 0-1,-1 0 1,1 0-1,0 0 0,1-1 1,2-5-1179,0 0 0,-1 0-1,1 0 1,-1 0 0,-1-1 0,1 1 0,1-11 0,1-16-10733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4.503"/>
    </inkml:context>
    <inkml:brush xml:id="br0">
      <inkml:brushProperty name="width" value="0.025" units="cm"/>
      <inkml:brushProperty name="height" value="0.025" units="cm"/>
    </inkml:brush>
  </inkml:definitions>
  <inkml:trace contextRef="#ctx0" brushRef="#br0">23 52 5093,'0'0'20136,"-4"9"-18379,4-9-1735,-16 49 2475,16-47-2446,-1-1 0,1 0-1,0 1 1,-1-1 0,1 0 0,0 1 0,0-1 0,0 0 0,0 1 0,0-1 0,0 0 0,0 1 0,1-1 0,-1 0-1,1 0 1,-1 1 0,0-1 0,1 0 0,0 0 0,-1 1 0,1-1 0,0 0 0,0 0 0,-1 0 0,1 0-1,0 0 1,0 0 0,0 0 0,0-1 0,0 1 0,1 0 0,-1 0 0,0-1 0,0 1 0,0-1 0,1 1 0,-1-1-1,0 0 1,1 1 0,-1-1 0,0 0 0,2 0 0,-2 0-43,1 0 0,-1 0-1,0-1 1,1 1 0,-1-1 0,0 1 0,0-1 0,1 0-1,-1 1 1,0-1 0,0 0 0,0 0 0,0 0 0,0 0 0,0 0-1,0 0 1,0 0 0,0 0 0,0 0 0,-1 0 0,1 0-1,0 0 1,-1-1 0,1 1 0,-1 0 0,0-1 0,1 1-1,-1 0 1,0-3 0,8-45 102,-7 42-92,0-53 98,-1 53 85,0 30 155,-1 11-329,0-22-39,1 1 1,0-1 0,0 0-1,1 1 1,1-1-1,0 0 1,5 15 0,-2-19-1060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5.857"/>
    </inkml:context>
    <inkml:brush xml:id="br0">
      <inkml:brushProperty name="width" value="0.025" units="cm"/>
      <inkml:brushProperty name="height" value="0.025" units="cm"/>
    </inkml:brush>
  </inkml:definitions>
  <inkml:trace contextRef="#ctx0" brushRef="#br0">39 117 7847,'0'0'18146,"6"-9"-16753,59-98 1773,-61 107-2142,-2 11-637,-1 13-37,-2-21-322,0 0-1,0-1 0,0 1 1,0 0-1,-1-1 0,1 1 1,-1-1-1,1 1 1,-1-1-1,0 0 0,-3 3 1,-11 17 97,5 4-125,8-20 0,1 1 0,-1-1 0,0 0 0,0 0 0,-1-1 0,0 1 0,0-1 0,0 0 0,0 0 0,-7 5 0,5-2 0,-9 9 0,11-17 0,6-12 0,0 7 0,0-1 0,0 1 0,1 1 0,0-1 0,0 0 0,0 1 0,1-1 0,-1 1 0,1 0 0,7-5 0,-5 7-1419,-5-2-3862,-1-10-2721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6.722"/>
    </inkml:context>
    <inkml:brush xml:id="br0">
      <inkml:brushProperty name="width" value="0.025" units="cm"/>
      <inkml:brushProperty name="height" value="0.025" units="cm"/>
    </inkml:brush>
  </inkml:definitions>
  <inkml:trace contextRef="#ctx0" brushRef="#br0">1 1 13965,'0'0'9700,"7"17"-8664,2 3-668,-2 0 0,0 0 1,-1 1-1,-1 0 0,3 33 1,-3 110 493,-27 267 0,34-651 793,-7 173-1634,1-8-12,21-94 0,-24 136-61,1 0 0,0 0 0,1 0 1,0 1-1,1-1 0,1 1 0,0 1 0,0-1 0,1 1 0,1 0 0,0 1 1,15-14-1,-19 20-2,1 1 1,0-1-1,1 1 1,-1 0 0,0 1-1,1 0 1,-1 0-1,1 0 1,0 1-1,0 0 1,0 0 0,7 0-1,-12 1 49,0 0 0,0 0 0,0 0 0,0 1-1,0-1 1,0 0 0,0 1 0,0 0 0,-1-1 0,1 1 0,0 0 0,0 0-1,-1 0 1,1 0 0,0 0 0,-1 0 0,1 1 0,1 1 0,-2-1 40,0 0 1,0 0 0,0 0-1,0 1 1,-1-1 0,1 0-1,-1 0 1,1 0 0,-1 1-1,0-1 1,0 0 0,0 1 0,0-1-1,0 0 1,-1 0 0,1 1-1,-1-1 1,1 0 0,-1 0-1,-1 3 1,-1 2 93,-1 0 0,0 0 0,0 0 0,-1-1 0,0 1 0,0-1 0,0 0 0,-1-1 0,0 1 0,0-1 0,0 0 0,0-1 0,-8 5 0,2-2 63,1-1 1,-1 0 0,-1 0 0,1-1-1,-1-1 1,-25 6 0,32-9-413,1 0 0,0 0-1,0-1 1,-1 0 0,1 0 0,0 0 0,-1-1-1,1 1 1,-10-4 0,13 3-139,0 0 1,1 0-1,-1 0 1,0-1-1,1 1 1,-1-1-1,1 1 0,-1-1 1,1 1-1,0-1 1,0 0-1,0 0 1,0 1-1,0-1 1,0 0-1,0 0 0,0 0 1,1 0-1,-1 0 1,1 0-1,0 0 1,-1-1-1,1 1 0,0 0 1,0 0-1,1-3 1,-1-17-20110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32.019"/>
    </inkml:context>
    <inkml:brush xml:id="br0">
      <inkml:brushProperty name="width" value="0.025" units="cm"/>
      <inkml:brushProperty name="height" value="0.025" units="cm"/>
    </inkml:brush>
  </inkml:definitions>
  <inkml:trace contextRef="#ctx0" brushRef="#br0">0 1644 6022,'0'0'14686,"14"-10"-12855,42-39 176,85-97 0,197-197-613,-35 40-316,-165 150-949,161-169-17,25 24-97,-295 278 377,-39 37 257,-40 40-259,27-31-441,17-18-426,-1 0 0,0-1 0,0 1 0,0-2 0,-1 1 0,-9 6 0,10-14-6704,7-12 4088,0 10 1259,0-19-5404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32.357"/>
    </inkml:context>
    <inkml:brush xml:id="br0">
      <inkml:brushProperty name="width" value="0.025" units="cm"/>
      <inkml:brushProperty name="height" value="0.025" units="cm"/>
    </inkml:brush>
  </inkml:definitions>
  <inkml:trace contextRef="#ctx0" brushRef="#br0">41 341 10698,'0'0'6000,"-8"-2"-3619,-24-5-411,37 2 2914,39-11-3500,60-24-703,-1-4 0,145-85 0,-101 49-525,-142 77-157,31-12 211,-36 15-197,1 0 0,0 0 0,-1 0 0,1 0 0,0 0 0,-1 1 0,1-1 0,0 0 0,-1 0 0,1 0 0,-1 1 1,1-1-1,-1 0 0,1 1 0,0-1 0,-1 0 0,1 1 0,-1-1 0,0 1 0,1-1 0,-1 1 0,1-1 0,-1 1 0,0-1 0,1 1 1,-1-1-1,0 1 0,1-1 0,-1 1 0,0 0 0,0-1 0,0 1 0,1 0 0,-1-1 0,0 1 0,0 0 0,0-1 0,0 1 1,0-1-1,0 1 0,-1 0 0,1-1 0,0 1 0,0 0 0,0-1 0,0 1 0,-1-1 0,1 1 0,0 0 0,-1 0 0,-7 29 394,-2 1-1,0-2 0,-3 1 1,-27 49-1,5-10-62,-56 148-249,82-188-174,1 0 0,1 0 0,2 0 0,1 1 0,-1 53 0,5-77-263,5 35-2120,-5-40 1957,1 1-1,-1-1 0,1 0 0,0 0 1,-1 0-1,1 1 0,0-1 0,0 0 1,-1 0-1,1 0 0,0 0 0,0 0 1,0-1-1,0 1 0,2 1 0,17 1-16566</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46.953"/>
    </inkml:context>
    <inkml:brush xml:id="br0">
      <inkml:brushProperty name="width" value="0.025" units="cm"/>
      <inkml:brushProperty name="height" value="0.025" units="cm"/>
    </inkml:brush>
  </inkml:definitions>
  <inkml:trace contextRef="#ctx0" brushRef="#br0">44 334 13132,'14'-6'1234,"53"-18"-331,1 3 1,1 3 0,0 3 0,140-11-1,303 20-435,-188 24-622,165 4-205,247-85 1077,-453 28 545,-207 27-1058,148 3 1,-202 12-187,-21-1 37,-15-2 40,-68 2 104,-115-6 0,65-3-189,-180 12-14,-333 54 0,-304 96 67,696-109-18,-263 42 4,495-89-46,11-1 6,0-1 0,-1 0 0,1 0 0,0-1 0,-20-2 1,30 2-11,0-1 0,0 1 1,-1 0-1,1 0 1,0 0-1,0 0 1,0 0-1,-1 0 1,1 0-1,0 0 1,0 0-1,0 0 1,0-1-1,-1 1 1,1 0-1,0 0 1,0 0-1,0 0 1,0 0-1,-1-1 1,1 1-1,0 0 1,0 0-1,0 0 1,0-1-1,0 1 1,0 0-1,0 0 1,0 0-1,0-1 1,0 1-1,0 0 1,0 0-1,0-1 1,0 1-1,0 0 1,0 0-1,0 0 1,0-1-1,0 1 1,0 0-1,0 0 1,0 0-1,0-1 1,0 1-1,0 0 1,0 0-1,1 0 1,-1-1-1,0 1 1,0 0-1,0 0 1,0 0-1,0 0 1,1-1-1,-1 1 1,0 0-1,0 0 1,0 0-1,1 0 1,-1 0-1,0 0 1,0 0-1,1 0 1,7-7 1,0 2 1,0-1 0,1 1 0,-1 1 0,1-1 0,0 2 0,1-1 0,17-3-1,-9 1-1,132-36-266,1 6 0,191-19-1,323-1-948,-393 37 1003,382-40 187,-10-43-539,-590 91 488,-16 5 202,-1-2 0,0-1 0,0-3 1,55-24-1,-91 36-102,-1 0 0,1 0 0,-1 0 0,1 0 0,-1-1 0,1 1 1,-1 0-1,1 0 0,-1-1 0,1 1 0,-1 0 0,0-1 0,1 1 0,-1 0 1,1-1-1,-1 1 0,0 0 0,1-1 0,-1 1 0,0-1 0,0 1 0,1-1 0,-1 1 1,0-1-1,0 1 0,0-1 0,0 1 0,0-1 0,0 1 0,1-1 0,-1 0 0,-15-7 481,-30 3-136,44 5-368,-224-8 967,-324 32 0,-221 70-195,283-9-1370,170 1-7830,238-60 2506,14-6-2093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5.710"/>
    </inkml:context>
    <inkml:brush xml:id="br0">
      <inkml:brushProperty name="width" value="0.025" units="cm"/>
      <inkml:brushProperty name="height" value="0.025" units="cm"/>
    </inkml:brush>
  </inkml:definitions>
  <inkml:trace contextRef="#ctx0" brushRef="#br0">188 71 9897,'0'0'5664,"11"0"-4948,68 4 1691,118 21 0,89 33-769,14 2-56,-162-42-827,1-6-1,152-6 1,280-38 1435,71-1-953,131 46-426,-963-22 1127,-1568-63-1922,235 44-16,1380 30 0,509 28 0,-187-10 0,837 35 0,2-45 0,-776-10 0,642 34 0,-1119-57 0,-66-4 0,-365 13 0,-154-9 0,632 8 0,1-8 0,-244-63 0,415 82 0,8 3 0,0-1 0,-1-1 0,1 1 0,1-1 0,-1-1 0,-12-7 0,42 8 0,16 6-868,0 0 0,54 14 0,13 2-2037,136-6-7243,-102-13 2711</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6.789"/>
    </inkml:context>
    <inkml:brush xml:id="br0">
      <inkml:brushProperty name="width" value="0.025" units="cm"/>
      <inkml:brushProperty name="height" value="0.025" units="cm"/>
    </inkml:brush>
  </inkml:definitions>
  <inkml:trace contextRef="#ctx0" brushRef="#br0">719 42 6887,'-12'-5'2359,"-4"-2"-1431,0 0 0,-1 2 1,1 0-1,-25-4 0,32 7-611,0 1 0,0 1 0,0-1 0,0 1-1,0 1 1,0-1 0,0 2 0,0-1 0,0 1 0,0 1 0,0 0 0,-10 5-1,2 2 6,0 1 1,2 0-1,-1 1 0,1 1 0,1 1 0,0 0 0,1 1 0,-14 20 0,-7 16 175,-37 72-1,33-45-351,3 1 0,4 2-1,4 1 1,3 1 0,4 1-1,4 1 1,3 1 0,-2 129 0,13-178-126,3 1 0,1-1 0,1 1 1,3-1-1,13 53 0,-15-78 17,0 1 1,1-1-1,0 0 0,1 0 0,0 0 0,0-1 0,2 0 0,-1 0 0,2-1 1,-1 1-1,1-2 0,1 0 0,0 0 0,0 0 0,0-2 0,1 1 0,0-1 0,1-1 1,13 6-1,-8-6 32,1-1-1,-1 0 1,1-2 0,1 0 0,-1-1-1,0-1 1,1 0 0,-1-2 0,0 0 0,1-1-1,-1-1 1,0 0 0,0-2 0,30-11-1,-3-2 419,0-3-1,-2-1 0,0-2 1,52-40-1,-14 4 168,-2-4 0,-3-3 0,72-81 0,-109 103-532,-2 0 0,-2-3 0,-2-1 0,-2-1 0,-2-1 0,37-96 0,-56 120-73,-1-1 1,-2 0-1,-1-1 0,-1 0 0,-1 0 0,-2 0 0,-1 0 0,-1 0 1,-1-1-1,-7-34 0,5 47-22,-2 0-1,0 0 1,0 1 0,-2 0 0,0 0 0,0 0-1,-2 1 1,0 0 0,-1 1 0,0 0 0,-1 0-1,0 1 1,-1 1 0,-1 0 0,0 0 0,-1 2-1,0-1 1,-20-10 0,13 10-23,-1 1 0,0 1 1,-1 1-1,0 1 0,0 1 0,0 2 0,-1 0 1,0 1-1,0 1 0,0 1 0,0 1 1,0 2-1,1 0 0,-1 1 0,0 2 0,-38 11 1,17 0-104,0 1 0,1 2 1,2 2-1,0 2 1,1 2-1,1 1 0,-51 45 1,52-36-1803,-47 54-1,13 0-5844,30-34-3144</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49.808"/>
    </inkml:context>
    <inkml:brush xml:id="br0">
      <inkml:brushProperty name="width" value="0.025" units="cm"/>
      <inkml:brushProperty name="height" value="0.025" units="cm"/>
    </inkml:brush>
  </inkml:definitions>
  <inkml:trace contextRef="#ctx0" brushRef="#br0">226 1 15983,'0'0'3977,"0"14"-2744,-6 90 1938,-22 110 0,10-86-2503,11-72-585,-129 1076 3266,105-572-2233,31-559-1203,2 26 34,-2-26-55,0 0-1,0-1 1,0 1 0,0-1-1,0 1 1,0 0 0,0-1 0,0 1-1,1 0 1,-1-1 0,0 1 0,0-1-1,0 1 1,1-1 0,-1 1 0,0-1-1,1 1 1,-1-1 0,1 1 0,-1-1-1,1 1 1,-1-1 0,0 0 0,1 1-1,-1-1 1,1 1 0,0-1 0,-1 0-1,1 0 1,-1 1 0,1-1 0,-1 0-1,1 0 1,1 0 0,1-8-5086,-3-23-2931</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0.602"/>
    </inkml:context>
    <inkml:brush xml:id="br0">
      <inkml:brushProperty name="width" value="0.025" units="cm"/>
      <inkml:brushProperty name="height" value="0.025" units="cm"/>
    </inkml:brush>
  </inkml:definitions>
  <inkml:trace contextRef="#ctx0" brushRef="#br0">1 45 14862,'0'0'1527,"12"0"-716,109 0 1987,140-18 0,-26-1-2137,-45 11-552,-1 9 1,0 7-1,334 59 1,-291-15 34,-71-14 708,1-6 0,186 11 1,-127-40 1194,415-49 0,-561 36-1761,262-19 448,-354 30-1469,-24-1-3480,37 0 3128,0 0 0,0-1 0,0 1 0,0-1-1,1 0 1,-1-1 0,0 1 0,-4-2 0,-9-10-6536</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0.959"/>
    </inkml:context>
    <inkml:brush xml:id="br0">
      <inkml:brushProperty name="width" value="0.025" units="cm"/>
      <inkml:brushProperty name="height" value="0.025" units="cm"/>
    </inkml:brush>
  </inkml:definitions>
  <inkml:trace contextRef="#ctx0" brushRef="#br0">57 34 18481,'0'0'3188,"11"-5"-1678,0-1-1096,1 2 0,0 0-1,-1 0 1,2 1 0,-1 0 0,0 1-1,0 1 1,1 0 0,-1 0 0,1 1-1,-1 1 1,1 0 0,22 5-1,-25-3-381,-1 0 0,-1 1 0,1 0 0,0 0 0,-1 1 0,0-1-1,0 2 1,0-1 0,-1 1 0,0 1 0,0-1 0,0 1-1,-1 0 1,0 1 0,-1 0 0,1 0 0,4 10 0,-7-11 85,0-1 1,-1 1-1,0 0 1,0 0 0,-1 0-1,0 0 1,0 1-1,-1-1 1,1 0 0,-2 0-1,1 0 1,-1 1-1,0-1 1,0 0-1,-1 0 1,0 0 0,0 0-1,-1-1 1,0 1-1,0 0 1,-1-1-1,1 0 1,-6 6 0,-30 38-52,-2-1 1,-3-2 0,-1-2 0,-3-3-1,-74 53 1,121-94-263,0 0 0,0 0 0,-1 0 0,1 0 0,0 0 0,0-1 0,-1 1-1,1 0 1,0-1 0,-1 1 0,1-1 0,-1 1 0,1-1 0,-1 0 0,1 0 0,-1 0 0,1 1 0,-1-1 0,1-1 0,-1 1 0,-1 0 0,-5-9-8303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4.357"/>
    </inkml:context>
    <inkml:brush xml:id="br0">
      <inkml:brushProperty name="width" value="0.025" units="cm"/>
      <inkml:brushProperty name="height" value="0.025" units="cm"/>
    </inkml:brush>
  </inkml:definitions>
  <inkml:trace contextRef="#ctx0" brushRef="#br0">402 0 9449,'0'0'13228,"-3"12"-10676,-4 7-1695,0 0 0,-1 0 0,-1 0-1,-21 30 1,-60 79 922,57-83-1281,-3 5-123,6-6-300,-2-2-1,-61 63 0,76-96-1570,10-19-865,9-32-3537,-1 31 3941,6-45-7444</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4.733"/>
    </inkml:context>
    <inkml:brush xml:id="br0">
      <inkml:brushProperty name="width" value="0.025" units="cm"/>
      <inkml:brushProperty name="height" value="0.025" units="cm"/>
    </inkml:brush>
  </inkml:definitions>
  <inkml:trace contextRef="#ctx0" brushRef="#br0">0 0 20724,'0'0'4260,"21"62"-961,15-35-769,13-1-960,9 0-1186,13-2-384,4 1 0,1 0 0,-4-1-2626,-12-4-3268,-11 1-4516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7.373"/>
    </inkml:context>
    <inkml:brush xml:id="br0">
      <inkml:brushProperty name="width" value="0.025" units="cm"/>
      <inkml:brushProperty name="height" value="0.025" units="cm"/>
    </inkml:brush>
  </inkml:definitions>
  <inkml:trace contextRef="#ctx0" brushRef="#br0">0 0 23254,'0'0'5349,"67"40"-4740,-30-11-1,3 4-416,5 3-128,-2 0-32,0-3 1,-5 2-322,-7-7-896,-5-5-1249,-11-3-1826,-12-9-2467</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7.779"/>
    </inkml:context>
    <inkml:brush xml:id="br0">
      <inkml:brushProperty name="width" value="0.025" units="cm"/>
      <inkml:brushProperty name="height" value="0.025" units="cm"/>
    </inkml:brush>
  </inkml:definitions>
  <inkml:trace contextRef="#ctx0" brushRef="#br0">1 691 7976,'12'-11'6075,"172"-176"-1922,88-132-2983,-164 189-1075,-101 122-83,-3 2 30,0 1 1,1 0-1,0 1 1,-1-1-1,9-5 1,-12 11 26,0 1 0,-1-1 0,1 1 0,-1-1 1,1 1-1,-1-1 0,0 1 0,1-1 0,-1 1 0,0-1 0,0 1 0,0 0 0,0-1 0,-1 1 1,1-1-1,0 1 0,-1 1 0,-10 37 993,-2 0 1,-22 49-1,-1 2 342,-30 119 1268,57-172-2266,1 1 1,2-1-1,-1 64 0,7-97-374,0 1-1,0-1 0,1 0 1,0 0-1,0 0 1,2 9-1,-2-12-101,0-1 0,-1 0 0,1 1 1,0-1-1,0 0 0,0 0 0,-1 0 0,1 0 1,0 0-1,0 0 0,1 0 0,-1 0 0,0 0 1,0 0-1,0 0 0,1-1 0,-1 1 0,0-1 1,1 1-1,-1-1 0,0 1 0,1-1 0,-1 0 1,1 1-1,-1-1 0,1 0 0,1 0 0,-2-1-134,0 1-1,0 0 0,0 0 0,0-1 0,-1 1 1,1 0-1,0-1 0,0 1 0,0-1 1,-1 1-1,1-1 0,0 1 0,0-1 0,-1 0 1,1 1-1,-1-1 0,1 0 0,0 1 1,-1-1-1,0 0 0,1 0 0,-1 0 1,1 0-1,-1 1 0,0-1 0,1 0 0,-1 0 1,0 0-1,0 0 0,0 0 0,0 0 1,0 0-1,0 0 0,0 0 0,0 1 1,0-1-1,-1-2 0,1-1-840,-1-1-1,0 1 1,1-1 0,-2 1 0,1-1-1,0 1 1,-4-6 0,-17-21-8671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8.123"/>
    </inkml:context>
    <inkml:brush xml:id="br0">
      <inkml:brushProperty name="width" value="0.025" units="cm"/>
      <inkml:brushProperty name="height" value="0.025" units="cm"/>
    </inkml:brush>
  </inkml:definitions>
  <inkml:trace contextRef="#ctx0" brushRef="#br0">1 159 12268,'0'0'11979,"94"-12"-10442,-26 2-351,14-9-546,10-6-448,8-1-160,-9-6-2594,-8-2-4741</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3.281"/>
    </inkml:context>
    <inkml:brush xml:id="br0">
      <inkml:brushProperty name="width" value="0.025" units="cm"/>
      <inkml:brushProperty name="height" value="0.025" units="cm"/>
    </inkml:brush>
  </inkml:definitions>
  <inkml:trace contextRef="#ctx0" brushRef="#br0">1 1 22005,'0'0'5477,"53"61"-3779,-37-31-225,1 3-224,2 0-384,1-2-865,3-7 0,0-7-288,6-11-673,-1-6-416,2-11-866,4-18-1568,-6-9-1891,-2-7-3458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3.625"/>
    </inkml:context>
    <inkml:brush xml:id="br0">
      <inkml:brushProperty name="width" value="0.025" units="cm"/>
      <inkml:brushProperty name="height" value="0.025" units="cm"/>
    </inkml:brush>
  </inkml:definitions>
  <inkml:trace contextRef="#ctx0" brushRef="#br0">253 0 17553,'0'0'3139,"-40"85"-641,14-28 0,-1 13-192,-7 9-224,1 6-224,0 3-1025,7-8-833,6-10 0,7-13 0,13-16 0,0-23-1057,5-18-4132,12-14-6726</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09.281"/>
    </inkml:context>
    <inkml:brush xml:id="br0">
      <inkml:brushProperty name="width" value="0.025" units="cm"/>
      <inkml:brushProperty name="height" value="0.025" units="cm"/>
    </inkml:brush>
  </inkml:definitions>
  <inkml:trace contextRef="#ctx0" brushRef="#br0">67 531 6951,'-6'10'3085,"-2"2"-2349,-25 43 3050,30-49-2947,0 0 0,0 0-1,1 0 1,0 0 0,0 0-1,1 1 1,-1-1 0,1 7-1,1-12-782,0-1-1,0 0 1,0 0 0,0 0-1,0 0 1,0 1-1,0-1 1,1 0-1,-1 0 1,0 0-1,0 0 1,0 0 0,0 0-1,0 0 1,1 1-1,-1-1 1,0 0-1,0 0 1,0 0 0,0 0-1,1 0 1,-1 0-1,0 0 1,0 0-1,0 0 1,1 0 0,-1 0-1,0 0 1,0 0-1,0 0 1,1 0-1,-1 0 1,0 0-1,0 0 1,0 0 0,0-1-1,1 1 1,-1 0-1,0 0 1,0 0-1,0 0 1,0 0 0,0 0-1,1 0 1,-1-1-1,0 1 1,0 0-1,0 0 1,0 0-1,0 0 1,0 0 0,0-1-1,0 1 1,1 0-1,-1 0 1,0 0-1,0-1 1,0 1 0,0 0-1,12-13 412,214-338 2100,-53 72-2507,-152 256 96,-21 23-144,0 0 0,0-1 0,0 1 0,1 0 0,-1 0-1,0 0 1,0 0 0,1-1 0,-1 1 0,0 0 0,0 0-1,1 0 1,-1 0 0,0 0 0,0 0 0,1 0-1,-1 0 1,0 0 0,0 0 0,1 0 0,-1 0 0,0 0-1,1 0 1,-1 0 0,0 0 0,0 0 0,1 0 0,-1 0-1,0 0 1,0 1 0,1-1 0,-1 0 0,0 0-1,0 0 1,0 0 0,1 1 0,-1-1 0,0 0 0,0 0-1,0 0 1,1 1 0,-1-1 0,1 5 99,0 0 0,0 1 1,0-1-1,-1 0 0,0 1 0,0 7 1,0-1-168,-1 310 1550,1-313-1343,1-1-1,0 1 1,0 0-1,1-1 1,5 17-1,12 3-1632,-18-26 916,1-1 0,-1 0 0,1 0 0,-1 0 0,1 0 0,0 0 0,0 0 0,-1-1 0,1 1 0,0 0 0,0-1 0,0 0 0,0 1 0,-1-1 0,4 0 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1.497"/>
    </inkml:context>
    <inkml:brush xml:id="br0">
      <inkml:brushProperty name="width" value="0.025" units="cm"/>
      <inkml:brushProperty name="height" value="0.025" units="cm"/>
    </inkml:brush>
  </inkml:definitions>
  <inkml:trace contextRef="#ctx0" brushRef="#br0">11 0 8456,'0'0'15834,"-10"0"-12503,24 2-2665,0 0 0,1 1 0,-1 1 0,-1 0 1,1 1-1,21 10 0,-15-6-503,-2 0-103,0 1 1,0 1 0,26 21 0,5 3 16,93 75-77,-65-46 0,28 23 0,61 44 0,-141-111 0,-1 1 0,-1 0 0,37 47 0,0-2 0,-35-37 0,-1 1 0,-2 1 0,22 39 0,19 28 0,140 193 0,-154-218 0,-4 2 0,-4 2 0,-2 1 0,-5 2 0,-2 2 0,29 123 0,-21 22 0,-8-20 0,-17-143 92,-7-39-184,-3-20-276,-3-20-2304,-2-1-4388,0-1-5870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8.821"/>
    </inkml:context>
    <inkml:brush xml:id="br0">
      <inkml:brushProperty name="width" value="0.025" units="cm"/>
      <inkml:brushProperty name="height" value="0.025" units="cm"/>
    </inkml:brush>
  </inkml:definitions>
  <inkml:trace contextRef="#ctx0" brushRef="#br0">48 1 5637,'0'0'24722,"7"10"-24134,-3-4-504,-1-4-55,-1 1 1,0 0 0,0 0-1,0-1 1,0 2 0,0-1-1,-1 0 1,1 0 0,-1 0-1,0 1 1,0-1 0,0 1-1,0-1 1,-1 1 0,0-1-1,1 1 1,-1-1 0,0 1-1,-1-1 1,1 1 0,-2 6-1,-30 73 241,21-57-484,1 0-1,1 0 1,-8 39 0,17-50 302,-1-8-2254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9.229"/>
    </inkml:context>
    <inkml:brush xml:id="br0">
      <inkml:brushProperty name="width" value="0.025" units="cm"/>
      <inkml:brushProperty name="height" value="0.025" units="cm"/>
    </inkml:brush>
  </inkml:definitions>
  <inkml:trace contextRef="#ctx0" brushRef="#br0">0 100 18385,'0'0'10859,"82"-12"-9578,-45 1-673,1-3-479,-4 4-65,-4-2-128,-8 4-353,-6 2-480,-8 2-608,-6-1-929,-2 3-769,-7-5-1954,-9-1-2723</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9.569"/>
    </inkml:context>
    <inkml:brush xml:id="br0">
      <inkml:brushProperty name="width" value="0.025" units="cm"/>
      <inkml:brushProperty name="height" value="0.025" units="cm"/>
    </inkml:brush>
  </inkml:definitions>
  <inkml:trace contextRef="#ctx0" brushRef="#br0">0 32 16784,'0'0'10474,"72"-25"-8841,-36 22-736,0 0-705,0 2-160,-3 1-256,-5 0-1121,-2 0-1602,-8 0-1633,-5 0-2467</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0.269"/>
    </inkml:context>
    <inkml:brush xml:id="br0">
      <inkml:brushProperty name="width" value="0.025" units="cm"/>
      <inkml:brushProperty name="height" value="0.025" units="cm"/>
    </inkml:brush>
  </inkml:definitions>
  <inkml:trace contextRef="#ctx0" brushRef="#br0">12 1 14830,'0'0'14141,"2"11"-13212,1 16-786,-1 0 0,-2 43 0,-6-12-2429,4-51-3670,-1-14-2379,2 1 7705,-6-13-5509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30.634"/>
    </inkml:context>
    <inkml:brush xml:id="br0">
      <inkml:brushProperty name="width" value="0.025" units="cm"/>
      <inkml:brushProperty name="height" value="0.025" units="cm"/>
    </inkml:brush>
  </inkml:definitions>
  <inkml:trace contextRef="#ctx0" brushRef="#br0">1484 194 6342,'-12'-9'-5,"4"5"-35,-148-91-358,131 82 1241,0 1 1,-46-14-1,29 16-504,-2 1-1,1 2 1,-1 3 0,0 1-1,0 2 1,0 2-1,1 2 1,-1 2 0,0 1-1,1 3 1,-69 23-1,78-20-159,0 1-1,1 2 0,1 1 0,0 2 1,1 1-1,1 1 0,1 2 0,1 1 1,0 1-1,2 1 0,1 2 1,2 0-1,0 1 0,-27 47 0,28-34-180,2 1 0,1 0 0,3 2 0,1 0 0,3 0 0,1 2-1,3-1 1,1 1 0,-1 86 0,8-119-14,1-1 1,0 1-1,0 0 1,2-1-1,-1 1 1,2-1-1,0 0 0,0 0 1,1 0-1,0-1 1,1 1-1,0-1 0,15 19 1,-9-17 127,1 0 0,0-1-1,0 0 1,1-1 0,1 0 0,0-1 0,0-1-1,32 14 1,0-6 250,-1-2 0,2-2-1,0-2 1,1-2 0,0-3 0,61 1-1,35-4-151,-1-7 0,244-38 0,-288 26-312,265-52 923,-299 52-647,-1-3 0,-2-2 0,90-44 0,-130 53-103,-1-2-1,0 0 1,0-1 0,-2-1 0,0-1-1,-1-1 1,32-39 0,-44 49 39,0 0 0,-1-1 0,-1 0 0,1 0 0,-1 0 0,-1-1 0,0 0 0,0 0 0,-1 0 0,0 0 0,-1 0 0,0-1 0,-1 1 0,0-1 0,0 0 0,-1 1 0,-1-1 0,0 1 0,0-1 0,-1 1 0,0-1 0,-5-12 0,1 12-13,1 1 0,-1-1 0,-1 1 0,0 0-1,0 1 1,-1 0 0,0 0 0,-18-14 0,-84-58 187,85 65-260,-57-38-245,-3 4 1,-1 4-1,-2 3 1,-2 5-1,-2 3 0,-1 5 1,-1 3-1,-164-24 0,8 24-5224,190 17 1479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7.730"/>
    </inkml:context>
    <inkml:brush xml:id="br0">
      <inkml:brushProperty name="width" value="0.025" units="cm"/>
      <inkml:brushProperty name="height" value="0.025" units="cm"/>
    </inkml:brush>
  </inkml:definitions>
  <inkml:trace contextRef="#ctx0" brushRef="#br0">0 273 19571,'0'0'8231,"84"-58"-7238,-33 17-352,9-8-481,3-10-1473,-2-6-5894</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0.704"/>
    </inkml:context>
    <inkml:brush xml:id="br0">
      <inkml:brushProperty name="width" value="0.025" units="cm"/>
      <inkml:brushProperty name="height" value="0.025" units="cm"/>
    </inkml:brush>
  </inkml:definitions>
  <inkml:trace contextRef="#ctx0" brushRef="#br0">27 86 6054,'0'0'9086,"-2"-9"-5835,-1-1-2196,2 5-564,-1 1 0,1 0-1,0 0 1,1 0 0,-1-1-1,1 1 1,0 0 0,0-6 0,0 9-296,1 0 1,0 0-1,-1-1 1,1 1-1,0 0 1,0 0-1,0 0 1,0 0-1,0 0 1,0 0-1,0 0 1,0 0-1,0 0 1,0 1-1,0-1 1,1 0 0,-1 1-1,0-1 1,0 1-1,1-1 1,-1 1-1,0 0 1,1-1-1,-1 1 1,1 0-1,-1 0 1,2 0-1,42-3 1257,-43 3-1284,4 0-119,0 0 0,0 1-1,0-1 1,0 1-1,0 1 1,-1-1 0,1 1-1,0 0 1,-1 0 0,0 0-1,6 4 1,-9-5-51,0 1 0,0-1 1,-1 1-1,1-1 0,-1 1 1,1 0-1,-1 0 0,1 0 0,-1 0 1,0 0-1,0 0 0,0 0 1,0 0-1,0 0 0,-1 0 0,1 1 1,0-1-1,-1 0 0,0 0 0,0 1 1,1-1-1,-1 0 0,-1 1 1,1-1-1,0 0 0,0 1 0,-1-1 1,0 0-1,1 0 0,-1 1 1,-2 2-1,-20 28 192,20-31-171,0 1 0,1-1 0,0 1 0,-1 0 0,1 0 0,0 0 0,1 0 0,-1 0 0,0 0 0,1 0 0,0 0 0,-1 1 0,1-1 0,-1 6 0,3-7-40,0-1-1,-1 0 1,1-1-1,0 1 1,-1 0 0,1 0-1,0 0 1,0 0-1,0 0 1,0-1 0,0 1-1,0 0 1,0-1-1,0 1 1,0-1 0,0 1-1,0-1 1,0 0 0,3 1-1,32 10-629,-20-7 80,-15-3 565,1-1 0,0 1 0,-1-1-1,1 1 1,-1 0 0,1-1 0,-1 1-1,1 0 1,-1 0 0,0 0 0,1 0-1,-1 0 1,0 0 0,0 1 0,0-1-1,0 0 1,0 1 0,0-1 0,0 1-1,0-1 1,0 1 0,-1-1 0,1 1-1,-1-1 1,1 1 0,-1 0 0,1-1-1,-1 1 1,0 0 0,0-1 0,0 1-1,0 0 1,-1 2 0,1-1 108,-1-1-1,-1 1 1,1-1-1,0 1 1,0-1 0,-1 0-1,1 0 1,-1 0 0,0 0-1,0 0 1,0 0 0,0 0-1,0 0 1,0-1-1,0 1 1,-1-1 0,1 1-1,0-1 1,-1 0 0,-4 1-1,-10 3-25,-1-1 1,0-1-1,1-1 0,-1 0 0,0-2 1,-35-2-1,51 2-128,1 0 0,0 0-1,-1 0 1,1 0 0,0 0 0,-1 0-1,1-1 1,0 1 0,-1-1 0,1 1-1,0 0 1,-1-1 0,1 0 0,0 1-1,0-1 1,0 0 0,0 0 0,-1 0-1,1 1 1,0-1 0,1 0 0,-1-1-1,0 1 1,0 0 0,0 0 0,1 0-1,-1 0 1,0-1 0,1 1 0,-1 0-1,1 0 1,-1-1 0,1-1 0,0 1-188,0 0 0,1 0 0,-1 1 0,1-1 0,0 0 1,-1 0-1,1 1 0,0-1 0,0 0 0,0 1 0,0-1 1,1 1-1,-1-1 0,0 1 0,0 0 0,1-1 0,-1 1 1,1 0-1,-1 0 0,1 0 0,0 0 0,-1 0 0,3 0 1,17-8-9205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2.087"/>
    </inkml:context>
    <inkml:brush xml:id="br0">
      <inkml:brushProperty name="width" value="0.025" units="cm"/>
      <inkml:brushProperty name="height" value="0.025" units="cm"/>
    </inkml:brush>
  </inkml:definitions>
  <inkml:trace contextRef="#ctx0" brushRef="#br0">1 49 7111,'0'0'8264,"2"-6"-6284,-1 3-1434,0 1-313,0 0 0,0 0 0,0 0 0,0 0-1,-1 0 1,1 0 0,-1 0 0,1 0 0,-1 0 0,0 0 0,0-1 0,1 1-1,-2-3 1,-3-3 6798,2 12-4004,14-4-4739,3 0-10605,-6-2-229</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2.728"/>
    </inkml:context>
    <inkml:brush xml:id="br0">
      <inkml:brushProperty name="width" value="0.025" units="cm"/>
      <inkml:brushProperty name="height" value="0.025" units="cm"/>
    </inkml:brush>
  </inkml:definitions>
  <inkml:trace contextRef="#ctx0" brushRef="#br0">0 72 5285,'0'0'19747,"13"-4"-17954,27-8-923,118-30 1304,-134 37-2621,-1 1 0,38 0 0,-61 4 289,1 0-1,-1 0 0,0 0 0,1 0 1,-1 0-1,0 1 0,1-1 0,-1 0 0,1 0 1,-1 1-1,0-1 0,0 0 0,1 0 1,-1 1-1,0-1 0,1 0 0,-1 1 1,0-1-1,0 0 0,0 1 0,1-1 1,-1 0-1,0 1 0,0-1 0,0 1 1,0-1-1,0 0 0,0 1 0,0-1 0,0 1 1,0-1-1,0 0 0,0 1 0,0-1 1,0 1-1,0-1 0,0 0 0,0 1 1,0-1-1,0 1 0,0-1 0,-1 1 1,-6 10-7408,-7-4-2694</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3.086"/>
    </inkml:context>
    <inkml:brush xml:id="br0">
      <inkml:brushProperty name="width" value="0.025" units="cm"/>
      <inkml:brushProperty name="height" value="0.025" units="cm"/>
    </inkml:brush>
  </inkml:definitions>
  <inkml:trace contextRef="#ctx0" brushRef="#br0">1 55 16047,'0'0'12940,"73"21"-11594,-34-31-449,2-2-513,-3-1-256,-7 3-96,-6 2-192,-7 3-1089,-9 1-1762,-9-1-2883,0-4-5316</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3.444"/>
    </inkml:context>
    <inkml:brush xml:id="br0">
      <inkml:brushProperty name="width" value="0.025" units="cm"/>
      <inkml:brushProperty name="height" value="0.025" units="cm"/>
    </inkml:brush>
  </inkml:definitions>
  <inkml:trace contextRef="#ctx0" brushRef="#br0">0 354 10922,'0'0'17900,"9"-6"-17302,19-16-239,0-1 0,-2-1 0,-1-1 0,26-35 0,86-128 969,-137 188-1326,0 0 0,0 0 0,0-1 0,0 1 0,0 0-1,0 0 1,0-1 0,0 1 0,1 0 0,-1 0 0,0-1 0,0 1 0,0 0 0,0 0 0,1 0 0,-1-1 0,0 1 0,0 0 0,0 0 0,1 0 0,-1 0 0,0 0 0,0-1 0,1 1 0,-1 0-1,0 0 1,0 0 0,1 0 0,-1 0 0,0 0 0,0 0 0,1 0 0,-1 0 0,0 0 0,0 0 0,1 0 0,-1 0 0,0 0 0,0 0 0,1 0 0,-1 0 0,0 0 0,1 1 0,3 13 63,-4 32 3,0-36-63,-2 33-5,1-29 0,0 0 0,1-1 0,0 1 0,1 0 0,6 25 0,7-20-2344,-13-18 2159,-1-1 0,0 1-1,1-1 1,-1 0-1,1 1 1,-1-1 0,1 0-1,0 1 1,-1-1-1,1 0 1,-1 0 0,1 1-1,0-1 1,-1 0-1,1 0 1,-1 0 0,1 0-1,0 0 1,-1 0-1,1 0 1,0 0 0,-1 0-1,1 0 1,-1 0-1,1 0 1,0 0 0,-1-1-1,1 1 1,-1 0-1,1 0 1,-1-1 0,1 1-1,-1 0 1,1-1-1,-1 1 1,2-1 0,4-13-10919</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4.145"/>
    </inkml:context>
    <inkml:brush xml:id="br0">
      <inkml:brushProperty name="width" value="0.025" units="cm"/>
      <inkml:brushProperty name="height" value="0.025" units="cm"/>
    </inkml:brush>
  </inkml:definitions>
  <inkml:trace contextRef="#ctx0" brushRef="#br0">16 4 15150,'0'0'14991,"0"8"-13860,-7 50-425,4-42-594,1 1 1,0-1 0,1 0 0,0 1-1,2-1 1,4 29 0,-5-43-113,1 0 0,0 0 0,0 0 0,0 0 0,1 0 0,-1 0 0,0-1 0,1 1 0,-1 0 0,1-1 0,0 1 0,-1-1 0,1 1 0,0-1 0,0 0 0,0 0 0,0 0 0,0 0 0,0 0 0,0-1 0,0 1 0,1 0 0,-1-1 0,0 0 0,0 1 0,0-1 0,1 0 0,-1 0 0,0 0 0,0-1 0,1 1 0,-1 0 0,0-1 0,0 0 0,4-1 0,2 0 0,0 0 0,-1-1 0,1 0 0,-1-1 0,0 0 0,0 0 0,0 0 0,10-9 0,-5 1 0,-2-1 0,1 0 0,-2 0 0,0-1 0,0 0 0,-2 0 0,1-1 0,-2-1 0,0 1 0,-1-1 0,6-31 0,-31 78 0,14-19 0,0 1 0,1-1 0,1 1 0,0 1 0,0-1 0,1 1 0,1-1 0,-1 21 0,4-32-78,-1-1 1,0 1-1,0-1 0,1 1 0,-1-1 1,1 1-1,-1-1 0,1 1 1,-1-1-1,1 0 0,0 1 0,0-1 1,0 0-1,0 0 0,0 0 0,0 1 1,0-1-1,0 0 0,0 0 1,0-1-1,1 1 0,-1 0 0,0 0 1,1-1-1,-1 1 0,3 0 1,-2 0-156,-1 0 0,1 0 0,0-1 0,0 1 0,0-1 1,-1 0-1,1 0 0,0 1 0,0-1 0,0 0 0,0 0 1,0-1-1,0 1 0,-1 0 0,1-1 0,0 1 0,0-1 1,0 1-1,-1-1 0,1 0 0,0 0 0,-1 0 0,1 0 1,0 0-1,-1 0 0,1 0 0,-1-1 0,0 1 0,0 0 1,1-1-1,-1 1 0,0-1 0,1-2 0,3-17-8073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4.737"/>
    </inkml:context>
    <inkml:brush xml:id="br0">
      <inkml:brushProperty name="width" value="0.025" units="cm"/>
      <inkml:brushProperty name="height" value="0.025" units="cm"/>
    </inkml:brush>
  </inkml:definitions>
  <inkml:trace contextRef="#ctx0" brushRef="#br0">0 107 13549,'0'0'18236,"12"-6"-17387,17-6-822,0 2 0,2 1 0,-1 2 0,1 1 0,56-4 0,78-16-56,-92 5 29,-143 29 0,40-1 0,-34 11 0,-1-3 0,-1-3 0,-109 7 0,168-23 0,14-3 0,15-6 0,22 2 0,0 2 0,0 1 0,1 2 0,0 3 0,51 2 0,-96 3 0,-9 3 0,-13 3 0,-234 35 0,242-37-171,12-5-649,9-2-1029,11-7-5304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1.103"/>
    </inkml:context>
    <inkml:brush xml:id="br0">
      <inkml:brushProperty name="width" value="0.025" units="cm"/>
      <inkml:brushProperty name="height" value="0.025" units="cm"/>
    </inkml:brush>
  </inkml:definitions>
  <inkml:trace contextRef="#ctx0" brushRef="#br0">23 0 5285,'0'0'11269,"-3"6"-10713,-1 5-259,0 0 0,1 1 0,0-1 0,1 1 0,0-1 1,1 1-1,0 0 0,1-1 0,2 22 0,23 120 1346,-14-93-1405,14 51 225,4-1-1,80 192 1,25-16-138,-36-83-79,72 144 769,-135-292-853,2-1 1,2-2 0,86 88 0,157 114 1039,-269-243-1187,171 125 77,21 17-56,-131-94 50,3-3-1,151 82 0,-141-81-30,-56-35-45,50 26 0,-20-13 67,-41-22-73,43 19 1,-25-11 694,-12-6-2836,-7-7-6499</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044"/>
    </inkml:context>
    <inkml:brush xml:id="br0">
      <inkml:brushProperty name="width" value="0.025" units="cm"/>
      <inkml:brushProperty name="height" value="0.025" units="cm"/>
    </inkml:brush>
  </inkml:definitions>
  <inkml:trace contextRef="#ctx0" brushRef="#br0">1 1 20339,'0'0'3460,"3"54"-3012,-2-23-288,1 3-96,1 0-32,2 1-64,-3-4 64,4 0-32,-4-2 0,-2 0 32,0-4-704,0-3-1635,-2-6-1760,-9-6-3749</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375"/>
    </inkml:context>
    <inkml:brush xml:id="br0">
      <inkml:brushProperty name="width" value="0.025" units="cm"/>
      <inkml:brushProperty name="height" value="0.025" units="cm"/>
    </inkml:brush>
  </inkml:definitions>
  <inkml:trace contextRef="#ctx0" brushRef="#br0">0 87 15278,'0'0'7015,"49"9"-5798,-8-17 321,3-8-385,4-2-641,1-3-384,-6 4-96,-7 5-320,-13 9-769,-12 3-672,-9 0-1282,-11 0-9161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8.918"/>
    </inkml:context>
    <inkml:brush xml:id="br0">
      <inkml:brushProperty name="width" value="0.025" units="cm"/>
      <inkml:brushProperty name="height" value="0.025" units="cm"/>
    </inkml:brush>
  </inkml:definitions>
  <inkml:trace contextRef="#ctx0" brushRef="#br0">1 2882 2338,'0'0'12732,"9"1"-10356,-1-2-2085,0 1 1,0-1 0,-1-1-1,1 1 1,0-1-1,0-1 1,-1 1 0,0-1-1,14-8 1,72-48 1008,-61 37-920,1198-734 2412,-1050 649-2637,1054-573 1298,-462 264-7,-317 170-584,332-190-347,-747 413-513,-18 11-44,-1-1 0,0 0 0,30-27 1,-50 39-39,0 1 1,0-1 0,0 1 0,-1-1 0,1 1 0,0-1 0,-1 1 0,1-1 0,-1 0 0,1 1 0,0-1 0,-1 0 0,1 1 0,-1-1 0,0 0 0,1 0 0,-1 1 0,0-1 0,1 0 0,-1 0 0,0 0 0,0 0 0,0 1 0,0-1 0,0 0 0,0 0 0,0 0 0,0 0 0,0 0 0,0-1 0,-2 1-397,1 0 1,-1 0-1,1 1 0,-1-1 1,0 0-1,1 1 1,-1-1-1,0 1 1,1-1-1,-1 1 1,0 0-1,0 0 1,-2 0-1,-27-2-7409</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761"/>
    </inkml:context>
    <inkml:brush xml:id="br0">
      <inkml:brushProperty name="width" value="0.025" units="cm"/>
      <inkml:brushProperty name="height" value="0.025" units="cm"/>
    </inkml:brush>
  </inkml:definitions>
  <inkml:trace contextRef="#ctx0" brushRef="#br0">1 153 3844,'0'0'21428,"74"-54"-19955,-22 38-704,3-1-545,5-4-160,-2 5-32,-6 3-448,-13 5-1250,-11 3-928,-12 2-1986,-9 3-2851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3.135"/>
    </inkml:context>
    <inkml:brush xml:id="br0">
      <inkml:brushProperty name="width" value="0.025" units="cm"/>
      <inkml:brushProperty name="height" value="0.025" units="cm"/>
    </inkml:brush>
  </inkml:definitions>
  <inkml:trace contextRef="#ctx0" brushRef="#br0">121 64 2626,'0'0'11313,"3"-9"-9317,18-46-982,-23 79 5820,-54 92-1392,41-89-5131,1 1 0,0 1 0,3 0 0,0 0 0,-10 50 0,48-149-17122,-16 32 3140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3.493"/>
    </inkml:context>
    <inkml:brush xml:id="br0">
      <inkml:brushProperty name="width" value="0.025" units="cm"/>
      <inkml:brushProperty name="height" value="0.025" units="cm"/>
    </inkml:brush>
  </inkml:definitions>
  <inkml:trace contextRef="#ctx0" brushRef="#br0">36 0 17457,'0'0'10036,"3"9"-9172,34 72-420,-23-53-532,19 52 0,-29-70-1416,-2 1 1,1 0 0,-1 0-1,0 23 1</inkml:trace>
  <inkml:trace contextRef="#ctx0" brushRef="#br0" timeOffset="1">0 181 10666,'0'0'16976,"64"-42"-16912,-30 32-833,-1-4-4259,1-4-11244</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4.690"/>
    </inkml:context>
    <inkml:brush xml:id="br0">
      <inkml:brushProperty name="width" value="0.025" units="cm"/>
      <inkml:brushProperty name="height" value="0.025" units="cm"/>
    </inkml:brush>
  </inkml:definitions>
  <inkml:trace contextRef="#ctx0" brushRef="#br0">1 1222 10378,'0'0'3758,"14"-11"-2690,585-415 4128,-29 26-4675,-414 269-690,130-96-1167,-280 223 1224,0 0-1,0 0 1,1 0 0,0 1 0,12-4 0,-19 7 72,1 0 0,-1 0 0,0 0 0,0 0 0,0 0 0,1 0 0,-1 0 0,0 0 0,0 0 0,0 0 0,0 0 0,1 0 0,-1 0 0,0 0 0,0 0 0,0 0 0,0 1 0,1-1-1,-1 0 1,0 0 0,0 0 0,0 0 0,0 0 0,0 1 0,1-1 0,-1 0 0,0 0 0,0 0 0,0 0 0,0 1 0,0-1 0,0 0 0,0 0 0,0 0 0,0 0 0,0 1 0,0-1 0,0 0 0,0 0 0,0 0 0,0 1 0,0-1 0,0 0 0,0 0 0,0 0 0,0 1 0,0-1 0,0 0 0,0 0 0,0 0 0,0 0 0,-1 1-1,1-1 1,0 0 0,0 0 0,-6 14-1017,-3-2 44,-1 0-1,-1-1 1,0 0 0,-20 15 0,-27 19-6130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039"/>
    </inkml:context>
    <inkml:brush xml:id="br0">
      <inkml:brushProperty name="width" value="0.025" units="cm"/>
      <inkml:brushProperty name="height" value="0.025" units="cm"/>
    </inkml:brush>
  </inkml:definitions>
  <inkml:trace contextRef="#ctx0" brushRef="#br0">58 1287 6694,'-8'7'849,"0"1"-500,6-5-145,0 0 1,-1 0-1,0 0 1,1 0-1,-1-1 1,0 1-1,0-1 1,-1 0-1,1 0 1,0 0-1,-7 2 1,10-8 3010,5-17-1845,3 6-882,2 0-1,-1 1 0,2 0 0,0 1 0,18-18 0,76-62 1064,-75 68-1188,436-323 1912,28 33-1564,-311 202-740,-6-2-131,11-5-1265,-63 45-4020,-122 73 3263,-6 2-980,-15 3-6548</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408"/>
    </inkml:context>
    <inkml:brush xml:id="br0">
      <inkml:brushProperty name="width" value="0.025" units="cm"/>
      <inkml:brushProperty name="height" value="0.025" units="cm"/>
    </inkml:brush>
  </inkml:definitions>
  <inkml:trace contextRef="#ctx0" brushRef="#br0">0 1111 10794,'0'0'3908,"12"-2"-2686,0-1-909,0-1 0,-1 0 1,0 0-1,0-1 0,0-1 0,17-11 0,66-55 1154,-54 40-892,587-438 2029,27 41-4343,-644 423 1610,17-10-797,45-20 0,-58 31-18,-11 6-696,-8 6-3698,-28 20-3636</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766"/>
    </inkml:context>
    <inkml:brush xml:id="br0">
      <inkml:brushProperty name="width" value="0.025" units="cm"/>
      <inkml:brushProperty name="height" value="0.025" units="cm"/>
    </inkml:brush>
  </inkml:definitions>
  <inkml:trace contextRef="#ctx0" brushRef="#br0">0 1019 14286,'0'0'1569,"61"-17"-64,-2-23-416,20-16-352,21-21 256,21-13-32,12-17-320,14-9-225,5 3-288,-8 4-64,-10 11-544,-22 17-930,-24 21-63,-26 23 1249,-24 20-97,-31 17-1024,-16 15-2338,-41 25-2787</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6.125"/>
    </inkml:context>
    <inkml:brush xml:id="br0">
      <inkml:brushProperty name="width" value="0.025" units="cm"/>
      <inkml:brushProperty name="height" value="0.025" units="cm"/>
    </inkml:brush>
  </inkml:definitions>
  <inkml:trace contextRef="#ctx0" brushRef="#br0">0 1098 11979,'0'0'1057,"107"-46"289,-28-5 127,16-14 289,10-7 256,4-3 96,0-3-161,-7 1-287,-7 1-577,-3 3-480,-1-4-321,3-3-160,1 3-64,5-2-192,4-5-3107,-1-3-3748</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6.439"/>
    </inkml:context>
    <inkml:brush xml:id="br0">
      <inkml:brushProperty name="width" value="0.025" units="cm"/>
      <inkml:brushProperty name="height" value="0.025" units="cm"/>
    </inkml:brush>
  </inkml:definitions>
  <inkml:trace contextRef="#ctx0" brushRef="#br0">2 1903 6758,'0'0'12492,"0"5"-11995,-1-5-475,1 0 1,0 1 0,0-1 0,0 0-1,0 1 1,0-1 0,0 0 0,0 1-1,0-1 1,0 0 0,0 1 0,0-1-1,0 0 1,0 1 0,0-1 0,0 0 0,0 1-1,0-1 1,1 0 0,-1 1 0,0-1-1,0 0 1,0 1 0,1-1 0,-1 0-1,0 0 1,0 1 0,0-1 0,1 0-1,-1 0 1,0 0 0,1 1 0,-1-1-1,0 0 1,0 0 0,1 0 0,-1 0-1,0 1 1,1-1 0,-1 0 0,0 0-1,1 0 1,-1 0 0,0 0 0,1 0-1,-1 0 1,0 0 0,1 0 0,-1 0-1,0 0 1,1 0 0,-1-1 0,1 1 0,28-15 923,42-42 321,-59 46-1036,637-558 3477,-54 45-2755,22 32-853,-479 396-94,64-49 58,-194 136 88,-18 14-608,-19 12-2272,8 5-4357,14-17 1539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6.878"/>
    </inkml:context>
    <inkml:brush xml:id="br0">
      <inkml:brushProperty name="width" value="0.025" units="cm"/>
      <inkml:brushProperty name="height" value="0.025" units="cm"/>
    </inkml:brush>
  </inkml:definitions>
  <inkml:trace contextRef="#ctx0" brushRef="#br0">63 413 12876,'0'0'3908,"-8"-4"-2541,4 3-986,-27-10-272,30 10 93,0 1 0,0-1 0,-1 0 0,1 1 0,0-1 0,0 0 0,0 0 0,0 0 0,0 1 0,0-1 0,0 0 0,0-1 0,1 1 0,-1 0 0,0 0 0,1 0 0,-1 0 0,1-1 1,-1 1-1,1 0 0,-1 0 0,1-1 0,0 1 0,-1-2 0,3 1-103,-1 0-1,1 0 1,-1 0 0,1 1 0,0-1-1,0 0 1,0 1 0,0 0 0,0-1 0,0 1-1,0 0 1,0 0 0,0 0 0,1 1-1,-1-1 1,0 0 0,0 1 0,5-1 0,0-1 84,116-42 509,155-79 1,98-37-535,-365 156-143,-6 2 4,1 0 1,0 0 0,0 0-1,0 1 1,0 0-1,1 0 1,-1 0-1,0 1 1,0 0-1,7 1 1,-12-1 5,0 1 0,-1 0 0,1-1 0,0 1 0,0 0 0,-1 0 0,1-1 0,0 1 0,-1 0 0,1 0 0,-1 0 1,1 0-1,-1 0 0,1 0 0,-1 0 0,0 0 0,0 0 0,1 0 0,-1 0 0,0 0 0,0 0 0,0 0 0,0 1 0,0-1 0,0 0 0,-1 2 1,-4 31 690,-7-5-358,0 1-1,-2-2 1,-1 0-1,-2-1 1,-27 36-1,5-5-14,-19 27-38,17-27 47,3 2 0,-58 121 0,92-171-498,1 0-1,0 1 1,0-1 0,-1 19 0,4-28 80,0 1 0,0-1 0,0 1 0,0-1 0,0 1 0,0-1 0,0 1 0,1-1 0,-1 0 0,0 1 0,1-1 0,-1 1 0,1-1 0,0 0 0,-1 0 0,1 1 0,2 1 0,-2-3-13,0 1 0,0-1 0,0 1 0,0-1 0,1 0-1,-1 1 1,0-1 0,0 0 0,1 0 0,-1 0 0,0 0 0,0 0 0,1 0-1,-1 0 1,0 0 0,0-1 0,1 1 0,-1 0 0,0-1 0,0 1-1,0-1 1,0 0 0,0 1 0,2-2 0,21-20-8863,-2-10-10986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9.713"/>
    </inkml:context>
    <inkml:brush xml:id="br0">
      <inkml:brushProperty name="width" value="0.025" units="cm"/>
      <inkml:brushProperty name="height" value="0.025" units="cm"/>
    </inkml:brush>
  </inkml:definitions>
  <inkml:trace contextRef="#ctx0" brushRef="#br0">0 0 9417,'0'0'2093,"5"8"-476,4 4-1146,0-1 0,1 0 0,0-1-1,1 0 1,0 0 0,0-1 0,1-1 0,1 0 0,20 10 0,417 199 4378,-188-97-3260,1085 538 434,-832-419-745,596 188 1,-928-370-1203,-52-17 65,153 68 0,-276-105-956,-19-9-1274,-4-3-527,-12-12-4324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3.378"/>
    </inkml:context>
    <inkml:brush xml:id="br0">
      <inkml:brushProperty name="width" value="0.025" units="cm"/>
      <inkml:brushProperty name="height" value="0.025" units="cm"/>
    </inkml:brush>
  </inkml:definitions>
  <inkml:trace contextRef="#ctx0" brushRef="#br0">8 0 6342,'0'0'10244,"-2"10"-9208,-1 26 112,1 0 0,1 1-1,7 50 1,1-15-600,4 1-1,2-1 1,4-1-1,3-1 1,3 0-1,39 81 1,49 114 291,-49-107-242,-27-85-97,61 96-1,-60-111-279,-3 1 1,45 110-1,-74-157-193,96 246 577,-81-218-369,2-1 0,1-1-1,2-1 1,37 43 0,-17-35 4,1-2 0,2-2 0,2-2 0,97 59 0,54 17-89,-155-92-137,1-1-1,74 24 1,-67-28 195,85 44 0,-124-53-200,0 0 0,22 20 1,-31-23-10,1-1 1,0 1 0,1-1 0,-1 0-1,1-1 1,0 1 0,0-2 0,1 1 0,-1-1-1,1 0 1,0 0 0,0-1 0,0 0-1,0 0 1,12 0 0,-19-2-81,-1 0 1,1 0-1,0 0 0,-1 0 0,1 0 1,-1-1-1,1 1 0,-1 0 1,1 0-1,-1-1 0,1 1 1,-1 0-1,1-1 0,-1 1 0,1 0 1,-1-1-1,1 1 0,-1-1 1,0 1-1,1-1 0,-1 1 1,0-1-1,1 1 0,-1-1 0,0 1 1,0-1-1,0 0 0,1 1 1,-1-1-1,0 1 0,0-1 1,0 0-1,0 0 0,-2-24-5994,-4 5-1762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4.248"/>
    </inkml:context>
    <inkml:brush xml:id="br0">
      <inkml:brushProperty name="width" value="0.025" units="cm"/>
      <inkml:brushProperty name="height" value="0.025" units="cm"/>
    </inkml:brush>
  </inkml:definitions>
  <inkml:trace contextRef="#ctx0" brushRef="#br0">50 51 16400,'-2'0'435,"0"0"1,1 0 0,-1 0 0,1 1-1,-1-1 1,1 0 0,-1 1-1,1-1 1,0 1 0,-1 0 0,1-1-1,-1 1 1,1 0 0,0 0 0,0 0-1,0 0 1,-1 0 0,0 2 0,-13 29 3636,13-23-3691,0 0 0,1 0 0,1 0 0,-1 0 0,2 13 0,0-17-336,1 0-1,-1 0 0,1 0 0,0-1 0,0 1 0,0-1 1,1 1-1,-1-1 0,1 0 0,0 0 0,0 0 1,5 3-1,-7-5-39,0 0 1,1-1-1,-1 1 0,1-1 1,0 1-1,0-1 1,-1 0-1,1 0 0,0 0 1,0 0-1,0 0 1,0 0-1,0-1 0,0 1 1,0-1-1,0 1 1,0-1-1,1 0 0,-1 0 1,0 0-1,0 0 1,0 0-1,0 0 1,1 0-1,-1-1 0,0 1 1,0-1-1,0 0 1,0 1-1,0-1 0,2-1 1,-2-1 20,1 0 1,-1 0 0,0-1-1,0 1 1,0 0 0,0-1 0,0 0-1,-1 1 1,0-1 0,0 0-1,0 1 1,0-1 0,0 0-1,-1 0 1,1 0 0,-1 0 0,0 0-1,-1-5 1,1-2 52,-1 1 0,0-1 0,-1 1 1,0 0-1,-6-20 0,6 26-79,0-1 0,0 1 0,0 0 0,0-1 0,-1 1 0,0 0 0,0 1 0,0-1 0,0 0 0,0 1 0,-1 0 0,0 0 0,0 0 0,0 0 0,0 1 0,0-1 0,0 1 0,0 0 0,-1 0 0,1 1 0,-9-3 0,12 4 0,0 0 0,-1 0 0,1 1 0,0-1 0,0 0 0,0 1 0,0-1 0,0 1 0,0-1 0,0 1 0,0-1 0,0 1 0,0-1 0,0 1 0,1 0 0,-1 0 0,0 0 0,0-1 0,1 1 0,-1 0 0,0 0 0,1 0 0,-1 0 0,1 0 0,-1 0 0,1 0 0,-1 0 0,1 0 0,0 0 0,0 0 0,-1 1 0,1-1 0,0 1 0,-2 48 0,3-39 0,-1 3 0,1-1 0,0 0 0,1 0 0,5 16 0,-6-24 0,0 0 0,1 0 0,0 0 0,0 0 0,1 0 0,-1-1 0,1 1 0,0-1 0,0 0 0,1 1 0,-1-1 0,1-1 0,5 6 0,-8-9 0,-1 1 0,1-1 0,0 1 0,-1-1 0,1 1 0,0-1 0,-1 0 0,1 1 0,0-1 0,-1 0 0,1 0 0,0 1 0,0-1 0,0 0 0,-1 0 0,1 0 0,0 0 0,0 0 0,0 0 0,-1 0 0,1 0 0,0 0 0,0-1 0,-1 1 0,1 0 0,0 0 0,0-1 0,1 0 0,-1 0 0,0 0 0,0-1 0,0 1 0,0-1 0,0 1 0,0-1 0,0 1 0,0-1 0,-1 1 0,1-1 0,-1 0 0,1-2 0,5-56 0,-6 56 0,0-12 0,-1-56 0,0 69 0,1 0 0,0-1 0,-1 1 0,1 0 0,-1 0 0,0 1 0,0-1 0,0 0 0,-1 0 0,1 0 0,-1 1 0,1-1 0,-1 0 0,0 1 0,0 0 0,0-1 0,0 1 0,-1 0 0,-1-2 0,3 4 0,1 0 0,-1-1 0,1 1 0,-1 0 0,1-1 0,-1 1 0,0 0 0,1 0 0,-1 0 0,1 0 0,-1-1 0,0 1 0,1 0 0,-1 0 0,1 0 0,-1 0 0,0 0 0,1 0 0,-1 1 0,1-1 0,-1 0 0,0 0 0,1 0 0,-1 1 0,1-1 0,-1 0 0,1 0 0,-1 1 0,1-1 0,-1 0 0,1 1 0,-1-1 0,1 1 0,-1-1 0,1 1 0,0-1 0,-1 1 0,1-1 0,0 1 0,-1-1 0,1 1 0,0-1 0,0 1 0,0-1 0,-1 1 0,1 0 0,0-1 0,0 1 0,0 1 0,-2 35 0,2-30 0,0-2 0,5 80 0,-4-78 0,0-1 0,1 1 0,0-1 0,0 1 0,0-1 0,1 0 0,0 0 0,0 0 0,1 0 0,6 8 0,-10-13 0,1-1 0,-1 1 0,1 0 0,-1 0 0,1-1 0,-1 1 0,1 0 0,0-1 0,-1 1 0,1-1 0,0 1 0,-1-1 0,1 1 0,0-1 0,0 1 0,0-1 0,0 0 0,-1 0 0,1 1 0,0-1 0,0 0 0,0 0 0,0 0 0,0 0 0,0 0 0,-1 0 0,3 0 0,-2-1 0,0 0 0,0 1 0,0-1 0,0 0 0,0 0 0,-1 0 0,1 0 0,0-1 0,-1 1 0,1 0 0,0 0 0,-1 0 0,1 0 0,-1-1 0,0 1 0,1-2 0,5-54 0,-6 56 0,0-11 0,1-7 0,-1 1 0,0 0 0,-5-24 0,4 39 0,1 0 0,0 0 0,-1 0 0,0 0 0,0 0 0,0 0 0,0 0 0,0 0 0,-1 0 0,1 1 0,-1-1 0,0 1 0,1-1 0,-1 1 0,-1-1 0,1 1 0,0 0 0,0 0 0,-1 0 0,1 0 0,-1 1 0,0-1 0,1 1 0,-1-1 0,0 1 0,0 0 0,-3-1 0,4 2 0,1 0 0,-1 0 0,1 0 0,-1 0 0,0 1 0,1-1 0,-1 0 0,1 1 0,-1-1 0,1 1 0,-1-1 0,1 1 0,-1 0 0,1 0 0,0 0 0,-1 0 0,1 0 0,0 0 0,0 0 0,0 0 0,0 0 0,0 0 0,0 0 0,0 1 0,0-1 0,0 1 0,0-1 0,1 0 0,-1 1 0,1-1 0,-1 1 0,1 0 0,-1-1 0,1 1 0,0 2 0,-2 8 0,0 0 0,1 1 0,1 17 0,0-22 0,0 2 3,0 1 0,1-1 0,1 0 0,4 18 0,-6-26-5,1 0 0,-1-1 0,1 1 0,-1 0 0,1 0 0,-1-1 0,1 1 0,0-1 0,0 1 0,0 0 0,0-1 0,0 0 0,0 1 0,0-1 0,0 0 0,1 1 0,-1-1 0,1 0 0,-1 0 0,1 0 0,-1 0 0,1 0 0,-1-1 0,1 1 0,0 0 0,-1-1 0,1 1 0,0-1 0,0 0 0,-1 1 0,1-1 0,0 0 0,0 0 0,-1 0 0,1 0 0,2-1 0,-2 0-159,0 0-1,0 1 0,0-1 0,-1-1 0,1 1 1,0 0-1,0 0 0,-1-1 0,1 1 1,-1-1-1,0 1 0,1-1 0,-1 1 1,0-1-1,0 0 0,0 0 0,0 0 0,0 0 1,1-3-1,10-43-8121,-11 41 6167,7-45-15709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5.380"/>
    </inkml:context>
    <inkml:brush xml:id="br0">
      <inkml:brushProperty name="width" value="0.025" units="cm"/>
      <inkml:brushProperty name="height" value="0.025" units="cm"/>
    </inkml:brush>
  </inkml:definitions>
  <inkml:trace contextRef="#ctx0" brushRef="#br0">1 0 19090,'0'0'9994,"15"69"-9130,-15-25-543,0 5-225,0 0-64,0-3 0,0-2-417,7-7-640,4-3-704,-2-6-1122,-5-6-1345,-4-6-2082</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5.722"/>
    </inkml:context>
    <inkml:brush xml:id="br0">
      <inkml:brushProperty name="width" value="0.025" units="cm"/>
      <inkml:brushProperty name="height" value="0.025" units="cm"/>
    </inkml:brush>
  </inkml:definitions>
  <inkml:trace contextRef="#ctx0" brushRef="#br0">1 217 11915,'0'0'11243,"65"-6"-9834,-19-8-288,10-4-160,1-3-544,4-1-289,-6 0-96,-7 0-64,-7 0-545,-11 4-640,-11 0-1025,-12 1-1442,-7 1-2914</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6.065"/>
    </inkml:context>
    <inkml:brush xml:id="br0">
      <inkml:brushProperty name="width" value="0.025" units="cm"/>
      <inkml:brushProperty name="height" value="0.025" units="cm"/>
    </inkml:brush>
  </inkml:definitions>
  <inkml:trace contextRef="#ctx0" brushRef="#br0">0 218 12684,'0'0'10794,"71"-53"-8808,-14 33-320,14-5-321,4 1-897,7 1-352,-6 0-320,-13 4-1890,-14 4-2338,-19-1-4420</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6.470"/>
    </inkml:context>
    <inkml:brush xml:id="br0">
      <inkml:brushProperty name="width" value="0.025" units="cm"/>
      <inkml:brushProperty name="height" value="0.025" units="cm"/>
    </inkml:brush>
  </inkml:definitions>
  <inkml:trace contextRef="#ctx0" brushRef="#br0">1 1 12684,'0'0'11659,"18"54"-9032,-14-32-642,0 1-928,0 4-736,2 0-257,-2-4-192,2-1-993,-1-6-1538,-2-5-1505,-3-7-929</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7.418"/>
    </inkml:context>
    <inkml:brush xml:id="br0">
      <inkml:brushProperty name="width" value="0.025" units="cm"/>
      <inkml:brushProperty name="height" value="0.025" units="cm"/>
    </inkml:brush>
  </inkml:definitions>
  <inkml:trace contextRef="#ctx0" brushRef="#br0">1 107 4837,'0'0'6101,"0"-9"-4745,0 4-1067,1 0-1,-1 1 1,1-1-1,0 0 0,1 1 1,-1-1-1,1 1 1,3-7-1,-3 7 250,0 1-1,0-1 1,0 1 0,1 0-1,-1 0 1,1 0 0,0 1-1,0-1 1,0 0 0,0 1-1,1 0 1,-1 0 0,0 0-1,1 0 1,0 0 0,-1 1-1,1 0 1,0-1 0,0 1-1,-1 1 1,7-2 0,-6 2-402,-1 0 1,1 1-1,0-1 0,0 1 1,0-1-1,0 1 1,0 0-1,-1 0 1,1 1-1,0-1 1,-1 1-1,1 0 1,-1 0-1,5 3 1,45 43 2430,-44-38-2208,1 0-1,1-1 1,16 11-1,-18-15-358,1-1 0,0 0 0,0 0 0,15 3 0,-16-5 0,1 1 0,-1 0 0,1 0 0,15 9 0,-24-12-72,0 1 1,-1-1-1,1 0 1,0 0-1,0 1 1,-1-1-1,1 0 1,0 1-1,-1-1 0,1 1 1,-1-1-1,1 1 1,0-1-1,-1 1 1,1-1-1,-1 1 1,1 0-1,-1-1 0,0 1 1,1 0-1,-1-1 1,0 1-1,1 0 1,-1-1-1,0 1 1,0 0-1,0 0 0,1-1 1,-1 1-1,0 0 1,0 0-1,0-1 1,0 1-1,0 0 1,-1 0-1,1 0 0,0-1 1,0 1-1,0 0 1,-1 0-1,1-1 1,0 1-1,-1 0 1,1-1-1,-1 1 0,1 0 1,0-1-1,-1 1 1,0-1-1,1 1 1,-1-1-1,1 1 1,-1-1-1,0 1 1,1-1-1,-1 0 0,0 1 1,1-1-1,-1 0 1,0 1-1,1-1 1,-1 0-1,0 0 1,-1 0-1,-4 3-1150,-1-1-1,1 0 1,-1 0 0,0 0 0,-12 0-1,-5-1-5087,-2-1-2172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7.754"/>
    </inkml:context>
    <inkml:brush xml:id="br0">
      <inkml:brushProperty name="width" value="0.025" units="cm"/>
      <inkml:brushProperty name="height" value="0.025" units="cm"/>
    </inkml:brush>
  </inkml:definitions>
  <inkml:trace contextRef="#ctx0" brushRef="#br0">0 149 12300,'0'0'16271,"54"-33"-14894,-23 13-512,4 0-352,-6 2-353,-5 2-128,-6 2-224,-5 7-1250,-9 0-1569,-4 1-1921,-7-2-4453</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8.347"/>
    </inkml:context>
    <inkml:brush xml:id="br0">
      <inkml:brushProperty name="width" value="0.025" units="cm"/>
      <inkml:brushProperty name="height" value="0.025" units="cm"/>
    </inkml:brush>
  </inkml:definitions>
  <inkml:trace contextRef="#ctx0" brushRef="#br0">288 114 8200,'5'-10'3149,"27"-60"2382,-18 37 6181,-23 66-11311,-1-1 0,-29 63 0,5-15-34,14-29-63,7-22-216,2 1-1,0 0 1,3 0-1,-10 57 1,19-94-61,1 1 0,0 0 0,0-1 0,0 1 0,6-10 0,6-16-18,-1-14-340,-2 0 0,-2-1 0,-2 0 0,2-88 0,-9 135 329,0 0-1,0 0 1,0 1 0,0-1 0,0 0 0,0 0-1,0 1 1,-1-1 0,1 0 0,0 0-1,0 0 1,0 1 0,0-1 0,0 0 0,-1 0-1,1 0 1,0 1 0,0-1 0,0 0 0,0 0-1,-1 0 1,1 0 0,0 0 0,0 0 0,-1 1-1,1-1 1,0 0 0,0 0 0,0 0-1,-1 0 1,1 0 0,0 0 0,0 0 0,-1 0-1,1 0 1,0 0 0,0 0 0,-1 0 0,1 0-1,0 0 1,0 0 0,0 0 0,-1-1-1,1 1 1,0 0 0,0 0 0,-1 0 0,1 0-1,0 0 1,0 0 0,0-1 0,0 1 0,-1 0-1,1 0 1,0 0 0,0-1 0,0 1-1,0 0 1,0 0 0,-1 0 0,1-1 0,0 1-1,0 0 1,0 0 0,0-1 0,0 1 0,0 0-1,0-1 1,-13 18-171,8-8 180,1 1 0,0 1 0,0-1 0,1 1 0,1-1 0,-1 1-1,2 0 1,-1 0 0,2 0 0,0 18 0,1-22 18,0 0-1,0 0 1,0 0-1,1 0 1,0 0-1,1-1 1,-1 1-1,1-1 1,1 0 0,-1 1-1,1-2 1,0 1-1,0 0 1,1-1-1,0 0 1,0 0-1,10 8 1,55 26 90,-58-33-87,0 0 0,0 0 0,0 1-1,-1 0 1,0 1 0,14 13 0,-25-21-24,0 1 1,0-1 0,0 0-1,0 0 1,0 0-1,0 0 1,0 0 0,0 0-1,0 0 1,0 0 0,0 0-1,0 1 1,1-1 0,-1 0-1,0 0 1,0 0-1,0 0 1,0 0 0,0 0-1,0 0 1,0 0 0,0 1-1,0-1 1,0 0 0,0 0-1,0 0 1,-1 0-1,1 0 1,0 0 0,0 0-1,0 0 1,0 0 0,0 1-1,0-1 1,0 0-1,0 0 1,0 0 0,0 0-1,0 0 1,0 0 0,0 0-1,0 0 1,-1 0 0,1 0-1,0 0 1,0 0-1,0 0 1,0 1 0,0-1-1,0 0 1,0 0 0,0 0-1,-1 0 1,1 0 0,0 0-1,0 0 1,0 0-1,0 0 1,0 0 0,0 0-1,0 0 1,0 0 0,-1-1-1,1 1 1,-14 0 96,-16-6-55,-9-12 85,1-1 0,0-3 0,2-1 0,0-2 1,2-1-1,0-1 0,3-2 0,-43-49 0,58 50-52,16 28-76,0-1 0,0 1 0,0-1 1,0 1-1,0-1 0,0 1 0,0-1 0,0 1 1,0-1-1,0 0 0,0 1 0,0-1 0,0 1 1,1-1-1,-1 1 0,0-1 0,0 1 0,1-1 1,-1 1-1,0 0 0,1-1 0,-1 1 0,0-1 1,1 1-1,-1 0 0,1-1 0,-1 1 0,0 0 1,1-1-1,5-1 5,-1 1 1,0 0-1,1 0 0,-1 0 1,0 1-1,1 0 0,8 0 1,-7 0-22,243 21 352,-111-6-1846,1-10-5444,-72-8-2808</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52.908"/>
    </inkml:context>
    <inkml:brush xml:id="br0">
      <inkml:brushProperty name="width" value="0.025" units="cm"/>
      <inkml:brushProperty name="height" value="0.025" units="cm"/>
    </inkml:brush>
  </inkml:definitions>
  <inkml:trace contextRef="#ctx0" brushRef="#br0">342 531 11915,'-28'-127'1570,"-20"8"-1474,-19 12-609,-22 14-1985,-20 9-3524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0.368"/>
    </inkml:context>
    <inkml:brush xml:id="br0">
      <inkml:brushProperty name="width" value="0.025" units="cm"/>
      <inkml:brushProperty name="height" value="0.025" units="cm"/>
    </inkml:brush>
  </inkml:definitions>
  <inkml:trace contextRef="#ctx0" brushRef="#br0">31 465 6758,'-4'8'10592,"-3"3"-8542,4-7-1587,1 1 1,-1-1 0,1 1 0,0 0 0,0-1-1,0 1 1,-2 10 0,7-9 1003,8-10-1031,11-11-65,19-21 465,-1-2 0,46-56 1,59-94 428,-40 26-315,-104 178-950,-45 149 28,1-11 76,39-133-94,1 1 0,0 1 0,2-1 1,0 0-1,3 25 0,-2-46-94,0 0 1,0 1 0,0-1-1,0 0 1,0 0 0,0 0 0,0 0-1,1 0 1,-1 0 0,0 0-1,0 0 1,1 0 0,-1 1-1,1-1 1,-1-1 0,1 1-1,-1 0 1,1 0 0,0 0-1,-1 0 1,1 0 0,0 0 0,0-1-1,0 1 1,0 0 0,-1-1-1,1 1 1,0 0 0,0-1-1,0 0 1,0 1 0,0-1-1,1 1 1,-1-1 0,0 0 0,0 0-1,0 0 1,0 1 0,0-1-1,0 0 1,0-1 0,0 1-1,1 0 1,0 0 0,0-1-164,0 0 0,0 0 0,-1 0 0,1 0 0,0-1 0,-1 1 0,1 0 0,0-1 0,-1 1 0,0-1 0,1 0 0,-1 1 0,0-1 0,0 0 0,0 0 0,0 0 0,0 1 0,-1-1 0,1 0 0,0 0 0,-1 0 0,1 0 0,-1-1 0,0-1 0,-1-27-5706,-9-2-2866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53.498"/>
    </inkml:context>
    <inkml:brush xml:id="br0">
      <inkml:brushProperty name="width" value="0.025" units="cm"/>
      <inkml:brushProperty name="height" value="0.025" units="cm"/>
    </inkml:brush>
  </inkml:definitions>
  <inkml:trace contextRef="#ctx0" brushRef="#br0">4518 1038 8392,'-435'-18'4386,"283"22"-3960,0 6 0,-190 38 0,125-1-224,1 10 1,4 9-1,3 10 0,-289 146 1,320-126 406,4 7 0,5 8 0,5 7 0,5 7 0,-155 159 0,211-179-329,6 5-1,5 4 1,4 4 0,-99 178 0,130-188 87,4 3 1,5 2-1,5 2 0,5 1 1,-37 198-1,54-168-398,6 1 1,7 0-1,7 1 1,5-1-1,8 1 0,5-2 1,7 0-1,7-2 0,5-1 1,108 268-1,-82-270-145,6-3 0,7-3 0,5-3 0,118 149 0,-110-174 308,5-3 1,4-4-1,4-5 1,211 152-1,-222-188 34,2-4 1,3-5-1,2-3 1,1-5-1,3-4 1,1-4-1,1-5 1,2-5-1,0-4 1,2-5 0,0-4-1,0-5 1,0-5-1,1-4 1,-1-5-1,-1-5 1,0-5-1,-1-4 1,-1-4-1,126-51 1,-110 27-75,-2-6 0,-4-5 0,111-78 1,-82 36-16,222-205 0,87-171 288,-45-30 636,85-198 978,-78-46-955,-325 551-835,118-398-1,-163 425-176,-8-1 1,25-323-1,-54 312-41,-7 1 0,-9-1 1,-39-220-1,24 275-38,-6 2 0,-6 1 0,-6 2-1,-5 1 1,-77-146 0,85 201-3,-3 2-1,-3 2 1,-3 1 0,-3 3 0,-83-82-1,88 103-80,-2 2 1,-2 1-1,-1 3 0,-2 3 0,-1 1 0,-1 3 1,-99-36-1,54 34-1505,-1 5 0,-1 4 0,-2 5 0,-168-6 0,-121 15-9563,385 8 10971</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6:41.020"/>
    </inkml:context>
    <inkml:brush xml:id="br0">
      <inkml:brushProperty name="width" value="0.025" units="cm"/>
      <inkml:brushProperty name="height" value="0.025" units="cm"/>
    </inkml:brush>
  </inkml:definitions>
  <inkml:trace contextRef="#ctx0" brushRef="#br0">1787 62 4708,'-20'-3'7138,"9"10"-4200,2 26-2580,6-10 659,-45 176 893,26-119-1100,-19 131-1,20-26-305,-58 227 1,43-277-66,-21 91 143,47-178-305,2 1 0,-1 84 0,9-132-270,1 0-1,-1 0 1,1 0-1,-1 0 1,1 0-1,0 0 0,-1 0 1,1 0-1,0 0 1,0 0-1,0 0 1,-1 0-1,1 0 0,0 0 1,0-1-1,0 1 1,1 0-1,-1-1 1,0 1-1,0-1 1,0 1-1,0-1 0,0 0 1,1 0-1,-1 1 1,0-1-1,0 0 1,2 0-1,46 4 203,-36-3-167,618 10 87,-83-7-124,186 26 492,-74-4-413,912 12 616,-1036-65-425,-47 1-198,317-9-72,-553 30 25,-6 1-28,-240 4 4,0-1-1,-1 1 0,1-1 0,-1-1 0,1 1 1,-1-1-1,0 0 0,1-1 0,-1 0 0,10-5 0,-13 5 6,0 1 0,0-1 0,-1 0 1,1 0-1,-1 0 0,1 0 0,-1 0 0,0-1 0,0 1 0,0-1 0,-1 1 0,1-1 0,-1 0 0,0 1 0,0-1 0,0 0 0,-1 0 0,1 0 0,-1-6 0,-9-335 88,-2 86-129,11 200 102,1-75-748,-25-205-1,22 329 666,0 1 0,-1 0-1,0 1 1,0-1 0,-1 0 0,0 1-1,0 0 1,-1 0 0,0 0 0,-1 1-1,0-1 1,0 1 0,0 1 0,-1-1-1,0 1 1,0 0 0,-1 1 0,0-1-1,0 2 1,-16-8 0,-12-4 244,-1 3 0,-1 1 0,-65-13 0,60 16-64,-113-22 75,-187-13-1,-163 14-25,124 10-90,-719-89-260,-337-18-147,235 119 1,817 25 450,0 16 1,2 17-1,-471 124 0,761-148-404,23-5-1176,-1-3-1,-110 12 0,75-27-4442</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03.413"/>
    </inkml:context>
    <inkml:brush xml:id="br0">
      <inkml:brushProperty name="width" value="0.025" units="cm"/>
      <inkml:brushProperty name="height" value="0.025" units="cm"/>
    </inkml:brush>
  </inkml:definitions>
  <inkml:trace contextRef="#ctx0" brushRef="#br0">8015 290 8712,'-71'-34'2563,"-2"3"-1,-76-21 1,-159-19-1052,-322 4-2380,587 64 1187,-1588-28-344,1029 60 1202,-735 130 1,882-72-470,4 19 0,-523 197-1,823-247-375,3 6 0,-242 141 0,330-164-295,2 3-1,1 2 0,-64 66 0,87-75-47,2 2 0,1 1 1,3 2-1,1 0 0,-37 75 0,48-80 1,1 0 0,2 2 1,2-1-1,1 2 0,2-1 1,1 1-1,2 0 0,2 1 1,2-1-1,1 1 0,2-1 1,1 1-1,2-1 0,2 0 0,2-1 1,1 1-1,2-2 0,1 0 1,2 0-1,1-1 0,2-1 1,37 52-1,-17-37 29,3-1 1,2-2-1,2-2 1,2-2-1,1-2 1,3-2-1,1-3 0,1-2 1,73 34-1,-6-13 56,3-6 0,1-4 0,182 38 1,-73-37 217,454 29 1,244-71 317,-300-38-331,-2-27 0,-3-27 0,694-193 0,-468 32 61,-27-66-87,-597 208-244,-182 83-3,-1-2 0,69-56-1,-103 75 7,0-1 0,-1-1-1,0 1 1,-1-2 0,0 1 0,0-1-1,-1-1 1,-1 1 0,0-1-1,0-1 1,-2 1 0,1-1-1,-2 0 1,1 0 0,-2-1 0,0 1-1,0-1 1,-2 0 0,1 0-1,-2 1 1,0-1 0,0 0-1,-2 0 1,0 0 0,-5-19 0,-2 3 154,-2 1 1,-2 0-1,0 0 1,-2 1-1,-1 1 1,-2 1 0,-31-38-1,-4 3 508,-110-97-1,46 62-353,-3 5-1,-224-127 0,140 109-334,-237-88 1,222 116-289,-4 9 0,-3 10 0,-2 10 0,-3 10-1,-239-11 1,197 40-1259,-1 12 0,1 11-1,0 13 1,-270 59 0,22 27-4214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1.613"/>
    </inkml:context>
    <inkml:brush xml:id="br0">
      <inkml:brushProperty name="width" value="0.025" units="cm"/>
      <inkml:brushProperty name="height" value="0.025" units="cm"/>
    </inkml:brush>
  </inkml:definitions>
  <inkml:trace contextRef="#ctx0" brushRef="#br0">164 288 2338,'0'0'2317,"-6"-11"-769,-31-68 1152,23 44-2226,-2 0 0,-2 0 0,-29-42 1,47 76-312,-1 0 1,1 0 0,-1 0-1,0 0 1,1 0 0,-1 0-1,0 0 1,1 1 0,-1-1 0,0 0-1,0 1 1,0-1 0,0 0-1,0 1 1,0-1 0,0 1 0,0-1-1,0 1 1,0 0 0,0-1-1,0 1 1,-1 0 0,1 0-21,1 1-1,-1 0 1,1-1 0,-1 1 0,1 0 0,-1-1-1,1 1 1,0 0 0,-1 0 0,1 0 0,0-1 0,0 1-1,-1 0 1,1 0 0,0 0 0,0-1 0,0 1-1,0 0 1,0 0 0,0 0 0,1 1 0,9 52 1704,16 9-33,-7-11-1136,3-1 0,2-1 1,58 89-1,-7-31-336,19 24-289,-78-110-28,-1 1 0,18 37 0,16 25 23,156 225 1346,-73-106-610,-58-104 398,89 95 0,-53-68-722,-52-58-152,4-3-1,2-3 1,2-3-1,82 56 1,-106-83 3,52 51 0,-57-48-179,67 50 0,-56-49 19,-2 2 0,43 48 0,-27-27-108,42 44 33,105 92 94,189 148-170,-321-285 0,99 59 0,45 32 0,81 60 0,-94-69 0,405 256 0,-199-140 0,-96-85 0,-48-29 0,481 245 0,-277-194 0,-306-128 0,-1-17 0,-17-5 0,-34 0 0,116 62 0,-114-35 0,-115-70-512,2 0-1838,-8-1-2224,-17-2-4966</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44.759"/>
    </inkml:context>
    <inkml:brush xml:id="br0">
      <inkml:brushProperty name="width" value="0.025" units="cm"/>
      <inkml:brushProperty name="height" value="0.025" units="cm"/>
    </inkml:brush>
  </inkml:definitions>
  <inkml:trace contextRef="#ctx0" brushRef="#br0">0 0 3171,'0'0'5317,"8"9"-3619,72 88 4606,-78-96-5980,1 2 0,-1-1-1,0 0 1,0 0-1,0 0 1,0 1 0,-1-1-1,1 1 1,-1 0-1,0-1 1,1 1 0,-1 0-1,1 5 1,-1-4 83,5 9 209,1 0-1,0 0 0,0-1 1,1 0-1,16 18 0,11 17 706,4 13-901,3-3-1,2-1 1,2-3-1,82 74 1,102 76-105,-186-164-64,69 79 0,-71-72-198,-9-10 87,36 41 559,3-4 0,146 116 0,-192-168-643,-1 1 1,33 36-1,31 28 101,-47-50-33,-26-21-13,1-1 1,1 0 0,0-2 0,0 0 0,39 18 0,-26-17-112,-2 1 0,0 1 0,-1 1 0,0 2 0,-2 1 0,32 28 0,-20-16 0,2-1 0,0-3 0,2-1 0,0-2 0,2-2 0,73 26 0,-79-31 0,-2 1 0,-1 2 0,52 38 0,30 18 0,-80-56 0,33 19 0,106 77 0,-105-67 0,3-4 0,2-2 0,116 46 0,-147-68 0,186 74 0,-87-38 0,-117-44 0,43 27 0,-45-24 0,47 21 0,-48-20-2700,-13-4-4844,-27-13-4313</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6.433"/>
    </inkml:context>
    <inkml:brush xml:id="br0">
      <inkml:brushProperty name="width" value="0.025" units="cm"/>
      <inkml:brushProperty name="height" value="0.025" units="cm"/>
    </inkml:brush>
  </inkml:definitions>
  <inkml:trace contextRef="#ctx0" brushRef="#br0">185 213 2819,'0'0'8498,"-9"2"-5668,-2 1-1728,-9 1 126,-3-3 4983,32-9-4022,19-13-1664,42-36 55,-64 53-534,-1-1 0,0 0 0,-1-1 0,1 1 0,-1-1 0,0 0-1,0 0 1,-1 0 0,5-11 0,-8 17-37,0-1-1,-1 1 1,1 0 0,0 0 0,0-1-1,0 1 1,0 0 0,0 0 0,0-1-1,0 1 1,0 0 0,0 0 0,-1-1-1,1 1 1,0 0 0,0 0-1,0 0 1,0-1 0,-1 1 0,1 0-1,0 0 1,0 0 0,-1 0 0,1 0-1,0-1 1,0 1 0,-1 0-1,1 0 1,0 0 0,0 0 0,-1 0-1,1 0 1,0 0 0,0 0 0,-1 0-1,1 0 1,0 0 0,0 0-1,-1 0 1,1 0 0,0 0 0,-1 0-1,1 0 1,0 0 0,-1 1 0,-14 1 150,2 3-139,0 1 1,1 0-1,0 1 1,0 0 0,1 1-1,0 0 1,-18 17 0,8-5 25,1 1 0,-30 41 1,44-53-26,-1 0-1,1 0 1,1 1 0,0 0-1,0 0 1,1 0 0,-5 17-1,9-26-19,0-1 0,0 0 0,0 0 0,0 1 0,0-1-1,0 0 1,0 0 0,0 1 0,0-1 0,0 0 0,0 1 0,0-1-1,0 0 1,0 0 0,0 1 0,0-1 0,0 0 0,0 1 0,0-1-1,0 0 1,0 0 0,1 1 0,-1-1 0,0 0 0,0 0 0,0 1-1,0-1 1,1 0 0,-1 0 0,0 0 0,0 0 0,0 1 0,1-1-1,-1 0 1,0 0 0,0 0 0,1 0 0,-1 0 0,0 1 0,1-1-1,-1 0 1,0 0 0,0 0 0,1 0 0,17-5 107,16-15 210,4-8-180,-1-2 0,-1-1-1,-2-2 1,-1-1 0,28-39 0,-59 70-129,1 0 0,-1 0 0,0 0 0,0 0 0,0 0 0,-1 0-1,1-1 1,-1 1 0,1-1 0,-1 1 0,0-1 0,0 0 0,-1 0 0,1-4 0,-2 7-4,1 1 0,-1-1 0,0 0 0,1 0 0,-1 1 0,0-1 0,0 1 0,0-1 0,1 0 0,-1 1 0,0 0 0,0-1 0,0 1 0,0-1 0,0 1 0,0 0 0,0 0 0,0 0 0,0-1 0,0 1 0,0 0 0,0 0 0,0 0 0,0 1 0,0-1 0,0 0 0,0 0 0,0 0-1,0 1 1,0-1 0,0 1 0,-1 0 1,0-1 5,-10 4 40,0 0 0,0 0 1,0 2-1,0-1 0,1 1 0,0 1 1,-16 13-1,6-4 392,1 1 1,-31 35-1,51-52-428,0 0 0,-1 0 0,1 1 0,-1-1 0,1 0 0,0 0-1,-1 1 1,1-1 0,0 0 0,-1 1 0,1-1 0,0 1 0,0-1 0,-1 0 0,1 1 0,0-1-1,0 1 1,0-1 0,0 1 0,-1-1 0,1 1 0,0-1 0,0 1 0,0-1 0,0 1 0,0-1-1,0 0 1,0 1 0,0-1 0,1 2 0,13-4 122,22-15-26,207-149-9,-261 182-176,1 2 1,-20 26 0,7-8 100,29-35-24,-9 9 45,1 1-1,0 0 1,0 0 0,2 1-1,-1 0 1,-5 14 0,13-26-46,0 0 0,0 0-1,0 1 1,0-1 0,0 0 0,0 0 0,0 0 0,0 1 0,0-1 0,0 0-1,1 0 1,-1 0 0,0 0 0,0 1 0,0-1 0,0 0 0,0 0 0,1 0 0,-1 0-1,0 0 1,0 0 0,0 1 0,0-1 0,1 0 0,-1 0 0,0 0 0,0 0 0,0 0-1,1 0 1,-1 0 0,0 0 0,0 0 0,0 0 0,1 0 0,-1 0 0,0 0 0,0 0-1,0 0 1,1 0 0,-1 0 0,0 0 0,0 0 0,0 0 0,1 0 0,-1 0 0,0-1-1,0 1 1,0 0 0,0 0 0,1 0 0,-1 0 0,0 0 0,0 0 0,0-1 0,0 1-1,0 0 1,0 0 0,1 0 0,-1 0 0,0-1 0,0 1 0,0 0 0,0 0 0,15-9 80,-3 0-43,0-1 1,-1-1 0,0 1-1,0-2 1,-1 0 0,9-12-1,-63 48-60,30-11 15,7-8 6,-1 2 0,1-1 0,0 1 0,1 0 0,-1 0 0,1 1 0,1-1 0,-1 2 0,1-1 0,-4 11 0,9-18-2,1-1-1,-1 0 1,1 1-1,-1-1 1,1 0-1,0 0 1,-1 1-1,1-1 0,0 0 1,-1 0-1,1 0 1,-1 0-1,1 0 1,0 0-1,-1 0 0,1 0 1,0 0-1,-1 0 1,1 0-1,0 0 1,-1-1-1,1 1 1,-1 0-1,2-1 0,9-4 2,0-1-1,-1-1 1,1 1-1,-1-2 1,-1 1-1,0-1 1,0-1-1,0 0 1,-1 0-1,0-1 1,-1 0-1,0 0 1,10-21-1,-17 31 0,0-1 1,1 1-1,-1 0 0,0 0 0,0 0 1,0 0-1,0 0 0,0 0 0,0-1 1,0 1-1,0 0 0,0 0 1,0 0-1,0 0 0,0 0 0,0-1 1,0 1-1,0 0 0,0 0 0,0 0 1,0 0-1,0 0 0,0-1 0,0 1 1,0 0-1,0 0 0,0 0 1,0 0-1,0 0 0,-1-1 0,1 1 1,0 0-1,0 0 0,0 0 0,0 0 1,0 0-1,0 0 0,0 0 0,0 0 1,-1 0-1,1-1 0,0 1 0,0 0 1,0 0-1,0 0 0,0 0 1,-1 0-1,1 0 0,0 0 0,0 0 1,0 0-1,0 0 0,0 0 0,-1 0 1,1 0-1,0 0 0,0 0 0,-14 5-92,-13 10-63,11-2 109,0 2 1,1 0 0,-26 34 0,34-41-309,1 1 1,0 0 0,1 1-1,0-1 1,1 1 0,0 0-1,0 0 1,1 1 0,-3 17 0,8-3-4151,10-17-2599</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38.683"/>
    </inkml:context>
    <inkml:brush xml:id="br0">
      <inkml:brushProperty name="width" value="0.025" units="cm"/>
      <inkml:brushProperty name="height" value="0.025" units="cm"/>
    </inkml:brush>
  </inkml:definitions>
  <inkml:trace contextRef="#ctx0" brushRef="#br0">0 10017 9257,'0'0'9481,"12"-1"-8803,16-4 41,1-2 0,50-20 1,-12 4 554,306-112 1185,-122 42-2200,-229 85-94,1005-339 2323,-614 202-832,184-52 980,-398 131-2438,-17 5-140,-105 40-58,78-31 0,-129 41 0,-1-1 0,0-1 0,0-1 0,-2-1 0,0-2 0,34-30 0,19-19 0,2 3 0,3 3 0,2 5 0,3 2 0,98-42 0,-157 81 0,0-1 0,-1 0 0,41-33 0,-58 40 0,0-1 0,0 0 0,0 0 0,-1-1 0,-1 0 0,1-1 0,-2 1 0,0-1 0,0-1 0,-1 1 0,6-20 0,-7 22 0,0 0 0,0 1 0,1-1 0,0 1 0,0 0 0,1 0 0,0 1 0,0 0 0,1 0 0,0 0 0,0 1 0,11-8 0,15-10 0,58-29 0,-60 36 0,86-55 0,-3-4 0,-3-6 0,-4-4 0,111-116 0,-191 175 0,85-91 0,-97 100 0,-1-1 0,0-1 0,-2 0 0,19-39 0,-17 23 0,-2-1 0,-2 0 0,-1 0 0,-2-1 0,3-43 0,-5 52 0,1 1 0,2 0 0,20-50 0,2-7 0,-9 15 0,57-127 0,-13 63 0,90-179 0,-130 260 0,-2-1 0,21-79 0,9-26 0,3-3 0,15-34 0,-51 151 0,155-329 0,-136 304 0,2 2 0,3 1 0,63-71 0,37-26 0,320-279 0,-145 179 0,213-171 0,-122 166 0,-218 153 0,-79 50 0,227-98 0,138-14 0,-265 102 0,-25 7 0,593-204 0,-447 167 0,594-176 0,783-133 0,324 60 0,-1222 220 0,-215 7 0,318-57 0,-443 76 0,-426 90 183,-46 19-201,-1 0 0,1-1 0,0 1 0,0-1 0,0 1 0,-1-1 0,1 1 0,0-1 1,0 1-1,-1-1 0,1 0 0,-1 0 0,1 1 0,0-1 0,-1 0 0,1 0 0,-1 1 0,0-1 0,1 0 0,-1 0 0,0 0 0,1 0 1,-1 0-1,0 0 0,0 0 0,0 0 0,0 0 0,0 1 0,0-1 0,0 0 0,0 0 0,0 0 0,-1 0 0,1 0 0,0 0 1,0 0-1,-1 0 0,1 1 0,-1-1 0,1 0 0,-1 0 0,1 0 0,-1 1 0,1-1 0,-1 0 0,0 1 0,1-1 0,-1 0 0,0 1 1,-1-2-1,-17-14-4536,-1-6-4318</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16.570"/>
    </inkml:context>
    <inkml:brush xml:id="br0">
      <inkml:brushProperty name="width" value="0.025" units="cm"/>
      <inkml:brushProperty name="height" value="0.025" units="cm"/>
    </inkml:brush>
  </inkml:definitions>
  <inkml:trace contextRef="#ctx0" brushRef="#br0">6 0 4901,'0'0'8237,"-1"9"-7191,-4 25 54,5-33-1000,0 0 1,1 0-1,-1 0 1,0 0-1,0 0 1,1 0-1,-1 0 1,0 0-1,1 0 1,-1 0-1,1 0 1,0-1-1,-1 1 1,1 0-1,0 0 1,-1 0-1,1-1 1,0 1-1,0 0 1,0-1-1,-1 1 1,1-1-1,0 1 1,0-1 0,0 1-1,0-1 1,0 0-1,2 1 1,32 5 1546,-27-5-1015,15 3 139,0 2 1,0 0-1,0 1 1,0 1-1,41 22 0,-60-28-644,26 13-276,-20-13 500,-15-13 954,5 29-974,13 14-4394,-13-32 3856,0 1 0,1 0-1,-1-1 1,1 1-1,-1 0 1,1-1 0,-1 1-1,1-1 1,-1 1 0,1-1-1,0 1 1,-1-1-1,1 1 1,0-1 0,-1 1-1,1-1 1,0 0-1,0 1 1,-1-1 0,1 0-1,0 0 1,0 0-1,-1 0 1,1 1 0,0-1-1,0 0 1,0 0 0,-1 0-1,1-1 1,0 1-1,0 0 1,0 0 0,-1 0-1,1-1 1,0 1-1,0 0 1,-1-1 0,1 1-1,0 0 1,-1-1-1,1 1 1,0-1 0,-1 1-1,1-1 1,-1 0-1,1 1 1,-1-1 0,1 1-1,0-2 1,3-16 4832,-14 21 866,9-3-5432,0 0 0,-1 0 1,1 0-1,0 0 0,0 0 0,-1 1 0,1-1 1,0 0-1,0 1 0,0-1 0,0 1 0,-1 0 1,1-1-1,0 1 0,0 0 0,0 0 0,0-1 1,1 1-1,-1 0 0,0 0 0,0 0 0,0 0 0,1 0 1,-1 0-1,0 0 0,1 1 0,-1 0 0,8 0-555</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18.156"/>
    </inkml:context>
    <inkml:brush xml:id="br0">
      <inkml:brushProperty name="width" value="0.025" units="cm"/>
      <inkml:brushProperty name="height" value="0.025" units="cm"/>
    </inkml:brush>
  </inkml:definitions>
  <inkml:trace contextRef="#ctx0" brushRef="#br0">1 1 6118,'0'0'8184,"21"0"-5243,13 3-2142,1 2 1,-2 2-1,42 12 0,-9-2-232,319 102 3305,-250-73-2177,270 114 486,7 3-1020,-112-58-792,-5 13-1,334 186 0,182 177 399,-570-317-646,270 241 0,-136-81-46,200 180-27,-39 38-5,-184-96-30,-29 22 0,-212-298-151,-8 4-1,149 348 0,-242-501 289,0-2 0,1 1 0,1-1 0,19 23-1,5 7 63,-33-41-432,-7-7-474,-12-11-2326,-8-13-3226,-6-8-4137</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1.957"/>
    </inkml:context>
    <inkml:brush xml:id="br0">
      <inkml:brushProperty name="width" value="0.025" units="cm"/>
      <inkml:brushProperty name="height" value="0.025" units="cm"/>
    </inkml:brush>
  </inkml:definitions>
  <inkml:trace contextRef="#ctx0" brushRef="#br0">26 1 7911,'0'0'16016,"26"84"-15472,-26-37-384,0 2-128,0 0-32,-5 1-480,-4-4-737,2-8-833,-6-6-1185,-5-10-3299</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0.711"/>
    </inkml:context>
    <inkml:brush xml:id="br0">
      <inkml:brushProperty name="width" value="0.025" units="cm"/>
      <inkml:brushProperty name="height" value="0.025" units="cm"/>
    </inkml:brush>
  </inkml:definitions>
  <inkml:trace contextRef="#ctx0" brushRef="#br0">0 28 16432,'0'0'7495,"23"49"-6310,13-49-96,9 0 224,8-6-640,3-10-609,3-2-833,-10 0-3427,-8 0-3908</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2.303"/>
    </inkml:context>
    <inkml:brush xml:id="br0">
      <inkml:brushProperty name="width" value="0.025" units="cm"/>
      <inkml:brushProperty name="height" value="0.025" units="cm"/>
    </inkml:brush>
  </inkml:definitions>
  <inkml:trace contextRef="#ctx0" brushRef="#br0">1 47 13837,'0'0'9161,"72"17"-7720,-26-17-416,9-4-737,5-3-256,-1-2-1281,-2-1-1313,-7-3-449,-8 4-929,-12-3-1697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2.640"/>
    </inkml:context>
    <inkml:brush xml:id="br0">
      <inkml:brushProperty name="width" value="0.025" units="cm"/>
      <inkml:brushProperty name="height" value="0.025" units="cm"/>
    </inkml:brush>
  </inkml:definitions>
  <inkml:trace contextRef="#ctx0" brushRef="#br0">0 72 15375,'0'0'4131,"84"-33"-2209,-32 29-961,9 1-96,6 3-577,4-1-224,-2-3-768,-6-5-2788,-7-9-5925</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4.812"/>
    </inkml:context>
    <inkml:brush xml:id="br0">
      <inkml:brushProperty name="width" value="0.025" units="cm"/>
      <inkml:brushProperty name="height" value="0.025" units="cm"/>
    </inkml:brush>
  </inkml:definitions>
  <inkml:trace contextRef="#ctx0" brushRef="#br0">1 444 6278,'0'0'18658,"11"-5"-16053,13-9-2111,0 0 1,-2-2-1,1 0 1,-2-2 0,0 0-1,23-28 1,8-13-443,47-71 0,-36 23 1491,-63 107-1541,0 0 1,0 0 0,0 1 0,1-1 0,-1 0 0,0 0 0,0 0 0,0 0-1,0 0 1,0 0 0,0 0 0,0 0 0,0 0 0,1 0 0,-1 0 0,0 0-1,0 1 1,0-1 0,0 0 0,0 0 0,0 0 0,1 0 0,-1 0 0,0 0 0,0 0-1,0 0 1,0 0 0,0 0 0,0 0 0,1 0 0,-1-1 0,0 1 0,0 0-1,0 0 1,0 0 0,0 0 0,0 0 0,1 0 0,-1 0 0,0 0 0,0 0-1,0 0 1,0 0 0,0 0 0,0-1 0,0 1 0,0 0 0,0 0 0,0 0 0,1 0-1,-2 11-31,-6 23 29,-3-1 0,-21 55 0,20-64 0,2 1 0,0-1 0,2 2 0,1-1 0,1 1 0,-3 38 0,8-63-4,0-1 1,0 0-1,0 1 1,0-1-1,-1 1 1,1-1-1,0 1 1,1-1-1,-1 1 1,0-1-1,0 1 1,0-1-1,0 1 1,0-1-1,0 1 1,1-1-1,-1 0 0,0 1 1,0-1-1,0 1 1,1-1-1,-1 1 1,0-1-1,1 0 1,-1 1-1,0-1 1,1 0-1,-1 0 1,1 1-1,-1-1 1,0 0-1,1 0 0,-1 1 1,1-1-1,-1 0 1,1 0-1,-1 0 1,1 0-1,-1 0 1,1 0-1,-1 0 1,1 1-1,-1-2 1,0 1-1,1 0 1,-1 0-1,1 0 1,-1 0-1,1 0 0,-1 0 1,1 0-1,-1-1 1,1 1-1,-1 0 1,0 0-1,1 0 1,-1-1-1,1 1 1,-1 0-1,0-1 1,1 1-1,-1 0 1,0-1-1,1 0 0,2-1-131,0 0-1,0-1 0,-1 1 0,1-1 0,-1 1 0,0-1 1,0 0-1,3-4 0,3-27-4845,-6-1-3448,-2 9 549</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153"/>
    </inkml:context>
    <inkml:brush xml:id="br0">
      <inkml:brushProperty name="width" value="0.025" units="cm"/>
      <inkml:brushProperty name="height" value="0.025" units="cm"/>
    </inkml:brush>
  </inkml:definitions>
  <inkml:trace contextRef="#ctx0" brushRef="#br0">0 0 17585,'0'0'15182,"66"36"-15182,-24-36 0,0 0 0,-3-8-2018,-6-6-7046</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647"/>
    </inkml:context>
    <inkml:brush xml:id="br0">
      <inkml:brushProperty name="width" value="0.025" units="cm"/>
      <inkml:brushProperty name="height" value="0.025" units="cm"/>
    </inkml:brush>
  </inkml:definitions>
  <inkml:trace contextRef="#ctx0" brushRef="#br0">0 1 7495,'0'0'16560,"20"74"-14831,-16-43-800,-1 1-544,0-1-289,0-4-64,2-2-705,1-5-256,-2-4-96,-4-3-865,0-3-1345,-4-3-2082,-14-6-7687</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972"/>
    </inkml:context>
    <inkml:brush xml:id="br0">
      <inkml:brushProperty name="width" value="0.025" units="cm"/>
      <inkml:brushProperty name="height" value="0.025" units="cm"/>
    </inkml:brush>
  </inkml:definitions>
  <inkml:trace contextRef="#ctx0" brushRef="#br0">0 34 17457,'0'0'4420,"54"6"-1826,-16-6-832,9 0 128,4 0-385,1-3-928,-2-2-513,-6 1-289,-9 0-1120,-9-1-1538,-11-2-1377,-11-5-2114</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6.345"/>
    </inkml:context>
    <inkml:brush xml:id="br0">
      <inkml:brushProperty name="width" value="0.025" units="cm"/>
      <inkml:brushProperty name="height" value="0.025" units="cm"/>
    </inkml:brush>
  </inkml:definitions>
  <inkml:trace contextRef="#ctx0" brushRef="#br0">0 115 17072,'0'0'7335,"75"-53"-5541,-26 37-225,7 2-800,3 1-641,-3 4-160,-4 4-2306,-12 2-2146,-7 1-4229</inkml:trace>
  <inkml:trace contextRef="#ctx0" brushRef="#br0" timeOffset="1">729 298 21909,'0'0'7303,"1"75"-6278,-1-46-609,0 0-384,3-5-576,3 0-2179,-1-7-2626,-5-4-1057,0-8-3139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6.690"/>
    </inkml:context>
    <inkml:brush xml:id="br0">
      <inkml:brushProperty name="width" value="0.025" units="cm"/>
      <inkml:brushProperty name="height" value="0.025" units="cm"/>
    </inkml:brush>
  </inkml:definitions>
  <inkml:trace contextRef="#ctx0" brushRef="#br0">34 53 16464,'0'0'3112,"10"-6"310,2-1-2555,1 1 0,-1 0 0,1 1 0,0 0 0,0 1-1,1 0 1,-1 1 0,1 1 0,24-2 0,-31 4-764,0 0 0,0 0 0,0 1 0,-1 0 0,1 0 0,0 0 0,0 1 0,8 3 0,-13-3-101,0-1 0,-1 0 1,1 0-1,-1 0 0,1 1 1,-1-1-1,1 1 0,-1-1 0,0 1 1,0-1-1,0 1 0,0 0 1,0 0-1,0 0 0,-1-1 0,1 1 1,0 0-1,-1 0 0,0 0 1,1 0-1,-1 0 0,0 0 1,0 0-1,0 0 0,0 0 0,0 0 1,-1 0-1,1 0 0,0 0 1,-1 0-1,0 0 0,1-1 0,-1 1 1,0 0-1,-1 2 0,-4 8 7,-1-1-1,0 1 1,-1-1 0,0 0-1,-1-1 1,0 0-1,0 0 1,-12 8 0,-32 36 4,54-54-13,-1 0 0,0 0 0,0 0 0,0 0 0,0 0 0,0 0 0,0 0 0,0 0 0,0 0 0,0 0 0,1 0 0,-1 0 0,0 0 0,0 0 0,0 0 0,0 0 0,0 0 0,0 0 0,0 0 0,0 0 0,0 0 0,0 0 0,1 0 0,-1 0 0,0 1 0,0-1 0,0 0 0,0 0 0,0 0 0,0 0 0,0 0 0,0 0 0,0 0 0,0 0 0,0 0 0,0 0 0,0 0 0,0 0 0,0 1 0,0-1 0,0 0 0,0 0 0,0 0 0,0 0 0,0 0 0,0 0 0,0 0 0,0 0 0,0 0 0,0 1 0,0-1 0,0 0 0,0 0 0,0 0 0,0 0 0,0 0 0,0 0 0,0 0 0,0 0 0,0 0 0,0 0 0,0 1 0,0-1 0,0 0 0,0 0 0,0 0 0,0 0 0,0 0 0,-1 0 0,14-2 0,10-5 0,-14 2 0,1 1 0,-1 0 0,1 0 0,0 1 0,0 1 0,0-1 0,1 2 0,14-2 0,-24 3 0,0 0 0,0 0 0,0 1 0,0-1 0,0 0 0,0 0 0,0 0 0,0 1 0,0-1 0,0 0 0,0 1 0,0-1 0,0 1 0,0-1 0,0 1 0,0 0 0,0-1 0,-1 1 0,1 0 0,0 0 0,0-1 0,-1 1 0,1 0 0,0 0 0,-1 0 0,1 0 0,-1 0 0,1 2 0,0 0 0,-1 0 0,1 0 0,-1 1 0,0-1 0,0 0 0,0 0 0,0 1 0,-1-1 0,-1 6 0,0 0 0,-1 1 0,0-1 0,-1 0 0,0-1 0,0 1 0,-7 8 0,3-7 0,-1 0 0,0-1 0,-1 0 0,0 0 0,0-1 0,-1-1 0,-20 12 0,25-16 0,0 0 0,0 0 0,-1-1 0,1 0 0,-1 0 0,1 0 0,-1-1 0,0 0 0,1 0 0,-1-1 0,0 0 0,0 0 0,1 0 0,-1-1 0,0 0 0,-12-4 0,14 3-309,1-1 1,-1 0-1,1 1 1,-1-2-1,1 1 1,-6-5-1,0-2-2453,-3 0-6602</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49.753"/>
    </inkml:context>
    <inkml:brush xml:id="br0">
      <inkml:brushProperty name="width" value="0.025" units="cm"/>
      <inkml:brushProperty name="height" value="0.025" units="cm"/>
    </inkml:brush>
  </inkml:definitions>
  <inkml:trace contextRef="#ctx0" brushRef="#br0">0 1 12492,'0'0'15182,"25"70"-14445,-23-41-545,-2 6-128,1-1-128,7-4-705,-2-3-1120,-2-6-1379,-4-3-1152,0-9-2018</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0.110"/>
    </inkml:context>
    <inkml:brush xml:id="br0">
      <inkml:brushProperty name="width" value="0.025" units="cm"/>
      <inkml:brushProperty name="height" value="0.025" units="cm"/>
    </inkml:brush>
  </inkml:definitions>
  <inkml:trace contextRef="#ctx0" brushRef="#br0">0 1 15567,'0'0'8264,"66"30"-6535,-26-29-640,6 0-768,0 2-257,0-3-161,-7 0-1472,-8 0-1474,-5 0-1473,-16-8-1378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1.132"/>
    </inkml:context>
    <inkml:brush xml:id="br0">
      <inkml:brushProperty name="width" value="0.025" units="cm"/>
      <inkml:brushProperty name="height" value="0.025" units="cm"/>
    </inkml:brush>
  </inkml:definitions>
  <inkml:trace contextRef="#ctx0" brushRef="#br0">90 0 15599,'0'0'2754,"0"14"-1184,2 31 225,-2 1 0,-3 0 0,-9 55 0,-32 40 275,12-41-1327,31-98-1042,3-28-3155,11-63-4350,-7 29 303</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0.453"/>
    </inkml:context>
    <inkml:brush xml:id="br0">
      <inkml:brushProperty name="width" value="0.025" units="cm"/>
      <inkml:brushProperty name="height" value="0.025" units="cm"/>
    </inkml:brush>
  </inkml:definitions>
  <inkml:trace contextRef="#ctx0" brushRef="#br0">0 126 15791,'0'0'7367,"83"-31"-6310,-29 15 96,6 0-737,2 0-352,1-1-384,-9 3-1858,-8 4-2242,-10 5-2851</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213"/>
    </inkml:context>
    <inkml:brush xml:id="br0">
      <inkml:brushProperty name="width" value="0.025" units="cm"/>
      <inkml:brushProperty name="height" value="0.025" units="cm"/>
    </inkml:brush>
  </inkml:definitions>
  <inkml:trace contextRef="#ctx0" brushRef="#br0">1 271 13196,'0'0'12903,"9"-5"-11467,4-2-1276,0-1-1,-1-1 0,0 0 0,0-1 0,-1 0 0,0-1 1,13-17-1,71-102-91,-65 87 74,-30 72-38,-7 20 43,-1-10-121,2 0 0,-1 60 0,6-61-4002,1 0-4142,0-31 2491</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570"/>
    </inkml:context>
    <inkml:brush xml:id="br0">
      <inkml:brushProperty name="width" value="0.025" units="cm"/>
      <inkml:brushProperty name="height" value="0.025" units="cm"/>
    </inkml:brush>
  </inkml:definitions>
  <inkml:trace contextRef="#ctx0" brushRef="#br0">0 117 14221,'0'0'10186,"12"-54"-10090,9 48-64,7-7-608,4-5-3812,1-8-7784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948"/>
    </inkml:context>
    <inkml:brush xml:id="br0">
      <inkml:brushProperty name="width" value="0.025" units="cm"/>
      <inkml:brushProperty name="height" value="0.025" units="cm"/>
    </inkml:brush>
  </inkml:definitions>
  <inkml:trace contextRef="#ctx0" brushRef="#br0">237 0 17264,'0'0'2670,"0"13"-1571,0 7-329,-1 1-1,0-1 1,-2 0 0,0-1-1,-12 37 1,-7-6 912,-3-1-1,-56 85 1,80-132-1660,0-1 0,1 1 0,-1-1 1,0 0-1,0 1 0,-1-1 0,1 0 0,0 0 1,0 0-1,-1 0 0,1 0 0,0 0 1,-4 2-1,5-3-44,-1 0 0,1 0 0,-1 0 0,1 0 0,-1 0 0,1 0 0,-1 0 0,1-1 0,-1 1 0,1 0 0,0 0 0,-1 0 0,1 0 0,-1-1-1,1 1 1,-1 0 0,1-1 0,0 1 0,-1 0 0,1-1 0,-1 1 0,1 0 0,0-1 0,0 1 0,-1 0 0,1-1 0,0 1 0,-1-1 0,1 0 0,-13-49-3171,10 32 1579,-16-34-988,15 42 2473,0 0 0,0-1 0,-3-18 0,6 28 343,2 3-154,-1 0 0,0 0 0,0 0 1,1-1-1,-1 1 0,1 0 0,0-1 0,-1 1 0,1 0 1,0-1-1,0 1 0,0-1 0,2 3 0,-2-3 59,10 17 295,1-1 0,1 0 0,1-1 0,31 29 1,-38-39-392,0 0 0,0 0 0,1-1 1,0 0-1,0 0 0,0-1 1,0 0-1,1 0 0,0-1 0,-1 0 1,1-1-1,1 0 0,16 2 1,-25-5-13,0 0 1,0 1 0,0-1 0,0 0 0,0 0-1,-1 0 1,1 0 0,0 0 0,-1 0 0,1 0-1,-1 0 1,1 0 0,-1 0 0,1 0 0,-1 0-1,0 0 1,1 0 0,-1 0 0,0-1 0,0 1-1,0 0 1,0 0 0,0 0 0,0 0 0,0-1-1,-1-1 1,-2-35 91,1 32-127,0 0 0,-1-1 0,-1 1 0,1 0 0,-1 0 0,0 1 1,0-1-1,0 1 0,-1 0 0,0 0 0,0 0 0,0 1 0,0-1 0,-7-2 0,-14-10 143,-47-23-1,68 38-65,30 12-901,0-2 0,0 0 1,30 4-1,-53-11 684,54 9-6771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3.919"/>
    </inkml:context>
    <inkml:brush xml:id="br0">
      <inkml:brushProperty name="width" value="0.025" units="cm"/>
      <inkml:brushProperty name="height" value="0.025" units="cm"/>
    </inkml:brush>
  </inkml:definitions>
  <inkml:trace contextRef="#ctx0" brushRef="#br0">1 0 7847,'0'0'16453,"8"8"-15460,29 20 342,2-1 1,62 33-1,39 25-168,-52-21-662,57 38-391,-40-35 11,82 50 727,-106-77-742,-45-23-53,58 38 1,-51-27 30,51 23 1,-64-37-39,-1 2 1,-1 1-1,0 1 1,-1 2-1,27 25 1,-36-31-51,-1 0 0,2-1 0,0 0 0,1-2 0,29 13 0,41 26 0,-59-32 0,54 23 0,8 4 0,-38-9 0,-2 2 0,51 47 0,-6-5 0,359 308 0,42 87 0,-431-417 0,-41-37 0,0 2 0,-2 1 0,-1 1 0,23 30 0,-47-54-17,1-1-1,-1 0 1,0 0-1,1 1 1,-1-1-1,0 0 1,1 1-1,-1-1 1,0 1-1,1-1 1,-1 0-1,0 1 1,0-1-1,0 1 1,0-1-1,1 1 1,-1-1-1,0 0 1,0 1-1,0-1 1,0 1-1,0-1 1,0 1-1,0-1 1,0 1 0,0-1-1,0 1 1,0-1-1,-1 1 1,1-1-1,0 0 1,0 1-1,0-1 1,-1 1-1,1 0 1,-18-2-2058,-24-14-7531,3-2-8064</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5.006"/>
    </inkml:context>
    <inkml:brush xml:id="br0">
      <inkml:brushProperty name="width" value="0.025" units="cm"/>
      <inkml:brushProperty name="height" value="0.025" units="cm"/>
    </inkml:brush>
  </inkml:definitions>
  <inkml:trace contextRef="#ctx0" brushRef="#br0">1 95 15855,'0'0'11691,"8"4"-10511,26 10-260,-32-13-777,0 0 0,0 0 1,0 0-1,0 0 0,0-1 0,1 1 1,-1-1-1,0 0 0,0 0 1,0 1-1,0-1 0,1 0 1,-1-1-1,0 1 0,0 0 0,0-1 1,0 1-1,0-1 0,0 0 1,3-1-1,-5 2-140,1 0 1,-1-1-1,0 1 0,1-1 1,-1 1-1,0 0 1,1-1-1,-1 1 0,0-1 1,0 1-1,0-1 1,1 1-1,-1-1 0,0 1 1,0-1-1,0 1 1,0-1-1,0 1 0,0-1 1,0 1-1,0-1 1,0 1-1,0-1 0,0 1 1,0-1-1,0 1 1,-1-1-1,1 1 0,0-1 1,0 1-1,-1-1 1,1 0-1,-18-10 25,16 10-30,0 1 1,0-1-1,-1 0 1,1 1-1,0 0 1,0-1-1,0 1 1,0 0-1,0 0 0,0 0 1,-1 0-1,1 1 1,0-1-1,0 0 1,0 1-1,0 0 1,-4 1-1,5 0 2,0 1 0,-1-1 0,1 1 0,0 0 0,0-1 0,1 1 0,-1 0 0,1 0 0,-1-1 0,1 1 0,0 0 0,0 0 0,0-1 0,0 1 0,1 0 0,-1 0 0,1 3 0,0-2 0,0 0 0,0 0 0,0 0 0,0-1 0,1 1 0,-1 0 0,1 0 0,0-1 0,0 0 0,0 1 0,5 4 0,-7-7 0,1-1 0,0 1 0,-1 0 0,1-1 0,0 1 0,0 0 0,-1-1 0,1 1 0,0-1 0,0 1 0,0-1 0,0 0 0,0 1 0,0-1 0,0 0 0,0 0 0,0 1 0,0-1 0,0 0 0,0 0 0,0 0 0,0 0 0,0 0 0,0 0 0,0-1 0,0 1 0,0 0 0,1-1 0,0 0 0,-1-1 0,0 1 0,1-1 0,-1 1 0,0-1 0,0 1 0,0-1 0,0 1 0,-1-1 0,1 0 0,0 0 0,-1 1 0,1-1 0,0-2 0,5-63 0,-6 58 0,-3-45 0,3 52 0,0 0 0,0 0 0,0 0 0,-1 0 0,1 0 0,-1 0 0,0 0 0,1 1 0,-1-1 0,0 0 0,0 0 0,0 1 0,0-1 0,0 1 0,-1-1 0,1 1 0,0-1 0,-1 1 0,1 0 0,-1-1 0,1 1 0,-4-2 0,4 3 0,1 0 0,0 0 0,-1 0 0,1 0 0,0 1 0,-1-1 0,1 0 0,0 0 0,-1 0 0,1 0 0,0 0 0,-1 0 0,1 0 0,0 1 0,-1-1 0,1 0 0,0 0 0,0 0 0,-1 1 0,1-1 0,0 0 0,0 0 0,0 1 0,-1-1 0,1 0 0,0 1 0,0-1 0,0 0 0,0 0 0,0 1 0,-1-1 0,1 0 0,0 1 0,0-1 0,0 0 0,0 1 0,0-1 0,0 0 0,0 1 0,0 0 0,0 18 0,0-16 0,2 40 0,11 62 0,-47-171 0,34 66 0,0 0 0,0 0 1,0 0-1,0 0 0,0-1 0,0 1 1,0 0-1,0 0 0,0 0 0,0 0 1,1 0-1,-1-1 0,0 1 0,0 0 1,0 0-1,0 0 0,0 0 0,0 0 0,0-1 1,0 1-1,0 0 0,0 0 0,1 0 1,-1 0-1,0 0 0,0 0 0,0 0 1,0 0-1,0 0 0,0-1 0,1 1 1,-1 0-1,0 0 0,0 0 0,0 0 0,0 0 1,0 0-1,1 0 0,-1 0 0,0 0 1,0 0-1,0 0 0,0 0 0,0 0 1,1 0-1,-1 0 0,0 0 0,0 0 0,0 0 1,0 1-1,0-1 0,1 0 0,-1 0 1,0 0-1,0 0 0,0 0 0,0 0 1,0 0-1,0 0 0,0 0 0,1 1 1,-1-1-1,10 4-74,12 16-1317,0 5-3943,-20-23 4586,21 27-10426</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237"/>
    </inkml:context>
    <inkml:brush xml:id="br0">
      <inkml:brushProperty name="width" value="0.025" units="cm"/>
      <inkml:brushProperty name="height" value="0.025" units="cm"/>
    </inkml:brush>
  </inkml:definitions>
  <inkml:trace contextRef="#ctx0" brushRef="#br0">11 1 15407,'0'0'9641,"1"51"-8104,-5-21-640,-1 1-256,2 1-353,3 0-256,0-2-865,5-3-1281,2-7-96,-1-6 512,-1-3-576,-5-5-1185</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593"/>
    </inkml:context>
    <inkml:brush xml:id="br0">
      <inkml:brushProperty name="width" value="0.025" units="cm"/>
      <inkml:brushProperty name="height" value="0.025" units="cm"/>
    </inkml:brush>
  </inkml:definitions>
  <inkml:trace contextRef="#ctx0" brushRef="#br0">0 373 7944,'0'0'19602,"81"23"-18737,-28-33-481,6-4-224,-2-2-128,-6-2-672,-10 2-1666,-15 2-1026,-14 1-511,-12-3-1346,-2 2-5061</inkml:trace>
  <inkml:trace contextRef="#ctx0" brushRef="#br0" timeOffset="1">57 75 15054,'0'0'9994,"63"-49"-9162,-28 37-671,3 3-193,-2 4-1890,-6 5-3107,-5 0-3555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920"/>
    </inkml:context>
    <inkml:brush xml:id="br0">
      <inkml:brushProperty name="width" value="0.025" units="cm"/>
      <inkml:brushProperty name="height" value="0.025" units="cm"/>
    </inkml:brush>
  </inkml:definitions>
  <inkml:trace contextRef="#ctx0" brushRef="#br0">17 0 20147,'0'0'4709,"-6"56"-2948,3-29-800,-3 0-384,4 4-449,2-3-128,0-2-1281,0-7-1538,0-3-672,0-6 352</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7.295"/>
    </inkml:context>
    <inkml:brush xml:id="br0">
      <inkml:brushProperty name="width" value="0.025" units="cm"/>
      <inkml:brushProperty name="height" value="0.025" units="cm"/>
    </inkml:brush>
  </inkml:definitions>
  <inkml:trace contextRef="#ctx0" brushRef="#br0">95 86 13100,'0'0'3225,"4"-8"-262,-2 3-2585,1 0 1,0 0 0,1 0 0,-1 1-1,1-1 1,0 1 0,0 0 0,0 0 0,0 0-1,1 1 1,-1 0 0,1 0 0,0 0-1,0 0 1,0 1 0,1-1 0,-1 1-1,1 1 1,-1-1 0,11-1 0,-7 2-59,0-1 1,0 1-1,0 1 1,0 0 0,0 0-1,0 1 1,13 2-1,-20-3-287,0 1-1,-1-1 0,1 1 0,0-1 0,-1 1 1,1 0-1,0 0 0,-1 0 0,1 0 0,-1 0 1,0 0-1,1 0 0,-1 0 0,0 1 1,1-1-1,-1 0 0,0 1 0,0-1 0,0 1 1,0-1-1,-1 1 0,1-1 0,0 1 0,-1 0 1,1 0-1,-1-1 0,1 1 0,-1 0 1,0 0-1,0-1 0,0 1 0,0 0 0,0 0 1,0-1-1,0 1 0,-1 0 0,1 0 0,0-1 1,-1 1-1,0 0 0,1-1 0,-1 1 1,0 0-1,0-1 0,-2 3 0,-19 21 931,11-12-755,11-13-264,1 1 0,0-1 1,-1 1-1,1-1 0,0 1 0,-1-1 0,1 1 1,0-1-1,0 0 0,-1 0 0,1 1 0,0-1 1,0 0-1,0 0 0,-1 0 0,1 0 0,0 0 1,0 0-1,0 0 0,-1 0 0,1 0 0,0 0 1,0 0-1,1-1 0,0 1-74,1 0 0,0 1 1,-1-1-1,1 0 0,-1 1 0,1 0 0,-1-1 0,1 1 1,-1 0-1,1 0 0,-1 1 0,0-1 0,1 0 1,-1 1-1,0-1 0,0 1 0,0 0 0,0 0 0,0 0 1,-1 0-1,1 0 0,-1 0 0,1 0 0,-1 1 0,0-1 1,0 0-1,1 1 0,-2-1 0,1 1 0,0-1 1,-1 1-1,1-1 0,0 6 0,-1-5 175,0 0 0,0 0 0,-1 0-1,1 0 1,-1 1 0,1-1 0,-1 0-1,0-1 1,0 1 0,0 0 0,-1 0 0,1 0-1,-1-1 1,1 1 0,-1 0 0,0-1 0,0 0-1,0 1 1,-3 1 0,-7 5 262,0 0 0,-1-1 0,0-1 1,0 0-1,0-1 0,-1-1 0,0 0 0,0 0 0,-1-2 0,1 1 0,-1-2 0,1 0 1,-1-1-1,0 0 0,0-2 0,-16-1 0,28 2-490,-1-1 0,1 0 0,-1 1 1,1-1-1,0-1 0,0 1 0,-1 0 0,1-1 0,0 0 1,0 1-1,0-1 0,1 0 0,-1-1 0,0 1 0,1 0 1,-1-1-1,1 1 0,0-1 0,0 0 0,0 0 0,0 0 1,0 0-1,-1-4 0,0-2-1098,0-1-1,0 1 1,1-1 0,1 0 0,-1 1 0,1-20-1,1-18-9608</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1.521"/>
    </inkml:context>
    <inkml:brush xml:id="br0">
      <inkml:brushProperty name="width" value="0.025" units="cm"/>
      <inkml:brushProperty name="height" value="0.025" units="cm"/>
    </inkml:brush>
  </inkml:definitions>
  <inkml:trace contextRef="#ctx0" brushRef="#br0">0 192 15791,'2'9'1543,"2"18"-246,1 0 0,2-1 0,1 1 1,1-2-1,13 27 0,-19-43-1139,1 0 1,1-1-1,0 0 0,0 0 0,0 0 1,1-1-1,0 0 0,1 0 1,-1 0-1,1-1 0,1 0 0,-1 0 1,1-1-1,0 0 0,0 0 1,1-1-1,-1 0 0,1 0 0,13 3 1,-19-7-85,0 0 0,0 0 0,0 0 0,0 0 1,0-1-1,0 1 0,0-1 0,0 1 0,0-1 0,-1 0 1,1 0-1,0-1 0,0 1 0,-1-1 0,1 1 0,-1-1 1,1 0-1,-1 0 0,0 0 0,1 0 0,-1 0 0,0 0 1,-1-1-1,1 1 0,0-1 0,-1 1 0,1-1 0,0-3 1,7-11 468,-2 0 0,0-1 0,6-26 0,-6 21-382,9-28-321,-2 0 0,-2-2 0,-2 1-1,4-93 1,-26 150-7623,-1 10-993</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7.806"/>
    </inkml:context>
    <inkml:brush xml:id="br0">
      <inkml:brushProperty name="width" value="0.025" units="cm"/>
      <inkml:brushProperty name="height" value="0.025" units="cm"/>
    </inkml:brush>
  </inkml:definitions>
  <inkml:trace contextRef="#ctx0" brushRef="#br0">101 1 17713,'0'0'11226,"-4"13"-10297,-24 60 13,11-34-290,3 1 1,-17 71-1,29-108-652,3 14 0,13-48-107,-14 26-4,0 4 76,0 1 0,1-1-1,-1 1 1,0-1 0,0 0 0,0 1 0,1-1 0,-1 0 0,0 1 0,0-1 0,0 0 0,0 1 0,0-1 0,0 1 0,-1-1 0,1 0 0,0 1 0,0-1 0,0 0-1,0 1 1,-1-1 0,1 1 0,0-1 0,-1 1 0,1-1 0,-1 1 0,1-1 0,0 1 0,-1-1 0,1 1 0,-1-1 0,1 1 0,-1-1 0,1 1 0,-1 0-1,0-1 1,1 1 0,-1 0 0,1 0 0,-1 0 0,0-1 0,1 1 0,-1 0 0,1 0 0,-1 0 0,0 0 0,1 0 0,-1 0 0,0 0 0,1 0 0,-1 0-1,-1 1 1,22 12 286,-7-11-224,0 0 0,-1-1-1,1 0 1,24-3 0,-37 2-29,0 0 1,-1 0-1,1 1 0,0-1 1,-1 0-1,1 0 1,0 0-1,-1 0 0,1-1 1,0 1-1,-1 0 1,1 0-1,0 0 0,-1 0 1,1 0-1,0 0 1,-1 0-1,1-1 0,0 1 1,0 0-1,-1 0 1,1 0-1,0-1 0,0 1 1,-1 0-1,1 0 1,0-1-1,0 1 1,0 0-1,-1 0 0,1-1 1,0 1-1,0 0 1,0-1-1,0 1 0,0 0 1,0-1-1,-1 1 1,1 0-1,0-1 0,0 1 1,0 0-1,0-1 1,0 1-1,0 0 0,1-1 1,-1 1-1,0 0 1,0-1-1,0 1 0,0 0 1,0-1-1,0 1 1,1 0-1,-1 0 0,0-1 1,0 1-1,0 0 1,1-1-1,-1 1 1,0 0-1,0 0 0,1 0 1,-1-1-1,0 1 1,1 0-1,-24-2 602,0 0-1,-36-9 1,109 35-1677,-31-14-816,0-1 1,1-1-1,0 0 0,0-1 1,22 3-1,-27-9-12067</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8.790"/>
    </inkml:context>
    <inkml:brush xml:id="br0">
      <inkml:brushProperty name="width" value="0.025" units="cm"/>
      <inkml:brushProperty name="height" value="0.025" units="cm"/>
    </inkml:brush>
  </inkml:definitions>
  <inkml:trace contextRef="#ctx0" brushRef="#br0">11 56 6758,'0'0'14366,"0"9"-12604,0-4-1856,3 41 3330,-3-45-3131,0 0 0,0 0 0,0 0 0,0 0-1,1 0 1,-1 0 0,0 0 0,1 0 0,-1 0 0,1-1 0,-1 1 0,1 0-1,0 0 1,-1 0 0,1-1 0,0 1 0,-1 0 0,1-1 0,0 1 0,0-1-1,-1 1 1,1-1 0,0 1 0,0-1 0,0 1 0,0-1 0,0 0 0,0 1-1,0-1 1,0 0 0,0 0 0,0 0 0,0 0 0,0 0 0,0 0 0,0 0 0,-1 0-1,1 0 1,0 0 0,0-1 0,0 1 0,0 0 0,0-1 0,0 1 0,0 0-1,1-2 1,4-1-14,-1-1-1,0 0 1,0 0-1,0 0 1,0 0-1,-1-1 1,1 0-1,-1 0 1,-1 0-1,1 0 1,-1-1-1,0 1 1,0-1-1,0 0 1,-1 0-1,0 0 1,0 0-1,0 0 1,0-7-1,-2 12-90,-1 1 0,1-1 0,0 1 0,-1-1 0,1 1 0,0-1 0,-1 1 0,1 0 0,-1-1 0,1 1 0,-1 0 0,1-1 0,-1 1 0,1 0 0,-1-1 0,1 1 0,-1 0 0,1 0 0,-1 0 0,1 0 0,-1 0 0,1-1 0,-1 1 0,0 0 0,1 0 0,-1 0 0,1 0 0,-1 1 0,0-1 0,1 0 0,-1 0 0,1 0 0,-1 1 0,-21 4 0,15-1 0,1 1 0,-1 0 0,1 0 0,0 1 0,1-1 0,0 1 0,-1 0 0,2 1 0,-1-1 0,1 1 0,0 0 0,0 0 0,1 0 0,0 1 0,1-1 0,-3 10 0,5-17 0,0 1 0,0-1 0,0 0 0,1 0 0,-1 1 0,0-1 0,0 0 0,0 0 0,0 1 0,1-1 0,-1 0 0,0 0 0,0 0 0,0 1 0,1-1 0,-1 0 0,0 0 0,0 0 0,1 0 0,-1 1 0,0-1 0,1 0 0,-1 0 0,0 0 0,0 0 0,1 0 0,-1 0 0,0 0 0,1 0 0,-1 0 0,0 0 0,1 0 0,-1 0 0,0 0 0,0 0 0,1 0 0,-1-1 0,0 1 0,1 0 0,-1 0 0,0 0 0,0 0 0,1 0 0,-1-1 0,0 1 0,0 0 0,0 0 0,1 0 0,-1-1 0,0 1 0,0 0 0,0 0 0,0-1 0,1 1 0,-1 0 0,6-6 0,1 0 0,-1 0 0,0 0 0,-1-1 0,1 0 0,-1 0 0,-1 0 0,1-1 0,-1 0 0,-1 1 0,1-1 0,-1-1 0,-1 1 0,1 0 0,-2-1 0,2-10 0,-5 15 32,-4 11 0,-3 7-352,9-13 12,-2 7-391,2-2-7087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9.488"/>
    </inkml:context>
    <inkml:brush xml:id="br0">
      <inkml:brushProperty name="width" value="0.025" units="cm"/>
      <inkml:brushProperty name="height" value="0.025" units="cm"/>
    </inkml:brush>
  </inkml:definitions>
  <inkml:trace contextRef="#ctx0" brushRef="#br0">37 33 11050,'0'0'21002,"-4"9"-20485,2-1-446,1-6-60,0 0 0,0 0 0,0 0 0,0 1-1,1-1 1,-1 0 0,1 0 0,0 1-1,-1-1 1,1 4 0,1-5-11,-1 0 0,1 0 1,0 0-1,-1 0 0,1-1 0,0 1 1,-1 0-1,1 0 0,0 0 1,0-1-1,0 1 0,0 0 0,0-1 1,0 1-1,0-1 0,0 1 0,0-1 1,0 1-1,0-1 0,0 0 0,0 0 1,0 1-1,0-1 0,0 0 0,0 0 1,0 0-1,0 0 0,1 0 1,-1 0-1,2-1 0,0 1 0,1-1 0,0 0 0,-1 1 0,1-1 0,-1-1 0,0 1 0,1 0 0,-1-1 0,0 0 0,0 1 0,0-1 0,0-1 0,0 1 0,0 0 0,-1-1 0,1 1 0,-1-1 0,1 0 0,-1 0 0,0 0 0,0 0 0,0 0 0,-1 0 0,1 0 0,-1-1 0,0 1 0,0-1 0,0 1 0,0-1 0,0-4 0,-1 7 0,0 1 0,0-1 0,0 1 0,0-1 0,0 1 0,0-1 0,0 1 0,0-1 0,-1 1 0,1-1 0,0 1 0,0-1 0,0 1 0,-1-1 0,1 1 0,0 0 0,0-1 0,-1 1 0,1-1 0,0 1 0,-1 0 0,1-1 0,-1 1 0,1 0 0,0-1 0,-1 1 0,1 0 0,-1 0 0,1 0 0,-1-1 0,1 1 0,-1 0 0,-21 2 0,-18 19 0,35-17 0,-1 1 0,1 0 0,0 0 0,1 1 0,0-1 0,-1 1 0,2 0 0,-1 0 0,1 1 0,0-1 0,0 1 0,0-1 0,1 1 0,-2 12 0,4-18 0,0-1 0,0 0 0,1 1 0,-1-1 0,0 1 0,0-1 0,1 0 0,-1 1 0,0-1 0,1 0 0,-1 1 0,0-1 0,1 0 0,-1 0 0,0 1 0,1-1 0,-1 0 0,0 0 0,1 0 0,-1 1 0,1-1 0,-1 0 0,1 0 0,-1 0 0,1 0 0,-1 0 0,0 0 0,1 0 0,-1 0 0,1 0 0,-1 0 0,1 0 0,-1 0 0,1 0 0,-1 0 0,0-1 0,1 1 0,0 0 0,19-6 0,-14 3 0,0 0 0,-1 0 0,1 0 0,-1 0 0,0-1 0,0 0 0,0 0 0,-1 0 0,1-1 0,-1 1 0,0-1 0,0 0 0,-1-1 0,1 1 0,-1 0 0,0-1 0,-1 0 0,1 0 0,-1 0 0,-1 0 0,1 0 0,0-6 0,-2 11 0,0 1 0,0-1 0,0 1 0,0-1 0,0 1 0,0 0 0,0-1 0,0 1 0,0-1 0,0 1 0,-1 0 0,1-1 0,0 1 0,0-1 0,0 1 0,-1 0 0,1-1 0,0 1 0,0 0 0,-1-1 0,1 1 0,0 0 0,-1 0 0,1-1 0,0 1 0,-1 0 0,1 0 0,-1 0 0,1-1 0,0 1 0,-1 0 0,1 0 0,-1 0 0,1 0 0,0 0 0,-1 0 0,1 0 0,-1 0 0,1 0 0,-1 0 0,1 0 0,0 0 0,-1 0 0,1 0 0,-1 0 0,1 0 0,-1 1 0,1-1 0,0 0 0,-1 0 0,1 0 0,0 1 0,-1-1 0,1 1 0,-2-1 0,1 1 0,-1 0 0,1-1 0,0 1 0,0 0 0,-1 0 0,1 0 0,0 0 0,0 0 0,0 0 0,0 1 0,0-1 0,0 0 0,1 0 0,-2 3 0,0 21-1802,7-12-3000,8-12-5794</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25.413"/>
    </inkml:context>
    <inkml:brush xml:id="br0">
      <inkml:brushProperty name="width" value="0.025" units="cm"/>
      <inkml:brushProperty name="height" value="0.025" units="cm"/>
    </inkml:brush>
  </inkml:definitions>
  <inkml:trace contextRef="#ctx0" brushRef="#br0">11 78 5093,'-1'-3'1021,"-1"1"1,1-1 0,0 0-1,-1 0 1,1 0 0,1 0-1,-1-1 1,0 1 0,1 0-1,0 0 1,0-6 0,0 8-725,0-1 0,0 0 0,1 0 1,-1 1-1,0-1 0,1 1 0,0-1 1,-1 0-1,1 1 0,0-1 1,0 1-1,0 0 0,0-1 0,0 1 1,0 0-1,3-3 0,-2 3-225,0 0-1,1 0 1,-1 0-1,0 0 1,0 0-1,1 1 1,-1-1-1,1 1 1,-1 0-1,1-1 1,-1 1-1,0 0 1,1 1-1,-1-1 1,1 0-1,-1 1 1,1-1-1,-1 1 1,0 0-1,1-1 1,-1 1-1,0 1 1,0-1-1,0 0 1,0 0-1,0 1 1,0-1-1,0 1 1,3 3-1,28 27 193,-2 1 0,-1 1-1,31 48 1,29 33-107,48 36 1213,-76-89-622,-4 2 0,-2 4 0,79 124 0,-60-49-518,43 71 1248,-100-182-967,20 48 1,-29-55-3329,-15-52-3311,-7-8-4394</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26.280"/>
    </inkml:context>
    <inkml:brush xml:id="br0">
      <inkml:brushProperty name="width" value="0.025" units="cm"/>
      <inkml:brushProperty name="height" value="0.025" units="cm"/>
    </inkml:brush>
  </inkml:definitions>
  <inkml:trace contextRef="#ctx0" brushRef="#br0">22 1 10570,'0'0'8552,"-4"10"-7580,-1 8-500,1-1 0,0 1 0,2 0 0,0 0 0,1 0 1,1 1-1,1-1 0,4 25 0,3 19 549,4 1-1,2-2 1,3 0-1,3-1 1,36 78-1,31 53-127,-49-101-189,61 104 0,-94-186-704,0 0 0,1-1 0,0 0 0,0 0 0,1 0 0,0 0 0,0-1 0,0 0 0,10 5 0,2 0 0,1-2 0,32 12 0,-19-9 0,-24-8 0,1 1 0,-1 0 0,0 0 0,0 0 0,-1 1 0,0 1 0,0-1 0,10 12 0,1 4 0,26 42 0,-23-32 0,-18-28 0,-1 1 0,1-1 0,-1-1 0,1 1 0,0-1 0,0 1 0,1-1 0,-1 0 0,1-1 0,0 1 0,-1-1 0,1 0 0,0 0 0,0 0 0,0-1 0,1 0 0,-1 0 0,0 0 0,11 0 0,24 5 0,-28-1 338,-11-5-376,-1 0 1,0 0-1,1 0 1,-1 0-1,0 0 1,0 0-1,1 1 1,-1-1-1,0 0 0,1 0 1,-1 0-1,0 0 1,0 0-1,1 1 1,-1-1-1,0 0 1,0 0-1,0 1 1,1-1-1,-1 0 1,0 0-1,0 1 1,0-1-1,0 0 1,0 0-1,1 1 1,-1-1-1,0 0 1,0 0-1,0 1 1,0-1-1,0 0 1,0 1-1,0-1 1,0 0-1,0 1 1,0-1-1,0 0 0,0 0 1,0 1-1,0-1 1,-1 0-1,1 1 1,0-1-1</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0.468"/>
    </inkml:context>
    <inkml:brush xml:id="br0">
      <inkml:brushProperty name="width" value="0.025" units="cm"/>
      <inkml:brushProperty name="height" value="0.025" units="cm"/>
    </inkml:brush>
  </inkml:definitions>
  <inkml:trace contextRef="#ctx0" brushRef="#br0">29 30 6790,'-16'-17'3558,"4"5"5192,22 35-4893,69 117 670,129 266-2829,-191-365-1352,-3 1 1,17 76-1,-27-94-293,0 1 0,-2 0 0,-1 0-1,-1 0 1,-1 0 0,-5 34 0,-24 29 1255,41-117-2858,9-30-9872,-17 29 1433</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0.966"/>
    </inkml:context>
    <inkml:brush xml:id="br0">
      <inkml:brushProperty name="width" value="0.025" units="cm"/>
      <inkml:brushProperty name="height" value="0.025" units="cm"/>
    </inkml:brush>
  </inkml:definitions>
  <inkml:trace contextRef="#ctx0" brushRef="#br0">29 1 10762,'0'0'15353,"-5"11"-14119,0-1-899,1 1 1,1 0 0,0 0 0,0 0-1,1 0 1,0 0 0,1 1 0,0-1 0,2 22-1,9 56 285,29 117-1,-31-175-516,1 0-1,2-1 1,1-1 0,2 0 0,1-1-1,1 0 1,27 36 0,27 18-103,3-3 0,96 80 0,-149-147-96,-19-11 82,-1-1 0,0 0 0,1 0-1,-1 0 1,0 0 0,1 0 0,-1 0 0,1 0-1,-1 0 1,0 0 0,1 0 0,-1 0 0,0 0-1,1-1 1,-1 1 0,0 0 0,1 0 0,-1 0 0,0 0-1,1-1 1,-1 1 0,0 0 0,1 0 0,-1 0-1,0-1 1,0 1 0,1 0 0,-1-1 0,0 1-1,0-1 1,2-3-339,-1 0 0,-1 0-1,1 0 1,0 0 0,-1 0 0,0 0-1,-1-6 1,1 1-492,0-29-6479</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2.281"/>
    </inkml:context>
    <inkml:brush xml:id="br0">
      <inkml:brushProperty name="width" value="0.025" units="cm"/>
      <inkml:brushProperty name="height" value="0.025" units="cm"/>
    </inkml:brush>
  </inkml:definitions>
  <inkml:trace contextRef="#ctx0" brushRef="#br0">6 71 14189,'0'0'14030,"9"7"-13059,-7-6-946,0 1 44,0 0 0,0 0 0,0 0 0,1 0 0,-1-1-1,0 1 1,1-1 0,-1 0 0,1 0 0,0 0 0,-1 0-1,1 0 1,0 0 0,0-1 0,0 1 0,-1-1 0,1 0-1,0 0 1,0 0 0,0 0 0,0 0 0,0-1 0,-1 1-1,1-1 1,0 0 0,0 0 0,-1 0 0,1 0 0,-1 0-1,1-1 1,-1 1 0,1-1 0,-1 1 0,3-3 0,-1 1-7,-1-1 1,1 1 0,-1-1 0,0 0 0,0 0 0,0 0 0,0 0-1,-1 0 1,0-1 0,3-6 0,-5 10-48,1 0 0,-1 0 0,0 0 0,0 0 1,1 0-1,-1 0 0,0 0 0,0 0 0,0 0 0,0 0 0,-1 0 0,1 0 1,0 0-1,0 0 0,-1 0 0,1 0 0,0 0 0,-1 0 0,1 0 0,-2-1 1,1 0-9,0 1 0,-1 1 1,1-1-1,0 0 1,-1 0-1,1 0 0,-1 1 1,1-1-1,-1 1 1,1-1-1,-1 1 1,1-1-1,-1 1 0,0 0 1,1 0-1,-1 0 1,-2 0-1,-1 0-7,0 0 0,0 0 0,1 1 0,-1 0 0,1 0 0,-1 0 0,0 0 0,1 1 0,0-1 0,-1 1 0,1 0 0,0 1 0,0-1 0,0 1 0,0 0 0,1 0 0,-1 0 0,1 0 0,-1 0 0,1 1 0,0 0 0,1-1 0,-1 1 0,0 0 0,1 0 0,0 1 0,0-1 0,1 0 0,-1 1 0,1-1 0,0 1 0,0 0 0,-1 7 0,2-11-17,0 0 1,0 0-1,0 0 1,0 0-1,1 0 0,-1 0 1,0 0-1,0 0 0,1 0 1,-1 0-1,0 0 1,1 0-1,-1-1 0,1 1 1,-1 0-1,1 0 0,0 0 1,-1-1-1,1 1 1,0 0-1,-1-1 0,1 1 1,0 0-1,0-1 1,0 1-1,0-1 0,-1 1 1,1-1-1,0 0 0,2 1 1,32 1-3174,-1-6-3803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8.360"/>
    </inkml:context>
    <inkml:brush xml:id="br0">
      <inkml:brushProperty name="width" value="0.025" units="cm"/>
      <inkml:brushProperty name="height" value="0.025" units="cm"/>
    </inkml:brush>
  </inkml:definitions>
  <inkml:trace contextRef="#ctx0" brushRef="#br0">0 0 17264,'0'0'3390,"9"7"-1799,173 114 1896,-124-87-3167,-1 3 0,62 53 1,-103-76-131,-1 1 0,0 0 1,-1 1-1,-1 1 0,0 0 1,-2 0-1,0 1 0,-1 1 1,0 0-1,-2 0 0,9 29 1,-5 5 1241,8 88 0,-11-69-2376,2-2-3443</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8.973"/>
    </inkml:context>
    <inkml:brush xml:id="br0">
      <inkml:brushProperty name="width" value="0.025" units="cm"/>
      <inkml:brushProperty name="height" value="0.025" units="cm"/>
    </inkml:brush>
  </inkml:definitions>
  <inkml:trace contextRef="#ctx0" brushRef="#br0">0 1 9289,'0'0'12022,"4"8"-10538,86 182 3910,-50-99-3926,83 139 0,-106-204-1305,1 0-1,1-2 1,1 0-1,1-1 1,2-2 0,0 0-1,0-1 1,2-1-1,42 24 1,73 24 170,-65-44-1188,-61-20-233,-1 0 0,1-1 0,18 0 0,-21-3-3530,-3 0-2434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2.519"/>
    </inkml:context>
    <inkml:brush xml:id="br0">
      <inkml:brushProperty name="width" value="0.025" units="cm"/>
      <inkml:brushProperty name="height" value="0.025" units="cm"/>
    </inkml:brush>
  </inkml:definitions>
  <inkml:trace contextRef="#ctx0" brushRef="#br0">1 51 12043,'0'0'10378,"56"-33"-10442,-3 29 64,12 3-1313,14-2-1762,15-1-2915,7-2-4259</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5.183"/>
    </inkml:context>
    <inkml:brush xml:id="br0">
      <inkml:brushProperty name="width" value="0.025" units="cm"/>
      <inkml:brushProperty name="height" value="0.025" units="cm"/>
    </inkml:brush>
  </inkml:definitions>
  <inkml:trace contextRef="#ctx0" brushRef="#br0">1 1 17617,'0'0'2359,"9"6"-699,25 14 539,62 26 0,31 17-328,-112-54-1792,-1 1 0,0 0 1,0 1-1,-1 0 0,-1 1 0,16 18 0,-17-13 73,0 0 0,0 1 1,-2 0-1,0 0 0,-1 1 1,-1 0-1,-1 0 0,0 1 0,-2 0 1,4 27-1,-2 23 1016,-5 117 0,-3-91-871,1-40-5952,1-43-198,1-40 513,0-9-4846</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5.540"/>
    </inkml:context>
    <inkml:brush xml:id="br0">
      <inkml:brushProperty name="width" value="0.025" units="cm"/>
      <inkml:brushProperty name="height" value="0.025" units="cm"/>
    </inkml:brush>
  </inkml:definitions>
  <inkml:trace contextRef="#ctx0" brushRef="#br0">0 0 10025,'0'0'12743,"2"10"-10714,21 157 301,-7-48 490,42 166 0,-51-262-2820,1 0 0,1 0 0,1-1 0,0 0 0,2-1 0,1 0 0,1-1 0,24 29 0,-27-38 0,-1 0 0,2-1 0,0-1 0,0 1 0,0-2 0,1 0 0,0 0 0,1-2 0,0 1 0,0-2 0,0 0 0,1 0 0,-1-1 0,28 3 0,81-4-4994,-82-3 1575</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3.748"/>
    </inkml:context>
    <inkml:brush xml:id="br0">
      <inkml:brushProperty name="width" value="0.025" units="cm"/>
      <inkml:brushProperty name="height" value="0.025" units="cm"/>
    </inkml:brush>
  </inkml:definitions>
  <inkml:trace contextRef="#ctx0" brushRef="#br0">0 0 14510,'0'0'7484,"11"9"-5962,9 3-1162,1-2 0,-1 0 1,2-1-1,-1-1 0,1-1 1,0-1-1,40 6 0,1383 173 601,-1280-174-862,441 35-76,-6 45 827,174 127 419,-180-44-29,-574-168-1203,-11-3-30,1 0 0,0 0 0,0-1 0,0-1 0,0 0 0,0 0 0,0-1 0,0 0 0,12-2 0,-23 1-319,0-1 1,0 0-1,0 0 1,0 0 0,0 0-1,-1 1 1,1-1-1,-1 0 1,1 1 0,-1-1-1,-3-1 1,-36-24-5791,-17-6-4116</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4.276"/>
    </inkml:context>
    <inkml:brush xml:id="br0">
      <inkml:brushProperty name="width" value="0.025" units="cm"/>
      <inkml:brushProperty name="height" value="0.025" units="cm"/>
    </inkml:brush>
  </inkml:definitions>
  <inkml:trace contextRef="#ctx0" brushRef="#br0">1029 0 9353,'0'0'8045,"-9"11"-6604,-4 4-1004,-2-1 0,0 0 0,-1-1 0,0-1 1,-1 0-1,0-1 0,-29 13 0,-542 210 4366,409-170-3195,165-59-1484,-37 15 128,49-20-244,0 1 0,-1 0 0,1 0 0,1 0 0,-1 1-1,0-1 1,0 0 0,0 1 0,1-1 0,-1 1 0,0-1 0,1 1 0,0 0-1,-1 0 1,1 0 0,0 0 0,-2 4 0,3-6-8,0 1-1,0-1 1,0 1-1,0-1 1,0 1-1,0-1 1,0 1-1,0-1 1,1 1-1,-1 0 1,0-1-1,0 1 1,0-1-1,1 0 1,-1 1-1,0-1 1,1 1-1,-1-1 1,0 1-1,1-1 1,-1 0-1,0 1 1,1-1-1,-1 0 1,1 1-1,-1-1 1,1 0-1,-1 1 1,1-1-1,-1 0 1,2 0-1,11 5 33,1-1 0,0-1 1,0-1-1,0 0 0,25 1 0,-19-2 26,243 16 406,182 16 414,-331-19-2227,209 54 0,-243-44-2569,-18-6-2083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6.384"/>
    </inkml:context>
    <inkml:brush xml:id="br0">
      <inkml:brushProperty name="width" value="0.025" units="cm"/>
      <inkml:brushProperty name="height" value="0.025" units="cm"/>
    </inkml:brush>
  </inkml:definitions>
  <inkml:trace contextRef="#ctx0" brushRef="#br0">0 3 8680,'0'0'11830,"9"-1"-10276,-1 0-1283,1 1 0,-1 0 0,1 0 0,-1 1 0,1 0 0,-1 0 0,0 1 0,1 0 1,-1 1-1,0 0 0,0 0 0,-1 1 0,15 8 0,4 4 4,1 0 0,-2 2-1,0 1 1,-1 1 0,-1 1-1,-1 2 1,-1 0 0,-1 0-1,-1 2 1,-1 1 0,-1 0-1,-2 1 1,0 1 0,-2 0-1,-1 1 1,-2 0 0,0 1-1,-2 0 1,-2 0 0,0 1 0,1 43-1,-5-50-246,1 8 160,-2 45 1,-1-70-224,0 0 0,-1-1 0,0 1 0,0-1 0,0 1 0,-1-1 0,0 0 0,-1 1 0,1-1 0,-1 0 0,0-1 0,-1 1 0,-4 7 0,7-13-107,1 1 0,-1 0 0,1-1 1,-1 1-1,1-1 0,-1 1 0,0 0 0,1-1 1,-1 1-1,0-1 0,0 0 0,1 1 1,-1-1-1,0 0 0,0 1 0,0-1 0,1 0 1,-1 0-1,0 0 0,0 0 0,0 1 1,0-1-1,1 0 0,-1-1 0,0 1 0,0 0 1,0 0-1,0 0 0,1 0 0,-1-1 0,0 1 1,0 0-1,1-1 0,-1 1 0,0 0 1,0-1-1,1 1 0,-1-1 0,0 0 0,1 1 1,-2-2-1,-17-31-9465,8-3-3829</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6.775"/>
    </inkml:context>
    <inkml:brush xml:id="br0">
      <inkml:brushProperty name="width" value="0.025" units="cm"/>
      <inkml:brushProperty name="height" value="0.025" units="cm"/>
    </inkml:brush>
  </inkml:definitions>
  <inkml:trace contextRef="#ctx0" brushRef="#br0">15 1 12332,'0'0'14862,"-2"10"-14457,-5 58 334,3 0-1,3 0 0,3-1 0,2 1 1,4 0-1,20 81 0,-25-135-738,1-1 0,1 0 0,0 0 0,1 0 0,0-1 0,1 0 0,1 0 0,0-1 0,15 18 0,-16-22 0,0-1 0,0 0 0,1 0 0,-1-1 0,1 0 0,1 0 0,-1-1 0,0 0 0,1-1 0,0 0 0,0 0 0,0 0 0,0-1 0,0-1 0,11 1 0,83-1-4827,-59-1 936,-29 0-4431</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286"/>
    </inkml:context>
    <inkml:brush xml:id="br0">
      <inkml:brushProperty name="width" value="0.025" units="cm"/>
      <inkml:brushProperty name="height" value="0.025" units="cm"/>
    </inkml:brush>
  </inkml:definitions>
  <inkml:trace contextRef="#ctx0" brushRef="#br0">31 690 2851,'-11'29'6903,"7"-21"-5131,1 0-1,0 0 0,0 0 1,1 0-1,0 0 1,-1 10-1,15-20 866,2-12-2046,-1 0 0,0-1 0,-1-1 0,-1 0 0,0 0-1,11-25 1,4-3 62,257-512 1733,-260 505-2284,-17 110-161,-12 11 107,-2 0 0,-18 70 0,13-74-44,2 0-1,-4 101 1,14-167-74,1 1 0,0 0-1,0 0 1,0 0 0,0 0 0,-1-1 0,1 1 0,0 0 0,0 0 0,1 0 0,-1 0 0,0-1 0,0 1 0,0 0-1,0 0 1,1 0 0,-1-1 0,0 1 0,1 0 0,-1 0 0,1-1 0,-1 1 0,1 0 0,-1-1 0,1 1-1,-1 0 1,1-1 0,0 1 0,-1-1 0,1 1 0,0-1 0,1 1 0,-1-1-282,0-1 1,-1 0 0,1 0-1,0 0 1,0 0 0,0 0-1,0 0 1,-1 0 0,1 0-1,-1 0 1,1 0 0,-1 0-1,1 0 1,-1 0 0,1 0-1,-1 0 1,0-1 0,0 1-1,1 0 1,-1 0 0,0 0-1,0-3 1,0-26-7107,0-3-5317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627"/>
    </inkml:context>
    <inkml:brush xml:id="br0">
      <inkml:brushProperty name="width" value="0.025" units="cm"/>
      <inkml:brushProperty name="height" value="0.025" units="cm"/>
    </inkml:brush>
  </inkml:definitions>
  <inkml:trace contextRef="#ctx0" brushRef="#br0">0 58 17264,'0'0'11275,"58"-5"-9834,-13-2-576,6-2-641,2 0-128,0 1-672,-9 2-2371,-10-1-2754,-8 1-3876</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958"/>
    </inkml:context>
    <inkml:brush xml:id="br0">
      <inkml:brushProperty name="width" value="0.025" units="cm"/>
      <inkml:brushProperty name="height" value="0.025" units="cm"/>
    </inkml:brush>
  </inkml:definitions>
  <inkml:trace contextRef="#ctx0" brushRef="#br0">47 82 17969,'0'0'4570,"1"10"-2558,-3 63 607,-19 124-1,9-112-2372,-1 94-1,13-177-307,0 0 0,0 1 0,0-1 0,0 0 0,1 1 0,-1-1 0,1 0 0,-1 1 0,1-1 0,0 0 0,0 0 0,0 0 0,0 1 0,0-1 0,0 0-1,2 2 1,-2-4 18,-1 1 0,1-1 0,-1 0-1,1 1 1,0-1 0,-1 0-1,1 0 1,-1 1 0,1-1 0,0 0-1,-1 0 1,1 0 0,-1 0-1,1 0 1,0 0 0,-1 0 0,1 0-1,-1 0 1,1 0 0,0 0-1,-1-1 1,1 1 0,0 0 0,20-17-935,-10 1 253,0 0 0,-2 0 0,1-1 0,-2-1 0,0 1 0,8-31 0,23-114-3014,-38 158 3663,27-180-2237,-5 32 5760,-22 155 1113,0 28-2483,-3 39-1125,-15 84 53,-10 192 1034,27-341-2043,3 28-305,-3-32 278,0 0 0,0 0 0,1 0 0,-1 0 0,0 0 0,1 0 0,-1 0 0,1 0 0,0 0 0,-1-1 0,1 1 0,-1 0 0,1 0 0,0-1 0,0 1 0,0 0 0,-1-1 0,1 1 0,0 0 0,0-1 0,0 1 0,0-1 0,0 0 0,0 1 0,2-1 0,-3 0-108,1 0 0,-1 0 0,1 0 0,-1 0 0,1 0 0,-1 0 0,1 0 0,-1 0 0,1 0 0,0-1 1,-1 1-1,1 0 0,-1 0 0,0-1 0,1 1 0,-1 0 0,1-1 0,-1 1 0,1 0 0,-1-1 0,0 1 0,1-1 0,-1 1 1,0 0-1,1-1 0,-1 1 0,0-1 0,0 1 0,0-1 0,1 1 0,-1-1 0,0 0 0,0 1 0,0-1 0,0 1 1,0-1-1,0 0 0,1-1-501,4-22-6988</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8.425"/>
    </inkml:context>
    <inkml:brush xml:id="br0">
      <inkml:brushProperty name="width" value="0.025" units="cm"/>
      <inkml:brushProperty name="height" value="0.025" units="cm"/>
    </inkml:brush>
  </inkml:definitions>
  <inkml:trace contextRef="#ctx0" brushRef="#br0">49 98 11563,'0'0'4858,"-2"10"-3278,0-2-1621,0-3 226,1 0-1,0 0 0,0 1 1,0-1-1,0 1 1,1-1-1,1 9 0,-1-13-82,0 1-1,1 0 0,-1-1 1,1 1-1,0-1 0,-1 1 1,1-1-1,0 1 0,0-1 1,0 0-1,0 1 0,0-1 1,0 0-1,1 0 0,-1 0 1,0 0-1,1 0 0,-1 0 1,0 0-1,1 0 0,-1 0 1,1-1-1,0 1 0,-1-1 1,1 1-1,-1-1 0,1 0 0,0 1 1,-1-1-1,1 0 0,0 0 1,-1 0-1,1 0 0,2-1 1,0 0 211,1 0 0,-1 0 1,0 0-1,0-1 0,0 0 1,0 0-1,0 0 0,0 0 1,0-1-1,0 1 0,-1-1 1,1 0-1,-1 0 0,0 0 1,0-1-1,0 1 0,0-1 1,-1 1-1,3-6 0,5-7 227,-1 0-1,0-1 0,8-22 1,-9 1 289,-8 37-819,0 0 0,0 1 0,0-1 0,0 0 0,0 1 0,0-1 0,0 0 0,-1 1 0,1-1 0,0 1 0,-1-1 0,1 0 0,0 1 0,-1-1 0,1 1 0,0-1 0,-1 1 0,1-1 0,-1 1 0,1-1 0,-1 1 1,1 0-1,-1-1 0,1 1 0,-1 0 0,0-1 0,1 1 0,-1 0 0,0 0 0,1-1 0,-1 1 0,1 0 0,-1 0 0,0 0 0,1 0 0,-1 0 0,0 0 0,1 0 0,-1 0 0,0 0 0,1 0 0,-1 0 1,0 1-1,1-1 0,-1 0 0,0 0 0,1 1 0,-1-1 0,1 0 0,-1 1 0,1-1 0,-2 1 0,-6 3-10,0 1 0,1 0 0,-1 0 0,1 1 0,0 0 0,0 0 0,1 0 0,0 1 0,-9 12 0,-44 72 0,52-80 0,1 1 0,0-1 0,1 1 0,0-1 0,1 2 0,1-1 0,-1 0 0,2 1 0,-2 23 0,4-34 3,0-1 1,0 0-1,0 0 1,0 1-1,0-1 1,1 0-1,-1 0 1,0 1-1,1-1 1,-1 0-1,1 0 0,0 0 1,-1 0-1,1 1 1,0-1-1,-1 0 1,1 0-1,0-1 1,0 1-1,0 0 1,0 0-1,0 0 1,0-1-1,0 1 0,0 0 1,1-1-1,1 2 1,1-1 7,0 0-1,0-1 1,0 1 0,0-1 0,0 1-1,0-1 1,0 0 0,8-2 0,1 0-173,0-1 1,0 0 0,-1-1-1,0-1 1,13-5 0,24-21-5119,-1-6-6411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2.891"/>
    </inkml:context>
    <inkml:brush xml:id="br0">
      <inkml:brushProperty name="width" value="0.025" units="cm"/>
      <inkml:brushProperty name="height" value="0.025" units="cm"/>
    </inkml:brush>
  </inkml:definitions>
  <inkml:trace contextRef="#ctx0" brushRef="#br0">0 50 9353,'0'0'10415,"10"8"-7660,4 5-2628,-7-6-86,0 0 1,1 0-1,-1 0 1,2-1 0,-1 0-1,1 0 1,0-1-1,0-1 1,0 1-1,1-1 1,0-1-1,12 4 1,2-6-285,-1-1-1,1-1 1,-1 0 0,0-2-1,44-11 1,109-45-3269,-121 38-1121,102-25 0,-158 46 4661,1 0 0,0 0 0,0 0-1,0 0 1,0 0 0,0 0-1,0 0 1,0 0 0,0 0-1,0 1 1,0-1 0,0 0-1,0 0 1,0 0 0,0 0-1,0 0 1,0 0 0,0 0-1,0 0 1,0 0 0,0 1-1,0-1 1,0 0 0,0 0-1,0 0 1,0 0 0,0 0-1,0 0 1,0 0 0,0 0 0,0 1-1,0-1 1,0 0 0,0 0-1,0 0 1,0 0 0,0 0-1,0 0 1,0 0 0,0 0-1,0 0 1,1 0 0,-1 0-1,0 0 1,0 1 0,0-1-1,0 0 1,0 0 0,0 0-1,0 0 1,0 0 0,0 0-1,1 0 1,-1 0 0,0 0-1,0 0 1,0 0 0,0 0 0,0 0-1,0 0 1,0 0 0,0 0-1,1 0 1,-1 0 0,0 0-1,-8 8 1141,-62 32-1120,23-18-7238</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8.907"/>
    </inkml:context>
    <inkml:brush xml:id="br0">
      <inkml:brushProperty name="width" value="0.025" units="cm"/>
      <inkml:brushProperty name="height" value="0.025" units="cm"/>
    </inkml:brush>
  </inkml:definitions>
  <inkml:trace contextRef="#ctx0" brushRef="#br0">1 1 14894,'0'0'13773,"3"88"-13549,-3-29 161,3 10-257,6 6-96,0-5-96,3-7-737,0-10-1185,-2-11-1281,-4-18-288,-3-14-1218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263"/>
    </inkml:context>
    <inkml:brush xml:id="br0">
      <inkml:brushProperty name="width" value="0.025" units="cm"/>
      <inkml:brushProperty name="height" value="0.025" units="cm"/>
    </inkml:brush>
  </inkml:definitions>
  <inkml:trace contextRef="#ctx0" brushRef="#br0">22 291 4036,'-4'-13'11707,"3"11"-11531,-3-10 1086,1-1 0,0 1 0,0-1-1,0-18 1,2 26-1000,1 0-1,0 1 0,1-1 1,-1 0-1,1 0 0,0 0 1,1 0-1,-1 1 0,1-1 1,-1 1-1,2-1 0,-1 1 1,0-1-1,1 1 0,0 0 1,0 0-1,0 1 0,4-5 1,6-3 16,1 1 0,1 0 0,0 0 0,0 2 0,1 0 0,0 1 0,0 0 0,0 1 0,1 1 0,32-5 0,-10 4-180,0 1-1,1 3 1,68 4-1,-98-2-102,-1 1 0,1 1 1,-1-1-1,0 2 0,0-1 0,1 1 0,-2 1 0,1-1 0,0 2 0,10 6 0,-15-9 4,-1 1 0,0-1 0,0 1 0,0 0-1,0 0 1,-1 1 0,1-1 0,-1 0 0,0 1 0,0 0-1,0-1 1,0 1 0,-1 0 0,1 0 0,-1 0 0,0 0-1,0 0 1,0 0 0,-1 0 0,0 0 0,0 1 0,0-1 0,0 0-1,0 0 1,-1 0 0,-1 5 0,0-1 84,-1-1 1,0 1-1,0-1 1,-1 0-1,0 0 1,0 0-1,0-1 1,-1 1-1,0-1 1,0 0-1,-1 0 1,0-1-1,-9 7 1,-9 6 263,-1-1 0,-29 16 0,25-18-347,0-1 0,0-1 0,-1-1 0,-54 13 0,131-27-5086,-12 2-526,7-2-1339</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605"/>
    </inkml:context>
    <inkml:brush xml:id="br0">
      <inkml:brushProperty name="width" value="0.025" units="cm"/>
      <inkml:brushProperty name="height" value="0.025" units="cm"/>
    </inkml:brush>
  </inkml:definitions>
  <inkml:trace contextRef="#ctx0" brushRef="#br0">10 32 19026,'-1'9'3006,"-2"16"-1062,0-3 225,1 0-1,2 42 1,0-63-2139,0 0-1,0 1 0,0-1 1,1 1-1,-1-1 1,1 0-1,-1 0 1,1 1-1,-1-1 0,1 0 1,0 0-1,-1 0 1,1 1-1,0-1 1,0 0-1,0 0 0,0 0 1,0 0-1,0-1 1,0 1-1,0 0 1,1 0-1,-1-1 0,0 1 1,2 0-1,0 0-9,1 0 0,-1-1 0,1 1 0,-1-1 0,1 0 0,-1 0 0,1 0 0,-1-1 0,8 0-1,-1-2 2,1 0 0,0-1 0,-1 0 0,0 0-1,15-10 1,-4-1 51,-1-2 1,26-26-1,-27 24 249,0 1 0,24-15 0,-43 32-321,1 1 1,-1-1-1,1 1 0,-1 0 1,1-1-1,0 1 0,-1 0 1,1-1-1,0 1 0,-1 0 1,1 0-1,0 0 1,-1 0-1,1-1 0,0 1 1,-1 0-1,1 0 0,0 0 1,-1 1-1,1-1 0,0 0 1,0 0-1,-1 0 0,1 0 1,-1 1-1,1-1 0,0 0 1,-1 1-1,1-1 0,0 0 1,-1 1-1,1-1 0,-1 1 1,1-1-1,-1 1 1,1-1-1,-1 1 0,1-1 1,-1 1-1,0-1 0,1 1 1,-1 0-1,0-1 0,0 1 1,1 0-1,-1-1 0,0 1 1,0 0-1,0-1 0,0 1 1,0 0-1,0-1 0,0 1 1,0 0-1,0-1 0,0 2 1,1 53-4,-1-44 2,0 12 1,-1-13 0,0 1 0,1-1 0,1 1 0,0-1 0,0 1 0,1-1 0,0 0 0,1 0 0,5 14 0,-7-22 0,0-1 0,0 0 0,0 0 0,0 1 0,0-1 0,0 0 0,0 0 0,1 0 0,-1 0 0,1 0 0,-1-1 0,0 1 0,1 0 0,-1-1 0,1 1 0,-1-1 0,1 1 0,0-1 0,-1 1 0,1-1 0,-1 0 0,1 0 0,0 0 0,-1 0 0,1 0 0,0-1 0,-1 1 0,1 0 0,-1-1 0,1 1 0,-1-1 0,1 1 0,-1-1 0,1 0 0,-1 0 0,0 0 0,1 1 0,1-3 0,7-4 0,0 0 0,-1-1 0,16-14 0,-24 20 0,8-7-81,74-78-5262,-72 74 3988,-1 0 0,0 0 0,-1-1 0,-1 0 0,8-19 0,-11 20-6743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996"/>
    </inkml:context>
    <inkml:brush xml:id="br0">
      <inkml:brushProperty name="width" value="0.025" units="cm"/>
      <inkml:brushProperty name="height" value="0.025" units="cm"/>
    </inkml:brush>
  </inkml:definitions>
  <inkml:trace contextRef="#ctx0" brushRef="#br0">73 0 9545,'-3'10'9294,"-33"156"-1994,21-56-4651,-3 193 1,18-301-2628,0 0 0,0 0 0,0 0 0,0 0 0,0 0 0,0 0 0,1 0 0,-1 0 0,1 0 0,-1 0 1,1-1-1,0 1 0,-1 0 0,1 0 0,0-1 0,0 1 0,0 0 0,2 1 0,-2-3-4,0 1 0,0-1 0,0 1 0,0-1 0,0 0 0,0 0 1,0 1-1,0-1 0,0 0 0,0 0 0,0 0 0,0 0 0,0 0 0,0-1 0,0 1 0,0 0 0,0 0 0,0 0 0,0-1 0,0 1 0,0-1 0,0 1 0,1-2 1,6-3 60,0-1 0,0 0 1,-1 0-1,0-1 1,10-12-1,16-20-79,-2-2 0,-2-1 0,-2-1 0,-2-2 0,-2 0 0,28-77 0,-49 109-1211,-7 11-1964,-14 15-6318,15-10 7811,-13 11-11520</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0.340"/>
    </inkml:context>
    <inkml:brush xml:id="br0">
      <inkml:brushProperty name="width" value="0.025" units="cm"/>
      <inkml:brushProperty name="height" value="0.025" units="cm"/>
    </inkml:brush>
  </inkml:definitions>
  <inkml:trace contextRef="#ctx0" brushRef="#br0">2 0 13004,'0'0'5638,"-2"67"-2275,2-37-577,0-5-1088,14-3-769,3-8-801,4-10-961,4-4-3138,0-18-1795,2-14 929</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0.711"/>
    </inkml:context>
    <inkml:brush xml:id="br0">
      <inkml:brushProperty name="width" value="0.025" units="cm"/>
      <inkml:brushProperty name="height" value="0.025" units="cm"/>
    </inkml:brush>
  </inkml:definitions>
  <inkml:trace contextRef="#ctx0" brushRef="#br0">125 0 9673,'0'0'8712,"-2"10"-5268,-32 109 1250,-9 36-1514,34-81-2693,3 1-1,3 78 1,3-138-549,1-54-288,-2-58 113,0 88 293,0 1 0,0 0 0,-1 0 0,0 0 0,-1 0 0,0 0 0,0 0 1,0 0-1,-6-7 0,12 17 4,0 1 1,0-1 0,0 0-1,1 1 1,-1-2 0,1 1-1,-1 0 1,1-1-1,0 1 1,-1-1 0,1 0-1,0-1 1,0 1 0,0 0-1,5-1 1,68 2 661,-64-3-722,1-2 0,0 0 0,0 0 0,-1-1 0,0-1 0,0 0 0,0-1 0,0 0 0,-1-1 0,0 0 0,-1-1 0,0-1 0,0 0 0,0 0 0,-1-1 0,-1 0 0,0-1 0,0 0 0,-1 0 0,8-14 0,-16 25 0,0 0 0,1-1 0,-1 1 0,0 0 0,1-1 0,-1 1 0,0 0 0,0-1 0,1 1 0,-1-1 0,0 1 0,0 0 0,0-1 0,0 1 0,1-1 0,-1 1 0,0-1 0,0 1 0,0-1 0,0 1 0,0 0 0,0-1 0,0 1 0,0-1 0,0 1 0,0-1 0,-1 1 0,1-1 0,0 1 0,0 0 0,0-1 0,0 1 0,-1-1 0,1 0 0,-15 8 0,-20 22 0,15-6 0,1 1 0,-21 34 0,34-47 0,0-1 0,0 1 0,1 0 0,1 0 0,0 1 0,1-1 0,0 1 0,-3 22 0,6-32-40,0 0-1,0 0 1,0 0 0,0 0-1,1 0 1,-1-1 0,1 1-1,-1 0 1,1 0 0,0-1-1,-1 1 1,1 0 0,0-1 0,0 1-1,0-1 1,0 1 0,1-1-1,-1 1 1,0-1 0,0 0-1,1 0 1,-1 1 0,1-1-1,-1 0 1,1 0 0,0-1-1,-1 1 1,1 0 0,0-1-1,0 1 1,-1 0 0,1-1-1,0 0 1,0 0 0,0 1 0,0-1-1,3-1 1,3 2-676,1-1 0,-1-1 0,0 0 0,0 0 0,1-1 0,-1 0 0,12-5 0,27-17-8936</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2.071"/>
    </inkml:context>
    <inkml:brush xml:id="br0">
      <inkml:brushProperty name="width" value="0.025" units="cm"/>
      <inkml:brushProperty name="height" value="0.025" units="cm"/>
    </inkml:brush>
  </inkml:definitions>
  <inkml:trace contextRef="#ctx0" brushRef="#br0">247 461 8200,'0'0'8376,"-10"-9"-6081,-34-26 390,41 32-2299,0 1 0,0 0 0,0 0 0,-1 0 1,1 0-1,0 1 0,-1-1 0,1 1 0,-1 0 0,0 0 0,1 0 0,-1 1 0,0-1 0,0 1 0,1 0 0,-1 0 0,-5 1 0,5 0-195,-1 0 0,1 0 0,0 1 0,0 0 0,0 0 0,0 0 0,1 0 0,-1 0 0,1 1 0,-1 0 0,1 0 0,-5 5 0,-1 2-16,1 1 0,1 0 0,0 0 0,0 0 0,1 1 0,1 0 0,-8 23 0,11-28-145,0-1-1,1 1 1,-1 0 0,1-1 0,1 1 0,-1 0-1,1 0 1,0-1 0,2 14 0,-1-18-28,0 0 1,0 0 0,0 1-1,0-1 1,0 0 0,0 0 0,1 0-1,-1 0 1,1 0 0,-1-1-1,1 1 1,0 0 0,0-1 0,0 1-1,0-1 1,0 1 0,0-1-1,0 0 1,0 0 0,0 0 0,0 0-1,1-1 1,-1 1 0,0 0-1,1-1 1,-1 0 0,1 1 0,-1-1-1,5 0 1,3-1-3,0 0 0,0 0 0,0-1 0,0 0 0,0-1 0,0 0 0,0 0 0,-1-1 0,0-1 0,0 1 0,0-1 0,0-1 0,-1 0 0,0 0 0,0-1 0,0 1 0,12-16 0,-13 14 0,0 0 0,0-1 0,-1 0 0,0 0 0,0-1 0,-1 0 0,0 0 0,-1 0 0,0 0 0,-1 0 0,0-1 0,0 0 0,-1 0 0,-1 0 0,0 0 0,0-16 0,-1 28 0,-1-1 0,1 1 0,0-1 0,0 0 0,-1 1 0,1-1 0,0 0 0,-1 1 0,1-1 0,0 0 0,-1 1 0,1-1 0,-1 0 0,1 0 0,0 1 0,-1-1 0,1 0 0,-1 0 0,1 0 0,-1 0 0,1 0 0,-1 1 0,1-1 0,-1 0 0,1 0 0,-1 0 0,1 0 0,-1 0 0,1-1 0,-1 1 0,1 0 0,-1 0 0,1 0 0,0 0 0,-1 0 0,1-1 0,-1 1 0,1 0 0,-1 0 0,1-1 0,0 1 0,-1 0 0,1-1 0,0 1 0,-1 0 0,1-1 0,0 1 0,-1 0 0,1-1 0,0 1 0,0-1 0,0 1 0,-1-1 0,1 1 0,0-1 0,0 1 0,0-1 0,0 1 0,0-1 0,0 1 0,0 0 0,0-1 0,0 1 0,0-1 0,0 1 0,0-1 0,0 1 0,0-1 0,-20 30 0,10-8 0,6-14 0,16-21 0,-1 2 0,-8 6 0,1 1 0,0 0 0,1 1 0,-1-1 0,1 1 0,0-1 0,0 2 0,5-5 0,-9 10 0,0 0 0,0 1 0,0-1 0,0 0 0,-1 0 0,1 0 0,-1 1 0,1-1 0,-1 0 0,0 0 0,0 1 0,0-1 0,-1 4 0,1-5 0,-1 16 0,-1 0 0,0-1 0,-9 29 0,6-29 0,1 1 0,1 0 0,-2 30 0,5-47 0,0 1 0,0-1 0,0 1 0,0-1 0,0 1 0,0-1 0,0 1 0,0 0 0,0-1 0,0 1 0,1-1 0,-1 1 0,0-1 0,0 1 0,0-1 0,1 1 0,-1-1 0,0 1 0,1-1 0,-1 0 0,0 1 0,1-1 0,-1 1 0,1-1 0,-1 0 0,0 1 0,1-1 0,-1 0 0,1 0 0,-1 1 0,1-1 0,-1 0 0,1 0 0,-1 0 0,1 1 0,1-1 0,23-8 0,23-24 0,-32 16 0,-1-1 0,0 0 0,-1-2 0,-1 1 0,-1-2 0,-1 0 0,0 0 0,-2-1 0,12-34 0,-35 98 0,3 0 0,-12 88 0,23-129 0,-1 0 0,1-1 0,0 1 0,0-1 0,0 1 0,0 0 0,0-1 0,1 1 0,-1 0 0,0-1 0,1 1 0,-1-1 0,1 1 0,-1-1 0,1 1 0,0-1 0,0 1 0,1 1 0,-1-3 0,0 0 0,1 1 0,-1-1 0,0 0 0,1 0 0,-1 0 0,0 1 0,1-2 0,-1 1 0,1 0 0,-1 0 0,0 0 0,1-1 0,-1 1 0,0 0 0,0-1 0,1 1 0,-1-1 0,0 0 0,0 1 0,0-1 0,1 0 0,0-1 0,9-6 0,0 0 0,0-1 0,-1 0 0,0-1 0,-1 0 0,0 0 0,15-23 0,-2-3 0,23-49 0,-37 66 0,-30 109 0,19-82 0,1 0 0,0 1 0,0-1 0,0 1 0,1 0 0,1-1 0,0 13 0,0-21 1,0 1 0,0 0 0,0 0 0,0-1 0,1 1 0,-1 0 0,0-1 0,1 1 0,-1 0 0,0-1 0,1 1 0,-1 0 0,1-1 0,-1 1 1,1-1-1,-1 1 0,1-1 0,-1 1 0,1-1 0,0 1 0,-1-1 0,1 0 0,0 1 0,-1-1 0,1 0 0,0 0 0,-1 1 0,2-1 0,28-1 29,24-16-330,-37 6-703,0 0 1,0-1 0,-2-1-1,1 0 1,-2-1-1,0-1 1,0 0-1,-2-1 1,0 0 0,0-1-1,-2-1 1,17-35-1,-15 24 635,-1 1 0,-2-2-1,6-30 1,-9 28 1852,-1 1 0,0-55 1,-16 110 2541,3-9-3584,-7 25 104,2 1 0,2 0 0,2 0 0,-8 83 0,11 174 1224,5-107-3713,1-188 1933,0-1 16,1-1-1,-1 1 1,0 0 0,0-1-1,0 1 1,0 0 0,0-1 0,0 1-1,-1 0 1,1-1 0,-1 1 0,1-1-1,-1 1 1,1-1 0,-1 1 0,0-1-1,0 1 1,0-1 0,0 1 0,0-1-1,0 0 1,0 0 0,0 1 0,-2 0-1,3-3 61,-1 1-1,0 0 1,1-1 0,-1 1-1,0-1 1,1 1-1,-1-1 1,1 1-1,-1-1 1,1 0-1,-1 1 1,1-1-1,0 0 1,-1 1-1,1-1 1,0 0 0,-1 1-1,1-1 1,0 0-1,0 0 1,0 1-1,0-1 1,0 0-1,0 0 1,0-1-1,-4-28 617,4 23-452,-20-280 288,20 286-527,1-1 1,-1 0-1,0 0 0,0 0 1,1 0-1,-1 0 0,1 1 0,0-1 1,0 0-1,-1 0 0,1 1 1,0-1-1,0 1 0,1-1 1,-1 1-1,0-1 0,0 1 1,1-1-1,-1 1 0,1 0 0,-1 0 1,1 0-1,-1 0 0,1 0 1,0 0-1,2-1 0,6-1-277,0 0 0,1 0-1,19-2 1,1-1-1009,2-3-5353,50-22-1,-19 0 1385</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3.006"/>
    </inkml:context>
    <inkml:brush xml:id="br0">
      <inkml:brushProperty name="width" value="0.025" units="cm"/>
      <inkml:brushProperty name="height" value="0.025" units="cm"/>
    </inkml:brush>
  </inkml:definitions>
  <inkml:trace contextRef="#ctx0" brushRef="#br0">111 403 8040,'22'-20'2709,"24"-24"4656,-44 41-6744,0 1-1,1-1 0,-1 0 0,0 0 1,-1 0-1,1 0 0,0 0 1,-1 0-1,0-1 0,1 1 1,-1-1-1,-1 1 0,2-6 1,-2 8-537,-1 0 0,1 1 0,0 0 0,-1-1 0,1 1 0,0-1 0,-1 1 0,1-1 0,-1 1 0,1 0 0,0-1 0,-1 1 1,1 0-1,-1-1 0,1 1 0,-1 0 0,1 0 0,-1 0 0,0-1 0,1 1 0,-1 0 0,1 0 0,-1 0 0,1 0 0,-1 0 0,0 0 0,1 0 0,-1 0 1,1 0-1,-1 0 0,0 1 0,-22 1 706,15 1-686,-1 1 0,1-1-1,0 1 1,0 1 0,1-1-1,-1 1 1,1 1 0,0-1-1,0 1 1,1 0-1,0 1 1,-7 8 0,6-6-24,0 0 1,0 1-1,1 0 0,0 0 1,1 0-1,0 1 1,0 0-1,2 0 0,-4 11 1,7-20-77,-1-1 1,1 1-1,-1-1 0,1 1 1,0 0-1,0-1 1,0 1-1,0 0 1,0-1-1,0 1 1,0 0-1,0-1 0,1 1 1,-1-1-1,1 1 1,-1 0-1,1-1 1,-1 1-1,1-1 1,0 0-1,0 1 0,0-1 1,0 1-1,2 1 1,-1-2 1,0 0 1,0-1-1,0 1 0,0-1 1,0 1-1,0-1 1,0 0-1,0 1 1,0-1-1,0 0 0,0-1 1,0 1-1,0 0 1,0 0-1,0-1 0,4-1 1,6-2 12,0-1 1,0 0-1,0-1 0,-1-1 1,13-8-1,12-13-19,-1-1 0,-2-2 0,59-69 0,-72 74 0,0-1 0,-2 0 0,-1-2 0,-1 0 0,-2-1 0,13-37 0,-19 25 0,-8 42 0,0 0 0,0 0 0,0 0 0,0-1 0,0 1 0,0 0 0,0 0 0,0 0 0,0-1 0,0 1 0,0 0 0,0 0 0,0 0 0,0 0 0,0-1 0,0 1 0,-1 0 0,1 0 0,0 0 0,0-1 0,0 1 0,0 0 0,0 0 0,0 0 0,0 0 0,-1 0 0,1 0 0,0-1 0,0 1 0,0 0 0,0 0 0,-1 0 0,1 0 0,0 0 0,0 0 0,0 0 0,0 0 0,-1 0 0,1 0 0,0 0 0,0 0 0,0 0 0,-1 0 0,1 0 0,0 0 0,0 0 0,0 0 0,0 0 0,-1 0 0,-14 17 0,-11 30 0,3 0 0,2 2 0,2 0 0,-15 62 0,34-108 0,-5 9 0,1 0 0,1 0 0,0 0 0,1 0 0,0 1 0,1-1 0,1 1 0,0-1 0,2 18 0,-2-29 0,0 0 0,1 0 0,-1 1 0,0-1 0,1 0 0,-1 0 0,1 0 0,0 0 0,-1 0 0,1-1 0,0 1 0,-1 0 0,1 0 0,0 0 0,0 0 0,0-1 0,0 1 0,0-1 0,0 1 0,0 0 0,0-1 0,0 1 0,0-1 0,0 0 0,2 1 0,0-1 0,0 1 0,1-1 0,-1 0 0,1 0 0,-1-1 0,0 1 0,1-1 0,5-1 0,0-1 0,1 0 0,-1-1 0,0-1 0,0 1 0,10-8 0,1-4 0,0 0 0,0-2 0,24-30 0,-36 38 0,0 0 0,0-1 0,-1 0 0,0-1 0,-1 1 0,-1-1 0,0-1 0,6-21 0,-11 35 0,0-1 0,-1 0 0,1 0 0,0 0 0,0 0 0,-1 1 0,1-1 0,0 0 0,-1 0 0,1 0 0,0 0 0,-1 0 0,1 0 0,0 0 0,-1 0 0,1 0 0,0 0 0,-1 0 0,1 0 0,0 0 0,-1 0 0,1 0 0,0 0 0,-1 0 0,1 0 0,0 0 0,-1-1 0,1 1 0,0 0 0,0 0 0,-1 0 0,1 0 0,0-1 0,0 1 0,-1 0 0,1 0 0,0-1 0,0 1 0,0 0 0,-1-1 0,1 1 0,0 0 0,0 0 0,0-1 0,0 1 0,0 0 0,-1-1 0,1 1 0,0 0 0,0-1 0,0 1 0,0 0 0,0-1 0,0 1 0,0 0 0,0-1 0,1 0 0,-13 16 0,1-1 0,1 1 0,0 1 0,1 0 0,1 0 0,0 0 0,1 1 0,1 1 0,1-1 0,-6 28 0,11-43 0,0-1 0,-1 0 0,1 1 0,0-1 0,0 0 0,0 1 0,0-1 0,0 0 0,0 1 0,0-1 0,0 0 0,0 1 0,1-1 0,-1 0 0,0 0 0,1 1 0,-1-1 0,1 0 0,0 0 0,-1 0 0,1 1 0,0-1 0,0 0 0,-1 0 0,1 0 0,2 1 0,1-1 0,0 1 0,0-2 0,0 1 0,0 0 0,0-1 0,0 0 0,0 0 0,6 0 0,-9 0 0,28-4 0,1-1 0,-1-1 0,0-2 0,-1 0 0,0-2 0,31-16 0,-51 22 0,-6 4 0,0-1 0,0 0 0,0 0 0,0 0 0,0 0 0,0 0 0,-1 0 0,1 0 0,0-1 0,-1 1 0,1 0 0,-1-1 0,1 0 0,-1 1 0,0-1 0,0 0 0,0 0 0,0 1 0,0-1 0,0 0 0,0 0 0,-1 0 0,1 0 0,-1 0 0,1-1 0,-1-2 0,0-1 0,-1 0 0,0-1 0,0 1 0,-1 0 0,1 0 0,-2 0 0,-3-10 0,-11-19 0,12 26 0,0 0 0,1 0 0,0 0 0,0-1 0,1 0 0,0 0 0,1 0 0,-2-14 0,4 23 0,1 0 0,-1 0 0,0 0 0,0 1 0,0-1 0,1 0 0,-1 0 0,0 1 0,1-1 0,-1 0 0,1 0 0,-1 1 0,1-1 0,-1 0 0,1 1 0,0-1 0,-1 1 0,1-1 0,-1 1 0,1-1 0,0 1 0,0-1 0,-1 1 0,1 0 0,0-1 0,0 1 0,1 0 0,27-6 0,-22 5 0,55-8-547,26-4-2820,0-9-4293,-15-7-9914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3.865"/>
    </inkml:context>
    <inkml:brush xml:id="br0">
      <inkml:brushProperty name="width" value="0.025" units="cm"/>
      <inkml:brushProperty name="height" value="0.025" units="cm"/>
    </inkml:brush>
  </inkml:definitions>
  <inkml:trace contextRef="#ctx0" brushRef="#br0">7 107 11627,'0'0'14323,"0"9"-13325,-7 516 2675,7-521-3646,5 35 379,-5-38-391,0-1 0,1 1 1,-1 0-1,0-1 0,1 1 1,-1 0-1,1-1 0,-1 1 1,1-1-1,0 1 0,-1-1 1,1 1-1,-1-1 0,1 1 1,0-1-1,-1 0 0,1 1 1,0-1-1,0 0 0,-1 1 1,1-1-1,0 0 1,0 0-1,-1 0 0,1 0 1,0 0-1,0 0 0,-1 0 1,1 0-1,0 0 0,0 0 1,0 0-1,-1 0 0,1-1 1,0 1-1,-1 0 0,1-1 1,0 1-1,0 0 0,-1-1 1,1 1-1,-1-1 0,1 1 1,0-1-1,-1 1 0,1-1 1,0 0-1,11-8 63,0-1 0,0-1 0,-1 0-1,0 0 1,-1-1 0,11-17 0,54-91 305,-45 71-334,-8 12-49,22-31 0,-4-2 0,-3-2 0,40-107 0,-89 205-2664,-15 13-6690,22-32 7460,-15 20-7512</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5.308"/>
    </inkml:context>
    <inkml:brush xml:id="br0">
      <inkml:brushProperty name="width" value="0.025" units="cm"/>
      <inkml:brushProperty name="height" value="0.025" units="cm"/>
    </inkml:brush>
  </inkml:definitions>
  <inkml:trace contextRef="#ctx0" brushRef="#br0">0 158 16912,'0'11'1735,"0"4"-902,1 0 0,0 0-1,1 0 1,1-1 0,8 27 0,-10-36-768,1 0 1,0 0-1,0-1 1,0 1 0,1-1-1,0 0 1,-1 0-1,1 0 1,1 0-1,-1 0 1,1-1-1,-1 1 1,1-1 0,0 0-1,0 0 1,0 0-1,1-1 1,-1 1-1,1-1 1,-1 0-1,1 0 1,0-1-1,0 0 1,7 2 0,-6-2-306,1-1 1,0 0 0,-1 0-1,1 0 1,-1-1 0,1 0-1,0 0 1,-1 0 0,0-1 0,1 0-1,-1-1 1,0 1 0,0-1-1,0 0 1,9-7 0,-7 3-74,0 0 0,0 0 0,-1-1 0,0 0 0,0 0 0,-1-1 1,0 1-1,-1-1 0,6-12 0,-3 2 210,-1 1 1,0-2-1,-2 1 0,5-26 1,-7 25 1106,0 0 0,-2 0 0,-1-34 1,0 54-950,0-1 0,0 1 1,0 0-1,0-1 0,0 1 1,0 0-1,0-1 0,1 1 1,-1 0-1,0-1 0,0 1 1,-1 0-1,1-1 0,0 1 1,0 0-1,0-1 0,0 1 1,0 0-1,0-1 0,0 1 1,0 0-1,-1-1 0,1 1 1,0 0-1,0 0 0,0-1 1,-1 1-1,1 0 0,0 0 1,0-1-1,-1 1 0,1 0 1,0 0-1,0 0 0,-1 0 1,1-1-1,0 1 0,-1 0 1,1 0-1,0 0 0,-1 0 1,1 0-1,0 0 0,-1 0 1,1 0-1,0 0 0,-1 0 1,1 0-1,0 0 0,-1 0 1,1 0-1,0 0 0,-1 0 1,0 0-1,-12 17 1370,2 9-971,2 0-1,1 1 1,1 1 0,1-1 0,2 1-1,0 0 1,2 0 0,2 35 0,0-61-405,0 1 1,0 0 0,0-1-1,1 1 1,-1-1 0,0 1-1,1 0 1,0-1 0,0 1-1,0-1 1,0 0 0,0 1-1,0-1 1,0 0-1,1 0 1,0 1 0,-1-1-1,1 0 1,0-1 0,2 3-1,-2-3-11,0 0 1,0 0-1,1 0 0,-1 0 0,1 0 0,-1-1 0,1 1 0,-1-1 0,1 0 0,-1 0 0,1 0 0,-1 0 0,1 0 0,-1 0 1,1-1-1,4 0 0,2-3 27,1 1 0,-1-1 1,0 0-1,0-1 0,0 0 1,-1 0-1,1-1 1,-1 0-1,7-8 0,0-2-61,-1-1 0,-1-1 0,0 0 0,-2 0 0,0-1 0,-1-1-1,-1 1 1,0-2 0,-2 1 0,10-42 0,-49 173-4,20-77 0,2 0 0,1 0 0,1 1 0,-4 58 0,12-92 0,0-1 0,0 1 0,0-1 0,0 1 0,0-1 0,0 1 0,0-1 0,0 1 0,0-1 0,0 0 0,0 1 0,0-1 0,1 1 0,-1-1 0,0 1 0,0-1 0,0 1 0,1-1 0,-1 0 0,0 1 0,1-1 0,-1 0 0,0 1 0,1-1 0,-1 0 0,0 1 0,1-1 0,-1 0 0,1 0 0,-1 1 0,0-1 0,1 0 0,0 0 0,18-5 0,17-20 0,-17 3 0,-1-1 0,-1-1 0,-1 0 0,17-36 0,20-31 0,-53 91 0,0-1 0,0 1 0,0 0 0,0-1 0,0 1 0,1 0 0,-1-1 0,0 1 0,0 0 0,0-1 0,0 1 0,1 0 0,-1-1 0,0 1 0,0 0 0,1 0 0,-1-1 0,0 1 0,1 0 0,-1 0 0,0-1 0,1 1 0,-1 0 0,0 0 0,1 0 0,-1 0 0,0 0 0,1 0 0,-1-1 0,0 1 0,1 0 0,-1 0 0,1 0 0,-1 0 0,0 0 0,1 0 0,-1 0 0,0 1 0,1-1 0,-1 0 0,1 0 0,-1 0 0,6 21 0,-5 44 0,-2-51 0,1-12 0,0 0 0,0-1 0,-1 1 0,1-1 0,0 1 0,0 0 0,0-1 0,1 1 0,-1-1 0,0 1 0,1 0 0,-1-1 0,1 1 0,-1-1 0,1 1 0,-1-1 0,1 0 0,0 1 0,0-1 0,0 0 0,0 1 0,0-1 0,0 0 0,0 0 0,1 0 0,0 1 0,1-2 0,-1 0 0,1 0 0,-1-1 0,0 1 0,1-1 0,-1 1 0,0-1 0,1 0 0,-1 0 0,0 0 0,0 0 0,0 0 0,0-1 0,0 1 0,0-1 0,0 1 0,3-4 0,14-12 0,51-38 0,-64 51 0,-1 1 0,1-1 0,0 1 0,0 0 0,1 1 0,-1-1 0,1 1 0,-1 0 0,1 1 0,8-1 0,-14 2 0,0 0 0,0 1 0,0-1 0,0 0 0,0 1 0,0-1 0,0 1 0,0 0 0,0-1 0,0 1 0,0 0 0,-1-1 0,1 1 0,0 0 0,0 0 0,-1 0 0,1 0 0,0 0 0,-1-1 0,1 1 0,-1 0 0,1 0 0,-1 1 0,0-1 0,1 0 0,-1 0 0,0 0 0,0 0 0,0 0 0,0 0 0,0 0 0,0 2 0,0 48 0,0-37 0,-5 145 0,5-159 0,-1 1 0,1-1 0,0 1 0,0-1 0,0 1 0,0-1 0,0 1 0,0 0 0,0-1 0,0 1 0,0-1 0,0 1 0,0-1 0,1 1 0,-1-1 0,0 1 0,0 0 0,1-1 0,-1 1 0,0-1 0,0 1 0,1-1 0,-1 0 0,0 1 0,1-1 0,-1 1 0,1-1 0,-1 0 0,1 1 0,-1-1 0,1 0 0,-1 1 0,1-1 0,-1 0 0,1 0 0,-1 0 0,1 1 0,-1-1 0,1 0 0,-1 0 0,1 0 0,0 0 0,-1 0 0,1 0 0,-1 0 0,1 0 0,-1 0 0,1 0 0,0 0 0,-1-1 0,1 1 0,-1 0 0,1 0 0,-1 0 0,1-1 0,-1 1 0,1 0 0,-1-1 0,1 1 0,-1 0 0,0-1 0,1 0 0,27-25 0,-24 19 0,0 0 0,-1 0 0,-1 0 0,1 0 0,-1 0 0,0-1 0,-1 1 0,1-1 0,-1-14 0,-7-71 0,-1 12 0,7 85 0,0 0 0,0 0 0,1 0 0,0 0 0,-1 0 0,1 0 0,1 0 0,-1-1 0,0 1 0,1 0 0,0-1 0,0 1 0,0-1 0,0 1 0,1-1 0,-1 0 0,1 0 0,0 0 0,0 0 0,3 2 0,-4-4 0,0 0 0,1 1 0,-1-1 0,1 0 0,-1 0 0,1-1 0,0 1 0,-1-1 0,1 1 0,0-1 0,-1 0 0,1 0 0,0 0 0,0 0 0,-1 0 0,1 0 0,0-1 0,-1 0 0,1 1 0,0-1 0,-1 0 0,1 0 0,-1-1 0,0 1 0,1 0 0,-1-1 0,0 1 0,0-1 0,0 0 0,2-2 0,17-15 0,34-40 0,-49 52 0,0-1 0,-1 0 0,0 0 0,0 0 0,0 0 0,-1-1 0,-1 0 0,1 1 0,2-13 0,-6 21 0,0 0 0,0 0 0,-1 0 0,1 1 0,0-1 0,0 0 0,0 0 0,0 0 0,0 0 0,0 0 0,-1 0 0,1 1 0,0-1 0,0 0 0,0 0 0,0 0 0,-1 0 0,1 0 0,0 0 0,0 0 0,0 0 0,-1 0 0,1 0 0,0 0 0,0 0 0,0 0 0,0 0 0,-1 0 0,1 0 0,0 0 0,0 0 0,0 0 0,-1 0 0,1 0 0,0 0 0,0 0 0,0-1 0,0 1 0,0 0 0,-1 0 0,1 0 0,0 0 0,0 0 0,0 0 0,0 0 0,0-1 0,0 1 0,-1 0 0,1 0 0,0 0 0,0 0 0,0-1 0,0 1 0,0 0 0,0 0 0,0 0 0,0-1 0,0 1 0,0 0 0,0 0 0,0 0 0,0 0 0,0-1 0,0 1 0,-9 12 0,0-1 0,1 2 0,0-1 0,1 1 0,0 0 0,2 1 0,-1-1 0,1 1 0,1 0 0,1 0 0,0 1 0,1-1 0,-1 24 0,3-37 0,0-1 0,0 0 0,0 1 0,0-1 0,0 0 0,0 1 0,0-1 0,0 1 0,0-1 0,0 0 0,1 0 0,-1 1 0,0-1 0,0 0 0,0 1 0,1-1 0,-1 0 0,0 1 0,0-1 0,1 0 0,-1 0 0,0 0 0,0 1 0,1-1 0,-1 0 0,0 0 0,1 0 0,-1 0 0,0 1 0,1-1 0,-1 0 0,0 0 0,1 0 0,-1 0 0,0 0 0,1 0 0,-1 0 0,0 0 0,1 0 0,-1 0 0,1 0 0,-1 0 0,0 0 0,1-1 0,-1 1 0,0 0 0,1 0 0,-1 0 0,1-1 0,-1 1 0,1 0 0,-1 0 0,0 0 0,1 0 0,-1-1 0,1 1 0,-1 0 0,1 0 0,-1 0 0,1 0 0,-1 0 0,1 0 0,-1 0 0,1 0 0,-1 1 0,0-1 0,1 0 0,-1 0 0,1 0 0,-1 0 0,1 1 0,-1-1 0,0 0 0,1 0 0,-1 1 0,0-1 0,1 0 0,-1 1 0,0-1 0,1 0 0,-1 1 0,0-1 0,1 0 0,-1 1 0,0-1 0,0 1 0,0-1 0,1 0 0,-1 1 0,0-1 0,0 1 0,0-1 0,0 1 0,0-1 0,0 1 0,0-1 0,0 1 0,0-1 0,0 1 0,0 1 0,5 41 0,-5-42 0,1 0 0,-1 0 0,0 0 0,1-1 0,-1 1 0,1 0 0,-1 0 0,1 0 0,0-1 0,-1 1 0,1 0 0,0-1 0,-1 1 0,1-1 0,0 1 0,0-1 0,0 1 0,-1-1 0,1 1 0,0-1 0,0 0 0,0 1 0,0-1 0,0 0 0,0 0 0,0 0 0,0 0 0,0 0 0,0 0 0,0 0 0,0 0 0,-1 0 0,1 0 0,0 0 0,0-1 0,0 1 0,0 0 0,0-1 0,0 1 0,0-1 0,-1 1 0,1-1 0,1 0 0,15-13-2228,5-15-6540,-16 21 5687,14-21-7153</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3.222"/>
    </inkml:context>
    <inkml:brush xml:id="br0">
      <inkml:brushProperty name="width" value="0.025" units="cm"/>
      <inkml:brushProperty name="height" value="0.025" units="cm"/>
    </inkml:brush>
  </inkml:definitions>
  <inkml:trace contextRef="#ctx0" brushRef="#br0">70 1 14798,'-13'52'2659,"-2"11"-1474,1 10-737,2 10 0,3 0-287,4 3-97,4 4-96,1 2-1089,0 0-1922,1-6-3876</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6.738"/>
    </inkml:context>
    <inkml:brush xml:id="br0">
      <inkml:brushProperty name="width" value="0.025" units="cm"/>
      <inkml:brushProperty name="height" value="0.025" units="cm"/>
    </inkml:brush>
  </inkml:definitions>
  <inkml:trace contextRef="#ctx0" brushRef="#br0">203 456 15791,'3'-8'1138,"0"-1"1,-1 1 0,0 0-1,-1-1 1,0 0-1,0 1 1,0-1-1,-1 0 1,-2-13 0,1 20-962,1 0 1,-1 0 0,1 0-1,-1 0 1,0 0 0,1 0-1,-1 0 1,0 0 0,0 0-1,-1 1 1,1-1 0,0 0-1,-1 1 1,1-1 0,-1 1-1,1-1 1,-1 1 0,-1-1-1,0 1-82,0 0 0,1 0 0,-1 0 0,0 1 0,0-1-1,0 1 1,1 0 0,-1 0 0,0 0 0,0 0 0,0 0 0,0 1 0,1-1-1,-1 1 1,0 0 0,0-1 0,-3 3 0,-2 1-83,1 0 0,-1 1 0,1 0 0,0 0-1,0 1 1,1 0 0,0 0 0,0 0 0,0 1 0,1 0 0,0 0 0,0 0 0,-5 11 0,3-5-13,0 1 1,1-1 0,0 1 0,1 1 0,1-1 0,-5 30-1,8-42 3,1 0 1,0 0-1,-1 0 0,1 0 0,0 0 0,0-1 0,1 1 0,-1 0 0,0 0 0,1 0 0,-1 0 1,1 0-1,-1-1 0,1 1 0,0 0 0,0 0 0,0-1 0,0 1 0,0-1 0,2 3 0,-2-3 4,0 0-1,1 0 0,-1-1 0,1 1 1,-1-1-1,1 1 0,0-1 1,-1 1-1,1-1 0,0 0 0,-1 0 1,1 0-1,-1 0 0,1 0 0,0 0 1,-1 0-1,1 0 0,2-1 0,4-2 18,0 0-1,0 0 0,0-1 0,0 1 0,-1-2 0,0 1 0,13-11 0,7-9-16,-1-2 1,-1-1 0,27-38-1,-41 50-6,0 0-1,-2-1 1,0 0-1,-1-1 0,0 1 1,-1-2-1,-1 1 1,5-26-1,-47 120 1,24-41 0,1 0 0,2 1 0,1 1 0,2 0 0,-2 46 0,8-82 0,0 0 0,-1-1 0,1 1 0,1 0 0,-1-1 0,0 1 0,0 0 0,0-1 0,1 1 0,-1 0 0,1-1 0,0 1 0,-1-1 0,1 1 0,0-1 0,0 1 0,0-1 0,0 0 0,0 1 0,2 1 0,-2-3 0,0 1 0,0-1 0,1 1 0,-1-1 0,0 0 0,1 0 0,-1 0 0,0 1 0,0-1 0,1 0 0,-1-1 0,0 1 0,1 0 0,-1 0 0,0-1 0,0 1 0,1 0 0,-1-1 0,0 1 0,2-2 0,5-2 0,0-1 0,-1-1 0,0 1 0,1-1 0,-2 0 0,8-8 0,3-8 0,0-1 0,-2 0 0,0-1 0,-2 0 0,0-1 0,-2-1 0,11-35 0,-8 24 0,-25 101 0,10-61 0,-7 24 0,1 0 0,1 0 0,1 0 0,2 1 0,0 45 0,3-73 0,1 1 0,0-1 0,-1 1 0,1-1 0,0 0 0,-1 1 0,1-1 0,0 0 0,0 1 0,0-1 0,-1 0 0,1 0 0,0 0 0,0 0 0,0 0 0,0 0 0,-1 0 0,1 0 0,0 0 0,0 0 0,0 0 0,-1 0 0,1-1 0,0 1 0,0 0 0,0 0 0,-1-1 0,1 1 0,0-1 0,0 0 0,9-5 0,-1-1 0,-1 0 0,1-1 0,-1 1 0,-1-2 0,1 1 0,9-16 0,42-71 0,-52 82 0,0-1 0,0 1 0,7-25 0,-75 145 0,46-85 0,3-2 0,13-20 0,-1 0 0,1 0 0,0 0 0,0 0 0,-1 0 0,1 0 0,0 0 0,0 0 0,0 0 0,-1-1 0,1 1 0,0 0 0,0 0 0,-1-1 0,1 1 0,0 0 0,-1-1 0,1 1 0,0-1 0,-1 1 0,1-1 0,0 1 0,-1-1 0,1 0 0,-1 1 0,1-2 0,73-36 0,-61 34 0,-1-2 0,0 0 0,-1 0 0,1-1 0,-1 0 0,0-1 0,-1 0 0,13-13 0,4-11 0,-1-2 0,40-67 0,-55 79 0,0 1 0,-1-1 0,-1-1 0,-1 0 0,-1 0 0,5-34 0,-21 99 0,-1 0 0,-2-1 0,-22 47 0,-5 19 0,11-8 0,4 2 0,4 0 0,-9 139 0,30-293 0,3-69 0,0 84 6,-1 10 6,1-1-1,1 1 0,11-36 0,-13 55-30,1 0 1,0 0-1,0 0 0,1 1 0,0 0 0,1 0 0,0 0 0,0 1 0,0 0 0,1 0 0,0 0 0,0 1 0,17-11 0,16-7-4246,13-8-8750,-15 6 5141</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7.444"/>
    </inkml:context>
    <inkml:brush xml:id="br0">
      <inkml:brushProperty name="width" value="0.025" units="cm"/>
      <inkml:brushProperty name="height" value="0.025" units="cm"/>
    </inkml:brush>
  </inkml:definitions>
  <inkml:trace contextRef="#ctx0" brushRef="#br0">136 252 18802,'-2'-7'1324,"-1"-1"0,2 1 0,-1 0-1,1-1 1,0 1 0,0-1 0,2-11 0,-7 24 1352,-20 33-2293,6-3-300,7-16-44,2 1-1,0 1 1,1 0 0,1 0-1,-9 35 1,17-55-39,1-1 0,0 1 0,0-1 0,0 1 0,0 0 0,0-1 0,-1 1 0,1-1 0,0 1 0,0-1 0,0 1 0,0-1 0,0 1 0,1 0 0,-1-1 0,0 1 0,0-1 0,0 1 0,0-1 0,1 1 0,-1-1 0,0 1 0,0-1 0,1 1 0,-1-1 0,0 0 0,1 1 0,-1-1 0,1 1 0,-1-1 0,0 0 0,1 1 0,-1-1 0,1 0 0,-1 1 0,1-1 0,-1 0 0,1 0 0,-1 0 0,1 1 0,0-1 0,-1 0 0,1 0 0,-1 0 0,1 0 0,-1 0 0,1 0 0,0 0 0,30-9 0,-14-1 0,-1 0 0,0 0 0,0-1 0,-1-1 0,-1-1 0,0 0 0,13-16 0,10-16 0,33-50 0,-40 42 0,31-72 0,-99 206 0,-20 46 0,53-112 0,0 0 0,1 0 0,1 0 0,0 0 0,1 1 0,0 24 0,2-39 0,0 0 0,0-1 0,0 1 0,0 0 0,0-1 0,1 1 0,-1 0 0,0-1 0,1 1 0,-1-1 0,0 1 0,1 0 0,-1-1 0,1 1 0,-1-1 0,1 1 0,-1-1 0,1 1 0,-1-1 0,1 0 0,-1 1 0,1-1 0,-1 0 0,1 1 0,0-1 0,-1 0 0,1 0 0,0 0 0,-1 1 0,1-1 0,0 0 0,-1 0 0,1 0 0,0 0 0,-1 0 0,1 0 0,0 0 0,-1-1 0,1 1 0,0 0 0,-1 0 0,1 0 0,0-1 0,-1 1 0,1 0 0,-1-1 0,1 1 0,0 0 0,-1-1 0,2 0 0,31-21 0,-20 9 0,-1-1 0,-1 0 0,0-1 0,0-1 0,-2 1 0,0-2 0,-1 1 0,11-32 0,-59 105 0,33-45 0,1 0 0,0 0 0,0 1 0,1 0 0,1 0 0,1 0 0,-1 1 0,-1 26 0,5-39 0,0 0 0,0-1 0,0 1 0,0 0 0,1 0 0,-1-1 0,0 1 0,0 0 0,1 0 0,-1-1 0,0 1 0,1 0 0,-1-1 0,1 1 0,-1-1 0,1 1 0,-1 0 0,1-1 0,0 1 0,-1-1 0,1 0 0,-1 1 0,1-1 0,0 1 0,0-1 0,-1 0 0,2 1 0,30 3 0,28-13 0,-44 5 0,0-2 0,0 0 0,-1 0 0,28-18 0,-39 22 0,0-1 0,0 0 0,0 0 0,0 0 0,0 0 0,-1-1 0,1 1 0,-1-1 0,0 0 0,0 0 0,-1 0 0,1-1 0,-1 1 0,0 0 0,0-1 0,0 0 0,-1 1 0,0-1 0,0 0 0,1-9 0,-12-93 0,10 106 0,1 0 0,-1 0 0,1 0 0,-1 0 0,1 0 0,-1 1 0,1-1 0,0 0 0,-1 0 0,1 1 0,0-1 0,0 0 0,0 1 0,-1-1 0,1 1 0,0-1 0,0 1 0,0-1 0,0 1 0,0-1 0,0 1 0,0 0 0,0 0 0,0 0 0,0-1 0,0 1 0,0 0 0,0 0 0,0 0 0,1 1 0,47-2 0,-30 1 0,80-10-2685,-46-1-6001</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159"/>
    </inkml:context>
    <inkml:brush xml:id="br0">
      <inkml:brushProperty name="width" value="0.025" units="cm"/>
      <inkml:brushProperty name="height" value="0.025" units="cm"/>
    </inkml:brush>
  </inkml:definitions>
  <inkml:trace contextRef="#ctx0" brushRef="#br0">360 45 13389,'0'0'10249,"0"-8"-7510,0 6-2638,0 1 0,0-1 1,0 1-1,0-1 0,0 1 0,0-1 0,0 1 1,-1-1-1,1 0 0,-1 1 0,1-1 0,-1 1 1,1 0-1,-1-1 0,0 1 0,0-1 0,1 1 1,-1 0-1,0 0 0,0 0 0,-1-1 1,1 1-1,0 0 0,0 0 0,-2-1 0,0 2-36,1 0-1,-1 0 0,0 0 1,0 0-1,1 1 0,-1-1 1,0 1-1,1 0 0,-1-1 1,0 1-1,1 0 1,-1 1-1,1-1 0,-1 0 1,1 1-1,0-1 0,0 1 1,0 0-1,-3 2 0,-18 15 174,0 2-1,2 0 0,1 1 1,0 1-1,-24 38 0,17-18 113,2 0-1,-29 71 0,28-38-349,24-70 0,1 1 0,0 0 0,0-1 0,0 1 0,1-1 0,0 1 0,0 0 0,1-1 0,2 11 0,-3-15 0,1 0 0,0-1 0,0 1 0,0 0 0,0-1 0,1 1 0,-1-1 0,0 1 0,1-1 0,-1 0 0,1 1 0,-1-1 0,1 0 0,0 0 0,-1 0 0,1 0 0,0-1 0,0 1 0,0 0 0,-1-1 0,1 1 0,0-1 0,0 0 0,0 1 0,4-1 0,1 0 0,1 0 0,-1 0 0,1-1 0,-1 0 0,12-2 0,-7-1 0,0-1 0,0 0 0,-1-1 0,0 0 0,0 0 0,0-1 0,-1-1 0,16-14 0,-12 9 0,-1-1 0,0 0 0,-1 0 0,-1-2 0,12-20 0,-19 30 0,-2 0 0,1 0 0,0 0 0,-1-1 0,0 1 0,-1-1 0,1 1 0,-1-1 0,-1 0 0,1-7 0,-1 13 0,0 1 0,0 0 0,0-1 0,0 1 0,0 0 0,0-1 0,0 1 0,-1 0 0,1-1 0,0 1 0,0 0 0,0-1 0,0 1 0,0 0 0,-1 0 0,1-1 0,0 1 0,0 0 0,0 0 0,-1-1 0,1 1 0,0 0 0,-1 0 0,1-1 0,0 1 0,0 0 0,-1 0 0,1 0 0,0 0 0,-1 0 0,1 0 0,0-1 0,-1 1 0,1 0 0,0 0 0,-1 0 0,1 0 0,0 0 0,-1 0 0,1 0 0,0 0 0,-1 0 0,1 1 0,0-1 0,-1 0 0,1 0 0,0 0 0,-1 0 0,1 0 0,0 1 0,-1-1 0,1 0 0,0 0 0,-19 12 0,14-5 0,-1 0 0,1 0 0,0 0 0,1 1 0,0 0 0,0-1 0,0 2 0,1-1 0,1 0 0,-1 0 0,1 1 0,1 0 0,-2 15 0,3-24 0,0 1 0,0-1 0,0 1 0,0-1 0,0 1 0,1-1 0,-1 1 0,0-1 0,0 1 0,0-1 0,1 1 0,-1-1 0,0 0 0,1 1 0,-1-1 0,0 1 0,1-1 0,-1 0 0,0 1 0,1-1 0,-1 0 0,1 0 0,-1 1 0,1-1 0,-1 0 0,1 0 0,-1 0 0,1 1 0,-1-1 0,1 0 0,-1 0 0,1 0 0,-1 0 0,1 0 0,-1 0 0,1 0 0,-1 0 0,1 0 0,0-1 0,22-4 0,-10-3 0,0 0 0,0 0 0,-1-1 0,0-1 0,20-21 0,8-6 0,-40 36 0,1 0 0,-1 1 0,1-1 0,-1 1 0,1-1 0,-1 1 0,1-1 0,-1 1 0,1 0 0,-1-1 0,1 1 0,0 0 0,-1-1 0,1 1 0,0 0 0,-1 0 0,1-1 0,0 1 0,-1 0 0,1 0 0,0 0 0,-1 0 0,1 0 0,0 0 0,0 0 0,-1 0 0,1 0 0,0 1 0,-1-1 0,1 0 0,0 0 0,-1 0 0,2 1 0,-2 0 0,1 1 0,0-1 0,0 1 0,-1-1 0,1 1 0,-1-1 0,1 1 0,-1-1 0,0 1 0,1-1 0,-1 1 0,0 0 0,0 2 0,-8 60 0,7-61 0,-7 38-299,3-22-784,2 1-1,-3 37 0,6-57 895,0 0 0,0 0 0,0 0 1,0 0-1,1 0 0,-1 0 0,0-1 0,0 1 0,0 0 1,1 0-1,-1 0 0,0 0 0,0 0 0,0 0 0,1 0 1,-1 0-1,0 0 0,0 0 0,0 0 0,1 0 0,-1 0 1,0 0-1,0 0 0,1 0 0,-1 0 0,0 0 0,0 0 1,0 0-1,1 0 0,-1 0 0,0 1 0,0-1 0,0 0 1,1 0-1,-1 0 0,0 0 0,0 0 0,0 1 0,0-1 1,0 0-1,1 0 0,-1 0 0,0 1 0,0-1 0,0 0 1,0 0-1,0 0 0,0 1 0,0-1 0,0 0 0,0 0 1,0 0-1,0 1 0,0-1 0,0 0 0,0 0 0,0 1 0,0-1 1,0 0-1,0 0 0,0 0 0,0 1 0,0-1 0,14-18-6370,-12 14 5297,23-33-5101</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487"/>
    </inkml:context>
    <inkml:brush xml:id="br0">
      <inkml:brushProperty name="width" value="0.025" units="cm"/>
      <inkml:brushProperty name="height" value="0.025" units="cm"/>
    </inkml:brush>
  </inkml:definitions>
  <inkml:trace contextRef="#ctx0" brushRef="#br0">120 0 7623,'0'0'16111,"-11"72"-14477,-7-14-769,0 9-545,0 4-64,3-4 129,5-4-33,5-12-224,2-10-288,0-14-1538,1-14-1120,-1-13-834,-4-2-2850,0-22 5701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861"/>
    </inkml:context>
    <inkml:brush xml:id="br0">
      <inkml:brushProperty name="width" value="0.025" units="cm"/>
      <inkml:brushProperty name="height" value="0.025" units="cm"/>
    </inkml:brush>
  </inkml:definitions>
  <inkml:trace contextRef="#ctx0" brushRef="#br0">0 52 7431,'9'-4'9070,"6"-4"-7832,0 1 1,1 0-1,-1 2 0,1-1 1,1 2-1,-1 0 0,29-2 1,-39 6-1020,-1-1 0,1 1 1,0 1-1,0-1 0,-1 1 0,1 0 1,-1 0-1,1 0 0,-1 1 1,1 0-1,-1 0 0,0 0 0,0 1 1,0 0-1,0 0 0,0 0 1,-1 1-1,1-1 0,-1 1 0,0 0 1,0 0-1,0 0 0,-1 1 1,0 0-1,0-1 0,0 1 0,0 0 1,2 7-1,-2-5-219,-1-1 0,0 1 0,-1 0 0,0 0 0,0 0 0,0 0 0,-1 0 0,0 0 0,0 1 0,-1-1 0,1 0 0,-2 0 0,1 0 0,-1-1 0,0 1 0,0 0 0,-1 0 0,0-1 0,-5 8 0,-8 11 0,0-1 0,-2-1 0,-31 32 0,-3 5 0,51-59 0,1-1 1,-1 0-1,1 1 0,-1-1 0,1 0 1,0 1-1,-1-1 0,1 1 0,0-1 1,-1 0-1,1 1 0,0-1 1,0 1-1,0-1 0,-1 1 0,1-1 1,0 1-1,0 0 0,0-1 0,0 1 1,0-1-1,0 1 0,0-1 1,0 1-1,0-1 0,0 1 0,0-1 1,0 1-1,0-1 0,0 1 0,1 0 1,-1-1-1,0 1 0,0-1 1,1 0-1,-1 1 0,0-1 0,1 1 1,-1-1-1,0 1 0,1-1 0,-1 0 1,1 1-1,32 4 12,-19-6-42,1 0 0,-1-2 0,17-4 0,18-13-2176,21-23-8881,-29 11 6251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205"/>
    </inkml:context>
    <inkml:brush xml:id="br0">
      <inkml:brushProperty name="width" value="0.025" units="cm"/>
      <inkml:brushProperty name="height" value="0.025" units="cm"/>
    </inkml:brush>
  </inkml:definitions>
  <inkml:trace contextRef="#ctx0" brushRef="#br0">206 2 12107,'0'0'14959,"-12"0"-12931,7 0-1880,0-1-71,0 1 1,0 0 0,0 0 0,1 0 0,-1 1 0,0 0-1,0 0 1,0 0 0,1 0 0,-1 1 0,1 0-1,-1 0 1,1 0 0,-1 0 0,1 1 0,0 0 0,-7 6-1,-8 11 26,-27 37-1,42-52-107,0 0 0,1 0 0,0 0 0,0 1 0,0-1 0,1 1-1,-1 0 1,1 0 0,1 0 0,-1 0 0,1 0 0,0 0 0,0 12 0,2-17 6,0 0 1,0 0-1,0 0 1,0 0-1,0 0 1,0 0-1,1-1 0,-1 1 1,0-1-1,0 1 1,1-1-1,-1 1 1,0-1-1,1 0 1,-1 1-1,1-1 1,-1 0-1,0 0 1,1 0-1,-1 0 0,1 0 1,1-1-1,38-2 62,11-10-178,-45 10 34,1 0-1,0 0 1,0 1-1,0 0 1,0 1-1,0-1 1,0 2-1,0-1 1,1 1-1,-1 0 1,0 1-1,9 1 0,-16-1 106,0 0-1,0 0 0,0 0 0,0 0 0,0 0 0,0 1 0,-1-1 0,1 0 0,0 0 0,0 1 0,-1-1 0,1 0 1,-1 1-1,0-1 0,1 0 0,-1 1 0,0-1 0,0 1 0,1-1 0,-1 1 0,0-1 0,-1 1 0,1-1 1,0 0-1,0 1 0,-1-1 0,1 1 0,-1 1 0,-14 42 1165,3-24-1053,-2 1-1,0-2 1,0 0 0,-2-1-1,-1 0 1,0-1 0,-1-1-1,-35 25 1,52-41-204,0 0 0,0 0 0,-1 0 0,1 0 0,0-1 1,-1 1-1,1 0 0,-1-1 0,1 1 0,-1-1 0,1 0 0,-1 1 0,0-1 0,-2 0 0,4 0-10,-1 0 0,1-1-1,0 1 1,-1 0 0,1-1-1,0 1 1,-1 0-1,1 0 1,0-1 0,-1 1-1,1 0 1,0-1 0,0 1-1,0-1 1,-1 1-1,1 0 1,0-1 0,0 1-1,0-1 1,0 1 0,0 0-1,0-1 1,0 1 0,0-1-1,0 1 1,0-1-1,0 1 1,0 0 0,0-1-1,0 1 1,0-1 0,0 0-1,2-3-808,-1-1 0,1 0 0,-1 1 0,1-1 0,1 1 0,-1 0 0,5-6 0,11-13-5876</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577"/>
    </inkml:context>
    <inkml:brush xml:id="br0">
      <inkml:brushProperty name="width" value="0.025" units="cm"/>
      <inkml:brushProperty name="height" value="0.025" units="cm"/>
    </inkml:brush>
  </inkml:definitions>
  <inkml:trace contextRef="#ctx0" brushRef="#br0">49 338 13453,'-7'10'7452,"2"-2"-6112,0-1-682,1-1 1,0 1 0,0-1 0,1 1 0,-1 0-1,1 0 1,1 1 0,-1-1 0,-1 14 0,4-20-597,1-1 0,0 1 0,-1-1 0,1 0 0,0 1 0,-1-1 0,1 0 0,0 1 1,-1-1-1,1 0 0,0 0 0,0 0 0,-1 0 0,1 0 0,0 1 0,0-1 0,-1-1 0,1 1 1,0 0-1,0 0 0,-1 0 0,1 0 0,0 0 0,0-1 0,-1 1 0,1 0 0,0-1 1,-1 1-1,2-1 0,13-9 97,0-1 0,-1-1-1,0 0 1,-1-1 0,0-1 0,-1 0 0,17-25 0,-15 21-106,69-103 237,-58 81-138,2 1 1,42-48-1,-68 87-152,-1-1 0,1 0 0,-1 1 0,1-1 0,-1 0 0,1 1 0,-1-1 0,1 1 0,0-1 0,-1 1 0,1-1 0,0 1 0,0 0 0,-1-1 0,1 1 0,0 0 0,0 0 0,-1-1 0,1 1 0,0 0 0,1 0 0,3 12 0,-9 27 0,-8 0 0,-1 0 0,-31 60 0,28-66 0,1 1 0,2 0 0,-16 64 0,30-71-1599,-1-27 1537,1 0 0,-1 0 0,0-1 0,0 1 0,0 0 1,0 0-1,0 0 0,1-1 0,-1 1 0,0 0 0,0 0 0,1 0 0,-1 0 0,0-1 0,0 1 0,0 0 0,1 0 0,-1 0 0,0 0 0,0 0 1,1 0-1,-1 0 0,0 0 0,1 0 0,-1 0 0,0 0 0,0 0 0,1 0 0,-1 0 0,0 0 0,0 0 0,1 0 0,-1 0 0,0 0 0,0 0 0,1 0 1,-1 0-1,0 0 0,0 1 0,1-1 0,-1 0 0,0 0 0,0 0 0,0 0 0,1 1 0,-1-1 0,0 0 0,0 0 0,0 0 0,0 1 0,1-1 0,-1 0 1,0 1-1,4-34-8341,-4 12-2082</inkml:trace>
  <inkml:trace contextRef="#ctx0" brushRef="#br0" timeOffset="1">181 322 14286,'0'0'18481,"68"-27"-18481,-24 9 0,6-3-1409,4-8-3620,-5-3 96,3-9-13292</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917"/>
    </inkml:context>
    <inkml:brush xml:id="br0">
      <inkml:brushProperty name="width" value="0.025" units="cm"/>
      <inkml:brushProperty name="height" value="0.025" units="cm"/>
    </inkml:brush>
  </inkml:definitions>
  <inkml:trace contextRef="#ctx0" brushRef="#br0">63 92 18866,'0'0'12075,"76"9"-10249,-27-21-1826,5-3 0,2-3 0,-3 0 0,-6 4 0,-10 3 0,-11 2 0,-13 6-1377,-19 3-6503,-25 14 6439,-10 7-6407</inkml:trace>
  <inkml:trace contextRef="#ctx0" brushRef="#br0" timeOffset="1">0 311 17232,'0'0'8424,"75"13"-7143,-19-40 1250,13-7-2147,1-6-224,-3 2-160,3 0-2242,-3 4-4132,-2 0-5637</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0.475"/>
    </inkml:context>
    <inkml:brush xml:id="br0">
      <inkml:brushProperty name="width" value="0.025" units="cm"/>
      <inkml:brushProperty name="height" value="0.025" units="cm"/>
    </inkml:brush>
  </inkml:definitions>
  <inkml:trace contextRef="#ctx0" brushRef="#br0">354 35 8232,'0'0'9107,"-11"-8"-6555,6 5-2285,2 1-155,0-1 0,0 1 0,0 0 0,0 0 0,0 0 0,-1 0 0,1 1 1,-1-1-1,0 1 0,1 0 0,-1 0 0,0 0 0,1 1 0,-1-1 0,0 1 0,0 0 1,0 0-1,1 0 0,-1 1 0,0-1 0,0 1 0,1 0 0,-1 0 0,-5 2 0,-7 6 169,0 1 0,1 0-1,1 1 1,-1 0 0,2 1-1,0 1 1,0 0 0,1 1-1,1 1 1,0-1 0,-14 28-1,14-23 111,1 2-1,1-1 0,1 1 0,0 1 1,2-1-1,1 1 0,0 0 1,2 1-1,-1 23 0,3-40-327,1 0-1,1 0 0,-1 0 0,1 0 1,0 0-1,1 0 0,-1-1 0,1 1 1,0 0-1,0-1 0,4 6 1,-4-8-49,0 0 1,1 0 0,-1 0-1,1 0 1,-1-1 0,1 1-1,0-1 1,0 1 0,0-1-1,0 0 1,1-1 0,-1 1-1,0 0 1,1-1 0,-1 0 0,1 0-1,0 0 1,-1 0 0,5 0-1,2 0 30,1-1 0,-1 0-1,0-1 1,0 0 0,0 0 0,0-1-1,0-1 1,0 1 0,0-2 0,-1 1-1,1-1 1,-1-1 0,0 1 0,0-2-1,-1 1 1,1-1 0,10-11 0,-12 12-11,-1-1 1,0-1 0,0 1-1,-1-1 1,0 0 0,0-1-1,0 1 1,-1-1 0,0 0-1,-1 0 1,1 0 0,-2 0 0,1-1-1,-1 1 1,0-1 0,-1 0-1,0 1 1,-1-1 0,1 0-1,-3-16 1,2 24-34,0 0 0,0 0 0,0 1 0,0-1 0,-1 0 0,1 0 0,0 1 0,0-1 0,0 0 0,-1 1 0,1-1 0,0 0 0,-1 1 0,1-1 0,-1 1 0,1-1 0,0 0 0,-1 1 0,1-1 0,-1 1 0,0-1 0,1 1 0,-1 0 0,1-1 0,-1 1 0,0 0 0,1-1 0,-1 1 0,0 0 0,1-1 0,-1 1 0,0 0 0,0 0 0,1 0 0,-1 0 0,0 0 0,1 0 0,-1 0 0,0 0 0,0 0 0,-1 1 0,1-1 0,-1 1 0,1-1 0,-1 1 0,1 0 0,0 0 0,-1 0 0,1-1 0,0 1 0,0 1 0,-1-1 0,1 0 0,0 0 0,0 0 0,0 0 0,0 1 0,1-1 0,-2 2 0,-3 9 0,1-1 0,0 1 0,1 0 0,0 0 0,1 0 0,0 1 0,1-1 0,0 1 0,1-1 0,2 20 0,-1-30 0,0 0 0,-1-1 0,1 1 0,0-1 0,0 1 0,0 0 0,0-1 0,0 0 0,1 1 0,-1-1 0,0 0 0,1 1 0,-1-1 0,1 0 0,-1 0 0,1 0 0,-1 0 0,1-1 0,0 1 0,0 0 0,-1-1 0,1 1 0,0-1 0,0 0 0,-1 1 0,1-1 0,0 0 0,0 0 0,0 0 0,2-1 0,68-7 0,-53 5 0,-18 4-13,0-1 1,-1 1-1,1-1 1,0 1-1,-1 0 1,1 0-1,0-1 1,-1 1-1,1 0 1,-1 0-1,1 0 1,-1 0-1,0 0 1,1 0-1,-1-1 0,0 1 1,0 0-1,1 0 1,-1 0-1,0 0 1,0 0-1,0 0 1,0 0-1,0 0 1,-1 0-1,1 0 1,0 1-1,-2 32-730,-12 36-2707,10-57-1666,0-3-4319,15-30 8095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0.804"/>
    </inkml:context>
    <inkml:brush xml:id="br0">
      <inkml:brushProperty name="width" value="0.025" units="cm"/>
      <inkml:brushProperty name="height" value="0.025" units="cm"/>
    </inkml:brush>
  </inkml:definitions>
  <inkml:trace contextRef="#ctx0" brushRef="#br0">38 1 14798,'0'0'4612,"-11"89"-1665,5-39 96,1 4-641,0 0-960,5-5-706,0-7-511,0-7-161,0-8-321,1-8-800,3-9-961,-6-23-10986,-12-9 12748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34.852"/>
    </inkml:context>
    <inkml:brush xml:id="br0">
      <inkml:brushProperty name="width" value="0.025" units="cm"/>
      <inkml:brushProperty name="height" value="0.025" units="cm"/>
    </inkml:brush>
  </inkml:definitions>
  <inkml:trace contextRef="#ctx0" brushRef="#br0">1213 223 5605,'-101'-19'6454,"-128"-45"-4729,218 60-1677,0 1 0,0-1 1,-1 2-1,1-1 0,-1 2 0,0-1 1,1 2-1,-1-1 0,0 2 1,0 0-1,1 0 0,-1 1 0,0 0 1,1 1-1,0 0 0,0 1 1,0 1-1,0-1 0,0 2 0,1-1 1,-10 8-1,-23 20-71,1 1 0,-72 76 1,-61 95 466,157-182-361,-17 21 150,2 1 0,2 2-1,-35 71 1,54-94-91,2 0 1,0 1-1,2 0 0,0 0 1,2 1-1,1 0 0,1 0 1,2 0-1,0 39 0,3-56-114,1 0-1,0 0 0,0 0 1,1 0-1,0 0 0,1 0 1,0-1-1,0 0 0,1 0 1,0 0-1,1 0 1,-1-1-1,1 0 0,1 0 1,-1 0-1,1-1 0,1 0 1,-1 0-1,1-1 0,0 0 1,11 5-1,5 2-6,0-1 0,1-1-1,0 0 1,1-3 0,0 0 0,36 5 0,78 0 435,225-8-1,-221-7-368,-119 3-76,789 27 234,-752-19-371,0-3 0,97-5 0,-139-2 106,1 0-1,-1-2 1,0 0 0,0-1 0,-1-1 0,1-1 0,-1 0 0,-1-2 0,1 0 0,-2-1 0,28-21 0,-28 17 219,-1-1 0,-1-1 0,0 0-1,-1-1 1,-1-1 0,0 0 0,-2-1 0,0 0 0,-1-1-1,-1 0 1,-1 0 0,0-1 0,-2 0 0,-1 0 0,0-1 0,-2 0-1,2-32 1,-4 25-28,-1-1-1,-1 1 1,-2 0 0,-1-1-1,-1 1 1,-2 1 0,-1-1-1,-1 1 1,-1 1 0,-1 0-1,-2 0 1,-24-38-1,15 33 66,-1 2-1,-2 1 0,-1 1 0,-1 1 0,-1 1 0,-51-37 0,37 36-135,-1 2 0,-1 1 0,-1 3 0,-68-23 0,0 12-1093,-1 5 0,-2 5 1,-181-11-1,254 30 154,-84-10-2109,43-2-1812,25 0-3269</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3.577"/>
    </inkml:context>
    <inkml:brush xml:id="br0">
      <inkml:brushProperty name="width" value="0.025" units="cm"/>
      <inkml:brushProperty name="height" value="0.025" units="cm"/>
    </inkml:brush>
  </inkml:definitions>
  <inkml:trace contextRef="#ctx0" brushRef="#br0">49 0 18449,'0'0'1442,"-30"69"-33,19-39 417,6-3-385,2-3-1088,3 1-289,0 4-96,7 7-289,2 5 1,3 7-289,-3-1-223,0-5-386,2-12-1088,-4-21-2851,1-9-5445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166"/>
    </inkml:context>
    <inkml:brush xml:id="br0">
      <inkml:brushProperty name="width" value="0.025" units="cm"/>
      <inkml:brushProperty name="height" value="0.025" units="cm"/>
    </inkml:brush>
  </inkml:definitions>
  <inkml:trace contextRef="#ctx0" brushRef="#br0">5 169 1826,'-1'-18'2668,"-1"6"-545,1 0 0,1 1-1,0-1 1,1 1 0,3-22 0,-3 30-1733,0 0-1,0 0 1,0 0 0,0 0 0,1 0-1,0 0 1,-1 0 0,1 1 0,0-1-1,0 1 1,1-1 0,-1 1 0,0 0-1,1 0 1,0 0 0,-1 0 0,1 0 0,0 1-1,0-1 1,0 1 0,0-1 0,0 1-1,0 0 1,0 1 0,6-2 0,5 0 13,1 1 0,-1 1 1,0 0-1,1 1 0,-1 0 1,0 1-1,0 1 0,0 0 1,0 1-1,-1 0 0,17 8 1,-23-9-378,1 1 0,-1 0 0,0 1 0,-1-1 0,1 1 1,-1 0-1,0 1 0,0 0 0,7 9 0,-10-11-15,0 0 0,-1 1 0,1-1-1,-1 1 1,0-1 0,-1 1 0,1 0-1,-1 0 1,0-1 0,0 1 0,0 0 0,-1 0-1,0 0 1,0 0 0,0 0 0,-1 8 0,-1-7-6,0 0 0,0 0 0,0 0 0,0-1 0,-1 1 0,0-1 0,0 1 0,-1-1 0,1 0 1,-1 0-1,0-1 0,-1 1 0,-5 5 0,-10 6 16,-42 27 0,32-22-17,28-20-4,1 0 0,-1 0 0,1 0 0,0 0 0,-1 1 0,1-1 0,0 1 0,0-1 0,0 1 0,0-1 0,0 1 0,0 0 0,1-1 0,-1 1 0,1 0 0,-1 0 0,1-1 0,-1 1 0,1 0 0,0 0 0,0 0 0,0-1 0,0 1 0,0 0 0,0 0 0,1 0 0,-1 0 0,1-1 0,-1 1 0,1 0 0,0-1 0,-1 1 0,1 0 0,0-1 0,0 1 0,0-1 0,0 1 0,0-1 0,3 3 0,0 1 0,1 0 0,-1 0 0,1 0 0,1 0 0,-1-1 0,1 0 0,-1 0 0,1 0 0,9 3 0,-7-4-580,2 0-1,-1 0 1,0-1-1,1 0 1,-1-1-1,19 1 1,-21-2-160,0-1-1,-1 1 1,0-1 0,1 0 0,-1-1 0,1 0-1,-1 0 1,0 0 0,0-1 0,0 1-1,0-2 1,-1 1 0,1 0 0,-1-1 0,0 0-1,0-1 1,6-5 0,10-14-12270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523"/>
    </inkml:context>
    <inkml:brush xml:id="br0">
      <inkml:brushProperty name="width" value="0.025" units="cm"/>
      <inkml:brushProperty name="height" value="0.025" units="cm"/>
    </inkml:brush>
  </inkml:definitions>
  <inkml:trace contextRef="#ctx0" brushRef="#br0">213 2 19122,'0'0'11664,"-10"-1"-9977,5 1-1672,0-1 0,-1 1-1,1 0 1,-1 1 0,1-1-1,0 1 1,-1 0 0,1 1 0,0-1-1,0 1 1,0 0 0,0 0-1,0 0 1,0 1 0,1 0-1,-1 0 1,1 0 0,0 1-1,-7 6 1,-5 5-15,0 0 0,-16 22 0,28-32 0,1 0 0,-1 0 0,1 0 0,0 0 0,0 1 0,1 0 0,0-1 0,0 1 0,0 0 0,1 0 0,0 0 0,-1 11 0,2-15 0,0-1 0,0 0 0,1 0 0,-1 0 0,1 1 0,-1-1 0,1 0 0,-1 0 0,1 0 0,0 0 0,-1 0 0,1 0 0,0 0 0,0 0 0,0 0 0,0 0 0,0-1 0,0 1 0,0 0 0,0 0 0,0-1 0,0 1 0,0-1 0,0 1 0,0-1 0,1 1 0,1-1 0,40 8 0,-35-7 0,55 4-128,-43-4 8,-1 0 0,1 1 0,31 9-1,-50-11 121,1 0 0,-1 0 0,0 1 0,0-1 0,0 0 0,-1 1 0,1-1 0,0 1-1,0-1 1,0 1 0,0 0 0,0-1 0,0 1 0,-1 0 0,1-1 0,0 1 0,-1 0-1,1 0 1,-1 0 0,1 0 0,0 0 0,-1 0 0,0 0 0,1 0 0,-1 0 0,0 0 0,1 0-1,-1 1 1,0 1 17,-1 0-1,1-1 0,-1 1 0,1-1 1,-1 0-1,0 1 0,0-1 1,0 1-1,0-1 0,-1 0 0,-2 4 1,-5 6 119,-2 0 0,-22 21-1,28-29-126,-22 21-9,-2-1 0,0-1 0,-2-1 0,-40 21 0,71-43-61,0 0 0,0-1-1,0 1 1,0 0 0,0 0 0,1-1 0,-1 1-1,0 0 1,0 0 0,0-1 0,0 1 0,0 0-1,0 0 1,0-1 0,0 1 0,0 0 0,0 0-1,0-1 1,0 1 0,0 0 0,0 0 0,0-1-1,0 1 1,0 0 0,0 0 0,-1-1 0,1 1-1,0 0 1,0 0 0,0 0 0,0-1 0,0 1-1,-1 0 1,1 0 0,0 0 0,0 0 0,0-1-1,-1 1 1,1 0 0,0 0 0,0 0 0,-1 0-1,1 0 1,0 0 0,0-1 0,-1 1 0,1 0-1,0 0 1,0 0 0,-1 0 0,1 0 0,0 0-1,0 0 1,-1 0 0,1 0 0,0 0 0,0 0-1,-1 1 1,1-1 0,0 0 0,0 0 0,-1 0-1,6-8-2488,0 0 42,1 0-1,0 0 1,11-9-1,-16 15 2037,31-31-11379</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897"/>
    </inkml:context>
    <inkml:brush xml:id="br0">
      <inkml:brushProperty name="width" value="0.025" units="cm"/>
      <inkml:brushProperty name="height" value="0.025" units="cm"/>
    </inkml:brush>
  </inkml:definitions>
  <inkml:trace contextRef="#ctx0" brushRef="#br0">111 1 3651,'0'0'18770,"-21"75"-14029,8-36-1987,-1 2-1184,1 4-545,-1 0-769,2-2-256,3-5 0,0-6 0,6-6 0,2-7 0,1-8-705,0-8-640,0-17-5221,-1-8-5862</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2.239"/>
    </inkml:context>
    <inkml:brush xml:id="br0">
      <inkml:brushProperty name="width" value="0.025" units="cm"/>
      <inkml:brushProperty name="height" value="0.025" units="cm"/>
    </inkml:brush>
  </inkml:definitions>
  <inkml:trace contextRef="#ctx0" brushRef="#br0">190 117 16560,'0'0'3091,"5"-9"656,0 2-3348,1 0-1,0 1 1,0-1-1,0 1 0,1 0 1,0 1-1,0 0 1,0 0-1,1 0 1,-1 1-1,1 0 1,0 1-1,10-4 1,4 0-14,0 1 0,1 1 1,0 1-1,0 0 0,43 1 0,-65 2-370,0 1 0,1 0-1,-1 0 1,0 0-1,0 0 1,1 0 0,-1 0-1,0 0 1,1 1-1,-1-1 1,0 0 0,0 1-1,1-1 1,-1 1 0,0-1-1,0 1 1,0 0-1,0-1 1,1 1 0,-1 0-1,0 0 1,-1 0 0,1 0-1,0 0 1,0 0-1,0 0 1,0 0 0,-1 0-1,1 0 1,-1 0-1,1 1 1,-1-1 0,1 0-1,-1 0 1,1 1 0,-1-1-1,0 0 1,0 0-1,0 1 1,0-1 0,0 0-1,0 1 1,0-1-1,0 0 1,0 1 0,-1-1-1,1 0 1,-1 0 0,1 1-1,-1-1 1,1 0-1,-2 2 1,-1 5 83,-1 0 1,-1 0-1,1 0 0,-1-1 0,0 1 1,-10 9-1,-19 14-92,-1-1-1,-51 33 1,57-43-7,80-31 1,-33 5 0,0 1 0,0 0 0,1 2 0,-1 0 0,1 1 0,0 1 0,22 1 0,-39 0 0,-1 0 0,1 0 0,0 0 0,-1 0 0,1 0 0,-1 0 0,1 1 0,-1-1 0,1 0 0,-1 1 0,0-1 0,1 1 0,-1 0 0,1-1 0,-1 1 0,0 0 0,0 0 0,1 0 0,-1 0 0,0 0 0,0 0 0,0 0 0,0 0 0,0 1 0,0-1 0,-1 0 0,1 0 0,0 1 0,0-1 0,-1 1 0,1-1 0,-1 1 0,0-1 0,1 0 0,-1 1 0,0 0 0,0 1 0,0 0 0,-1 1 0,1-1 0,-1 1 0,0-1 0,0 1 0,0-1 0,-1 0 0,1 0 0,-1 0 0,1 1 0,-1-1 0,0-1 0,-1 1 0,1 0 0,-4 3 0,-16 13 0,-1 0 0,-1-2 0,0 0 0,-2-2 0,-28 13 0,-8 1 0,-68 19 0,121-45 0,-2 1 0,1 0 0,-1 0 0,0-1 0,0-1 0,0 0 0,-1 0 0,1-1 0,0-1 0,-19-1 0,29 1-62,0-1-1,0 1 1,0-1 0,0 1-1,0-1 1,0 1-1,1-1 1,-1 0 0,0 1-1,0-1 1,0 0 0,1 0-1,-1 0 1,0 1 0,1-1-1,-1 0 1,1 0-1,-1 0 1,1 0 0,-1 0-1,1 0 1,0 0 0,-1 0-1,1-1 1,0 1 0,0 0-1,0 0 1,0 0 0,0 0-1,0 0 1,0 0-1,1-2 1,8-37-5663,10-3-1674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3.521"/>
    </inkml:context>
    <inkml:brush xml:id="br0">
      <inkml:brushProperty name="width" value="0.025" units="cm"/>
      <inkml:brushProperty name="height" value="0.025" units="cm"/>
    </inkml:brush>
  </inkml:definitions>
  <inkml:trace contextRef="#ctx0" brushRef="#br0">164 765 7207,'0'0'6331,"3"-10"-1073,11-34-1366,-13 43-3741,-1 0-1,0 0 1,1 0-1,-1-1 0,0 1 1,1 0-1,-1 0 1,0 0-1,0-1 1,0 1-1,0 0 1,0 0-1,0-1 1,-1 1-1,1 0 0,0 0 1,-1 0-1,1-1 1,-1 1-1,1 0 1,-1 0-1,1 0 1,-1 0-1,0 0 1,1 0-1,-1 0 1,0 0-1,0 0 0,0 0 1,0 1-1,0-1 1,0 0-1,0 0 1,0 1-1,0-1 1,0 1-1,0-1 1,0 1-1,-1 0 1,1-1-1,0 1 0,0 0 1,-1 0-1,-1-1 1,-1 1-41,-1 0 1,1 0-1,0 0 1,-1 1-1,1-1 1,-1 1-1,1 0 1,0 0-1,0 1 1,-5 2-1,1 1-32,0 1 0,0 0 0,1 1 0,0 0 0,1 0 0,-1 0 0,2 1 0,-1 0 0,-7 13 0,10-14-53,-1-1-1,0 1 1,1 0 0,1-1 0,-1 2-1,1-1 1,0 0 0,1 0 0,-1 1 0,1-1-1,1 1 1,0-1 0,0 8 0,0-14-26,1 0 1,-1 0 0,1 0 0,-1 0-1,1 0 1,-1-1 0,1 1 0,-1 0-1,1 0 1,0-1 0,-1 1-1,1 0 1,0-1 0,0 1 0,0 0-1,-1-1 1,1 1 0,0-1-1,0 1 1,0-1 0,0 0 0,0 1-1,0-1 1,0 0 0,0 0-1,0 0 1,0 0 0,0 0 0,0 0-1,0 0 1,0 0 0,0 0 0,0 0-1,0 0 1,0-1 0,0 1-1,0 0 1,1-2 0,39-15 91,-18 1-28,-1 0 0,-1-2 1,0 0-1,29-35 0,64-91 207,-109 137-269,-21 76-359,-86 326 821,51-175-269,-6 1-194,82-338 0,58-217 0,-69 288 0,2 1 0,2 1 0,2 1 0,2 1 0,36-51 0,-57 91 0,53-65 0,-50 62 0,0 1 0,0 0 0,0 0 0,1 0 0,0 1 0,0 0 0,0-1 0,0 2 0,0-1 0,1 1 0,9-4 0,-14 7 0,-1-1 0,0 0 0,1 0 0,-1 1 0,0-1 0,0 1 0,1-1 0,-1 0 0,0 1 0,0-1 0,1 0 0,-1 1 0,0-1 0,0 1 0,0-1 0,0 1 0,0-1 0,0 0 0,0 1 0,0-1 0,0 1 0,0-1 0,0 1 0,0-1 0,0 0 0,0 1 0,0-1 0,0 1 0,0-1 0,-1 1 0,1-1 0,0 0 0,0 1 0,-1 0 0,-5 18 0,-37 60 0,27-53 0,-19 45 0,31-61 0,0 0 0,1 1 0,0-1 0,1 1 0,0 0 0,1 0 0,0 0 0,1 13 0,0-22 0,0 0 0,0 0 0,1 0 0,-1 0 0,1-1 0,-1 1 0,1 0 0,0 0 0,0 0 0,-1-1 0,1 1 0,0 0 0,1-1 0,-1 1 0,0-1 0,0 1 0,1-1 0,-1 0 0,1 1 0,-1-1 0,1 0 0,-1 0 0,1 0 0,0 0 0,-1 0 0,1-1 0,0 1 0,0-1 0,0 1 0,0-1 0,-1 1 0,1-1 0,0 0 0,0 0 0,4 0 0,0 0 0,1 0 0,-1-1 0,1 0 0,-1 0 0,0-1 0,1 1 0,-1-1 0,0-1 0,11-5 0,4-6 0,0-1 0,0-1 0,-2-1 0,0-1 0,-1 0 0,25-33 0,-9 4 0,52-94 0,-66 105 0,-1-1 0,-2 0 0,-2-2 0,-2 0 0,-1 0 0,-2-1 0,8-64 0,-21 91 0,-5 19 0,-10 25 0,16-27 0,-82 163 0,75-144 0,0 0 0,1 1 0,2 0 0,0 0 0,-3 38 0,8-60 0,1 0 0,0 0 0,0 0 0,0 0 0,0 1 0,0-1 0,0 0 0,0 0 0,1 0 0,-1 0 0,1 0 0,-1 0 0,1 0 0,0 0 0,0 0 0,0 0 0,0 0 0,0 0 0,0-1 0,1 1 0,-1 0 0,1-1 0,-1 1 0,1-1 0,-1 0 0,1 1 0,0-1 0,2 1 0,0 0 0,1-1 0,-1 0 0,1-1 0,-1 1 0,1-1 0,-1 0 0,1 0 0,-1 0 0,0-1 0,1 0 0,-1 0 0,1 0 0,4-2 0,6-2 0,0-2 0,-1 0 0,0 0 0,0-1 0,0-1 0,-1 0 0,21-21 0,0-2 0,41-51 0,-31 27 0,-1-1 0,-4-2 0,-1-2 0,-4-1 0,48-122 0,-81 177 0,-10 16 0,-10 19 0,-19 48 0,3 2 0,3 0 0,3 3 0,5 0 0,-21 117 0,42-182 0,1-8 0,1 0 0,0 0 0,0 0 0,0 0 0,1 1 0,0-1 0,1 0 0,0 0 0,4 16 0,-5-23 0,1 0 0,0 0 0,0 0 0,-1 0 0,1 0 0,0 0 0,0 0 0,0-1 0,0 1 0,0 0 0,0-1 0,0 1 0,0 0 0,1-1 0,-1 0 0,0 1 0,0-1 0,0 0 0,1 1 0,-1-1 0,0 0 0,0 0 0,0 0 0,1 0 0,-1 0 0,0 0 0,0-1 0,1 1 0,-1 0 0,2-1 0,0 0 0,1 0 0,-1 0 0,0-1 0,0 1 0,0-1 0,0 1 0,0-1 0,0 0 0,5-5 0,-1-2 0,0 0 0,0 0 0,-1-1 0,0 0 0,-1-1 0,0 1 0,0-1 0,-1 0 0,-1 0 0,0-1 0,0 1 0,-1 0 0,-1-1 0,0 0 0,0 1 0,-1-1 0,-1 0 0,0 1 0,0-1 0,-4-11 0,1 5 0,-1 1 0,-1 0 0,0 1 0,-1-1 0,-1 1 0,0 1 0,-1 0 0,-1 0 0,0 0 0,-1 1 0,-1 1 0,-18-18 0,29 31 0,0-1 0,0 1 0,0-1 0,0 0 0,0 1 0,0-1 0,0 0 0,0 0 0,0 0 0,0 1 0,1-1 0,-1 0 0,0 0 0,1 0 0,-1 0 0,1 0 0,-1-1 0,1 1 0,-1 0 0,1 0 0,0 0 0,-1-2 0,26 1 0,-9 2 0,46 2 0,-40 0 0,0-1 0,1-1 0,-1-1 0,0 0 0,0-2 0,0-1 0,22-6 0,-22-6-3354,-21 15 2808,0-1 0,-1 1 1,1-1-1,0 1 0,0-1 1,-1 0-1,1 1 0,-1-1 0,0 0 1,1 1-1,-1-1 0,0 0 1,0 1-1,0-1 0,0 0 1,0 0-1,0 1 0,-1-1 0,1 0 1,-1-1-1,-11-23-9303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3.879"/>
    </inkml:context>
    <inkml:brush xml:id="br0">
      <inkml:brushProperty name="width" value="0.025" units="cm"/>
      <inkml:brushProperty name="height" value="0.025" units="cm"/>
    </inkml:brush>
  </inkml:definitions>
  <inkml:trace contextRef="#ctx0" brushRef="#br0">52 20 14830,'-28'-13'8936,"10"8"-5893,12 4 224,21 2-3299,3 12-1377,-2 0-3171,-8-3-7720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4.377"/>
    </inkml:context>
    <inkml:brush xml:id="br0">
      <inkml:brushProperty name="width" value="0.025" units="cm"/>
      <inkml:brushProperty name="height" value="0.025" units="cm"/>
    </inkml:brush>
  </inkml:definitions>
  <inkml:trace contextRef="#ctx0" brushRef="#br0">336 173 16848,'4'-14'2845,"-2"8"-2585,3-8 758,-1-1-1,0 0 1,-1 0 0,-1-1-1,0 1 1,-1-24-1,-1 38-949,0 0-1,-1 0 0,1 0 0,0 0 0,-1-1 1,1 1-1,-1 0 0,1 0 0,-1 0 1,1 0-1,-1 0 0,0 0 0,1 0 0,-1 1 1,0-1-1,0 0 0,0 0 0,0 0 1,0 1-1,0-1 0,0 1 0,0-1 0,0 0 1,0 1-1,0 0 0,0-1 0,0 1 1,0 0-1,0-1 0,-1 1 0,1 0 0,0 0 1,0 0-1,0 0 0,0 0 0,-1 0 1,1 0-1,0 1 0,0-1 0,0 0 0,0 1 1,-2 0-1,-2 0-3,0 1 1,-1 0-1,1 0 0,0 0 1,0 1-1,0-1 1,1 1-1,-6 4 0,-11 12 41,1 1 0,1 1 0,1 1 0,1 0-1,0 2 1,2-1 0,1 2 0,1 0 0,1 1-1,-13 40 1,24-64-126,0 0 0,1 0 0,-1 0 0,0 0 0,1 0-1,0 0 1,0 0 0,-1 0 0,1 1 0,0-1 0,1 0 0,-1 0-1,0 0 1,0 0 0,1 0 0,0 0 0,-1 0 0,1 0 0,0 0-1,0 0 1,0-1 0,0 1 0,0 0 0,0 0 0,0-1 0,1 1-1,-1-1 1,3 2 0,1 0-120,1 0 0,-1-1 0,1 0 1,0 0-1,0-1 0,-1 0 0,13 2 0,10 1 173,-22-2-37,0-1 0,0 1 0,0 0-1,0 0 1,-1 1 0,1 0 0,-1 0 0,0 0-1,0 1 1,0-1 0,0 1 0,-1 0 0,1 1 0,-1-1-1,0 1 1,0 0 0,3 5 0,-5-6 41,-1-1 1,1 1-1,-1-1 0,0 1 1,0-1-1,0 1 0,-1 0 1,1 0-1,-1-1 1,0 1-1,0 0 0,0 0 1,0-1-1,-1 1 1,0 0-1,1-1 0,-1 1 1,-1 0-1,1-1 0,0 1 1,-1-1-1,0 0 1,0 1-1,0-1 0,0 0 1,0 0-1,-1 0 1,1-1-1,-4 4 0,-5 5 114,-1-1-1,-1 0 0,0-1 0,0 0 1,-1-1-1,-16 8 0,22-12-92,0-1-1,0 0 0,0 0 1,0 0-1,-1-1 0,1 0 1,-1-1-1,1 0 1,-1-1-1,0 1 0,1-1 1,-17-3-1,23 2-107,1 0-1,-1 0 1,1 0-1,-1 0 1,1 0-1,-1 0 1,1 0-1,0 0 1,0-1-1,0 1 1,0-1-1,0 1 0,0-1 1,0 1-1,0-1 1,0 1-1,1-1 1,-1 0-1,1 1 1,-1-1-1,1 0 1,-1 0-1,1 1 1,0-1-1,0 0 1,0 0-1,0 0 1,0 1-1,1-1 1,-1 0-1,0 0 1,1 1-1,1-4 1,0-5-607,0 1 1,1 0-1,1-1 0,7-15 1,7-2-3218,0 1 1,23-25-1,-29 37 1576,21-26-6285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4.847"/>
    </inkml:context>
    <inkml:brush xml:id="br0">
      <inkml:brushProperty name="width" value="0.025" units="cm"/>
      <inkml:brushProperty name="height" value="0.025" units="cm"/>
    </inkml:brush>
  </inkml:definitions>
  <inkml:trace contextRef="#ctx0" brushRef="#br0">9 4 13645,'0'0'7837,"2"13"-5248,0 38-117,-7 101 0,-2-10-1635,7-140-823,-1 0 0,1 0 0,0-1 0,0 1-1,1 0 1,-1 0 0,0-1 0,1 1 0,-1 0 0,1 0 0,-1-1-1,1 1 1,0 0 0,-1-1 0,1 1 0,0-1 0,2 3-1,-3-4 1,1 0 0,0 1 0,0-1 0,-1 0 0,1 0 0,0 1 0,0-1 0,0 0 0,-1 0 0,1 0 0,0 0 0,0 0 0,0 0 0,-1 0 0,1 0 0,0 0 0,0-1 0,0 1 0,-1 0 0,1 0 0,0-1 0,0 1 0,-1 0 0,1-1 0,1 0 0,4-3 102,-1-1 0,1 0 0,-1 0 0,1 0 0,-2 0 1,9-12-1,12-23 93,32-69 1,2-4-101,-59 112-110,0 0 1,0 1-1,1-1 0,-1 0 1,1 0-1,-1 1 0,0-1 1,1 0-1,-1 1 0,1-1 1,0 1-1,-1-1 0,1 0 0,-1 1 1,1-1-1,0 1 0,-1 0 1,1-1-1,0 1 0,0 0 1,-1-1-1,1 1 0,1 0 1,5 13-37,-6 40-16,-1-46 58,1 131 144,-2-138-144,1 1 0,0-1-1,0 1 1,0-1 0,0 1 0,0 0 0,0-1-1,0 1 1,0-1 0,0 1 0,0-1-1,0 1 1,1 0 0,-1-1 0,0 1-1,0-1 1,0 1 0,1-1 0,-1 1 0,0-1-1,1 1 1,-1-1 0,0 1 0,1-1-1,-1 0 1,1 1 0,-1-1 0,1 0-1,-1 1 1,1-1 0,-1 0 0,1 1 0,-1-1-1,1 0 1,-1 0 0,2 1 0,19-14 281,22-36 156,-41 45-434,57-76-8,45-56 0,-103 135 0,0-1 0,0 1 0,0 0 0,1-1 0,-1 1 0,0 0 0,0 0 0,1 0 0,-1 0 0,1 0 0,-1 0 0,1 0 0,-1 1 0,1-1 0,1 0 0,-2 1 0,0 0 0,-1 0 0,1 0 0,-1 1 0,0-1 0,1 0 0,-1 0 0,1 1 0,-1-1 0,1 0 0,-1 1 0,1-1 0,-1 0 0,0 1 0,1-1 0,-1 0 0,0 1 0,1-1 0,-1 1 0,0-1 0,0 1 0,0-1 0,1 1 0,-1-1 0,0 1 0,0-1 0,0 1 0,0-1 0,0 1 0,0 0 0,1 8 0,-1 1 0,0-1 0,0 0 0,-2 12 0,-4 12-350,0 1 1,-3-1-1,0-1 0,-2 0 1,-2 0-1,0-1 0,-22 34 1,35-86-11658,-1-15 4539,13-15 2258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5.171"/>
    </inkml:context>
    <inkml:brush xml:id="br0">
      <inkml:brushProperty name="width" value="0.025" units="cm"/>
      <inkml:brushProperty name="height" value="0.025" units="cm"/>
    </inkml:brush>
  </inkml:definitions>
  <inkml:trace contextRef="#ctx0" brushRef="#br0">0 1 12844,'0'0'15054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6.008"/>
    </inkml:context>
    <inkml:brush xml:id="br0">
      <inkml:brushProperty name="width" value="0.025" units="cm"/>
      <inkml:brushProperty name="height" value="0.025" units="cm"/>
    </inkml:brush>
  </inkml:definitions>
  <inkml:trace contextRef="#ctx0" brushRef="#br0">112 550 6822,'0'0'3513,"5"-10"-1607,4-5-753,29-64 613,-35 71-220,-1 1-1,0 0 1,0-1 0,-1 1-1,1-15 1,-50 22 3707,45 1-5256,0 0-1,-1 0 1,1 0 0,0 1 0,0-1 0,0 1 0,1 0 0,-1 0-1,0 0 1,1 0 0,-1 0 0,1 1 0,-4 4 0,-29 38 15,28-32-9,0 0-1,0 0 1,2 1 0,0 0 0,0 0 0,-2 18 0,5-24 7,0-1 1,1 1 0,0 0 0,1 0 0,0-1-1,0 1 1,1 0 0,0 0 0,0-1-1,0 1 1,1 0 0,1-1 0,3 11 0,-4-16-10,-1 1-1,1-1 1,0 0 0,0 1 0,0-1 0,0 0 0,0 0 0,0-1 0,0 1 0,1 0 0,-1-1 0,1 1 0,-1-1 0,1 0 0,0 0 0,-1 0 0,1 0 0,0 0 0,0-1 0,-1 1-1,1-1 1,0 0 0,0 0 0,0 0 0,0 0 0,0 0 0,-1-1 0,1 1 0,0-1 0,4-1 0,3-1 19,0-1 1,0 0-1,0 0 0,-1-1 1,1-1-1,-1 1 0,10-9 1,21-20 254,-1-2 0,-2-2 0,-1-1-1,-2-2 1,-2-1 0,-2-1 0,-1-2 0,-3-1 0,37-89 0,-57 120-275,-1 0 0,0-1 0,-1 0 0,-1 0 0,0 0 0,-2 0 0,1-31 0,-2 46 0,0 1 0,0-1 0,0 0 0,0 0 0,0 1 0,0-1 0,0 0 0,0 0 0,0 1 0,-1-1 0,1 0 0,0 1 0,0-1 0,-1 0 0,1 1 0,0-1 0,-1 0 0,1 1 0,-1-1 0,1 1 0,-1-1 0,1 1 0,-1-1 0,1 1 0,-1-1 0,1 1 0,-1 0 0,0-1 0,1 1 0,-1 0 0,0-1 0,1 1 0,-1 0 0,0 0 0,1-1 0,-1 1 0,0 0 0,-1 0 0,0 1 0,1-1 0,-1 1 0,0-1 0,1 1 0,-1 0 0,1 0 0,-1-1 0,1 1 0,-1 0 0,1 1 0,-1-1 0,1 0 0,0 0 0,0 0 0,-2 3 0,-3 6 0,0 0 0,1 0 0,0 1 0,0 0 0,1 0 0,1 0 0,-4 17 0,-10 86 0,16-105 0,0-6 0,-11 133 0,11-115 0,1 1 0,1-1 0,1 0 0,6 28 0,-7-46-97,0 1 1,0-1-1,0 1 0,1-1 1,-1 0-1,1 1 0,0-1 0,0 0 1,1 0-1,-1 0 0,0-1 1,1 1-1,0 0 0,0-1 1,-1 0-1,1 1 0,1-1 0,-1-1 1,0 1-1,0 0 0,6 1 1,-3-1-372,0-1 0,0 1 0,0-1 0,0-1 0,0 1 0,0-1 0,0 0 0,0 0 0,1-1 0,-1 0 0,0 0 0,8-3 1,38-20-9452</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4.728"/>
    </inkml:context>
    <inkml:brush xml:id="br0">
      <inkml:brushProperty name="width" value="0.025" units="cm"/>
      <inkml:brushProperty name="height" value="0.025" units="cm"/>
    </inkml:brush>
  </inkml:definitions>
  <inkml:trace contextRef="#ctx0" brushRef="#br0">13 32 17969,'0'0'1100,"0"13"-326,-12 535 3747,12-547-4506,0-1 0,0 0-1,0 0 1,0 0 0,0 0 0,0 0-1,0 0 1,0 1 0,0-1-1,1 0 1,-1 0 0,0 0-1,0 0 1,0 0 0,0 0 0,0 0-1,0 0 1,1 1 0,-1-1-1,0 0 1,0 0 0,0 0-1,0 0 1,0 0 0,1 0 0,-1 0-1,0 0 1,0 0 0,0 0-1,0 0 1,1 0 0,-1 0 0,0 0-1,0 0 1,0 0 0,0 0-1,1-1 1,-1 1 0,0 0-1,0 0 1,0 0 0,0 0 0,0 0-1,0 0 1,1 0 0,-1 0-1,0-1 1,0 1 0,0 0-1,0 0 1,0 0 0,0 0 0,0 0-1,0 0 1,0-1 0,0 1-1,0 0 1,1 0 0,-1 0-1,0 0 1,0-1 0,0 1 0,0 0-1,0 0 1,0 0 0,0 0-1,0-1 1,-1 1 0,13-26 649,-2-1-1,14-52 1,-2 3-643,-7 30 46,3-10-290,2 0-1,3 1 0,36-63 1,-55 112 138,1 1 0,-1-1 0,1 1 0,0 0 0,1 0 0,8-6 0,-14 10 69,1 1 0,-1-1 1,1 0-1,0 1 0,0-1 0,-1 1 1,1-1-1,0 1 0,0-1 0,-1 1 0,1-1 1,0 1-1,0 0 0,0 0 0,0-1 0,0 1 1,0 0-1,0 0 0,-1 0 0,1 0 0,0 0 1,0 0-1,0 0 0,0 0 0,0 0 0,0 1 1,0-1-1,0 0 0,0 0 0,-1 1 0,1-1 1,0 1-1,0-1 0,0 1 0,-1-1 0,1 1 1,0-1-1,-1 1 0,1 0 0,0-1 1,-1 1-1,1 0 0,-1 0 0,1-1 0,-1 1 1,1 0-1,-1 0 0,0 0 0,1 0 0,-1 0 1,0-1-1,0 1 0,0 0 0,0 0 0,1 0 1,-1 0-1,-1 1 0,2 6 101,-1 1 1,0-1-1,-1 0 0,1 0 0,-2 0 1,1 0-1,-1 0 0,-1 0 1,1-1-1,-1 1 0,0-1 0,-1 1 1,0-1-1,0 0 0,-1-1 0,1 1 1,-2-1-1,1 0 0,-1 0 1,1 0-1,-1-1 0,-1 0 0,1 0 1,-1 0-1,0-1 0,0 0 1,-1-1-1,1 1 0,-1-1 0,1-1 1,-1 0-1,0 0 0,0 0 0,0-1 1,0 0-1,0 0 0,0-1 1,-11-1-1,15 0-50,0 0 1,0 0-1,0 0 0,0 0 1,0-1-1,0 0 0,-5-3 1,7 4-230,1 0 0,-1 0 0,1 0 0,-1 0 0,1 0 0,0 0 0,-1 0 0,1 0 0,0-1 0,0 1 0,0 0 0,0-1 0,0 1 0,0-1 0,0 1 0,1-1 0,-1 0 0,0 1 0,1-1 1,-1-2-1,7-1-5025,15 0 1885,-13 2 1237,18-7-3898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6.838"/>
    </inkml:context>
    <inkml:brush xml:id="br0">
      <inkml:brushProperty name="width" value="0.025" units="cm"/>
      <inkml:brushProperty name="height" value="0.025" units="cm"/>
    </inkml:brush>
  </inkml:definitions>
  <inkml:trace contextRef="#ctx0" brushRef="#br0">0 41 15535,'0'0'4441,"0"10"-2476,5 72 1246,20 110 0,4 52-2757,-25-50 282,-19-245 481,4-32-1199,3-1-1,4 0 0,10-134 1,-4 201-21,0-1 0,1 1 0,1 0 1,1 0-1,0 0 0,1 1 0,1-1 0,16-27 0,-20 39 3,0 1 0,0-1 0,1 1 0,-1 0 0,1 0 0,0 0 0,0 1 0,0-1 0,1 1 0,-1 0 0,1 0 0,-1 1 0,1-1 0,0 1 0,0 0 0,0 0 0,1 1 0,-1 0 0,0 0 0,1 0 0,-1 0 0,0 1 0,1 0 0,-1 0-1,1 0 1,-1 1 0,0 0 0,1 0 0,-1 0 0,0 0 0,0 1 0,7 3 0,-7-3 4,0 0-1,0 1 1,0-1-1,-1 1 1,1 0 0,-1 0-1,0 0 1,1 1-1,-2 0 1,1 0-1,0 0 1,-1 0-1,0 0 1,0 0 0,0 1-1,0 0 1,2 6-1,-4-8 2,0 1-1,0-1 1,-1 0 0,1 1-1,-1-1 1,0 1-1,0-1 1,0 1-1,-1-1 1,1 1 0,-1-1-1,0 0 1,0 1-1,0-1 1,0 0-1,0 0 1,-1 0 0,1 1-1,-1-2 1,0 1-1,0 0 1,0 0-1,-1 0 1,1-1 0,0 0-1,-1 1 1,-4 2-1,-14 11 274,-1-1-1,0-1 0,-46 22 0,52-29-221,0-1 1,0 0-1,0-1 0,0-1 0,-1-1 1,1 0-1,-22 0 0,77-16-6980,28-3-2909,-28 9 1361</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7.411"/>
    </inkml:context>
    <inkml:brush xml:id="br0">
      <inkml:brushProperty name="width" value="0.025" units="cm"/>
      <inkml:brushProperty name="height" value="0.025" units="cm"/>
    </inkml:brush>
  </inkml:definitions>
  <inkml:trace contextRef="#ctx0" brushRef="#br0">218 112 17457,'-1'-10'3309,"-1"3"-2527,0-1 0,0 0 0,-1 1-1,0 0 1,0 0 0,0 0 0,-1 0 0,-8-11-1,11 16-694,0 1-1,0-1 1,-1 0-1,1 1 1,-1-1-1,1 1 1,-1-1-1,0 1 1,1 0-1,-1 0 1,0 0-1,0 0 1,0 0-1,0 0 1,0 0-1,0 0 1,0 1-1,0-1 1,0 1-1,0 0 1,0-1-1,0 1 1,0 0 0,-1 0-1,1 1 1,0-1-1,0 0 1,0 1-1,0-1 1,0 1-1,0-1 1,0 1-1,0 0 1,0 0-1,0 0 1,0 0-1,1 0 1,-1 1-1,0-1 1,1 0-1,-1 1 1,1-1-1,-3 4 1,-7 7-1,1 0 1,0 1 0,1 1-1,0 0 1,1 0-1,0 0 1,1 1 0,1 0-1,1 1 1,0-1 0,1 1-1,-5 31 1,9-46-86,0-1 0,1 1 0,-1 0 0,0-1 0,0 1 0,1-1-1,-1 1 1,0-1 0,1 1 0,-1-1 0,0 1 0,1-1 0,-1 1 0,1-1 0,-1 1 0,1-1 0,-1 1 0,1-1 0,-1 0 0,1 1 0,-1-1-1,1 0 1,0 0 0,-1 1 0,1-1 0,-1 0 0,1 0 0,0 0 0,-1 0 0,1 0 0,0 0 0,-1 0 0,1 0 0,0 0 0,-1 0 0,1 0-1,-1 0 1,1 0 0,0-1 0,-1 1 0,1 0 0,0-1 0,31-9-9,-12-1 8,-1 0 0,0-2 0,31-26 0,-33 25 0,-1 1 0,2 0 0,0 2 0,27-14 0,-44 24 0,0 1 0,0-1 0,-1 1 0,1-1 0,0 1 0,0-1 0,0 1 0,0 0 0,1 0 0,-1-1 0,0 1 0,0 0 0,0 0 0,0 0 0,0 0 0,0 0 0,0 0 0,0 1 0,0-1 0,0 0 0,0 0 0,0 1 0,0-1 0,0 1 0,0-1 0,0 1 0,0-1 0,0 1 0,0 0 0,-1-1 0,1 1 0,0 0 0,0-1 0,-1 1 0,1 0 0,0 0 0,-1 0 0,1 0 0,-1 0 0,1 0 0,-1 0 0,0 0 0,1 0 0,-1 0 0,0 0 0,0 0 0,1 1 0,0 8 0,0 0 0,-1 0 0,0 0 0,-2 14 0,1-2 0,0 69 0,20-135 0,-9-5-548,-2 0 0,4-93 0,15 193-11570,-14-37 5701</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8.079"/>
    </inkml:context>
    <inkml:brush xml:id="br0">
      <inkml:brushProperty name="width" value="0.025" units="cm"/>
      <inkml:brushProperty name="height" value="0.025" units="cm"/>
    </inkml:brush>
  </inkml:definitions>
  <inkml:trace contextRef="#ctx0" brushRef="#br0">154 9 15375,'0'0'9203,"-10"2"-7356,5-1-1716,0 0 1,1 1-1,-1-1 0,0 1 0,0 0 1,1 1-1,-1-1 0,1 1 0,0 0 1,0 0-1,0 0 0,0 1 1,0-1-1,1 1 0,0 0 0,0 0 1,0 0-1,0 0 0,0 1 1,1-1-1,-3 7 0,0-2-30,-3 6 179,0 0 0,0 0 0,1 1 0,1 0 0,1 0 0,-4 21 0,9-37-271,0 0 1,0 0-1,0 1 0,0-1 1,0 0-1,-1 0 1,1 0-1,1 1 0,-1-1 1,0 0-1,0 0 1,0 0-1,0 1 1,0-1-1,0 0 0,0 0 1,0 0-1,0 1 1,0-1-1,0 0 0,0 0 1,1 0-1,-1 0 1,0 1-1,0-1 1,0 0-1,0 0 0,0 0 1,1 0-1,-1 0 1,0 1-1,0-1 1,0 0-1,1 0 0,-1 0 1,0 0-1,0 0 1,0 0-1,1 0 0,-1 0 1,0 0-1,0 0 1,0 0-1,1 0 1,-1 0-1,14-5 378,10-10 101,-8-2-467,0-1 0,-1 0 1,22-36-1,-46 72-21,7-12 0,-1 0 0,0-1 0,0 0 0,0 0 0,0 1 0,-1-2 0,0 1 0,-9 8 0,34-23 0,-18 9 0,-1 1 0,0-1 0,0 0 0,0 0 0,0 0 0,0 0 0,0-1 0,0 1 0,0 0 0,0-1 0,0 1 0,-1-1 0,1 0 0,0 0 0,-1 1 0,0-1 0,1 0 0,-1 0 0,0 0 0,0-1 0,0 1 0,1-3 0,25-121 0,-34 144-313,0 0-1021,4-36-895</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8.451"/>
    </inkml:context>
    <inkml:brush xml:id="br0">
      <inkml:brushProperty name="width" value="0.025" units="cm"/>
      <inkml:brushProperty name="height" value="0.025" units="cm"/>
    </inkml:brush>
  </inkml:definitions>
  <inkml:trace contextRef="#ctx0" brushRef="#br0">0 243 16400,'0'0'11397,"9"0"-9491,-1 1-1726,-1-1 0,0 0 1,1-1-1,-1 0 0,0 0 0,0-1 1,0 1-1,0-1 0,0-1 0,0 0 1,0 0-1,-1 0 0,1 0 0,-1-1 0,0 0 1,8-8-1,-4 3-180,0-1 0,-1-1 0,0 1 0,0-2 0,10-18 0,-16 24 0,0 0 0,0-1 0,0 1 0,-1-1 0,0 0 0,0 0 0,0 1 0,-1-1 0,0-1 0,-1 1 0,1 0 0,-2-13 0,1 19 0,0 1 0,0-1 0,-1 0 0,1 0 0,0 1 0,0-1 0,0 0 0,-1 0 0,1 1 0,0-1 0,-1 0 0,1 1 0,0-1 0,-1 0 0,1 1 0,-1-1 0,1 1 0,-1-1 0,0 1 0,1-1 0,-1 1 0,1-1 0,-1 1 0,0-1 0,1 1 0,-1 0 0,0 0 0,-1-1 0,-22 7 0,19-4 0,0 1 0,1 1 0,-1-1 0,1 1 0,-1 0 0,1 0 0,-4 5 0,-4 9 0,2 1 0,0 0 0,1 1 0,1 0 0,1 0 0,1 0 0,1 1 0,0 0 0,2 0 0,-2 40 0,5-60 1,0 0 0,0 0 1,0 0-1,0 0 0,0 0 0,0 0 1,0 0-1,1 0 0,-1 0 0,0 0 1,1 0-1,-1-1 0,0 1 0,1 0 1,-1 0-1,1 0 0,0 0 0,-1-1 1,1 1-1,-1 0 0,1 0 0,0-1 0,0 1 1,-1-1-1,1 1 0,0-1 0,1 2 1,1-2-9,-1 1 0,0-1 0,0 0 1,0 1-1,1-1 0,-1 0 0,0 0 0,0-1 1,1 1-1,-1 0 0,4-2 0,1 0-225,0-1 0,0 1 0,0-1 0,-1-1 0,1 1 0,11-10 0,-3-1-3387,-1-1-1,-1 0 1,13-19-1,7-15-10596</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9.059"/>
    </inkml:context>
    <inkml:brush xml:id="br0">
      <inkml:brushProperty name="width" value="0.025" units="cm"/>
      <inkml:brushProperty name="height" value="0.025" units="cm"/>
    </inkml:brush>
  </inkml:definitions>
  <inkml:trace contextRef="#ctx0" brushRef="#br0">128 1 7175,'0'0'20328,"-3"9"-18828,-13 32-1070,3 1 0,1 1 0,3 0 0,-9 82 0,7 186 1184,14-290-1614,4-27 0,4-35 0,-8 11 0,-1 0 0,-4-55 0,1 71 0,-1 1 0,0 0 0,-1-1 0,0 1 0,-1 0 0,-1 1 0,0-1 0,-11-20 0,0 19 0,16 14 0,-1 0 0,1 0 0,-1 0 0,1 0 0,0 0 0,-1 0 0,1 0 0,-1 0 0,1 1 0,0-1 0,-1 0 0,1 0 0,0 0 0,-1 1 0,1-1 0,0 0 0,-1 0 0,1 1 0,0-1 0,0 0 0,-1 1 0,1-1 0,0 0 0,0 1 0,-1-1 0,1 0 0,0 1 0,0-1 0,0 1 0,-1 2 0,0-1 0,1 1 0,-1 0 0,1 0 0,-1-1 0,1 1 0,0 0 0,1 0 0,-1 0 0,0-1 0,1 1 0,0 3 0,0-3-151,0 0 1,1 0-1,-1-1 0,1 1 0,-1 0 1,1-1-1,0 1 0,0-1 0,0 1 1,0-1-1,5 4 0,-2-3-489,-1 0-1,1-1 1,0 0-1,-1 0 1,1 0-1,0 0 1,0-1 0,1 1-1,-1-1 1,10 0-1,-5 0-494,1-1 0,0-1 0,-1 0 0,1 0 0,-1-1 0,1 0 0,-1-1 0,17-6 0,40-25 816,-62 31 1106,0 0 0,-1 0 0,1-1 0,0 0 0,-1 0 0,0 0 0,0 0 0,0 0 1,-1-1-1,6-8 0,-11 7 5310,-9 10-4304,-11 10-1083,12-3-558,-1 0 0,2 1 0,0 0 1,0 1-1,1 0 0,1 0 0,0 1 0,1 0 0,0 0 0,1 0 1,1 1-1,0-1 0,-3 31 0,7-44-152,-1 0 0,1 1 0,0-1 0,0 0 0,0 1 0,0-1 0,0 0 0,1 0 0,-1 1 0,0-1 0,1 0 0,-1 0 0,0 1 0,1-1 0,-1 0 0,1 0 0,0 0 0,-1 0 0,1 0 0,0 0 0,0 0 0,0 0 0,0 0 0,0 0 0,0 0 0,0-1 0,0 1 0,0 0 0,0-1 0,0 1 0,0 0 0,0-1 0,1 0 0,-1 1 0,0-1 0,0 0 0,1 1 0,-1-1 0,0 0 0,0 0 0,1 0 0,-1 0 0,0 0 0,0-1 0,1 1 0,1-1 0,3 0 0,0-1 0,-1 0 0,1 0 0,0-1 0,-1 0 0,0 0 0,1 0 0,7-7 0,2-3 0,-1-1 0,0 0 0,-1-1 0,21-32 0,-29 39 0,0 0 0,0 0 0,-1-1 0,-1 1 0,1-1 0,-1 0 0,-1 0 0,0 0 0,0-1 0,-1 1 0,0 0 0,0-14 0,-2 20 2,1 1 1,-1 0-1,1 0 1,-1 0-1,0 0 0,0 0 1,0 0-1,0 0 1,0 0-1,0 1 1,-1-1-1,1 0 0,0 1 1,-1-1-1,0 0 1,1 1-1,-1 0 0,0-1 1,0 1-1,0 0 1,1 0-1,-1 0 0,0 0 1,0 1-1,-1-1 1,1 0-1,0 1 0,0-1 1,0 1-1,0 0 1,0 0-1,-1 0 1,1 0-1,0 0 0,-3 1 1,0-1-34,-1 0 0,1 1 0,0 0 0,0 0 0,0 0 0,-1 0 0,1 1 0,0 0 0,1 0 0,-1 0 0,0 1 0,1 0 0,-8 5 0,11-7-227,-11 10-2629,5-6-4928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9.683"/>
    </inkml:context>
    <inkml:brush xml:id="br0">
      <inkml:brushProperty name="width" value="0.025" units="cm"/>
      <inkml:brushProperty name="height" value="0.025" units="cm"/>
    </inkml:brush>
  </inkml:definitions>
  <inkml:trace contextRef="#ctx0" brushRef="#br0">1 461 20403,'0'0'4132,"12"4"-1970,-8-2-2014,0 0 0,1-1-1,-1 0 1,1 0 0,-1 0-1,1 0 1,-1 0 0,1-1 0,-1 0-1,1 0 1,0 0 0,-1-1-1,1 1 1,-1-1 0,1 0-1,-1 0 1,1-1 0,-1 1-1,0-1 1,0 0 0,0 0 0,0-1-1,4-2 1,19-16 184,-1 0 0,-2-2-1,0 0 1,28-38 0,-42 50-266,-1-2 1,-1 1 0,0-1-1,0-1 1,-2 1 0,1-1-1,-2-1 1,0 1-1,-1-1 1,0 0 0,-1 1-1,1-17 1,-4 29-67,0 0 0,0 1 0,0-1 0,0 0 0,0 0 0,0 0 0,-1 0 0,1 1 0,0-1 0,-1 0 0,0 0 0,1 1 0,-1-1 0,0 0 0,0 1 0,0-1 0,0 1 0,0-1 0,0 1 0,0 0 0,-1-1 0,1 1 0,0 0 0,-1 0 0,1 0 0,-1 0 0,0 0 0,1 0 0,-1 0 0,1 0 0,-1 1 0,-3-1 0,2 0 0,0 1 0,0 0 0,1 0 0,-1 0 0,0 0 0,0 1 0,0-1 0,0 1 0,0 0 0,0 0 0,1 0 0,-1 0 0,0 0 0,1 0 0,-1 1 0,1 0 0,-1-1 0,1 1 0,0 0 0,-3 3 0,-4 6 0,1 0 0,0 0 0,0 1 0,2 0 0,-1 0 0,2 1 0,-1 0 0,2 0 0,-6 27 0,2-3 0,2 0 0,-1 54 0,6-74 0,0-9 0,1 0 0,0 0 0,0 0 0,0 0 0,3 12 0,-2-18 0,-1-1 0,1 1 0,-1-1 0,1 1 0,0-1 0,-1 0 0,1 1 0,0-1 0,0 0 0,0 0 0,0 1 0,0-1 0,0 0 0,1 0 0,-1 0 0,0 0 0,1 0 0,-1-1 0,0 1 0,1 0 0,-1-1 0,1 1 0,-1 0 0,1-1 0,-1 0 0,1 1 0,-1-1 0,1 0 0,0 0 0,-1 0 0,1 0 0,-1 0 0,3-1 0,5 0 0,1-2 0,-1 1 0,0-1 0,0-1 0,0 0 0,-1 0 0,1-1 0,-1 0 0,0 0 0,0-1 0,-1 0 0,12-11 0,12-14 0,35-45 0,-65 74 0,50-72-2303,-43 59 1068,0-1-1,-1 0 0,-1 0 1,-1-1-1,0 1 0,-1-1 1,-1-1-1,0 1 0,0-31 1,-3-10-6495</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0.535"/>
    </inkml:context>
    <inkml:brush xml:id="br0">
      <inkml:brushProperty name="width" value="0.025" units="cm"/>
      <inkml:brushProperty name="height" value="0.025" units="cm"/>
    </inkml:brush>
  </inkml:definitions>
  <inkml:trace contextRef="#ctx0" brushRef="#br0">151 56 18385,'0'0'10512,"-3"12"-10107,-107 588 3060,96-520-3465,3 0 0,-1 101 0,12-180 0,-1 1 0,1 0 0,0 0 1,0-1-1,0 1 0,1 0 0,-1 0 0,0-1 0,1 1 1,-1 0-1,1 0 0,0-1 0,-1 1 0,1-1 0,0 1 1,2 2-1,-2-3 0,-1-1 0,1 0 0,0 0 0,-1 1 0,1-1 0,0 0 0,-1 0 0,1 0 1,0 0-1,-1 0 0,1 0 0,0 0 0,-1 0 0,1 0 0,0 0 0,-1 0 0,1-1 0,0 1 0,-1 0 1,1 0-1,0-1 0,-1 1 0,1 0 0,-1-1 0,1 1 0,0-1 0,0 0 0,4-3-3,-1-1 0,0 1 0,1-1 0,-2 0 1,1 0-1,0 0 0,-1 0 0,3-7 0,17-51-803,-2-1 0,22-116 0,-12 42-481,119-316 676,-117 366 741,-95 222 634,22-26 341,5 2 0,-33 184 0,62-228-977,6-66-128,0 1 0,0-1 0,0 0 0,0 1 0,0-1 0,0 1 0,0-1 0,0 1 0,0-1 0,0 0 0,0 1 0,0-1 0,0 1 0,1-1 0,-1 0 0,0 1 0,0-1 0,0 0 0,1 1 0,-1-1 0,0 0 0,0 1 0,1-1 0,-1 0 0,0 1 0,1-1 0,-1 0 0,0 0 0,1 1 0,-1-1 0,0 0 0,1 0 0,-1 0 0,0 0 0,1 1 0,-1-1 0,1 0 0,-1 0 0,1 0 0,-1 0 0,0 0 0,1 0 0,-1 0 0,1 0 0,-1 0 0,0 0 0,1 0 0,-1 0 0,1-1 0,-1 1 0,0 0 0,1 0 0,-1 0 0,1 0 0,-1-1 0,0 1 0,1-1 0,22-15 0,-6-2 0,-1-1 0,0-1 0,-2 0 0,0-1 0,21-43 0,38-121 0,-65 163 0,-1 5 0,-1 0 0,-1-1 0,-1 1 0,4-33 0,-10 78 0,-1-1 0,-1 0 0,-9 30 0,7-33 0,0-1 0,2 1 0,1 0 0,1 0 0,0 29 0,3-52 0,-1-1 0,0 1 0,0-1 0,0 1 0,0-1 0,0 1 0,1-1 0,-1 1 0,0 0 0,0-1 0,1 0 0,-1 1 0,0-1 0,1 1 0,-1-1 0,1 1 0,-1-1 0,1 0 0,-1 1 0,0-1 0,1 0 0,-1 1 0,1-1 0,0 0 0,-1 0 0,1 1 0,-1-1 0,1 0 0,-1 0 0,1 0 0,-1 0 0,1 0 0,0 0 0,-1 0 0,1 0 0,-1 0 0,1 0 0,0 0 0,-1 0 0,1 0 0,-1 0 0,1-1 0,0 1 0,26-13 0,-12 1 0,0 0 0,-1-1 0,0-1 0,-1 0 0,-1-1 0,15-23 0,-10 12 0,-1-1 0,-2-1 0,14-36 0,-22 45 0,-12 27 0,-13 31 0,7-11 0,-90 244 0,101-268-153,0-1 1,0 1-1,1-1 1,-1 1-1,1 0 1,0-1-1,-1 1 1,2 0-1,-1 4 1,0-8 116,1 0 1,-1 0 0,0 0 0,0 1 0,0-1 0,0 0 0,0 0 0,0 0 0,0 0 0,0 0 0,0 1 0,1-1 0,-1 0 0,0 0-1,0 0 1,0 0 0,0 0 0,0 0 0,1 0 0,-1 1 0,0-1 0,0 0 0,0 0 0,0 0 0,1 0 0,-1 0 0,0 0 0,0 0-1,0 0 1,0 0 0,1 0 0,-1 0 0,0 0 0,0 0 0,0 0 0,1 0 0,-1 0 0,0 0 0,0 0 0,0 0 0,0-1-1,0 1 1,1 0 0,-1 0 0,0 0 0,0 0 0,0 0 0,0 0 0,1-1 0,13-18-2243,-7 7-1790,-1-1 0,-1 0 0,7-23 0,2-15-2226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0.939"/>
    </inkml:context>
    <inkml:brush xml:id="br0">
      <inkml:brushProperty name="width" value="0.025" units="cm"/>
      <inkml:brushProperty name="height" value="0.025" units="cm"/>
    </inkml:brush>
  </inkml:definitions>
  <inkml:trace contextRef="#ctx0" brushRef="#br0">0 0 6502,'0'0'12908,"10"5"-12844,6 2-446,0-1 0,1-1 0,0 0 0,0-1 0,1-1 0,33 2 0,-36-5 1250,1 1-1,0 0 1,-1 1 0,29 7-1,-40-8-644,0 0-1,-1 0 1,1 1-1,-1-1 1,0 1-1,1-1 1,-1 1-1,0 0 1,0 0-1,0 1 1,0-1-1,0 1 1,-1-1-1,1 1 1,-1 0-1,0 0 1,0 0-1,0 0 1,0 0-1,0 1 1,-1-1-1,1 1 1,-1-1-1,0 1 1,0-1-1,1 6 1,-2 1-12,0 1 1,-1 0 0,0 0-1,-1-1 1,0 1-1,-1-1 1,0 0 0,0 1-1,-1-1 1,-1-1-1,0 1 1,-7 11 0,-13 17 1136,-46 55 1,47-64-1176,-8 9-173,18-23 0,1 1 0,1 0 0,0 0 0,-11 23 0,22-39 0,1 0 0,0 1 0,0-1 0,-1 0 0,1 1 0,0-1 0,0 0 0,0 1 0,0-1 0,0 1 0,-1-1 0,1 0 0,0 1 0,0-1 0,0 1 0,0-1 0,0 0 0,0 1 0,0-1 0,1 1 0,-1-1 0,0 0 0,0 1 0,0-1 0,0 0 0,0 1 0,1-1 0,-1 1 0,0-1 0,0 0 0,0 1 0,1-1 0,1 1 0,0-1 0,-1 1 0,1-1 0,0 1 0,0-1 0,0 0 0,0 0 0,-1 0 0,1 0 0,0 0 0,0-1 0,0 1 0,0 0 0,-1-1 0,1 1 0,0-1 0,0 0 0,2-1 0,35-19 0,-33 18 0,32-20-16,47-36 0,-74 51-94,-1-1-1,-1-1 1,1 1 0,-1-1-1,-1-1 1,0 1 0,0-2-1,11-23 1,-9 1-4621,-10 31 3615,1 0-1,-1 0 1,0-1 0,0 1 0,-1 0 0,1 0 0,-1 0 0,-1-6-1,-10-9-4830</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1.313"/>
    </inkml:context>
    <inkml:brush xml:id="br0">
      <inkml:brushProperty name="width" value="0.025" units="cm"/>
      <inkml:brushProperty name="height" value="0.025" units="cm"/>
    </inkml:brush>
  </inkml:definitions>
  <inkml:trace contextRef="#ctx0" brushRef="#br0">0 97 9993,'0'0'20404,"7"52"-19828,15-43-448,7-4-128,1-4-1185,-2-1-1633,0-6-2275,0-11-3171,-2-7 5734</inkml:trace>
  <inkml:trace contextRef="#ctx0" brushRef="#br0" timeOffset="1">270 0 4036,'0'0'22346,"-1"10"-20424,-5 19-1367,-1-1-1,-2 1 1,-12 29 0,10-34-181,2 1 0,1 0 0,1 0 0,1 1 0,-4 52 0,14-70-555,4-14-399,7-16-1990,0-48-8032,-10 26 5605</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2.088"/>
    </inkml:context>
    <inkml:brush xml:id="br0">
      <inkml:brushProperty name="width" value="0.025" units="cm"/>
      <inkml:brushProperty name="height" value="0.025" units="cm"/>
    </inkml:brush>
  </inkml:definitions>
  <inkml:trace contextRef="#ctx0" brushRef="#br0">2 389 13164,'0'0'6967,"-1"9"-3737,1 25-897,0-33-2239,1 0 0,-1 0 0,1 0 0,-1 0 0,1 0-1,0 0 1,-1 0 0,1 0 0,0 0 0,0 0 0,-1 0 0,1-1 0,0 1 0,0 0 0,0-1 0,0 1 0,0 0 0,0-1 0,0 1 0,0-1 0,0 0 0,0 1 0,1-1 0,-1 0 0,0 0 0,0 0 0,0 1 0,0-1 0,1 0 0,-1-1 0,0 1 0,1 0 0,37-6 365,-32 3-440,0-1-1,-1 0 0,1 0 1,-1 0-1,0-1 0,-1 0 0,1 0 1,-1 0-1,5-7 0,-7 9 89,-1 1 0,0-2-1,1 1 1,-1 0 0,0 0 0,0-1-1,-1 1 1,1-1 0,-1 0-1,0 1 1,0-1 0,0 0-1,0 0 1,-1 1 0,1-1-1,-1 0 1,0 0 0,0 0 0,-1-5-1,0 8-93,1 1-1,0 0 1,0-1-1,-1 1 1,1-1-1,0 1 1,-1 0-1,1 0 1,0-1-1,-1 1 1,1 0-1,0 0 0,-1-1 1,1 1-1,-1 0 1,1 0-1,0 0 1,-1 0-1,1-1 1,-1 1-1,1 0 1,-1 0-1,1 0 1,-1 0-1,1 0 1,0 0-1,-1 0 1,1 0-1,-1 0 1,1 1-1,-1-1 1,1 0-1,0 0 1,-1 0-1,1 0 1,-1 1-1,1-1 1,-1 1-1,-16 10-2,7 0 49,1 1 0,1 0 0,0 1-1,1 0 1,-6 15 0,9-21-30,1 0 0,1 0 0,-1 0 0,1 0-1,0 1 1,1-1 0,0 1 0,0-1 0,0 1-1,1-1 1,2 15 0,-2-21-29,1-1 0,-1 1 0,1 0 0,-1-1 0,1 1 0,-1 0 0,1-1 0,-1 1 0,1-1 0,0 1 0,-1-1 0,1 0 0,0 1 0,0-1 0,-1 0 0,1 1 0,0-1 0,0 0 0,0 0 0,-1 0 0,1 1 0,0-1 0,0 0 0,0 0 0,-1 0 0,1 0 0,0-1 0,0 1 0,0 0 0,-1 0 0,3-1 0,25-8 0,-8-2 0,-1-1 0,0-1 0,-1-1 0,32-32 0,-30 27 0,1 0 0,39-26 0,-66 76 0,-18 16 0,18-37 0,0-1 0,1 1 0,0 0 0,1 1 0,-6 19 0,10-30 0,0 0 0,0 0 0,0 0 0,1 0 0,-1-1 0,0 1 0,0 0 0,0 0 0,0 0 0,0 0 0,0 0 0,0 0 0,0 0 0,0 0 0,0-1 0,1 1 0,-1 0 0,0 0 0,0 0 0,0 0 0,0 0 0,0 0 0,0 0 0,0 0 0,1 0 0,-1 0 0,0 0 0,0 0 0,0 0 0,0 0 0,0 0 0,1 0 0,-1 0 0,0 0 0,0 0 0,0 0 0,0 0 0,0 0 0,0 0 0,1 0 0,-1 0 0,0 0 0,0 0 0,0 0 0,0 0 0,0 1 0,0-1 0,0 0 0,0 0 0,1 0 0,-1 0 0,0 0 0,0 0 0,0 0 0,0 0 0,0 1 0,0-1 0,0 0 0,0 0 0,0 0 0,0 0 0,0 0 0,0 0 0,0 1 0,0-1 0,0 0 0,0 0 0,0 0 0,0 0 0,9-7 0,28-38 0,-1-1 0,-3-2 0,-1-2 0,-3-1 0,30-72 0,-45 91 0,19-61 0,-48 110 0,-8 19 0,10-9 0,1 0 0,2 1 0,0 0 0,2 1 0,1 0 0,1 0 0,2 0 0,1 1 0,1 0 0,1-1 0,5 35 0,-3-58 0,0 0 0,0 0 0,1 0 0,0 0 0,1-1 0,-1 1 0,1-1 0,0 1 0,6 7 0,-7-10 0,0-1 0,0 1 0,0-1 0,1 0 0,-1 1 0,1-1 0,-1-1 0,1 1 0,0 0 0,0 0 0,-1-1 0,1 0 0,0 0 0,1 0 0,-1 0 0,0 0 0,0 0 0,0-1 0,4 1 0,-6-1 0,0-1 0,-1 1 0,1-1 0,0 1 0,-1-1 0,1 1 0,0-1 0,-1 1 0,1-1 0,-1 1 0,1-1 0,-1 0 0,1 1 0,-1-1 0,1 0 0,-1 1 0,0-1 0,1 0 0,-1 0 0,0 0 0,0 1 0,0-1 0,1 0 0,-1 0 0,0 0 0,0 1 0,0-1 0,0 0 0,-1-1 0,1-33 0,-1 30 0,0-5 0,-1-1 0,-1 1 0,1-1 0,-2 1 0,0 0 0,0 0 0,0 1 0,-11-17 0,-55-71 0,61 85 0,-50-58 0,60 69 0,0 0 0,0 1 0,0 0 0,0-1 0,0 1 0,0 0 0,0-1 0,0 1 0,0 0 0,0 0 0,0 0 0,0 0 0,0 0 0,0 0 0,2 0 0,68 8 22,-45-3-53,0-2-1,0-1 1,1-1 0,-1-2 0,49-6 0,-72 6-257,1 1 1,-1-1 0,0 0 0,0-1 0,0 1 0,0 0 0,0-1 0,0 0 0,0 0 0,4-3 0,-6 4-354,0 0-1,0 0 1,0 0-1,-1-1 1,1 1 0,0 0-1,0-1 1,-1 1-1,1-1 1,-1 1 0,1-1-1,-1 1 1,1-1-1,-1 1 1,0-1 0,0-2-1,-1-18-4669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5.273"/>
    </inkml:context>
    <inkml:brush xml:id="br0">
      <inkml:brushProperty name="width" value="0.025" units="cm"/>
      <inkml:brushProperty name="height" value="0.025" units="cm"/>
    </inkml:brush>
  </inkml:definitions>
  <inkml:trace contextRef="#ctx0" brushRef="#br0">112 0 19218,'0'0'8488,"-9"11"-8290,-29 35-118,34-40-78,1 0 0,0 0-1,0 0 1,1 0 0,-1 1 0,1-1 0,1 1 0,-1-1 0,1 1 0,0 0 0,1 7-1,-6 24 52,0-20 33,0 0-364,15-29-625,2-13-280,0 0-1,8-34 1,-15 48 2267,-7 28-1019,-5 65 431,8-79-465,0 0 0,0 0 0,0 0-1,1 0 1,-1 0 0,1 0-1,0 0 1,0 0 0,1 0 0,-1 0-1,1 0 1,0-1 0,0 1-1,0-1 1,0 1 0,6 5 0,-7-19 3164,-5-37-2451,0 34-642,-1-1 0,-1 0 0,0 1 0,0 0 0,-2 0 0,1 1 0,-2 0 0,0 1 0,-17-18 0,26 28-43,23 22-454,-14-15 276,1 0 1,0-1 0,0 0 0,1 0-1,-1-1 1,1-1 0,16 4 0,46 0-5065,-23-7-988</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2.418"/>
    </inkml:context>
    <inkml:brush xml:id="br0">
      <inkml:brushProperty name="width" value="0.025" units="cm"/>
      <inkml:brushProperty name="height" value="0.025" units="cm"/>
    </inkml:brush>
  </inkml:definitions>
  <inkml:trace contextRef="#ctx0" brushRef="#br0">0 1 19891,'0'0'12876,"24"52"-12876,-10-39 0,-5-6-2915</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4.523"/>
    </inkml:context>
    <inkml:brush xml:id="br0">
      <inkml:brushProperty name="width" value="0.025" units="cm"/>
      <inkml:brushProperty name="height" value="0.025" units="cm"/>
    </inkml:brush>
  </inkml:definitions>
  <inkml:trace contextRef="#ctx0" brushRef="#br0">167 160 17969,'-10'4'1046,"0"1"-689,-1 0 0,1 0 0,1 1-1,-1 0 1,1 0 0,0 1 0,1 0 0,-1 1-1,1 0 1,1 0 0,0 1 0,0 0-1,0 0 1,1 1 0,1 0 0,0 0 0,-7 19-1,10-24-232,1 1 0,-1-1-1,1 1 1,1 0-1,-1-1 1,1 1-1,0 0 1,0-1 0,1 1-1,1 7 1,-1-11-76,-1 0 0,1 0 0,0-1 0,0 1-1,0 0 1,0-1 0,0 1 0,0-1 0,0 1 0,1-1 0,-1 0 0,1 1 0,-1-1 0,1 0 0,-1 0 0,1 0 0,0 0 0,-1 0 0,1 0 0,0-1 0,0 1 0,-1 0-1,1-1 1,0 0 0,0 1 0,0-1 0,0 0 0,0 0 0,0 0 0,0 0 0,0 0 0,-1-1 0,4 0 0,4-1 71,-1 0-1,0-1 1,0 0 0,0-1 0,0 1-1,0-2 1,-1 1 0,0-1 0,0 0 0,0 0-1,0-1 1,-1 0 0,0 0 0,0-1-1,8-12 1,-2 2-83,0-1-1,-1-1 1,0 0 0,-2 0-1,9-25 1,-15 34-5,0 1 1,0-1-1,-1 1 1,-1-1-1,0 0 1,0 0-1,-1 0 0,-1-10 1,2 19-28,-1 1 0,0 0 0,0-1 0,0 1 0,0-1 0,0 1 0,0 0 0,0-1 0,0 1 0,0-1 0,-1 1 0,1 0 0,0-1 0,0 1 0,0 0 0,0-1 0,0 1 0,-1-1 0,1 1 0,0 0 0,0-1 0,-1 1 0,1 0-1,0 0 1,0-1 0,-1 1 0,1 0 0,0 0 0,-1-1 0,1 1 0,0 0 0,-1 0 0,1 0 0,-1 0 0,1-1 0,0 1 0,-1 0 0,1 0 0,-1 0 0,1 0 0,0 0 0,-1 0 0,1 0 0,-1 0 0,1 0 0,0 0 0,-1 0 0,1 1 0,0-1 0,-1 0 0,1 0 0,-1 0 0,1 0 0,0 1 0,-1-1 0,1 0 0,-1 1 0,-16 16 42,10-2-43,1 0 0,0 0 0,1 1 0,1 0 0,0 0 0,1 0 0,1 0 0,1 0 0,0 0 0,2 24-1,-2-38 7,1 1 0,0-1 0,0 0 0,0 1 0,1-1 0,-1 0 0,0 0 0,1 1 0,0-1 0,-1 0 0,1 0 0,0 0 0,0 1 0,0-1 0,0 0-1,1 0 1,-1-1 0,0 1 0,1 0 0,-1 0 0,1-1 0,0 1 0,0-1 0,0 1 0,-1-1 0,1 0 0,0 0 0,1 0 0,-1 0 0,0 0 0,0 0-1,4 1 1,-2-2 13,0 0 0,0 0 0,0-1 0,0 1 0,0-1-1,0 0 1,0 0 0,0 0 0,-1 0 0,1-1 0,0 0 0,-1 1-1,1-1 1,-1-1 0,0 1 0,0 0 0,0-1 0,4-4-1,12-16 29,-1 0-1,-1-2 1,-1 0-1,-1 0 1,-1-2-1,-2 0 1,11-34-1,-19 52-39,-4 9-13,0 0-1,0 0 1,0 0-1,1 0 1,-1 0-1,0 0 1,0 0-1,0 0 1,0 0-1,0 0 1,0 0-1,0 1 1,0-1-1,1 0 1,-1 0-1,0 0 1,0 0-1,0 0 1,0 0-1,0 0 1,0 0-1,0 0 1,1 0-1,-1 0 1,0 0-1,0 0 1,0 0-1,0 0 1,0 0-1,0 0 1,0 0-1,1-1 1,-1 1-1,0 0 1,0 0-1,0 0 1,0 0-1,0 0 1,0 0-1,0 0 1,0 0-1,0 0 1,0 0-1,1 0 1,-1 0-1,0-1 0,0 1 1,0 0-1,0 0 1,0 0-1,0 0 1,0 0-1,0 0 1,0 0-1,0-1 1,0 1-1,0 0 1,2 18-67,-1 31 119,-1-47-44,-1 38 72,0-24 45,0 0 1,1 0-1,1 0 1,3 21-1,-4-36-121,0 0 1,1 0-1,-1 0 1,0 0-1,1 0 1,-1 0-1,1 0 0,-1 0 1,1-1-1,-1 1 1,1 0-1,-1 0 1,1 0-1,0-1 0,0 1 1,-1 0-1,1 0 1,0-1-1,0 1 1,0-1-1,0 1 0,-1-1 1,1 1-1,0-1 1,0 0-1,0 1 1,0-1-1,0 0 0,0 0 1,0 0-1,0 0 1,1 1-1,-1-1 1,0-1-1,0 1 0,0 0 1,0 0-1,0 0 1,0-1-1,0 1 1,1-1-1,2 0-2,0-1-1,0 0 1,0 0 0,0-1-1,0 1 1,-1-1 0,1 0-1,3-3 1,8-11 1,0 0 0,-2-1 0,0-1 0,-1 0 0,13-28 0,37-108 0,-60 237 0,-2-58-304,-1-11-526,1 0 0,0 0 0,1 0 0,0 0 0,6 23 0,-6-34 636,-1 0 0,1 1 0,0-1 1,1 0-1,-1 0 0,0 1 0,1-1 0,-1 0 1,1 0-1,-1-1 0,1 1 0,0 0 0,0 0 1,0-1-1,0 1 0,0-1 0,0 0 0,0 0 1,1 0-1,-1 0 0,0 0 0,1 0 1,-1 0-1,1-1 0,-1 1 0,1-1 0,-1 0 1,1 0-1,-1 0 0,1 0 0,-1 0 0,1 0 1,-1-1-1,1 1 0,-1-1 0,4-1 1,27-10-8205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4.941"/>
    </inkml:context>
    <inkml:brush xml:id="br0">
      <inkml:brushProperty name="width" value="0.025" units="cm"/>
      <inkml:brushProperty name="height" value="0.025" units="cm"/>
    </inkml:brush>
  </inkml:definitions>
  <inkml:trace contextRef="#ctx0" brushRef="#br0">79 277 5125,'0'0'19480,"-10"12"-17879,2-2-1265,1 0 1,-1 1-1,2 0 0,-1 0 1,2 0-1,-1 1 0,2 0 1,-1 0-1,2 0 0,-4 23 1,5-26-145,2 0 0,-1 0 0,1 0 0,0 0 0,1 0 0,3 12 0,-4-19-186,1 0 1,-1 0 0,1-1 0,0 1-1,0-1 1,0 1 0,0-1-1,0 1 1,0-1 0,0 0-1,0 1 1,0-1 0,1 0 0,-1 0-1,0 0 1,1 0 0,-1 0-1,1 0 1,0 0 0,-1 0-1,1-1 1,0 1 0,-1-1 0,1 1-1,0-1 1,-1 0 0,1 1-1,0-1 1,0 0 0,-1 0-1,1 0 1,0 0 0,0-1 0,0 1-1,-1 0 1,1-1 0,0 1-1,-1-1 1,3-1 0,4-1 8,0-1 1,0 0-1,-1-1 0,1 1 1,-1-1-1,-1-1 1,1 1-1,-1-1 0,1 0 1,-2-1-1,1 0 1,7-12-1,5-7 4,-2-1-1,15-34 1,-21 37 2,-1-1 1,-1 0-1,-1 0 0,-2 0 1,0-1-1,-2 0 1,0 0-1,-3-49 0,0 71-17,0 1 0,0-1 0,-1 1 0,0 0 0,1-1 0,-1 1 0,0 0 0,0 0 1,-1 0-1,1-1 0,-1 1 0,0 0 0,1 1 0,-1-1 0,-1 0 0,1 1 0,-4-5 0,5 7-7,-1-1 1,1 0-1,-1 1 1,1-1-1,-1 0 1,0 1-1,1 0 0,-1-1 1,0 1-1,1 0 1,-1 0-1,0 0 1,1 0-1,-1 0 1,0 1-1,1-1 1,-1 0-1,0 1 1,1-1-1,-1 1 0,1-1 1,-1 1-1,1 0 1,-1 0-1,1 0 1,-1 0-1,1 0 1,0 0-1,-1 0 1,1 0-1,0 0 1,0 1-1,0-1 1,0 0-1,0 1 0,-1 1 1,-8 10 79,0 0 0,0 1 0,2-1-1,-1 2 1,2-1 0,0 1 0,1 0 0,0 1 0,-5 24 0,11-38-75,0 0 0,0-1 0,0 1 0,0 0 0,0-1 0,1 1 0,-1-1 0,0 1 0,1-1 0,-1 1 0,1-1 0,0 1-1,-1-1 1,1 1 0,0-1 0,0 0 0,0 1 0,0-1 0,0 0 0,0 0 0,1 0 0,-1 0 0,0 0 0,1 0 0,-1 0 0,0 0 0,1-1 0,-1 1 0,1 0 0,-1-1 0,1 1 0,2 0 0,8 1-4,-1 1 0,0-2-1,20 1 1,-12 0-1,-16-2 3,17 1-130,0 2 0,0 0 1,0 1-1,27 10 1,-43-12 104,0-1 0,1 1 1,-1 0-1,0 0 0,0 1 0,-1-1 1,1 1-1,0 0 0,-1 0 0,0 0 0,1 0 1,-1 1-1,-1-1 0,1 1 0,0 0 1,-1 0-1,0 0 0,0 0 0,0 0 1,0 1-1,-1-1 0,1 0 0,-1 1 1,0-1-1,0 8 0,-1-1-253,0 11-1438,4-12-7517</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5.923"/>
    </inkml:context>
    <inkml:brush xml:id="br0">
      <inkml:brushProperty name="width" value="0.025" units="cm"/>
      <inkml:brushProperty name="height" value="0.025" units="cm"/>
    </inkml:brush>
  </inkml:definitions>
  <inkml:trace contextRef="#ctx0" brushRef="#br0">99 343 11018,'0'0'12845,"-10"-6"-9258,-3-3-2460,-33-15 2059,45 23-3169,0 1 0,0 0 0,0 0 0,0 0-1,0 0 1,0-1 0,0 1 0,1 0-1,-1 1 1,0-1 0,0 0 0,0 0-1,0 0 1,0 0 0,0 1 0,0-1 0,0 0-1,1 1 1,-1-1 0,0 1 0,0-1-1,0 1 1,1 0 0,-1-1 0,0 1 0,1-1-1,-1 1 1,0 0 0,1 0 0,-1-1-1,1 1 1,-1 0 0,1 0 0,0 0 0,-1 0-1,1 0 1,0-1 0,-1 1 0,1 0-1,0 0 1,0 0 0,0 0 0,0 0 0,0 0-1,0 0 1,0 0 0,0 0 0,1 1-1,-1 2 0,0 0-1,0 0 0,0 0 0,0 0 0,1 0 0,0-1 0,0 1 1,0 0-1,0 0 0,1-1 0,1 5 0,-1-6-39,1 1 0,-1-1 0,0 0-1,1 0 1,-1 0 0,1 0 0,0-1 0,0 1 0,-1-1-1,1 1 1,0-1 0,0 0 0,0 0 0,0 0 0,1-1-1,-1 1 1,0-1 0,0 0 0,0 0 0,1 0 0,-1 0-1,0 0 1,0-1 0,0 1 0,0-1 0,0 0 0,1 0-1,3-2 1,2 0-56,-1-1-1,0 0 1,1-1-1,-1 0 1,-1 0-1,1 0 1,-1-1-1,12-12 1,-8 3 133,0 0 1,-1-1 0,-1-1 0,0 1-1,-1-1 1,-1-1 0,-1 0 0,0 0-1,-1 0 1,-1 0 0,-1-1 0,-1 0-1,0 0 1,-2-22 0,-3 23 151,-4 17-5,5 2-183,1 1-1,-1 0 1,1-1-1,-1 1 1,1 0-1,0 0 0,0 0 1,0 0-1,0 0 1,0 0-1,0 0 1,0 2-1,-5 21-16,1-1 0,1 1 0,1 0 0,1 0 0,1 0 0,5 46 0,-4-67 0,1-1 0,-1 1 0,1-1 0,0 1 0,0-1 0,0 0 0,0 1 0,1-1 0,-1 0 0,1 0 0,0 0 0,0 0 0,0 0 0,0-1 0,0 1 0,4 3 0,-3-5 0,-1 1 0,1-1 0,-1 0 0,1 1 0,0-1 0,-1-1 0,1 1 0,0 0 0,0-1 0,-1 1 0,1-1 0,0 0 0,0 0 0,0 0 0,0 0 0,3-1 0,2-1 0,1 0 0,-1-1 0,0 0 0,0 0 0,0-1 0,0 0 0,0 0 0,-1-1 0,0 0 0,0-1 0,11-10 0,-8 7 0,-1-1 0,0 0 0,-1-1 0,0 0 0,0 0 0,-1-1 0,-1 1 0,0-2 0,-1 1 0,0-1 0,-1 1 0,5-20 0,-9 31 0,0 1 0,0 0 0,0 0 0,1-1 0,-1 1 0,0 0 0,0-1 0,0 1 0,0 0 0,1 0 0,-1-1 0,0 1 0,0 0 0,0-1 0,0 1 0,0 0 0,0-1 0,0 1 0,0 0 0,0-1 0,0 1 0,0 0 0,0-1 0,0 1 0,0 0 0,-1-1 0,1 1 0,0 0 0,0-1 0,0 1 0,0 0 0,0-1 0,-1 1 0,1 0 0,0 0 0,0-1 0,-1 1 0,1 0 0,0 0 0,0 0 0,-1-1 0,1 1 0,0 0 0,-1 0 0,1 0 0,0 0 0,-1-1 0,-5 7 0,6-6 0,-6 12 0,1-1 0,1 1 0,0 1 0,0-1 0,1 1 0,1-1 0,0 1 0,0 0 0,2 0 0,0 0 0,0 0 0,4 21 0,-4-33 0,1 1 0,0 0 0,0 0 0,-1-1 0,1 1 0,1 0 0,-1-1 0,0 1 0,0-1 0,0 1 0,1-1 0,-1 0 0,1 0 0,-1 1 0,1-1 0,0 0 0,-1 0 0,1 0 0,0-1 0,-1 1 0,1 0 0,0-1 0,0 1 0,0-1 0,0 0 0,0 1 0,0-1 0,0 0 0,-1 0 0,1 0 0,0-1 0,3 1 0,1-1 0,0 0 0,0 0 0,0-1 0,0 1 0,0-1 0,0-1 0,0 1 0,10-7 0,-5 1 0,0-1 0,0 0 0,-1-1 0,0 0 0,-1 0 0,0-1 0,0-1 0,-1 1 0,-1-1 0,0 0 0,-1-1 0,0 0 0,-1 0 0,0 0 0,-1-1 0,-1 1 0,0-1 0,0 0 0,-2 0 0,0 0 0,-1-16 0,1 29 0,-1 1 0,0-1 0,0 0 0,0 0 0,0 1 0,0-1 0,0 0 0,0 0 0,0 1 0,0-1 0,0 0 0,-1 0 0,1 1 0,0-1 0,0 0 0,-1 1 0,1-1 0,0 0 0,-1 1 0,1-1 0,-1 1 0,1-1 0,-1 0 0,1 1 0,-1-1 0,0 1 0,1-1 0,-1 1 0,1 0 0,-1-1 0,0 1 0,1 0 0,-1-1 0,0 1 0,0 0 0,1 0 0,-1 0 0,0-1 0,0 1 0,1 0 0,-1 0 0,0 0 0,0 0 0,1 0 0,-1 0 0,0 1 0,-1-1 0,0 1 0,-1 0 0,1 1 0,-1-1 0,1 0 0,0 1 0,0 0 0,0-1 0,0 1 0,0 0 0,0 0 0,0 0 0,-2 4 0,-8 15 0,1 0 0,1 1 0,-11 33 0,17-44 0,1 0 0,0 0 0,1 0 0,0 1 0,1-1 0,0 1 0,1-1 0,0 1 0,3 16 0,-2-26 0,0 0 0,0 0 0,0 0 0,1 0 0,-1 0 0,0 0 0,1 0 0,-1-1 0,1 1 0,-1 0 0,1-1 0,0 1 0,0-1 0,0 0 0,0 0 0,0 0 0,0 0 0,0 0 0,0 0 0,0 0 0,1-1 0,-1 1 0,0-1 0,0 1 0,1-1 0,-1 0 0,0 0 0,0 0 0,1 0 0,-1-1 0,4 0 0,3 0 0,1 0 0,-1-1 0,0 0 0,0 0 0,0-1 0,15-7 0,-14 5-283,-1-1 0,1 0 0,-1-1 0,0 0 0,-1 0 0,1-1 0,-1 0 0,-1-1 0,0 0 0,0 0-1,10-18 1,-14 20-88,0 0 0,0 0 0,0 0 0,-1 0-1,-1 0 1,1 0 0,-1-1 0,0 1 0,-1-1-1,0 1 1,0-1 0,0 1 0,-1 0-1,0-1 1,-1 1 0,1 0 0,-1-1 0,-1 1-1,-3-8 1,-15-23-8763</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6.295"/>
    </inkml:context>
    <inkml:brush xml:id="br0">
      <inkml:brushProperty name="width" value="0.025" units="cm"/>
      <inkml:brushProperty name="height" value="0.025" units="cm"/>
    </inkml:brush>
  </inkml:definitions>
  <inkml:trace contextRef="#ctx0" brushRef="#br0">0 1 15182,'0'0'8681,"0"68"-7368,11-40-929,-2-3-288,-1-7-2658,-3-6-7944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6.655"/>
    </inkml:context>
    <inkml:brush xml:id="br0">
      <inkml:brushProperty name="width" value="0.025" units="cm"/>
      <inkml:brushProperty name="height" value="0.025" units="cm"/>
    </inkml:brush>
  </inkml:definitions>
  <inkml:trace contextRef="#ctx0" brushRef="#br0">195 490 4612,'-4'2'1027,"-21"7"1627,-1-1-1,0-1 1,0 0 0,-1-3 0,-34 3 0,67-20 1227,9 4-3273,-1 0 0,1 1-1,0 1 1,1 0 0,0 1 0,0 1 0,29-6 0,-8 1 65,395-104 452,52-16-462,-255 56-663,159-43 0,-370 113-99,0 0 0,0 2 1,27-1-1,-29 4-1801,-16-1 1800,0 0 1,0 1-1,1-1 1,-1 0-1,0 0 1,0 0-1,0 0 1,1 0-1,-1 1 1,0-1-1,0 0 1,0 0-1,0 0 1,0 0-1,1 1 1,-1-1-1,0 0 1,0 0-1,0 0 1,0 1-1,0-1 1,0 0-1,0 0 1,0 1-1,0-1 1,0 0-1,0 0 1,0 1-1,0-1 1,0 0-1,0 0 1,0 0-1,0 1 1,0-1-1,0 0 1,0 0-1,0 1 1,-1-1-1,1 0 1,0 0-1,0 0 1,0 0-1,0 1 1,0-1-1,-1 0 1,1 0-1,-10 9-6253</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260"/>
    </inkml:context>
    <inkml:brush xml:id="br0">
      <inkml:brushProperty name="width" value="0.025" units="cm"/>
      <inkml:brushProperty name="height" value="0.025" units="cm"/>
    </inkml:brush>
  </inkml:definitions>
  <inkml:trace contextRef="#ctx0" brushRef="#br0">3 91 10922,'0'-10'2952,"-2"-30"-359,2 38-2209,0 1 0,-1-1 0,1 0 0,0 0 0,0 0 0,0 0 0,0 1 0,1-1 0,-1 0 0,0 0 0,1 0 0,-1 1 0,1-1 0,0 0 0,0 0 0,-1 1 0,1-1 0,0 1 0,0-1 0,1 1 0,-1-1 0,2-1 0,-2 4-266,0-1 1,0 1 0,0 0-1,0 0 1,-1-1 0,1 1-1,0 0 1,0 0 0,-1 0-1,1 0 1,0 0 0,-1 0-1,1 0 1,-1 0 0,1 0 0,-1 1-1,0-1 1,1 0 0,-1 0-1,0 0 1,0 0 0,0 2-1,6 35 588,-6-29-330,11 107 530,-7-67-882,1-1-1,16 68 1,-21-115-117,0 1 1,1-1-1,-1 0 0,0 0 0,0 0 0,1 1 1,-1-1-1,1 0 0,-1 0 0,1 0 1,0 0-1,-1 0 0,1 0 0,0 0 0,0 0 1,0 0-1,-1 0 0,1 0 0,0 0 0,0-1 1,2 2-1,-2-3-161,0 1 0,-1-1 0,1 1 0,0-1 1,-1 0-1,1 1 0,0-1 0,-1 0 0,1 0 0,-1 0 0,1 1 0,-1-1 0,0 0 1,1 0-1,-1 0 0,0 0 0,0 0 0,1 0 0,-1 0 0,0 0 0,0 0 0,0 1 1,0-1-1,0 0 0,0 0 0,-1 0 0,1-2 0,-2-26-6099,-7-9-3170</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604"/>
    </inkml:context>
    <inkml:brush xml:id="br0">
      <inkml:brushProperty name="width" value="0.025" units="cm"/>
      <inkml:brushProperty name="height" value="0.025" units="cm"/>
    </inkml:brush>
  </inkml:definitions>
  <inkml:trace contextRef="#ctx0" brushRef="#br0">3 172 12588,'0'0'2306,"-3"-50"1378,8 33-321,13 3-577,7 0-736,10 4-800,7-1-482,2 1-479,2-1-193,-4-1-64,-7 3-289,-8 0-832,-12 5-416,-39 4-10795</inkml:trace>
  <inkml:trace contextRef="#ctx0" brushRef="#br0" timeOffset="1">75 271 10698,'0'0'15887,"60"24"-13324,-17-44-1282,6-5-801,0 0-320,-3-1-128,-13 8-608,-12 5-1474,-13 9-1698,-26 3-12331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951"/>
    </inkml:context>
    <inkml:brush xml:id="br0">
      <inkml:brushProperty name="width" value="0.025" units="cm"/>
      <inkml:brushProperty name="height" value="0.025" units="cm"/>
    </inkml:brush>
  </inkml:definitions>
  <inkml:trace contextRef="#ctx0" brushRef="#br0">0 369 15727,'0'0'11819,"54"9"-11499,-23-32-256,5 0-1217,0 0-1569,-1-1-1506,-2 0-1826,-1 2-4420</inkml:trace>
  <inkml:trace contextRef="#ctx0" brushRef="#br0" timeOffset="1">552 0 17168,'0'0'7175,"-39"70"-5477,13-27-609,-1 2-641,-2 5-224,1 0-96,5-6-31,5-10-33,6-9 0,6-12-32,9-32-4485,1-7-63,-2-7-3972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8.291"/>
    </inkml:context>
    <inkml:brush xml:id="br0">
      <inkml:brushProperty name="width" value="0.025" units="cm"/>
      <inkml:brushProperty name="height" value="0.025" units="cm"/>
    </inkml:brush>
  </inkml:definitions>
  <inkml:trace contextRef="#ctx0" brushRef="#br0">0 0 14350,'0'0'8231,"62"58"-7494,-31-35-289,2-3 1,1 1-257,2-4-96,-3-6-384,-3-2-2114,-7-6-2435,-4-3-3299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7.170"/>
    </inkml:context>
    <inkml:brush xml:id="br0">
      <inkml:brushProperty name="width" value="0.025" units="cm"/>
      <inkml:brushProperty name="height" value="0.025" units="cm"/>
    </inkml:brush>
  </inkml:definitions>
  <inkml:trace contextRef="#ctx0" brushRef="#br0">268 0 9033,'5'3'9666,"-9"8"-7014,-7 12-1390,-41 65 1572,1-1-2129,-71 92 0,122-177-731,-1-1-1,0 1 0,0-1 1,-1 0-1,1 0 1,0 1-1,0-1 0,-1 0 1,1 0-1,0 0 0,-1 0 1,1 0-1,-1-1 0,1 1 1,-4 1-1,5-2-26,-1-1 0,1 1-1,-1 0 1,1 0 0,-1 0 0,1-1-1,-1 1 1,1 0 0,-1-1 0,1 1-1,-1 0 1,1-1 0,0 1 0,-1-1-1,1 1 1,0-1 0,-1 1 0,1-1-1,0 1 1,0-1 0,-1 1 0,1-1-1,0 1 1,0-1 0,0 1-1,0-1 1,-1 1 0,1-1 0,0-1-1,0-62-3583,2 44 3106,-2-11-1408,1 1 0,2 0 0,12-53-1,-12 71 2821,1 0 0,0 1 0,11-21 0,-17 46 3171,5 17-3103,-2-13-249,-1-2-409,1 1 1,1-1-1,1 0 1,0 0-1,1 0 0,0 0 1,2 0-1,7 15 0,-11-26-258,1 1 0,0-1-1,1 0 1,-1 0 0,1 0-1,0-1 1,0 1-1,1-1 1,-1 0 0,1 0-1,0 0 1,0-1-1,0 1 1,1-1 0,-1-1-1,1 1 1,-1-1 0,1 0-1,0 0 1,0-1-1,0 1 1,0-1 0,0-1-1,10 1 1,-7-1-42,15 0 205,-23 0-230,-1 0 0,1 0 0,-1 0 0,1-1-1,-1 1 1,1 0 0,-1 0 0,1 0 0,-1 0 0,1-1 0,-1 1-1,1 0 1,-1-1 0,1 1 0,-1 0 0,1-1 0,-1 1 0,0 0-1,1-1 1,-1 1 0,0-1 0,1 1 0,-1-1 0,0 1-1,1-1 1,-1 1 0,0-1 0,0 1 0,0-1 0,0 1 0,1-1-1,-1 0 1,-3-1-350,1 1 0,0 0 0,-1 0 0,1 0 0,-1 0 0,1 0 0,-1 0 0,1 1 0,-1-1 0,0 1-1,1 0 1,-4 0 0,0-1-671,-55-10-6712,31 0 2460</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019"/>
    </inkml:context>
    <inkml:brush xml:id="br0">
      <inkml:brushProperty name="width" value="0.025" units="cm"/>
      <inkml:brushProperty name="height" value="0.025" units="cm"/>
    </inkml:brush>
  </inkml:definitions>
  <inkml:trace contextRef="#ctx0" brushRef="#br0">12 1 19090,'0'0'1692,"-1"10"-261,-5 46 1137,1 64 0,5-95-1829,2 0-1,0-1 0,2 1 1,0 0-1,12 33 0,-16-55-704,1 0-1,0-1 0,0 1 0,0-1 0,0 1 0,0-1 1,1 1-1,-1-1 0,1 0 0,-1 1 0,1-1 0,0 0 1,0 0-1,0 0 0,0-1 0,0 1 0,1 0 0,-1-1 0,0 1 1,1-1-1,-1 0 0,1 0 0,-1 0 0,1 0 0,0 0 1,-1-1-1,1 1 0,0-1 0,0 0 0,5 0 0,3-2-36,0 0-1,0-1 1,0-1-1,-1 0 0,1 0 1,13-9-1,-16 8-33,-1 1 0,1 0-1,0 1 1,0-1 0,0 2-1,0-1 1,1 1 0,-1 0 0,12 0-1,-19 3 30,1 0 0,-1 0 1,0 0-1,0 0 0,0 0 0,0 0 0,0 0 0,-1 1 0,1-1 0,0 0 0,0 1 0,-1-1 0,1 0 0,-1 1 0,1-1 0,-1 1 0,0-1 0,0 0 1,1 1-1,-1-1 0,0 1 0,0-1 0,-1 3 0,3 44 18,-2-43 5,2 28 254,1-21-94,1-24-96,1-30-79,-2-1 0,-2-48 0,-1 51 0,34 54 0,-26-12 0,0 0 0,1-1 0,-1 0 0,1 0 0,-1-1 0,0 0 0,1-1 0,-1 1 0,1-2 0,-1 1 0,0-1 0,0-1 0,9-3 0,-13 5 0,1-1 0,-1 0 0,0 0 0,0 0 0,0-1 0,0 0 0,0 1 0,0-1 0,-1-1 0,1 1 0,-1 0 0,0-1 0,0 0 0,0 1 0,-1-1 0,1 0 0,-1-1 0,0 1 0,0 0 0,-1-1 0,1 1 0,-1-1 0,0 1 0,1-9 0,-2 13 0,0 1 0,0-1 0,0 0 0,0 0 0,-1 0 0,1 1 0,0-1 0,0 0 0,0 0 0,0 0 0,-1 0 0,1 1 0,0-1 0,0 0 0,0 0 0,-1 0 0,1 0 0,0 0 0,0 0 0,-1 0 0,1 0 0,0 1 0,0-1 0,-1 0 0,1 0 0,0 0 0,0 0 0,-1 0 0,1 0 0,0-1 0,0 1 0,-1 0 0,1 0 0,0 0 0,0 0 0,-1 0 0,1 0 0,0 0 0,0 0 0,0 0 0,-1-1 0,1 1 0,0 0 0,0 0 0,0 0 0,0 0 0,-1-1 0,1 1 0,0 0 0,0 0 0,0-1 0,0 1 0,0 0 0,0 0 0,0 0 0,-1-1 0,1 1 0,0 0 0,0 0 0,0-1 0,0 1 0,0 0 0,0 0 0,0-1 0,0 1 0,0-1 0,-11 14 0,4-2 0,0 0 0,2 0 0,-1 0 0,2 1 0,-1 0 0,1 0 0,1 0 0,0 1 0,1-1 0,-1 26 0,3-38 0,1 1 0,-1 0 0,0 0 0,1 0 0,-1-1 0,1 1 0,-1 0 0,1-1 0,-1 1 0,1 0 0,0-1 0,-1 1 0,1-1 0,0 1 0,-1-1 0,1 1 0,0-1 0,0 1 0,-1-1 0,1 0 0,0 1 0,0-1 0,0 0 0,0 0 0,-1 0 0,1 0 0,0 0 0,0 0 0,0 0 0,0 0 0,0 0 0,0 0 0,-1 0 0,1 0 0,0 0 0,0-1 0,0 1 0,0 0 0,-1-1 0,1 1 0,1-1 0,37-17 0,0-11 0,44-42 0,-6 3 0,-77 68 0,0 0 0,1 0 0,-1-1 0,0 1 0,0 0 0,0 0 0,0 0 0,1-1 0,-1 1 0,0 0 0,0 0 0,0 0 0,0 0 0,1 0 0,-1 0 0,0-1 0,0 1 0,1 0 0,-1 0 0,0 0 0,0 0 0,1 0 0,-1 0 0,0 0 0,0 0 0,0 0 0,1 0 0,-1 0 0,0 0 0,0 0 0,1 0 0,-1 0 0,0 0 0,0 1 0,1-1 0,-1 0 0,0 0 0,0 0 0,0 0 0,1 0 0,-1 0 0,0 1 0,0-1 0,0 0 0,0 0 0,1 0 0,-1 1 0,0-1 0,0 0 0,0 0 0,0 0 0,0 1 0,0-1 0,0 0 0,0 0 0,0 1 0,1-1 0,-1 0 0,0 0 0,0 0 0,0 1 0,-2 26 0,-12 29 0,9-28 0,5-28 0,0 0 0,0 1 0,0-1 0,1 0 0,-1 0 0,0 1 0,0-1 0,0 0 0,1 0 0,-1 0 0,0 1 0,0-1 0,0 0 0,1 0 0,-1 0 0,0 0 0,0 1 0,1-1 0,-1 0 0,0 0 0,1 0 0,-1 0 0,0 0 0,0 0 0,1 0 0,-1 0 0,0 0 0,1 0 0,-1 0 0,0 0 0,0 0 0,1 0 0,-1 0 0,0 0 0,1 0 0,-1 0 0,0 0 0,0 0 0,1-1 0,-1 1 0,1 0 0,39-29 0,-34 24 0,33-29 0,-19 15 0,0 2 0,1 0 0,44-25 0,-64 41 0,-1 1 0,1-1 0,0 1 0,-1 0 0,1-1 0,0 1 0,0 0 0,-1 0 0,1-1 0,0 1 0,0 0 0,-1 0 0,1 0 0,0 0 0,0 0 0,-1 0 0,1 0 0,0 0 0,0 0 0,-1 1 0,1-1 0,0 0 0,0 0 0,-1 1 0,1-1 0,0 0 0,-1 1 0,1-1 0,0 1 0,-1-1 0,2 2 0,-1 0 0,0 0 0,0 0 0,0 0 0,0 0 0,0 0 0,-1 0 0,1 0 0,-1 1 0,1-1 0,-1 0 0,0 3 0,-4 66 0,3-66 0,-2 13 57,1-13-107,1-1 0,0 1 0,1 0 0,-1 0 0,1 0 0,0 0 0,0 0 0,1-1 0,0 9 0,0-13-158,-1 0-1,1 0 1,-1 1 0,0-1 0,1 0 0,-1 0-1,1 0 1,-1 0 0,1 1 0,-1-1 0,1 0-1,-1 0 1,1 0 0,-1 0 0,1 0-1,-1 0 1,0 0 0,1 0 0,-1-1 0,1 1-1,-1 0 1,1 0 0,-1 0 0,1 0-1,-1-1 1,0 1 0,1 0 0,-1 0 0,1-1-1,-1 1 1,0 0 0,1-1 0,-1 1 0,0 0-1,1-1 1,-1 1 0,0 0 0,1-2-1,13-13-5561,4-10-4752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455"/>
    </inkml:context>
    <inkml:brush xml:id="br0">
      <inkml:brushProperty name="width" value="0.025" units="cm"/>
      <inkml:brushProperty name="height" value="0.025" units="cm"/>
    </inkml:brush>
  </inkml:definitions>
  <inkml:trace contextRef="#ctx0" brushRef="#br0">31 1 11627,'0'0'7767,"-2"8"-5647,-13 106 1499,5-1 0,6 154 0,4-201-3223,3-55-396,4-19 0,4-19 0,-1-18 0,-2-1 0,-2 0 0,-1-68 0,-4 66 0,2 0 0,18-90 0,-19 133 0,0-1 0,0 1 0,0 0 0,1 0 0,0 0 0,6-9 0,-8 13 0,-1 0 0,1 0 0,-1 0 0,1 1 0,0-1 0,-1 0 0,1 1 0,0-1 0,-1 0 0,1 1 0,0-1 0,0 0 0,0 1 0,-1-1 0,1 1 0,0 0 0,0-1 0,0 1 0,0 0 0,0 0 0,0-1 0,0 1 0,0 0 0,0 0 0,0 0 0,0 0 0,0 0 0,0 0 0,0 0 0,0 1 0,-1-1 0,1 0 0,0 0 0,0 1 0,0-1 0,0 1 0,0-1 0,0 1 0,0-1 0,-1 1 0,1-1 0,0 1 0,-1 0 0,1-1 0,0 1 0,-1 0 0,2 1 0,0 1 0,-1 0 0,1 0 0,-1 0 0,1 0 0,-1 0 0,0 0 0,0 1 0,-1-1 0,1 0 0,-1 1 0,1-1 0,-1 0 0,0 1 0,0-1 0,-1 1 0,1-1 0,-1 0 0,0 1 0,1-1 0,-3 4 0,0 0 0,0 1 0,0-1 0,0 0 0,-1 0 0,0-1 0,-1 1 0,-8 8 0,6-6 0,-1-1 0,0 0 0,-1 0 0,0-1 0,0 0 0,-17 9 0,39-36-4159,32-21-7777,-21 19 773</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811"/>
    </inkml:context>
    <inkml:brush xml:id="br0">
      <inkml:brushProperty name="width" value="0.025" units="cm"/>
      <inkml:brushProperty name="height" value="0.025" units="cm"/>
    </inkml:brush>
  </inkml:definitions>
  <inkml:trace contextRef="#ctx0" brushRef="#br0">0 104 10442,'0'0'19314,"8"8"-18187,1 4-764,-4-5-152,0 0 0,0 0 1,1 0-1,0-1 0,0 0 0,10 7 0,-13-12-208,1 0 0,-1 0 0,1 0 0,0 0-1,-1 0 1,1-1 0,0 0 0,0 1 0,-1-2-1,1 1 1,0 0 0,0-1 0,-1 1 0,1-1-1,0 0 1,-1 0 0,1-1 0,-1 1 0,1-1 0,-1 0-1,0 0 1,6-4 0,6-4-61,-1-1 1,0-1-1,16-17 1,1-10-3974,-7-5-6848,-15 25 3704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0.527"/>
    </inkml:context>
    <inkml:brush xml:id="br0">
      <inkml:brushProperty name="width" value="0.025" units="cm"/>
      <inkml:brushProperty name="height" value="0.025" units="cm"/>
    </inkml:brush>
  </inkml:definitions>
  <inkml:trace contextRef="#ctx0" brushRef="#br0">75 121 14574,'0'0'3849,"-4"11"-3091,2-5-683,-48 170 4805,44-150-3894,1 0 0,2 1-1,0-1 1,2 1-1,2 32 1,-1-58-975,0 0 1,0 1 0,0-1 0,1 0-1,-1 1 1,0-1 0,1 0 0,-1 0-1,1 1 1,-1-1 0,1 0 0,0 0-1,-1 0 1,1 1 0,0-1-1,0 0 1,0 0 0,0 0 0,0-1-1,0 1 1,0 0 0,0 0 0,0 0-1,1-1 1,-1 1 0,0-1 0,0 1-1,1-1 1,-1 1 0,0-1-1,1 0 1,-1 1 0,0-1 0,1 0-1,-1 0 1,0 0 0,1 0 0,-1 0-1,0-1 1,1 1 0,-1 0 0,0-1-1,3 0 1,1 0 3,1-1-1,-1 0 1,0 0-1,0-1 1,1 0-1,-2 0 1,1 0 0,0 0-1,4-5 1,1-2-10,0-2 0,-2 1 0,1-1 0,-1-1 0,-1 1 0,0-1 0,-1-1 0,7-21 0,3-17 26,8-53 0,-3 13-15,-12 56-17,15-49 28,-23 85 75,-3 10 197,-9 36-60,1 1 0,-6 89 1,11 98 535,5-209-763,0-18-12,0-1 0,1 1 0,0 0 0,0-1 0,3 11 0,-3-15 0,-1-1 0,1 1 0,-1-1 0,1 1 0,0-1 0,0 1 0,-1-1 0,1 0 0,0 1 0,0-1 0,1 0 0,-1 0 0,0 0 0,0 0 0,0 0 0,1 0 0,-1 0 0,1 0 0,-1 0 0,0-1 0,1 1 0,-1-1 0,1 1 0,0-1 0,-1 1 0,1-1 0,-1 0 0,3 0 0,-3 0 0,0-1 0,0 0 0,0 0 0,0 1 0,0-1 0,0 0 0,0 0 0,-1 0 0,1 0 0,0 0 0,-1 0 0,1 0 0,0-1 0,-1 1 0,1 0 0,-1 0 0,0 0 0,1-1 0,-1 1 0,0 0 0,0 0 0,0-1 0,0 1 0,0 0 0,0 0 0,0-1 0,0-1 0,-2-40 0,2 42 0,-4-24 0,-2 0 0,-1 0 0,0 1 0,-2 0 0,-1 0 0,-17-30 0,30 58 0,0-1 0,0 1 0,0-1 0,0 0 0,1 0 0,-1-1 0,1 1 0,0 0 0,-1-1 0,1 0 0,0 0 0,1 0 0,-1-1 0,0 1 0,0-1 0,1 0 0,4 0 0,0 1 0,-1-1 0,1 0 0,0 0 0,-1-1 0,1 0 0,-1 0 0,1-1 0,11-3 0,-14 2 0,1-1 0,-1 0 0,-1-1 0,1 1 0,0-1 0,-1 0 0,0-1 0,0 1 0,0-1 0,0 0 0,-1 0 0,0-1 0,0 1 0,0-1 0,-1 0 0,0 0 0,0 0 0,-1 0 0,1-1 0,-1 1 0,0-1 0,-1 1 0,1-10 0,-2 15 0,0 0 0,0 0 0,-1 0 0,1 0 0,0 0 0,-1 0 0,1 0 0,0 0 0,-1 0 0,1 0 0,-1 1 0,0-1 0,1 0 0,-1 0 0,0 0 0,1 1 0,-1-1 0,0 0 0,0 1 0,0-1 0,0 1 0,1-1 0,-1 1 0,0-1 0,0 1 0,0-1 0,0 1 0,0 0 0,0 0 0,0 0 0,0-1 0,0 1 0,0 0 0,-1 0 0,1 0 0,0 1 0,0-1 0,0 0 0,0 0 0,0 0 0,0 1 0,-1 0 0,-2 0 0,-1 0 0,1 0 0,-1 0 0,1 1 0,0-1 0,0 1 0,0 0 0,0 1 0,-4 2 0,1 1 0,1 2 0,-1-1 0,1 1 0,1-1 0,-1 1 0,2 1 0,-1-1 0,1 1 0,0 0 0,1 0 0,0 0 0,0 1 0,-2 15 0,4-21 0,1 0 0,0 0 0,-1 0 0,1 0 0,1 0 0,-1 0 0,0 0 0,1 0 0,0 0 0,0 0 0,0 0 0,1 0 0,-1-1 0,1 1 0,0 0 0,0-1 0,0 1 0,0-1 0,1 0 0,0 0 0,-1 0 0,1 0 0,0 0 0,0 0 0,0-1 0,1 0 0,-1 1 0,1-1 0,-1 0 0,1-1 0,0 1 0,0-1 0,0 0 0,4 2 0,11 1-110,0-1 0,1 0 0,28 0 0,-36-3-744,1 0 1,0-2-1,19-3 1,14-13-9579</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2.781"/>
    </inkml:context>
    <inkml:brush xml:id="br0">
      <inkml:brushProperty name="width" value="0.025" units="cm"/>
      <inkml:brushProperty name="height" value="0.025" units="cm"/>
    </inkml:brush>
  </inkml:definitions>
  <inkml:trace contextRef="#ctx0" brushRef="#br0">0 0 12300,'0'0'3171,"21"57"-1570,-10-14-544,0 9-480,2 4-257,-4 2-256,0-3 0,-2-6-32,2-13-32,-1-8-705,-1-15-800,-1-13-225,-6-5-1120,0-18-2788</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3.276"/>
    </inkml:context>
    <inkml:brush xml:id="br0">
      <inkml:brushProperty name="width" value="0.025" units="cm"/>
      <inkml:brushProperty name="height" value="0.025" units="cm"/>
    </inkml:brush>
  </inkml:definitions>
  <inkml:trace contextRef="#ctx0" brushRef="#br0">55 157 6983,'0'0'3016,"-9"-8"-507,-27-27 240,35 35-2652,1-1-1,-1 1 1,0-1 0,1 1-1,-1-1 1,0 0 0,1 1-1,-1-1 1,1 0-1,-1 0 1,1 1 0,0-1-1,-1 0 1,1 0 0,0 0-1,-1 1 1,1-1-1,0 0 1,0 0 0,0 0-1,0 0 1,0 0 0,0 0-1,0 1 1,0-1-1,0 0 1,0 0 0,1 0-1,-1 0 1,0 0 0,0 1-1,1-1 1,-1 0-1,1 0 1,-1 0 0,1 1-1,-1-1 1,1 0 0,-1 1-1,1-1 1,0 0-1,-1 1 1,1-1 0,0 1-1,-1-1 1,1 1 0,0-1-1,0 1 1,0 0 0,-1-1-1,1 1 1,2 0-1,1-3 330,13-7 531,1 1 0,0 0 1,1 1-1,0 1 0,31-7 1,-23 8-676,0 2 0,1 0 0,-1 2 0,1 1 1,-1 1-1,41 6 0,-64-6-282,-1 0-1,1 1 1,0-1 0,-1 1-1,1 0 1,-1 0 0,0 0-1,1 1 1,-1-1 0,0 1-1,0 0 1,0 0 0,0 0-1,0 0 1,0 0 0,0 1-1,-1-1 1,1 1 0,-1 0-1,0-1 1,0 1 0,0 0 0,0 1-1,0-1 1,-1 0 0,1 0-1,-1 1 1,0-1 0,0 1-1,0-1 1,-1 1 0,1-1-1,-1 1 1,0 0 0,0-1-1,0 1 1,-1 6 0,-1 2 22,-1 1 1,0-1-1,-1 0 1,0 0 0,-1-1-1,0 1 1,-1-1-1,0 0 1,-12 16 0,1-9 21,-15 22 63,31-39-113,1 0 1,-1 0 0,0 1 0,0-1 0,1 1-1,-1-1 1,1 0 0,-1 1 0,1-1 0,0 1-1,-1-1 1,1 1 0,0-1 0,0 1 0,0-1-1,0 1 1,0 0 0,1-1 0,-1 1 0,0-1-1,1 0 1,-1 1 0,1-1 0,0 1 0,-1-1-1,2 2 1,12 13-30,0 0 0,32 26 0,-26-25-173,-1 1 0,18 21 0,-32-34 150,-1 1 1,0 0-1,0 0 0,-1 0 1,1 0-1,-1 0 0,-1 1 1,1-1-1,-1 1 0,0 0 1,-1-1-1,1 11 0,-2-14 142,0 0-1,0 0 0,-1 0 0,1-1 0,-1 1 0,0 0 0,0 0 0,0 0 0,0-1 0,0 1 0,-1-1 0,1 1 0,-1-1 0,1 1 0,-1-1 1,0 0-1,0 0 0,0 0 0,-1 0 0,1 0 0,0 0 0,-1-1 0,1 1 0,-1-1 0,1 1 0,-1-1 0,0 0 0,1 0 0,-1 0 0,0-1 1,0 1-1,-3 0 0,-10 2 468,0-1 1,-1 0-1,1-1 1,-24-1-1,31-1-551,0 0 0,1-1 0,-1 0 0,1-1 0,-1 0 0,1 0 0,0-1 0,0 0 0,0 0 0,1-1 0,-1 0 0,-8-8 0,11 8 0,-1 1 0,1-1 0,0 0 0,0 0 0,1-1 0,-1 0 0,1 1 0,1-1 0,-1-1 0,1 1 0,0 0 0,0-1 0,1 0 0,0 0 0,-3-13 0,5 19-120,0 0 1,1-1-1,-1 1 1,0-1-1,0 1 1,1-1-1,-1 1 1,0-1-1,1 1 1,-1 0-1,1-1 0,0 1 1,0 0-1,-1 0 1,1-1-1,0 1 1,0 0-1,0 0 1,0 0-1,0 0 0,0 0 1,0 0-1,1 0 1,-1 1-1,0-1 1,1 0-1,-1 1 1,0-1-1,3 0 1,52-11-7531,-15 5 1568,-8-8-4082</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3.619"/>
    </inkml:context>
    <inkml:brush xml:id="br0">
      <inkml:brushProperty name="width" value="0.025" units="cm"/>
      <inkml:brushProperty name="height" value="0.025" units="cm"/>
    </inkml:brush>
  </inkml:definitions>
  <inkml:trace contextRef="#ctx0" brushRef="#br0">0 0 17681,'0'0'8984,"5"13"-7633,4 29-747,0 1 1,-3 0 0,1 69-1,-6-71-93,-2-26-325,1 1 1,1-1-1,0 1 1,1-1-1,1 0 0,0 0 1,7 18-1,-10-32-181,1 0 0,-1 0-1,1 0 1,-1 0 0,1 0-1,-1 0 1,1 0 0,0-1 0,-1 1-1,1 0 1,0 0 0,0 0 0,0-1-1,0 1 1,0 0 0,0-1 0,0 1-1,0-1 1,0 1 0,0-1 0,0 1-1,0-1 1,0 0 0,0 0 0,0 1-1,0-1 1,2 0 0,0-1 4,-1 1-1,0-1 1,1 0 0,-1 0-1,1 0 1,-1 0 0,0 0 0,0 0-1,0-1 1,0 1 0,4-4 0,3-4 14,0 0 0,-1-1 1,13-18-1,-4 1-23,-1-2 0,23-55 0,-42 160 0,2-62 0,-2 7 0,2 1 0,1-1 0,3 30 0,-3-50-62,0 0-1,0 1 1,0-1 0,0 0-1,1 0 1,-1 0-1,0 1 1,1-1 0,-1 0-1,1 0 1,0 0 0,-1 0-1,1 0 1,0 0-1,-1 0 1,1 0 0,0 0-1,0 0 1,0 0 0,0-1-1,0 1 1,0 0 0,0-1-1,0 1 1,0-1-1,0 1 1,1-1 0,-1 1-1,0-1 1,0 0 0,0 1-1,1-1 1,-1 0-1,0 0 1,0 0 0,0 0-1,1 0 1,-1 0 0,0-1-1,0 1 1,0 0-1,1-1 1,-1 1 0,2-1-1,2-1-538,1-1 0,-1 1 0,0-1 0,0 0 0,0 0 0,0-1 0,0 0 0,3-4 0,23-25-7310,0-7-6903</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4.504"/>
    </inkml:context>
    <inkml:brush xml:id="br0">
      <inkml:brushProperty name="width" value="0.025" units="cm"/>
      <inkml:brushProperty name="height" value="0.025" units="cm"/>
    </inkml:brush>
  </inkml:definitions>
  <inkml:trace contextRef="#ctx0" brushRef="#br0">101 342 17168,'0'0'2664,"-11"13"123,7-8-2665,-10 11 834,1 1 1,-13 20-1,22-29-641,-1-1 0,1 1 0,1 0-1,0 0 1,0 1 0,0-1 0,1 1 0,0-1-1,1 1 1,-1 11 0,2-20-308,0 1 1,0 0-1,0 0 1,0-1-1,0 1 0,0 0 1,0-1-1,0 1 1,0 0-1,0 0 1,0-1-1,1 1 0,-1 0 1,0-1-1,0 1 1,1 0-1,-1-1 1,0 1-1,1-1 0,-1 1 1,1-1-1,-1 1 1,1-1-1,-1 1 1,1-1-1,-1 1 0,1-1 1,0 1-1,-1-1 1,1 0-1,-1 1 1,2-1-1,0 0 4,0 0 1,0 0-1,0 0 0,0 0 0,-1-1 1,1 1-1,0-1 0,0 1 1,0-1-1,-1 0 0,1 0 1,2-1-1,3-3 20,0 1 1,0-2 0,-1 1-1,12-12 1,-6 1-6,-1-1 0,0 0 0,-1-1 0,0 0 0,-2-1 1,0 0-1,-2 0 0,0-1 0,6-33 0,-21 119 4,4-47-21,2 1 0,1 0-1,0-1 1,1 1 0,1 0-1,4 25 1,-4-44-9,0-1 1,0 0-1,0 1 0,0-1 1,0 1-1,0-1 1,0 1-1,0-1 0,1 1 1,-1-1-1,0 1 0,0-1 1,0 1-1,1-1 0,-1 0 1,0 1-1,1-1 1,-1 1-1,0-1 0,1 0 1,-1 1-1,0-1 0,1 0 1,-1 0-1,1 1 0,-1-1 1,0 0-1,1 0 1,-1 0-1,1 1 0,-1-1 1,1 0-1,-1 0 0,1 0 1,0 0-1,16-11 67,10-24 61,-1-20-103,-2 0 0,-3-2 0,-2 0 0,-3-1 0,16-107 0,-32 180-56,0-6 12,0 0 1,-1 0-1,0 0 1,0 0-1,-1-1 1,-5 17 0,7-25 49,0 0 1,0 0-1,0 0 0,0 0 1,0 0-1,0 0 1,0-1-1,0 1 1,0 0-1,0 0 1,0 0-1,0 0 1,-1 0-1,1 0 1,0 0-1,0-1 1,0 1-1,0 0 1,0 0-1,0 0 1,0 0-1,0 0 1,0 0-1,0 0 1,0 0-1,0 0 1,0 0-1,0 0 1,-1-1-1,1 1 0,0 0 1,0 0-1,0 0 1,0 0-1,0 0 1,0 0-1,0 0 1,0 0-1,-1 0 1,1 0-1,0 0 1,0 0-1,0 0 1,0 0-1,0 0 1,0 0-1,0 0 1,-1 0-1,1 0 1,0 0-1,0 0 1,0 0-1,0 0 1,0 1-1,0-1 1,0 0-1,0 0 0,0 0 1,-1 0-1,1 0 1,0 0-1,0 0 1,0 0-1,0 0 1,0 0-1,0 1 1,-3-18 318,2-18-535,2 11 80,-2-26-47,-3 46 114,0 11-29,-2 14-9,7 297 834,1-306-758,-1 1 0,2-1 0,0 0 0,0 0 0,1-1 0,10 21 0,-12-29 0,-1 0 0,1 0 0,0 0 0,0-1 0,0 1 0,0-1 0,1 1 0,-1-1 0,1 0 0,-1 0 0,1 0 0,0 0 0,3 1 0,-3-2 0,-1 0 0,0-1 0,0 1 0,1-1 0,-1 0 0,0 0 0,0 0 0,1 0 0,-1 0 0,0-1 0,0 1 0,1-1 0,-1 1 0,0-1 0,0 0 0,0 0 0,0 1 0,0-2 0,0 1 0,0 0 0,3-3 0,-1 1 2,0-1 1,0 1-1,-1-1 1,0 0-1,0 0 1,0-1-1,0 1 1,0-1-1,-1 1 1,0-1-1,0 0 0,0 0 1,-1 0-1,1 0 1,-1 0-1,0 0 1,-1 0-1,1-10 1,-1 9-19,0-1 1,0 0-1,-1 1 0,0-1 1,0 0-1,0 1 1,-1-1-1,0 1 1,0-1-1,-1 1 0,0 0 1,0 0-1,0 0 1,-6-6-1,-1 1-648,0 0-1,-1 1 0,0 1 1,-1 0-1,0 0 1,0 1-1,-1 1 0,-19-9 1,21 12 971,1 0 1,-1 1-1,-20-4 1,42 6 3534,15-4-3133,2-2-754,38-7-1640,-22-1-4761,-5-5-5586</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5.329"/>
    </inkml:context>
    <inkml:brush xml:id="br0">
      <inkml:brushProperty name="width" value="0.025" units="cm"/>
      <inkml:brushProperty name="height" value="0.025" units="cm"/>
    </inkml:brush>
  </inkml:definitions>
  <inkml:trace contextRef="#ctx0" brushRef="#br0">132 194 16271,'1'-2'466,"0"0"0,0 0 0,-1 0 0,1 0 0,-1 0 0,0-1 0,1 1-1,-1 0 1,0 0 0,0-1 0,0 1 0,-1 0 0,0-3 0,1 4-281,0 1 1,0-1-1,-1 1 1,1-1-1,0 1 1,-1-1-1,1 1 1,-1 0-1,1-1 1,-1 1-1,1-1 1,-1 1-1,1 0 1,-1-1-1,1 1 1,-1 0-1,1 0 1,-1-1 0,0 1-1,1 0 1,-1 0-1,1 0 1,-1 0-1,0 0 1,1 0-1,-1 0 1,1 0-1,-1 0 1,-1 0-1,-24 10 2946,1 12-3915,16-11 786,0 0-1,2 0 0,-1 0 1,1 1-1,-6 15 0,11-21 17,-1-1 1,1 0-1,1 1 0,-1-1 0,1 1 0,0 0 1,0-1-1,0 1 0,1 0 0,0 0 0,0-1 1,1 1-1,-1 0 0,1 0 0,2 5 0,-2-10-9,-1 0 0,1 0-1,0 0 1,-1 0 0,1 0 0,0-1-1,0 1 1,-1 0 0,1-1-1,0 1 1,0 0 0,0-1-1,0 1 1,0-1 0,0 1 0,0-1-1,0 0 1,0 1 0,0-1-1,0 0 1,0 0 0,0 0-1,0 0 1,1 0 0,-1 0 0,0 0-1,0 0 1,0 0 0,0 0-1,0-1 1,0 1 0,0 0-1,2-2 1,33-14 448,-16 2-364,-2-1 1,0-1-1,-1 0 0,-1-1 0,0-1 0,23-35 1,-21 26-23,-2-1 0,-1 0 0,-1-1 1,16-45-1,-23 51-71,-6 26 0,-11 38 0,9-35 0,-11 47-5,2 1-1,3 0 1,-1 73 0,7-126-33,1 1 0,0 0 1,0-1-1,0 1 1,0 0-1,1-1 0,-1 1 1,0 0-1,1-1 1,-1 1-1,1 0 0,0-1 1,-1 1-1,1-1 1,0 1-1,1 1 0,-1-3-23,-1 0-1,1 1 0,-1-1 1,1 0-1,0 0 0,-1 0 0,1 1 1,-1-1-1,1 0 0,0 0 0,-1 0 1,1 0-1,0 0 0,-1 0 0,1 0 1,0 0-1,-1 0 0,1 0 1,-1-1-1,1 1 0,0 0 0,-1 0 1,1-1-1,-1 1 0,1 0 0,-1-1 1,2 1-1,2-4-455,1 0-1,-1 1 1,0-1-1,0-1 1,0 1-1,0-1 1,4-7-1,3-7-2704,0-1-1,8-25 0,1-10-4571</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5.672"/>
    </inkml:context>
    <inkml:brush xml:id="br0">
      <inkml:brushProperty name="width" value="0.025" units="cm"/>
      <inkml:brushProperty name="height" value="0.025" units="cm"/>
    </inkml:brush>
  </inkml:definitions>
  <inkml:trace contextRef="#ctx0" brushRef="#br0">41 81 16592,'0'13'1938,"-19"199"4836,-2 24-1879,20-233-4877,1 0 0,0 0 0,1 0 0,-1 0 0,0 0 0,1 0 1,-1 0-1,1-1 0,0 1 0,0 0 0,0 0 0,1-1 0,-1 1 0,1 0 0,-1-1 0,1 0 0,3 5 0,-3-6-12,0 0 1,0 0-1,0 0 0,0-1 1,0 1-1,0 0 0,0-1 1,0 1-1,0-1 1,0 0-1,0 0 0,0 0 1,1 0-1,-1 0 0,0 0 1,0-1-1,0 1 0,0-1 1,0 1-1,0-1 1,0 0-1,0 0 0,0 0 1,-1 0-1,1 0 0,2-2 1,5-3 17,-1 0 1,0 0 0,-1-1 0,1-1 0,-1 1-1,-1-1 1,0 0 0,0-1 0,0 1-1,4-11 1,5-11-9,21-59 0,-20 39-67,-3-1 1,-2 0-1,-2-1 0,-2 0 0,-1-73 1,-24 294-340,13-105 384,-12 233 1832,17-295-1859,-1 0 0,1 0 0,1-1 0,-1 1 0,0 0 0,0 0 1,1-1-1,-1 1 0,0 0 0,1-1 0,0 1 0,-1 0 0,1-1 0,0 1 0,0-1 0,0 1 0,0-1 0,0 1 0,0-1 0,1 0 0,-1 0 0,0 0 0,1 1 0,-1-1 0,1 0 0,-1-1 0,1 1 0,-1 0 0,1 0 0,-1-1 0,1 1 0,2 0 0,-2-1-421,0 0 0,0 0 1,0 0-1,0-1 0,1 1 0,-1 0 0,0-1 1,0 1-1,0-1 0,0 0 0,0 0 0,0 0 1,0 0-1,0 0 0,0 0 0,-1 0 0,4-4 1,15-17-7779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8.028"/>
    </inkml:context>
    <inkml:brush xml:id="br0">
      <inkml:brushProperty name="width" value="0.025" units="cm"/>
      <inkml:brushProperty name="height" value="0.025" units="cm"/>
    </inkml:brush>
  </inkml:definitions>
  <inkml:trace contextRef="#ctx0" brushRef="#br0">234 68 15278,'5'-8'2275,"-2"2"-1665,15-29 1292,1 16 2328,-19 19-4136,1 1 0,-1-1 0,1 0 0,-1 1 1,0-1-1,1 0 0,-1 1 0,1-1 0,-1 1 0,0-1 0,1 1 1,-1-1-1,0 1 0,0-1 0,1 1 0,-1-1 0,0 1 0,0-1 0,0 1 1,0-1-1,1 1 0,-1-1 0,0 1 0,0-1 0,0 1 0,0 0 0,0-1 1,-1 1-1,1-1 0,0 1 0,0 0 0,-1 23 273,-2 0-89,-1-1-1,-2 0 1,0 0-1,-1 0 1,-2-1-1,-20 40 1,-1-9 307,-54 73-1,74-112-454,-22 24 66,45-84-116,22-61-1120,11-25-632,-46 132 1657,0 0-1,0 0 1,0 1-1,0-1 0,0 0 1,1 0-1,-1 1 1,0-1-1,0 0 0,0 0 1,0 0-1,1 1 1,-1-1-1,0 0 0,0 0 1,1 0-1,-1 0 1,0 0-1,0 0 1,0 1-1,1-1 0,-1 0 1,0 0-1,1 0 1,-1 0-1,0 0 0,0 0 1,1 0-1,-1 0 1,0 0-1,0 0 0,1 0 1,-1 0-1,0 0 1,0 0-1,1 0 1,-1 0-1,0-1 0,0 1 1,1 0-1,-1 0 1,0 0-1,0 0 0,1 0 1,-1-1-1,0 1 1,0 0-1,0 0 0,0 0 1,1-1-1,-1 1 1,0 0-1,4 30-134,-4-27 165,2 15 29,-1-2 73,0-1 0,1 1-1,1-1 1,8 25 0,-9-36-97,-1 0 0,1 0 0,0-1 0,0 1 0,0 0 0,1-1 0,-1 0 1,1 1-1,0-1 0,0 0 0,0-1 0,0 1 0,0 0 0,1-1 0,-1 0 0,1 0 0,0 0 0,0 0 0,-1-1 0,1 1 0,0-1 0,6 1 0,43 3 343,-53-5-186,-5-6 522,-56-46-726,-3 3 1,-94-56-1,135 93 51,15 9-111,11 7-384,21 13 562,1-2 1,0-1-1,1-1 1,1-2-1,53 17 1,-10-9-874,88 12 1,-78-22-5043,-3-6-7186</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6.027"/>
    </inkml:context>
    <inkml:brush xml:id="br0">
      <inkml:brushProperty name="width" value="0.025" units="cm"/>
      <inkml:brushProperty name="height" value="0.025" units="cm"/>
    </inkml:brush>
  </inkml:definitions>
  <inkml:trace contextRef="#ctx0" brushRef="#br0">15 201 18930,'0'0'2920,"-3"9"-75,-8 29-85,10-38-2691,1 1 1,0 0-1,0-1 0,0 1 0,0 0 0,0-1 0,0 1 0,0 0 1,0-1-1,1 1 0,-1 0 0,0-1 0,0 1 0,0 0 0,1-1 0,-1 1 1,0-1-1,1 1 0,-1 0 0,0-1 0,1 1 0,-1-1 0,1 1 1,-1-1-1,1 0 0,-1 1 0,1-1 0,0 1 0,-1-1 0,1 0 0,-1 0 1,1 1-1,0-1 0,-1 0 0,1 0 0,-1 0 0,1 1 0,0-1 1,-1 0-1,1 0 0,0 0 0,-1 0 0,1 0 0,0 0 0,-1-1 0,2 1 1,31-5 828,-23 1-820,1-1 1,-1-1-1,0 1 0,0-2 0,-1 1 0,0-1 1,0-1-1,0 0 0,12-15 0,-12 12-30,0 0 0,0 0-1,-2-1 1,1 0 0,-2 0 0,1-1-1,7-22 1,-13 31-48,-1 0 0,1 0 0,0 0 0,-1 0 0,0 0 0,0 0 0,0 0 0,0 0 0,-1 0 0,1 0 0,-2-4 0,2 8 0,-1-1 0,1 0 0,0 0 0,-1 1 0,1-1 0,0 0 0,-1 1 0,1-1 0,-1 0 0,1 1 0,-1-1 0,0 1 0,1-1 0,-1 1 0,1-1 0,-1 1 0,0 0 0,0-1 0,1 1 0,-1 0 0,0-1 0,0 1 0,0 0 0,-1 0 0,0 0 0,1 0 0,-1 0 0,0 0 0,0 1 0,1-1 0,-1 1 0,0-1 0,1 1 0,-1 0 0,1 0 0,-1 0 0,1 0 0,-1 0 0,-1 1 0,-4 5 0,-1 0 0,1 0 0,1 1 0,0 0 0,0 0 0,0 0 0,1 1 0,0 0 0,0 0 0,1 0 0,-3 12 0,-1 4 0,1 0 0,0 1 0,-2 29 0,9-52-1,-2 6-73,1 1 0,0-1 0,1 0 0,0 0 0,0 1 0,1-1 0,2 10 0,-3-18 37,1 1 0,0-1 1,-1 1-1,1-1 0,0 1 0,0-1 1,0 1-1,0-1 0,0 1 0,0-1 1,0 0-1,1 0 0,-1 0 0,0 0 0,1 0 1,-1 0-1,3 1 0,-1-1-29,0 0 0,0 0 0,0 0 0,1-1 0,-1 1 0,0-1 0,1 0-1,-1 0 1,0 0 0,1 0 0,-1-1 0,4 0 0,1-2-1016,1 0-1,-1-1 1,0 0 0,0 0-1,0-1 1,0 0-1,-1 0 1,0-1 0,0 1-1,0-2 1,10-12 0,16-20-6461</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6.370"/>
    </inkml:context>
    <inkml:brush xml:id="br0">
      <inkml:brushProperty name="width" value="0.025" units="cm"/>
      <inkml:brushProperty name="height" value="0.025" units="cm"/>
    </inkml:brush>
  </inkml:definitions>
  <inkml:trace contextRef="#ctx0" brushRef="#br0">102 1 12940,'0'0'11355,"-11"9"-9684,7-5-1552,-9 7 341,0 1 0,-18 21 0,28-29-378,0 0-1,0 0 1,0 0 0,0 0-1,1 0 1,0 1 0,0-1 0,0 1-1,0-1 1,1 1 0,0 0-1,0 0 1,0 0 0,1-1 0,-1 1-1,1 9 1,2-14-65,1 1-1,-1-1 1,0 1 0,0-1 0,0 0-1,1 0 1,-1 0 0,0 0 0,0 0-1,1-1 1,-1 1 0,0-1-1,0 1 1,2-2 0,33-14-78,24-8-1685,-58 23 1672,1 0 0,-1 1 0,1-1-1,-1 1 1,1 0 0,0 0-1,-1 0 1,1 0 0,-1 1 0,1-1-1,-1 1 1,1 0 0,-1 0 0,0 0-1,5 3 1,-5-2 194,0 0 1,0 1-1,-1-1 1,0 1-1,1 0 0,-1-1 1,0 1-1,0 0 1,-1 0-1,1 0 0,0 1 1,-1-1-1,0 0 1,0 1-1,0-1 0,0 0 1,-1 1-1,1-1 1,-1 1-1,0-1 0,0 1 1,0-1-1,0 1 1,-1-1-1,1 1 0,-3 5 1,1 4 296,-1 0 0,-1-1 1,0 0-1,-1 1 0,-12 20 1,14-26-503,-3 2 214,1 0 1,-1 0-1,-14 15 1,18-22-451,0 0 0,-1 0 0,1 0 0,0 0 1,-1-1-1,1 1 0,-1-1 0,0 0 1,1 0-1,-1 0 0,-5 2 0,-10-2-5930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7.072"/>
    </inkml:context>
    <inkml:brush xml:id="br0">
      <inkml:brushProperty name="width" value="0.025" units="cm"/>
      <inkml:brushProperty name="height" value="0.025" units="cm"/>
    </inkml:brush>
  </inkml:definitions>
  <inkml:trace contextRef="#ctx0" brushRef="#br0">25 138 12043,'1'-9'5131,"0"-32"-1784,-3 31 3547,-4 23-5116,-3 25-1653,4-4 54,2 0 0,1 0 0,5 52 0,-3-84-175,0 0-1,0 0 1,0 0 0,1 0 0,-1 0-1,1 1 1,-1-1 0,1 0 0,-1 0 0,1 0-1,0 0 1,0-1 0,0 1 0,0 0-1,1 0 1,-1 0 0,0-1 0,1 1 0,-1-1-1,1 1 1,0-1 0,-1 0 0,1 1-1,0-1 1,0 0 0,0 0 0,-1 0 0,1 0-1,0-1 1,1 1 0,-1 0 0,0-1-1,3 1 1,0-2 51,-1 1-1,0-1 0,0 0 1,0 0-1,0 0 0,0 0 1,0-1-1,0 0 0,0 0 1,0 0-1,-1 0 1,1 0-1,-1-1 0,1 0 1,5-5-1,20-27 250,0-2 0,-3 0 0,-1-2 1,23-47-1,2-2-90,-49 87-214,-1 0 0,0 0 0,1 0 0,-1 0 0,0 1 0,1-1 0,-1 0 0,1 0 0,0 1 0,-1-1 0,1 0 0,-1 1 0,1-1 0,0 1 0,0-1 0,-1 1 0,1-1 0,0 1 0,0 0 0,0-1 0,-1 1 0,3-1 0,4 15 0,-5 40 0,-3-47 0,1 18 0,1 50 0,-1-70 0,1 0 0,0 1 0,0-1 0,0 1 0,1-1 0,-1 0 0,1 0 0,0 0 0,1 0 0,4 7 0,-6-11 0,0 0 0,0 0 0,0 0 0,0 0 0,0 0 0,1-1 0,-1 1 0,0 0 0,0-1 0,1 1 0,-1-1 0,1 1 0,-1-1 0,0 0 0,1 1 0,-1-1 0,1 0 0,-1 0 0,1 0 0,-1 0 0,0 0 0,1 0 0,-1-1 0,1 1 0,-1 0 0,1-1 0,-1 1 0,0-1 0,1 1 0,-1-1 0,0 0 0,0 0 0,1 1 0,-1-1 0,0 0 0,2-2 0,39-40 0,-41 41 0,34-44 0,18-21 0,-53 67-17,0 0 0,0-1-1,0 1 1,0 0 0,0 0 0,0 0 0,1 0-1,-1 0 1,0-1 0,0 1 0,0 0-1,0 0 1,0 0 0,1 0 0,-1 0 0,0 0-1,0 0 1,0 0 0,1-1 0,-1 1 0,0 0-1,0 0 1,0 0 0,0 0 0,1 0 0,-1 0-1,0 0 1,0 0 0,0 0 0,1 0 0,-1 0-1,0 0 1,0 1 0,0-1 0,0 0-1,1 0 1,-1 0 0,0 0 0,0 0 0,0 0-1,0 0 1,1 0 0,-1 1 0,0-1 0,0 0-1,0 0 1,4 13-1928,-5 23-2464,1-31 3799,-1 10-1917,-1 0-1,-1 0 0,-9 29 0,8-34-1593</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7.480"/>
    </inkml:context>
    <inkml:brush xml:id="br0">
      <inkml:brushProperty name="width" value="0.025" units="cm"/>
      <inkml:brushProperty name="height" value="0.025" units="cm"/>
    </inkml:brush>
  </inkml:definitions>
  <inkml:trace contextRef="#ctx0" brushRef="#br0">175 229 18353,'0'0'10042,"-9"0"-9225,6 1-788,0-1 1,0 0-1,0 1 1,-1 0-1,1-1 1,0 1-1,0 1 1,0-1-1,0 0 1,0 1-1,1-1 1,-1 1-1,0 0 1,-3 3-1,0 2 3,0-1 0,1 1 1,0 0-1,0 0 0,-6 14 0,-2 1 331,2 0 0,0 1 0,2 0 0,1 1 0,0-1 0,2 2 0,-6 42 0,12-67-363,-1 1 1,1 0-1,0 0 1,0 0-1,0 0 0,0 0 1,0 0-1,0 0 0,0 0 1,0 0-1,0 0 1,1 0-1,-1 0 0,0 0 1,0 0-1,1 0 1,-1-1-1,1 1 0,-1 0 1,1 0-1,-1 0 0,1 0 1,0-1-1,-1 1 1,1 0-1,0-1 0,-1 1 1,1-1-1,0 1 1,0-1-1,0 1 0,0-1 1,-1 1-1,1-1 0,0 0 1,0 1-1,0-1 1,0 0-1,0 0 0,0 0 1,0 0-1,0 0 1,0 0-1,0 0 0,0 0 1,0 0-1,0 0 0,0 0 1,0-1-1,0 1 1,1-1-1,3-1-1,1 0 1,0 0-1,-1-1 1,0 0-1,0 0 1,0-1-1,7-5 1,11-13 0,-1-2 0,-1 0 0,-2-1 0,0-1 0,-1-1 0,21-44 0,-20 30 0,-2-1 0,-1 0 0,-2-1 0,8-47 0,-15 40 0,-7 46 0,-2 6 0,-5 23 0,-4 24 0,3 0 0,2 0 0,2 1 0,3 73 0,2-116-143,-1 1 0,1 0-1,1 0 1,0-1 0,0 1 0,4 10 0,-4-15-100,-1 0 0,0-1 1,1 1-1,-1-1 0,1 1 1,0-1-1,0 1 0,0-1 0,0 0 1,0 0-1,1 0 0,-1 0 1,0 0-1,1-1 0,0 1 1,-1-1-1,1 1 0,0-1 1,3 1-1,13-1-9308</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8.395"/>
    </inkml:context>
    <inkml:brush xml:id="br0">
      <inkml:brushProperty name="width" value="0.025" units="cm"/>
      <inkml:brushProperty name="height" value="0.025" units="cm"/>
    </inkml:brush>
  </inkml:definitions>
  <inkml:trace contextRef="#ctx0" brushRef="#br0">1 656 15887,'0'0'6790,"8"-2"-4862,-2-1-1632,1 0 1,-1 0-1,1-1 1,-1 0 0,0 0-1,-1 0 1,1-1-1,-1 0 1,0 0 0,0-1-1,0 1 1,-1-1-1,6-10 1,12-20 608,20-45 0,-24 46-451,78-173 663,-85 178-1012,0 0 0,-3 0 0,0-1-1,-2 0 1,2-37 0,-4 198-105,31 208 0,-24-249 0,-10-79 31,-1-8-53,0 0 0,0 1 1,0-1-1,0 0 1,0 0-1,1 1 0,-1-1 1,1 0-1,-1 0 1,1 0-1,0 1 0,0-1 1,0 0-1,0 0 1,3 3-1,-3-7-515,0 0 0,0 0 1,0-1-1,0 1 0,-1 0 0,1-1 0,-1 1 0,0-1 1,1 1-1,-1-1 0,0 1 0,0 0 0,-1-4 0,1 4 13,-1-7-1050,1-1-1,-2 0 0,1 0 0,-2 1 0,1-1 0,-8-16 0,4 13 608,0 0 0,-1 0 0,-1 1 0,-14-19 0,14 22 1390,-1-1 0,0 1 0,-1 0 0,1 1 0,-17-10 0,20 14 686,-1 0 1,-1 0 0,1 1-1,0 0 1,-1 1-1,1-1 1,-1 1-1,0 1 1,-8-2-1,25 6 5232,58 7-5704,-43-10-727,-1 0 0,1-2 0,27-5 0,-38 4-1031,0 0 1,-1-1-1,1-1 0,14-7 1,15-15-7795</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9.441"/>
    </inkml:context>
    <inkml:brush xml:id="br0">
      <inkml:brushProperty name="width" value="0.025" units="cm"/>
      <inkml:brushProperty name="height" value="0.025" units="cm"/>
    </inkml:brush>
  </inkml:definitions>
  <inkml:trace contextRef="#ctx0" brushRef="#br0">10 98 10602,'-4'152'15440,"-1"-35"-9601,5-117-5831,0 1 1,0-1 0,0 1-1,0-1 1,0 0 0,0 1-1,0-1 1,0 1 0,0-1-1,0 1 1,0-1 0,0 0-1,0 1 1,0-1 0,1 1-1,-1-1 1,0 0 0,0 1-1,0-1 1,1 0 0,-1 1-1,0-1 1,0 0-1,1 1 1,-1-1 0,0 0-1,1 1 1,-1-1 0,0 0-1,1 0 1,-1 1 0,0-1-1,1 0 1,-1 0 0,1 0-1,-1 0 1,0 0 0,1 1-1,-1-1 1,1 0 0,-1 0-1,0 0 1,1 0 0,-1 0-1,1 0 1,-1 0-1,1 0 1,-1-1 0,0 1-1,1 0 1,-1 0 0,1 0-1,-1 0 1,0 0 0,1-1-1,-1 1 1,0 0 0,1 0-1,-1-1 1,0 1 0,1 0-1,-1-1 1,0 1 0,0 0-1,1-1 1,-1 0 0,25-22 46,1-11-416,-2-1 0,-1-1 0,-2-1 0,-2-1 0,-1-1 0,-2 0 0,15-54 0,-28 325 1915,-3-230-1509,0 1 0,0 0 0,1-1 0,-1 1 0,1 0 0,-1 0 0,1-1 0,0 1 0,0-1 0,0 1 0,1-1 0,-1 1 0,0-1 0,1 0 0,0 0 0,2 3 0,-3-4-129,-1-1 0,1 1-1,0-1 1,-1 1 0,1-1-1,0 0 1,0 1 0,0-1-1,0 0 1,-1 1 0,1-1-1,0 0 1,0 0 0,0 0-1,0 0 1,0 0 0,0 0-1,0 0 1,0 0 0,1 0-1,-1-1-356,1 0-1,0 0 0,0 1 0,-1-1 0,1 0 0,-1-1 1,1 1-1,-1 0 0,1 0 0,-1-1 0,0 1 0,0-1 1,2-1-1,16-28-12755</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40.049"/>
    </inkml:context>
    <inkml:brush xml:id="br0">
      <inkml:brushProperty name="width" value="0.025" units="cm"/>
      <inkml:brushProperty name="height" value="0.025" units="cm"/>
    </inkml:brush>
  </inkml:definitions>
  <inkml:trace contextRef="#ctx0" brushRef="#br0">2 0 19122,'0'0'4410,"-1"14"-3850,3 49-25,2-1 0,3 0-1,18 70 1,4 33 406,-6 199 408,-23-208-9430,0-139 6395,0 14-6818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40.391"/>
    </inkml:context>
    <inkml:brush xml:id="br0">
      <inkml:brushProperty name="width" value="0.025" units="cm"/>
      <inkml:brushProperty name="height" value="0.025" units="cm"/>
    </inkml:brush>
  </inkml:definitions>
  <inkml:trace contextRef="#ctx0" brushRef="#br0">20 1 23606,'0'0'2018,"-18"49"993,17-25-545,1-7-928,6-3-1410,13-6-128,7-4 0,4-4 0,-4-16-3459,-7-16-6471</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2.875"/>
    </inkml:context>
    <inkml:brush xml:id="br0">
      <inkml:brushProperty name="width" value="0.025" units="cm"/>
      <inkml:brushProperty name="height" value="0.025" units="cm"/>
    </inkml:brush>
  </inkml:definitions>
  <inkml:trace contextRef="#ctx0" brushRef="#br0">0 2826 9321,'0'0'4431,"1"-14"-2445,6-46-1017,2 1 0,34-114 0,60-127 309,-81 240-1017,164-417 169,467-854 0,-567 1166-238,13-21 289,-99 194-1270,-7 14-328,-20 20-2786,-11 8-4446</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3.279"/>
    </inkml:context>
    <inkml:brush xml:id="br0">
      <inkml:brushProperty name="width" value="0.025" units="cm"/>
      <inkml:brushProperty name="height" value="0.025" units="cm"/>
    </inkml:brush>
  </inkml:definitions>
  <inkml:trace contextRef="#ctx0" brushRef="#br0">65 178 8936,'9'-30'1848,"16"-53"2315,-23 77-3740,1-1 0,0 1 0,0 0 0,0 0-1,1 0 1,-1 0 0,2 1 0,-1-1 0,6-4-1,-10 10-405,0 0 0,0 0 1,1 0-1,-1-1 0,0 1 0,1 0 0,-1 0 0,0 0 0,0 0 0,1 0 0,-1 0 0,0 1 0,0-1 0,1 0 0,-1 0 0,0 0 0,1 0 0,-1 0 0,0 0 0,0 0 0,0 1 0,1-1 0,-1 0 0,0 0 0,0 0 0,1 0 0,-1 1 0,0-1 0,0 0 0,0 0 0,0 1 0,1-1 0,-1 0 0,0 0 0,0 1 0,0-1 0,0 0 0,0 0 0,0 1 0,0-1 0,0 0 0,0 0 0,0 1 0,0-1 0,0 0 0,0 1 0,0-1 0,0 0 0,0 0 0,0 1 0,0-1 0,0 0 0,0 0 0,-1 1 0,2 23 143,-1-21-81,-5 96 563,-5 0-1,-29 120 1,15-85-208,8-43-109,-36 273 1769,52-315-1059,0-49-1017,0 1 0,0 0-1,0-1 1,0 1-1,0 0 1,0-1-1,1 1 1,-1-1-1,0 1 1,0 0 0,0-1-1,1 1 1,-1-1-1,0 1 1,1 0-1,-1-1 1,0 1-1,1-1 1,-1 1 0,1-1-1,-1 0 1,1 1-1,-1-1 1,1 1-1,-1-1 1,1 0-1,0 1 1,-1-1 0,1 0-1,-1 0 1,1 0-1,0 1 1,-1-1-1,1 0 1,0 0 0,-1 0-1,1 0 1,0 0-1,-1 0 1,1 0-1,0 0 1,0-1-1,27-14 83,1-10 42,-1-2 0,-1-1 1,37-50-1,8-9 79,10-2-72,4 4 0,138-105 1,-35 61-4250,-99 75-2279</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104"/>
    </inkml:context>
    <inkml:brush xml:id="br0">
      <inkml:brushProperty name="width" value="0.025" units="cm"/>
      <inkml:brushProperty name="height" value="0.025" units="cm"/>
    </inkml:brush>
  </inkml:definitions>
  <inkml:trace contextRef="#ctx0" brushRef="#br0">0 555 9993,'0'0'7693,"6"-10"-7074,17-25-263,2 1 1,1 0-1,31-30 0,105-96 186,-135 135-517,2-3-66,-3 1-142,2 1 0,0 2 0,2 0 0,57-33 0,-86 56 174,13-4-1959,-14 5 1868,1 0 0,-1 0 1,0 0-1,0 0 1,0 0-1,1 0 0,-1 0 1,0 0-1,0 0 1,0 0-1,1 0 0,-1 0 1,0 0-1,0 0 0,0 0 1,1 0-1,-1 0 1,0 0-1,0 0 0,0 0 1,1 1-1,-1-1 1,0 0-1,0 0 0,0 0 1,0 0-1,0 0 0,1 1 1,-1-1-1,0 0 1,0 0-1,0 0 0,0 1 1,0-1-1,0 0 0,0 0 1,0 0-1,0 1 1,0-1-1,0 0 0,0 0 1,0 0-1,0 1 1,0-1-1,0 0 0,0 0 1,0 0-1,0 1 0,0-1 1,0 0-1,0 0 1,0 0-1,0 1 0,0-1 1,0 0-1,-1 0 1,1 0-1,0 1 0,0-1 1,0 0-1,0 0 0,-1 0 1,-7 19-5672</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4.280"/>
    </inkml:context>
    <inkml:brush xml:id="br0">
      <inkml:brushProperty name="width" value="0.025" units="cm"/>
      <inkml:brushProperty name="height" value="0.025" units="cm"/>
    </inkml:brush>
  </inkml:definitions>
  <inkml:trace contextRef="#ctx0" brushRef="#br0">165 20 19699,'0'0'2471,"-10"-4"-560,5 1-1578,2 1-271,1 1 0,0-1 0,0 1 0,-1 0 0,1 0 0,-1 0 0,1 0 0,-1 0 0,1 1 0,-1-1 1,0 1-1,1-1 0,-1 1 0,0 0 0,1 0 0,-1 0 0,0 0 0,1 1 0,-1-1 0,0 1 1,1 0-1,-1 0 0,1 0 0,-3 1 0,-3 5 1,0 1 0,1-1 0,0 2 1,1-1-1,0 1 0,0 0 0,1 0 0,0 0 0,0 1 1,1 0-1,1 0 0,-1 0 0,2 0 0,-1 1 0,2-1 1,-1 1-1,1 15 0,1-24-62,0 0 1,1 0-1,-1 0 1,1 0 0,0 0-1,0-1 1,0 1-1,-1 0 1,2 0-1,-1 0 1,0-1-1,0 1 1,0 0-1,1-1 1,-1 0-1,1 1 1,-1-1-1,1 0 1,0 1-1,0-1 1,-1 0-1,1 0 1,0 0-1,0-1 1,0 1-1,0 0 1,0-1-1,0 1 1,0-1-1,3 0 1,12 3 45,1-1 1,30 0 0,-19-1-19,-9 1-21,-1 0-1,0 1 1,-1 1 0,1 1 0,0 1 0,31 14-1,-45-18 10,-1 1-1,1 0 0,0 0 1,-1 0-1,1 0 0,-1 1 1,0 0-1,0 0 0,-1 0 1,1 0-1,-1 1 0,0-1 1,0 1-1,0 0 1,-1 0-1,1 0 0,-1 0 1,0 0-1,-1 1 0,1-1 1,-1 0-1,0 1 0,-1-1 1,1 1-1,-1-1 0,0 1 1,-1 0-1,0 5 0,-2 0 165,0 1 0,0-1-1,-1 0 1,-1 0 0,0 0-1,0-1 1,-1 0 0,-1 0-1,0 0 1,0-1 0,0 0-1,-13 11 1,-8 7 646,-2-1 1,-43 30 0,62-48-802,0-1 1,-1-1 0,-17 9-1,28-15-26,-1 1-1,1 0 1,-1 0-1,0 0 0,1-1 1,-1 1-1,0-1 1,0 1-1,0-1 0,1 0 1,-1 0-1,0 1 1,0-1-1,0-1 0,0 1 1,1 0-1,-1 0 1,0-1-1,0 1 0,1-1 1,-1 1-1,0-1 1,1 0-1,-1 0 1,0 0-1,1 0 0,-1 0 1,1 0-1,-1 0 1,1 0-1,0 0 0,0-1 1,-1 1-1,1-1 1,-1-1-1,-1-6 1,0 0 0,1 0 0,0 0 0,0-1 0,1 1 0,0 0 0,1-1 0,0 1 0,3-18 0,0 6 0,0-1 0,2 1 0,9-26 0,-5 22-112,1 1-1,2 0 1,0 1 0,1 1-1,25-32 1,-27 40-121,0 1 0,1 1 0,1 0-1,0 1 1,1 0 0,0 1 0,0 1 0,1 0 0,22-10-1,22-9-10159,-33 10 570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4.621"/>
    </inkml:context>
    <inkml:brush xml:id="br0">
      <inkml:brushProperty name="width" value="0.025" units="cm"/>
      <inkml:brushProperty name="height" value="0.025" units="cm"/>
    </inkml:brush>
  </inkml:definitions>
  <inkml:trace contextRef="#ctx0" brushRef="#br0">40 145 20980,'0'0'2765,"-6"8"-26,5-8-2697,-25 38 2335,20-13-688,6-24-1634,0 0 0,1-1 0,-1 1 0,0 0 0,0-1 0,1 1 0,-1 0 0,1-1 0,-1 1 0,1 0 0,-1-1 0,1 1 0,-1-1 0,1 1 0,-1-1 0,1 1 0,0-1 0,-1 1 0,1-1 0,0 0 0,-1 1 0,1-1 0,0 0 0,0 1 0,-1-1 0,1 0 0,0 0 0,0 0 0,-1 0 0,2 0 0,10 0-34,0 0-1,0-1 1,0 0-1,0-1 0,-1-1 1,1 1-1,-1-2 1,0 0-1,0 0 0,0-1 1,0 0-1,-1-1 1,0 0-1,0-1 1,0 0-1,-1-1 0,0 0 1,0 0-1,-1-1 1,-1 0-1,1 0 1,7-13-1,-13 18-20,0 1 0,0-1 0,-1 0 0,1 0 0,-1 1 0,0-1 0,0 0 0,0 0 0,0 0 0,-1 0 0,0 0 0,0 0 0,0 0 0,0 0 0,-1-7 0,0 9 0,0 0 0,0 1 0,1-1 0,-1 0 0,0 1 0,0-1 0,0 0 0,-1 1 0,1-1 0,0 1 0,0 0 0,-1 0 0,1-1 0,-1 1 0,1 0 0,-1 0 0,0 0 0,1 0 0,-1 1 0,0-1 0,0 0 0,0 1 0,1-1 0,-1 1 0,0-1 0,0 1 0,0 0 0,0 0 0,0 0 0,0 0 0,0 0 0,1 1 0,-1-1 0,-3 1 0,-2 1 0,0 1 0,0 0 0,0 0 0,1 0 0,-1 1 0,1 0 0,0 0 0,0 0 0,0 1 0,1 0 0,-1 0 0,1 1 0,0-1 0,1 1 0,-7 11 0,-3 3 0,2 1 0,1 1 0,-14 35 0,21-48-44,1 1 0,0-1 1,1 1-1,0 0 0,-1 19 0,3-27 2,0 0-1,0 0 1,0 0 0,0 0-1,0 0 1,1 0 0,-1 0-1,1 0 1,-1 0 0,1 0-1,0 0 1,0 0-1,-1 0 1,1 0 0,1 0-1,-1 0 1,0-1 0,0 1-1,1-1 1,-1 1 0,1-1-1,-1 1 1,1-1 0,0 0-1,-1 1 1,1-1 0,0 0-1,0 0 1,0-1-1,0 1 1,0 0 0,0-1-1,3 1 1,4 1-1181,-1-1 0,1-1-1,0 0 1,0 0 0,-1-1 0,14-2-1,21-13-5806</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025"/>
    </inkml:context>
    <inkml:brush xml:id="br0">
      <inkml:brushProperty name="width" value="0.025" units="cm"/>
      <inkml:brushProperty name="height" value="0.025" units="cm"/>
    </inkml:brush>
  </inkml:definitions>
  <inkml:trace contextRef="#ctx0" brushRef="#br0">113 0 14862,'-8'3'6086,"4"-2"-5626,-51 21 4433,52-20-4657,-1-1 0,1 1 1,0 0-1,0 0 0,0 0 1,0 0-1,0 0 0,1 1 1,-1 0-1,1-1 0,-1 1 0,1 0 1,0 0-1,0 0 0,-2 5 1,4-8-230,0 1 0,0-1 1,1 1-1,-1-1 0,0 1 0,1-1 1,-1 1-1,0-1 0,1 1 0,-1-1 1,1 0-1,-1 1 0,0-1 0,1 0 1,-1 1-1,1-1 0,-1 0 1,1 0-1,-1 1 0,1-1 0,-1 0 1,1 0-1,0 0 0,-1 0 0,1 0 1,-1 0-1,1 1 0,-1-2 0,1 1 1,0 0-1,-1 0 0,1 0 0,-1 0 1,1 0-1,-1 0 0,1 0 1,0-1-1,27-3-86,6-12-546,-30 13 537,-1 1 1,1 0-1,-1 0 0,1 0 1,0 0-1,0 0 0,0 1 0,0 0 1,0 0-1,0 0 0,0 0 1,0 1-1,0-1 0,1 1 0,5 1 1,-8-1 97,-1 1-1,0 0 1,0 0 0,0 0 0,0 0-1,-1 1 1,1-1 0,0 0 0,0 0 0,-1 0-1,1 1 1,0-1 0,-1 0 0,0 1 0,1-1-1,-1 0 1,0 1 0,1-1 0,-1 2-1,3 34 503,-3-30-397,7 338 2516,-8-252-1605,1-85-1021,0-1 0,0 1 0,-1-1 0,0 1 1,-1-1-1,0 1 0,0-1 0,-4 9 0,5-14-5,0 0 0,-1 0-1,1 0 1,0 0 0,-1 0-1,1 0 1,-1 0 0,0 0-1,0-1 1,0 1 0,0 0-1,0-1 1,0 0 0,0 1-1,0-1 1,0 0 0,-1 0 0,1 0-1,0-1 1,-1 1 0,1 0-1,-1-1 1,1 0 0,-1 1-1,1-1 1,-1 0 0,1 0-1,-4-1 1,3 0 0,0 0 0,1 0 0,-1 0 0,0 0 0,1-1 0,-1 1 0,1-1 0,-1 1 0,1-1 0,0 0 0,-1 0 0,1 0 0,0 0 0,0-1 0,1 1 0,-1 0 0,0-1 0,1 0 0,-1 1 0,1-1 0,0 0 0,-1-2 0,-2-7 0,0 1 0,1-1 0,0 0 0,-1-14 0,2 8-708,1 0 0,1 0 0,1 0 0,5-34-1,-2 32-556,2 2-1,0-1 0,1 1 0,0 0 0,2 0 0,0 1 0,1 0 0,1 0 0,0 1 0,1 1 0,1 0 0,23-21 0,4 2-5770</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397"/>
    </inkml:context>
    <inkml:brush xml:id="br0">
      <inkml:brushProperty name="width" value="0.025" units="cm"/>
      <inkml:brushProperty name="height" value="0.025" units="cm"/>
    </inkml:brush>
  </inkml:definitions>
  <inkml:trace contextRef="#ctx0" brushRef="#br0">167 8 17681,'-8'-2'3827,"3"1"-3469,0-1 0,0 1 0,0 0 0,0 1 0,-1-1 0,1 1-1,0 0 1,0 0 0,0 1 0,0-1 0,-1 1 0,1 1 0,0-1-1,1 1 1,-1-1 0,0 1 0,0 1 0,1-1 0,-1 1 0,1-1-1,0 1 1,-1 1 0,2-1 0,-1 0 0,0 1 0,1 0 0,-6 8-1,6-8-305,0 0-1,1 0 1,-1 0-1,1 1 1,0-1-1,1 1 1,-1-1-1,1 1 1,0 0-1,0 0 1,0 0 0,1-1-1,0 1 1,0 0-1,0 0 1,1 5-1,0-7-39,0-1 0,0 1 0,0-1 0,0 1 0,1-1 1,-1 0-1,1 1 0,-1-1 0,1 0 0,0 0 0,0 0 0,0-1 0,0 1 0,0 0 0,1-1 1,-1 1-1,0-1 0,1 0 0,-1 0 0,1 0 0,-1 0 0,1 0 0,-1 0 0,1-1 0,0 1 1,0-1-1,-1 0 0,1 0 0,3 0 0,65-1-2437,-60 0 1406,0-1 0,0 0 0,0-1 0,0 0-1,0-1 1,-1 0 0,0-1 0,1 0 0,-2 0 0,1-1 0,-1 0 0,14-12 0,8-14-7779</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742"/>
    </inkml:context>
    <inkml:brush xml:id="br0">
      <inkml:brushProperty name="width" value="0.025" units="cm"/>
      <inkml:brushProperty name="height" value="0.025" units="cm"/>
    </inkml:brush>
  </inkml:definitions>
  <inkml:trace contextRef="#ctx0" brushRef="#br0">99 0 18033,'0'0'3641,"-10"7"-182,3-2-3073,0 1 0,1 0 1,-1-1-1,1 2 0,0-1 0,1 1 0,-1 0 0,2 0 0,-1 1 1,1-1-1,0 1 0,0 0 0,1 0 0,0 0 0,0 1 0,1-1 1,-2 15-1,3-15-325,0 0 0,1 1 0,0-1 0,0 1 0,1-1 0,0 0 0,0 1 0,5 12 1,-5-18-58,1 0 1,-1-1 0,1 1 0,0-1-1,0 1 1,0-1 0,0 0 0,0 0-1,0 0 1,1 0 0,-1 0 0,1-1-1,-1 1 1,1-1 0,0 1 0,-1-1 0,1 0-1,0 0 1,0 0 0,0-1 0,0 1-1,0-1 1,0 1 0,0-1 0,0 0-1,0 0 1,3-1 0,7 0-161,-1-1 0,0 0-1,0 0 1,0-2 0,0 1 0,20-10 0,-21 8 1,0 0 0,1 1 0,0 1 0,0 0 0,0 0 0,21-1 0,-32 4 165,-1 0-1,1 0 1,-1 0 0,1 0 0,0 0-1,-1 0 1,1 0 0,-1 0-1,1 0 1,0 0 0,-1 1 0,1-1-1,-1 0 1,1 0 0,-1 1 0,1-1-1,-1 0 1,1 1 0,-1-1-1,1 0 1,-1 1 0,0-1 0,1 1-1,-1-1 1,1 1 0,-1-1-1,0 1 1,0-1 0,1 1 0,-1-1-1,0 1 1,0 0 0,0-1 0,1 2-1,-6 24 740,-20 23 340,-19 6-1089,41-52 0,0 1 0,0-1 0,0 0 0,-1 0 0,1-1 0,-1 1 0,0-1 0,1 0 0,-1 0 0,0 0 0,0 0 0,0-1 0,-7 3 0,10-5-279,0 0 0,0-1 0,1 1 0,-1 0 0,0 0 0,1 0-1,-1 0 1,1 0 0,-1-1 0,1 1 0,0 0 0,0 0 0,-1-1 0,1 1 0,0 0 0,0-1 0,0 1 0,0 0-1,1-1 1,-1 1 0,0 0 0,0 0 0,1-2 0,0 0-1463,2-27-6666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6.113"/>
    </inkml:context>
    <inkml:brush xml:id="br0">
      <inkml:brushProperty name="width" value="0.025" units="cm"/>
      <inkml:brushProperty name="height" value="0.025" units="cm"/>
    </inkml:brush>
  </inkml:definitions>
  <inkml:trace contextRef="#ctx0" brushRef="#br0">1 64 13196,'0'0'10651,"10"2"-7133,1 0-2826,1-1 0,-1 0 1,1 0-1,21-3 1,-29 2-613,-1-1 1,1 1 0,-1-1 0,1 0 0,-1 0 0,1 0-1,-1-1 1,0 1 0,0-1 0,0 1 0,0-1 0,0 0 0,0-1-1,0 1 1,0 0 0,-1-1 0,1 1 0,-1-1 0,0 0 0,0 0-1,0 0 1,0 0 0,2-6 0,-4 8-81,1 1 0,-1 0 0,0-1 0,0 1 0,0 0 0,1-1 0,-1 1 0,0 0 0,0-1 0,0 1 0,0 0 0,0-1 0,0 1 0,0 0 0,0-1 0,0 1 0,0 0 0,0-1 0,0 1 0,0-1 0,0 1 0,0 0 0,0-1 0,0 1 0,0 0 0,0-1 0,-1 1 0,1 0 0,0-1 0,0 1 0,0 0 0,-1-1 0,1 1 0,0 0 0,0 0 0,-1-1 0,1 1 0,-1 0 0,-15 3 0,-17 17 0,29-16 0,-1 1 0,1-1 0,0 1 0,1-1 0,-1 1 0,1 0 0,0 1 0,0-1 0,0 0 0,1 1 0,0 0 0,0-1 0,1 1 0,-1 0 0,1 0 0,0 8 0,1-13 0,1 1 0,0-1 0,-1 1 0,1-1 0,0 1 0,0-1 0,0 1 0,1-1 0,-1 0 0,0 0 0,0 0 0,1 0 0,-1 0 0,0 0 0,1 0 0,-1 0 0,1 0 0,-1 0 0,1-1 0,0 1 0,-1-1 0,1 1 0,0-1 0,-1 0 0,1 0 0,0 0 0,-1 1 0,1-2 0,0 1 0,-1 0 0,3-1 0,8 1 0,-1-1 0,0 0 0,20-5 0,3-6 0,-1-1 0,0-1 0,44-28 0,27-12 0,-80 49 0,-24 5 0,1 0 0,-1 0 0,1 0 0,-1 0 0,1 0 0,-1 0 0,0 1 0,1-1 0,-1 0 0,1 0 0,-1 1 0,0-1 0,1 0 0,-1 1 0,0-1 0,1 0 0,-1 1 0,0-1 0,1 0 0,-1 1 0,0-1 0,0 1 0,0-1 0,1 0 0,-1 1 0,0-1 0,0 2 0,0 2 0,0 1 0,0 0 0,0 0 0,-1 0 0,0 0 0,-3 9 0,3-10 0,-1 0 0,1 0 0,0 1 0,1-1 0,-1 1 0,1-1 0,0 1 0,0-1 0,1 6 0,1-9 0,0 0 0,0 0 0,1 0 0,-1 0 0,0 0 0,1-1 0,-1 1 0,1-1 0,-1 1 0,1-1 0,-1 0 0,1 0 0,-1 0 0,0 0 0,1-1 0,4 0 0,-2 0 0,9 0-108,0-2 0,-1 1 0,0-2 0,0 0 0,23-10 0,25-20-3333,-38 14-6371</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6.956"/>
    </inkml:context>
    <inkml:brush xml:id="br0">
      <inkml:brushProperty name="width" value="0.025" units="cm"/>
      <inkml:brushProperty name="height" value="0.025" units="cm"/>
    </inkml:brush>
  </inkml:definitions>
  <inkml:trace contextRef="#ctx0" brushRef="#br0">104 142 17969,'0'0'2199,"3"-8"124,-1 2-1862,0 2-107,0-2-1,0 1 1,-1 0-1,1 0 1,-1 0 0,0-1-1,0 1 1,-1 0-1,0-1 1,0-8-1,-1 13-289,1 0 0,-1 0-1,1 1 1,-1-1 0,0 1 0,1-1-1,-1 0 1,0 1 0,1-1-1,-1 1 1,0-1 0,0 1-1,1 0 1,-1-1 0,0 1-1,0 0 1,0-1 0,0 1-1,0 0 1,1 0 0,-1 0-1,0 0 1,0 0 0,0 0 0,0 0-1,0 0 1,0 0 0,1 0-1,-1 1 1,0-1 0,0 0-1,0 1 1,0-1 0,1 0-1,-1 1 1,0-1 0,0 1-1,1-1 1,-1 1 0,-1 0 0,-31 21 362,26-14-285,1 0 0,-1 0 0,2 0 0,-1 1 0,-3 9 1,6-14-93,1 0 1,1 0 0,-1 1-1,1-1 1,-1 0 0,1 1 0,0-1-1,1 1 1,-1-1 0,1 1 0,0-1-1,0 1 1,1 6 0,-1-10-41,1 0-1,-1-1 1,1 1 0,0 0 0,-1-1 0,1 1-1,0-1 1,-1 1 0,1-1 0,0 1-1,-1-1 1,1 1 0,0-1 0,0 0 0,0 1-1,-1-1 1,1 0 0,0 0 0,0 0 0,0 0-1,0 1 1,-1-1 0,1 0 0,0 0 0,0-1-1,0 1 1,0 0 0,0 0 0,-1 0 0,1-1-1,0 1 1,0 0 0,0-1 0,-1 1 0,2-1-1,29-13 204,-17 4-164,0 0 0,-1-1-1,0-1 1,-1 0-1,0-1 1,-1 0 0,0 0-1,-1-1 1,-1-1 0,0 0-1,-1 0 1,11-30-1,-28 82-152,1 1-1,2 1 0,1-1 1,1 65-1,4-101 115,0-1 0,0 1-1,0 0 1,0 0 0,0 0 0,1 0 0,-1 0-1,0 0 1,1 0 0,-1 0 0,1-1 0,0 1-1,0 0 1,-1 0 0,1-1 0,0 1 0,1 0-1,-1-1 1,0 1 0,0-1 0,1 0 0,-1 1-1,1-1 1,-1 0 0,1 0 0,-1 0-1,1 0 1,0 0 0,0 0 0,-1 0 0,1-1-1,0 1 1,0-1 0,0 1 0,0-1 0,0 0-1,0 1 1,-1-1 0,1 0 0,0 0 0,0-1-1,0 1 1,4-1 0,2-1 25,0-1 0,-1 0 0,1 0 0,0 0 0,-1-1-1,0 0 1,0-1 0,0 0 0,6-5 0,-1 0-34,0 0 0,-1-1 0,-1 0 0,0-1 0,0 0 0,-2-1 0,1 1 0,-1-2 0,9-22 0,-23 54 0,1 0 0,1 1 0,0 0 0,1 0 0,0 28 0,3-46 0,0 1 0,0-1 0,0 0 0,0 0 0,0 0 0,1 0 0,-1 0 0,0 1 0,1-1 0,-1 0 0,0 0 0,1 0 0,-1 0 0,1 0 0,0 0 0,-1 0 0,1 0 0,0 0 0,0-1 0,-1 1 0,1 0 0,0 0 0,0-1 0,0 1 0,0 0 0,2 0 0,-1 0 0,1 0 0,0-1 0,0 1 0,0-1 0,0 1 0,0-1 0,-1 0 0,1 0 0,0-1 0,5 0 0,3-1 0,0-1 0,0 0 0,-1-1 0,19-8 0,-1-4 0,1 0 0,-2-2 0,0 0 0,-1-2 0,45-46 0,-73 70 0,-28 54 0,28-52 0,0-1 0,0 0 0,0 0 0,1 1 0,0-1 0,0 1 0,0-1 0,0 1 0,1-1 0,0 1 0,0-1 0,1 1 0,1 5 0,-1-9 0,0 0 0,0 0 0,1 0 0,-1-1 0,1 1 0,-1-1 0,1 1 0,-1-1 0,1 0 0,0 1 0,0-1 0,0 0 0,0 0 0,0 0 0,0-1 0,0 1 0,0 0 0,0-1 0,0 1 0,0-1 0,0 0 0,0 0 0,5 0 0,51-3 0,-51 2-232,-1-1-1,0 0 1,1 0-1,-1 0 1,0-1 0,-1 0-1,9-5 1,-8 4-623,0-1 0,0 1 1,-1-1-1,0 0 0,0-1 1,7-9-1,10-24-8984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7.311"/>
    </inkml:context>
    <inkml:brush xml:id="br0">
      <inkml:brushProperty name="width" value="0.025" units="cm"/>
      <inkml:brushProperty name="height" value="0.025" units="cm"/>
    </inkml:brush>
  </inkml:definitions>
  <inkml:trace contextRef="#ctx0" brushRef="#br0">1 1 22325,'0'0'6342</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7.854"/>
    </inkml:context>
    <inkml:brush xml:id="br0">
      <inkml:brushProperty name="width" value="0.025" units="cm"/>
      <inkml:brushProperty name="height" value="0.025" units="cm"/>
    </inkml:brush>
  </inkml:definitions>
  <inkml:trace contextRef="#ctx0" brushRef="#br0">206 139 8680,'6'-11'3785,"-2"6"-3204,18-39 2674,-20 41-2793,-1-1 0,0 1-1,0 0 1,0 0 0,0-1 0,-1 1-1,1 0 1,-1-1 0,0 1 0,0 0-1,0-1 1,-1 1 0,1-1 0,-3-5-1,2 7-259,0 0 1,0 1-1,-1-1 0,1 1 0,-1-1 0,1 1 1,-1 0-1,0-1 0,0 1 0,1 0 0,-1 0 1,0 0-1,0 0 0,0 0 0,0 1 0,0-1 0,0 1 1,0-1-1,0 1 0,-1 0 0,1 0 0,0 0 1,0 0-1,0 0 0,0 0 0,-3 1 0,-2 0 115,0 0 0,0 0 0,0 0-1,0 1 1,0 1 0,-12 4 0,9-1-231,1 0 0,0 1 1,0 0-1,1 0 0,0 1 0,0 0 0,0 1 1,1-1-1,1 1 0,-1 1 0,2-1 0,-1 1 1,1 0-1,1 0 0,0 1 0,0 0 1,1-1-1,0 1 0,-2 22 0,5-32-85,0 0 1,0 0-1,0 0 0,0 0 0,0 0 0,0 1 0,1-1 1,-1 0-1,0 0 0,1 0 0,-1 0 0,0 0 1,1 0-1,-1 0 0,1 0 0,0 0 0,-1 0 1,1 0-1,0 0 0,0 0 0,0-1 0,-1 1 0,1 0 1,0 0-1,0-1 0,0 1 0,0-1 0,0 1 1,0-1-1,0 1 0,0-1 0,1 0 0,-1 1 0,0-1 1,0 0-1,0 0 0,0 0 0,0 0 0,0 0 1,1 0-1,-1 0 0,0 0 0,0 0 0,0-1 0,0 1 1,1-1-1,11-2 16,0 0 0,-1-1 0,19-9-1,-3 2 0,-24 10-20,0 0 0,0 1 0,0-1 1,0 1-1,0 0 0,0 0 0,0 0 0,0 1 0,0-1 1,0 1-1,0 0 0,-1 0 0,1 0 0,0 1 0,-1-1 0,1 1 1,0 0-1,4 3 0,-3-1-11,0 1 1,-1 0 0,1 0-1,-1 0 1,0 0-1,0 1 1,0-1-1,-1 1 1,0 0-1,3 7 1,2 9-22,-2 0 0,0 1 0,-1-1 0,-1 1 0,1 31 0,-3-25 82,-2 0 0,-1 0 1,0 0-1,-8 35 1,7-54-34,0-1-1,-1 1 1,0-1 0,-1 1-1,1-1 1,-2-1 0,1 1 0,-1 0-1,-1-1 1,1 0 0,-1 0-1,-1-1 1,0 0 0,0 0 0,0 0-1,-10 6 1,15-11-13,0-1 0,-1 0 0,1 1 0,0-1 0,-1 0 0,1 0 0,-1 0 0,1-1 0,-1 1 0,1-1 0,-1 1 0,1-1 0,-1 0 0,1 0 0,-1 0 0,0 0 0,1 0 0,-1-1 0,1 1 0,-1-1 0,1 1 0,-1-1 0,1 0 0,0 0 0,-1 0 0,1-1 0,0 1 0,0-1 0,-1 1 0,1-1 0,0 1 0,1-1 0,-1 0 0,0 0 0,1 0 0,-1 0 0,1 0 0,-1-1 0,1 1 0,-1-3 0,-7-11 0,2 0 0,-1-1 0,2 1 0,-6-27 0,10 36 0,0 0 0,-26-111 0,25 105 0,2-1 0,-1 1 0,2-1 0,0 0 0,0 0 0,5-23 0,-4 34-128,0 1-1,0-1 1,1 0-1,-1 1 1,1-1-1,-1 1 1,1 0-1,0-1 1,0 1 0,0 0-1,1 0 1,-1 0-1,0 0 1,1 1-1,-1-1 1,1 1-1,-1-1 1,1 1 0,3-1-1,65-20-5141,-35 13 2341,11-9-4614,1-2-6401</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229"/>
    </inkml:context>
    <inkml:brush xml:id="br0">
      <inkml:brushProperty name="width" value="0.025" units="cm"/>
      <inkml:brushProperty name="height" value="0.025" units="cm"/>
    </inkml:brush>
  </inkml:definitions>
  <inkml:trace contextRef="#ctx0" brushRef="#br0">5 33 17072,'0'0'15311,"-1"9"-14980,-3 33-278,4-40-53,0-1 0,0 0 0,0 1 0,1-1 0,-1 1 0,0-1 0,1 0 0,-1 1 0,1-1 0,0 0 0,-1 1 0,1-1 0,0 0 0,0 0 0,-1 0 0,1 0 0,0 0 0,0 0 0,0 0 0,0 0 0,1 0 0,-1 0 0,0 0 0,0-1 0,0 1 0,1 0 0,-1-1 0,0 1 0,1-1 0,-1 0 0,1 1 0,-1-1 0,0 0 0,1 0 0,-1 0 0,1 0 0,-1 0 0,3 0 0,3 0 0,0-1 0,-1 1 0,1-1 0,0-1 0,-1 1 0,10-4 0,38-28-44,-49 28 21,1 0 1,0 1 0,1 0-1,-1 0 1,1 0-1,0 1 1,0 0 0,0 0-1,0 1 1,0 0 0,0 0-1,1 0 1,9 0-1,-15 3-78,1 0-1,-1 0 1,0 0-1,0 1 1,0-1 0,1 1-1,-2-1 1,1 1-1,0 0 1,0 0-1,0-1 1,-1 1-1,1 0 1,-1 1-1,2 2 1,-1-2-57,0 0 0,1 1 1,-1-1-1,1 0 0,0-1 1,-1 1-1,1-1 0,5 4 0,-2-4-255,-1 0 0,1 0-1,0 0 1,0-1 0,0 0-1,0 0 1,0-1 0,0 0-1,1 0 1,-1 0 0,0-1-1,0 0 1,0 0 0,0 0-1,-1-1 1,1 0 0,8-4-1,0 0-2100,0-1 1,-1-1-1,0-1 0,0 1 1,19-19-1,-13 9-3433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460"/>
    </inkml:context>
    <inkml:brush xml:id="br0">
      <inkml:brushProperty name="width" value="0.025" units="cm"/>
      <inkml:brushProperty name="height" value="0.025" units="cm"/>
    </inkml:brush>
  </inkml:definitions>
  <inkml:trace contextRef="#ctx0" brushRef="#br0">1 524 12268,'0'0'5189,"66"-51"-3780,-10 1-288,12-13-801,8-7-256,1 1-32,-4 2 0,-8 9 0,-13 12 0,-11 13 0,-16 17-896,-15 16-514,-10 5-2337,-12 30 1313,-23 11-5158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586"/>
    </inkml:context>
    <inkml:brush xml:id="br0">
      <inkml:brushProperty name="width" value="0.025" units="cm"/>
      <inkml:brushProperty name="height" value="0.025" units="cm"/>
    </inkml:brush>
  </inkml:definitions>
  <inkml:trace contextRef="#ctx0" brushRef="#br0">24 84 7559,'0'0'13688,"-3"9"-12626,-2 5-398,1 1 0,1 0 0,0 0 1,1 0-1,0 1 0,1-1 0,1 0 0,1 17 0,1-23-647,-1 0-1,1-1 0,0 1 0,1 0 1,0-1-1,5 9 0,12 20-40,-6-13-886,20 49-1,-32-67 845,0 0 1,0 0 0,0 0-1,-1 0 1,0 1 0,0-1 0,-1 0-1,1 1 1,-2-1 0,1 0-1,-1 1 1,1-1 0,-5 12-1,3-14 161,-1 0-1,0-1 0,0 1 1,0-1-1,0 1 1,-1-1-1,1 0 0,-1 0 1,0-1-1,-6 4 0,8-5 8,0 0-1,0 0 0,0 0 0,0 0 1,0 0-1,0-1 0,0 1 0,-1-1 0,1 1 1,0-1-1,-3 0 0,5 0-52,-1 0 1,0 0-1,0-1 0,1 1 0,-1 0 1,0-1-1,0 1 0,1 0 0,-1-1 1,0 1-1,1 0 0,-1-1 0,1 1 1,-1-1-1,0 0 0,1 1 0,-1-1 1,1 1-1,0-1 0,-1 0 0,1 1 1,-1-1-1,1 0 0,0 0 0,-1 1 1,1-1-1,0 0 0,0 0 0,0 1 1,0-2-1,-2-10-20,2 0 1,0 0 0,0 0-1,1 0 1,1 0-1,0 0 1,0 1 0,1-1-1,1 1 1,7-17-1,9-17 39,32-51-1,-38 71-63,29-48 156,91-119 1,-147 237 2161,7-30-2298,1-1 0,0 1 0,1-1 0,1 1 0,1 0 0,0 1 0,0-1 0,2 0 0,1 27 0,0-40-22,-1-1 0,1 0 0,-1 0 0,1 0-1,0 1 1,-1-1 0,1 0 0,0 0 0,0 0 0,0 0 0,0 0 0,0 0-1,0-1 1,0 1 0,0 0 0,0 0 0,0-1 0,0 1 0,1-1 0,-1 1-1,0-1 1,0 1 0,1-1 0,-1 0 0,0 1 0,1-1 0,-1 0 0,0 0-1,1 0 1,-1 0 0,0 0 0,1 0 0,-1-1 0,0 1 0,0 0-1,3-2 1,-1 2-78,-1-1 0,1 1 0,0-1 0,-1 0-1,1 0 1,0 0 0,-1-1 0,1 1-1,-1-1 1,0 1 0,1-1 0,-1 0 0,0 0-1,0 0 1,0 0 0,0 0 0,1-3-1,3-16-5026,-5-5-3353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961"/>
    </inkml:context>
    <inkml:brush xml:id="br0">
      <inkml:brushProperty name="width" value="0.025" units="cm"/>
      <inkml:brushProperty name="height" value="0.025" units="cm"/>
    </inkml:brush>
  </inkml:definitions>
  <inkml:trace contextRef="#ctx0" brushRef="#br0">1 20 23895,'0'0'7270,"66"-20"-24566</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9.570"/>
    </inkml:context>
    <inkml:brush xml:id="br0">
      <inkml:brushProperty name="width" value="0.025" units="cm"/>
      <inkml:brushProperty name="height" value="0.025" units="cm"/>
    </inkml:brush>
  </inkml:definitions>
  <inkml:trace contextRef="#ctx0" brushRef="#br0">101 66 6278,'0'0'9294,"-1"-9"-3523,-9-30-1436,10 38-4226,0 1 0,0-1 1,0 0-1,0 0 0,0 1 1,0-1-1,-1 0 0,1 1 1,0-1-1,0 0 0,-1 1 1,1-1-1,-1 0 0,1 1 1,0-1-1,-1 1 0,1-1 1,-1 1-1,0-1 0,1 1 1,-1-1-1,1 1 0,-1-1 1,0 1-1,1 0 0,-1-1 1,0 1-1,1 0 0,-1 0 1,0-1-1,1 1 0,-1 0 1,0 0-1,0 0 0,1 0 1,-1 0-1,0 0 0,0 0 1,1 0-1,-1 0 0,0 0 1,1 1-1,-1-1 0,0 0 1,0 0-1,1 1 0,-1-1 1,1 0-1,-1 1 0,0 0 1,-21 24 891,15-12-962,1 1 0,0 0 1,1 0-1,1 0 1,0 1-1,1-1 0,1 1 1,0 0-1,1 0 1,1 0-1,0 0 1,3 22-1,-1-30-66,1-1 0,0 1 0,0-1 0,1 0 0,0 0 0,0 0 0,0 0-1,1-1 1,0 1 0,0-1 0,9 7 0,-7-6-8,-1-1-1,0 2 0,0-1 0,-1 1 1,1-1-1,-1 2 0,-1-1 1,7 13-1,-9-11 32,0 0 1,0 0-1,-1 0 0,0 0 0,0 0 1,-1 1-1,-1-1 0,1 0 0,-4 16 0,3-22 20,1 0-1,0 0 0,-1-1 0,0 1 0,1 0 0,-1 0 0,0-1 0,-1 1 0,1 0 1,0-1-1,-1 0 0,0 1 0,1-1 0,-1 0 0,0 0 0,0 1 0,0-2 0,0 1 0,-1 0 1,1 0-1,0-1 0,-1 1 0,1-1 0,-1 0 0,0 1 0,1-1 0,-1-1 0,0 1 1,0 0-1,1-1 0,-1 1 0,0-1 0,0 0 0,-3 0 0,5 0-11,0-1-1,0 1 1,0 0 0,0-1-1,1 1 1,-1-1-1,0 1 1,0-1 0,1 1-1,-1-1 1,0 0-1,1 1 1,-1-1 0,0 0-1,1 0 1,-1 1-1,1-1 1,-1 0 0,1 0-1,0 0 1,-1 0-1,1 0 1,0 1 0,0-1-1,-1 0 1,1 0-1,0 0 1,0-2 0,0-31 44,0 28-46,1-7-2,1 0 0,0-1 0,1 1 0,1 0 0,0 1 0,10-23 0,44-73 0,-31 63 0,65-105 0,-92 150-1,0 0 0,0 0 0,0 1 0,0-1 0,0 0-1,0 0 1,0 0 0,0 0 0,0 0 0,0 0 0,0 0 0,0 0 0,0 0 0,0 0 0,0 0 0,1 0-1,-1 0 1,0 0 0,0 0 0,0 0 0,0 0 0,0 0 0,0 0 0,0 0 0,0 0 0,0 0-1,0 0 1,0 0 0,0 0 0,0 0 0,0 0 0,1 0 0,-1 0 0,0 0 0,0 0 0,0 0 0,0 0-1,0 0 1,0 0 0,0 0 0,0 0 0,0 0 0,0 0 0,0 0 0,0 0 0,0-1 0,-1 14-111,-6 14-35,2-12 182,3-10-15,-1 1 1,1 0 0,0-1 0,1 1-1,-1 0 1,1 0 0,0 0-1,1 0 1,0 0 0,0 0 0,1 11-1,0-16-18,-1 0-1,1-1 0,0 1 0,0-1 0,0 1 0,0 0 1,0-1-1,0 1 0,0-1 0,0 0 0,0 1 1,0-1-1,0 0 0,0 0 0,0 0 0,0 1 1,0-1-1,0 0 0,0-1 0,0 1 0,0 0 0,0 0 1,1 0-1,-1 0 0,0-1 0,0 1 0,1-1 1,31-11-9,-31 11 7,64-28 0,-41 16 0,0 2 0,1 0 0,0 2 0,0 0 0,1 2 0,0 1 0,1 2 0,28-2 0,-33 11-2092,-21-4 1724,-1 0-1,1-1 1,-1 1-1,1-1 0,-1 1 1,1-1-1,-1 1 1,1-1-1,-1 0 0,1 0 1,0 0-1,-1 0 0,1 0 1,-1 0-1,1 0 1,0-1-1,-1 1 0,1-1 1,-1 1-1,1-1 1,-1 1-1,1-1 0,1-1 1,14-13-8777</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9.946"/>
    </inkml:context>
    <inkml:brush xml:id="br0">
      <inkml:brushProperty name="width" value="0.025" units="cm"/>
      <inkml:brushProperty name="height" value="0.025" units="cm"/>
    </inkml:brush>
  </inkml:definitions>
  <inkml:trace contextRef="#ctx0" brushRef="#br0">0 148 19250,'0'0'2178,"29"-77"353,4 46-1122,5 7-704,10 11-449,6 10-288,-2 3-1922,3 0-4388</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01.678"/>
    </inkml:context>
    <inkml:brush xml:id="br0">
      <inkml:brushProperty name="width" value="0.025" units="cm"/>
      <inkml:brushProperty name="height" value="0.025" units="cm"/>
    </inkml:brush>
  </inkml:definitions>
  <inkml:trace contextRef="#ctx0" brushRef="#br0">6608 349 14382,'-247'-47'4250,"-119"-47"-3600,245 63-271,-1 4 0,-1 6 0,-1 5 0,-240 2 0,-166 22 463,-598-21-125,-726-42-744,1281 95 154,484-27-81,0 5 1,1 3-1,1 4 0,-109 48 0,137-45 152,1 2 0,-85 60-1,115-71-164,2 2 0,0 1 0,2 1-1,0 1 1,2 2 0,-35 49-1,51-65-46,1 0-1,0 0 0,0 0 0,1 1 1,0-1-1,1 1 0,-2 15 1,4-22 0,0 1 0,1 0 0,0 0 1,0 0-1,0 0 0,0 0 0,1 0 1,0 0-1,0-1 0,0 1 0,1 0 1,0-1-1,0 1 0,0-1 0,0 1 1,0-1-1,1 0 0,6 8 0,3-1 9,1 0-1,0-1 0,1 0 1,0-1-1,0-1 1,1 0-1,0-1 1,1 0-1,17 4 0,27 7 35,63 10-1,-115-27-29,263 45 102,435 16 1,279-56-17,-901-7-90,402-11-140,599 16 98,-839 16 17,375 21 120,-445-38-106,269-30-1,-126-20 47,-2-14 0,350-116 0,-641 169-44,32-9-11,-1-2 1,0-3-1,-1-2 0,65-39 0,-116 60 107,0 0-1,0-1 1,0 1 0,-1-1 0,1 0 0,-1 0 0,0 0 0,0-1 0,-1 1 0,1-1 0,-1 0-1,0 0 1,-1 0 0,1-1 0,-1 1 0,0-1 0,0 1 0,-1-1 0,1 1 0,-1-1 0,-1 0-1,1 0 1,-1 0 0,0 0 0,0 1 0,0-1 0,-1 0 0,0 0 0,0 0 0,-1 1 0,0-1-1,0 1 1,0-1 0,0 1 0,-1 0 0,0 0 0,-5-7 0,-8-7 52,-1 2 0,-1 0 0,0 0 0,-2 2 0,1 1 0,-2 0 0,0 1 1,0 1-1,-39-15 0,-17-1-89,-123-31 0,18 20 123,-2 7 0,-204-8 0,-380 19-259,488 17-440,-340-14-4994,307-1-235</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4.267"/>
    </inkml:context>
    <inkml:brush xml:id="br0">
      <inkml:brushProperty name="width" value="0.025" units="cm"/>
      <inkml:brushProperty name="height" value="0.025" units="cm"/>
    </inkml:brush>
  </inkml:definitions>
  <inkml:trace contextRef="#ctx0" brushRef="#br0">5 4 1057,'-1'-3'-192,"-3"3"-673</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4.906"/>
    </inkml:context>
    <inkml:brush xml:id="br0">
      <inkml:brushProperty name="width" value="0.025" units="cm"/>
      <inkml:brushProperty name="height" value="0.025" units="cm"/>
    </inkml:brush>
  </inkml:definitions>
  <inkml:trace contextRef="#ctx0" brushRef="#br0">129 104 1121,'0'0'7869,"-7"6"-6321,-3 5-753,-5 4 206,-4-1 5088,18-20-4436,-11-30 115,11 35-1759,1 1 1,0 0 0,0 0-1,0-1 1,0 1-1,0 0 1,0 0 0,-1-1-1,1 1 1,0 0 0,0 0-1,0-1 1,-1 1-1,1 0 1,0 0 0,0 0-1,-1 0 1,1-1-1,0 1 1,0 0 0,-1 0-1,1 0 1,0 0 0,0 0-1,-1 0 1,1 0-1,0 0 1,-1 0 0,1 0-1,0 0 1,-1 0-1,1 0 1,0 0 0,0 0-1,-1 0 1,1 0 0,0 0-1,-1 0 1,-10 23 555,7-10-481,1 1 1,0 0-1,1 0 0,1 0 0,0 0 1,1 0-1,0 0 0,4 24 0,-4-37-82,1 1 0,-1-1-1,0 0 1,1 0 0,-1 1 0,1-1-1,0 0 1,-1 0 0,1 0 0,0 0-1,0 0 1,0 0 0,0 0 0,-1 0-1,1 0 1,0-1 0,1 1-1,-1 0 1,0 0 0,0-1 0,0 1-1,0-1 1,0 1 0,1-1 0,-1 0-1,0 1 1,0-1 0,1 0 0,-1 0-1,0 0 1,1 0 0,-1 0-1,0 0 1,1 0 0,-1 0 0,0 0-1,0-1 1,1 1 0,-1-1 0,0 1-1,0-1 1,0 1 0,0-1-1,1 0 1,-1 1 0,1-2 0,3-1 17,1-1-1,-1 1 1,0-1 0,0 0 0,-1 0 0,1-1 0,-1 0-1,4-5 1,-2 2 19,-1 0-1,0-1 0,-1 1 1,0-1-1,-1 0 0,1 0 1,-2 0-1,1-1 0,-1 1 1,-1-1-1,0 1 1,0-1-1,-1 0 0,0 1 1,-2-16-1,1 24-10,1 0 0,0 0 1,-1 0-1,1 0 0,-1 0 0,1 0 0,-1 0 0,0 0 1,0 0-1,1 0 0,-1 0 0,0 0 0,0 0 0,0 0 0,0 1 1,0-1-1,0 0 0,0 1 0,0-1 0,0 1 0,0-1 1,0 1-1,0-1 0,0 1 0,-1 0 0,1 0 0,0 0 1,0-1-1,0 1 0,-1 0 0,1 0 0,0 1 0,0-1 0,0 0 1,-1 0-1,-1 1 0,-1 0 19,0 1 0,0-1-1,0 1 1,0-1 0,0 1 0,0 0-1,0 1 1,1-1 0,-5 4 0,0 2-6,-1 1 0,1-1-1,1 2 1,0-1 0,0 1 0,1 0 0,0 0 0,1 1 0,0 0-1,1 0 1,0 0 0,0 0 0,1 1 0,-2 19 0,9-26-47,7-10 30,6-12 78,0-4-80,-1-1 0,19-34 0,-29 45-24,0-1 0,-1 1-1,0-1 1,-1-1 0,0 1 0,-1-1 0,2-16 0,-5 29 1,0-1 0,0 1 1,1-1-1,-1 1 1,0 0-1,0-1 1,0 1-1,0-1 1,0 1-1,0-1 1,0 1-1,0-1 1,0 1-1,0-1 1,0 1-1,0-1 0,-1 1 1,1 0-1,0-1 1,0 1-1,0-1 1,-1 1-1,1-1 1,0 1-1,0 0 1,-1-1-1,1 1 1,0 0-1,-1-1 1,1 1-1,0 0 1,-1-1-1,1 1 0,-1 0 1,1 0-1,0 0 1,-1-1-1,1 1 1,-1 0-1,1 0 1,-1 0-1,1 0 1,-1 0-1,1 0 1,-1 0-1,1 0 1,-1 0-1,1 0 0,0 0 1,-1 0-1,1 0 1,-1 0-1,1 0 1,-1 0-1,1 1 1,-1-1-1,1 0 1,0 0-1,-1 0 1,1 1-1,-1-1 1,1 0-1,0 1 1,-1-1-1,1 0 0,0 1 1,-1-1-1,-26 24-86,14-8 231,0 1-1,-16 31 1,24-41-53,1 1 0,1 0 0,-1 1 0,1-1 0,1 1 0,-1-1 1,2 1-1,-3 15 0,5-23-90,-1-1 1,0 0-1,1 0 1,-1 0-1,0 0 1,1 0-1,-1 0 1,0 0 0,1 0-1,-1 1 1,0-1-1,1 0 1,-1-1-1,0 1 1,1 0-1,-1 0 1,0 0-1,1 0 1,-1 0-1,0 0 1,1 0-1,-1 0 1,0-1-1,1 1 1,-1 0-1,0 0 1,0 0-1,1-1 1,-1 1-1,0 0 1,0 0 0,1-1-1,-1 1 1,0 0-1,0-1 1,0 1-1,1 0 1,-1 0-1,0-1 1,0 0-1,14-16 32,-1-2 0,0 0 0,-1 0 0,-1-1 0,-1 0 0,-1-1 0,-1 0 0,9-37 0,-30 81-599,-6 32 462,15-36 73,0-1 1,2 1-1,-1 20 1,2-34-317,1 0 0,0 1 1,0-1-1,1 1 0,0-1 0,0 0 0,0 0 1,0 1-1,1-1 0,0 0 0,0 0 0,0-1 1,1 1-1,-1 0 0,5 4 0,13 4-5812</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12.075"/>
    </inkml:context>
    <inkml:brush xml:id="br0">
      <inkml:brushProperty name="width" value="0.025" units="cm"/>
      <inkml:brushProperty name="height" value="0.025" units="cm"/>
    </inkml:brush>
  </inkml:definitions>
  <inkml:trace contextRef="#ctx0" brushRef="#br0">34 44 10826,'0'0'18925,"-6"12"-18103,-17 40-128,23-51-673,-1 1-1,0 0 1,1-1-1,-1 1 1,0 0-1,1 0 1,0-1 0,0 1-1,-1 0 1,1 0-1,0 0 1,0-1 0,1 1-1,-1 0 1,0 0-1,1 0 1,-1-1 0,1 1-1,-1 0 1,1-1-1,0 1 1,-1 0 0,1-1-1,0 1 1,0-1-1,0 1 1,1-1 0,-1 0-1,0 1 1,1-1-1,-1 0 1,0 0 0,1 0-1,-1 0 1,1 0-1,0 0 1,-1 0 0,1-1-1,0 1 1,-1 0-1,1-1 1,0 0 0,3 1-1,0 0 20,-1 0-1,1-1 1,0 0-1,0 0 1,0 0 0,0 0-1,0-1 1,0 0-1,0 0 1,-1 0 0,1 0-1,0-1 1,-1 0-1,5-2 1,-4 0-40,0 1 0,-1-1 0,0-1 0,1 1 0,-2 0 0,1-1 0,0 0 0,-1 0 0,0 0 0,0 0 0,0-1 0,-1 1 0,0-1 0,0 0 0,0 1 0,-1-1 0,0 0 0,0 0 0,0-11 0,-1 17 0,0-1 0,0 0 0,0 0 0,0 1 0,0-1 0,-1 0 0,1 0 0,0 1 0,0-1 0,-1 0 0,1 1 0,0-1 0,-1 0 0,1 1 0,-1-1 0,1 0 0,-1 1 0,1-1 0,-1 1 0,1-1 0,-1 1 0,0-1 0,1 1 0,-1 0 0,0-1 0,1 1 0,-2-1 0,-25 0 0,20 2 0,1 1 0,-1-1 0,1 1 0,0 1 0,-1-1 0,-5 5 0,-32 28 0,42-33 0,0 0 0,-1 0 0,1 1 0,0-1 0,1 1 0,-1-1 0,0 1 0,1 0 0,0 0 0,-1 0 0,1 0 0,0 0 0,1 0 0,-1 0 0,0 5 0,1-8 0,1 0 0,-1 1 0,0-1 0,1 1 0,-1-1 0,1 0 0,-1 0 0,1 1 0,-1-1 0,1 0 0,-1 0 0,1 1 0,-1-1 0,1 0 0,-1 0 0,1 0 0,-1 0 0,1 0 0,-1 0 0,1 0 0,-1 0 0,1 0 0,0 0 0,-1 0 0,1 0 0,-1 0 0,1 0 0,-1 0 0,1-1 0,-1 1 0,1 0 0,-1 0 0,1-1 0,-1 1 0,0 0 0,1-1 0,0 0 0,23-10 0,-5-3 0,-1-1 0,21-22 0,15-12 0,-54 49 2,0 0-1,1 0 1,-1-1 0,0 1-1,0 0 1,0 0 0,0 0-1,0 0 1,0 0 0,0 0 0,0 0-1,0 0 1,0 0 0,0-1-1,1 1 1,-1 0 0,0 0-1,0 0 1,0 0 0,0 0-1,0 0 1,0 0 0,0 0-1,1 0 1,-1 0 0,0 0-1,0 0 1,0 0 0,0 0 0,0 0-1,0 0 1,0 0 0,1 0-1,-1 0 1,0 0 0,0 0-1,0 0 1,0 0 0,0 0-1,0 0 1,0 0 0,1 0-1,-1 1 1,0-1 0,0 0-1,0 0 1,0 0 0,0 0-1,0 0 1,0 0 0,0 0 0,0 0-1,0 0 1,0 1 0,0-1-1,1 0 1,-1 0 0,0 0-1,0 0 1,0 0 0,0 0-1,0 1 1,0-1 0,0 0-1,0 0 1,0 0 0,0 0-1,0 0 1,-2 11-582,-8 13-2736,0 0 1,-16 25-1,14-28 135,-12 23-5264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13.848"/>
    </inkml:context>
    <inkml:brush xml:id="br0">
      <inkml:brushProperty name="width" value="0.025" units="cm"/>
      <inkml:brushProperty name="height" value="0.025" units="cm"/>
    </inkml:brush>
  </inkml:definitions>
  <inkml:trace contextRef="#ctx0" brushRef="#br0">66 0 17040,'0'0'4185,"-2"12"-2231,-4 21-478,2-11-278,0 1 0,1-1 0,1 1 0,1 0 0,2 24 0,0-46-1185,-1-1-1,0 1 0,0-1 0,0 1 0,0-1 1,0 0-1,0 1 0,1-1 0,-1 1 1,0-1-1,0 1 0,0-1 0,1 0 0,-1 1 1,0-1-1,1 0 0,-1 1 0,0-1 0,1 0 1,-1 1-1,1-1 0,-1 0 0,0 0 0,1 0 1,-1 1-1,1-1 0,-1 0 0,1 0 0,-1 0 1,0 0-1,1 0 0,-1 0 0,1 0 0,-1 0 1,1 0-1,-1 0 0,1 0 0,-1 0 1,1 0-1,-1 0 0,1 0 0,-1 0 0,1 0 1,-1-1-1,0 1 0,1 0 0,0-1 0,0 1 11,1-1-1,-1 0 1,0 0-1,1 0 1,-1 0-1,0 0 1,0 0-1,0 0 1,0 0-1,0 0 1,0 0-1,0-1 1,0 1-1,0-2 1,1-3-201,0-1 0,-1 1-1,0 0 1,0-1 0,0-13 0,-1 19 105,0 0 0,0-1 1,0 1-1,0 0 0,0 0 0,0-1 0,0 1 0,-1 0 1,1 0-1,0 0 0,-1-1 0,1 1 0,-1 0 0,0 0 1,1 0-1,-1 0 0,0 0 0,0 0 0,1 0 0,-1 0 1,0 0-1,0 0 0,0 1 0,0-1 0,0 0 1,0 0-1,-1 1 0,1-1 0,0 1 0,0-1 0,0 1 1,0 0-1,-1-1 0,1 1 0,0 0 0,-2 0 0,-26 0-7642,19 0 2933,-10 0-10987</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0.882"/>
    </inkml:context>
    <inkml:brush xml:id="br0">
      <inkml:brushProperty name="width" value="0.025" units="cm"/>
      <inkml:brushProperty name="height" value="0.025" units="cm"/>
    </inkml:brush>
  </inkml:definitions>
  <inkml:trace contextRef="#ctx0" brushRef="#br0">181 78 13965,'6'-11'3502,"4"-5"-2078,21-35 4348,-35 62-1050,-3 13-2863,-5 15-1382,-125 238 433,70-147-774,111-218-577,124-240-2134,-152 309 2551,-16 19 20,0 0 0,1 0 0,-1 0 1,0 0-1,1 0 0,-1 0 0,0 1 0,1-1 0,-1 0 0,0 0 0,1 0 0,-1 1 0,0-1 1,0 0-1,1 0 0,-1 1 0,0-1 0,0 0 0,0 1 0,1-1 0,-1 0 0,0 1 0,0-1 1,0 0-1,0 1 0,0-1 0,0 0 0,1 1 0,-1-1 0,0 0 0,0 1 0,0-1 1,0 0-1,-1 1 0,1 53-148,-1-38 304,-16 188 536,-1 5 839,16-220-1421,1 0 0,-2 0 1,1 1-1,-1-1 0,-1 1 0,0-1 0,-8-12 0,-10-33-74,19 49-35,1 0-1,1 0 1,-1 0 0,1 0-1,0-1 1,1 1 0,-1-1-1,3-14 1,-2 20-9,1 0 1,0-1-1,0 1 0,0 0 1,0 0-1,1 0 1,-1 0-1,1 0 0,-1 0 1,1 0-1,-1 1 0,1-1 1,0 0-1,0 1 0,0 0 1,0-1-1,0 1 1,0 0-1,0 0 0,1 0 1,-1 0-1,0 0 0,0 1 1,1-1-1,-1 1 0,1-1 1,-1 1-1,0 0 1,5 0-1,25-1-16,0 1 0,0 1 1,0 2-1,61 13 0,-91-15 37,0-1-1,0 1 0,0 0 1,0 0-1,0 0 1,0 0-1,-1 1 1,1-1-1,0 1 0,-1-1 1,1 1-1,-1-1 1,0 1-1,1 0 1,-1-1-1,0 1 1,0 0-1,0 0 0,0 0 1,-1 0-1,1 0 1,0 0-1,-1 0 1,1 0-1,-1 0 0,0 1 1,0-1-1,0 0 1,0 2-1,0 10 74,-1 0 0,0-1 0,-5 20-1,4-21-63,38-44-18,-27 20 0,33-40 0,-40 51 0,0-1 0,0 0 0,0 0 0,0 1 0,0-1 0,0 1 0,0-1 0,0 1 0,0 0 0,1 0 0,-1 0 0,1 0 0,-1 0 0,0 1 0,1-1 0,0 1 0,-1-1 0,1 1 0,-1 0 0,1 0 0,2 1 0,-4-1 0,1 1 0,-1 0 0,0 0 0,0 0 0,0 0 0,0 0 0,0 0 0,0 0 0,-1 0 0,1 1 0,0-1 0,-1 0 0,1 0 0,0 1 0,-1-1 0,0 0 0,1 1 0,-1-1 0,0 0 0,0 1 0,1-1 0,-1 1 0,0 1 0,1 40 0,-2-34 0,1 91-7869,3-109 2938,7-6 2222,-2 2 372,7-17-2911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790"/>
    </inkml:context>
    <inkml:brush xml:id="br0">
      <inkml:brushProperty name="width" value="0.025" units="cm"/>
      <inkml:brushProperty name="height" value="0.025" units="cm"/>
    </inkml:brush>
  </inkml:definitions>
  <inkml:trace contextRef="#ctx0" brushRef="#br0">0 590 6470,'0'0'2018,"55"-44"288,-1-19-864,8-11-257,9-5 224,3 0-192,-2 5-288,-8 12-673,-11 13-128,-12 13-64,-12 15-128,-18 12-2274,-22 19-10826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1.225"/>
    </inkml:context>
    <inkml:brush xml:id="br0">
      <inkml:brushProperty name="width" value="0.025" units="cm"/>
      <inkml:brushProperty name="height" value="0.025" units="cm"/>
    </inkml:brush>
  </inkml:definitions>
  <inkml:trace contextRef="#ctx0" brushRef="#br0">67 36 18514,'-5'8'2493,"-4"8"-1439,-27 48 2486,33-59-3057,1 0 0,-1 1 0,1-1 0,1 0 0,-1 1 0,1-1 0,0 1 0,0 0 0,0-1 0,1 8 1,0-12-470,1-1 0,-1 1 1,1-1-1,-1 0 0,1 0 1,-1 1-1,1-1 0,-1 0 1,0 0-1,1 1 0,0-1 1,-1 0-1,1 0 0,-1 0 1,1 0-1,-1 0 0,1 0 1,-1 0-1,1 0 1,-1 0-1,1 0 0,-1 0 1,1 0-1,-1 0 0,1 0 1,-1-1-1,1 1 0,-1 0 1,1 0-1,-1 0 0,1-1 1,-1 1-1,1 0 0,-1-1 1,0 1-1,1 0 0,-1-1 1,1 1-1,-1-1 0,20-13 240,-1-4-109,32-39 0,-40 42-162,2 0 0,-1 1-1,2 1 1,0 0 0,22-15 0,-36 28 14,0-1-1,1 1 1,-1 0-1,0 0 1,1 0 0,-1-1-1,0 1 1,1 0 0,-1 0-1,0 0 1,1 0 0,-1 0-1,0 0 1,1 0 0,-1 0-1,1 0 1,-1 0 0,0 0-1,1 0 1,-1 0 0,0 0-1,1 0 1,-1 0 0,0 0-1,1 0 1,-1 1-1,0-1 1,1 0 0,-1 0-1,0 0 1,1 1 0,-1-1-1,0 0 1,0 0 0,1 1-1,-1-1 1,0 0 0,0 0-1,0 1 1,1-1 0,-1 0-1,0 1 1,0 0 0,5 24 234,-7 28 133,-15 37-11,16-89-375,1-1 0,0 0 0,0 0 1,0 1-1,0-1 0,0 0 1,0 0-1,0 1 0,0-1 0,0 0 1,0 0-1,0 1 0,0-1 0,0 0 1,0 0-1,0 1 0,0-1 1,0 0-1,0 1 0,0-1 0,0 0 1,1 0-1,-1 0 0,0 1 0,0-1 1,0 0-1,0 0 0,1 1 1,-1-1-1,0 0 0,0 0 0,0 0 1,1 0-1,-1 1 0,0-1 1,0 0-1,0 0 0,1 0 0,-1 0 1,0 0-1,0 0 0,1 0 0,-1 0 1,0 0-1,1 0 0,-1 0 1,0 0-1,0 0 0,1 0 0,-1 0 1,0 0-1,0 0 0,1 0 0,-1 0 1,0 0-1,0 0 0,1 0 1,-1 0-1,0 0 0,0-1 0,1 1 1,-1 0-1,11-7-1700,31-34-10434,-14 15-2508</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1.614"/>
    </inkml:context>
    <inkml:brush xml:id="br0">
      <inkml:brushProperty name="width" value="0.025" units="cm"/>
      <inkml:brushProperty name="height" value="0.025" units="cm"/>
    </inkml:brush>
  </inkml:definitions>
  <inkml:trace contextRef="#ctx0" brushRef="#br0">168 11 21749,'-13'4'2744,"3"0"-2126,-7 1 164,-1 1 0,1 1 0,-20 12 0,33-17-737,1 0 1,-1 0-1,1 0 0,-1 1 0,1-1 0,0 1 0,0 0 0,0 0 0,0 0 0,0 1 0,1-1 0,-1 0 0,1 1 0,0 0 0,0 0 0,0-1 0,1 1 0,-1 0 0,1 0 1,0 1-1,0-1 0,0 4 0,2-6-48,-1-1-1,1 1 1,-1-1 0,1 1 0,0-1 0,0 0 0,-1 1 0,1-1-1,0 0 1,0 1 0,0-1 0,1 0 0,-1 0 0,0 0 0,0 0-1,1 0 1,-1 0 0,0 0 0,1-1 0,-1 1 0,1 0 0,-1-1-1,1 1 1,-1-1 0,1 0 0,-1 1 0,1-1 0,0 0 0,-1 0 0,1 0-1,-1 0 1,1 0 0,2-1 0,5 1 42,-1 0 0,0-1 0,0 0 1,0 0-1,15-5 0,-9-1-17,-1 0-1,0-1 1,0-1 0,-1 0 0,0-1-1,0 0 1,-1 0 0,-1-1 0,1-1-1,-2 0 1,0 0 0,13-24 0,-64 127-544,37-78 533,0 1-1,1-1 1,0 1-1,1 0 0,-2 27 1,5-40-35,0 0 0,0 0 1,0 0-1,0 0 0,0 0 0,0 0 1,1 0-1,-1 0 0,0 0 1,1 0-1,-1-1 0,0 1 1,1 0-1,-1 0 0,1 0 0,-1-1 1,1 1-1,0 0 0,-1 0 1,1-1-1,0 1 0,-1-1 0,1 1 1,0 0-1,0-1 0,0 1 1,-1-1-1,1 0 0,0 1 1,0-1-1,0 0 0,0 0 0,0 1 1,0-1-1,0 0 0,0 0 1,0 0-1,0 0 0,-1 0 1,1 0-1,0 0 0,0 0 0,0-1 1,1 1-1,3-1-349,0-1 0,0 1 0,0-1-1,0 0 1,-1 0 0,1 0 0,6-4 0,22-23-3514,0-11-1835</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2.099"/>
    </inkml:context>
    <inkml:brush xml:id="br0">
      <inkml:brushProperty name="width" value="0.025" units="cm"/>
      <inkml:brushProperty name="height" value="0.025" units="cm"/>
    </inkml:brush>
  </inkml:definitions>
  <inkml:trace contextRef="#ctx0" brushRef="#br0">113 1 17200,'-7'9'2819,"-8"14"-2072,2 0 1,0 1-1,2 1 0,0 0 1,2 0-1,1 1 1,1 0-1,1 0 0,1 1 1,1 0-1,2 0 0,1 35 1,0-60-737,1 0 0,0 0 1,0 0-1,0 0 0,0 1 1,0-1-1,1 0 0,-1 0 0,1 0 1,-1 0-1,1 0 0,0 0 1,0 0-1,0 0 0,0 0 1,0 0-1,0 0 0,0 0 0,1-1 1,-1 1-1,1 0 0,-1-1 1,1 1-1,0-1 0,-1 0 0,1 0 1,0 1-1,0-1 0,0 0 1,0-1-1,0 1 0,0 0 1,4 0-1,-2-1 8,1 0 1,-1 0 0,1-1 0,-1 0-1,0 0 1,1 0 0,-1 0-1,0-1 1,0 1 0,0-1 0,0 0-1,0-1 1,0 1 0,0-1-1,5-4 1,16-17-132,-20 18 144,0 0 0,1 1 0,0-1 0,0 1 0,0 1 0,1-1 0,0 1 0,0 0 0,12-5 0,-15 52 916,-4-32-849,0-10-98,0 0 1,1 1 0,-1-1-1,0 0 1,1 0-1,-1 0 1,1 0 0,0 0-1,-1 0 1,1 0 0,0 0-1,0 0 1,-1 0-1,1 0 1,0-1 0,0 1-1,0 0 1,0-1 0,0 1-1,0 0 1,0-1-1,0 1 1,0-1 0,1 0-1,-1 1 1,0-1 0,0 0-1,0 0 1,0 1 0,1-1-1,-1 0 1,0 0-1,0 0 1,0-1 0,1 1-1,-1 0 1,0 0 0,0-1-1,0 1 1,0 0-1,2-2 1,50-18 159,-40 13-149,-6 3-94,1 0 0,-1 0-1,0 1 1,1 0 0,0 1 0,0-1 0,0 1 0,0 1 0,0-1 0,13 1 0,-21 1 80,1 0 0,0 0 0,-1 0 0,1 0 0,0 1 0,-1-1 0,1 0 0,0 1 0,-1-1 0,1 0 0,-1 1 0,1-1 0,-1 1 0,1-1 0,-1 1 0,1-1 0,-1 1 0,1-1 0,-1 1 0,1-1 0,-1 1 0,0 0 0,1-1 0,-1 1 0,0 0 0,0-1 0,0 1 0,1 1 0,1 26 212,2 4 223,-3-31-422,-1-1 0,0 1 0,1-1 0,-1 1 0,1 0 1,-1-1-1,1 1 0,-1-1 0,1 0 0,-1 1 0,1-1 0,-1 1 1,1-1-1,0 0 0,-1 1 0,1-1 0,-1 0 0,1 0 0,0 1 1,-1-1-1,1 0 0,0 0 0,0 0 0,-1 0 0,1 0 0,0 0 1,-1 0-1,1 0 0,0 0 0,-1 0 0,1-1 0,0 1 0,-1 0 1,1 0-1,0-1 0,-1 1 0,1 0 0,0-1 0,10-5 67,0 0-1,-1-1 0,0 0 1,0-1-1,-1 0 1,12-12-1,29-23 102,-39 35-218,31-19-363,-41 26 380,1 0 1,0 0 0,0 0 0,0 1 0,0-1 0,-1 0 0,1 1-1,0-1 1,0 1 0,0 0 0,1-1 0,-1 1 0,0 0-1,0 0 1,0 1 0,0-1 0,0 0 0,3 1 0,-4 0 11,0 0 0,0 0 0,-1 0 0,1 0 0,0 0 0,-1 1 0,1-1 0,-1 0 0,1 0 0,-1 0 1,1 0-1,-1 1 0,0-1 0,0 0 0,1 0 0,-1 1 0,0-1 0,0 0 0,-1 2 0,-1 29 260,2-28-200,-31 119 692,31-123-742,0 1 0,0-1 0,0 0 0,1 1 0,-1-1 0,0 1 0,0-1 0,0 0 0,1 1 0,-1-1 0,0 1 0,0-1 0,1 0 0,-1 0 0,0 1 0,0-1 0,1 0 0,-1 1 0,0-1 0,1 0 0,-1 0 0,1 0 0,-1 1 0,0-1 0,1 0 0,-1 0 0,1 0 0,-1 0 0,0 0 0,1 0 0,-1 0 0,1 0 0,-1 0 0,1 0 0,-1 0 0,0 0 0,1 0 0,-1 0 0,1 0 0,-1 0 0,0 0 0,1 0 0,-1-1 0,1 1 0,-1 0 0,0 0 0,1-1 0,23-9 0,14-16-1869,-1-6-3944,-27 24 3624,21-20-10233</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2.613"/>
    </inkml:context>
    <inkml:brush xml:id="br0">
      <inkml:brushProperty name="width" value="0.025" units="cm"/>
      <inkml:brushProperty name="height" value="0.025" units="cm"/>
    </inkml:brush>
  </inkml:definitions>
  <inkml:trace contextRef="#ctx0" brushRef="#br0">0 134 17713,'0'0'14632,"10"3"-14408,-4-1-258,-1-1 0,1 1-1,0-2 1,0 1 0,-1 0-1,1-1 1,0 0-1,0-1 1,0 1 0,-1-1-1,1 0 1,0 0 0,-1-1-1,1 0 1,-1 0-1,1 0 1,-1-1 0,0 1-1,0-1 1,0 0 0,0-1-1,-1 1 1,1-1-1,4-5 1,-5 5 19,0 1 0,-1-1 1,1 0-1,-1 0 0,0-1 0,0 1 1,-1-1-1,1 0 0,-1 1 0,0-1 1,0 0-1,-1 0 0,1 0 0,-1 0 1,0-1-1,0-9 0,-1 15 12,0-1 1,0 1-1,0-1 0,0 1 1,0-1-1,0 1 1,0-1-1,0 0 0,-1 1 1,1-1-1,0 1 0,0-1 1,0 1-1,-1 0 0,1-1 1,0 1-1,-1-1 0,1 1 1,-1-1-1,1 1 0,0 0 1,-1-1-1,1 1 0,-1 0 1,1 0-1,-1-1 0,1 1 1,-1 0-1,1 0 0,-1 0 1,0-1-1,-21 5-118,-17 18-57,24-8 212,1 0 1,1 1-1,-20 28 1,28-35 103,0 0-1,0 1 1,1-1 0,0 1 0,0 0 0,1 0-1,0 0 1,1 0 0,-3 19 0,5-27-134,1 0 0,-1 0 0,0 0 0,0 1 0,0-1 0,1 0 1,-1 0-1,1 0 0,-1 0 0,1 0 0,-1 0 0,1 0 0,0 0 0,-1 0 0,1 0 1,0 0-1,0-1 0,-1 1 0,1 0 0,0 0 0,0-1 0,0 1 0,0 0 0,0-1 1,0 1-1,0-1 0,0 0 0,1 1 0,-1-1 0,0 0 0,0 1 0,0-1 0,0 0 1,0 0-1,1 0 0,-1 0 0,1-1 0,6 2-1,-1-2 1,1 1-1,-1-1 0,0 0 1,9-3-1,8-5-80,0-1 1,0-1-1,-1-1 0,0-1 1,32-25-1,-25 18-61,60-32-1,-90 52 142,0 0-1,0 0 1,1 0-1,-1-1 1,0 1-1,0 0 1,1 0-1,-1 0 1,0 0-1,1 0 1,-1 0-1,0-1 1,0 1-1,1 0 1,-1 0-1,0 0 0,1 0 1,-1 0-1,0 0 1,0 0-1,1 0 1,-1 0-1,0 0 1,1 1-1,-1-1 1,0 0-1,0 0 1,1 0-1,-1 0 1,0 0-1,0 0 1,1 1-1,-1-1 1,0 0-1,0 0 1,0 0-1,1 1 1,-1-1-1,0 1 1,-1 13 222,-13 21 174,13-33-386,-1 3-13,-1 0 0,1-1 0,1 1 0,-1 0 0,1 0 0,0 0 0,0 0 0,0 0 0,1 7 0,0-12 0,0 1 0,1 0 0,-1-1 0,1 1 0,-1-1 0,1 0 0,-1 1 0,1-1 0,-1 1 0,1-1 0,-1 0 0,1 1 0,0-1 0,-1 0 0,1 1 0,-1-1 0,1 0 0,0 0 0,-1 0 0,1 0 0,0 0 0,-1 0 0,1 0 0,0 0 0,-1 0 0,1 0 0,1 0 0,21-2 0,-21 2 0,14-4 0,1-1 0,-1 0 0,0-1 0,0-1 0,-1 0 0,16-11 0,36-15 0,-65 32 0,10-5-3,0 1 0,0 1 0,1 0 0,-1 1 0,1 0 0,14-1 0,-26 4-13,0 0 0,0 0 1,0 0-1,0 0 0,0 0 1,0 0-1,-1 0 0,1 0 0,0 1 1,0-1-1,0 0 0,0 1 1,-1-1-1,1 0 0,0 1 1,0-1-1,0 1 0,-1-1 0,1 1 1,0-1-1,-1 1 0,1 0 1,-1-1-1,1 1 0,-1 0 1,1-1-1,-1 1 0,1 1 1,0 0 33,0 0 0,-1 1 0,0-1 1,0 0-1,1 0 0,-1 0 0,-1 0 1,1 0-1,0 0 0,0 1 0,-2 3 1,-11 26-2126,-5-12-5325,0-15-6538</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3.548"/>
    </inkml:context>
    <inkml:brush xml:id="br0">
      <inkml:brushProperty name="width" value="0.025" units="cm"/>
      <inkml:brushProperty name="height" value="0.025" units="cm"/>
    </inkml:brush>
  </inkml:definitions>
  <inkml:trace contextRef="#ctx0" brushRef="#br0">223 61 13100,'0'0'15252,"-12"-7"-13971,3 3-1109,1-1-1,0 2 0,-1-1 1,0 1-1,0 0 0,0 1 1,0 0-1,-12-1 0,16 2-135,0 1 0,1 0 0,-1 1-1,0-1 1,0 1 0,1 0-1,-1 0 1,0 1 0,1-1-1,-1 1 1,1 0 0,0 0 0,-1 0-1,1 1 1,0 0 0,0 0-1,1 0 1,-1 0 0,1 0-1,-1 1 1,-4 6 0,6-7-38,0-1-1,0 1 1,0 0-1,0-1 1,0 1 0,1 0-1,0 0 1,-1 0-1,1 0 1,0 0 0,1 0-1,-1 1 1,0-1-1,1 0 1,0 0 0,0 0-1,0 1 1,0-1-1,0 0 1,1 0 0,0 5-1,1-6 11,-1-1 0,0 1 0,1 0 0,-1-1 0,1 1 0,0-1 0,-1 1 0,1-1 0,0 0 0,0 1 0,0-1 0,0 0 0,0 0 0,0-1 0,0 1 0,0 0 0,1-1 0,-1 1 0,0-1 0,0 0 0,0 1 0,1-1 0,-1 0 0,0-1 0,0 1 0,1 0 0,-1-1 0,0 1 0,0-1 0,0 1 0,3-2 0,4-1 31,1 0 0,-1-1 0,0 1 0,0-2 0,-1 1 0,1-1 0,-1-1 0,8-6 0,57-56 86,-24 21-302,-49 47 167,0 0 0,0 0 0,0 0 0,1 0-1,-1 0 1,0 0 0,0 0 0,0 0 0,1 0 0,-1 0 0,0 0 0,0 1 0,0-1 0,0 0 0,1 0 0,-1 0 0,0 0 0,0 0 0,0 1 0,0-1 0,0 0-1,1 0 1,-1 0 0,0 1 0,0-1 0,0 0 0,0 0 0,0 0 0,0 1 0,0-1 0,0 0 0,0 0 0,0 0 0,0 1 0,0-1 0,0 0 0,0 0 0,0 0 0,0 1-1,0-1 1,0 0 0,0 0 0,0 0 0,0 1 0,0-1 0,0 0 0,0 0 0,-1 0 0,1 1 0,0-1 0,0 0 0,0 0 0,-3 17-311,-21 57 91,16-56 362,2 0 0,0 1 0,1 0 0,0 0 0,2 1 0,-1 20 0,4-40-127,0 1 0,0-1 0,0 1 0,0 0 0,0-1 0,0 1 0,0-1 0,0 1 1,0-1-1,0 1 0,1-1 0,-1 1 0,0-1 0,0 1 0,1-1 0,-1 1 0,0-1 1,0 0-1,1 1 0,-1-1 0,1 1 0,-1-1 0,0 0 0,1 1 0,-1-1 0,1 0 1,-1 0-1,1 1 0,-1-1 0,1 0 0,-1 0 0,1 0 0,-1 1 0,1-1 0,-1 0 0,1 0 1,0 0-1,27-7 141,22-21-22,73-82-124,-61 51 0,-40 46 0,-22 13 0,1 0 0,-1 0 0,1 0 0,-1 0 0,1 0 0,-1 0 0,0 1 0,1-1 0,-1 0 0,1 0 0,-1 0 0,0 0 0,1 1 0,-1-1 0,0 0 0,1 0 0,-1 1 0,0-1 0,1 0 0,-1 1 0,0-1 0,0 0 0,1 1 0,-1-1 0,0 0 0,0 1 0,0-1 0,1 1 0,-1-1 0,0 1 0,1 45 0,-2-26 0,-5 64 0,7-84 0,-1 0 0,1 1 0,-1-1 0,0 0 0,1 0 0,-1 0 0,1 1 0,-1-1 0,1 0 0,-1 0 0,0 0 0,1 0 0,-1 0 0,1 0 0,-1 0 0,1 0 0,-1 0 0,1 0 0,-1 0 0,1 0 0,-1 0 0,1 0 0,-1 0 0,1 0 0,-1 0 0,0-1 0,1 1 0,-1 0 0,1 0 0,-1-1 0,0 1 0,1 0 0,-1 0 0,1-1 0,18-9 0,39-37 0,-40 31 0,1 1 0,0 0 0,25-13 0,-44 28 2,1-1-1,0 0 1,0 1-1,0-1 1,0 1 0,0-1-1,0 1 1,0-1 0,0 1-1,0-1 1,0 1-1,0 0 1,0 0 0,0-1-1,0 1 1,0 0-1,0 0 1,0 0 0,0 0-1,0 0 1,0 1 0,0-1-1,0 0 1,0 0-1,0 1 1,0-1 0,0 0-1,0 1 1,0-1 0,0 1-1,0 0 1,0-1-1,0 1 1,-1 0 0,1-1-1,0 1 1,0 0-1,-1 0 1,1 0 0,-1-1-1,1 1 1,0 0 0,-1 0-1,0 0 1,1 0-1,-1 0 1,0 0 0,1 0-1,-1 2 1,1 7-32,0 0 0,0 0 0,-1 0 0,-2 17 0,0-5-253,3-11-1009</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4.438"/>
    </inkml:context>
    <inkml:brush xml:id="br0">
      <inkml:brushProperty name="width" value="0.025" units="cm"/>
      <inkml:brushProperty name="height" value="0.025" units="cm"/>
    </inkml:brush>
  </inkml:definitions>
  <inkml:trace contextRef="#ctx0" brushRef="#br0">131 257 11755,'0'0'16667,"-11"-5"-15477,5 2-1067,5 1-109,-1 1 1,1 0-1,-1 0 0,1-1 0,-1 1 1,0 0-1,0 1 0,1-1 0,-1 0 0,0 0 1,0 1-1,0-1 0,0 1 0,0 0 1,0 0-1,0-1 0,0 1 0,0 0 0,0 1 1,0-1-1,0 0 0,0 1 0,0-1 1,1 1-1,-1-1 0,0 1 0,0 0 1,0 0-1,1 0 0,-1 0 0,0 0 0,1 0 1,-1 0-1,1 0 0,-3 3 0,-2 5 51,0 0 0,1 0 0,0 0 0,0 0-1,1 1 1,1 0 0,-1 0 0,2 0 0,-1 0 0,1 1-1,1-1 1,0 1 0,0 12 0,2-22-55,-1 0 1,0 0-1,0-1 1,1 1-1,-1 0 1,0-1-1,1 1 1,-1 0-1,0-1 1,1 1-1,-1 0 1,1-1-1,-1 1 1,1-1-1,-1 1 1,1-1-1,0 1 1,-1-1-1,1 0 1,0 1-1,-1-1 1,1 0-1,0 1 1,-1-1-1,1 0 1,0 0 0,0 0-1,-1 1 1,1-1-1,0 0 1,0 0-1,-1 0 1,1 0-1,0-1 1,0 1-1,-1 0 1,1 0-1,0 0 1,1-1-1,31-12 589,-16 3-537,-1-2 0,-1 0 0,0-1 0,0 0 0,-1-1 0,14-19 0,70-101 95,-86 117-155,15-24-2,29-60 0,-125 257 0,61-132 0,0-1 0,1 2 0,2-1 0,0 1 0,-1 44 0,5-67 0,1 0 0,0-1 0,0 1 0,0 0 0,0 0 0,0 0 0,1 0 0,-1 0 0,1-1 0,-1 1 0,1 0 0,0 0 0,-1-1 0,1 1 0,0 0 0,0-1 0,0 1 0,0-1 0,0 1 0,1-1 0,-1 0 0,0 1 0,1-1 0,-1 0 0,1 0 0,-1 0 0,1 0 0,0 0 0,-1 0 0,1-1 0,0 1 0,-1 0 0,1-1 0,0 1 0,0-1 0,0 0 0,0 0 0,-1 0 0,1 0 0,0 0 0,3 0 0,3-1 0,-1-1 0,0 1 0,0-1 0,0 0 0,0-1 0,-1 1 0,1-1 0,-1-1 0,11-7 0,6-6 0,-1-2 0,-1-1 0,-1 0 0,-1-2 0,0 0 0,-2-1 0,18-31 0,-56 133 0,19-74 0,-2 7 0,0 1 0,1 1 0,0-1 0,1 0 0,0 1 0,1-1 0,1 1 0,1 19 0,0-32 0,-1 0 0,0 1 0,1-1 0,-1 1 0,1-1 0,-1 0 0,1 0 0,0 1 0,0-1 0,-1 0 0,1 0 0,0 0 0,0 0 0,0 0 0,0 0 0,0 0 0,0 0 0,1-1 0,-1 1 0,0 0 0,0 0 0,1-1 0,2 1 0,-1 0 0,1 0 0,-1-1 0,1 0 0,-1 1 0,1-2 0,-1 1 0,1 0 0,-1-1 0,6-1 0,1 0 0,0-2 0,0 1 0,0-1 0,-1-1 0,16-10 0,-9 4 0,-2-1 0,1-1 0,-2 0 0,22-27 0,-31 35 0,1 0 0,-2-1 0,1 0 0,-1 1 0,0-1 0,0 0 0,0-1 0,-1 1 0,0 0 0,0-1 0,-1 1 0,0-1 0,0 0 0,0 1 0,-1-1 0,0 0 0,-1-7 0,1 14 0,0-1 0,-1 0 0,1 0 0,0 1 0,0-1 0,-1 0 0,1 1 0,0-1 0,-1 0 0,1 1 0,-1-1 0,1 1 0,-1-1 0,1 1 0,-1-1 0,1 1 0,-1-1 0,0 1 0,1 0 0,-1-1 0,0 1 0,1 0 0,-1-1 0,0 1 0,1 0 0,-1 0 0,0 0 0,0-1 0,1 1 0,-1 0 0,0 0 0,0 0 0,1 0 0,-1 0 0,0 1 0,0-1 0,1 0 0,-1 0 0,0 0 0,1 1 0,-1-1 0,0 0 0,1 1 0,-1-1 0,0 0 0,1 1 0,-1-1 0,1 1 0,-1-1 0,0 2 0,-4 1 0,1 0 0,1 0 0,-1 0 0,0 0 0,1 0 0,-6 8 0,2 1 0,1 0 0,0 0 0,1 1 0,0-1 0,1 1 0,-4 24 0,7-33 0,1 1 0,-1-1 0,1 0 0,0 0 0,1 0 0,-1 1 0,1-1 0,-1 0 0,1 0 0,1 0 0,1 6 0,-2-8 0,1 0 0,-1 0 0,1 0 0,-1 0 0,1 0 0,0 0 0,0 0 0,0 0 0,0-1 0,0 1 0,0-1 0,0 0 0,0 1 0,1-1 0,-1 0 0,0 0 0,1-1 0,-1 1 0,1 0 0,3 0 0,1 0-148,0 0 0,0 0 0,0-1 0,0 0 0,0 0 0,0-1 0,0 0 0,0 0 0,10-3 0,-11 1-335,0 1-1,0-1 1,0 0 0,0 0 0,-1-1-1,0 0 1,0 0 0,0 0 0,0 0-1,7-9 1,20-30-8672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4.808"/>
    </inkml:context>
    <inkml:brush xml:id="br0">
      <inkml:brushProperty name="width" value="0.025" units="cm"/>
      <inkml:brushProperty name="height" value="0.025" units="cm"/>
    </inkml:brush>
  </inkml:definitions>
  <inkml:trace contextRef="#ctx0" brushRef="#br0">0 0 24567,'0'0'4837</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5.348"/>
    </inkml:context>
    <inkml:brush xml:id="br0">
      <inkml:brushProperty name="width" value="0.025" units="cm"/>
      <inkml:brushProperty name="height" value="0.025" units="cm"/>
    </inkml:brush>
  </inkml:definitions>
  <inkml:trace contextRef="#ctx0" brushRef="#br0">26 241 19731,'2'-9'2178,"-2"7"-1679,4-30 1156,-4 30-1376,1 0 0,-1 1-1,0-1 1,1 0-1,-1 1 1,1-1 0,0 0-1,-1 1 1,1-1-1,0 1 1,0-1 0,0 1-1,0-1 1,0 1-1,0 0 1,1 0 0,2-3-1,-3 11 36,1 0 0,-1 0 0,0-1 0,-1 1 0,0 13 0,0-19-255,1 46 166,-2-1 1,-2 1-1,-1-1 0,-3 0 0,-20 70 0,22-147-4419,3-27 647,-1-76-1937,0-31 3890,5 155 3122,3 11-212,5 15-77,23 104 2315,4 12-952,-31-118-2231,0 1 1,0-1-1,1 0 0,1 0 1,1-1-1,15 19 0,-23-30-346,1 1-1,0-1 0,1 1 0,-1-1 0,0 0 0,1 0 1,-1 0-1,1 0 0,-1-1 0,1 1 0,0 0 0,0-1 1,0 0-1,0 0 0,0 0 0,0 0 0,0 0 0,0-1 1,0 1-1,0-1 0,0 0 0,5 0 0,-4-1 29,0-1 0,0 1 1,0-1-1,-1 0 0,1 0 0,-1 0 0,1 0 0,-1-1 0,0 0 0,0 1 0,0-1 0,0 0 0,0 0 0,4-7 0,4-8 118,0-1 0,-1 0-1,-2-1 1,0 0-1,8-27 1,-3-4-171,-3-1 0,-1-1 0,-3 0 0,-2 0 0,-5-72 0,-4 106 0,-4 21 0,-7 29 0,6 29-2925,7 30-6945,4-75 8358,-1 10-7980</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5.701"/>
    </inkml:context>
    <inkml:brush xml:id="br0">
      <inkml:brushProperty name="width" value="0.025" units="cm"/>
      <inkml:brushProperty name="height" value="0.025" units="cm"/>
    </inkml:brush>
  </inkml:definitions>
  <inkml:trace contextRef="#ctx0" brushRef="#br0">26 59 15535,'0'0'10858,"-3"9"-8717,-2 3-1698,1 1 1,0 0 0,1 0-1,1 0 1,0 1 0,0-1-1,2 0 1,0 16 0,0-28-441,1 0 1,-1-1-1,0 1 1,1 0 0,-1 0-1,0-1 1,1 1-1,-1 0 1,1-1-1,0 1 1,-1-1-1,1 1 1,-1-1-1,1 1 1,0-1 0,-1 1-1,1-1 1,0 1-1,-1-1 1,1 0-1,0 1 1,0-1-1,0 0 1,-1 0-1,1 0 1,0 0 0,0 0-1,0 0 1,-1 0-1,1 0 1,0 0-1,0 0 1,0 0-1,-1 0 1,1 0 0,0-1-1,0 1 1,-1 0-1,1 0 1,0-1-1,0 1 1,-1-1-1,2 0 1,32-20 80,-17 2-84,0-1 0,-1-1 0,-1 0 0,-1-1 0,-1-1 0,17-40 0,-27 114 0,-4-23 0,0-8 0,1 0 0,1 0 0,1 0 0,0 0 0,1 0 0,10 30 0,-13-48-77,1 0 0,-1 0-1,1 0 1,0 0 0,0 0 0,0 0 0,0-1-1,0 1 1,0 0 0,0 0 0,1-1 0,-1 1-1,1-1 1,-1 1 0,1-1 0,0 1-1,-1-1 1,1 0 0,0 0 0,0 0 0,0 0-1,0 0 1,0-1 0,0 1 0,0 0 0,0-1-1,0 0 1,0 1 0,0-1 0,0 0 0,0 0-1,1 0 1,-1 0 0,0-1 0,0 1 0,0 0-1,0-1 1,0 0 0,2 0 0,3-2-493,0-1 0,-1 0 0,0 0 0,1 0 0,-2-1 1,1 1-1,0-1 0,-1-1 0,8-10 0,16-27-6226,1-8-3982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055"/>
    </inkml:context>
    <inkml:brush xml:id="br0">
      <inkml:brushProperty name="width" value="0.025" units="cm"/>
      <inkml:brushProperty name="height" value="0.025" units="cm"/>
    </inkml:brush>
  </inkml:definitions>
  <inkml:trace contextRef="#ctx0" brushRef="#br0">95 0 10570,'0'0'8867,"-8"13"-6043,-5 9-1870,2 1 0,0 0-1,2 0 1,0 1 0,-6 32 0,9-26-201,1 0 1,1 0 0,2 0-1,1 1 1,5 50-1,-4-79-749,0-1 0,1 1-1,-1-1 1,0 1 0,1-1-1,-1 0 1,1 1 0,0-1-1,0 0 1,-1 1 0,1-1-1,0 0 1,0 0 0,0 0-1,0 0 1,0 0 0,1 0-1,-1 0 1,0 0-1,0 0 1,1 0 0,-1-1-1,0 1 1,1-1 0,-1 1-1,0-1 1,1 1 0,-1-1-1,1 0 1,-1 0 0,1 1-1,-1-1 1,1 0 0,-1 0-1,1-1 1,-1 1 0,1 0-1,-1 0 1,1-1 0,-1 1-1,0-1 1,1 1-1,-1-1 1,2-1 0,9-3 20,0 0-1,0-1 1,20-14 0,-27 16-22,1 0-2,3-2 0,0 0 0,0 0 0,0 1 0,1 0 0,0 1 0,0 0 0,13-3 0,-22 7 0,-1-1 0,0 1 0,1 0 0,-1 0 0,1 0 0,-1 0 0,1 0 0,-1 0 0,0 1 0,1-1 0,-1 0 0,1 0 0,-1 0 0,1 0 0,-1 0 0,0 1 0,1-1 0,-1 0 0,0 0 0,1 0 0,-1 1 0,0-1 0,1 0 0,-1 1 0,0-1 0,1 0 0,-1 1 0,0-1 0,0 0 0,1 1 0,-1-1 0,0 1 0,0-1 0,0 0 0,0 1 0,1 21 0,-13 19 0,4-20 0,1-6 0,1 1 0,0-1 0,2 1 0,-6 27 0,10-43 0,0 1 0,0 0 0,1-1 0,-1 1 0,0-1 0,0 1 0,0-1 0,0 1 0,0-1 0,1 1 0,-1-1 0,0 1 0,0-1 0,1 0 0,-1 1 0,0-1 0,1 1 0,-1-1 0,0 0 0,1 1 0,-1-1 0,1 0 0,-1 1 0,1-1 0,-1 0 0,1 0 0,-1 1 0,1-1 0,-1 0 0,1 0 0,24 4 0,25-7 0,-34 1-268,0-1 1,0-1-1,-1 0 1,1-1-1,-1 0 0,0-2 1,15-7-1,-15-2-4440,-10-1-2184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133"/>
    </inkml:context>
    <inkml:brush xml:id="br0">
      <inkml:brushProperty name="width" value="0.025" units="cm"/>
      <inkml:brushProperty name="height" value="0.025" units="cm"/>
    </inkml:brush>
  </inkml:definitions>
  <inkml:trace contextRef="#ctx0" brushRef="#br0">0 548 8968,'12'-6'3321,"27"-19"-1530,-1-1-1,-1-2 1,51-50 0,100-117 1344,-27 6-3781,-162 204-3854,-12 13 3532,-2-1 1,0 0-1,-2-1 1,-19 25-1,3-6-392,-37 53-1762,-45 68-3370,98-138 7714,2 0 0,-12 32 1,26-58-1095,0 0 1,0 0-1,1 0 0,-1-1 1,1 1-1,-1 0 1,1 0-1,-1 0 1,1 0-1,0 0 1,0 0-1,0 0 0,0 0 1,0 0-1,0 0 1,1 2-1,0-3-41,-1-1 0,1 1 0,0-1 0,-1 0-1,1 1 1,-1-1 0,1 0 0,0 1 0,-1-1 0,1 0-1,-1 0 1,1 0 0,0 1 0,-1-1 0,1 0 0,0 0-1,0 0 1,-1 0 0,1 0 0,0 0 0,-1 0 0,1-1-1,0 1 1,-1 0 0,1 0 0,0 0 0,-1-1 0,1 1 0,0-1-1,8-3 332,0-1-1,-1 0 1,1 0-1,13-13 1,47-46 2131,103-128 1,-101 108-341,-68 81-2177,16-16 540,-18 19-603,-1 0 0,0 0 0,0 0 0,1-1 0,-1 1 0,0 0 0,1 0 0,-1 0 0,0 0 0,1 0 0,-1 0 0,0 0 0,1 0 0,-1 0 0,0 0-1,1 0 1,-1 0 0,0 0 0,1 0 0,-1 0 0,0 0 0,1 0 0,-1 0 0,0 1 0,1-1 0,-1 0 0,0 0 0,0 0 0,1 0 0,-1 1 0,0-1 0,0 0 0,1 0 0,-1 1 0,0-1-1,0 0 1,0 0 0,1 1 0,-1-1 0,0 0 0,0 1 0,0-1 0,0 0 0,0 1 0,0-1 0,1 0 0,-1 1 0,0-1 0,0 0 0,0 1 0,0-1 0,0 0 0,0 1 0,0-1 0,-1 0-1,1 1 1,0-1 0,0 0 0,0 1 0,0-1 0,0 0 0,0 1 0,-1-1 0,0 25-3151,-4 6-2188</inkml:trace>
  <inkml:trace contextRef="#ctx0" brushRef="#br0" timeOffset="1">585 597 13132,'0'0'4933,"63"-31"-1858,-21-9-929,12-13-609,5-7-383,7-4-578,0 2-31,-4 11-513,-11 11 0,-12 18-481,-10 11-1537,-14 4-2498,-10 3-4260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428"/>
    </inkml:context>
    <inkml:brush xml:id="br0">
      <inkml:brushProperty name="width" value="0.025" units="cm"/>
      <inkml:brushProperty name="height" value="0.025" units="cm"/>
    </inkml:brush>
  </inkml:definitions>
  <inkml:trace contextRef="#ctx0" brushRef="#br0">0 28 15503,'0'0'13132,"59"-27"-13068,-13 27-64,2 0-544,-1 6-3012,-4 4-2209,1-1-5894</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754"/>
    </inkml:context>
    <inkml:brush xml:id="br0">
      <inkml:brushProperty name="width" value="0.025" units="cm"/>
      <inkml:brushProperty name="height" value="0.025" units="cm"/>
    </inkml:brush>
  </inkml:definitions>
  <inkml:trace contextRef="#ctx0" brushRef="#br0">0 127 19154,'0'0'10004,"10"4"-8995,-9-4-1004,1 2 56,1-1 0,0 1 1,0-1-1,-1 0 0,1 0 0,0 0 0,0 0 0,0-1 0,0 1 0,0-1 0,0 0 0,1 0 0,-1 0 0,0 0 0,0 0 0,0-1 0,0 1 0,0-1 1,0 0-1,0 0 0,0 0 0,0 0 0,-1-1 0,1 1 0,0-1 0,-1 1 0,1-1 0,-1 0 0,0 0 0,1 0 0,1-4 0,0 2-25,0 0 0,0-1-1,-1 1 1,1-1-1,-1 0 1,-1 0 0,1-1-1,-1 1 1,0 0-1,0-1 1,0 0-1,-1 1 1,0-1 0,0 0-1,0 0 1,-1 1-1,0-13 1,0 18-36,0-1 0,0 1 0,0 0 0,0-1 0,0 1 0,0-1 0,-1 1 0,1 0 0,0-1 0,0 1 0,0 0 0,0-1 0,-1 1 0,1 0 0,0-1 0,0 1 0,-1 0 0,1-1 0,0 1 0,-1 0 0,1 0 0,0-1 0,-1 1 0,1 0 0,0 0 0,-1 0 0,1 0 0,0-1 0,-1 1 0,1 0 0,-1 0 0,1 0 0,0 0 0,-1 0 0,0 0 0,-15 7 0,-10 18 0,21-18 0,0 0 0,1 0 0,0 1 0,0-1 0,1 1 0,0 0 0,0 0 0,1 0 0,0 0 0,0 0 0,1 1 0,0-1 0,1 0 0,0 1 0,1 9 0,-1-16 0,1-1 0,0 0 0,0 1 0,-1-1 0,1 0 0,0 0 0,0 0 0,1 0 0,-1 0 0,0 0 0,0 0 0,0 0 0,1 0 0,-1 0 0,0-1 0,1 1 0,-1-1 0,0 1 0,1-1 0,-1 1 0,1-1 0,-1 0 0,1 0 0,-1 1 0,1-1 0,-1 0 0,1 0 0,-1-1 0,1 1 0,1 0 0,48-11 0,-33 3 0,0 0 0,30-20 0,-36 20 0,0 0 0,1 1 0,0 0 0,0 1 0,1 1 0,22-6 0,-35 11 0,0 0 0,0 1 0,-1-1 0,1 1 0,0 0 0,0-1 0,-1 1 0,1-1 0,0 1 0,-1 0 0,1 0 0,0-1 0,-1 1 0,1 0 0,-1 0 0,1 0 0,-1 0 0,0 0 0,1 0 0,-1-1 0,0 1 0,0 0 0,0 0 0,1 0 0,-1 0 0,0 0 0,0 0 0,0 0 0,-1 0 0,1 0 0,0 2 0,-1 42 0,0-40 0,0 9 0,-2 23 0,3-36 0,0 0 0,0 0 0,0-1 0,0 1 0,0 0 0,0 0 0,0-1 0,0 1 0,0 0 0,0-1 0,1 1 0,-1 0 0,0 0 0,0-1 0,1 1 0,-1 0 0,0-1 0,1 1 0,-1-1 0,1 1 0,-1-1 0,1 1 0,-1 0 0,1-1 0,-1 0 0,1 1 0,-1-1 0,1 1 0,0-1 0,-1 0 0,1 1 0,0-1 0,-1 0 0,2 1 0,2-1-98,0-1 1,0 1-1,0-1 1,0 1-1,0-1 1,0 0-1,0-1 1,0 1-1,0-1 1,-1 1-1,1-1 0,-1 0 1,1 0-1,-1-1 1,0 1-1,0-1 1,0 0-1,0 0 1,0 0-1,0 0 0,2-5 1,20-24-8839</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7.611"/>
    </inkml:context>
    <inkml:brush xml:id="br0">
      <inkml:brushProperty name="width" value="0.025" units="cm"/>
      <inkml:brushProperty name="height" value="0.025" units="cm"/>
    </inkml:brush>
  </inkml:definitions>
  <inkml:trace contextRef="#ctx0" brushRef="#br0">11 51 18289,'-2'10'1025,"-3"28"147,2-1 1,2 1-1,5 54 0,23 125 2579,-1-6-831,-22-138-2399,-4-40-128,2 0 0,1-1 0,14 57 0,-17-167-393,-5 48 0,-3-15 0,2 0 0,1-1 0,4-84 0,3 120 0,0 0 0,0 1 0,1-1 0,0 0 0,1 1 0,0 0 0,1 0 0,0 0 0,10-14 0,8-7 0,34-35 0,-5 6 0,-32 34 0,-1-1 0,-1 0 0,16-34 0,-30 52 0,0-1 0,0 0 0,0 0 0,-1-1 0,-1 1 0,1-1 0,-1 0 0,-1 1 0,0-1 0,-1 0 0,0 0 0,0 0 0,-1 0 0,-2-14 0,2 23 0,1 0 0,0 0 0,-1 0 0,1-1 0,-1 1 0,1 0 0,-1 0 0,0 0 0,1 0 0,-1 0 0,0 0 0,0 0 0,0 0 0,0 0 0,0 0 0,0 0 0,0 1 0,0-1 0,0 0 0,0 1 0,0-1 0,0 0 0,0 1 0,-1 0 0,1-1 0,0 1 0,0 0 0,-1 0 0,1-1 0,0 1 0,-1 0 0,1 0 0,0 0 0,0 1 0,-1-1 0,1 0 0,0 0 0,0 1 0,-1-1 0,1 1 0,0-1 0,0 1 0,0-1 0,0 1 0,-3 1 0,-2 2 0,0 0 0,-1 0 0,1 1 0,1-1 0,-1 1 0,-7 10 0,-7 8 0,2 2 0,1 0 0,1 1 0,0 1 0,3 0 0,-13 34 0,25-60 0,1 0 0,-1 0 0,1 0 0,-1-1 0,1 1 0,0 0 0,0 0 0,-1 0 0,1 0 0,0 0 0,0 0 0,0 0 0,0 0 0,0-1 0,0 1 0,0 0 0,0 0 0,1 0 0,-1 0 0,0 0 0,0 0 0,1 0 0,-1-1 0,1 1 0,-1 0 0,1 0 0,-1 0 0,1-1 0,-1 1 0,1 0 0,0-1 0,-1 1 0,1 0 0,0-1 0,-1 1 0,2 0 0,34 0 0,-18-2 0,34-2 0,-36 1 0,-1 1 0,0 0 0,1 1 0,19 3 0,-31-3 0,-1 1 0,1 0 0,0 0 0,-1 0 0,1 0 0,-1 1 0,0-1 0,1 1 0,-1 0 0,0 0 0,0 0 0,0 1 0,0-1 0,0 1 0,-1-1 0,1 1 0,-1 0 0,0 0 0,0 0 0,0 0 0,0 1 0,2 4 0,1 5 0,-1 0 0,-1 0 0,0 1 0,0-1 0,0 17 0,-2-24 0,-1 1 0,0 0 0,0-1 0,-1 1 0,0 0 0,0-1 0,0 1 0,-1 0 0,0-1 0,0 0 0,0 1 0,-5 6 0,5-17-4388,4-9-3460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9.417"/>
    </inkml:context>
    <inkml:brush xml:id="br0">
      <inkml:brushProperty name="width" value="0.025" units="cm"/>
      <inkml:brushProperty name="height" value="0.025" units="cm"/>
    </inkml:brush>
  </inkml:definitions>
  <inkml:trace contextRef="#ctx0" brushRef="#br0">27 18 15727,'3'-18'9857,"1"44"-8146,-5 31-477,-14 104 1,-2 31-971,17-190-233,0 1 0,0-1 0,0 1-1,0 0 1,1-1 0,-1 1 0,1-1-1,-1 1 1,1-1 0,0 1 0,0-1 0,0 0-1,0 1 1,1-1 0,-1 0 0,2 2-1,-1-3 25,-1 0 0,0 0 0,1 0 0,0-1 0,-1 1 0,1-1 0,-1 1 0,1-1 0,0 1 0,-1-1 0,1 0 0,0 0 0,-1 0 0,1 0 0,0 0 0,0 0 0,-1 0 0,1-1 0,0 1 0,-1-1 0,1 1 0,-1-1 0,1 0 0,-1 1 0,1-1 0,1-1 0,7-4 19,0 0 1,0-1-1,0 0 1,-1 0-1,0-1 1,10-11-1,48-61 124,-45 53-186,-2 2-12,54-70 0,-65 82 0,-1 1 0,0-1 0,-1-1 0,-1 0 0,8-24 0,-11 12-4927,-8 22 665,-7 11 489,1 1-2803</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0.976"/>
    </inkml:context>
    <inkml:brush xml:id="br0">
      <inkml:brushProperty name="width" value="0.025" units="cm"/>
      <inkml:brushProperty name="height" value="0.025" units="cm"/>
    </inkml:brush>
  </inkml:definitions>
  <inkml:trace contextRef="#ctx0" brushRef="#br0">1 94 9257,'7'-26'5867,"-5"14"-2827,2 1 0,-1-1 0,11-20 0,-6 63-1908,4 241 1090,-1-1-93,-3-231-2129,-7-38 0,-1 0 0,1 0 0,0 0 0,0 0 0,0-1 0,0 1 0,0 0 0,0 0 0,0-1 0,0 1 0,1-1 0,-1 1 0,1-1 0,-1 0 0,1 1 0,0-1 0,2 1 0,-10-30-3673,-36-27-8578,13 20-428</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1.305"/>
    </inkml:context>
    <inkml:brush xml:id="br0">
      <inkml:brushProperty name="width" value="0.025" units="cm"/>
      <inkml:brushProperty name="height" value="0.025" units="cm"/>
    </inkml:brush>
  </inkml:definitions>
  <inkml:trace contextRef="#ctx0" brushRef="#br0">3 150 13389,'0'0'16752,"-2"-50"-15599,22 36 224,9-1-1281,7-1-96,2 2 0,5 3 0,-2 1 0,-2 5 0,-4 4 0,-6 1-384,-5 0-3428,-11-5-3683,-1-3-4805</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1.913"/>
    </inkml:context>
    <inkml:brush xml:id="br0">
      <inkml:brushProperty name="width" value="0.025" units="cm"/>
      <inkml:brushProperty name="height" value="0.025" units="cm"/>
    </inkml:brush>
  </inkml:definitions>
  <inkml:trace contextRef="#ctx0" brushRef="#br0">3 89 22325,'0'0'9401,"5"-5"-8547,-2 2-843,0-1 0,-1 1 0,0-1 0,0 0 0,0 1 0,0-1 0,0 0 0,-1 0 0,1 0 0,-1-1 0,0 1 0,0 0 0,-1 0 0,0-1 0,1 1 0,-2-7 0,1 11-11,1-1 0,-1 1 0,0 0 0,0 0 0,0-1 0,0 1 0,0 0 0,0-1 0,0 1 0,0 0 0,0-1 0,0 1 0,0 0 0,0 0 0,0-1 0,0 1 0,-1 0 0,1-1 0,0 1 0,0 0 0,0 0 0,0-1 0,0 1 0,-1 0 0,1 0 0,0-1 0,0 1 0,0 0 0,-1 0 0,1 0 0,0-1 0,0 1 0,-1 0 0,1 0 0,0 0 0,0 0 0,-1 0 0,1-1 0,0 1 0,-1 0 0,1 0 0,0 0 0,-1 0 0,1 0 0,0 0 0,0 0 0,-1 0 0,1 0 0,0 0 0,-1 0 0,1 0 0,0 1 0,-1-1 0,1 0 0,0 0 0,0 0 0,-1 0 0,1 1 0,-12 14 0,9-7-398,1 0 0,1 0 0,-1 0 0,2 1 0,-1-1-1,1 9 1,0-16 244,0 1-1,0-1 1,0 1-1,0-1 1,0 1-1,0-1 1,1 1-1,-1-1 0,0 1 1,1-1-1,-1 1 1,1-1-1,0 0 1,-1 1-1,1-1 1,0 0-1,0 0 1,0 0-1,0 1 0,0-1 1,0 0-1,0 0 1,0 0-1,0-1 1,1 1-1,-1 0 1,0 0-1,1-1 1,-1 1-1,0 0 0,1-1 1,-1 0-1,1 1 1,-1-1-1,0 0 1,1 1-1,-1-1 1,1 0-1,2-1 1,19-2-7854</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3.170"/>
    </inkml:context>
    <inkml:brush xml:id="br0">
      <inkml:brushProperty name="width" value="0.025" units="cm"/>
      <inkml:brushProperty name="height" value="0.025" units="cm"/>
    </inkml:brush>
  </inkml:definitions>
  <inkml:trace contextRef="#ctx0" brushRef="#br0">3 241 18546,'0'0'1921,"-1"11"-180,1-6-1612,-1-1 87,1 1 0,-1-1 0,1 1 0,1-1 0,-1 1 0,0-1 0,1 1-1,1 3 1,-1-6-103,0 0-1,0 0 1,0 0-1,0 0 1,1-1-1,-1 1 1,0 0-1,1-1 1,-1 1-1,1-1 0,-1 0 1,1 0-1,0 1 1,0-1-1,-1 0 1,1 0-1,0 0 1,0-1-1,0 1 1,0 0-1,0-1 1,0 1-1,0-1 0,0 0 1,4 0-1,4 0 40,-1 0-1,1-1 0,-1-1 0,1 1 0,-1-2 0,0 1 0,0-1 0,0-1 1,0 1-1,0-1 0,-1-1 0,0 0 0,0 0 0,0-1 0,-1 0 0,1 0 1,-1 0-1,-1-1 0,1 0 0,5-9 0,-4 6 8,0 0 1,-1-1-1,1 0 0,-2-1 0,0 1 1,0-1-1,-1-1 0,-1 1 0,0 0 1,-1-1-1,0 0 0,-1 0 0,0 0 1,0-14-1,-2 26-159,0-1 0,0 0 0,0 0 0,0 0 0,-1 0 0,1 0 0,-1 0 0,1 0 0,-1 0 0,1 1 0,-1-1 0,0 0 0,0 0 0,0 1 0,0-1 0,0 0 0,-1 1 0,1-1 0,0 1 0,-1 0 0,1-1 0,0 1 0,-3-2 0,1 3 0,0-1 0,1 0 0,-1 1 0,1-1 0,-1 1 0,0 0 0,1 0 0,-1 0 0,0 0 0,1 0 0,-1 1 0,0-1 0,1 1 0,-6 1 0,-1 2 0,-1 0 0,1 0 0,0 1 0,0 1 0,1-1 0,-1 1 0,-13 13 0,10-6 0,1 1 0,0 0 0,1 1 0,1 0 0,-14 28 0,19-33 0,0 0 0,0 0 0,1 0 0,1 0 0,-1 1 0,2-1 0,-1 1 0,2 0 0,-1-1 0,2 19 0,0-26 0,0 0 0,0 0 0,0-1 0,0 1 0,0 0 0,1-1 0,-1 1 0,1-1 0,-1 1 0,1-1 0,0 0 0,0 0 0,0 0 0,0 0 0,0 0 0,1 0 0,-1 0 0,1-1 0,-1 1 0,1-1 0,-1 0 0,1 0 0,0 0 0,0 0 0,0 0 0,-1 0 0,1-1 0,0 0 0,0 1 0,0-1 0,5-1 0,3 2 0,0-2 0,0 0 0,0 0 0,0-1 0,0 0 0,0-1 0,13-5 0,47-29 0,-58 29 0,0 0 0,1 1 0,0 0 0,1 1 0,-1 1 0,1 0 0,23-4 0,-36 9 0,0 0 0,0 0 0,0 0 0,0 0 0,0 0 0,1 0 0,-1 1 0,0-1 0,0 1 0,0-1 0,0 1 0,0 0 0,0 0 0,0 0 0,-1 0 0,1 0 0,0 0 0,0 0 0,-1 1 0,1-1 0,-1 1 0,2 2 0,0-1 0,-1 1 0,1 1 0,-1-1 0,0 0 0,0 0 0,-1 1 0,0-1 0,1 1 0,-1 4 0,3 39 0,-6-32 0,-7-224 0,4 111 0,8 98-441,0 1-1,0 0 1,0-1-1,0 1 1,-1 0-1,1 1 1,0-1-1,-1 0 1,0 1-1,4 3 1,7 6-2983,9 3-4242,3-4-3550</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3.791"/>
    </inkml:context>
    <inkml:brush xml:id="br0">
      <inkml:brushProperty name="width" value="0.025" units="cm"/>
      <inkml:brushProperty name="height" value="0.025" units="cm"/>
    </inkml:brush>
  </inkml:definitions>
  <inkml:trace contextRef="#ctx0" brushRef="#br0">52 244 20179,'0'0'8648,"-7"11"-8440,0 1-173,1 0 0,0 1 0,1 0-1,0 0 1,1 0 0,1 0-1,0 1 1,1-1 0,-1 25-1,4-28-35,2 0 0,-1 0 0,1 0-1,1 0 1,0-1 0,0 1-1,1-1 1,0 0 0,0 0 0,1-1-1,10 12 1,14 24-341,-15-19-258,-1 1 1,-2 1-1,0 0 1,10 36-1,-18-46 727,-1 0 0,0 1 0,-1-1-1,-1 1 1,-1 18 0,0-32 104,-1 1-1,0 0 1,-1-1 0,1 0-1,-1 1 1,0-1 0,0 0 0,0 0-1,-1 0 1,1 0 0,-1 0-1,0 0 1,-6 5 0,8-8-172,0 0 1,0 0 0,0 0 0,0 0 0,0 0-1,0 0 1,-1 0 0,1 0 0,0 0-1,-1-1 1,1 1 0,0-1 0,-1 1-1,1-1 1,-1 1 0,1-1 0,-1 0 0,1 0-1,-1 0 1,1 0 0,-1 0 0,1 0-1,-1 0 1,1 0 0,-1-1 0,1 1-1,-1 0 1,1-1 0,-1 1 0,1-1-1,0 0 1,-1 0 0,1 1 0,0-1 0,0 0-1,-1 0 1,1 0 0,0 0 0,0 0-1,0 0 1,0-1 0,0 1 0,1 0-1,-1 0 1,-1-3 0,-3-6-60,0-1 0,1 0 0,0 0 0,1-1 0,0 1 0,1-1 0,0 0 0,1 1 0,0-15 0,0-8 0,8-67 0,-3 74 0,2 1 0,1 0 0,0 1 0,19-40 0,56-92 0,-55 109 0,-2 0 0,35-95 0,-57 134 0,-1-1 0,1 1 0,-2-1 0,1 0 0,-1 0 0,-1-16 0,0 26 0,0-1 0,0 1 0,0-1 0,0 1 0,0-1 0,0 1 0,0-1 0,0 1 0,-1-1 0,1 1 0,0-1 0,0 1 0,0-1 0,-1 1 0,1 0 0,0-1 0,0 1 0,-1-1 0,1 1 0,0 0 0,-1-1 0,1 1 0,-1 0 0,1-1 0,0 1 0,-1 0 0,1-1 0,-1 1 0,1 0 0,-1 0 0,1 0 0,-1-1 0,-17 8 0,-11 20 0,18-8 0,1 1 0,2 0 0,0 1 0,1-1 0,0 2 0,2-1 0,1 0 0,1 1 0,0 0 0,2 0 0,2 40 0,-1-57 0,1 1 0,0-1 0,0 0 0,0 0 0,0 0 0,1 0 0,0 0 0,0 0 0,0 0 0,1-1 0,0 1 0,-1-1 0,2 0 0,-1 1 0,0-2 0,1 1 0,4 4 0,26 35 0,-28-25-5364,-6-17 5207,0-1 0,0 0 1,0 0-1,0 1 0,-1-1 0,1 0 0,0 1 0,0-1 0,0 0 0,0 0 0,0 1 1,0-1-1,-1 0 0,1 0 0,0 1 0,0-1 0,0 0 0,-1 0 0,1 1 0,0-1 1,0 0-1,-1 0 0,1 0 0,0 0 0,-1 1 0,1-1 0,0 0 0,0 0 0,-1 0 1,1 0-1,0 0 0,-1 0 0,1 0 0,0 0 0,-1 0 0,1 0 0,0 0 0,-1 0 0,1 0 1,0 0-1,0 0 0,-1 0 0,1 0 0,0-1 0,-1 1 0,1 0 0,0 0 0,0 0 1,-1 0-1,1-1 0,-1 1 0,-9-7-6020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4.428"/>
    </inkml:context>
    <inkml:brush xml:id="br0">
      <inkml:brushProperty name="width" value="0.025" units="cm"/>
      <inkml:brushProperty name="height" value="0.025" units="cm"/>
    </inkml:brush>
  </inkml:definitions>
  <inkml:trace contextRef="#ctx0" brushRef="#br0">37 0 17264,'0'0'10971,"-1"11"-9952,-8 61-120,-15 176 1715,24-246-2613,0-1-1,0 0 1,0 1-1,0-1 1,0 0-1,1 0 1,-1 1-1,0-1 1,1 0-1,-1 0 1,0 0-1,1 1 1,-1-1-1,1 0 1,0 0-1,-1 0 1,1 0-1,0 0 1,0 0 0,0 0-1,0 0 1,0-1-1,0 1 1,0 0-1,0 0 1,0-1-1,0 1 1,0-1-1,0 1 1,0-1-1,1 1 1,-1-1-1,0 1 1,0-1-1,0 0 1,1 0 0,-1 0-1,0 0 1,0 0-1,1 0 1,-1 0-1,0 0 1,0-1-1,3 1 1,8-3-10,0 0 0,0-1 0,22-9 0,-8 3-86,-24 9 70,0 0 0,0 0 1,0 0-1,0 1 0,0-1 0,0 1 0,0 0 0,0-1 0,0 1 0,0 0 0,0 0 1,1 0-1,-1 1 0,0-1 0,0 0 0,0 1 0,0 0 0,0-1 0,0 1 0,0 0 0,-1 0 1,1 0-1,0 0 0,0 0 0,-1 0 0,1 1 0,0-1 0,-1 0 0,1 1 0,-1-1 1,0 1-1,0 0 0,1 0 0,-1-1 0,1 4 0,1 5 117,-1-1 1,0 1-1,-1-1 1,0 1-1,0 0 1,-1 14-1,0-23-72,-1 6-10,0 1-1,0 0 1,0 0 0,-1-1 0,0 1 0,0-1 0,-1 0 0,0 0 0,0 1 0,-1-2-1,0 1 1,0 0 0,-1-1 0,0 0 0,0 0 0,0 0 0,0-1 0,-1 0 0,0 0 0,0 0-1,-1-1 1,1 1 0,-1-2 0,0 1 0,0-1 0,0 0 0,-1 0 0,1-1 0,-1 0-1,1-1 1,-1 1 0,0-1 0,-11 0 0,17-1-36,1 0 0,0 0 0,0 0 0,-1-1 1,1 1-1,0 0 0,0 0 0,0-1 0,-1 1 0,1 0 0,0-1 0,0 1 1,0-1-1,0 0 0,0 1 0,0-1 0,0 0 0,0 0 0,0 0 0,0 0 0,0 0 1,0 1-1,1-1 0,-1-1 0,-1 0 0,1-1-139,0 0 1,0 0-1,1 0 0,-1 0 0,1 0 1,-1 0-1,1 0 0,0 0 0,0-1 1,1-3-1,1-5-995,1 0 0,0 0 0,1 0 0,7-17 0,15-23-6090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508"/>
    </inkml:context>
    <inkml:brush xml:id="br0">
      <inkml:brushProperty name="width" value="0.025" units="cm"/>
      <inkml:brushProperty name="height" value="0.025" units="cm"/>
    </inkml:brush>
  </inkml:definitions>
  <inkml:trace contextRef="#ctx0" brushRef="#br0">1 806 13261,'0'0'8584,"87"-77"-6823,-31 17-95,15-14-993,5-9-449,9-5 32,2-3-256,-6 1-961,-10 5-2530,-9 3-2563,-10 7-3491</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4.769"/>
    </inkml:context>
    <inkml:brush xml:id="br0">
      <inkml:brushProperty name="width" value="0.025" units="cm"/>
      <inkml:brushProperty name="height" value="0.025" units="cm"/>
    </inkml:brush>
  </inkml:definitions>
  <inkml:trace contextRef="#ctx0" brushRef="#br0">142 0 22357,'0'0'3123,"-2"13"-843,-22 117-749,-7 56 796,27-155-2097,2-1 0,1 1-1,2 0 1,5 33 0,9-19-1164,-15-44 887,0 1 0,1-1 0,-1 0 0,0 0 0,1 0 0,-1 0 1,1 0-1,-1 0 0,1 0 0,0 0 0,-1 0 0,1 0 0,0 0 0,0-1 0,0 1 1,0 0-1,0 0 0,0-1 0,0 1 0,0-1 0,0 1 0,0-1 0,0 1 0,0-1 1,0 1-1,0-1 0,0 0 0,0 0 0,1 0 0,-1 1 0,0-1 0,0 0 0,0 0 0,0-1 1,0 1-1,3-1 0,-3 0-312,0 0 0,0-1 1,0 1-1,0-1 0,0 1 1,0-1-1,-1 1 0,1-1 1,-1 0-1,1 1 1,-1-1-1,1 0 0,-1 0 1,0 1-1,0-1 0,0 0 1,0-3-1,-1-39-4863,0 33 3415,0 1 250,0 0 0,0 0 0,-1 0 0,-6-17-1,-21-31 1270,-10 5 6196,-5 4 4894,28 31-5793,61 14-2788,-6 5-3130,17-1-3372,0-5-3614,-13-7-9385</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5.608"/>
    </inkml:context>
    <inkml:brush xml:id="br0">
      <inkml:brushProperty name="width" value="0.025" units="cm"/>
      <inkml:brushProperty name="height" value="0.025" units="cm"/>
    </inkml:brush>
  </inkml:definitions>
  <inkml:trace contextRef="#ctx0" brushRef="#br0">169 85 8552,'0'0'16805,"-8"-8"-14066,-26-22-977,32 29-1715,1 0-1,-1 0 1,0 0 0,1 0 0,-1 0 0,0 0 0,0 1 0,0-1 0,0 1 0,0-1 0,0 1 0,0 0 0,0 0-1,0 0 1,0 0 0,0 0 0,0 0 0,1 0 0,-1 1 0,0-1 0,0 1 0,0-1 0,0 1 0,0 0 0,1 0 0,-1 0-1,0 0 1,0 0 0,1 0 0,-1 0 0,-1 3 0,-5 3 147,1 0 0,0 0-1,1 1 1,-8 11 0,10-13-171,2-3-26,-1 0 0,1 1 1,0-1-1,0 1 0,0-1 1,0 1-1,0 0 0,1 0 1,-1 5-1,25-8-392,-2-7 302,-7 2-25,1 1 0,0 0 0,-1 1 0,1 0 0,25 2 0,-35 0 95,-1 1 0,0 0 0,1 0 0,-1 0 0,0 1 0,1-1 0,-1 1 1,0 0-1,0 0 0,-1 1 0,1-1 0,0 1 0,-1 0 0,1 0 0,-1 0 0,0 0 1,0 1-1,0-1 0,-1 1 0,1 0 0,-1 0 0,0 0 0,3 7 0,-3-7 70,0 0 0,-1 1 0,1-1 0,-1 1 0,0 0 0,-1-1-1,1 1 1,-1 0 0,0 0 0,0-1 0,0 1 0,-1 0 0,1-1 0,-1 1 0,-1 0-1,1-1 1,0 1 0,-1-1 0,0 1 0,0-1 0,-1 0 0,-4 8 0,2-6 32,0-1 0,0 1 1,0-1-1,-1 0 0,0 0 0,0-1 1,0 1-1,0-1 0,0-1 1,-1 1-1,0-1 0,0 0 1,-14 3-1,21-6-79,-1 0 0,1 0 0,0 0 0,-1 0 0,1-1 0,0 1 0,0 0 0,-1 0 0,1 0 0,0 0 0,0-1 0,-1 1 0,1 0 0,0 0 0,0-1 0,-1 1 0,1 0 0,0-1 0,0 1 0,0 0 0,0 0 0,0-1 0,-1 1 0,1 0 0,0-1 0,0 1 0,0 0 0,0-1 0,0 1 0,0 0 0,0-1 0,0 1 0,0 0 0,0-1 0,0 1 0,0 0 0,1-1 0,-1 1 0,0 0 0,0-1 0,0 1 0,0 0 0,0 0 0,1-1 0,-1 1 0,0 0 0,0 0 0,0-1 0,1 1 0,-1 0 0,1-1 0,8-11-46,1-1 0,0 1-1,1 0 1,18-14 0,8-9-219,9-17-128,49-70 1,-95 122 399,0 0 1,0 0 0,0 0-1,0 0 1,0 0 0,0 0-1,0 0 1,1-1 0,-1 1-1,0 0 1,0 0 0,0 0-1,0 0 1,0 0 0,0 0-1,0 0 1,1 0 0,-1 0-1,0 0 1,0 0 0,0 0-1,0 0 1,0 0 0,1 0-1,-1 0 1,0 0 0,0 0-1,0 0 1,0 0 0,0 0-1,0 0 1,0 0-1,1 0 1,-1 0 0,0 1-1,0-1 1,0 0 0,0 0-1,0 0 1,0 0 0,0 0-1,0 0 1,1 0 0,-1 0-1,0 0 1,0 1 0,0-1-1,0 0 1,0 0 0,0 0-1,0 0 1,0 0 0,0 0-1,0 1 1,0-1 0,0 0-1,0 0 1,0 0 0,0 0-1,0 0 1,0 0 0,0 1-1,0-1 1,0 0 0,0 0-1,0 0 1,0 0 0,2 20 123,0 26 124,-5 42-28,2 53-80,1-141-147,0 1 0,0-1 0,0 1 0,0-1 0,0 0 0,0 1 0,0-1 0,0 1 0,0-1 0,0 1 0,0-1 0,1 1 0,-1-1 0,0 0 0,0 1 0,0-1 0,1 1 0,-1-1 0,0 0 0,0 1 0,1-1 0,-1 1 0,0-1 0,1 0 0,-1 0 0,1 1 0,-1-1 0,0 0 0,1 0 0,-1 1 0,1-1 0,-1 0 0,0 0 0,1 0 0,-1 0 0,1 0 0,-1 1 0,1-1 0,-1 0 0,1 0 0,-1 0 0,1 0 0,-1 0 0,0-1 0,1 1 0,-1 0 0,1 0 0,-1 0 0,1 0 0,-1 0 0,1-1 0,-1 1 0,0 0 0,1 0 0,-1-1 0,0 1 0,1 0 0,-1-1 0,0 1 0,1 0 0,-1-1 0,1 0 0,21-22 0,-2-31-1624,-16 36-615,-1 0-1,2-36 0,-5 12-4257,-8-65-1,-2 45-4611</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5.937"/>
    </inkml:context>
    <inkml:brush xml:id="br0">
      <inkml:brushProperty name="width" value="0.025" units="cm"/>
      <inkml:brushProperty name="height" value="0.025" units="cm"/>
    </inkml:brush>
  </inkml:definitions>
  <inkml:trace contextRef="#ctx0" brushRef="#br0">1 0 10570,'0'0'8936,"8"56"-8839,8-38-418,2 1-1793,4-2-2722,4-3-3684</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6.293"/>
    </inkml:context>
    <inkml:brush xml:id="br0">
      <inkml:brushProperty name="width" value="0.025" units="cm"/>
      <inkml:brushProperty name="height" value="0.025" units="cm"/>
    </inkml:brush>
  </inkml:definitions>
  <inkml:trace contextRef="#ctx0" brushRef="#br0">50 332 17873,'0'0'6486,"0"9"-5344,-3 16-244,-2 1-1,-11 40 0,-8 40 874,24-105-1762,0 0 1,-1-1-1,1 1 0,0 0 0,0 0 0,0 0 0,0-1 0,0 1 0,0 0 0,0 0 0,0 0 0,0-1 0,1 1 0,-1 0 1,0 0-1,0-1 0,1 1 0,-1 0 0,0 0 0,1-1 0,-1 1 0,1-1 0,0 2 0,14-5 190,15-22 292,-7 0-369,-2 0 0,-1-2 0,0 0 0,-3-1 0,0 0 0,19-46 1,-27 50-107,0-1-1,-1-1 1,-1 1 0,-2-1 0,-1 0 0,0-1 0,-2 1 0,-2-42 0,0 66-17,0-1 0,0 1 0,-1 0 0,1 0 0,0-1 0,-1 1 0,0 0 0,1 0 0,-1 0 0,0 0 0,0 0 0,0 0 1,0 0-1,-1 0 0,1 0 0,0 1 0,-1-1 0,1 0 0,-1 1 0,0-1 0,-2-1 0,2 3-11,1-1-1,-1 1 1,0-1 0,0 1-1,0 0 1,0 0 0,0 0 0,1 0-1,-1 0 1,0 0 0,0 0 0,0 1-1,0-1 1,1 1 0,-1-1 0,0 1-1,0 0 1,1 0 0,-1 0 0,0 0-1,1 0 1,-1 0 0,1 0 0,0 0-1,-1 1 1,-1 1 0,-20 20 40,1 1 0,1 1 0,2 1 1,0 1-1,1 1 0,-22 49 0,39-76-24,1 0-1,-1 0 0,1 0 0,-1 0 0,1 0 1,0 0-1,-1 0 0,1 0 0,0 0 0,0 0 1,0 0-1,0 0 0,0 0 0,0 0 0,0 0 1,0 0-1,0 0 0,0 0 0,0 0 0,1 0 1,-1 1-1,0-1 0,1 0 0,-1-1 0,1 1 1,-1 0-1,1 0 0,0 0 0,-1 0 0,1 0 1,0 0-1,0-1 0,-1 1 0,1 0 1,0-1-1,0 1 0,0-1 0,0 1 0,0-1 1,0 1-1,0-1 0,0 1 0,0-1 0,0 0 1,0 0-1,0 1 0,0-1 0,0 0 0,0 0 1,0 0-1,1 0 0,1-1 0,10 1 35,1 0 0,-1-2 0,21-3 0,-18 2-82,-2 1-163,8-2-50,0 1 1,1 1 0,-1 1-1,42 3 1,-60-2 252,0 1-1,0-1 1,0 1 0,0 0-1,0 1 1,0-1-1,0 0 1,0 1 0,0 0-1,-1 0 1,1 0 0,-1 1-1,1-1 1,-1 1-1,0 0 1,0-1 0,0 1-1,0 1 1,-1-1-1,1 0 1,-1 1 0,0-1-1,0 1 1,0 0 0,-1 0-1,1 0 1,-1 0-1,0 0 1,0 0 0,0 0-1,0 0 1,-1 7-1,-1 48 530,0-43-702,1-1 1,0 1-1,4 29 1,-3-44-69,0 1 0,0-1 0,0 0 0,0 0 0,0 0 0,0 0 0,0 0 0,0 0 0,0 0 0,1 0 0,-1 0 0,0-1 0,1 1 1,-1 0-1,0-1 0,1 1 0,-1-1 0,1 1 0,-1-1 0,1 0 0,-1 0 0,1 0 0,-1 0 0,1 0 0,-1 0 0,1 0 0,-1 0 0,1 0 0,-1-1 0,1 1 0,-1-1 0,0 1 0,1-1 0,1 0 0,22-14-6465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6.883"/>
    </inkml:context>
    <inkml:brush xml:id="br0">
      <inkml:brushProperty name="width" value="0.025" units="cm"/>
      <inkml:brushProperty name="height" value="0.025" units="cm"/>
    </inkml:brush>
  </inkml:definitions>
  <inkml:trace contextRef="#ctx0" brushRef="#br0">59 165 17681,'0'0'12497,"9"1"-10965,-4-1-1498,1 0 0,-1 0 0,0 0 0,1 0 0,-1-1 1,1 0-1,-1 0 0,0-1 0,0 1 0,0-1 0,0 0 0,0-1 0,0 1 0,0-1 0,-1 0 1,1 0-1,-1-1 0,0 1 0,0-1 0,0 0 0,0 0 0,-1 0 0,0 0 0,1-1 0,-2 1 1,1-1-1,0 0 0,-1 0 0,0 0 0,3-9 0,-5 11-34,1 1 0,-1-1 0,1 1 0,-1-1 0,0 0 0,0 1 0,0-1 0,0 1 0,0-1 0,0 0 0,-1 1 0,1-1 0,-1 1 0,0-1 0,0 1 0,0 0 0,0-1 0,0 1 0,-1 0 0,1-1 0,0 1 0,-1 0 0,-2-2 0,2 3 0,-1-1 0,1 1 0,-1 0 0,1 0 0,-1 0 0,0 0 0,1 0 0,-1 0 0,0 1 0,0-1 0,0 1 0,0 0 0,1 0 0,-1 0 0,0 0 0,0 1 0,0-1 0,0 1 0,1 0 0,-1-1 0,-4 3 0,0 0 0,0 1 0,1-1 0,-1 2 0,0-1 0,1 1 0,0 0 0,0 0 0,1 0 0,-1 1 0,1 0 0,0 0 0,1 0 0,0 1 0,-4 7 0,3-5 0,0 0 0,1 0 0,0 0 0,0 1 0,1 0 0,1-1 0,0 1 0,0 0 0,1 0 0,-1 15 0,3-22 0,-1-1 0,0 0 0,1 0 0,0 0 0,-1 1 0,1-1 0,0 0 0,0 0 0,0 0 0,0 0 0,1-1 0,-1 1 0,0 0 0,1 0 0,-1-1 0,1 1 0,0-1 0,-1 1 0,1-1 0,0 0 0,0 0 0,0 1 0,0-2 0,0 1 0,0 0 0,0 0 0,0 0 0,1-1 0,-1 0 0,0 1 0,0-1 0,1 0 0,-1 0 0,4 0 0,2 0 0,-1 0 0,1-1 0,0 0 0,-1 0 0,1-1 0,-1 0 0,1 0 0,-1 0 0,8-5 0,6-7 0,0 0 0,-1-1 0,-1-2 0,0 0 0,16-20 0,9-7 0,-44 44 0,0 0 0,1 0 0,-1 0 0,0 0 0,0 0 0,0-1 0,0 1 0,1 0 0,-1 0 0,0 0 0,0 0 0,0 0 0,0 0 0,1 0 0,-1 0 0,0 0 0,0 0 0,0 0 0,1 0 0,-1 0 0,0 0 0,0 0 0,0 0 0,1 0 0,-1 0 0,0 0 0,0 0 0,0 0 0,0 0 0,1 0 0,-1 1 0,0-1 0,0 0 0,0 0 0,0 0 0,0 0 0,1 0 0,-1 0 0,0 1 0,0-1 0,0 0 0,0 0 0,0 0 0,0 0 0,0 1 0,1-1 0,-1 0 0,0 0 0,0 0 0,0 1 0,0-1 0,0 0 0,0 0 0,0 0 0,0 1 0,0-1 0,0 0 0,0 0 0,0 0 0,-1 1 0,3 24 0,-5 26 0,3-48 0,-1 2 0,0 0 0,1-1 0,-1 1 0,1 0 0,0-1 0,1 1 0,1 8 0,-2-12 0,1 0 0,0 0 0,-1 0 0,1 0 0,0 0 0,0-1 0,0 1 0,-1 0 0,1 0 0,0 0 0,0-1 0,0 1 0,1-1 0,-1 1 0,0-1 0,0 1 0,0-1 0,0 1 0,0-1 0,1 0 0,-1 0 0,0 0 0,0 1 0,1-1 0,-1 0 0,0-1 0,0 1 0,0 0 0,1 0 0,-1 0 0,0-1 0,2 0 0,10-2 0,-1-2 0,0 1 0,0-1 0,0-1 0,0 0 0,-1-1 0,13-10 0,14-7 0,-13 9 0,-16 9 0,0 0 0,0 1 0,1 0 0,0 1 0,0 0 0,0 0 0,14-3 0,-23 7 0,-1 1 0,1-1 0,0 0 0,-1 0 0,1 1 0,-1-1 0,1 0 0,-1 1 0,1-1 0,-1 1 0,1-1 0,-1 1 0,1-1 0,-1 1 0,1-1 0,-1 1 0,0-1 0,1 1 0,-1-1 0,0 1 0,0 0 0,1-1 0,-1 1 0,0 0 0,0-1 0,0 1 0,0 0 0,0-1 0,0 1 0,0 0 0,0-1 0,0 1 0,0-1 0,0 1 0,0 0 0,0-1 0,-1 1 0,1 0 0,0-1 0,-1 1 0,1-1 0,-1 2 0,-8 30 0,5-23 0,1-1 0,0-1 0,0 1 0,1-1 0,0 1 0,0 0 0,1 0 0,-1 15 0,3-23 0,-1 1 0,1-1 0,-1 1 0,1-1 0,-1 1 0,1-1 0,-1 1 0,1-1 0,-1 0 0,1 1 0,-1-1 0,1 0 0,0 1 0,-1-1 0,1 0 0,0 0 0,-1 1 0,1-1 0,0 0 0,-1 0 0,1 0 0,0 0 0,-1 0 0,1 0 0,0 0 0,-1 0 0,1 0 0,0-1 0,-1 1 0,1 0 0,0 0 0,-1-1 0,1 1 0,0-1 0,27-7 0,3-8 0,53-33 0,-62 34 0,1 1 0,0 1 0,1 1 0,40-14 0,-63 26 0,-1-1 0,1 1 0,0-1 0,0 1 0,0 0 0,0-1 0,-1 1 0,1 0 0,0 0 0,0 0 0,0 0 0,0 0 0,0 0 0,0 0 0,0 0 0,-1 0 0,1 0 0,0 0 0,0 1 0,0-1 0,0 0 0,0 1 0,-1-1 0,1 1 0,0-1 0,0 1 0,-1-1 0,1 1 0,1 0 0,-2 1 0,0-1 0,1 0 0,-1 1 0,0-1 0,0 1 0,0-1 0,0 1 0,-1-1 0,1 0 0,0 1 0,0-1 0,-1 1 0,1-1 0,-1 0 0,-1 3 0,-31 49 0,27-46-72,3-2-484,0 0-1,-1 0 1,0-1-1,0 0 1,0 1-1,0-1 0,-1-1 1,0 1-1,1 0 1,-1-1-1,-1 0 1,1-1-1,-9 4 1,2-5-7916</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7.273"/>
    </inkml:context>
    <inkml:brush xml:id="br0">
      <inkml:brushProperty name="width" value="0.025" units="cm"/>
      <inkml:brushProperty name="height" value="0.025" units="cm"/>
    </inkml:brush>
  </inkml:definitions>
  <inkml:trace contextRef="#ctx0" brushRef="#br0">0 0 21428,'0'0'5766,"16"58"-8169,-3-34-2273,4 1-4100</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7.646"/>
    </inkml:context>
    <inkml:brush xml:id="br0">
      <inkml:brushProperty name="width" value="0.025" units="cm"/>
      <inkml:brushProperty name="height" value="0.025" units="cm"/>
    </inkml:brush>
  </inkml:definitions>
  <inkml:trace contextRef="#ctx0" brushRef="#br0">0 128 14606,'0'0'13842,"9"3"-12069,-1 0-1639,-1-1 0,1 1 0,0-2 0,0 1 0,0-1 0,-1 0 0,1-1 0,0 0 0,0 0 0,0-1 0,0 0 0,0 0 0,0-1 0,0 0 0,-1-1 0,1 1 0,-1-1 0,12-7 0,-9 3-134,-1 0 0,0-1 0,-1 1 0,9-11 0,-15 16 0,0 0 0,0 0 0,-1 0 0,1 0 0,-1-1 0,1 1 0,-1 0 0,0-1 0,0 1 0,0-1 0,0 1 0,0-1 0,-1 0 0,1 1 0,-1-1 0,1 0 0,-1 1 0,0-1 0,0 0 0,0 0 0,-1 1 0,1-1 0,-2-4 0,1 6 0,1 1 0,-1-1 0,0 0 0,0 1 0,0-1 0,0 1 0,0-1 0,0 1 0,0-1 0,0 1 0,0-1 0,0 1 0,0 0 0,0 0 0,0-1 0,0 1 0,0 0 0,0 0 0,0 0 0,0 0 0,0 0 0,-1 1 0,-26 4 0,20-2 0,1 1 0,-1 1 0,1-1 0,0 1 0,0 1 0,1-1 0,-1 1 0,1 0 0,1 1 0,-1-1 0,1 1 0,-7 11 0,6-7 0,0-1 0,0 1 0,1 0 0,0 0 0,1 1 0,1 0 0,0-1 0,-3 18 0,6-25 0,-1-1 0,1 1 0,0 0 0,0 0 0,0 0 0,1 0 0,-1-1 0,1 1 0,0 0 0,0-1 0,0 1 0,1 0 0,-1-1 0,1 1 0,0-1 0,0 0 0,0 0 0,0 1 0,0-1 0,1-1 0,3 4 0,-1-2 0,1-1 0,-1 0 0,1 0 0,0 0 0,0-1 0,0 0 0,0 0 0,0-1 0,0 1 0,0-1 0,1-1 0,8 1 0,-2 0-267,0-1 1,1-1-1,-1 0 0,0 0 0,15-5 1,-19 4-1195,0-1 0,0-1 0,-1 0 0,15-8 1,29-24-18591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1.449"/>
    </inkml:context>
    <inkml:brush xml:id="br0">
      <inkml:brushProperty name="width" value="0.025" units="cm"/>
      <inkml:brushProperty name="height" value="0.025" units="cm"/>
    </inkml:brush>
  </inkml:definitions>
  <inkml:trace contextRef="#ctx0" brushRef="#br0">49 110 16688,'0'0'9902,"-7"10"-8957,1 2-750,0 1-1,0 0 0,2 0 1,-1 0-1,2 1 0,-1 0 1,2-1-1,0 1 0,0 26 1,1 269 2687,1-301-2825,1 0-1,0 0 1,0 1 0,5 14-1,-6-21-53,1-1 1,-1 0-1,1 1 0,-1-1 0,1 0 1,0 0-1,-1 0 0,1 1 0,0-1 1,0 0-1,0 0 0,0 0 0,0 0 0,0 0 1,0 0-1,0-1 0,0 1 0,0 0 1,1 0-1,-1-1 0,0 1 0,0-1 1,1 1-1,-1-1 0,1 0 0,-1 1 0,0-1 1,1 0-1,-1 0 0,0 0 0,1 0 1,-1 0-1,1 0 0,-1 0 0,0-1 1,1 1-1,0-1 0,11-4-3,-2-2 0,1 1 0,-1-1 0,0-1 0,0 0 0,-1 0 0,0-1 0,-1 0 0,9-11 0,-1 2 0,151-168 0,-140 150 0,-2-1 0,-2-2 0,30-62 0,-26 24 0,-26 71 0,0 0 0,-1 0 0,0-1 0,0 1 0,-1 0 0,0-1 0,0 1 0,0 0 0,-1-1 0,-2-8 0,3 14-158,-1 1 1,1-1-1,-1 0 0,1 1 1,-1-1-1,1 1 0,-1 0 1,0-1-1,1 1 0,-1-1 1,1 1-1,-1 0 0,0-1 1,1 1-1,-1 0 0,0 0 1,0 0-1,1-1 0,-1 1 1,0 0-1,0 0 0,1 0 1,-1 0-1,0 0 0,1 0 1,-1 0-1,-1 1 0,-21 5-8997,-1 9-1009</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3.698"/>
    </inkml:context>
    <inkml:brush xml:id="br0">
      <inkml:brushProperty name="width" value="0.025" units="cm"/>
      <inkml:brushProperty name="height" value="0.025" units="cm"/>
    </inkml:brush>
  </inkml:definitions>
  <inkml:trace contextRef="#ctx0" brushRef="#br0">23 300 17489,'-3'13'2749,"1"-2"-2216,-3 4 488,2-1 0,0 1-1,0 0 1,1 0 0,1 0 0,1 0 0,0 0 0,3 20 0,-1-33-957,-1 1 0,0-1 0,1 1 0,0-1 0,0 1 0,0-1 0,0 0 0,0 0 0,0 0 0,0 0 0,1 0 0,-1-1 0,1 1 0,-1-1 0,1 1 0,-1-1 0,1 0 0,0 0 0,0 0 0,0-1 0,0 1 0,-1 0 0,1-1 0,0 0 0,0 0 0,0 0 0,0 0 0,4-1 0,2 1-70,0-1-1,0 0 0,-1-1 0,1 0 0,0 0 0,-1-1 0,1 0 0,9-4 0,-8 1-687,-1 0 0,1-1 1,-1 0-1,0-1 1,0 0-1,-1 0 0,0-1 1,-1 0-1,0 0 0,9-16 1,-2-2-1124,-1-1 1,15-48 0,-12 30 3118,-13 38-1720,5-14 2937,-5 21-702,-2 13-557,-2 10-359,-2-1 0,0 0 0,-12 40 0,9-44-400,2-1 0,0 1 1,1 0-1,0 0 0,2 0 0,0 1 0,2 20 0,-1-37-501,0 0 0,1 0 0,-1 1 0,1-1 0,-1 0 0,1 0 0,-1 0 0,1 0 0,-1 0 0,1 0 0,0-1 0,0 1 0,-1 0 0,1 0 0,0 0 0,0-1 0,0 1 0,0 0 0,0-1 0,0 1 0,0-1 0,0 1 0,0-1 0,0 0 0,0 1 0,1-1 0,-1 0 0,0 0 0,0 0 0,0 1 0,0-1 0,0 0 0,1-1 0,-1 1 0,0 0 0,2-1 0,1 1 0,1-1 0,-1 0 0,1 0 0,-1-1 0,1 1 0,-1-1 0,0 0 0,6-4 0,4-5 0,0 0 0,-1-2 0,0 0 0,-1 0 0,0-1 0,-1-1 0,-1 0 0,0 0 0,-1-1 0,-1 0 0,-1-1 0,0 0 0,-1 0 0,0 0 0,-2-1 0,0 1 0,-1-1 0,1-19 0,-28 69 0,22-27 0,-54 114 0,50-106 0,2 0 0,0 1 0,0 0 0,2-1 0,0 1 0,0 0 0,1 18 0,1-29 0,1-1 0,0 1 0,-1 0 0,2 0 0,-1-1 0,0 1 0,0-1 0,1 1 0,-1-1 0,1 1 0,0-1 0,0 0 0,0 0 0,0 0 0,0 0 0,0 0 0,0 0 0,1-1 0,-1 1 0,1-1 0,-1 1 0,1-1 0,-1 0 0,1 0 0,0 0 0,0-1 0,-1 1 0,1-1 0,0 1 0,0-1 0,0 0 0,0 0 0,0 0 0,0 0 0,-1-1 0,5 0 0,-3-2 0,1-1 0,-1 1 0,0-1 0,-1 0 0,1 0 0,-1-1 0,0 1 0,0 0 0,0-1 0,0 0 0,-1 0 0,3-7 0,3-4 0,19-32 0,35-54 0,-56 93 0,1 0 0,0 0 0,0 1 0,1 0 0,0 1 0,1 0 0,-1 0 0,13-7 0,-19 13 0,-1 0 0,1 0 0,-1 0 0,1 0 0,-1 0 0,1 0 0,0 0 0,0 1 0,-1-1 0,1 0 0,0 1 0,0 0 0,0-1 0,-1 1 0,1 0 0,0 0 0,0 0 0,0 0 0,0 0 0,0 1 0,-1-1 0,1 1 0,0-1 0,0 1 0,0-1 0,-1 1 0,1 0 0,0 0 0,-1 0 0,1 0 0,-1 0 0,1 0 0,-1 1 0,0-1 0,1 0 0,-1 1 0,0-1 0,0 1 0,0-1 0,0 1 0,0-1 0,0 1 0,0 0 0,-1 0 0,1-1 0,-1 1 0,1 0 0,-1 0 0,0 0 0,1 2 0,1 14 0,0-1 0,-1 1 0,-1 0 0,-2 21 0,1-29 0,-8 106 0,26-139 0,-9-3 0,-1-1 0,5-34 0,-11 48 0,1 0 0,-2 1 0,0-1 0,0 0 0,-1 1 0,0-1 0,-5-14 0,5 23 0,1 2 0,0 0 0,-1 1 0,1-1 0,-1 0 0,1 0 0,-1 0 0,0 1 0,0-1 0,0 0 0,0 1 0,0-1 0,0 1 0,0-1 0,0 1 0,-3-3 0,3 3 0,1 1 0,-1-1 0,0 1 0,-1 0 0,1 45 0,1-44 0,0-1 0,0 1 0,0-1 0,0 1 0,1 0 0,-1-1 0,0 1 0,0-1 0,0 1 0,0-1 0,0 1 0,1-1 0,-1 1 0,0 0 0,1-1 0,-1 0 0,0 1 0,1-1 0,-1 1 0,0-1 0,1 1 0,-1-1 0,1 0 0,-1 1 0,1-1 0,-1 0 0,1 1 0,-1-1 0,1 0 0,-1 0 0,2 1 0,22-4 0,-19 2 0,0-1 0,0 0 0,0-1 0,0 1 0,0-1 0,7-6 0,82-99 0,-94 107 0,1 1 0,-1-1 0,0 1 0,1-1 0,-1 1 0,1 0 0,-1-1 0,1 1 0,-1-1 0,1 1 0,-1 0 0,1 0 0,-1-1 0,1 1 0,-1 0 0,1 0 0,-1 0 0,1 0 0,-1 0 0,1 0 0,0-1 0,-1 1 0,1 1 0,-1-1 0,1 0 0,0 0 0,-1 0 0,1 0 0,-1 0 0,1 0 0,-1 1 0,2-1 0,8 19 0,-3 35 0,-7-51 0,2 206 0,-2-208 0,0 0 0,0-1 0,0 1 0,0 0 0,1-1 0,-1 1 0,0-1 0,1 1 0,-1 0 0,0-1 0,1 1 0,-1-1 0,0 1 0,1-1 0,-1 1 0,1-1 0,-1 1 0,1-1 0,-1 1 0,1-1 0,0 0 0,-1 1 0,1-1 0,-1 0 0,1 0 0,0 1 0,-1-1 0,1 0 0,0 0 0,-1 0 0,1 0 0,0 0 0,-1 0 0,1 0 0,0 0 0,-1 0 0,1 0 0,0 0 0,-1 0 0,1 0 0,0-1 0,-1 1 0,1 0 0,-1 0 0,2-1 0,31-14 0,-21 6 0,-1 0 0,0-1 0,0-1 0,-1 1 0,0-2 0,-1 1 0,-1-1 0,0-1 0,0 1 0,-1-2 0,-1 1 0,0-1 0,0 1 0,-2-1 0,0-1 0,0 1 0,-2-1 0,3-29 0,-12 50 0,6-5 0,1 0 0,-1 0 0,1 0 0,0 0 0,-1-1 0,1 1 0,0 0 0,0 0 0,0 0 0,-1 0 0,1 0 0,0 0 0,0 0 0,0 0 0,1 0 0,-1 0 0,0 0 0,0 0 0,1 1 0,0 0 0,0 1 0,0-1 0,1 0 0,-1 0 0,1 0 0,0 0 0,-1-1 0,1 1 0,0 0 0,0-1 0,0 1 0,0-1 0,0 1 0,1-1 0,-1 0 0,0 0 0,0 0 0,1 0 0,-1-1 0,1 1 0,-1-1 0,1 1 0,-1-1 0,1 0 0,-1 0 0,1 0 0,-1 0 0,1 0 0,-1-1 0,1 1 0,-1-1 0,1 1 0,-1-1 0,0 0 0,4-2 0,5-1 0,0-1 0,0 0 0,-1-1 0,0 0 0,18-14 0,-27 19 0,56-52 0,-54 50 0,0 0 0,0-1 0,0 0 0,0 0 0,-1 1 0,0-2 0,0 1 0,0 0 0,0 0 0,0-1 0,-1 1 0,0-1 0,2-8 0,-3 12 0,0 1 0,-1-1 0,1 1 0,0 0 0,0-1 0,0 1 0,0 0 0,-1-1 0,1 1 0,0 0 0,0-1 0,-1 1 0,1 0 0,0 0 0,-1-1 0,1 1 0,0 0 0,-1 0 0,1 0 0,0-1 0,-1 1 0,1 0 0,0 0 0,-1 0 0,1 0 0,-1 0 0,1 0 0,0 0 0,-1 0 0,1 0 0,-1 0 0,1 0 0,0 0 0,-1 0 0,1 0 0,0 0 0,-1 0 0,1 0 0,-1 0 0,1 1 0,0-1 0,-1 0 0,1 0 0,-20 9 0,12-1 0,0 0 0,0 0 0,0 1 0,1 0 0,1 1 0,0-1 0,0 1 0,1 1 0,0-1 0,0 1 0,1 0 0,1 0 0,0 0 0,0 0 0,1 0 0,1 1 0,0-1 0,0 1 0,1-1 0,2 15 0,-1-24 0,-1 0 0,1 0 0,-1 0 0,1 0 0,0 0 0,0 0 0,0 0 0,1 0 0,-1 0 0,0 0 0,1 0 0,-1-1 0,1 1 0,-1-1 0,1 1 0,0-1 0,-1 0 0,1 1 0,4 0 0,-1 1 0,0-1 0,1 0 0,-1-1 0,1 1 0,0-1 0,-1 0 0,10 0 0,0-1 0,0 0 0,1-2 0,-1 1 0,29-9 0,-33 7-291,-1-1 1,0 0-1,18-9 1,4-14-3246,-13 2-4834</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4.059"/>
    </inkml:context>
    <inkml:brush xml:id="br0">
      <inkml:brushProperty name="width" value="0.025" units="cm"/>
      <inkml:brushProperty name="height" value="0.025" units="cm"/>
    </inkml:brush>
  </inkml:definitions>
  <inkml:trace contextRef="#ctx0" brushRef="#br0">40 1 25977,'-13'0'3074,"3"4"33,4 14-2498,4 10-609,2 4 0,0 5 0,0 3 0,0 0 0,0 0 0,0-3 0,0-5-2306,-2-6-4645,-4-4-7430</inkml:trace>
  <inkml:trace contextRef="#ctx0" brushRef="#br0" timeOffset="1">38 626 22870,'0'0'8648,"-29"56"-7815,29-47-801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1.204"/>
    </inkml:context>
    <inkml:brush xml:id="br0">
      <inkml:brushProperty name="width" value="0.025" units="cm"/>
      <inkml:brushProperty name="height" value="0.025" units="cm"/>
    </inkml:brush>
  </inkml:definitions>
  <inkml:trace contextRef="#ctx0" brushRef="#br0">2796 237 3619,'0'0'4068,"-11"-8"-2674,-6-4-627,0 1 1,-1 1 0,0 0 0,-1 1 0,-33-10 0,-63-5-38,-132-8 1,30 6-377,-8-8 262,-327-6 1,455 39-116,-225 7 374,277-2-832,0 2 0,0 2 0,1 2-1,0 2 1,-45 19 0,46-13-18,0 2 0,2 2 0,0 2 0,1 1 0,2 2 0,1 2 0,1 1 0,2 2 0,1 2 0,1 0-1,-51 75 1,75-95-18,0 0 0,1 0 1,1 1-1,0 0 0,1 1 0,1-1 0,0 1 0,1 0 0,-1 18 0,3-22-2,1-1-1,0 1 0,1-1 1,1 1-1,-1-1 1,2 1-1,-1-1 1,2 0-1,0 0 1,0 0-1,1 0 1,0-1-1,8 13 1,6 2 2,2-1 0,0 0 0,1-2 0,1-1 0,1 0 0,35 22 0,170 90 35,-163-100-32,2-3 1,1-3 0,1-3 0,126 25 0,-83-31-3,0-4 1,158-2 0,644-68 127,-835 49-139,61-3 48,91-11 6,-188 15-39,-1-2 0,0-2 0,50-19 0,-79 23 119,0 0-1,0-1 0,-1-1 0,0 0 1,0-1-1,-1 0 0,0-1 1,-1 0-1,0-1 0,0-1 1,-1 1-1,-1-2 0,0 1 1,0-1-1,-1 0 0,-1-1 1,-1 0-1,1 0 0,-2-1 1,0 1-1,-1-1 0,-1 0 1,0 0-1,-1-1 0,0 1 0,-2 0 1,1-1-1,-2 1 0,0-1 1,-1 1-1,-1 0 0,0 0 1,-10-29-1,4 22 5,-1 0 0,-1 1 0,0 0 1,-2 0-1,-1 1 0,0 1 0,-20-21 0,8 13-42,-2 2 0,0 1 0,-1 1 0,-35-20 0,-11 2-93,-1 2-1,-2 4 0,-103-31 0,49 28-471,81 25-1369,0-2 0,-59-26 0,61 13-3102</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879"/>
    </inkml:context>
    <inkml:brush xml:id="br0">
      <inkml:brushProperty name="width" value="0.025" units="cm"/>
      <inkml:brushProperty name="height" value="0.025" units="cm"/>
    </inkml:brush>
  </inkml:definitions>
  <inkml:trace contextRef="#ctx0" brushRef="#br0">75 0 16207,'0'0'8008,"-21"54"-7207,6-8 320,-1 13-256,1 4-577,7 0-192,8-4-64,0-5-64,17-14-1538,4-9-1857,0-14-2723,-1-15-6373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3.968"/>
    </inkml:context>
    <inkml:brush xml:id="br0">
      <inkml:brushProperty name="width" value="0.025" units="cm"/>
      <inkml:brushProperty name="height" value="0.025" units="cm"/>
    </inkml:brush>
  </inkml:definitions>
  <inkml:trace contextRef="#ctx0" brushRef="#br0">1 36 20467,'0'0'6284,"1"10"-4944,4 23-1012,1 0 0,1 0 1,1 0-1,3-1 0,19 44 0,-30-76-305,1 1 0,-1 0-1,1 0 1,-1 0-1,1 0 1,-1 0-1,1 0 1,0-1-1,0 1 1,-1 0 0,1-1-1,0 1 1,0 0-1,0-1 1,0 1-1,0-1 1,0 0-1,0 1 1,0-1 0,0 0-1,0 1 1,0-1-1,0 0 1,0 0-1,0 0 1,0 0-1,0 0 1,0 0 0,0 0-1,0 0 1,0 0-1,0-1 1,0 1-1,0 0 1,0-1-1,0 1 1,0 0 0,0-1-1,-1 1 1,1-1-1,0 0 1,0 1-1,0-1 1,-1 0-1,1 1 1,0-1 0,0 0-1,-1 0 1,2-1-1,5-7 340,0 0 0,0-1 0,9-16 0,-8 13-231,7-12-131,-9 14 0,0 0 0,1 0 0,1 1 0,-1 0 0,2 0 0,14-13 0,-23 23 0,1 0 0,-1-1 0,1 1 0,-1 0 0,1 0 0,0 0 0,-1 0 0,1-1 0,0 1 0,-1 0 0,1 0 0,-1 0 0,1 0 0,0 1 0,-1-1 0,1 0 0,-1 0 0,1 0 0,0 0 0,-1 1 0,1-1 0,-1 0 0,1 0 0,-1 1 0,1-1 0,-1 0 0,1 1 0,-1-1 0,1 1 0,-1-1 0,1 1 0,-1-1 0,0 1 0,1-1 0,-1 1 0,0-1 0,1 1 0,-1-1 0,0 1 0,0 0 0,0-1 0,1 1 0,-1-1 0,0 1 0,0 0 0,0-1 0,0 2 0,8 42 0,-6-32 0,1 3 0,-3-11 0,0-1 0,0 1 0,0-1 0,1 1 0,0-1 0,-1 1 0,1-1 0,1 1 0,-1-1 0,0 0 0,1 0 0,0 1 0,-1-1 0,1 0 0,5 5 0,-6-8 0,0 0 0,0 0 0,0 0 0,0 0 0,0-1 0,0 1 0,0 0 0,0-1 0,0 1 0,0 0 0,0-1 0,0 1 0,0-1 0,0 1 0,0-1 0,0 0 0,-1 1 0,1-1 0,0 0 0,-1 0 0,1 1 0,0-1 0,-1 0 0,1 0 0,0-1 0,18-30 0,-15 24 0,24-42 0,46-72 0,-72 120 0,0-1 0,-1 1 0,1 0 0,0-1 0,1 1 0,-1 0 0,0 0 0,0 0 0,1 1 0,-1-1 0,6-2 0,-7 4 0,0 0 0,0 0 0,0 0 0,-1 0 0,1 0 0,0 0 0,0 0 0,0 0 0,0 0 0,0 1 0,0-1 0,0 0 0,0 1 0,-1-1 0,1 1 0,0-1 0,0 0 0,0 1 0,-1 0 0,1-1 0,0 1 0,-1 0 0,1-1 0,0 1 0,-1 0 0,1-1 0,-1 1 0,1 0 0,-1 0 0,0 0 0,1 0 0,-1 0 0,0-1 0,0 1 0,1 0 0,-1 0 0,0 0 0,0 1 0,5 18 0,-1 0 0,2 36 0,-5-39 0,1 0 0,0 0 0,1 0 0,9 27 0,-12-43 4,1-1-1,-1 1 1,0 0 0,0-1-1,1 1 1,-1 0 0,0-1-1,1 1 1,-1-1 0,0 1-1,1-1 1,-1 1 0,1-1-1,-1 1 1,1-1 0,-1 1-1,1-1 1,-1 0 0,1 1-1,0-1 1,-1 0 0,1 1-1,-1-1 1,1 0 0,0 0-1,-1 0 1,1 0 0,0 1-1,-1-1 1,1 0 0,0 0-1,-1 0 1,1 0 0,0 0-1,-1-1 1,1 1 0,0 0-1,-1 0 1,1 0 0,0-1-1,-1 1 1,1 0 0,-1 0-1,1-1 1,-1 1 0,1-1-1,-1 1 1,1 0 0,-1-1-1,1 1 1,-1-1 0,1 1-1,-1-1 1,1 0 0,22-31-1012,-8-5-3695,1-6-3497</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5.013"/>
    </inkml:context>
    <inkml:brush xml:id="br0">
      <inkml:brushProperty name="width" value="0.025" units="cm"/>
      <inkml:brushProperty name="height" value="0.025" units="cm"/>
    </inkml:brush>
  </inkml:definitions>
  <inkml:trace contextRef="#ctx0" brushRef="#br0">172 72 14221,'0'0'9674,"-1"-9"-6946,0 5-2412,1 0 0,-1 0 0,0 0 0,0 0 1,-1 0-1,0 1 0,1-1 0,-1 0 0,-4-5 1,5 7-226,-1 1 1,1 0-1,-1-1 1,1 1 0,-1 0-1,0 0 1,0 0 0,1 0-1,-1 0 1,0 0-1,0 0 1,0 1 0,0-1-1,0 1 1,0 0-1,0-1 1,0 1 0,0 0-1,0 0 1,0 0-1,0 0 1,0 1 0,0-1-1,0 0 1,0 1 0,0 0-1,0-1 1,-2 2-1,-1 1-74,1-1-1,-1 1 1,0 1-1,1-1 1,0 1-1,0-1 1,0 1-1,0 0 1,1 1-1,0-1 0,0 1 1,0-1-1,0 1 1,-3 9-1,-2 2 4,1 1 0,1 0-1,-5 20 1,10-30-20,-1 0 0,1 1 0,0-1 0,0 0 0,1 13 0,1-20 0,0 1 0,0-1 0,0 0 0,-1 1 0,1-1 0,0 0 0,0 1 0,0-1 0,0 0 0,0 0 0,0 0 0,0 0 0,0 0 0,0 0 0,0 0 0,0 0 0,0 0 0,0 0 0,-1 0 0,1-1 0,0 1 0,0 0 0,2-2 0,10-5 0,0-1 0,0 0 0,-1-1 0,0-1 0,-1 0 0,1-1 0,17-22 0,13-11 0,-36 39 0,0-1 0,0 1 0,1 0 0,-1 0 0,16-7 0,-21 11 0,0 1 0,0-1 0,0 1 0,0 0 0,0 0 0,1-1 0,-1 1 0,0 0 0,0 0 0,0 0 0,0 0 0,1 0 0,-1 0 0,0 1 0,0-1 0,0 0 0,0 1 0,1-1 0,0 1 0,-1 0 0,1 1 0,-1-1 0,0 0 0,1 1 0,-1-1 0,0 1 0,0-1 0,0 1 0,0 0 0,0-1 0,-1 1 0,1 0 0,0-1 0,-1 1 0,1 0 0,-1 2 0,4 42 0,-4-38 0,0 0 0,1 0 0,0-1 0,0 1 0,1 0 0,4 12 0,-6-20 0,0 1 0,1-1 0,-1 1 0,1-1 0,-1 0 0,1 1 0,-1-1 0,1 0 0,-1 0 0,1 1 0,-1-1 0,1 0 0,-1 0 0,1 0 0,-1 1 0,1-1 0,0 0 0,-1 0 0,1 0 0,-1 0 0,1 0 0,-1 0 0,1 0 0,0 0 0,-1-1 0,1 1 0,-1 0 0,1 0 0,-1 0 0,1-1 0,-1 1 0,1 0 0,-1 0 0,1-1 0,-1 1 0,1-1 0,-1 1 0,1 0 0,0-2 0,19-16 0,-19 17 0,48-53 0,-32 34 0,2 0 0,0 1 0,24-18 0,-42 35 0,1 1 0,-1 0 0,0 0 0,0 1 0,1-1 0,-1 0 0,1 0 0,-1 1 0,1-1 0,-1 1 0,1-1 0,-1 1 0,1-1 0,-1 1 0,1 0 0,0 0 0,-1 0 0,1 0 0,-1 0 0,3 1 0,-3-1 0,0 1 0,0 0 0,0-1 0,0 1 0,0 0 0,0 0 0,0 0 0,0 0 0,-1 0 0,1 0 0,0 0 0,-1 0 0,1 0 0,0 0 0,-1 0 0,1 1 0,-1-1 0,0 0 0,1 2 0,1 10 0,-1-1 0,0 1 0,-1-1 0,-2 16 0,2-9 0,-4 19 0,4-25 0,9-36 0,12-22-2450,-12 27-1325,0-1-7232</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5.538"/>
    </inkml:context>
    <inkml:brush xml:id="br0">
      <inkml:brushProperty name="width" value="0.025" units="cm"/>
      <inkml:brushProperty name="height" value="0.025" units="cm"/>
    </inkml:brush>
  </inkml:definitions>
  <inkml:trace contextRef="#ctx0" brushRef="#br0">117 0 20019,'0'0'10981,"0"15"-9470,21 387-1251,-18-372-264,3 10 4,-1-77 0,-5 22 0,-1 1 0,-1-1 0,0 0 0,-2 1 0,1-1 0,-2 1 0,1 0 0,-2 0 0,0 0 0,-1 1 0,0 0 0,-1 1 0,0-1 0,-1 1 0,-1 1 0,0 0 0,0 0 0,-22-16 0,14 19 0,37 20 0,-3-8-673,1 0-1,0 0 1,-1-2 0,1 0-1,33-1 1,-26-2-1788,-1-1 0,1-1-1,39-10 1,-34 3-11809</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6.158"/>
    </inkml:context>
    <inkml:brush xml:id="br0">
      <inkml:brushProperty name="width" value="0.025" units="cm"/>
      <inkml:brushProperty name="height" value="0.025" units="cm"/>
    </inkml:brush>
  </inkml:definitions>
  <inkml:trace contextRef="#ctx0" brushRef="#br0">69 124 18417,'0'0'11377,"-7"10"-11201,-2 5 24,1 1 0,0 0 0,1 0-1,1 1 1,0 0 0,1 0 0,1 0 0,1 1 0,1-1 0,-1 23 0,3-40-193,0 1 0,0 0 0,0 0 0,0 0 0,0 0 1,0-1-1,0 1 0,0 0 0,0 0 0,0 0 0,1-1 0,-1 1 0,0 0 0,0 0 0,1 0 0,-1-1 0,1 1 0,-1 0 0,1-1 1,-1 1-1,1 0 0,-1-1 0,1 1 0,0-1 0,-1 1 0,1-1 0,0 1 0,-1-1 0,1 0 0,0 1 0,0-1 0,-1 0 0,1 1 0,0-1 1,0 0-1,0 0 0,-1 0 0,1 0 0,0 0 0,0 0 0,0 0 0,0 0 0,-1 0 0,1 0 0,0 0 0,0 0 0,0 0 0,-1-1 1,1 1-1,0 0 0,0-1 0,-1 1 0,1-1 0,0 1 0,0-1 0,0 0 0,5-2 21,-1 0 0,1-1 0,-1 1-1,0-1 1,0 0 0,5-7 0,-3 3-28,-1 0 0,0-1 0,-1 0 0,0 0 0,-1-1 0,1 1 0,-2-1 0,0 0 0,3-11 0,-2-2 0,-1 0 0,-1 0 0,-1-23 0,-1 45 0,0 0 0,0 0 0,0 0 0,0 0 0,0 1 0,-1-1 0,1 0 0,0 0 0,0 0 0,-1 1 0,1-1 0,0 0 0,-1 0 0,1 1 0,-1-1 0,1 0 0,-1 1 0,1-1 0,-1 0 0,1 1 0,-1-1 0,1 1 0,-1-1 0,-1 0 0,2 1 0,-1 0 0,1 0 0,-1 0 0,1 0 0,-1 0 0,1 0 0,-1 0 0,1 0 0,-1 0 0,1 0 0,-1 0 0,1 0 0,0 0 0,-1 1 0,1-1 0,-1 0 0,1 0 0,-1 0 0,1 1 0,0-1 0,-1 0 0,1 1 0,0-1 0,-1 0 0,1 1 0,0-1 0,-1 0 0,1 1 0,0-1 0,0 1 0,0-1 0,-1 1 0,1-1 0,0 0 0,0 1 0,0-1 0,0 1 0,0-1 0,0 1 0,0 0 0,0-1 0,0 1 0,0-1 0,0 0 0,1 1 0,-1-1 0,0 0 0,0 1 0,0-1 0,1 0 0,-1 0 0,0 1 0,1-1 0,-1 0 0,0 0 0,1 1 0,-1-1 0,0 0 0,1 0 0,-1 0 0,1 0 0,-1 1 0,0-1 0,1 0 0,-1 0 0,1 0 0,-1 0 0,0 0 0,1 0 0,-1 0 0,1 0 0,-1 0 0,0 0 0,1-1 0,-1 1 0,0 0 0,1 0 0,-1 0 0,1 0 0,-1 0 0,0-1 0,1 1 0,-1 0 0,0 0 0,0-1 0,1 1 0,18-7 0,16-12 0,63-30 0,-88 45 0,1 1 0,0 0 0,0 0 0,0 1 0,0 0 0,0 1 0,20 0 0,-29 2 0,-1-1 0,1 1 0,0-1 0,-1 1 0,1 0 0,0-1 0,-1 1 0,1 0 0,-1 0 0,1 0 0,-1 0 0,1 1 0,-1-1 0,0 0 0,0 0 0,0 1 0,1-1 0,-1 1 0,-1-1 0,1 1 0,0 0 0,0-1 0,0 1 0,-1 0 0,1-1 0,-1 1 0,0 0 0,1 0 0,-1-1 0,0 1 0,0 3 0,1 9 0,0 0 0,-4 29 0,2-30 0,0 5 0,-2 0 0,0 0 0,-1-1 0,-10 29 0,22-61 0,0 1 0,1 0 0,0 0 0,22-23 0,56-54 0,-84 87 0,4-3 0,0 0 0,0 0 0,1 1 0,0-1 0,0 2 0,0-1 0,1 1 0,0 1 0,11-5 0,-19 8 0,0 1 0,-1 0 0,1 0 0,0 0 0,0 0 0,0 0 0,0 0 0,0 0 0,0 1 0,-1-1 0,1 0 0,0 0 0,0 1 0,0-1 0,0 0 0,-1 1 0,1-1 0,0 1 0,0-1 0,-1 1 0,1-1 0,0 1 0,-1 0 0,1-1 0,-1 1 0,1 0 0,-1 0 0,1-1 0,-1 1 0,1 0 0,-1 0 0,0 0 0,1-1 0,-1 1 0,0 0 0,0 0 0,0 0 0,0 0 0,1 0 0,-1-1 0,0 1 0,-1 0 0,1 1 0,-1 48 0,0-43 0,-14 76 0,9-61 0,2 1 0,-2 23 0,6-46 5,-1 1-1,1-1 1,0 1-1,0-1 1,0 1-1,0-1 1,0 1-1,0-1 1,0 1 0,0-1-1,0 1 1,1-1-1,-1 1 1,0-1-1,0 1 1,0-1-1,0 1 1,1-1-1,-1 1 1,0-1 0,1 0-1,-1 1 1,0-1-1,1 1 1,-1-1-1,0 0 1,1 1-1,-1-1 1,1 0 0,-1 1-1,0-1 1,1 0-1,-1 0 1,1 0-1,-1 1 1,1-1-1,-1 0 1,1 0 0,24-7-56,20-25-4235,-12-2-9204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7.498"/>
    </inkml:context>
    <inkml:brush xml:id="br0">
      <inkml:brushProperty name="width" value="0.025" units="cm"/>
      <inkml:brushProperty name="height" value="0.025" units="cm"/>
    </inkml:brush>
  </inkml:definitions>
  <inkml:trace contextRef="#ctx0" brushRef="#br0">1 212 8840,'0'0'609,"8"-10"-385,-8 10-219,5-7 39,0 0 1,0 1-1,1 0 0,0 0 1,0 0-1,0 1 1,1 0-1,0 0 0,0 1 1,0 0-1,1 0 1,12-4-1,26-1 700,1 2 0,-1 2 0,1 2-1,92 7 1,-70-2-465,1038 3 2539,-634-7-1947,332-31-374,-312 9 597,-353 25-685,213 28-1,-5 10 171,-297-37-485,0-2-1,0-2 0,0-3 1,91-20-1,-87 13-512,-38 10-328,0-1-1,0-1 0,-1-1 1,1 0-1,-1-1 0,0-1 1,-1 0-1,17-11 0,-8-8-8471</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8.451"/>
    </inkml:context>
    <inkml:brush xml:id="br0">
      <inkml:brushProperty name="width" value="0.025" units="cm"/>
      <inkml:brushProperty name="height" value="0.025" units="cm"/>
    </inkml:brush>
  </inkml:definitions>
  <inkml:trace contextRef="#ctx0" brushRef="#br0">1 0 8712,'0'0'3326,"8"3"-3128,237 61 2611,-145-42-2261,81 15-211,248 19-1,190-23-381,-520-29 95,297 14 28,690 11 4233,-584-55-3892,-130 3-1666,-118 0-5842,-148 1-561</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9.647"/>
    </inkml:context>
    <inkml:brush xml:id="br0">
      <inkml:brushProperty name="width" value="0.025" units="cm"/>
      <inkml:brushProperty name="height" value="0.025" units="cm"/>
    </inkml:brush>
  </inkml:definitions>
  <inkml:trace contextRef="#ctx0" brushRef="#br0">1 130 11050,'0'0'2061,"14"-5"-2077,274-76 406,-217 66-217,0 3-1,101-4 1,-87 15-59,0 4 0,0 3 0,0 4 1,131 33-1,122 53-24,252 55 81,-341-112 165,272 6 1,255-36-6,-675-12-1113,129-18 0,-80-7-3532</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0.298"/>
    </inkml:context>
    <inkml:brush xml:id="br0">
      <inkml:brushProperty name="width" value="0.025" units="cm"/>
      <inkml:brushProperty name="height" value="0.025" units="cm"/>
    </inkml:brush>
  </inkml:definitions>
  <inkml:trace contextRef="#ctx0" brushRef="#br0">0 77 11115,'0'0'3016,"10"-7"-2904,5-1-109,1 1 1,0 0-1,0 1 0,1 0 1,-1 1-1,1 1 1,0 1-1,0 1 0,0 0 1,21 1-1,69-3 4,0 5 0,-1 5-1,119 21 1,9 10 695,412 11 0,612-65 3577,-849 8-3284,495-33-363,-502 20-650,-399 21 13,231-20-3108,-152 0-2300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113"/>
    </inkml:context>
    <inkml:brush xml:id="br0">
      <inkml:brushProperty name="width" value="0.025" units="cm"/>
      <inkml:brushProperty name="height" value="0.025" units="cm"/>
    </inkml:brush>
  </inkml:definitions>
  <inkml:trace contextRef="#ctx0" brushRef="#br0">33 1 10346,'0'0'12935,"-3"14"-11238,0 1-1344,-6 24 647,2-1 0,-3 70 0,10-106-989,0 0-1,0 0 1,0 1 0,1-1 0,-1 0-1,0 0 1,1 0 0,0 1 0,-1-1-1,1 0 1,0 0 0,0 0 0,0 0 0,1 0-1,-1 0 1,0-1 0,1 1 0,-1 0-1,1-1 1,-1 1 0,1-1 0,0 1-1,0-1 1,0 0 0,0 0 0,0 0 0,0 0-1,0 0 1,0 0 0,0 0 0,0-1-1,0 1 1,1-1 0,-1 0 0,0 1-1,0-1 1,1 0 0,-1 0 0,3-1-1,6 0 22,-1 0 0,1-1-1,-1 0 1,0-1-1,0 0 1,0-1 0,12-6-1,26-16-325,59-43-1,15-9-2009,-122 78 2314,0-1 1,1 1 0,-1 0-1,0-1 1,1 1-1,-1 0 1,1 0 0,-1-1-1,0 1 1,1 0-1,-1 0 1,1 0 0,-1-1-1,0 1 1,1 0-1,-1 0 1,1 0 0,-1 0-1,1 0 1,-1 0 0,1 0-1,-1 0 1,1 0-1,-1 0 1,0 0 0,1 0-1,-1 1 1,1-1-1,-1 0 1,1 0 0,-1 0-1,0 0 1,1 1-1,-1-1 1,0 0 0,1 1-1,-1-1 1,1 0 0,-1 0-1,0 1 1,0-1-1,1 1 1,-1-1 0,0 0-1,0 1 1,1-1-1,-1 1 1,0-1 0,0 0-1,0 1 1,0-1-1,0 1 1,0-1 0,0 1-1,0-1 1,0 1 0,0-1-1,0 0 1,0 1-1,0-1 1,0 1 0,0-1-1,0 1 1,0-1-1,0 1 1,-1-1 0,1 0-1,0 1 1,-14 48 1836,7-24-844,7-24-986,0-1 1,0 0-1,0 1 0,1-1 1,-1 1-1,0-1 1,0 0-1,1 1 0,-1-1 1,0 0-1,0 1 0,1-1 1,-1 0-1,0 1 1,1-1-1,-1 0 0,0 0 1,1 1-1,-1-1 1,0 0-1,1 0 0,-1 0 1,1 1-1,-1-1 1,1 0-1,-1 0 0,0 0 1,1 0-1,-1 0 1,1 0-1,-1 0 0,1 0 1,-1 0-1,0 0 0,1 0 1,-1 0-1,1 0 1,0-1-1,19-2 239,-6-3-187,0-1-1,-1 0 1,0-1 0,0-1 0,19-16-1,-21 16-166,-1 1 0,1 0 0,1 0-1,0 1 1,0 1 0,0 0 0,17-6-1,-28 12 91,-1 0-1,1 0 1,-1-1-1,1 1 0,0 0 1,-1 0-1,1 0 1,-1 0-1,1 0 1,-1 0-1,1 0 1,0 0-1,-1 0 0,1 0 1,-1 0-1,1 1 1,-1-1-1,1 0 1,0 0-1,-1 0 0,1 1 1,-1-1-1,1 0 1,-1 1-1,0-1 1,1 1-1,-1-1 0,1 0 1,-1 1-1,0-1 1,1 1-1,-1-1 1,0 1-1,1 0 0,0 26 121,-17 33 498,15-54-546,0-3-70,-1 2 46,0 1 0,0 0 0,1 0 0,0 0 0,-1 10 0,2-15-65,0 1 1,1-1-1,-1 0 1,0 0-1,0 0 1,0 0-1,1 0 0,-1 0 1,1 0-1,-1 0 1,1 0-1,-1 0 1,1 0-1,-1 0 1,1 0-1,0-1 0,0 1 1,-1 0-1,1 0 1,0-1-1,0 1 1,0 0-1,0-1 1,0 1-1,0-1 0,0 1 1,0-1-1,0 1 1,0-1-1,0 0 1,0 0-1,0 1 1,0-1-1,0 0 0,0 0 1,0 0-1,2-1 1,5 2-769,-1-1 1,1 0-1,0 0 1,-1-1-1,1 0 1,-1 0-1,1-1 1,-1 0-1,0 0 1,12-6-1,18-13-5421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440"/>
    </inkml:context>
    <inkml:brush xml:id="br0">
      <inkml:brushProperty name="width" value="0.025" units="cm"/>
      <inkml:brushProperty name="height" value="0.025" units="cm"/>
    </inkml:brush>
  </inkml:definitions>
  <inkml:trace contextRef="#ctx0" brushRef="#br0">179 1 18065,'-11'3'3721,"7"-2"-3303,-80 27 5492,78-26-5576,0 0 1,0 1 0,0 0 0,0 0 0,1 1 0,-1-1 0,1 1 0,0 1 0,0-1 0,1 1 0,-1-1 0,-6 10 0,11-13-330,0 0 1,-1-1-1,1 1 0,-1 0 0,1-1 0,0 1 1,0 0-1,-1-1 0,1 1 0,0 0 1,0 0-1,0-1 0,0 1 0,0 0 1,0-1-1,0 1 0,0 0 0,0 0 0,0-1 1,0 1-1,1 0 0,-1-1 0,0 1 1,0 0-1,1 0 0,-1-1 0,1 1 1,-1-1-1,0 1 0,1 0 0,-1-1 0,1 1 1,-1-1-1,1 1 0,-1-1 0,1 1 1,0-1-1,-1 0 0,1 1 0,0-1 1,-1 0-1,1 1 0,0-1 0,-1 0 0,1 0 1,0 0-1,0 0 0,-1 1 0,2-1 1,44 1 32,-36-1-39,13-1-221,1 0 1,-1-1-1,25-7 1,-36 6 97,-1 0 1,1 0 0,-1-1-1,0-1 1,-1 0 0,1 0-1,-1-1 1,11-9-1,-8 0-195,-20 12 323,4 3 15,1 1 0,-1 0 0,0-1 1,1 1-1,-1 1 0,1-1 0,-1 0 0,1 1 1,-1-1-1,1 1 0,-4 3 0,2-1 8,0 1 0,0-1 1,1 1-1,0 0 0,0 0 0,0 1 0,0-1 1,1 0-1,0 1 0,-2 7 0,4-11-66,-1 0 0,1-1 1,0 1-1,0 0 0,0 0 0,0-1 0,0 1 0,0 0 0,0 0 0,1-1 0,-1 1 1,0 0-1,1-1 0,0 1 0,-1 0 0,1-1 0,0 1 0,0-1 0,0 1 1,0-1-1,0 0 0,0 1 0,0-1 0,1 0 0,-1 0 0,0 0 0,1 0 1,-1 0-1,1 0 0,-1 0 0,1 0 0,-1 0 0,1-1 0,0 1 0,-1-1 1,1 1-1,0-1 0,1 1 0,6 0-516,0 1 0,0-1-1,0 0 1,0-1 0,15-1 0,22-11-4800,-2-11-1654</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207"/>
    </inkml:context>
    <inkml:brush xml:id="br0">
      <inkml:brushProperty name="width" value="0.025" units="cm"/>
      <inkml:brushProperty name="height" value="0.025" units="cm"/>
    </inkml:brush>
  </inkml:definitions>
  <inkml:trace contextRef="#ctx0" brushRef="#br0">1 533 13805,'0'0'8541,"4"-9"-7217,139-223 3031,-40 69-3804,-19 34-796,-94 134-10603,-2 4 3166</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848"/>
    </inkml:context>
    <inkml:brush xml:id="br0">
      <inkml:brushProperty name="width" value="0.025" units="cm"/>
      <inkml:brushProperty name="height" value="0.025" units="cm"/>
    </inkml:brush>
  </inkml:definitions>
  <inkml:trace contextRef="#ctx0" brushRef="#br0">109 244 14318,'-11'10'4745,"1"-1"-3918,-47 49 2592,53-55-3125,1 1 1,0 0-1,1 0 1,-1 0-1,1 0 1,-1 0-1,1 1 1,1-1 0,-1 1-1,1-1 1,-1 1-1,1 0 1,0-1-1,1 1 1,-1 7-1,2-9-259,0-1 0,0 0 0,0 0 0,0 0 0,0 0-1,1-1 1,-1 1 0,0 0 0,1 0 0,0-1 0,-1 1 0,1-1 0,0 1-1,0-1 1,0 0 0,-1 0 0,1 0 0,1 0 0,-1 0 0,0 0-1,0 0 1,0-1 0,0 1 0,1-1 0,-1 1 0,0-1 0,0 0 0,1 0-1,2-1 1,14 2 40,0-1 0,25-3 1,-39 2-45,13-2-123,-1 0-1,0-2 1,0 0 0,0 0 0,0-2-1,-1 0 1,0-1 0,0-1 0,-1 0-1,0-1 1,-1-1 0,0 0 0,12-14-1,-14 14 16,-1-1 0,0 0 0,-1 0-1,-1-2 1,0 1 0,-1-1 0,0 0-1,-1-1 1,0 1 0,-2-1-1,0-1 1,0 1 0,-1-1 0,2-23-1,-6 35 88,1 0 0,-1 1 0,0-1 0,0 0 0,0 1 0,-1-1 0,0 0 0,1 1 0,-1-1 0,0 0 0,-1 1 0,1 0 0,-1-1 0,1 1 0,-3-4 0,2 5 31,0 0 0,0 1-1,-1-1 1,1 1 0,0-1 0,-1 1 0,1 0-1,0 0 1,-1 0 0,1 0 0,-1 0 0,0 1-1,1-1 1,-1 1 0,1-1 0,-1 1-1,0 0 1,1 0 0,-1 0 0,0 1 0,-4 0-1,-4 2 50,1-1 0,-1 2 0,1-1 1,0 2-1,0-1 0,0 1 0,1 1 0,0 0 0,0 0 0,-10 9 0,2 0 222,1 0 0,0 1 1,2 0-1,-15 21 0,25-32-228,1 1 1,-1 0-1,1 0 0,0 0 1,0 0-1,-3 13 0,6-18-78,0 0-1,-1 1 1,1-1 0,0 0-1,0 1 1,0-1 0,0 0 0,0 1-1,0-1 1,0 0 0,0 1-1,1-1 1,-1 0 0,0 0-1,1 1 1,-1-1 0,1 0-1,0 0 1,-1 1 0,1-1-1,0 0 1,0 0 0,-1 0-1,1 0 1,0 0 0,0 0-1,0 0 1,0-1 0,0 1-1,1 0 1,-1 0 0,0-1-1,0 1 1,0-1 0,1 1 0,-1-1-1,0 1 1,3-1 0,28 5-1010,1-2 0,0-1 0,-1-2 0,39-4 1,-6 1-721,-43 2 877,-12 1 625,0-1 0,0 1-1,0 0 1,0 1-1,18 4 1,-26-5 310,0 1 1,0 0 0,0 0-1,0 0 1,0 0 0,0 0 0,0 0-1,-1 1 1,1-1 0,0 1-1,-1-1 1,1 1 0,-1 0-1,1-1 1,-1 1 0,0 0-1,0 0 1,0 0 0,0 0 0,0 0-1,0 0 1,0 0 0,-1 0-1,1 0 1,-1 1 0,1-1-1,-1 0 1,0 0 0,0 1-1,0-1 1,-1 3 0,0 3 358,0 0 1,-1-1-1,0 1 1,0 0-1,-1-1 1,0 1 0,0-1-1,-6 10 1,4-10-385,1 1-1,0 0 1,1 0 0,0 0 0,1 1 0,-3 13 0,4-22-125,1 1 0,0-1 0,0 1-1,0-1 1,0 1 0,0-1 0,0 1 0,0-1-1,0 1 1,0-1 0,0 1 0,0-1 0,1 1 0,-1-1-1,0 1 1,0-1 0,0 1 0,1-1 0,-1 1 0,0-1-1,1 0 1,-1 1 0,0-1 0,1 1 0,-1-1-1,0 0 1,1 1 0,-1-1 0,1 0 0,-1 1 0,1-1-1,-1 0 1,1 0 0,-1 0 0,1 1 0,-1-1 0,1 0-1,-1 0 1,1 0 0,0 0 0,24-7-5482,3-14-3643</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0.265"/>
    </inkml:context>
    <inkml:brush xml:id="br0">
      <inkml:brushProperty name="width" value="0.025" units="cm"/>
      <inkml:brushProperty name="height" value="0.025" units="cm"/>
    </inkml:brush>
  </inkml:definitions>
  <inkml:trace contextRef="#ctx0" brushRef="#br0">1 101 13421,'0'0'17189,"8"6"-16110,-4-3-1018,0-1 0,0 0 0,0 0 0,0 0 1,0 0-1,1-1 0,-1 0 0,1 0 0,-1 0 1,1 0-1,0 0 0,7-1 0,0-1-14,-1 0 0,1-1 1,-1 0-1,0-1 0,12-5 0,-14 5-52,12-4-76,-1 0 0,23-13 0,-40 18 66,1 1 1,-1-1-1,1 0 1,-1 0-1,0-1 1,0 1-1,0-1 0,0 1 1,0-1-1,0 0 1,-1 0-1,0-1 1,1 1-1,-1 0 1,0-1-1,-1 1 0,1-1 1,-1 1-1,2-6 1,-3 8 6,0 1 1,0 0-1,0-1 1,0 1 0,0-1-1,0 1 1,0-1-1,0 1 1,0 0-1,0-1 1,0 1 0,-1 0-1,1-1 1,0 1-1,0-1 1,0 1-1,-1 0 1,1-1-1,0 1 1,0 0 0,-1 0-1,1-1 1,0 1-1,-1 0 1,1 0-1,0-1 1,-1 1 0,1 0-1,0 0 1,-1 0-1,1 0 1,-1-1-1,1 1 1,0 0-1,-1 0 1,0 0 0,-22 1-116,-21 13 51,32-6 155,1-1 1,-1 2-1,2 0 1,-1 0-1,-10 13 1,17-19-56,1 1 0,0-1 0,-1 1 1,1 0-1,1 1 0,-1-1 0,1 0 1,0 1-1,0-1 0,0 1 0,0 0 1,1 0-1,0-1 0,0 1 0,0 0 1,0 0-1,1 8 0,1-12-28,-1 0 0,1 0 0,0 0 0,0 0 0,0 0 0,0 0 0,0 0 0,0-1 0,0 1 0,0 0 0,0-1 0,0 1 0,0-1 0,0 1 0,0-1 0,0 1 0,0-1 0,1 0 0,-1 0 0,0 1 0,0-1 0,1 0 0,-1 0 0,0 0 0,2-1 0,40 0 0,-35 0 0,24-4-101,0-1 0,0-2 0,0-1 0,-1-1 0,41-21-1,21-6-70,-91 37 176,0-1 0,0 0 1,0 1-1,-1-1 1,1 1-1,0-1 1,0 1-1,0 0 0,0 0 1,0 0-1,0 0 1,-1 0-1,1 0 1,0 0-1,3 1 0,-5 0 3,1-1 0,-1 1 0,1-1-1,-1 1 1,1-1 0,-1 1 0,1-1-1,-1 1 1,0 0 0,1-1-1,-1 1 1,0 0 0,1-1 0,-1 1-1,0 0 1,0-1 0,0 1-1,0 0 1,0-1 0,0 1 0,0 0-1,0-1 1,0 1 0,0 0-1,0 0 1,0-1 0,0 2 0,-3 8 78,-1 0 1,0 1 0,0-2 0,-8 14-1,-1 5 7,11-23-140,0-1 0,1 1 1,0 0-1,0 0 0,0 0 0,1 0 0,0 0 1,-1 0-1,2 0 0,0 10 0,0-14-20,-1 0-1,0 0 1,1 0-1,-1 0 1,1 0-1,-1 0 1,1 0-1,-1 0 1,1 0-1,0 0 1,0 0-1,-1 0 1,1 0-1,0-1 1,0 1 0,0 0-1,0-1 1,0 1-1,0 0 1,2 0-1,-1-1-113,0 1 0,0-1-1,0 0 1,0 0 0,0 0 0,1 0 0,-1 0-1,0-1 1,0 1 0,0-1 0,0 1 0,0-1-1,0 0 1,0 0 0,3-1 0,19-16-10249</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883"/>
    </inkml:context>
    <inkml:brush xml:id="br0">
      <inkml:brushProperty name="width" value="0.025" units="cm"/>
      <inkml:brushProperty name="height" value="0.025" units="cm"/>
    </inkml:brush>
  </inkml:definitions>
  <inkml:trace contextRef="#ctx0" brushRef="#br0">243 0 12332,'0'0'4762,"-2"10"-3358,-86 311 2252,33-54-2417,12 3-1,-12 382 1,57-537-899,0-73-2259,-1 0-3917</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6.305"/>
    </inkml:context>
    <inkml:brush xml:id="br0">
      <inkml:brushProperty name="width" value="0.025" units="cm"/>
      <inkml:brushProperty name="height" value="0.025" units="cm"/>
    </inkml:brush>
  </inkml:definitions>
  <inkml:trace contextRef="#ctx0" brushRef="#br0">0 39 12748,'0'0'3956,"11"3"-2979,53 9 1155,1-4 1,119 2-1,-52-5-1098,90 6-629,0-9 1,279-34 0,229-26 811,-464 64-881,381 58 1,-521-45-437,334 40 1339,-354-51-962,1-4 0,140-14 0,-86-17-1469,-3-17-3446,-130 33 1767,-12 0-3547,-1 0-7755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6.678"/>
    </inkml:context>
    <inkml:brush xml:id="br0">
      <inkml:brushProperty name="width" value="0.025" units="cm"/>
      <inkml:brushProperty name="height" value="0.025" units="cm"/>
    </inkml:brush>
  </inkml:definitions>
  <inkml:trace contextRef="#ctx0" brushRef="#br0">0 1 14286,'0'0'3501,"14"-1"-2395,68 3 1718,138 20 1,-41-2-2106,-133-18-680,32 2 10,-71-4-39,-1 1 1,0 0-1,0 1 1,1 0-1,-1 0 0,0 0 1,-1 0-1,11 6 1,-15-7 28,0 0 1,0 0 0,0-1-1,0 1 1,-1 0 0,1 0-1,0 0 1,0 1 0,-1-1-1,1 0 1,-1 0 0,1 0-1,-1 0 1,1 0-1,-1 1 1,0-1 0,1 0-1,-1 0 1,0 1 0,0-1-1,0 0 1,0 1 0,0-1-1,0 0 1,-1 0 0,1 1-1,0-1 1,-1 0 0,1 0-1,0 0 1,-2 2-1,-21 34 1645,23-37-1684,-50 57 1618,-100 90 0,-10 8-1224,104-95-2092,43-55-2103,6-10-3026</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7.207"/>
    </inkml:context>
    <inkml:brush xml:id="br0">
      <inkml:brushProperty name="width" value="0.025" units="cm"/>
      <inkml:brushProperty name="height" value="0.025" units="cm"/>
    </inkml:brush>
  </inkml:definitions>
  <inkml:trace contextRef="#ctx0" brushRef="#br0">0 540 11243,'0'0'7335,"11"2"-6006,-3-1-1110,0-1 0,-1 0 0,1-1 0,0 0-1,0 0 1,-1 0 0,1-1 0,0-1 0,-1 1 0,0-1 0,0 0 0,0-1 0,0 0 0,8-5 0,24-18 613,45-38 0,-39 28-538,201-170 165,-91 75-379,-143 121-72,-9 8-7,0 0 0,0 0 1,0 1-1,0-1 0,1 1 0,0-1 0,-1 1 0,1 0 0,0 1 0,0-1 1,7-1-1,-10 3-3,-1 0 1,0 0-1,0 0 1,1 0 0,-1 0-1,0 0 1,1 0-1,-1 0 1,0 0-1,0 0 1,1 0 0,-1 0-1,0 1 1,0-1-1,1 0 1,-1 0-1,0 0 1,0 0 0,0 1-1,1-1 1,-1 0-1,0 0 1,0 1-1,0-1 1,0 0 0,1 0-1,-1 1 1,0-1-1,0 0 1,0 0 0,0 1-1,0-1 1,0 0-1,0 1 1,0-1-1,0 0 1,0 0 0,0 1-1,0-1 1,0 0-1,0 1 1,0-1-1,0 0 1,0 1 0,-1 23 27,-1 1 0,-1-1 0,-1 1 0,-1-1 1,-11 30-1,-4 30 19,13-48-363,1 0 0,3 0 0,0 1 0,4 38 0,6-37-1957,-6-37 1935,-1 0 0,1 0 0,-1 0-1,1 0 1,0-1 0,-1 1 0,1 0-1,0 0 1,0 0 0,0-1 0,-1 1-1,1 0 1,0-1 0,0 1 0,0-1-1,0 1 1,0-1 0,2 1 0,16-1-14731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7.923"/>
    </inkml:context>
    <inkml:brush xml:id="br0">
      <inkml:brushProperty name="width" value="0.025" units="cm"/>
      <inkml:brushProperty name="height" value="0.025" units="cm"/>
    </inkml:brush>
  </inkml:definitions>
  <inkml:trace contextRef="#ctx0" brushRef="#br0">0 121 14862,'0'0'4922,"4"9"-3715,-2-4-1052,-1-2-114,0-1 0,-1 1 0,1-1 1,0 0-1,0 1 0,1-1 0,-1 0 0,0 0 0,1 0 0,-1 0 0,1 0 0,0 0 0,0 0 1,0-1-1,0 1 0,0 0 0,0-1 0,0 0 0,0 1 0,1-1 0,-1 0 0,0 0 0,1-1 0,-1 1 1,1 0-1,2 0 0,8 0 17,1-1 1,-1-1-1,1 0 1,-1 0 0,0-1-1,0-1 1,0 0-1,0-1 1,0-1 0,-1 0-1,15-7 1,9-9-1588,-2-1 1,42-35-1,-17 13-5655,-59 59 7654,-14 18 3084,-34 64-1,28-60-2347,-16 42-1,36-78-1200,-5 9 89,1 1 1,0-1-1,1 1 1,1 0-1,-1 0 0,2 1 1,-1-1-1,1 14 1,1-25-152,0 1 0,0 0 1,0-1-1,1 1 0,-1 0 1,0-1-1,0 1 1,0 0-1,1-1 0,-1 1 1,0 0-1,1-1 1,-1 1-1,0-1 0,1 1 1,-1-1-1,1 1 0,-1-1 1,1 1-1,-1-1 1,1 1-1,-1-1 0,1 0 1,-1 1-1,1-1 1,1 1-1,11 1-6080,-2-2-4674</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8.546"/>
    </inkml:context>
    <inkml:brush xml:id="br0">
      <inkml:brushProperty name="width" value="0.025" units="cm"/>
      <inkml:brushProperty name="height" value="0.025" units="cm"/>
    </inkml:brush>
  </inkml:definitions>
  <inkml:trace contextRef="#ctx0" brushRef="#br0">265 0 17104,'0'0'1089,"0"84"1089,-23-18 32,-5 14-672,-10 6-577,-3-1-513,2-10-320,8-14-64,6-17 0,6-23 0,8-18-96,4-5-896,4-28-1539,3-15-1376,0-15-161,0-17-2178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8.888"/>
    </inkml:context>
    <inkml:brush xml:id="br0">
      <inkml:brushProperty name="width" value="0.025" units="cm"/>
      <inkml:brushProperty name="height" value="0.025" units="cm"/>
    </inkml:brush>
  </inkml:definitions>
  <inkml:trace contextRef="#ctx0" brushRef="#br0">1 1 15439,'0'0'4484,"41"72"-3171,-12-47-320,6 0 256,6-7 161,6-5-898,1 0-384,1-11-672,-10-2-3716,-12-8-4421</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9.246"/>
    </inkml:context>
    <inkml:brush xml:id="br0">
      <inkml:brushProperty name="width" value="0.025" units="cm"/>
      <inkml:brushProperty name="height" value="0.025" units="cm"/>
    </inkml:brush>
  </inkml:definitions>
  <inkml:trace contextRef="#ctx0" brushRef="#br0">162 0 12236,'0'0'10239,"0"12"-8718,-5 72-293,-25 137 0,14-114-1154,12-79-126,3-16-90,-1 1 1,0 0-1,0-1 0,-2 1 1,-7 21-1,10-34 56,1 1-1,0 0 0,-1 0 1,1-1-1,-1 1 0,1 0 1,-1-1-1,1 1 0,-1-1 1,1 1-1,-1-1 1,1 1-1,-1-1 0,0 1 1,1-1-1,-1 1 0,0-1 1,0 0-1,1 1 0,-1-1 1,0 0-1,0 0 0,1 1 1,-1-1-1,0 0 1,0 0-1,0 0 0,1 0 1,-1 0-1,0 0 0,0 0 1,1-1-1,-1 1 0,0 0 1,0 0-1,1 0 0,-1-1 1,0 1-1,0-1 0,1 1 1,-1 0-1,0-1 1,1 1-1,-1-1 0,1 1 1,-1-1-1,0 0 0,1 1 1,0-1-1,-1 1 0,1-1 1,-1-1-1,-25-37-5193,25 38 5159,-22-43-5420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533"/>
    </inkml:context>
    <inkml:brush xml:id="br0">
      <inkml:brushProperty name="width" value="0.025" units="cm"/>
      <inkml:brushProperty name="height" value="0.025" units="cm"/>
    </inkml:brush>
  </inkml:definitions>
  <inkml:trace contextRef="#ctx0" brushRef="#br0">5 1 16271,'0'0'2531,"-5"53"480,5-30-1058,10-6 194,10-3-898,8-6-737,7-6-384,5-2-32,-1 0-1441,-5-7-2242,-4-9-2915</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9.647"/>
    </inkml:context>
    <inkml:brush xml:id="br0">
      <inkml:brushProperty name="width" value="0.025" units="cm"/>
      <inkml:brushProperty name="height" value="0.025" units="cm"/>
    </inkml:brush>
  </inkml:definitions>
  <inkml:trace contextRef="#ctx0" brushRef="#br0">105 66 13068,'0'0'2782,"13"-6"-1069,15-6-1135,0 2-1,1 1 1,0 1-1,1 1 0,44-4 1,-54 9-496,0 1-1,0 1 1,0 1 0,0 1-1,26 6 1,-42-7-48,0 0 0,0 0 1,-1 0-1,1 0 0,0 1 0,-1 0 0,1 0 0,-1 0 1,0 0-1,0 0 0,0 0 0,0 1 0,0 0 1,0 0-1,-1-1 0,1 1 0,-1 1 0,0-1 1,0 0-1,0 1 0,0-1 0,0 1 0,-1-1 1,0 1-1,0 0 0,0-1 0,0 1 0,0 0 1,-1 0-1,0 0 0,0 0 0,0 0 0,0 0 1,-1 6-1,-1-4 206,1-1 0,-1 1 0,0 0 0,0-1 0,0 0 0,-1 1-1,0-1 1,-6 7 0,6-7-25,-1 1-1,1-1 1,0 1-1,1-1 1,-1 1-1,1 0 1,-2 6-1,5-11-211,0-1-1,0 0 0,-1 1 0,1-1 0,0 0 0,0 1 0,-1-1 0,1 0 0,0 0 0,0 0 0,0 0 0,0 0 0,-1 0 0,1 0 0,0 0 0,0 0 0,0 0 0,0 0 0,-1 0 0,1-1 0,0 1 0,0 0 0,0-1 1,1 0-1,22-6 91,-17 4-188,-1 1 0,1 0 0,-1 0 0,1 0 0,0 1 0,0 0 0,0 0 0,9 1 0,-15 0 84,1 0 0,0 0 0,0 1-1,0-1 1,-1 1 0,1 0 0,0 0-1,-1-1 1,1 1 0,0 0-1,-1 0 1,1 0 0,-1 1 0,0-1-1,1 0 1,-1 0 0,0 1 0,0-1-1,0 1 1,0-1 0,0 1 0,0 0-1,0-1 1,0 1 0,-1 0-1,1-1 1,-1 1 0,1 0 0,-1 0-1,0 0 1,1-1 0,-1 1 0,0 0-1,0 0 1,-1 2 0,1 8 226,-2 1 0,1 0 0,-2-1 0,0 0 0,0 1-1,-1-1 1,0-1 0,-1 1 0,-1-1 0,0 1 0,0-2 0,-1 1 0,0-1 0,-1 0 0,0 0 0,-12 10 0,-2 1 391,-1-1 1,0-1-1,-1 0 0,-1-3 1,-50 26-1,54-32-606,0-2 0,-1 0 0,0-2 0,0 0 0,0-1 0,-1-2 0,0 0 0,0-1 0,0-2 0,0 0 0,-27-4 0,47 4-227,-1-1 0,1 1 0,-1-1 0,1 0 0,0 0 0,-1 0 0,1 0 0,0 0 1,0-1-1,0 0 0,0 1 0,0-1 0,0 0 0,0 0 0,0-1 0,1 1 0,-1-1 0,1 1 0,0-1 0,0 0 0,0 0 0,0 0 0,0 0 0,1 0 0,-1 0 0,1 0 1,0 0-1,0-1 0,0 1 0,0-1 0,1 1 0,-1 0 0,1-1 0,0 1 0,0-1 0,0 1 0,1-1 0,-1 1 0,1-1 0,-1 1 0,1 0 0,2-5 0,2-15-6189</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1.555"/>
    </inkml:context>
    <inkml:brush xml:id="br0">
      <inkml:brushProperty name="width" value="0.025" units="cm"/>
      <inkml:brushProperty name="height" value="0.025" units="cm"/>
    </inkml:brush>
  </inkml:definitions>
  <inkml:trace contextRef="#ctx0" brushRef="#br0">1 0 9513,'0'0'8760,"1"10"-7809,0-3-862,0 0 0,0-1-1,1 1 1,0-1 0,1 1 0,0-1 0,0 0 0,7 12 0,3 0 177,1-1-1,17 18 0,537 488 3616,-140-143-1970,-277-234-1240,265 250 1834,-411-392-2437,-6-7-265,-15-19-1035,-30-30-4907,18 26 347</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4.156"/>
    </inkml:context>
    <inkml:brush xml:id="br0">
      <inkml:brushProperty name="width" value="0.025" units="cm"/>
      <inkml:brushProperty name="height" value="0.025" units="cm"/>
    </inkml:brush>
  </inkml:definitions>
  <inkml:trace contextRef="#ctx0" brushRef="#br0">84 127 5894,'-6'-9'4318,"-31"-47"-1093,-3-6 5119,40 86-6615,6 42-1057,4 1-1,2-1 0,25 77 0,-23-90-302,10 37 92,4-1 1,46 99 0,-52-144-282,1 0 0,2-2 0,2-1 1,2-1-1,63 68 0,-49-64-116,72 69 44,-96-96-98,1-2-1,0 0 0,1-1 1,29 14-1,-42-24 56,1-1 0,0 0 0,0 0-1,0-1 1,0 0 0,0-1 0,0 0 0,16-1 0,73-11 1168,-72 6-1375,48-2-1,-68 10-2905</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4.601"/>
    </inkml:context>
    <inkml:brush xml:id="br0">
      <inkml:brushProperty name="width" value="0.025" units="cm"/>
      <inkml:brushProperty name="height" value="0.025" units="cm"/>
    </inkml:brush>
  </inkml:definitions>
  <inkml:trace contextRef="#ctx0" brushRef="#br0">16 182 14478,'0'0'9582,"11"8"-8717,34 22-187,-43-29-613,-1 0 0,1-1 0,-1 1 0,1 0 0,-1 0 0,1-1 0,-1 1 0,1-1 0,-1 0 0,1 1 0,0-1 0,-1 0 0,1 0 0,0 0 0,-1 0 0,1 0 0,0 0 0,2-1 0,-3 0 7,0 1-1,0-1 0,0 0 0,0 1 0,-1-1 0,1 0 0,0 0 1,0 0-1,0 1 0,-1-1 0,1 0 0,0 0 0,-1 0 1,1 0-1,-1 0 0,0-1 0,1 1 0,-1 0 0,1-2 1,0 0 110,-1-1 1,0 0 0,1 0 0,-1 1-1,0-1 1,-1 0 0,1 0-1,-1 1 1,0-1 0,0 0 0,0 1-1,-2-5 1,1 4-89,-1 1 1,1 0-1,-1 0 0,0 1 1,0-1-1,0 1 0,0-1 1,0 1-1,-1 0 1,1 0-1,0 0 0,-1 1 1,0-1-1,-6-1 0,9 2-89,-1 1-1,0-1 0,1 1 1,-1 0-1,0-1 0,1 1 0,-1 0 1,0 0-1,1 0 0,-1 0 1,0 1-1,1-1 0,-1 0 1,0 1-1,1-1 0,-1 1 1,1-1-1,-1 1 0,1 0 1,-1-1-1,1 1 0,-1 0 0,1 0 1,0 0-1,-1 0 0,1 1 1,0-1-1,0 0 0,0 0 1,0 1-1,0-1 0,0 1 1,0-1-1,1 1 0,-1-1 0,0 3 1,-2 8-6,1-1 0,0 1 1,1 0-1,1 0 0,0 0 0,2 20 1,-1-27 20,0 1 1,0-1 0,0 0 0,1 0-1,0 1 1,0-1 0,5 9-1,-6-13-3,0 1-1,0-1 1,0 1-1,1-1 1,-1 1-1,0-1 1,1 0-1,-1 0 1,1 0-1,0 1 1,-1-1-1,1-1 1,0 1-1,-1 0 1,1 0-1,0-1 1,0 1-1,0-1 1,0 1-1,0-1 0,3 0 1,-3 0-16,0-1 1,0 0 0,0 1-1,0-1 1,0 0-1,0 0 1,0 0-1,0 0 1,0 0-1,-1-1 1,1 1-1,0-1 1,-1 1-1,1-1 1,-1 1 0,0-1-1,1 0 1,-1 0-1,0 1 1,0-1-1,0 0 1,0 0-1,0 0 1,-1 0-1,2-5 1,12-59-10,-13 61 8,-1 3-1,11-86-2037,-11 79 1256,1-1 0,-2 0 0,1 0 0,-1 1 0,-1-1-1,0 0 1,-3-9 0,-11-8-9948</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098"/>
    </inkml:context>
    <inkml:brush xml:id="br0">
      <inkml:brushProperty name="width" value="0.025" units="cm"/>
      <inkml:brushProperty name="height" value="0.025" units="cm"/>
    </inkml:brush>
  </inkml:definitions>
  <inkml:trace contextRef="#ctx0" brushRef="#br0">14 0 21588,'0'0'1922,"-13"64"-512,13-12-33,0 9-1025,3 8-31,9 1 127,4-5-192,2-9-224,2-19-64,5-19 64,1-18-512,-1-14-1058,-3-28-159,-5-16-1602,-4-13-2787,-3-7-5349</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443"/>
    </inkml:context>
    <inkml:brush xml:id="br0">
      <inkml:brushProperty name="width" value="0.025" units="cm"/>
      <inkml:brushProperty name="height" value="0.025" units="cm"/>
    </inkml:brush>
  </inkml:definitions>
  <inkml:trace contextRef="#ctx0" brushRef="#br0">211 0 16560,'0'0'3011,"-2"93"-930,-8-25-127,0 12-1153,5-2-192,2-2 320,3-11-225,0-14-448,10-18-191,7-16-65,0-16-225,-2-1-447,-4-18-1891,-7-1-1441,-4 0-2049</inkml:trace>
  <inkml:trace contextRef="#ctx0" brushRef="#br0" timeOffset="1">0 429 17553,'0'0'11050,"83"-70"-10986,-32 50-32,6 0-416,-1 7-2083,-5 0-1696,-10 7-1827,-11 1 288</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913"/>
    </inkml:context>
    <inkml:brush xml:id="br0">
      <inkml:brushProperty name="width" value="0.025" units="cm"/>
      <inkml:brushProperty name="height" value="0.025" units="cm"/>
    </inkml:brush>
  </inkml:definitions>
  <inkml:trace contextRef="#ctx0" brushRef="#br0">0 43 16432,'0'0'8242,"4"9"-6945,4 21-841,-2-1 0,-1 0 0,-1 1 0,-1 58 0,-4-30 261,0-28-579,0-1 1,2 1-1,1-1 1,10 46-1,-11-73-131,-1 1 1,1-1-1,0 1 0,0-1 1,0 1-1,0-1 0,1 0 1,-1 1-1,1-1 0,-1 0 0,1 0 1,2 2-1,-3-4-101,0 1 1,0 0-1,0-1 0,0 1 1,0-1-1,0 1 1,0-1-1,0 1 0,0-1 1,0 0-1,0 1 0,1-1 1,-1 0-1,0 0 0,0 0 1,0 0-1,0 0 0,1 0 1,1-1-1,0 0-224,0 0 0,0-1 0,0 0 0,-1 1 1,1-1-1,0 0 0,-1 0 0,1 0 0,-1-1 0,0 1 0,0 0 0,1-1 0,-2 0 0,1 1 0,0-1 0,-1 0 1,3-5-1,8-24-1180,0 0 0,-3 0 0,0-1 0,-3-1 0,5-48 0,-4-47 3298,-6 3 6141,-1 125-7830,-4 110 2730,2 49-2402,3-137-497,1 0 0,1 0 0,1-1-1,1 0 1,12 31 0,-7-33-2828,-7-20-1137,-1-10 645,-2-13-2168</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6.253"/>
    </inkml:context>
    <inkml:brush xml:id="br0">
      <inkml:brushProperty name="width" value="0.025" units="cm"/>
      <inkml:brushProperty name="height" value="0.025" units="cm"/>
    </inkml:brush>
  </inkml:definitions>
  <inkml:trace contextRef="#ctx0" brushRef="#br0">69 21 11147,'0'0'7655,"-62"-9"-5029,56 11-896,6 7-801,5-2-833,15-3-64,9-4-32,6 0-577,6-2-1344,3-13-2147,0-2-3812</inkml:trace>
  <inkml:trace contextRef="#ctx0" brushRef="#br0" timeOffset="1">472 39 19186,'0'0'5670,"56"-4"-5510,-35 3-128,5 1-128,-4 0-2179,-4 0-2113,-4-1-4516</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6.642"/>
    </inkml:context>
    <inkml:brush xml:id="br0">
      <inkml:brushProperty name="width" value="0.025" units="cm"/>
      <inkml:brushProperty name="height" value="0.025" units="cm"/>
    </inkml:brush>
  </inkml:definitions>
  <inkml:trace contextRef="#ctx0" brushRef="#br0">106 78 16015,'0'0'5573,"-9"-6"-4601,5 3-789,-23-13 709,26 16-858,0 0 0,0 0 1,0 0-1,0 0 0,-1 0 0,1 0 0,0 0 0,0 1 0,0-1 0,0 0 0,0 0 0,0 1 0,0-1 0,0 1 0,0-1 0,0 1 0,1-1 0,-1 1 1,0 0-1,0-1 0,0 1 0,1 0 0,-1 0 0,0-1 0,1 1 0,-1 0 0,0 0 0,1 0 0,-1 0 0,1 0 0,-1 0 0,1 1 0,-8 19 177,1-1 0,1 2 0,1-1 0,0 0 0,2 1 0,1 0-1,0 0 1,2 0 0,2 25 0,-1-43-141,-1-1 0,0 1 1,1 0-1,0-1 0,0 1 0,0 0 0,0-1 1,1 0-1,-1 1 0,1-1 0,0 0 0,0 0 0,0 0 1,0 0-1,1 0 0,-1 0 0,1 0 0,0-1 1,5 5-1,-5-6-51,0 0 0,0 0-1,-1 0 1,1 0 0,0 0 0,0 0 0,0-1 0,0 1 0,0-1 0,0 0 0,0 0 0,0 0-1,0-1 1,0 1 0,0-1 0,0 1 0,0-1 0,0 0 0,0 0 0,0 0 0,-1-1 0,1 1-1,0-1 1,-1 1 0,4-4 0,5-4 67,-1 0 0,-1-1 0,1 0 1,-2-1-1,1 0 0,-2 0 0,1-1 0,-1 1 0,10-27 0,-9 17-32,0-1 0,-1-1 0,-1 1 0,-1-1 0,2-25 0,-7 47-51,1-6 40,0-1-1,-1 0 1,0 1 0,0-1 0,-3-11-1,3 18-35,0 0-1,-1 0 0,1 0 0,0-1 0,-1 1 0,0 0 0,1 0 1,-1 0-1,1 0 0,-1 0 0,0 1 0,0-1 0,0 0 0,1 0 1,-1 0-1,0 1 0,0-1 0,0 0 0,0 1 0,0-1 0,0 1 0,0-1 1,-1 1-1,1-1 0,0 1 0,0 0 0,0 0 0,0-1 0,0 1 1,-1 0-1,1 0 0,0 0 0,0 0 0,0 1 0,0-1 0,-1 0 1,1 0-1,0 1 0,0-1 0,0 1 0,0-1 0,-2 2 0,-2 0-16,0 1-1,0 0 0,0 1 0,1-1 0,-1 1 0,1 0 0,0 0 1,0 0-1,0 1 0,1-1 0,0 1 0,-1 0 0,2 0 0,-1 0 1,1 1-1,-3 6 0,-1 3-450,0 1 1,2 0-1,0 0 0,-3 25 1,6-36-237,-2 40-2615,3-44 2716,0 0 1,0 0 0,1 1 0,-1-1-1,0 0 1,0 1 0,1-1 0,-1 0 0,0 0-1,1 1 1,-1-1 0,1 0 0,0 0-1,-1 0 1,3 2 0,9 0-11358</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109"/>
    </inkml:context>
    <inkml:brush xml:id="br0">
      <inkml:brushProperty name="width" value="0.025" units="cm"/>
      <inkml:brushProperty name="height" value="0.025" units="cm"/>
    </inkml:brush>
  </inkml:definitions>
  <inkml:trace contextRef="#ctx0" brushRef="#br0">35 20 1057,'-2'9'5215,"-11"52"4850,2 3-3720,7-35-4750,1 1 0,2 40-1,1-59-1559,0 1-1,1 0 0,1-1 0,0 1 0,0-1 0,1 0 0,1 0 1,0 0-1,1 0 0,-1-1 0,2 1 0,0-1 0,0 0 0,1-1 1,0 0-1,0 0 0,1 0 0,0-1 0,15 11 0,-8-9-118,-11-11-20,-15-20-168,-7-11-117,3-17-173,3-1-1,1-1 0,3 0 0,2 0 0,2 0 1,4-56-1,-1 106 622,1-1 1,0 0-1,0 1 1,0-1-1,0 0 0,0 0 1,0 1-1,0-1 1,1 0-1,-1 0 1,1 1-1,-1-1 1,1 1-1,0-1 0,-1 0 1,1 1-1,0-1 1,0 1-1,0 0 1,0-1-1,0 1 1,1 0-1,-1 0 0,0-1 1,1 1-1,-1 0 1,0 0-1,1 0 1,2-1-1,-1 2-10,0 0-1,0 0 1,0 0 0,0 0-1,0 1 1,0-1 0,0 1-1,0-1 1,0 1 0,0 0-1,0 1 1,0-1 0,-1 0-1,1 1 1,-1-1 0,5 4-1,-2-1-11,1-1 0,-1 2 0,0-1 0,0 1 0,-1-1 0,1 1-1,-1 0 1,0 1 0,0-1 0,-1 1 0,6 10 0,-8-11 152,1 0 0,-1-1 0,0 1 0,-1 0 0,1 0 0,-1 0 0,0 0 0,0 0 0,0 0 1,-1 0-1,1-1 0,-1 1 0,0 0 0,-1 0 0,1-1 0,-5 9 0,-4 9 410,-1-2 0,-20 29 0,28-44-576,0 0 0,-1 0 0,1-1 1,-1 1-1,-1-1 0,1 0 0,0 0 0,-1-1 0,0 1 0,0-1 1,0 0-1,0-1 0,0 1 0,-1-1 0,-7 3 0,12-5-38,0 0 0,0 0-1,0 0 1,0 0 0,0 0-1,0-1 1,0 1 0,0 0-1,1 0 1,-1-1-1,0 1 1,0-1 0,0 1-1,0-1 1,0 1 0,1-1-1,-1 1 1,0-1 0,1 0-1,-1 1 1,0-1 0,1 0-1,-1 1 1,1-1-1,-1 0 1,1 0 0,-1 0-1,1 0 1,-1 1 0,1-1-1,0 0 1,0 0 0,-1 0-1,1 0 1,0 0 0,0 0-1,0-2 1,0-42-2213,1 37 1537,0-2-893,1-1-1,0 1 1,0 0-1,1 0 0,8-19 1,8-12-5927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874"/>
    </inkml:context>
    <inkml:brush xml:id="br0">
      <inkml:brushProperty name="width" value="0.025" units="cm"/>
      <inkml:brushProperty name="height" value="0.025" units="cm"/>
    </inkml:brush>
  </inkml:definitions>
  <inkml:trace contextRef="#ctx0" brushRef="#br0">123 58 15214,'0'0'6054,"0"60"-4068,3-25-320,1 2-962,2 3-480,2 0-192,1-3-224,-1-2-1281,-3-3-801,-1-4 96,-4-5-449,0-7 289,-9-5-609,-7-11-1761</inkml:trace>
  <inkml:trace contextRef="#ctx0" brushRef="#br0" timeOffset="1">1 92 12364,'0'0'3299,"12"-7"-561,14-6-1074,2 1-1,-1 2 1,1 0-1,38-7 1,-28 9-638,0 2 1,58-3 0,-95 9-1013,0 0-1,0 0 1,0 0 0,0 0-1,-1 0 1,1 0 0,0 1-1,0-1 1,0 0 0,-1 0-1,1 1 1,0-1 0,0 0 0,0 1-1,-1-1 1,1 0 0,0 1-1,-1-1 1,1 1 0,0 0-1,-1-1 1,1 1 0,-1-1-1,1 1 1,-1 0 0,1-1 0,0 3-1,-2 22 898,-23 26 603,5-22-1389,-30 52-53,47-76-75,-1 1 1,1-1-1,0 0 0,1 1 1,-1-1-1,1 1 0,0 0 1,0-1-1,1 1 1,0 0-1,0 0 0,0-1 1,2 9-1,-1-12 3,-1 0 0,1-1 0,0 1 0,0 0 0,1 0 0,-1-1 0,0 1 0,0-1 0,1 1 0,-1-1 0,1 0 0,-1 1 0,1-1 0,0 0 0,-1 0 0,1 0 0,0 0 0,0 0 0,0-1 0,0 1 0,0 0 0,0-1 0,0 1 0,2-1 0,55 4 0,-51-4 0,57-4-1668,-56 2 656,0 1 0,0-2 0,-1 1-1,1-1 1,9-6 0,23-13-10017</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451"/>
    </inkml:context>
    <inkml:brush xml:id="br0">
      <inkml:brushProperty name="width" value="0.025" units="cm"/>
      <inkml:brushProperty name="height" value="0.025" units="cm"/>
    </inkml:brush>
  </inkml:definitions>
  <inkml:trace contextRef="#ctx0" brushRef="#br0">70 1 18674,'0'0'8616,"-12"86"-7879,12-41 31,0 1-159,7 0-289,5-5-256,2-6-32,1-6-32,0-5 0,-3-8-224,-3-5-1025,-4-4-1282,-18-22-20659</inkml:trace>
  <inkml:trace contextRef="#ctx0" brushRef="#br0" timeOffset="1">1 251 18321,'0'0'13133,"15"-60"-13037,21 46-32,2 3-192,1 4-2531,-6 2-4387,-5 5-7048</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793"/>
    </inkml:context>
    <inkml:brush xml:id="br0">
      <inkml:brushProperty name="width" value="0.025" units="cm"/>
      <inkml:brushProperty name="height" value="0.025" units="cm"/>
    </inkml:brush>
  </inkml:definitions>
  <inkml:trace contextRef="#ctx0" brushRef="#br0">1 94 3651,'0'0'26073,"22"-57"-32767,-21 21-10603</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5.983"/>
    </inkml:context>
    <inkml:brush xml:id="br0">
      <inkml:brushProperty name="width" value="0.025" units="cm"/>
      <inkml:brushProperty name="height" value="0.025" units="cm"/>
    </inkml:brush>
  </inkml:definitions>
  <inkml:trace contextRef="#ctx0" brushRef="#br0">36 0 10282,'0'0'7463,"-5"47"-6086,-6-10-896,3 1 95,0 5-31,5-3-353,3-1-96,0-7-352,1-9-1314,6-8 129,-6-7-1154</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6.386"/>
    </inkml:context>
    <inkml:brush xml:id="br0">
      <inkml:brushProperty name="width" value="0.025" units="cm"/>
      <inkml:brushProperty name="height" value="0.025" units="cm"/>
    </inkml:brush>
  </inkml:definitions>
  <inkml:trace contextRef="#ctx0" brushRef="#br0">0 191 13773,'1'-12'2701,"-2"6"-2515,1 1 1,1-1-1,-1 1 0,1-1 0,0 1 0,0-1 0,0 1 1,1 0-1,0-1 0,0 1 0,0 0 0,1 0 1,0 0-1,0 1 0,0-1 0,0 1 0,1-1 0,0 1 1,0 0-1,0 0 0,0 1 0,0-1 0,9-4 0,3 0-43,1 0-1,0 0 1,1 2-1,-1 0 1,1 1-1,34-5 1,-18 5-109,1 3 0,60 2 0,-89 0-39,0 1 0,1-1 0,-1 1 0,0 0 0,1 1 0,-1 0 0,0 0 0,0 0 0,0 1 0,-1 0-1,1 0 1,-1 0 0,6 4 0,-9-4 78,1-1 0,-1 1-1,0 0 1,0 0 0,0 0 0,0 0-1,-1 0 1,1 0 0,-1 0 0,0 0-1,0 1 1,0-1 0,0 0 0,0 1-1,-1-1 1,0 1 0,1-1 0,-1 1-1,-1-1 1,1 1 0,0-1 0,-1 0-1,0 1 1,1-1 0,-3 5 0,0-1 301,-1 0 1,1 0 0,-1 0 0,0-1-1,-8 10 1,9-13-256,-1 1 0,1 0 0,0 0 0,0 1 0,1-1 0,-1 0 1,1 1-1,0 0 0,0-1 0,0 1 0,1 0 0,0 0 0,0 0 0,0 0 0,0 6 0,1-11-127,1 1 1,-1 0-1,1 0 1,-1 0-1,1-1 1,-1 1-1,1 0 1,0-1-1,-1 1 1,1-1-1,0 1 1,-1-1-1,1 1 1,0-1-1,0 1 1,0-1-1,-1 1 1,1-1-1,0 0 1,0 0-1,0 1 1,0-1-1,0 0 1,0 0-1,1 0 1,30 1-365,-23-1 127,29 0-1272,-13-1-210,48 6-1,-68-5 1650,1 1-1,-1 0 1,0 1-1,1-1 1,-1 1-1,0 0 1,0 0-1,0 1 1,0-1-1,0 1 1,-1 0-1,1 0 1,-1 1-1,5 4 1,-7-5 113,0 0 0,0 0 1,-1 0-1,1 0 1,-1 0-1,0 0 1,0 0-1,0 0 1,0 0-1,0 0 0,-1 1 1,1-1-1,-1 0 1,0 1-1,0-1 1,0 0-1,-1 1 1,1-1-1,-1 0 0,1 0 1,-1 0-1,0 1 1,-1-1-1,1 0 1,0 0-1,-1 0 1,-3 4-1,-5 8 755,0-1 0,-1 0 0,-22 22 0,29-32-645,-21 21 910,-1-1 1,-1-2-1,-1 0 1,-1-2-1,-1-1 1,-63 29-1,87-45-1047,1-1 0,-1 0 0,0 0 0,1 0 0,-1-1 0,0 0 0,0 0 0,0-1 0,0 0-1,-12 0 1,15-1-34,1 0-1,-1 0 0,1 0 0,0 0 1,-1 0-1,1-1 0,0 1 0,0-1 1,-1 1-1,1-1 0,0 0 0,1 1 1,-1-1-1,0 0 0,0-1 0,1 1 1,0 0-1,-1 0 0,1-1 0,0 1 1,0 0-1,0-1 0,0 0 0,1 1 1,-1-1-1,0-2 0,-6-39-4137,4-10-4078</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292"/>
    </inkml:context>
    <inkml:brush xml:id="br0">
      <inkml:brushProperty name="width" value="0.025" units="cm"/>
      <inkml:brushProperty name="height" value="0.025" units="cm"/>
    </inkml:brush>
  </inkml:definitions>
  <inkml:trace contextRef="#ctx0" brushRef="#br0">0 265 12780,'0'0'7442,"13"0"-5777,1-1-1268,0 0 0,0-1-1,0 0 1,0-1 0,-1-1-1,1 0 1,-1-1 0,0 0-1,13-8 1,-1 0-186,0-1 0,0-2 1,-2 0-1,0-1 0,0-1 0,36-40 1,-57 56-181,0-1 1,-1 1 0,1-1 0,0 1 0,-1-1-1,1 0 1,-1 0 0,0 1 0,0-1 0,0 0-1,-1 0 1,1 0 0,0 0 0,-1-1 0,0-4 0,0 7-4,-1-1 1,1 1-1,-1 0 1,1 0-1,-1 0 1,0 0-1,0-1 1,1 1-1,-1 0 1,0 0-1,0 0 1,0 1-1,0-1 1,0 0-1,0 0 1,0 0-1,0 1 1,0-1-1,-1 1 1,1-1-1,0 1 1,0-1-1,-1 1 1,1 0-1,0-1 1,-1 1-1,1 0 1,0 0 0,0 0-1,-1 0 1,1 0-1,0 0 1,-1 0-1,1 1 1,0-1-1,-3 1 1,-3 1-11,-1 0 0,1 1 0,0 0-1,-1 0 1,1 0 0,0 1 0,1 0 0,-1 0 0,1 1 0,0 0 0,0 0 0,0 1 0,1-1 0,0 1 0,0 0 0,-5 9 0,-2 1 47,2 2 1,0-1 0,1 1 0,0 1-1,-6 22 1,11-30 29,1 0 1,1 0-1,0 0 1,1 1-1,-1 20 1,2-29-84,0-1 1,0 1 0,0-1-1,0 0 1,1 1 0,-1-1 0,1 1-1,0-1 1,-1 0 0,1 0-1,0 1 1,0-1 0,0 0-1,1 0 1,-1 0 0,0 0-1,1 0 1,0 0 0,-1-1-1,1 1 1,0 0 0,0-1-1,0 0 1,0 1 0,0-1-1,0 0 1,0 0 0,0 0-1,1 0 1,-1 0 0,0-1-1,1 1 1,2 0 0,7-1 27,0 0 0,0 0-1,0-1 1,-1-1 0,1 0 0,0-1 0,-1 0 0,0 0 0,21-11 0,10-6 53,44-30-1,-69 39-89,14-7-56,-16 11-220,0-2 0,0 0 0,0-1 0,-1-1 0,-1 0 0,0 0 0,21-25 0,-50 51 91,-9 17 161,19-21 119,0 0 0,0 0 0,1 1 0,1 0 0,0 0-1,0 0 1,1 0 0,1 0 0,0 1 0,1-1 0,0 24 0,1-36-106,0 0 0,0 0 1,0 0-1,0 1 0,0-1 0,0 0 1,0 0-1,0 1 0,0-1 1,0 0-1,0 0 0,0 1 1,0-1-1,0 0 0,0 0 0,0 1 1,0-1-1,1 0 0,-1 0 1,0 0-1,0 1 0,0-1 1,0 0-1,0 0 0,1 0 0,-1 1 1,0-1-1,0 0 0,0 0 1,1 0-1,-1 0 0,0 0 1,0 0-1,1 1 0,-1-1 0,0 0 1,0 0-1,0 0 0,1 0 1,-1 0-1,0 0 0,0 0 1,1 0-1,-1 0 0,0 0 0,0 0 1,1 0-1,-1 0 0,0 0 1,0 0-1,1-1 0,-1 1 0,0 0 1,0 0-1,1 0 0,-1 0 1,0 0-1,0 0 0,0-1 1,0 1-1,1 0 0,-1 0 0,0 0 1,0-1-1,10-17-3831,-9-5-1831,0-7-3160</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634"/>
    </inkml:context>
    <inkml:brush xml:id="br0">
      <inkml:brushProperty name="width" value="0.025" units="cm"/>
      <inkml:brushProperty name="height" value="0.025" units="cm"/>
    </inkml:brush>
  </inkml:definitions>
  <inkml:trace contextRef="#ctx0" brushRef="#br0">1 0 17457,'0'0'7687,"68"44"-13901,-47-42-6182</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992"/>
    </inkml:context>
    <inkml:brush xml:id="br0">
      <inkml:brushProperty name="width" value="0.025" units="cm"/>
      <inkml:brushProperty name="height" value="0.025" units="cm"/>
    </inkml:brush>
  </inkml:definitions>
  <inkml:trace contextRef="#ctx0" brushRef="#br0">215 258 16271,'-12'3'2467,"4"0"-2146,-15 4 727,0 2 1,0 0-1,-27 17 0,44-23-925,1-1 0,0 1-1,1 1 1,-1-1 0,1 1-1,-1 0 1,1 0-1,0 0 1,0 0 0,1 1-1,0 0 1,-1-1-1,1 1 1,1 0 0,-1 1-1,1-1 1,0 0-1,0 1 1,0-1 0,1 1-1,-1 10 1,2-15-109,0 0-1,0 0 1,0 0 0,0 0 0,0 0 0,1 0-1,-1 0 1,0 0 0,0 0 0,1 0 0,-1 0-1,1 0 1,-1 0 0,1-1 0,-1 1-1,1 0 1,0 0 0,-1-1 0,1 1 0,0 0-1,0-1 1,-1 1 0,1 0 0,0-1 0,0 1-1,0-1 1,1 1 0,1 0 6,0 0 1,1 0-1,-1-1 1,0 1-1,1-1 0,-1 0 1,1 0-1,4-1 1,2 0 20,-1 0 0,0-1 0,1 0 0,-1-1 0,13-6 1,-2-2-1,0-2 1,-1 0-1,-1-1 1,0-1-1,-1-1 1,-1 0-1,0-2 1,-1 1-1,21-35 1,-15 18 49,-1-1 0,-2-1 0,-1-1 0,19-66 0,-56 219 1638,4-61-1219,-18 72 1305,31-113-1661,1 0 0,0 1-1,1-1 1,1 0 0,0 1-1,4 24 1,-3-37-257,-1 0 0,1 0 0,0 0 0,-1 0 1,1 0-1,0 0 0,0 0 0,0-1 0,1 1 0,-1 0 0,0-1 0,1 1 1,-1-1-1,1 1 0,-1-1 0,1 0 0,0 0 0,-1 1 0,1-1 0,0 0 1,0-1-1,0 1 0,2 1 0,-2-2-241,1 1-1,-1-1 1,0 1-1,1-1 1,-1 0-1,0 0 1,1 0-1,-1 0 1,0-1 0,1 1-1,-1-1 1,0 1-1,0-1 1,0 0-1,1 0 1,-1 0-1,0 0 1,0 0 0,0 0-1,0 0 1,2-3-1,22-29-12734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8.397"/>
    </inkml:context>
    <inkml:brush xml:id="br0">
      <inkml:brushProperty name="width" value="0.025" units="cm"/>
      <inkml:brushProperty name="height" value="0.025" units="cm"/>
    </inkml:brush>
  </inkml:definitions>
  <inkml:trace contextRef="#ctx0" brushRef="#br0">0 140 13357,'0'0'10308,"13"5"-9513,-4-1-651,-4-1-94,0-1 0,0 0 0,0 0-1,1 0 1,-1-1 0,0 1 0,1-2 0,-1 1 0,0 0 0,1-1 0,-1 0-1,1 0 1,-1-1 0,11-1 0,-5-2 17,0 0 1,0-1-1,0-1 0,-1 1 0,0-1 1,17-15-1,-23 18-48,1 0-1,-2-1 1,1 0-1,0 1 1,-1-1 0,0-1-1,0 1 1,0 0 0,0-1-1,-1 0 1,0 1-1,0-1 1,0 0 0,0 0-1,-1 0 1,0 0-1,1-9 1,-2 13 9,-1 0-1,1-1 0,0 1 1,-1 0-1,1 0 1,-1 0-1,1 0 1,-1 0-1,0 0 1,1 0-1,-1 0 1,0 0-1,0 0 0,0 0 1,0 0-1,0 0 1,0 1-1,0-1 1,0 0-1,0 1 1,0-1-1,0 1 0,0-1 1,0 1-1,-1-1 1,1 1-1,0 0 1,0 0-1,0-1 1,-1 1-1,1 0 1,0 0-1,0 0 0,-1 1 1,1-1-1,0 0 1,-2 1-1,-4-1 73,-1 1-1,1 0 0,0 1 0,1 0 1,-14 5-1,9-1 12,1 0 0,0 1 0,0 0 0,0 1 0,1 0 0,1 0 1,-1 1-1,1 0 0,1 1 0,-1 0 0,2 0 0,-1 0 0,2 1 0,-1 0 0,1 0 0,1 1 0,0-1 1,1 1-1,0 0 0,-1 15 0,4-26-91,-1 1 0,2 0 0,-1 0 0,0-1 0,0 1 0,0 0 0,1 0 0,-1-1 0,1 1 0,0 0 0,-1-1 0,1 1 0,0-1 0,0 1 0,0-1 0,0 1 0,0-1 0,0 1 0,0-1 0,1 0 0,1 2 0,0-1-1,1 0 0,-1-1 0,0 1 0,1-1 0,-1 0 0,1 0 0,-1 0 0,1 0 0,0 0 0,3-1 0,8 1-6,0-2 0,0 0 1,-1 0-1,20-5 0,-18 2-809,-1-1 0,1 0-1,-1-1 1,-1-1 0,20-11-1,17-16-6949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0.983"/>
    </inkml:context>
    <inkml:brush xml:id="br0">
      <inkml:brushProperty name="width" value="0.025" units="cm"/>
      <inkml:brushProperty name="height" value="0.025" units="cm"/>
    </inkml:brush>
  </inkml:definitions>
  <inkml:trace contextRef="#ctx0" brushRef="#br0">389 1 13229,'0'0'8076,"2"9"-7275,3 14-215,-2 0-1,-1 0 1,-1 1-1,-1-1 1,-1 1-1,-6 29 1,-34 156 778,18-106-885,-247 1116 4160,253-1152-4632,2 1-1,4 1 1,-4 124 0,15-191-32,0-1-98,-1 0 1,1 0 0,0 0 0,0 0 0,0 0-1,0 0 1,0 0 0,0-1 0,0 1 0,0 0-1,0 0 1,0 0 0,1 0 0,-1 0 0,0 0 0,0-1-1,1 1 1,-1 0 0,1 0 0,-1 0 0,1-1-1,-1 1 1,1 0 0,-1 0 0,1-1 0,0 1 0,-1-1-1,1 1 1,0-1 0,-1 1 0,1-1 0,1 1-1,-1-9-6774,-8-6 384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1.402"/>
    </inkml:context>
    <inkml:brush xml:id="br0">
      <inkml:brushProperty name="width" value="0.025" units="cm"/>
      <inkml:brushProperty name="height" value="0.025" units="cm"/>
    </inkml:brush>
  </inkml:definitions>
  <inkml:trace contextRef="#ctx0" brushRef="#br0">1 229 17360,'0'0'1084,"17"6"-539,6 0-140,-1 0 1,1-2 0,0 0 0,0-2-1,40 0 1,264-33 2251,43-3-2143,-183 31-493,265 30 1,-80-7 146,-123-38 3363,-104-1-2325,796-82 1400,-519 89-2238,166-12-117,-577 23-242,-6 1-24,0 0 1,0 0 0,0-1-1,0 0 1,0 1 0,0-2-1,0 1 1,0 0-1,-1-1 1,1 0 0,0 0-1,-1-1 1,7-3 0,-10-12-6514,-5 8-957,-6-4-6529</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2.775"/>
    </inkml:context>
    <inkml:brush xml:id="br0">
      <inkml:brushProperty name="width" value="0.025" units="cm"/>
      <inkml:brushProperty name="height" value="0.025" units="cm"/>
    </inkml:brush>
  </inkml:definitions>
  <inkml:trace contextRef="#ctx0" brushRef="#br0">1 0 11915,'0'0'6054,"71"73"-4517,-31-28-159,7 7-513,0 0-545,1 1-128,0-3-128,-5-9-32,-3-6 32,-7-8-192,-6-12-1345,-11-9-417,-10-6-448,-6-11-993,-12-19-1698</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1.744"/>
    </inkml:context>
    <inkml:brush xml:id="br0">
      <inkml:brushProperty name="width" value="0.025" units="cm"/>
      <inkml:brushProperty name="height" value="0.025" units="cm"/>
    </inkml:brush>
  </inkml:definitions>
  <inkml:trace contextRef="#ctx0" brushRef="#br0">0 13 20083,'0'0'7212,"11"-3"-6561,8-1-474,0 1 1,0 1-1,0 1 0,0 1 0,0 1 0,23 3 0,129 23 10,-150-23-162,-5-1 10,-1 0-1,1 1 1,-1 1-1,1 0 0,27 15 1,-39-18 34,-1 0 1,0 0-1,0 0 1,0 0 0,-1 1-1,1-1 1,0 1 0,-1 0-1,0 0 1,1 0-1,-1 0 1,0 0 0,-1 0-1,1 1 1,-1-1 0,1 1-1,-1-1 1,0 1-1,0-1 1,0 1 0,-1 0-1,1-1 1,-1 1 0,0 0-1,0-1 1,-1 1-1,1 0 1,-1 0 0,1-1-1,-1 1 1,0-1 0,-2 4-1,-8 18 61,0-1 0,-2 0-1,-1-1 1,-1-1 0,-30 35 0,-15 24-44,35-34 125,20-38-387,1 1 0,-1-1 1,-1 0-1,0 0 0,0-1 0,-10 11 0,16-19-32,0 0 0,-1 1 0,1-1 0,0 0 0,-1 1 0,1-1 0,0 0 0,-1 0 0,1 0 0,0 1 0,-1-1 0,1 0 0,-1 0 0,1 0 0,0 0 0,-1 0 0,1 0 0,-1 0 0,1 0 0,-1 0 0,1 0 0,0 0 0,-1 0 0,1 0 0,-1 0 0,1 0 0,-1 0 0,1 0-1,0 0 1,-1-1 0,0 1 0,-6-12-13703</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2.285"/>
    </inkml:context>
    <inkml:brush xml:id="br0">
      <inkml:brushProperty name="width" value="0.025" units="cm"/>
      <inkml:brushProperty name="height" value="0.025" units="cm"/>
    </inkml:brush>
  </inkml:definitions>
  <inkml:trace contextRef="#ctx0" brushRef="#br0">1 478 16464,'0'0'3187,"12"-5"-2787,23-12 205,0-2 1,-2-2-1,38-29 0,97-88 522,-93 72-875,87-56 0,-155 116-253,0 2 1,0-1-1,1 1 1,0 0-1,0 0 1,0 1-1,1 1 1,-1-1-1,14-1 0,-21 3-7,1 1-1,-1 0 1,0 0-1,0 0 0,0 1 1,1-1-1,-1 0 1,0 0-1,0 1 0,0-1 1,1 1-1,-1-1 0,0 1 1,0-1-1,0 1 1,0 0-1,0-1 0,0 1 1,0 0-1,0 0 1,-1 0-1,3 2 0,-2-1 6,1 1-1,-1 0 1,1 0-1,-1 1 1,0-1-1,0 0 0,0 0 1,0 6-1,1 8 59,-2 1 0,-2 29 1,1-31-13,-4 41 46,2-39-209,1 0 1,1-1 0,1 1 0,3 28 0,-2-43-53,-1 0 0,1-1 0,-1 1 0,1-1 0,0 1 0,0-1 0,0 0 0,0 1 0,1-1 0,-1 0 0,1 0 0,-1 0 0,3 2 1,20 7-4858,11-9-6011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2.812"/>
    </inkml:context>
    <inkml:brush xml:id="br0">
      <inkml:brushProperty name="width" value="0.025" units="cm"/>
      <inkml:brushProperty name="height" value="0.025" units="cm"/>
    </inkml:brush>
  </inkml:definitions>
  <inkml:trace contextRef="#ctx0" brushRef="#br0">1 18 6470,'0'0'16880,"57"40"-16528,-30-19-255,3-5-33,3-8-32,2-8-289,4-5-511,2-18-1507,-6-12-2017,-3-4-4003</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3.139"/>
    </inkml:context>
    <inkml:brush xml:id="br0">
      <inkml:brushProperty name="width" value="0.025" units="cm"/>
      <inkml:brushProperty name="height" value="0.025" units="cm"/>
    </inkml:brush>
  </inkml:definitions>
  <inkml:trace contextRef="#ctx0" brushRef="#br0">148 0 14061,'-27'57'3492,"-5"15"-642,0 16-1568,3 3-546,8-6 33,15-12 0,6-14-417,15-21-352,15-26-865,6-12-1761,-2-27-4998</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3.633"/>
    </inkml:context>
    <inkml:brush xml:id="br0">
      <inkml:brushProperty name="width" value="0.025" units="cm"/>
      <inkml:brushProperty name="height" value="0.025" units="cm"/>
    </inkml:brush>
  </inkml:definitions>
  <inkml:trace contextRef="#ctx0" brushRef="#br0">0 31 12684,'0'0'8008,"67"-30"-7240,-40 60-31,6 11-225,3 5-255,4 1-161,1-5-64,0-8 0,-5-9-352,-3-8-417,-7-6-384,-17-11-1121</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4.007"/>
    </inkml:context>
    <inkml:brush xml:id="br0">
      <inkml:brushProperty name="width" value="0.025" units="cm"/>
      <inkml:brushProperty name="height" value="0.025" units="cm"/>
    </inkml:brush>
  </inkml:definitions>
  <inkml:trace contextRef="#ctx0" brushRef="#br0">1 305 12588,'0'0'11403,"104"-61"-10699,-29 22-511,17-16-97,4-14-2851,4-11-4516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080"/>
    </inkml:context>
    <inkml:brush xml:id="br0">
      <inkml:brushProperty name="width" value="0.025" units="cm"/>
      <inkml:brushProperty name="height" value="0.025" units="cm"/>
    </inkml:brush>
  </inkml:definitions>
  <inkml:trace contextRef="#ctx0" brushRef="#br0">0 391 14990,'0'0'3940,"9"-6"-2525,27-21-453,-1-1 0,53-57 0,58-82-883,-80 90 84,-71 112-483,-33 83 427,-10 35 15,44-133-289,0 0 0,1 0-1,1 0 1,1 1 0,2 34-1,-1-54 142,0 0 0,0 0-1,0 0 1,0-1-1,0 1 1,0 0-1,1 0 1,-1 0-1,0-1 1,0 1-1,1 0 1,-1 0-1,1-1 1,-1 1-1,1 0 1,-1 0-1,1-1 1,-1 1 0,1-1-1,-1 1 1,2 0-1,10-5-1484,-9 2 954,-1 0-1,0 0 1,0-1 0,0 1 0,0-1-1,0 1 1,-1-1 0,1 0 0,1-5 0,2-26-6821</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421"/>
    </inkml:context>
    <inkml:brush xml:id="br0">
      <inkml:brushProperty name="width" value="0.025" units="cm"/>
      <inkml:brushProperty name="height" value="0.025" units="cm"/>
    </inkml:brush>
  </inkml:definitions>
  <inkml:trace contextRef="#ctx0" brushRef="#br0">0 33 17104,'0'0'3043,"11"70"-2018,21-56-128,15-8-257,19-6-383,20-16 31,13-29-1729,6-16-3620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0.566"/>
    </inkml:context>
    <inkml:brush xml:id="br0">
      <inkml:brushProperty name="width" value="0.025" units="cm"/>
      <inkml:brushProperty name="height" value="0.025" units="cm"/>
    </inkml:brush>
  </inkml:definitions>
  <inkml:trace contextRef="#ctx0" brushRef="#br0">1 0 13997,'-1'1'3340,"4"12"-2436,4 3-430,1 0-1,0-1 0,2 0 1,-1-1-1,2 0 0,18 19 1,80 72 1156,-37-49-1001,116 68 0,-113-78-44,118 96 1,17 67 1201,-14-11-300,-161-168-1382,1-1 0,1-1 1,1-2-1,44 21 0,-59-34 109,0 2 0,-1 0 0,20 19 0,16 11-3167,-50-38-1057,-4 2-1392</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2.741"/>
    </inkml:context>
    <inkml:brush xml:id="br0">
      <inkml:brushProperty name="width" value="0.025" units="cm"/>
      <inkml:brushProperty name="height" value="0.025" units="cm"/>
    </inkml:brush>
  </inkml:definitions>
  <inkml:trace contextRef="#ctx0" brushRef="#br0">4 1 11403,'0'0'6966,"-1"11"-6192,-1 9-622,1 1 0,1-1-1,1 0 1,8 39 0,15 25 189,4-1 1,3-1 0,47 85 0,142 223 1033,-213-380-1374,12 22 56,1-2 0,1 0 0,2-2 0,47 46 0,-58-63-2,0 0 1,1-1 0,0-1 0,1 0-1,0-1 1,1 0 0,0-1 0,0-1-1,0 0 1,1-2 0,0 1 0,31 3-1,-16-5 1101,-1 0 0,36 10 0,-55-10-1016,0 1 0,0 0-1,0 1 1,-1 0-1,1 1 1,-1 0 0,-1 1-1,17 13 1,-20-14-88,-5-4-43,1 0-1,-1 0 1,1 0-1,0 0 1,0 0-1,0-1 1,0 1 0,0-1-1,0 1 1,0-1-1,0 0 1,0 0-1,1 0 1,-1 0-1,1 0 1,2 1-1,-4-8-488,0 1 0,0 0 0,-1-1 0,0 1-1,0-1 1,0 1 0,-2-7 0,2 10-296,-5-17-5492,-8 2-4184</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119"/>
    </inkml:context>
    <inkml:brush xml:id="br0">
      <inkml:brushProperty name="width" value="0.025" units="cm"/>
      <inkml:brushProperty name="height" value="0.025" units="cm"/>
    </inkml:brush>
  </inkml:definitions>
  <inkml:trace contextRef="#ctx0" brushRef="#br0">0 0 11307,'0'0'1153,"53"62"737,-19-24 127,7 1-191,6-2-833,1-6-480,0-7-385,-5-7-32,-6-7-320,-7-6-1,-8-4 65,-10 0-416,-8-13-449,-4-5-897,-7-9-1954</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3.206"/>
    </inkml:context>
    <inkml:brush xml:id="br0">
      <inkml:brushProperty name="width" value="0.025" units="cm"/>
      <inkml:brushProperty name="height" value="0.025" units="cm"/>
    </inkml:brush>
  </inkml:definitions>
  <inkml:trace contextRef="#ctx0" brushRef="#br0">60 164 17168,'0'0'8147,"4"-10"-6444,-2 7-1566,0-1 1,0 0 0,-1 0-1,1 0 1,-1 0 0,0 0 0,0 0-1,-1 0 1,1 0 0,-1 0 0,0 0-1,0 0 1,0 0 0,0 0 0,-1 0-1,0 0 1,0 0 0,0 0-1,0 0 1,-1 0 0,1 0 0,-1 0-1,0 1 1,-3-5 0,2 3 22,0 1 0,-1-1 0,1 1 0,-1 0-1,1 0 1,-1 1 0,-6-5 0,9 8-137,1-1-1,-1 1 1,1 0 0,-1-1-1,1 1 1,-1 0-1,0-1 1,1 1 0,-1 0-1,0 0 1,1 0-1,-1 0 1,0-1 0,0 1-1,1 0 1,-1 0-1,0 0 1,1 1 0,-1-1-1,0 0 1,1 0-1,-1 0 1,-1 1 0,1 0-17,0 0 1,0 0 0,1 0-1,-1 0 1,0 0 0,1 0-1,-1 0 1,1 1 0,-1-1-1,1 0 1,-1 0 0,1 1-1,0-1 1,0 0 0,0 0-1,-1 1 1,1-1 0,1 2-1,-2 6-14,1 41-28,0-48 33,1 0 1,-1 0-1,0 0 0,0-1 1,1 1-1,-1 0 1,1 0-1,0 0 1,-1-1-1,1 1 0,0 0 1,0-1-1,0 1 1,0 0-1,0-1 0,1 0 1,-1 1-1,0-1 1,1 0-1,-1 1 0,3 0 1,-3-1-3,0-1 0,0 0 0,0 0 0,0 0 0,-1 0 0,1 0 0,0 0 1,0 0-1,0 0 0,0-1 0,0 1 0,-1 0 0,1 0 0,0-1 0,0 1 0,0-1 0,-1 1 0,1 0 0,0-1 0,0 1 1,-1-1-1,1 0 0,0 1 0,-1-1 0,1 0 0,-1 1 0,1-1 0,-1 0 0,1 1 0,-1-1 0,0 0 0,1 0 0,-1 0 0,0 0 1,1 1-1,-1-1 0,0 0 0,0-1 0,8-35-1052,-6 4-3159,-6 11-3889,-10 0-9896</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182"/>
    </inkml:context>
    <inkml:brush xml:id="br0">
      <inkml:brushProperty name="width" value="0.025" units="cm"/>
      <inkml:brushProperty name="height" value="0.025" units="cm"/>
    </inkml:brush>
  </inkml:definitions>
  <inkml:trace contextRef="#ctx0" brushRef="#br0">0 248 17681,'0'0'4100,"71"-34"-3236,-38 4 418,3-5-418,2-4-607,-1 0-193,-1 8-192,-12 6-2147,-6 12-1953,-13 11-3331</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523"/>
    </inkml:context>
    <inkml:brush xml:id="br0">
      <inkml:brushProperty name="width" value="0.025" units="cm"/>
      <inkml:brushProperty name="height" value="0.025" units="cm"/>
    </inkml:brush>
  </inkml:definitions>
  <inkml:trace contextRef="#ctx0" brushRef="#br0">65 1 15214,'0'0'6124,"-3"8"-5137,-3 27-832,1 0 0,0 61 0,-6 50-43,-24 19 2189,39-175-2309,-1 1 1,1 0 0,1 0 0,0 1 0,0-1 0,1 1 0,-1 0 0,2 0 0,-1 1 0,9-7 0,-11 10-118,1 1 0,0 0 0,0 0 1,0 0-1,0 1 0,0-1 0,1 1 0,-1 0 0,1 1 0,-1-1 0,1 1 0,0 0 1,-1 1-1,1 0 0,0-1 0,0 2 0,-1-1 0,11 2 0,38 4-7712,-26-9 769</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915"/>
    </inkml:context>
    <inkml:brush xml:id="br0">
      <inkml:brushProperty name="width" value="0.025" units="cm"/>
      <inkml:brushProperty name="height" value="0.025" units="cm"/>
    </inkml:brush>
  </inkml:definitions>
  <inkml:trace contextRef="#ctx0" brushRef="#br0">0 1 11179,'0'0'9844,"5"12"-8254,66 223 1149,-51-197-2722,-20-38-39,1 1 1,0 0-1,-1 0 1,1-1-1,-1 1 1,1 0-1,0-1 1,0 1-1,-1 0 1,1-1-1,0 1 1,0-1-1,0 1 1,0-1-1,0 0 1,-1 1-1,1-1 1,0 0-1,0 0 1,0 0-1,0 1 1,0-1-1,0 0 1,0 0-1,0 0 1,0-1-1,0 1 1,0 0-1,0 0 1,0 0-1,0-1 1,0 1-1,-1 0 1,1-1-1,0 1 1,0-1-1,0 1 1,0-1-1,-1 1 1,1-1-1,0 0 1,0 0-1,4-5-302,-1 0 0,0 0-1,0 0 1,0 0-1,-1 0 1,0-1 0,0 1-1,-1-1 1,2-8 0,16-74-5063,-15 60 2983,8-41-5080</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257"/>
    </inkml:context>
    <inkml:brush xml:id="br0">
      <inkml:brushProperty name="width" value="0.025" units="cm"/>
      <inkml:brushProperty name="height" value="0.025" units="cm"/>
    </inkml:brush>
  </inkml:definitions>
  <inkml:trace contextRef="#ctx0" brushRef="#br0">142 1 10602,'0'0'10666,"-4"80"-9321,1-19-608,3 8-256,0 0-65,0 0-128,4-7-160,10-10-64,-2-14-64,-1-11-768,1-14-161,-4-13 32,-5 0-448,-3-14-769,0-9-2146,-12-4-2915</inkml:trace>
  <inkml:trace contextRef="#ctx0" brushRef="#br0" timeOffset="1">1 331 13453,'0'0'10249,"62"13"-10120,-21-19-33,8-7-769,-4-5-2114,-3-3-2466,-1-1-3875</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616"/>
    </inkml:context>
    <inkml:brush xml:id="br0">
      <inkml:brushProperty name="width" value="0.025" units="cm"/>
      <inkml:brushProperty name="height" value="0.025" units="cm"/>
    </inkml:brush>
  </inkml:definitions>
  <inkml:trace contextRef="#ctx0" brushRef="#br0">0 1 4292,'0'0'1441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942"/>
    </inkml:context>
    <inkml:brush xml:id="br0">
      <inkml:brushProperty name="width" value="0.025" units="cm"/>
      <inkml:brushProperty name="height" value="0.025" units="cm"/>
    </inkml:brush>
  </inkml:definitions>
  <inkml:trace contextRef="#ctx0" brushRef="#br0">16 213 384,'-4'-37'2316,"2"4"2598,-7 0 11015,9 46-14769,3 23-773,18 75 1796,-12-58-2341,2-1 0,21 62 0,-32-113 82,0 0 0,0-1 1,0 1-1,0 0 1,0-1-1,0 1 0,0 0 1,0-1-1,1 1 1,-1-1-1,0 1 0,0 0 1,1-1-1,-1 1 1,0-1-1,1 1 0,-1-1 1,1 1-1,-1-1 1,1 1-1,-1-1 0,1 0 1,-1 1-1,1-1 1,-1 1-1,1-1 0,-1 0 1,1 0-1,0 1 1,-1-1-1,1 0 0,-1 0 1,1 0-1,0 0 1,0 1-1,11-24-1778,-1-40-1001,1-154-5074,-12 72 7377,0 87 2066,-2 68 5463,-4 91-5092,6-60-1792,5 131 608,-3-154-867,1-1 0,1 0 0,0 0 0,1 0 0,0 0 0,2-1 0,13 26 0,-6-26-3886</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0.273"/>
    </inkml:context>
    <inkml:brush xml:id="br0">
      <inkml:brushProperty name="width" value="0.025" units="cm"/>
      <inkml:brushProperty name="height" value="0.025" units="cm"/>
    </inkml:brush>
  </inkml:definitions>
  <inkml:trace contextRef="#ctx0" brushRef="#br0">0 189 17585,'0'0'5381,"50"-42"-4581,-15 21-255,6 0-481,5 2-128,-5 2-2306,-5 3-2435,-11 5-4900</inkml:trace>
  <inkml:trace contextRef="#ctx0" brushRef="#br0" timeOffset="1">366 61 19603,'0'0'4932,"56"-9"-4195,-32-1-513,2-2-288,-6-2-2947,-4-1-1441</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1.205"/>
    </inkml:context>
    <inkml:brush xml:id="br0">
      <inkml:brushProperty name="width" value="0.025" units="cm"/>
      <inkml:brushProperty name="height" value="0.025" units="cm"/>
    </inkml:brush>
  </inkml:definitions>
  <inkml:trace contextRef="#ctx0" brushRef="#br0">148 164 15791,'0'0'3929,"-11"-1"-2835,9 1-1053,-2 0 8,-1 0 0,1 0 0,-1 0 0,1 0 0,-1 1 0,1-1-1,-1 1 1,1 0 0,-1 1 0,1-1 0,0 1 0,0 0 0,0 0 0,0 0 0,0 0 0,0 1-1,1 0 1,-1 0 0,1 0 0,-6 6 0,3 1 48,0-1-1,1 1 1,1-1 0,-1 1-1,2 1 1,-1-1-1,2 0 1,-1 1 0,1 0-1,1 0 1,0-1 0,0 1-1,1 0 1,1 0-1,0 0 1,0 0 0,1-1-1,0 1 1,5 11 0,-6-19-68,0-1 0,0 1 0,0-1 1,0 0-1,1 0 0,-1 1 1,1-1-1,-1 0 0,1 0 1,0-1-1,0 1 0,0 0 0,0 0 1,0-1-1,0 1 0,0-1 1,0 0-1,1 0 0,-1 0 1,1 0-1,-1 0 0,1 0 1,-1-1-1,1 1 0,-1-1 0,1 1 1,-1-1-1,1 0 0,0 0 1,-1 0-1,1-1 0,-1 1 1,1-1-1,2 0 0,2-1 41,-1-1 0,0 1 0,0-1-1,0-1 1,0 1 0,0-1 0,0 0-1,-1 0 1,0-1 0,0 1 0,8-11 0,0-3 217,0 0 1,-2-1-1,0 0 1,-1-1-1,-1 0 1,-1 0 0,0-1-1,-2 0 1,-1-1-1,0 1 1,-2-1-1,0 0 1,-1 0-1,-3-43 1,1 63-260,0-1 0,-1 1 0,1-1 0,-1 1 0,0-1 0,1 1 0,-1-1 0,0 1 0,0 0 0,0 0-1,-1-1 1,1 1 0,-1 0 0,1 0 0,-1 0 0,1 1 0,-1-1 0,0 0 0,0 0 0,0 1 0,0 0 0,0-1 0,0 1 0,-1 0 0,1 0 0,0 0 0,-1 0 0,-4-1 0,4 2-34,0 0 0,0 0 0,0 0 1,0 0-1,0 0 0,0 1 0,0 0 1,0-1-1,0 1 0,0 0 0,0 0 1,0 1-1,1-1 0,-1 1 0,0-1 1,1 1-1,-1 0 0,1 0 0,0 0 1,0 0-1,0 0 0,0 1 0,-2 2 1,-2 4-233,0 1 0,1 0 0,1 0 1,0 0-1,0 1 0,1-1 0,0 1 1,1 0-1,0 0 0,1 0 0,-1 16 0,2-12-851,1 1 0,0-1-1,4 16 1,-3-19-664,1-1-1,0 0 1,1-1-1,6 14 1,10 8-8641</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1.721"/>
    </inkml:context>
    <inkml:brush xml:id="br0">
      <inkml:brushProperty name="width" value="0.025" units="cm"/>
      <inkml:brushProperty name="height" value="0.025" units="cm"/>
    </inkml:brush>
  </inkml:definitions>
  <inkml:trace contextRef="#ctx0" brushRef="#br0">43 134 16111,'0'0'7826,"6"9"-6571,3 6-1005,0 0-1,-2 1 1,0-1 0,0 1-1,-1 1 1,-1-1 0,4 26-1,12 130 116,-13-93 972,-26-219-285,0 16-1036,0-141 0,18 265-22,0-1 0,0 0-1,0 1 1,0-1 0,1 0 0,-1 1-1,0-1 1,0 0 0,0 1 0,1-1-1,-1 1 1,0-1 0,1 1 0,-1-1 0,1 1-1,-1-1 1,0 1 0,1-1 0,-1 1-1,1-1 1,-1 1 0,1-1 0,0 1-1,-1 0 1,1 0 0,-1-1 0,1 1 0,0 0-1,0-1 1,26-1-94,26 13 45,-49-10 48,1 0-1,-1 1 0,0-1 0,0 1 0,0 0 1,0 0-1,0 1 0,0-1 0,-1 1 0,1 0 1,-1 0-1,0 0 0,6 6 0,-8-6 35,0-1 0,0 1 0,-1-1-1,1 1 1,0 0 0,-1-1 0,0 1 0,1 0-1,-1-1 1,0 1 0,-1 0 0,1-1-1,0 1 1,-1 0 0,1-1 0,-1 1 0,0-1-1,0 1 1,0-1 0,0 1 0,0-1 0,-1 1-1,1-1 1,-4 4 0,-34 48 772,-3-2 0,-69 69 0,87-101-724,23-20-90,1 0 0,0 0 1,0 0-1,0 0 0,-1 0 0,1 0 1,0 0-1,0 0 0,0 0 0,-1 0 0,1 0 1,0 0-1,0 0 0,-1 0 0,1 0 1,0 0-1,0 0 0,0 0 0,-1 0 1,1 0-1,0 0 0,0-1 0,0 1 1,0 0-1,-1 0 0,1 0 0,0 0 0,0 0 1,0-1-1,0 1 0,0 0 0,-1 0 1,1 0-1,0 0 0,0-1 0,0 1 1,0 0-1,0 0 0,0 0 0,0-1 1,0 1-1,0 0 0,0 0 0,0-1 1,0 1-1,0 0 0,0 0 0,0 0 0,0-1 1,0 1-1,0 0 0,0 0 0,0 0 1,0-1-1,2-6-453,-1 0 0,1 0 0,1 1 0,-1-1 0,7-10 0,42-96-10139,-20 42-593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474"/>
    </inkml:context>
    <inkml:brush xml:id="br0">
      <inkml:brushProperty name="width" value="0.025" units="cm"/>
      <inkml:brushProperty name="height" value="0.025" units="cm"/>
    </inkml:brush>
  </inkml:definitions>
  <inkml:trace contextRef="#ctx0" brushRef="#br0">1 1 14798,'0'0'705,"51"81"864,-14-23 417,11 9-224,4 5 63,2-8-543,2-6-866,2-13-288,1-18-64,-3-15-32,-4-12-1025,-3-16-608,-13-20-225,-15-9 385,-21-9-97,-6-6-5060</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2.095"/>
    </inkml:context>
    <inkml:brush xml:id="br0">
      <inkml:brushProperty name="width" value="0.025" units="cm"/>
      <inkml:brushProperty name="height" value="0.025" units="cm"/>
    </inkml:brush>
  </inkml:definitions>
  <inkml:trace contextRef="#ctx0" brushRef="#br0">80 1 11627,'0'0'7490,"-2"9"-4447,-1 10-2287,1 0 1,0 0-1,2 0 0,0 0 1,1 0-1,1 0 1,1 0-1,0 0 1,7 18-1,8 17-1076,46 98 0,-44-101-1763,-14-33 306,-14-32-1981,-72-140 2450,50 106 4343,-38-47-1,67 94-2881,0 0-1,0 0 1,0-1-1,0 1 1,1 0-1,-1 0 0,0 0 1,0-1-1,1 1 1,-1 0-1,1-1 1,-1 1-1,1 0 0,-1-1 1,1 1-1,0-1 1,0 1-1,0-1 0,0 1 1,0-1-1,0 1 1,0 0-1,1-3 1,0 3-95,0-1 1,0 1 0,0 0-1,0 0 1,0 0 0,1 0 0,-1 0-1,0 0 1,1 0 0,-1 0-1,0 1 1,1-1 0,-1 0 0,1 1-1,-1-1 1,1 1 0,2-1-1,12-1-227,0 0-1,0 1 1,25 2-1,-24 0 394,36-1-1979,-19 0-2299,-3 0-4578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2.423"/>
    </inkml:context>
    <inkml:brush xml:id="br0">
      <inkml:brushProperty name="width" value="0.025" units="cm"/>
      <inkml:brushProperty name="height" value="0.025" units="cm"/>
    </inkml:brush>
  </inkml:definitions>
  <inkml:trace contextRef="#ctx0" brushRef="#br0">41 21 24920,'0'0'7847,"-41"-20"-30524</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22.858"/>
    </inkml:context>
    <inkml:brush xml:id="br0">
      <inkml:brushProperty name="width" value="0.025" units="cm"/>
      <inkml:brushProperty name="height" value="0.025" units="cm"/>
    </inkml:brush>
  </inkml:definitions>
  <inkml:trace contextRef="#ctx0" brushRef="#br0">322 3358 13453,'0'0'806,"-8"4"-208,-25 14-438,32-17-158,1-1 1,-1 0 0,1 0-1,0 1 1,-1-1-1,1 0 1,-1 0-1,1 1 1,-1-1-1,1 0 1,-1 0 0,1 0-1,-1 0 1,1 0-1,-1 0 1,1 0-1,-1 0 1,1 0 0,-1 0-1,1 0 1,-1 0-1,1 0 1,-1 0-1,1 0 1,-1 0-1,1-1 1,-1 1 0,1 0-1,-1 0 1,1-1-1,0 1 1,-1 0-1,1-1 1,-1 1 0,1 0-1,0-1 1,-1 1-1,1-1 1,0 1-1,0 0 1,-1-1-1,1 1 1,0-1 0,0 1-1,-1-2 1,1-23 118,0 19-83,3-39 257,1 1-1,3-1 0,13-46 1,1-11 129,43-241-156,98-612 735,-134 551-467,-31 0-311,0 118 1731,2 284-1832,1 1 0,0-1 0,0 1 1,0-1-1,0 0 0,0 1 0,0-1 0,1 1 1,-1-1-1,0 1 0,1-1 0,-1 1 0,1-1 1,0 1-1,-1-1 0,1 1 0,0 0 0,2-3 1,-1 3-85,0 1 0,0-1 0,0 0 0,0 1 0,1-1 1,-1 1-1,0 0 0,0 0 0,1 0 0,-1 0 0,3 0 1,3 0-198,65 1 158,0-4 1,-1-2-1,83-18 0,49-26 6,258-48 24,147 43 43,-256 28-100,-60 1 34,584-66 37,-677 62-48,1 10-1,401 13 0,-308 15-30,-245-11-65,-1-2 0,0-2 0,0-3 1,48-14-1,42-28-137,-88 31 179,0 2 1,67-14-1,-108 30 47,1 0 0,-1 1 0,0 0 0,1 1 0,-1 0 0,18 2 0,-26-1 28,1-1-1,0 1 0,-1-1 1,1 1-1,0 0 1,-1-1-1,1 1 0,-1 0 1,1 0-1,-1 0 1,1 0-1,-1 0 0,0 1 1,1-1-1,-1 0 1,0 1-1,0-1 0,0 1 1,0-1-1,0 1 1,-1-1-1,1 1 0,0 0 1,-1-1-1,1 1 1,-1 0-1,1-1 0,-1 1 1,0 0-1,0 0 0,0 0 1,0-1-1,0 1 1,0 0-1,0 0 0,-1-1 1,1 1-1,-1 0 1,1 0-1,-1-1 0,0 1 1,-1 2-1,-46 127 502,27-78-357,-20 74 1,33-97-158,2 0-1,1 0 1,1 0 0,2 0 0,1 1 0,1-1 0,2 1-1,1-1 1,1 0 0,9 33 0,-1-14 56,-1 1-1,-3 0 1,-3 0 0,-1 0-1,-5 93 1,-49 256 537,22-213-444,-14 240 54,12 444 0,43-489-170,-13-382-55,0-8 68,-1 1-1,0-1 1,-1 1 0,-4-17-1,5 23-31,1 0-1,-1 1 0,1 0 1,-1-1-1,1 1 0,-1-1 1,0 1-1,1 0 0,-1-1 0,0 1 1,0 0-1,0 0 0,0 0 1,0 0-1,-1 0 0,1 0 1,0 0-1,0 0 0,-1 0 1,1 0-1,0 1 0,-1-1 0,1 0 1,-1 1-1,1 0 0,-1-1 1,1 1-1,-1 0 0,1-1 1,-1 1-1,1 0 0,-1 0 1,1 0-1,-1 1 0,0-1 1,1 0-1,-1 1 0,1-1 0,0 0 1,-1 1-1,1 0 0,-1-1 1,1 1-1,0 0 0,-1 0 1,1 0-1,-2 1 0,0-1-23,-1 0-1,0 0 0,0 0 1,0 0-1,0-1 1,0 0-1,-1 0 0,1 0 1,0 0-1,-4-1 1,-15 0-14,-19 6 26,-78 21-1,-16 2-3,-4-17 13,-167-9-1,151-3-3,-205 5 53,-320-6-45,-97-93-12,157 11 32,226 60 107,-76-7-135,350 17 58,-220-56 0,104-6 769,-23-6 144,206 68-875,-1 3 0,-101-9 0,121 18-161,35 3 46,-1-1 0,1 0 0,0 0 0,-1 0 0,1 0 0,-1 0 0,1 0 0,0-1 0,-1 1 0,1 0 0,-1 0 0,1 0-1,0 0 1,-1 0 0,1 0 0,0-1 0,-1 1 0,1 0 0,0 0 0,-1-1 0,1 1 0,0 0 0,-1 0 0,1-1 0,0 1 0,0 0 0,-1-1 0,1 1 0,0 0 0,0-1 0,0 1 0,0-1 0,-1 1 0,1 0 0,0-1 0,0 1 0,0 0 0,0-1 0,0 1 0,0-1 0,0 0 0,9-19-792,-5 14 366,33-63-3832,8-44-321</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28.691"/>
    </inkml:context>
    <inkml:brush xml:id="br0">
      <inkml:brushProperty name="width" value="0.025" units="cm"/>
      <inkml:brushProperty name="height" value="0.025" units="cm"/>
    </inkml:brush>
  </inkml:definitions>
  <inkml:trace contextRef="#ctx0" brushRef="#br0">1 113 9801,'0'0'6310,"17"-78"-3331,-17 55-288,0 12 1505,0 15-2563,0 31-1056,0 20-481,-3 22 0,0 25 0,3 19-32,0 12 0,0 4-32,0-9-1345,3-20-2915,-3-23-3427</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30.291"/>
    </inkml:context>
    <inkml:brush xml:id="br0">
      <inkml:brushProperty name="width" value="0.025" units="cm"/>
      <inkml:brushProperty name="height" value="0.025" units="cm"/>
    </inkml:brush>
  </inkml:definitions>
  <inkml:trace contextRef="#ctx0" brushRef="#br0">19 59 12107,'0'0'3588,"0"-54"-1666,-1 49 1601,-3 22-2306,-1 19-384,2 19-257,-2 16 1,5 17-257,0 15-160,0 14-127,0 3-354,0-3-1312,0-12-1859,0-23-3586</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39.048"/>
    </inkml:context>
    <inkml:brush xml:id="br0">
      <inkml:brushProperty name="width" value="0.025" units="cm"/>
      <inkml:brushProperty name="height" value="0.025" units="cm"/>
    </inkml:brush>
  </inkml:definitions>
  <inkml:trace contextRef="#ctx0" brushRef="#br0">519 6 7015,'0'0'6790,"-7"11"-6037,-7 14-266,1 0-1,1 1 1,2 1 0,-14 49 0,-255 1016 3484,273-1066-3949,-102 470 832,88-371-333,6 0 1,2 128-1,12-233-473,1 0-1,0 0 0,2 0 0,0-1 0,2 1 0,11 33 0,-14-46-38,2 0 0,-1 0 0,1 0 0,0-1 0,0 0 0,1 0 0,0 0 0,0 0 0,0-1-1,1 1 1,-1-1 0,1-1 0,1 1 0,-1-1 0,0 0 0,1 0 0,0-1 0,0 0 0,0 0 0,12 2 0,8 1-1,-15-4-14,0 0 0,0 1 0,0 1 0,-1 0 0,1 0 0,-1 1 0,0 1 0,0 0 0,0 0 0,18 16 0,6 11-49,-18-16 26,0-1 0,1 0 0,1-1 0,0-1 0,1-1 0,0-1 0,1 0 0,33 12 1,-26-16 28,0-1 1,1-1 0,-1-2 0,1-1 0,0-1 0,43-3-1,173-31 76,-13 1 56,-73 29-57,186 20 0,28 2-1,172-41 397,-86 0 291,-312 21-375,163 20 1,-51 17-148,193 17 9,-379-50-117,0-3-1,0-4 1,0-2 0,86-19-1,112-52 130,-181 47 177,173-33 0,-242 59-339,-1 1-1,1 1 1,0 0-1,0 2 1,0 0 0,-1 1-1,1 2 1,-1 0-1,1 1 1,22 9-1,-37-12-28,1 1 0,-1-1-1,0 0 1,1-1 0,-1 0-1,1 0 1,0 0 0,-1-1 0,1 0-1,0 0 1,0 0 0,-1-1 0,8-2-1,-9 2-51,0-1 0,0-1-1,0 1 1,0-1-1,-1 0 1,1 0 0,-1 0-1,1 0 1,-1-1 0,0 0-1,-1 0 1,1 0-1,-1 0 1,0-1 0,0 1-1,3-7 1,18-38-77,-3-2-1,-3 0 1,-1-1-1,13-76 1,-22 96-103,34-174-5,-8-1 0,-9-2 0,-4-345 1,-23 515 167,-2 1 0,-2 0 0,-1 0 0,-2 1 0,-20-56 0,-89-174 17,79 186-10,31 65-6,0-1 1,-1 1 0,0 1-1,-2 0 1,0 0 0,0 1-1,-1 0 1,-1 1 0,-1 1-1,1 0 1,-2 1 0,0 0-1,0 1 1,-1 1 0,0 0-1,0 1 1,-1 1 0,0 0-1,-30-6 1,-317-69-3,197 46 0,55 16 0,-223-13 0,-117 31 0,-109-7 0,196-21 81,-458-24 464,618 51-376,0 9-1,-208 33 1,235-10 70,-201 25 647,295-47-710,-1-3 1,-125-11 0,6-28-4341,171 30-2216,6-3-5305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1.671"/>
    </inkml:context>
    <inkml:brush xml:id="br0">
      <inkml:brushProperty name="width" value="0.025" units="cm"/>
      <inkml:brushProperty name="height" value="0.025" units="cm"/>
    </inkml:brush>
  </inkml:definitions>
  <inkml:trace contextRef="#ctx0" brushRef="#br0">142 1 13196,'0'0'2077,"-9"9"-1335,-1 5-553,0 0-1,1 1 1,1 0 0,0 0-1,1 1 1,0 0 0,1 0-1,-4 22 1,-7 39 866,3 1 1,4 0 0,-1 158-1,6 738 136,5-964-1178,0 15 51,0 0 1,2 0-1,0-1 0,10 38 1,-11-57-49,0 0 1,1 0-1,0 0 0,0 0 1,0 0-1,1 0 1,-1-1-1,1 1 1,0-1-1,0 0 1,1 0-1,-1 0 1,1 0-1,0-1 0,0 0 1,0 1-1,0-1 1,1-1-1,-1 1 1,1-1-1,0 1 1,0-1-1,0-1 0,0 1 1,0-1-1,0 0 1,10 1-1,12-2 55,0-1-1,0-2 1,0 0-1,0-2 1,0-1 0,36-13-1,64-14 264,35 14-144,238 1 0,-192 13-133,379-32 331,118-4 577,-520 40-648,336 41-1,-177 15-74,531 57-99,-314-107-30,-28-1 19,-483 2 30,-1 1 0,0 3 0,0 1 0,52 21 0,-28-9 197,-56-19-296,1 1-1,-1-2 1,1 0 0,0-2-1,0 1 1,24-3-1,-39 0-51,1 1-1,-1-1 1,0 0-1,0 0 1,0 0 0,0 0-1,0-1 1,0 1-1,0-1 1,-1 0 0,1 0-1,0 0 1,-1 0-1,0 0 1,1 0-1,-1-1 1,0 1 0,0-1-1,0 0 1,-1 0-1,1 1 1,-1-1 0,1 0-1,-1 0 1,1-5-1,3-8 27,0-1 1,-2 0-1,4-26 0,-6 35-23,15-194 85,-14-301-1,-11 383-77,-4 1-1,-6 0 1,-5 1-1,-5 2 1,-47-122-1,76 238-45,0 0 0,-1 0-1,1 0 1,0-1 0,0 1-1,0 0 1,0 0 0,0 0-1,0 0 1,-1-1 0,1 1 0,0 0-1,0 0 1,0 0 0,0 0-1,-1 0 1,1 0 0,0 0-1,0 0 1,0-1 0,-1 1-1,1 0 1,0 0 0,0 0 0,0 0-1,-1 0 1,1 0 0,0 0-1,0 0 1,-1 0 0,1 0-1,0 0 1,0 0 0,0 0-1,-1 1 1,1-1 0,0 0 0,0 0-1,0 0 1,-1 0 0,1 0-1,0 0 1,0 0 0,0 1-1,0-1 1,-1 0 0,1 0-1,0 0 1,0 0 0,0 1 0,0-1-1,0 0 1,0 0 0,0 0-1,-1 0 1,1 1 0,0-1-1,0 0 1,0 0 0,0 1-1,0-1 1,-14 23-3357,-5 5-4201,-4-11-2010</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044"/>
    </inkml:context>
    <inkml:brush xml:id="br0">
      <inkml:brushProperty name="width" value="0.025" units="cm"/>
      <inkml:brushProperty name="height" value="0.025" units="cm"/>
    </inkml:brush>
  </inkml:definitions>
  <inkml:trace contextRef="#ctx0" brushRef="#br0">0 522 7271,'0'0'7047,"2"-11"-6925,45-200 589,-4 63 2667,-32 112-1835,-10 31-1376,3-9 412,0 0 0,1 0 0,1 1 0,10-19 0,-15 30-552,0 1 1,0-1 0,-1 1 0,1 0 0,0-1 0,0 1 0,0 0 0,0 0 0,1-1 0,-1 1-1,0 0 1,0 0 0,1 0 0,-1 1 0,1-1 0,-1 0 0,1 0 0,-1 1 0,1-1 0,-1 1 0,1-1-1,0 1 1,-1 0 0,1 0 0,-1-1 0,1 1 0,0 0 0,-1 1 0,1-1 0,0 0 0,-1 0-1,1 1 1,-1-1 0,1 1 0,-1-1 0,1 1 0,-1 0 0,1-1 0,-1 1 0,1 0 0,-1 0-1,0 0 1,1 0 0,-1 0 0,0 1 0,0-1 0,0 0 0,0 0 0,0 1 0,1 2 0,23 30 221,-1 2 1,-2 0 0,-2 2-1,25 61 1,19 35 770,-49-106-857,1-2-1,1 0 1,39 45-1,-47-61-391,0-2 1,1 1 0,0-1-1,1 0 1,11 5-1,-14-9-421,0 0 0,0 0 0,0-1 0,0-1 0,0 1 0,1-1 0,-1-1 0,13 1 0,-4-2-4116,0-1 1,27-5 0</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436"/>
    </inkml:context>
    <inkml:brush xml:id="br0">
      <inkml:brushProperty name="width" value="0.025" units="cm"/>
      <inkml:brushProperty name="height" value="0.025" units="cm"/>
    </inkml:brush>
  </inkml:definitions>
  <inkml:trace contextRef="#ctx0" brushRef="#br0">74 0 16432,'0'0'-481,"-73"22"-8231</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793"/>
    </inkml:context>
    <inkml:brush xml:id="br0">
      <inkml:brushProperty name="width" value="0.025" units="cm"/>
      <inkml:brushProperty name="height" value="0.025" units="cm"/>
    </inkml:brush>
  </inkml:definitions>
  <inkml:trace contextRef="#ctx0" brushRef="#br0">30 860 9225,'-3'13'3032,"1"-8"-2855,-19 95 2028,20-92-1946,0-1 0,0 1 0,1 0 0,0 0 0,0 0 0,1 0 0,0-1 0,0 1 0,1 0 0,0-1 0,0 1 0,4 8 0,-5-14-189,0-1 0,0 1 0,0-1 0,0 0 0,0 1 0,0-1-1,0 0 1,1 1 0,-1-1 0,0 0 0,1 0 0,-1 0 0,1 0 0,-1 0-1,1-1 1,0 1 0,-1 0 0,1-1 0,0 1 0,-1-1 0,1 0 0,0 1-1,2-1 1,0 0-7,-1-1 0,0 0-1,0 1 1,1-1 0,-1-1-1,0 1 1,0 0 0,0-1-1,0 1 1,-1-1 0,6-4-1,4-5 72,1 0-1,-2-1 1,0-1-1,10-14 1,38-58 249,85-165 1,21-105-322,-55 111-107,-77 179-104,-32 64 144,-1 0-1,1 0 1,-1 0 0,1 0-1,0 0 1,-1 0 0,1 0-1,0 0 1,0 0 0,0 0-1,0 0 1,0 0 0,-1 1-1,1-1 1,1 0 0,-1 0-1,0 1 1,0-1 0,0 1-1,0-1 1,2 1 0,-2 0-3,0 1 1,0 0 0,0 0 0,0 1 0,0-1 0,0 0 0,-1 0 0,1 0-1,0 0 1,-1 1 0,1-1 0,-1 0 0,1 1 0,-1-1 0,0 0 0,0 1-1,0-1 1,1 0 0,-1 1 0,-1 1 0,8 92 105,-7 115 0,-1-21-54,2-135-117,1 0 0,4 0 0,1-1 0,3 1 0,32 97 0,-37-140-497,0 1 0,0-1 0,1 0 0,14 19 0,-16-26-390,1 1-1,-1-1 1,1 0 0,0 0 0,0 0 0,10 4 0,-15-8 885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847"/>
    </inkml:context>
    <inkml:brush xml:id="br0">
      <inkml:brushProperty name="width" value="0.025" units="cm"/>
      <inkml:brushProperty name="height" value="0.025" units="cm"/>
    </inkml:brush>
  </inkml:definitions>
  <inkml:trace contextRef="#ctx0" brushRef="#br0">1 84 11275,'3'13'1190,"2"3"-695,1-1 1,0 1-1,1-1 0,1 0 0,0-1 1,1 0-1,0 0 0,1-1 0,1 0 1,0-1-1,1 0 0,24 19 0,-22-23-381,0 0 0,1-1 0,-1 0 0,1-1 1,20 5-1,-27-9-259,0 0 0,0 0 1,0-1-1,0 0 0,1 0 1,-1-1-1,0 0 1,0-1-1,0 0 0,0 0 1,0-1-1,10-3 0,-15 4-67,0-1 0,0 0 0,0 0-1,0 0 1,0 0 0,-1-1-1,1 1 1,-1-1 0,1 0-1,-1 1 1,0-1 0,0 0 0,-1 0-1,1-1 1,0 1 0,-1 0-1,0 0 1,0-1 0,0 1-1,0-1 1,-1 1 0,1-1 0,-1 1-1,0-1 1,0 1 0,0-1-1,0 1 1,0-1 0,-2-5-1,0-3-141,-1-1-1,0 1 1,-1 0-1,0 0 1,-1 0-1,-12-22 0,0 5 1195,-1 0-1,-2 2 1,-26-30-1,46 57-768,0 0 1,0 0-1,0 1 0,0-1 0,0 0 0,0 0 1,0 0-1,0 0 0,0 0 0,0 0 0,-1 0 1,1 1-1,0-1 0,0 0 0,0 0 0,0 0 0,0 0 1,0 0-1,0 0 0,0 0 0,0 0 0,-1 0 1,1 0-1,0 1 0,0-1 0,0 0 0,0 0 1,0 0-1,0 0 0,0 0 0,-1 0 0,1 0 1,0 0-1,0 0 0,0 0 0,0 0 0,0 0 1,0 0-1,-1 0 0,1 0 0,0 0 0,0 0 0,0 0 1,0 0-1,0-1 0,0 1 0,0 0 0,-1 0 1,1 0-1,0 0 0,0 0 0,0 0 0,0 0 1,0 0-1,0 0 0,0 0 0,0-1 0,0 1 1,0 0-1,-1 0 0,1 0 0,4 18 1118,13 24-487,-1-12-96,2 0 1,1-2-1,1 0 0,24 24 0,-36-43-516,0-1-1,0 0 1,1-1-1,0 0 1,1 0-1,-1-1 1,1 0-1,0 0 1,1-1-1,-1-1 0,1 0 1,0 0-1,0-1 1,0-1-1,20 3 1,-27-5-150,0 0-1,0 0 1,0 0 0,0 0 0,0-1-1,0 0 1,-1 0 0,1 0 0,0 0-1,0 0 1,-1-1 0,1 0 0,-1 0-1,1 0 1,-1 0 0,0 0 0,0-1-1,0 1 1,0-1 0,0 0 0,0 0-1,-1 0 1,1 0 0,-1 0 0,0-1-1,2-4 1,0 0-640,-1-1 0,-1 0 0,1 0 0,-1 0 0,-1 0 0,0 0 0,0 0 0,-1 0 1,0 0-1,-2-15 0,-6-23-6102</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7:18.769"/>
    </inkml:context>
    <inkml:brush xml:id="br0">
      <inkml:brushProperty name="width" value="0.025" units="cm"/>
      <inkml:brushProperty name="height" value="0.025" units="cm"/>
    </inkml:brush>
  </inkml:definitions>
  <inkml:trace contextRef="#ctx0" brushRef="#br0">574 19 17232,'-11'5'315,"-1"0"-294,1 1-1,-1 0 0,1 1 1,1 1-1,-1-1 1,1 2-1,0-1 0,1 1 1,0 1-1,-11 14 0,-6 28-108,1 1-1,3 1 0,-25 93 0,39-118 146,-27 99 840,-26 187 1,10 134 54,35-281-907,-91 980 407,67 6 1637,45-1043-2016,24 141 1,38 106-69,-41-231 3,-21-103 15,1 0 0,1 0 1,0-1-1,2 0 0,12 22 1,-13-31 18,1-1 0,0 0 0,1 0 0,0 0 0,1-2 0,1 1 0,0-1 0,21 15 0,-2-6-18,1-1 1,1-2 0,0-1-1,1-2 1,1-1 0,0-2 0,0-1-1,1-1 1,0-3 0,1-1 0,0-1-1,0-2 1,37-3 0,50-9-91,0-5 1,184-48-1,-95 17 82,-96 25 14,146-7-1,-197 26-1,0 2 0,0 4 0,119 21 0,174 67 22,-30-6 124,-247-69-140,1-3 0,89 2 0,-82-15-40,0-3 1,-1-4-1,124-25 1,-12-8 21,358-22 0,288 59 55,-26 0-142,873 40-185,-540-27-443,-346-16 464,-336 47 195,-304-21-87,290-2 0,-400-26-1,1-2 0,-1-3 1,-1-2-1,89-35 0,-69 23-25,116-25 0,-86 37 41,1 4 0,130 7-1,37-3-196,-243 3 260,0-1 0,0-2 0,-1-2 0,34-12 0,116-54-301,-41 14 225,103-56 102,-90 38 19,-131 68 0,0-1-1,0-1 1,-2-1-1,0 0 1,22-20 0,-32 24-47,-1-1-1,-1 0 1,0 0 0,0-1 0,-1 0 0,0 0-1,-1-1 1,0 1 0,-1-1 0,0-1 0,4-17-1,31-187-148,-30 146 162,3 1-1,25-77 1,57-101 38,38-125 0,-38-43 125,-3 14 33,7 45-33,67-278-31,-154 571-134,-3-1-1,-2 0 0,-3-1 1,-7-86-1,-7 41 28,-42-186 0,25 161 38,12 55-10,-3 1-1,-34-93 1,49 165-21,0 1 0,0-1 0,-1 1-1,0 0 1,0 0 0,-1 0 0,0 1 0,0 0 0,0-1-1,-1 2 1,0-1 0,0 1 0,-10-7 0,10 9 11,-1 0 1,0 0-1,0 1 0,0 0 1,0 0-1,0 1 1,0 0-1,-1 0 0,1 0 1,0 1-1,-1 1 0,1-1 1,0 1-1,0 0 1,-9 2-1,-84 21 29,54-11-41,-2-3-1,-78 7 0,-113-15 0,-26 1 99,214 1-65,1 2 0,0 2 0,-61 18 0,-267 123 66,82-27-30,177-84-11,-2-5-1,0-6 0,-2-6 1,-1-4-1,-132 0 0,0-18 221,-367-46 0,-197-16 204,391 64-160,-213-3-134,451-8-168,-226-43 0,-182-66 78,-35-6 177,495 107 7,-1 6 0,1 6 0,-1 7-1,0 5 1,-177 31 0,305-35-269,-804 92 154,241-92-101,64-2 154,367 7 83,-200 38-1,-136 54 739,65-10-220,-5-33-461,-412-60-580,322-12 139,466 17 91,-1-3-1,2-1 0,-46-10 1,71 9-337,0-1 1,0-1-1,1-1 1,0 0-1,0-1 1,0-1-1,1-1 0,1 0 1,-28-24-1,-53-63-6654,-5-22-9086</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39.238"/>
    </inkml:context>
    <inkml:brush xml:id="br0">
      <inkml:brushProperty name="width" value="0.025" units="cm"/>
      <inkml:brushProperty name="height" value="0.025" units="cm"/>
    </inkml:brush>
  </inkml:definitions>
  <inkml:trace contextRef="#ctx0" brushRef="#br0">0 10 7911,'10'0'3892,"326"-5"3283,24 0-3737,914 18-163,-466-2-6854,-793-10 2512,12 0-928,-14-5-2572,-11-8-2773</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39.595"/>
    </inkml:context>
    <inkml:brush xml:id="br0">
      <inkml:brushProperty name="width" value="0.025" units="cm"/>
      <inkml:brushProperty name="height" value="0.025" units="cm"/>
    </inkml:brush>
  </inkml:definitions>
  <inkml:trace contextRef="#ctx0" brushRef="#br0">1 74 19891,'13'-7'357,"11"-4"-55,1 1 0,0 1 0,1 2 0,0 0 0,1 2 0,48-4 0,1 3 494,1 3-1,75 8 0,-123-2-779,0 1 0,0 1 1,-1 1-1,0 1 0,0 2 0,-1 1 0,0 1 0,37 22 0,-55-28-9,-1 0 0,-1 1 0,1 0 0,-1 0-1,0 0 1,0 1 0,-1 0 0,0 1 0,0-1 0,-1 1 0,0 1 0,0-1 0,-1 0 0,0 1-1,0 0 1,-1 0 0,3 14 0,-5-14 8,0-1 1,-1 1-1,0-1 0,0 1 0,-1-1 0,0 0 0,-1 1 1,0-1-1,0 0 0,0 0 0,-1 0 0,-1 0 1,1-1-1,-1 1 0,0-1 0,-1 0 0,0 0 0,0 0 1,0-1-1,-8 7 0,-6 5 565,-1 0 0,-2-1-1,1-2 1,-2 0 0,-44 21 0,-132 46 2466,78-35-2855,35-9-189,40-18-1909,-1 0-5456,30-12-6260</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0.478"/>
    </inkml:context>
    <inkml:brush xml:id="br0">
      <inkml:brushProperty name="width" value="0.025" units="cm"/>
      <inkml:brushProperty name="height" value="0.025" units="cm"/>
    </inkml:brush>
  </inkml:definitions>
  <inkml:trace contextRef="#ctx0" brushRef="#br0">14 0 19923,'0'0'6401,"4"10"-5045,1 8-1148,0 0 0,-1 0 1,-1 1-1,-1-1 1,-1 1-1,-1 31 0,-17 127 1312,3-46-1023,12-103-578,-1-2-270,2 1 1,1-1-1,4 38 0,5-42-46,-9-22 344,1 0 0,-1 0-1,0 1 1,1-1 0,-1 0 0,1 0 0,-1 1-1,0-1 1,1 0 0,-1 0 0,1 0-1,-1 0 1,1 0 0,-1 1 0,1-1 0,-1 0-1,0 0 1,1 0 0,-1 0 0,1-1-1,-1 1 1,1 0 0,-1 0 0,1 0 0,-1 0-1,0 0 1,2-1 0,-1 0-160,1-1 0,0 1 1,-1-1-1,1 1 0,0-1 1,-1 0-1,0 0 0,1 1 0,-1-1 1,0 0-1,0 0 0,0 0 1,-1-1-1,1 1 0,1-4 0,1-13-1809,0-1 1,-1 0-1,-1-25 0,-1-30-5110</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0.805"/>
    </inkml:context>
    <inkml:brush xml:id="br0">
      <inkml:brushProperty name="width" value="0.025" units="cm"/>
      <inkml:brushProperty name="height" value="0.025" units="cm"/>
    </inkml:brush>
  </inkml:definitions>
  <inkml:trace contextRef="#ctx0" brushRef="#br0">1 0 18033,'0'0'8904,"83"7"-6501,-32 0-834,9 0-544,5-2-512,4-2-353,-6-2-128,-6 1 0,-14-2-641,-12 2-1088,-16 1-1186,-15 1-1089,-12 2-2017,-24 2-5062</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1.145"/>
    </inkml:context>
    <inkml:brush xml:id="br0">
      <inkml:brushProperty name="width" value="0.025" units="cm"/>
      <inkml:brushProperty name="height" value="0.025" units="cm"/>
    </inkml:brush>
  </inkml:definitions>
  <inkml:trace contextRef="#ctx0" brushRef="#br0">0 102 16848,'0'0'7047,"105"8"-3652,-36-29-1281,12-2-1089,1-2-705,-6 5-224,-9 6-32,-16 8-64,-16 6-224,-14 7-769,-13 13-1762,-8 1-1729,-4 1-3683</inkml:trace>
  <inkml:trace contextRef="#ctx0" brushRef="#br0" timeOffset="1">27 345 19859,'0'0'8360,"65"28"-5766,-3-28-640,15-14-1954,12-3 0,-1-2 0,-7 1 0,-12 0-4452,-9 3-8008</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1.642"/>
    </inkml:context>
    <inkml:brush xml:id="br0">
      <inkml:brushProperty name="width" value="0.025" units="cm"/>
      <inkml:brushProperty name="height" value="0.025" units="cm"/>
    </inkml:brush>
  </inkml:definitions>
  <inkml:trace contextRef="#ctx0" brushRef="#br0">1 1 21300,'0'0'2344,"0"9"-1186,0 142 3951,1 51-3604,2-182-1262,3-15 218,-5-7-421,1 1 1,-1-1-1,0 1 1,0-1-1,-1 1 0,1-1 1,0 0-1,-1 1 1,1-1-1,0 0 1,-1 0-1,0 1 1,1-1-1,-1 0 1,0-3-1,7-73-40,-5-145 0,-1 225-47,-1 1 0,1-1 0,0 0 0,-1 0 0,1 0 0,0 0 0,0 0 0,1 0 1,-1 0-1,0 0 0,1-1 0,-1 1 0,1 0 0,-1-1 0,1 1 0,0-1 0,-1 0 0,1 1 0,4 1 0,-1-1-215,0 0 1,1 0-1,-1-1 0,0 0 0,1 1 0,-1-2 0,0 1 1,7-1-1,0 0-624,0 0 0,1-2 0,-1 1 0,0-1 0,0-1 0,21-8 0,6-9-6524,-3-2-4478</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171"/>
    </inkml:context>
    <inkml:brush xml:id="br0">
      <inkml:brushProperty name="width" value="0.025" units="cm"/>
      <inkml:brushProperty name="height" value="0.025" units="cm"/>
    </inkml:brush>
  </inkml:definitions>
  <inkml:trace contextRef="#ctx0" brushRef="#br0">114 9 15022,'0'0'9001,"-8"9"-6668,-1 2-1911,-48 63 2679,51-66-2882,1 0 1,0 1-1,1 0 1,-1 0 0,1 0-1,1 0 1,-5 20-1,9-28-221,-1-1 1,0 1-1,1 0 0,-1-1 0,0 1 0,1 0 1,-1-1-1,1 1 0,-1-1 0,1 1 0,-1-1 1,1 1-1,-1-1 0,1 1 0,-1-1 0,1 0 1,0 1-1,-1-1 0,1 0 0,0 1 0,-1-1 1,1 0-1,0 0 0,0 0 0,-1 0 0,1 1 1,0-1-1,-1 0 0,1 0 0,0 0 0,0-1 1,-1 1-1,1 0 0,0 0 0,-1 0 0,1 0 0,0-1 1,1 0-1,32-6 131,7-12-49,-33 15-219,0 0-1,0 0 1,1 1-1,-1 0 1,0 0 0,1 1-1,0 0 1,15-1 0,-23 3 125,1 1 0,0 0 0,0-1 1,0 1-1,-1 0 0,1 0 1,0 0-1,-1 0 0,1 0 1,-1 0-1,1 0 0,-1 1 0,1-1 1,-1 0-1,0 1 0,0-1 1,0 1-1,0 0 0,0-1 1,0 1-1,0 0 0,0-1 1,-1 1-1,1 0 0,-1 0 0,1 0 1,-1 0-1,0 0 0,1 2 1,6 65 7,-7-61 6,2 46 445,-3-1 1,-10 80-1,8-110-297,-2 0-1,-1 0 1,0 0-1,-2 0 1,-1-1-1,0-1 1,-2 0-1,-15 24 1,25-44-148,1 0 0,0-1 0,-1 1 0,1 0 0,-1 0 0,0 0 0,1 0 0,-1-1 0,0 1 0,0 0 0,1-1 0,-1 1 0,0-1 0,0 1 0,0-1 0,0 1 0,1-1 0,-1 1 0,0-1 0,0 0 0,0 1 0,-1-1 0,1 0 0,0-1 0,0 1 0,1 0 0,-1-1 0,0 1 0,1-1 0,-1 1 0,1-1 0,-1 1 0,1-1 0,-1 0 0,1 1 0,-1-1 0,1 1 0,-1-1 0,1 0 0,0 0 0,-1 1 0,1-1 0,0 0 0,-1 0 0,-7-49 0,8 31 0,0 0 0,1-1 0,1 1 0,1 1 0,1-1 0,0 0 0,2 1 0,9-24 0,1 9 0,1 0 0,1 2 0,34-44 0,7 0 0,-36 49 0,-1-2 0,-1 0 0,-2-1 0,0-1 0,19-45 0,-32 54 0,-7 21 0,1 0 0,0 1 0,0-1 0,0 0 0,0 0 0,-1 1 0,1-1 0,0 0 0,0 0 0,-1 0 0,1 1 0,0-1 0,0 0 0,-1 0 0,1 0 0,0 0 0,-1 0 0,1 0 0,0 1 0,0-1 0,-1 0 0,1 0 0,0 0 0,-1 0 0,1 0 0,0 0 0,-1 0 0,1 0 0,0 0 0,-1 0 0,1-1 0,0 1 0,0 0 0,-1 0 0,1 0 0,0 0 0,-1 0 0,1 0 0,0-1 0,0 1 0,-1 0 0,1 0 0,0 0 0,0-1 0,0 1 0,-1 0 0,1 0 0,0-1 0,0 1 0,0 0 0,0-1 0,-1 1 0,1 0 0,0 0 0,0-1 0,0 1 0,0 0 0,0-1 0,0 1 0,0 0 0,0-1 0,0 1 0,0 0 0,0-1 0,0 1 0,0 0 0,-13 14 0,0 2 0,2-1 0,-1 1 0,2 1 0,0 0 0,1 1 0,1-1 0,1 2 0,-8 26 0,15-45 0,-11 57 0,11-56 0,0 1 0,-1-1 0,1 1 0,0-1 0,0 1 0,0-1 0,1 1 0,-1-1 0,0 0 0,0 1 0,1-1 0,-1 1 0,1-1 0,-1 0 0,1 1 0,0-1 0,-1 0 0,1 0 0,0 1 0,0-1 0,0 0 0,0 0 0,0 0 0,0 0 0,0 0 0,0 0 0,1-1 0,-1 1 0,0 0 0,1-1 0,-1 1 0,0 0 0,3 0 0,2 0-405,0-1-1,1 1 1,-1-1-1,0 0 1,1 0 0,-1-1-1,1 0 1,7-2-1,-4 0-1048,-1-1 0,1 0-1,0-1 1,-1 1-1,0-2 1,0 0 0,11-9-1,26-25-8789</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543"/>
    </inkml:context>
    <inkml:brush xml:id="br0">
      <inkml:brushProperty name="width" value="0.025" units="cm"/>
      <inkml:brushProperty name="height" value="0.025" units="cm"/>
    </inkml:brush>
  </inkml:definitions>
  <inkml:trace contextRef="#ctx0" brushRef="#br0">147 1 15022,'0'0'8974,"-9"7"-6337,-5 7-2253,1 0-1,1 1 0,0 1 1,1 0-1,0 0 0,1 1 1,1 0-1,1 1 0,1 0 1,0 1-1,1-1 1,1 1-1,1 0 0,1 0 1,-2 30-1,5-45-383,-1-1 0,1 1 0,0-1 0,1 1 0,-1-1 0,1 0 0,-1 1 0,1-1 0,0 1 0,0-1 0,1 0 0,-1 0 0,1 1 0,-1-1 0,1 0 0,0-1 0,0 1 0,1 0 0,-1 0 0,0-1 0,1 1 0,-1-1 0,1 0 0,0 0 0,0 0 0,0 0 0,0-1 0,0 1 0,0-1 0,1 1 0,-1-1 0,0 0 0,1-1 0,-1 1 0,5 0 0,2 0 0,0-1 0,0 0 0,0 0 0,0-1 0,0-1 0,0 0 0,0 0 0,-1 0 0,1-2 0,-1 1 0,12-7 0,-20 10 0,33-15 0,-33 14 0,0 1 0,-1-1 0,1 1 0,-1 0 0,1-1 0,0 1 0,-1 0 0,1-1 0,0 1 0,-1 0 0,1 0 0,0-1 0,0 1 0,-1 0 0,1 0 0,0 0 0,0 0 0,-1 0 0,1 0 0,0 0 0,0 0 0,-1 1 0,1-1 0,0 0 0,-1 0 0,1 1 0,0-1 0,-1 0 0,1 1 0,0-1 0,-1 0 0,1 1 0,0-1 0,-1 1 0,1-1 0,-1 1 0,1-1 0,-1 1 0,1 1 0,-1 6 0,-2 0 0,1 0 0,-1 1 0,0-1 0,0-1 0,-1 1 0,0 0 0,-1-1 0,0 1 0,0-1 0,0 0 0,-1 0 0,0-1 0,0 0 0,-1 1 0,-9 7 0,9-8 0,0 0 0,-1 0 0,0-1 0,0 0 0,-1 0 0,1-1 0,-1 0 0,0 0 0,0-1 0,0 0 0,-1 0 0,1-1 0,-1 0 0,1 0 0,-16 0 0,23-2-22,-1 0 0,1 0 0,0 0 0,-1-1 0,1 1 0,0 0 0,0-1 0,0 1 0,-1-1 0,1 0 0,0 1 0,0-1 0,0 0 0,0 0 0,0 1 0,0-1 0,0 0 0,0 0 0,0 0 0,1 0 0,-1 0 0,0 0 0,1-1 0,-1 1 0,0 0 0,1 0 0,0 0 0,-1-1 0,1 1 0,0 0 0,-1 0 0,1-1 0,0 1 0,0 0 0,0-1 0,0 1 0,0 0 0,0 0 0,1-1 0,-1 1 0,0 0 0,1 0 0,-1-1 0,1 0 0,1-3-329,-1-1 1,1 1-1,0 1 1,0-1-1,0 0 1,1 0-1,0 1 1,0 0 0,7-9-1,41-23-13523,-24 21 2551</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991"/>
    </inkml:context>
    <inkml:brush xml:id="br0">
      <inkml:brushProperty name="width" value="0.025" units="cm"/>
      <inkml:brushProperty name="height" value="0.025" units="cm"/>
    </inkml:brush>
  </inkml:definitions>
  <inkml:trace contextRef="#ctx0" brushRef="#br0">1 0 19154,'0'0'12150,"1"10"-10901,-2 8-1083,1-8-147,-1-1 1,1 1-1,1 0 1,3 16-1,-4-24-20,0-1-1,1 1 1,-1 0-1,1 0 0,0 0 1,-1 0-1,1-1 1,0 1-1,0 0 0,0-1 1,1 1-1,-1-1 1,0 1-1,0-1 0,1 1 1,-1-1-1,1 0 1,-1 0-1,1 0 0,0 0 1,-1 0-1,1 0 1,0 0-1,0-1 1,0 1-1,0 0 0,-1-1 1,1 0-1,0 1 1,4-1-1,0 0 2,0-1 0,1 0 0,-1 0 0,0 0 0,0-1 0,0 0 0,0 0 0,0-1 0,-1 1 0,1-1 0,-1-1 0,1 1 0,-1-1 0,0 0 0,0 0 0,4-5 0,-1 2 0,1 0 0,-1 1 0,1 0 0,17-9 0,-25 16 0,-1-1 0,1 1 0,0 0 0,-1 0 0,1-1 0,-1 1 0,1 0 0,-1 0 0,1 0 0,-1-1 0,0 1 0,1 0 0,-1 0 0,0 0 0,0 0 0,0 0 0,0 0 0,1 0 0,-1 0 0,-1 0 0,1-1 0,0 1 0,0 0 0,0 0 0,0 0 0,0 0 0,-1 0 0,0 1 0,-3 34 0,3-31 0,-1 0 0,2 0 0,-1 0 0,0 1 0,1-1 0,0 0 0,0 1 0,2 5 0,-2-10 0,1 1 0,0-1 0,-1 0 0,1 1 0,0-1 0,0 0 0,0 0 0,0 0 0,0 1 0,0-1 0,1 0 0,-1 0 0,0-1 0,0 1 0,1 0 0,-1 0 0,1-1 0,-1 1 0,0 0 0,1-1 0,-1 0 0,1 1 0,-1-1 0,1 0 0,0 0 0,-1 0 0,1 0 0,-1 0 0,1 0 0,1 0 0,5-1 0,-1 1 0,1-1 0,-1 0 0,0-1 0,0 0 0,1 0 0,-1 0 0,-1-1 0,1 0 0,0-1 0,7-5 0,6-5 0,-1 0 0,19-21 0,10-7 0,-48 41 0,0 1 0,0 0 0,1 0 0,-1-1 0,0 1 0,0 0 0,0 0 0,1-1 0,-1 1 0,0 0 0,1 0 0,-1 0 0,0 0 0,0 0 0,1-1 0,-1 1 0,0 0 0,1 0 0,-1 0 0,0 0 0,1 0 0,-1 0 0,0 0 0,1 0 0,-1 0 0,0 0 0,1 0 0,-1 0 0,0 0 0,1 0 0,-1 1 0,0-1 0,0 0 0,1 0 0,-1 0 0,0 0 0,1 1 0,-1-1 0,3 15 0,-8 22 0,0-16 0,3-14 0,0 0 0,0 1 0,0-1 0,1 1 0,0-1 0,1 1 0,0-1 0,1 10 0,-1-17-16,0 0 0,0 1 0,0-1 1,1 0-1,-1 1 0,0-1 0,0 0 0,0 1 0,1-1 1,-1 0-1,0 1 0,1-1 0,-1 0 0,0 0 0,1 0 1,-1 1-1,0-1 0,1 0 0,-1 0 0,0 0 0,1 0 1,-1 0-1,0 0 0,1 1 0,-1-1 0,1 0 0,-1 0 1,0 0-1,1 0 0,-1 0 0,0 0 0,1-1 0,-1 1 1,1 0-1,-1 0 0,0 0 0,1 0 0,-1 0 0,0 0 1,1-1-1,-1 1 0,0 0 0,1 0 0,-1-1 0,16-10-3019,-1-13-3419,1-12-4100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4.180"/>
    </inkml:context>
    <inkml:brush xml:id="br0">
      <inkml:brushProperty name="width" value="0.025" units="cm"/>
      <inkml:brushProperty name="height" value="0.025" units="cm"/>
    </inkml:brush>
  </inkml:definitions>
  <inkml:trace contextRef="#ctx0" brushRef="#br0">0 93 9865,'4'11'3075,"-4"-9"-2991,5 12 907,-1-1 0,2 1 0,12 23 1,-15-33-832,-1 0 0,1 0 0,0 0 0,0 0 0,0-1 0,1 1 0,-1-1 0,1 0 0,-1 0 0,1 0 0,0-1 0,0 0 0,1 1 0,-1-1 0,0 0 0,1-1 1,-1 1-1,9 1 0,-3-3-46,0 0 1,-1 0-1,1 0 1,0-1-1,-1-1 1,1 0-1,-1 0 1,0-1-1,1 0 1,-1 0-1,-1-1 1,1-1-1,0 1 1,-1-1-1,0-1 1,0 1-1,-1-2 1,14-12-1,-6 4-443,-1-1 1,-1 0-1,12-19 0,23-52-5042,-26 170 7031,-21-79-1550,0 0 0,1 0 0,-1 0 0,1 0 0,0-1 0,0 1 0,0-1 0,1 1 0,-1-1 0,1 0 0,-1 0 0,1 0 1,0 0-1,1 0 0,3 3 0,-4-5-87,0 0 0,0 0 1,0 0-1,0 0 0,0 0 1,0-1-1,0 0 0,0 1 1,0-1-1,0 0 0,1 0 1,-1-1-1,0 1 0,0-1 1,0 1-1,0-1 0,0 0 1,0 0-1,0 0 0,-1-1 1,6-2-1,4-4-170,0 0-1,0-1 1,17-17 0,-22 18-745,1 1 0,0 0 0,0 0 0,1 0 0,0 2 0,0-1 1,1 1-1,14-6 0,-23 10 971,0 1 0,0 0 0,0 0 0,0 0 1,0 0-1,-1 0 0,1 0 0,0 0 0,0 0 0,0 1 0,0-1 0,0 0 1,-1 1-1,1-1 0,0 0 0,0 1 0,0-1 0,-1 1 0,1-1 0,0 1 1,0-1-1,-1 1 0,1 0 0,-1-1 0,1 1 0,-1 0 0,1-1 0,-1 1 1,1 0-1,-1 0 0,1 0 0,-1-1 0,0 1 0,1 0 0,-1 0 0,0 0 1,0 0-1,0 0 0,0-1 0,0 3 0,2 46 4829,-2-36-4150,0-12-755,4 45 1750,-3-45-1878,-1 1 0,0 0 0,0 0 0,1 0 1,-1-1-1,1 1 0,0 0 0,-1-1 0,1 1 0,0 0 0,0-1 0,0 1 1,0-1-1,0 0 0,0 1 0,0-1 0,1 0 0,-1 1 0,1-1 1,-1 0-1,1 0 0,1 1 0,6-1-6879</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3.380"/>
    </inkml:context>
    <inkml:brush xml:id="br0">
      <inkml:brushProperty name="width" value="0.025" units="cm"/>
      <inkml:brushProperty name="height" value="0.025" units="cm"/>
    </inkml:brush>
  </inkml:definitions>
  <inkml:trace contextRef="#ctx0" brushRef="#br0">10 0 20756,'0'0'4164,"-10"48"-3171,15-22-769,15 0-160,4 1-1730,8-4-3811,1-3-7591</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3.707"/>
    </inkml:context>
    <inkml:brush xml:id="br0">
      <inkml:brushProperty name="width" value="0.025" units="cm"/>
      <inkml:brushProperty name="height" value="0.025" units="cm"/>
    </inkml:brush>
  </inkml:definitions>
  <inkml:trace contextRef="#ctx0" brushRef="#br0">161 0 17232,'0'0'10052,"-12"6"-7121,3-2-2443,-56 32 1017,61-34-1472,1 1-1,-1-1 1,1 1 0,0 0 0,0 0 0,0 0 0,0 0 0,0 1 0,1-1 0,-1 1 0,1-1-1,0 1 1,0 0 0,1 0 0,-1 0 0,-1 6 0,3-8-72,0-1 0,1 1-1,-1-1 1,1 1 0,-1-1 0,1 1-1,-1-1 1,1 0 0,0 1 0,-1-1-1,1 0 1,0 1 0,0-1 0,0 0-1,0 0 1,0 0 0,1 0 0,-1 0-1,0 0 1,0 0 0,1 0 0,-1 0-1,0-1 1,1 1 0,-1-1 0,1 1-1,-1-1 1,1 1 0,-1-1 0,1 0-1,-1 1 1,1-1 0,-1 0 0,3 0-1,65 3-2615,-57-3 2034,-4 0-183,66 4-3831,-68-3 4567,1 0 0,0 0-1,-1 1 1,1-1 0,-1 1-1,1 1 1,-1 0 0,9 4 0,-15-6 220,1-1 0,0 0 0,0 1 0,-1-1 0,1 1 0,-1-1 0,1 1 0,0 0 0,-1-1 0,1 1 0,-1 0 0,1-1 0,-1 1 0,0 0 0,1-1 1,-1 1-1,0 0 0,0 0 0,1 0 0,-1-1 0,0 1 0,0 0 0,0 0 0,0 0 0,0-1 0,0 1 0,0 0 0,0 0 0,0 0 0,0 0 1,-1-1-1,1 1 0,0 0 0,0 0 0,-1-1 0,1 1 0,-1 0 0,1 0 0,0-1 0,-1 1 0,0-1 0,1 1 0,-1 0 0,1-1 0,-2 1 0,-30 22 3130,4-7-3425,-1-1-1,-1-2 1,0-1-1,-1-1 1,0-2 0,-36 7-1,45-16-7009</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069"/>
    </inkml:context>
    <inkml:brush xml:id="br0">
      <inkml:brushProperty name="width" value="0.025" units="cm"/>
      <inkml:brushProperty name="height" value="0.025" units="cm"/>
    </inkml:brush>
  </inkml:definitions>
  <inkml:trace contextRef="#ctx0" brushRef="#br0">79 1 22998,'0'0'5952,"-1"8"-4073,-5 65-1172,-21 90 0,-3 31-183,25-149-524,1-13 0,0 0 0,3 0 0,0 0 0,7 52 0,-6-82 0,1-1 0,-1 1 0,0-1 0,1 1 0,-1-1 0,1 1 0,-1-1 0,1 0 0,0 1 0,-1-1 0,1 0 0,0 1 0,0-1 0,0 0 0,0 0 0,0 0 0,0 0 0,0 0 0,0 0 0,1 0 0,-1 0 0,0 0 0,1-1 0,-1 1 0,0 0 0,1-1 0,-1 1 0,1-1 0,-1 0 0,1 1 0,-1-1 0,1 0 0,-1 0 0,1 0 0,-1 0 0,1 0 0,-1 0 0,3-1 0,3-1 0,-1 0 0,0 0 0,-1 0 0,1-1 0,0 1 0,-1-2 0,1 1 0,6-6 0,31-27 0,-1-3 0,-3-1 0,-1-2 0,-2-1 0,-1-3 0,32-56 0,-62 93 7,-1 4-22,-1 0 1,0 1 0,0-1 0,-1 0 0,1 0-1,-1-1 1,0 1 0,-1 0 0,1-1 0,-1 1-1,0-1 1,0 1 0,-1-9 0,-7 4-2276,-13 6-5510</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411"/>
    </inkml:context>
    <inkml:brush xml:id="br0">
      <inkml:brushProperty name="width" value="0.025" units="cm"/>
      <inkml:brushProperty name="height" value="0.025" units="cm"/>
    </inkml:brush>
  </inkml:definitions>
  <inkml:trace contextRef="#ctx0" brushRef="#br0">0 1 23158,'0'0'9609,"67"48"-9609,-31-42 0,4 0-1185,6-1-2979,-2 0-2530,0-1-5382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737"/>
    </inkml:context>
    <inkml:brush xml:id="br0">
      <inkml:brushProperty name="width" value="0.025" units="cm"/>
      <inkml:brushProperty name="height" value="0.025" units="cm"/>
    </inkml:brush>
  </inkml:definitions>
  <inkml:trace contextRef="#ctx0" brushRef="#br0">171 7 12332,'0'0'8557,"-11"-2"-4462,6 1-3881,0 0 1,1 0 0,-1 1-1,0-1 1,0 1 0,0 0-1,1 1 1,-1-1-1,0 1 1,0 0 0,0 0-1,1 0 1,-1 0 0,1 1-1,-1 0 1,1 0 0,0 0-1,-1 1 1,1 0 0,0-1-1,1 1 1,-1 1 0,-5 5-1,4-4-101,0 0-1,1 1 1,0 0-1,0 0 0,0 0 1,1 1-1,0-1 1,0 1-1,1-1 1,-1 1-1,1 0 0,1 0 1,-1 0-1,1 1 1,0 8-1,2-15-105,-1 1 0,1-1 0,-1 0 0,1 0 0,0 0-1,-1 1 1,1-1 0,0 0 0,0 0 0,0 0 0,0 0 0,0 0-1,0-1 1,0 1 0,0 0 0,0 0 0,0-1 0,0 1 0,0-1 0,1 1-1,-1-1 1,0 1 0,1-1 0,-1 0 0,0 1 0,0-1 0,1 0-1,-1 0 1,0 0 0,1 0 0,-1 0 0,0 0 0,1-1 0,-1 1 0,0 0-1,2-1 1,53-14 188,-25 1-173,0-2 0,40-28 0,-42 25-177,1 1-1,43-20 0,-72 38 165,0-1 1,0 0-1,0 0 0,1 1 0,-1-1 0,0 1 0,0-1 1,0 1-1,1-1 0,-1 1 0,0 0 0,0 0 0,1 0 1,-1 0-1,0 0 0,0 0 0,1 0 0,-1 0 0,0 0 1,0 0-1,1 1 0,-1-1 0,0 0 0,0 1 0,1-1 1,-1 1-1,0-1 0,0 1 0,0 0 0,0 0 0,0-1 1,0 1-1,0 0 0,0 0 0,1 2 0,-1 1 39,1 1-1,-1 0 1,0-1-1,-1 1 0,1 0 1,-1 0-1,0-1 1,-1 6-1,1 4-19,-2 127-28,2-140 0,0 0 0,0 0 0,0 0 0,0 0 0,0 1 0,0-1 0,0 0 0,1 0 0,-1 0 0,0 0 0,1 0 0,-1 0 0,1 0 0,-1 0 0,1 0 0,0 0 0,-1 0 0,1 0 0,0 0 0,0 0 0,-1 0 0,1-1 0,0 1 0,0 0 0,0-1 0,1 2 0,1-2 0,-1 1 0,0 0 0,1-1 0,-1 0 0,1 1 0,-1-1 0,1 0 0,-1 0 0,1-1 0,-1 1 0,5-1 0,4-2 0,-1 0 0,1-1 0,-1 0 0,16-9 0,18-15 0,64-53 0,-1 1 0,-107 80 0,0-1 0,0 1 0,1 0 0,-1-1 0,0 1 0,0 0 0,1 0 0,-1-1 0,0 1 0,1 0 0,-1 0 0,0-1 0,1 1 0,-1 0 0,0 0 0,1 0 0,-1 0 0,1 0 0,-1-1 0,0 1 0,1 0 0,-1 0 0,1 0 0,-1 0 0,0 0 0,1 0 0,-1 0 0,1 0 0,-1 0 0,0 1 0,1-1 0,-1 0 0,0 0 0,1 0 0,-1 0 0,1 0 0,-1 1 0,0-1 0,1 0 0,-1 0 0,1 1 0,-4 19 0,-19 29 0,21-48 0,-14 29 0,7-17 0,1 0 0,1 0 0,1 0 0,0 1 0,0-1 0,-3 21 0,8-33 1,0-1 0,0 1 1,0-1-1,0 1 0,0-1 0,0 1 1,0-1-1,1 0 0,-1 1 0,0-1 1,0 1-1,1-1 0,-1 0 0,0 1 1,0-1-1,1 1 0,-1-1 0,0 0 0,1 1 1,-1-1-1,1 0 0,-1 0 0,0 1 1,1-1-1,-1 0 0,1 0 0,-1 0 1,1 1-1,-1-1 0,0 0 0,1 0 1,-1 0-1,1 0 0,-1 0 0,1 0 0,-1 0 1,1 0-1,-1 0 0,1 0 0,-1 0 1,1 0-1,-1-1 0,1 1 0,-1 0 1,0 0-1,1 0 0,-1-1 0,1 1 0,-1 0 1,0 0-1,1-1 0,-1 1 0,1-1 1,26-13-336,9-19-3215,10-28-7796,-18 17 658</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5.124"/>
    </inkml:context>
    <inkml:brush xml:id="br0">
      <inkml:brushProperty name="width" value="0.025" units="cm"/>
      <inkml:brushProperty name="height" value="0.025" units="cm"/>
    </inkml:brush>
  </inkml:definitions>
  <inkml:trace contextRef="#ctx0" brushRef="#br0">103 1 5637,'0'0'20585,"-7"9"-16784,5-5-3633,-18 22 829,-25 48-1,41-67-954,0 0-1,0 1 1,1 0 0,0-1-1,0 1 1,1 1 0,0-1-1,1 0 1,-1 0 0,2 1-1,-1-1 1,1 0-1,1 13 1,0-20-42,0 1 0,0 0 0,0-1 0,0 1 0,0-1 0,0 1 0,1-1 0,-1 0 0,0 1 0,1-1 0,-1 0 0,1 0 0,0 0 0,-1 0 0,1 0 0,0 0 0,-1-1 0,1 1 0,0-1 0,0 1 0,0-1 0,-1 1 0,1-1 0,0 0 0,0 0 0,0 0 0,0 0 0,2-1 0,6 1 0,-1 0 0,0-1 0,0-1 0,16-4 0,0-4 0,0-1 0,-1-1 0,-1-1 0,34-25 0,-37 24 0,1 0 0,0 1 0,1 1 0,0 1 0,44-15 0,-64 26 0,-1-1 0,0 1 0,1-1 0,-1 1 0,0-1 0,1 1 0,-1 0 0,1-1 0,-1 1 0,1 0 0,-1 0 0,0 0 0,1 0 0,-1 1 0,1-1 0,-1 0 0,1 1 0,-1-1 0,0 1 0,1-1 0,-1 1 0,0-1 0,0 1 0,1 0 0,-1 0 0,0 0 0,0-1 0,0 1 0,0 0 0,0 1 0,0-1 0,0 0 0,0 0 0,0 0 0,-1 0 0,1 1 0,0-1 0,-1 0 0,1 3 0,0 3 0,0 1 0,0 0 0,-1-1 0,0 1 0,-1 0 0,-1 9 0,1-10 0,-6 37 0,-2 32 0,9-76-28,0 0 0,0 0 0,0 0 0,0 0 0,-1 1-1,1-1 1,0 0 0,0 0 0,0 0 0,0 0 0,0 1 0,0-1 0,0 0 0,0 0 0,0 0-1,0 1 1,0-1 0,0 0 0,0 0 0,0 0 0,0 0 0,0 1 0,1-1 0,-1 0 0,0 0-1,0 0 1,0 0 0,0 1 0,0-1 0,0 0 0,0 0 0,0 0 0,1 0 0,-1 0 0,0 0 0,0 1-1,0-1 1,0 0 0,0 0 0,1 0 0,-1 0 0,0 0 0,0 0 0,0 0 0,0 0 0,1 0-1,-1 0 1,0 0 0,0 0 0,0 0 0,1 0 0,-1 0 0,0 0 0,0 0 0,0 0 0,1 0-1,3-2-7978</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5.697"/>
    </inkml:context>
    <inkml:brush xml:id="br0">
      <inkml:brushProperty name="width" value="0.025" units="cm"/>
      <inkml:brushProperty name="height" value="0.025" units="cm"/>
    </inkml:brush>
  </inkml:definitions>
  <inkml:trace contextRef="#ctx0" brushRef="#br0">285 16 5125,'0'0'7991,"8"-2"-3533,5-2-4318,2-3 4833,-15 7-4883,0 0 1,0 0 0,0 0-1,-1 0 1,1 0-1,0 0 1,0 0 0,0 0-1,0 0 1,0 0-1,0 0 1,0 0-1,0 0 1,0 0 0,0 0-1,0 0 1,-1 0-1,1 0 1,0 0 0,0 0-1,0 0 1,0 0-1,0 0 1,0 0 0,0 0-1,0-1 1,0 1-1,0 0 1,0 0-1,0 0 1,0 0 0,0 0-1,0 0 1,0 0-1,0 0 1,0 0 0,0 0-1,-1 0 1,1 0-1,0-1 1,0 1 0,0 0-1,0 0 1,0 0-1,0 0 1,0 0-1,1 0 1,-1 0 0,0 0-1,0 0 1,0 0-1,0 0 1,0-1 0,0 1-1,0 0 1,-25 3 2492,7 3-2392,-1 0-1,1 1 1,0 1-1,1 1 0,0 0 1,0 1-1,1 1 1,1 1-1,-1 0 0,2 1 1,-22 24-1,9 4-160,26-40-35,0 0 1,1 0-1,-1 1 0,0-1 0,1 0 0,-1 0 1,1 1-1,0-1 0,-1 0 0,1 1 0,0-1 1,0 0-1,0 1 0,0-1 0,0 0 0,0 1 1,0-1-1,1 0 0,-1 1 0,0-1 0,1 0 0,-1 1 1,1-1-1,-1 0 0,1 0 0,0 0 0,0 1 1,-1-1-1,1 0 0,0 0 0,0 0 0,0 0 1,2 1-1,9 2-11,0 0 0,0 0 0,0-2 0,0 1 1,1-2-1,-1 1 0,1-2 0,19-1 0,11 2-87,-24 0 35,-1 1 0,1 0-1,0 1 1,31 11 0,-47-14 78,0 1 0,0 0 0,0 0 0,0 0 0,0 1 0,-1-1 0,1 1-1,0-1 1,-1 1 0,1 0 0,-1 0 0,0 0 0,0 0 0,0 1 0,0-1 0,0 1 0,0-1 0,-1 1 0,1 0 0,-1-1 0,1 1 0,-1 0 0,0 0 0,0 0 0,-1 0 0,1 0 0,-1 0 0,1 0 0,-1 0 0,0 0 0,0 0 0,0 0 0,0 0 0,-1 0 0,1 0 0,-1 0 0,0 0 0,-2 5 0,-1-1 15,1 0 0,-2 0 0,1-1-1,-1 1 1,0-1 0,0 0 0,-1 0 0,0-1-1,0 0 1,0 0 0,-1 0 0,0-1-1,-8 5 1,-11 5 16,-1-1 0,-32 11 0,-30 1-41,83-23 0,-1-1 0,0 0 0,0 0 0,0-1 0,0 0 0,0 0 0,0-1 0,1 0 0,-1 0 0,-13-4 0,18 4-29,0 0-1,0 0 1,1-1-1,-1 1 1,0 0 0,1-1-1,-1 0 1,1 1-1,-1-1 1,1 0 0,0 0-1,0 0 1,0 1-1,0-1 1,0 0-1,0-1 1,0 1 0,1 0-1,-1 0 1,1 0-1,-1 0 1,1 0 0,0-1-1,0 1 1,0 0-1,0 0 1,0 0 0,1-3-1,0-2-372,0 1 1,1 0-1,-1-1 0,1 1 1,1 0-1,-1 0 0,1 0 0,5-8 1,24-27-6886,9-1-3347</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6.741"/>
    </inkml:context>
    <inkml:brush xml:id="br0">
      <inkml:brushProperty name="width" value="0.025" units="cm"/>
      <inkml:brushProperty name="height" value="0.025" units="cm"/>
    </inkml:brush>
  </inkml:definitions>
  <inkml:trace contextRef="#ctx0" brushRef="#br0">0 530 21140,'0'0'9022,"10"6"-8510,-9-5-506,2 1 13,-1 0-1,0 0 1,1 0-1,-1-1 1,0 1-1,1-1 1,0 0-1,-1 0 1,1 0-1,0 0 1,0 0-1,0 0 1,-1-1-1,1 1 1,0-1-1,0 0 1,0 0-1,0 0 1,0 0-1,0-1 1,0 1-1,-1-1 1,1 1-1,0-1 1,0 0-1,0 0 1,-1-1 0,1 1-1,-1 0 1,1-1-1,-1 0 1,1 1-1,1-3 1,39-39 157,-41 41-157,0 0 0,-1 0 1,1-1-1,0 1 0,-1 0 0,0-1 0,1 1 1,-1-1-1,0 1 0,0-1 0,0 1 0,-1-1 1,1 0-1,-1 0 0,1 1 0,-1-1 1,0 0-1,0 0 0,0-3 0,-1 5-13,1 1 0,0-1 0,-1 1 1,1-1-1,-1 1 0,1 0 0,0-1 0,-1 1 0,1 0 0,-1-1 0,1 1 0,-1 0 0,1 0 1,-1 0-1,1-1 0,-1 1 0,1 0 0,-1 0 0,0 0 0,1 0 0,-1 0 0,1 0 0,-1 0 1,1 0-1,-1 0 0,1 0 0,-1 0 0,1 0 0,-1 0 0,0 1 0,1-1 0,-1 0 0,1 0 1,-1 0-1,1 1 0,0-1 0,-1 0 0,1 1 0,-1-1 0,1 1 0,-1-1 0,-19 15-54,14-6 55,-1 1-1,1-1 0,1 1 1,0 0-1,0 0 0,1 1 1,0-1-1,1 1 0,-3 15 1,3-7 105,0 1 0,1 1 0,1-1 1,2 26-1,-1-43-110,0-1 0,0 0 0,0 1 0,0-1-1,1 1 1,-1-1 0,1 0 0,-1 1 0,1-1 0,0 0 0,0 0 0,0 1 0,0-1 0,0 0 0,0 0-1,1 0 1,-1 0 0,1 0 0,-1-1 0,1 1 0,0 0 0,0-1 0,-1 1 0,1-1 0,0 0 0,0 1-1,1-1 1,-1 0 0,0 0 0,0 0 0,1-1 0,-1 1 0,0-1 0,1 1 0,-1-1 0,0 0-1,1 1 1,-1-1 0,1-1 0,-1 1 0,3-1 0,3 0-3,0-1-1,1-1 1,-2 1-1,1-1 1,0-1-1,-1 0 1,1 0-1,-1 0 1,0-1-1,11-10 1,6-8 1,-2-1 0,0-2 0,-2 0 0,-1-1 0,-1-1 0,-2 0 0,0-2 0,14-40 0,-10 17 0,-3 0 0,-3-2 0,-1 1 0,4-63 0,-15 102 0,0 7 0,-1-1 0,0 1 0,-1-1 0,0 0 0,0 1 0,-3-15 0,3 23 0,0-1 0,-1 1 0,1 0 0,0-1 0,0 1 0,-1 0 0,1-1 0,0 1 0,-1 0 0,1-1 0,0 1 0,-1 0 0,1 0 0,0 0 0,-1-1 0,1 1 0,-1 0 0,1 0 0,0 0 0,-1 0 0,1 0 0,-1 0 0,1 0 0,0 0 0,-1 0 0,1 0 0,-1 0 0,1 0 0,-1 0 0,1 0 0,0 0 0,-1 0 0,1 0 0,-1 0 0,1 0 0,0 1 0,-1-1 0,1 0 0,0 0 0,-1 1 0,1-1 0,0 0 0,-1 0 0,1 1 0,0-1 0,-1 1 0,-17 16 0,-19 30 0,3 2 0,1 1 0,3 2 0,-33 79 0,61-127 0,-4 9 0,1 0 0,0 0 0,0 1 0,2-1 0,-3 17 0,5-27 0,1-1 0,0 0 0,0 0 0,0 0 0,0 0 0,0 1 0,0-1 0,1 0 0,-1 0 0,1 0 0,0 0 0,-1 0 0,1 0 0,0 0 0,0 0 0,0 0 0,1 0 0,-1 0 0,0-1 0,1 1 0,-1 0 0,1-1 0,-1 1 0,1-1 0,0 0 0,0 1 0,-1-1 0,1 0 0,0 0 0,0 0 0,0-1 0,0 1 0,1 0 0,-1-1 0,0 1 0,0-1 0,0 0 0,0 1 0,0-1 0,4-1 0,8 1 0,0 0 0,0-1 0,0-1 0,0 0 0,-1-1 0,1-1 0,-1 0 0,0-1 0,16-7 0,53-17 0,-80 28 0,-1 1 0,1 0 0,0 0 0,-1-1 0,1 1 0,-1 0 0,1 1 0,0-1 0,-1 0 0,1 0 0,-1 1 0,1-1 0,-1 1 0,1-1 0,-1 1 0,1 0 0,-1-1 0,1 1 0,-1 0 0,0 0 0,1 0 0,-1 0 0,0 0 0,0 1 0,0-1 0,0 0 0,0 0 0,0 1 0,0-1 0,-1 0 0,1 1 0,0-1 0,-1 1 0,1-1 0,-1 1 0,1 0 0,-1-1 0,0 1 0,0-1 0,1 1 0,-1 2 0,1 12 0,0 0 0,0 0 0,-3 23 0,1-14 0,0-3 0,3 26 0,-1-47 0,-1 1 0,1 0 0,0 0 0,-1-1 0,1 1 0,0-1 0,0 1 0,0-1 0,1 1 0,-1-1 0,0 0 0,0 1 0,1-1 0,-1 0 0,1 0 0,-1 0 0,1 0 0,-1 0 0,1 0 0,0 0 0,0-1 0,-1 1 0,4 0 0,-4-1 0,-1 1 0,1-1 0,0 1 0,0-1 0,0 0 0,0 0 0,0 0 0,0 1 0,0-1 0,0 0 0,0 0 0,0 0 0,0 0 0,0-1 0,0 1 0,0 0 0,0 0 0,0-1 0,2 0 0,-1-18 0,-2 8 0,0-5 0,0-9 0,0 1 0,7-37 0,-6 55 0,0 0 0,0 0 0,1 1 0,0-1 0,0 0 0,0 1 0,1-1 0,0 1 0,0 0 0,0 0 0,1 0 0,0 0 0,-1 1 0,2 0 0,7-7 0,-10 9 0,0 0 0,-1 1 0,1 0 0,0-1 0,0 1 0,1 0 0,-1 0 0,0 0 0,0 1 0,0-1 0,1 0 0,-1 1 0,0-1 0,1 1 0,-1 0 0,0 0 0,1 0 0,-1 0 0,1 0 0,-1 1 0,0-1 0,1 1 0,-1-1 0,0 1 0,0 0 0,4 2 0,-3-1 0,0 0 0,-1 1 0,1-1 0,-1 1 0,0 0 0,0-1 0,0 1 0,0 0 0,-1 0 0,1 1 0,-1-1 0,1 0 0,-1 0 0,0 1 0,-1-1 0,2 7 0,2 30 0,-4-30 0,0 0 0,1 0 0,0 0 0,1-1 0,0 1 0,0 0 0,1-1 0,0 0 0,1 1 0,6 10 0,-4-18 0,-2-14 0,-4-21 0,0 28 0,0-244 0,35 249 0,-5 4-13,-12-1-430,-1 0-1,0-2 1,1 0-1,0-1 0,-1-1 1,32-5-1,-30-5-7595,-10-4-7517</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7.347"/>
    </inkml:context>
    <inkml:brush xml:id="br0">
      <inkml:brushProperty name="width" value="0.025" units="cm"/>
      <inkml:brushProperty name="height" value="0.025" units="cm"/>
    </inkml:brush>
  </inkml:definitions>
  <inkml:trace contextRef="#ctx0" brushRef="#br0">24 1 15631,'-12'152'8310,"1"-4"-6984,11-147-1321,-1 0 0,1 1 0,0-1 1,0 0-1,1 0 0,-1 1 1,0-1-1,0 0 0,1 1 1,-1-1-1,1 0 0,-1 0 1,1 0-1,-1 1 0,1-1 0,0 0 1,1 2-1,-1-3 2,-1 1 1,1-1-1,0 0 1,-1 1-1,1-1 0,0 0 1,0 0-1,-1 0 0,1 0 1,0 1-1,0-1 1,-1 0-1,1 0 0,0 0 1,0 0-1,-1-1 0,1 1 1,0 0-1,0 0 0,-1 0 1,1-1-1,1 1 1,2-3 45,1 1 0,-1-1-1,1 0 1,-1 0 0,0-1 0,0 1 0,5-7 0,17-24 59,-2-2 0,-1 0 0,31-68 0,-23 43-101,-31 60-22,0 1 0,0-1 0,0 0 0,0 1 0,1-1 0,-1 0 0,0 1 0,1-1 0,-1 0-1,0 1 1,1-1 0,-1 1 0,1-1 0,-1 1 0,1-1 0,-1 1 0,1-1 0,-1 1 0,1-1 0,0 1 0,-1 0-1,1-1 1,-1 1 0,1 0 0,0 0 0,-1-1 0,1 1 0,1 0 0,4 18-48,-3 57 253,-3-49-173,0-7 75,2 0 0,6 29 0,9-5-2046,-15-41 1358,0 1 0,-1-1 1,1 0-1,0 0 1,0 0-1,0 0 0,0 0 1,0 0-1,0-1 1,1 1-1,-1-1 1,4 3-1,22-1-14318</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7.877"/>
    </inkml:context>
    <inkml:brush xml:id="br0">
      <inkml:brushProperty name="width" value="0.025" units="cm"/>
      <inkml:brushProperty name="height" value="0.025" units="cm"/>
    </inkml:brush>
  </inkml:definitions>
  <inkml:trace contextRef="#ctx0" brushRef="#br0">0 0 14894,'0'0'8536,"6"14"-6096,5 19-1070,-1 0 0,9 68 0,-17-88-1239,0 3-58,0 0 0,1-1 0,0 1 1,11 26-1,-13-40-69,0 1 1,0-1 0,0 0 0,0 1-1,1-1 1,-1 0 0,1 1 0,-1-1-1,1 0 1,0 0 0,0-1 0,0 1-1,0 0 1,0-1 0,0 1 0,1-1-1,-1 1 1,0-1 0,1 0 0,-1 0-1,1 0 1,-1-1 0,1 1 0,0 0-1,-1-1 1,1 0 0,0 0 0,-1 1-1,1-2 1,0 1 0,-1 0 0,1 0-1,-1-1 1,1 0 0,3 0 0,2-2-4,-1 0 1,1-1 0,-1 1 0,0-2-1,0 1 1,0-1 0,-1 1-1,0-2 1,6-5 0,49-61-49,-8 9 18,-50 94-51,-9 35 120,3-46-277,1 0 1,1 0-1,1 0 1,3 38-1,7-36-4065,4-12-3818</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4.640"/>
    </inkml:context>
    <inkml:brush xml:id="br0">
      <inkml:brushProperty name="width" value="0.025" units="cm"/>
      <inkml:brushProperty name="height" value="0.025" units="cm"/>
    </inkml:brush>
  </inkml:definitions>
  <inkml:trace contextRef="#ctx0" brushRef="#br0">207 1 14318,'0'0'4660,"1"13"-3667,0 40-94,-2 1 1,-12 84-1,-33 121-741,30-175-51,-11 56-66,-54 327 39,67-358-49,5 0-1,7 141 1,3-247-43,-1 1-1,1 0 0,0-1 1,0 1-1,0 0 0,0-1 1,0 0-1,1 1 0,2 3 1,-4-6-17,1-1 0,-1 0 0,0 1 0,0-1 0,0 0 0,1 1 1,-1-1-1,0 0 0,1 1 0,-1-1 0,0 0 0,0 0 0,1 0 0,-1 1 0,0-1 0,1 0 1,-1 0-1,1 0 0,-1 0 0,0 1 0,1-1 0,-1 0 0,0 0 0,1 0 0,-1 0 1,1 0-1,-1 0 0,0 0 0,2 0 0,6-18-2207,-5-10-2147</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8.596"/>
    </inkml:context>
    <inkml:brush xml:id="br0">
      <inkml:brushProperty name="width" value="0.025" units="cm"/>
      <inkml:brushProperty name="height" value="0.025" units="cm"/>
    </inkml:brush>
  </inkml:definitions>
  <inkml:trace contextRef="#ctx0" brushRef="#br0">13 0 18578,'0'9'2519,"-5"31"288,2-22-1826,1 1-1,1-1 1,0 0 0,1 1-1,4 29 1,-3-45-959,0-1 0,0 0-1,-1 0 1,1 1-1,1-1 1,-1 0 0,0 0-1,0 0 1,1-1 0,-1 1-1,1 0 1,0 0 0,-1-1-1,1 1 1,0-1 0,0 1-1,0-1 1,0 0 0,0 0-1,0 0 1,1 0 0,-1 0-1,0 0 1,0-1 0,1 1-1,-1-1 1,0 0 0,1 1-1,-1-1 1,1 0 0,-1 0-1,0-1 1,1 1 0,-1 0-1,0-1 1,1 0 0,-1 1-1,0-1 1,3-1 0,6-2 147,-1 0 1,0-1 0,0 0 0,0 0 0,0-1 0,15-12-1,-14 7-84,-1 0-1,0 0 0,15-23 0,22-24 199,-47 58-289,1 0-1,-1 0 1,0 0 0,1 0 0,-1 0-1,1 0 1,-1 0 0,1 0 0,-1 0 0,0 0-1,1 0 1,-1 1 0,1-1 0,-1 0-1,0 0 1,1 0 0,-1 1 0,0-1 0,1 0-1,-1 0 1,0 1 0,1-1 0,-1 0-1,0 1 1,0-1 0,1 0 0,-1 1 0,0-1-1,0 0 1,0 1 0,1-1 0,-1 1-1,0-1 1,0 0 0,0 1 0,0-1 0,0 1-1,0-1 1,0 1 0,0-1 0,0 0-1,0 1 1,0-1 0,0 1 0,0-1 0,-1 1-1,6 30-50,-4-26 60,0 7 44,1 0 1,0-1 0,1 1-1,1-1 1,-1 1 0,10 17-1,-11-26-36,0 0-1,0-1 0,0 1 0,0-1 1,0 1-1,0-1 0,0 0 0,1 0 1,-1 0-1,1 0 0,-1-1 0,1 1 1,0 0-1,0-1 0,0 0 0,0 0 1,0 0-1,0 0 0,0 0 0,0-1 1,0 1-1,0-1 0,1 0 0,-1 0 1,0 0-1,0 0 0,0-1 0,0 1 0,0-1 1,6-2-1,3-2-10,1 0 0,-1-1 0,-1 0 0,1-1 0,-1-1 0,-1 0 0,1 0 0,-1-1 0,16-18 0,-16 16 0,2 0 0,-1 0 0,1 1 0,1 1 0,-1 0 0,25-12 0,-36 21 2,1-1 1,-1 0-1,1 0 0,0 1 1,-1-1-1,1 1 0,0 0 1,0-1-1,-1 1 0,1 0 1,0 0-1,0 0 0,-1 0 1,1 0-1,0 1 0,0-1 1,-1 0-1,1 1 0,0-1 1,-1 1-1,1 0 0,0 0 1,-1-1-1,1 1 0,-1 0 1,1 0-1,-1 0 0,3 3 1,0 1 7,0 1 1,-1 0 0,1 0-1,-1 0 1,0 1 0,2 7-1,-3-8-24,-1-1-1,2 0 0,-1 1 1,1-1-1,0 0 1,0 0-1,0-1 0,5 6 1,-7-9-5,1 0 0,0 0 0,-1 0 1,1 0-1,0-1 0,0 1 0,-1 0 1,1-1-1,0 0 0,0 1 0,0-1 0,0 0 1,0 0-1,-1 0 0,1 0 0,0 0 1,0-1-1,0 1 0,0 0 0,0-1 1,-1 0-1,1 1 0,0-1 0,0 0 0,-1 0 1,1 0-1,-1 0 0,1 0 0,-1 0 1,3-2-1,18-16-3723,3-9-4117</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9.797"/>
    </inkml:context>
    <inkml:brush xml:id="br0">
      <inkml:brushProperty name="width" value="0.025" units="cm"/>
      <inkml:brushProperty name="height" value="0.025" units="cm"/>
    </inkml:brush>
  </inkml:definitions>
  <inkml:trace contextRef="#ctx0" brushRef="#br0">138 162 17200,'0'0'3283,"0"-8"-854,-1 6-2348,-7-35 3354,7 36-3340,0 0-1,1 0 0,-1 0 0,0 0 0,0-1 0,0 2 0,1-1 0,-1 0 0,0 0 0,0 0 0,0 0 0,-1 1 0,1-1 0,0 0 0,0 1 1,0-1-1,0 1 0,-1-1 0,1 1 0,0 0 0,-1-1 0,1 1 0,0 0 0,0 0 0,-1 0 0,1 0 0,0 0 0,-1 0 0,1 1 0,0-1 1,-1 0-1,1 1 0,0-1 0,0 1 0,-2 0 0,-1 1-86,-1 1-1,1 0 1,-1 0 0,1 0 0,0 1 0,0 0-1,1-1 1,-1 1 0,1 1 0,0-1-1,0 0 1,0 1 0,0-1 0,-1 6 0,-2 1-19,1 1 1,1-1-1,0 1 0,-5 24 1,9-34 5,-1-1 0,1 1 0,-1 0 1,1 0-1,0 0 0,0 0 0,0-1 0,0 1 1,0 0-1,0 0 0,1 0 0,-1-1 0,1 1 1,-1 0-1,1 0 0,-1-1 0,1 1 0,0 0 1,0-1-1,0 1 0,0-1 0,0 1 0,0-1 0,3 3 1,0-2-7,0 0 0,1 0 0,-1-1 0,1 0 0,0 1 0,0-1-1,-1-1 1,7 1 0,-8 0 17,14 1-172,0 0 0,0 2 0,-1 0 0,1 1 0,25 11-1,-37-13 120,0-1-1,0 1 0,0 1 0,-1-1 0,1 1 0,-1 0 0,0 0 1,0 0-1,0 0 0,-1 1 0,1 0 0,-1-1 0,0 1 1,-1 0-1,1 1 0,-1-1 0,0 0 0,0 1 0,0-1 0,0 10 1,0-1 243,-1-1 1,0 1-1,-2-1 1,1 1-1,-2-1 1,0 1-1,0-1 1,-1 0-1,-1 0 1,0 0-1,-11 22 1,12-28-80,-1 0 1,0 0 0,0 0 0,-1 0-1,1-1 1,-1 0 0,-1 0 0,1-1-1,-1 1 1,0-1 0,-1 0 0,1-1-1,-1 1 1,0-1 0,0-1 0,0 1-1,0-1 1,0 0 0,-1-1 0,0 0-1,-11 2 1,17-4-111,0 0 0,-1 1 0,1-1 0,-1 0 0,1 0 0,-1-1 0,1 1 0,-1 0 1,1-1-1,0 0 0,-1 1 0,1-1 0,0 0 0,-1 0 0,1 0 0,0-1 0,0 1 0,0 0 0,0-1 0,0 1 0,-2-3 0,2 1-4,0 0 0,0 0 0,1 0 0,-1-1 0,1 1 0,-1 0 0,1-1 0,0 1 0,0-1 0,1 1 0,-1-1 0,1-7 0,0 0-8,0 0 1,1 0 0,1 0 0,0 0-1,0 0 1,1 1 0,1-1-1,7-16 1,7-2 4,0 1 0,2 1 0,2 2 0,39-40 0,-36 41 0,-2-1 0,-1-1 0,-1-1 0,25-40 0,-42 58 0,-1 1 0,1-1 0,-2 0 0,1-1 0,-1 1 0,-1 0 0,2-11 0,-3 18 0,0-1 0,0 1 0,0-1 0,-1 1 0,1-1 0,0 1 0,-1 0 0,0-1 0,1 1 0,-1-1 0,0 1 0,0 0 0,-2-4 0,2 5 0,0 0 0,0 0 0,-1 0 0,1 1 0,0-1 0,0 0 0,0 0 0,-1 1 0,1-1 0,0 1 0,-1-1 0,1 1 0,-1-1 0,1 1 0,0 0 0,-1 0 0,1 0 0,-1 0 0,1 0 0,-1 0 0,1 0 0,0 0 0,-1 0 0,1 1 0,-2 0 0,0 0 0,0 0 0,0 1 0,0-1 0,0 1 0,1 0 0,-1 0 0,1 0 0,0 0 0,-1 0 0,1 0 0,0 1 0,0-1 0,0 1 0,1 0 0,-1-1 0,0 1 0,1 0 0,0 0 0,-1 4 0,-1 0 0,0 0 0,1 1 0,0-1 0,1 1 0,-1 0 0,1 13 0,1-20 0,1 0 0,-1 0 0,0 0 0,1 1 0,-1-1 0,1 0 0,-1 0 0,1-1 0,0 1 0,-1 0 0,1 0 0,0 0 0,0 0 0,-1-1 0,1 1 0,0 0 0,0-1 0,0 1 0,0 0 0,0-1 0,0 1 0,0-1 0,0 0 0,0 1 0,0-1 0,1 0 0,-1 0 0,0 1 0,2-1 0,41 3 0,-33-3 0,16 1 0,1 1 0,32 7 0,-49-6 0,-1-1 0,1 2 0,-1 0 0,0 0 0,0 0 0,-1 1 0,1 1 0,14 11 0,-24-17 0,0 0 0,1 1 0,-1-1 0,0 0 0,0 0 0,0 0 0,0 0 0,1 1 0,-1-1 0,0 0 0,0 0 0,0 0 0,1 0 0,-1 0 0,0 0 0,0 0 0,1 0 0,-1 0 0,0 0 0,0 0 0,0 0 0,1 0 0,-1 0 0,0 0 0,0 0 0,1 0 0,-1 0 0,0 0 0,0 0 0,0 0 0,1 0 0,-1 0 0,0 0 0,0 0 0,0 0 0,1-1 0,-1 1 0,0 0 0,0 0 0,0 0 0,1-1 0,2-12 0,-3-25 0,-1 31 0,-1-13 0,-2-1 0,0 1 0,-1 0 0,-8-21 0,0-1 0,18 46 0,2 1 0,-1-1 0,0-1 0,1 1 0,0-1 0,-1 0 0,1-1 0,1 1 0,11 1 0,-11-2 0,0 0 0,1-1 0,-1-1 0,1 1 0,-1-1 0,1 0 0,-1-1 0,1 0 0,-1-1 0,15-4 0,-19 5 0,0-1 0,-1 0 0,1 0 0,-1 0 0,1-1 0,-1 1 0,0-1 0,0 0 0,0 0 0,0 0 0,-1 0 0,1 0 0,-1-1 0,0 1 0,0-1 0,0 0 0,0 1 0,-1-1 0,1 0 0,-1 0 0,0 0 0,0 0 0,0-8 0,-2 12 0,1 0 0,-1 0 0,1 0 0,-1 0 0,1 1 0,-1-1 0,1 0 0,-1 0 0,1 0 0,-1 0 0,1 0 0,-1 1 0,1-1 0,-1 0 0,1 1 0,-1-1 0,1 0 0,0 1 0,-1-1 0,1 0 0,-1 1 0,1-1 0,0 0 0,-1 1 0,1-1 0,0 2 0,-16 19 0,2 1 0,1 0 0,0 1 0,2 0 0,1 1 0,-13 46 0,22-68 3,0-1 1,1 1-1,-1 0 1,1-1-1,0 1 0,-1 0 1,1-1-1,0 1 1,0 0-1,0-1 0,0 1 1,0 0-1,1 0 1,-1-1-1,0 1 1,1 0-1,-1-1 0,1 1 1,0-1-1,-1 1 1,1-1-1,0 1 0,0-1 1,0 1-1,0-1 1,0 0-1,0 1 0,2 0 1,1-1-87,-1 0 1,1 0 0,-1 0-1,1 0 1,-1-1 0,1 0-1,-1 1 1,1-2 0,0 1-1,-1 0 1,1-1 0,5-1-1,4-1-1953,0-1-1,0-1 0,-1 0 0,0-1 0,0 0 0,0-1 0,16-12 0,-27 18 1864,42-29-9837</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248"/>
    </inkml:context>
    <inkml:brush xml:id="br0">
      <inkml:brushProperty name="width" value="0.025" units="cm"/>
      <inkml:brushProperty name="height" value="0.025" units="cm"/>
    </inkml:brush>
  </inkml:definitions>
  <inkml:trace contextRef="#ctx0" brushRef="#br0">133 316 10410,'0'0'12871,"-11"0"-9941,6 0-2744,-1 1-1,1 0 1,0-1-1,0 1 1,0 1-1,0-1 1,0 1-1,0 0 1,0 0-1,0 1 1,1-1-1,-1 1 0,1 0 1,-1 0-1,1 0 1,0 1-1,1 0 1,-1 0-1,1 0 1,-1 0-1,1 0 1,0 0-1,1 1 0,-1 0 1,1-1-1,-3 9 1,4-10-182,-1 0 1,1-1 0,0 1-1,1 0 1,-1-1-1,0 1 1,1 0 0,0 0-1,-1 0 1,1-1-1,1 1 1,-1 0 0,0 0-1,0 0 1,1 0-1,0-1 1,-1 1 0,1 0-1,0-1 1,1 1-1,-1-1 1,0 1-1,1-1 1,-1 1 0,1-1-1,0 0 1,0 0-1,-1 0 1,2 0 0,3 4-1,-1-4-22,0 0-1,0 0 0,0-1 0,0 1 1,0-1-1,1 0 0,-1 0 0,0-1 1,1 1-1,-1-1 0,0 0 0,1-1 1,-1 0-1,0 1 0,1-2 0,5-1 1,0-1 27,0 0 0,-1-1 0,1 0 0,-1-1 1,0 0-1,0-1 0,-1 0 0,0 0 0,0-1 0,9-11 1,1-2 16,-1-2 1,31-48 0,-38 53-9,-1 0-1,-1-1 1,-1 0 0,0-1-1,-2 0 1,0 0 0,-1 0-1,-1-1 1,2-30-1,-5 49-3,-1-1 0,0 1 0,0-1 0,0 1 0,0-1 0,0 0 0,0 1 0,-1-1 0,1 1 0,-1-1 0,0 1-1,0-1 1,0 1 0,0 0 0,0-1 0,0 1 0,-1 0 0,1 0 0,-1 0 0,1 0 0,-1 0 0,0 0 0,0 0-1,0 1 1,0-1 0,0 1 0,0-1 0,0 1 0,-1 0 0,1 0 0,0 0 0,-1 0 0,1 0 0,-1 0 0,1 1 0,-1-1-1,1 1 1,-1 0 0,1 0 0,-1 0 0,0 0 0,1 0 0,-1 0 0,1 1 0,-1-1 0,1 1 0,-1 0 0,1 0 0,-1 0-1,-3 2 1,-6 3 24,0 0 0,0 1 0,0 1 1,1 0-1,0 0 0,1 1 0,0 0 0,0 1 0,-10 14 0,2-2 31,2 0 0,0 2 0,-19 39 0,31-56-69,1 0 0,1-1 0,-1 1 0,1 0 0,0 0 0,1 0 0,-1 9 0,2-15 0,0 1 0,0-1 0,0 1 0,0-1 0,0 1 0,0-1 0,1 1 0,-1-1 0,1 1 0,-1-1 0,1 0 0,-1 1 0,1-1 0,0 0 0,0 1 0,-1-1 0,1 0 0,0 0 0,0 0 0,0 1 0,0-1 0,1 0 0,-1-1 0,0 1 0,0 0 0,1 0 0,-1 0 0,0-1 0,1 1 0,-1-1 0,1 1 0,-1-1 0,1 0 0,-1 1 0,1-1 0,-1 0 0,3 0 0,16 0-77,-1-1 0,0 0 0,0-2 0,0 0 1,0-1-1,-1-1 0,0-1 0,19-9 0,-14 7-52,1 0 1,0 1-1,0 1 1,27-3-1,-49 9 125,1 0-1,-1 0 0,0 0 1,0 0-1,0 0 0,0 1 1,0-1-1,0 1 0,0-1 1,0 1-1,0 0 0,0-1 1,0 1-1,0 0 0,0 1 1,-1-1-1,1 0 0,0 0 1,-1 1-1,1-1 0,-1 1 1,1-1-1,-1 1 0,0 0 1,0-1-1,1 1 0,-1 0 1,-1 0-1,1 0 0,0 0 1,0 0-1,-1 0 0,1 0 1,-1 0-1,1 0 1,-1 0-1,0 0 0,0 1 1,0 1-1,0 13 87,-1 1 1,0-1-1,-7 33 1,4-27-109,2 24-1067,2-47 991,0 1 1,0-1-1,1 1 0,-1-1 0,0 1 1,0-1-1,0 1 0,0-1 1,0 1-1,1-1 0,-1 1 0,0-1 1,0 0-1,1 1 0,-1-1 0,0 1 1,1-1-1,-1 0 0,0 1 0,1-1 1,-1 0-1,0 1 0,1-1 1,-1 0-1,1 0 0,-1 0 0,1 1 1,0-1-1,0 0-155,1-1 1,-1 1 0,0 0-1,1-1 1,-1 0-1,0 1 1,0-1-1,1 0 1,-1 0-1,0 1 1,0-1-1,0 0 1,0 0 0,0 0-1,0 0 1,1-2-1,20-27-5754</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591"/>
    </inkml:context>
    <inkml:brush xml:id="br0">
      <inkml:brushProperty name="width" value="0.025" units="cm"/>
      <inkml:brushProperty name="height" value="0.025" units="cm"/>
    </inkml:brush>
  </inkml:definitions>
  <inkml:trace contextRef="#ctx0" brushRef="#br0">204 0 16271,'-4'11'2872,"-18"53"568,4-17-1713,3 0 1,-17 88-1,28-102-1366,1 0 0,2 1 1,3 40-1,0-60-337,-1 0 0,2-1 0,0 0 0,0 1 0,1-1-1,1-1 1,0 1 0,1-1 0,0 1 0,13 17 0,-28-51-8908,-20-36 6835,-86-123 6016,105 154-1496,10 26-2397,0-1-1,0 1 1,0-1-1,0 1 1,0-1-1,0 0 1,0 1-1,1-1 1,-1 1-1,0-1 1,0 1-1,1-1 1,-1 1-1,0-1 1,0 1-1,1-1 1,-1 1-1,1 0 1,-1-1-1,0 1 1,1-1-1,-1 1 0,1 0 1,-1-1-1,1 1 1,4-1 111,-1-1 0,1 2 0,-1-1 0,1 0 0,-1 1 0,1 0 0,8 1 0,4-1-549,31 1-477,13-1-3036,0-2-3315,-12-5-4227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964"/>
    </inkml:context>
    <inkml:brush xml:id="br0">
      <inkml:brushProperty name="width" value="0.025" units="cm"/>
      <inkml:brushProperty name="height" value="0.025" units="cm"/>
    </inkml:brush>
  </inkml:definitions>
  <inkml:trace contextRef="#ctx0" brushRef="#br0">176 0 19474,'0'0'9081,"-12"3"-6919,-5 1-1818,-1 1 1,1 1-1,-26 13 0,36-16-263,1 1 0,-1 0 0,1 1-1,-1-1 1,-9 12 0,14-14-70,0 0 0,0 0 0,0 0 0,1 1 0,-1-1 0,1 1 0,-1-1 0,1 1 0,0 0 0,0-1 1,0 1-1,1 0 0,-1 0 0,1 0 0,-1 0 0,1 4 0,1-6-24,-1 0 1,1 0-1,-1 0 0,1-1 1,-1 1-1,1 0 0,0-1 1,0 1-1,-1 0 0,1-1 0,0 1 1,0-1-1,0 1 0,0-1 1,-1 0-1,1 1 0,0-1 1,0 0-1,0 1 0,0-1 1,0 0-1,0 0 0,0 0 1,0 0-1,0 0 0,2 0 0,37 0-650,-29-1 430,44 0-956,70 3-449,-110-1 1637,-1 1 0,1 0 0,-1 1 0,1 1 0,-1 0 0,16 8 0,-27-11 34,-1 0-1,1 0 1,-1 0 0,1 1 0,-1-1 0,0 1 0,0 0-1,0-1 1,0 1 0,0 0 0,0 0 0,0 1-1,-1-1 1,1 0 0,-1 0 0,1 1 0,-1-1 0,0 1-1,0-1 1,0 1 0,1 4 0,-2-3 74,0 0 0,0 1 0,-1-1 0,1 0 0,-1 0 0,0 0 0,0 0 0,0 1 0,-1-1 0,1-1 0,-1 1 0,-3 6-1,-6 6 287,0-1-1,0 0 0,-2 0 0,-27 25 0,36-37-392,-4 6 0,0-1 0,-1-1 0,0 1 0,0-1 0,-1-1 0,0 0 0,0 0 0,0-1 0,-1 0 0,-15 4 0,25-9 0,0 0 1,1 0-1,-1 0 1,0 0-1,0 0 1,0 0-1,0 0 1,0-1-1,0 1 1,0 0-1,1 0 1,-1-1-1,0 1 1,0-1-1,0 1 1,1-1-1,-1 1 0,0-1 1,0 1-1,1-1 1,-1 0-1,1 1 1,-1-1-1,0 0 1,1 1-1,0-1 1,-1 0-1,1 0 1,-1 0-1,1 1 1,0-1-1,-1 0 0,1 0 1,0 0-1,0 0 1,0 0-1,0 0 1,0 0-1,0-1 1,1-43-1334,0 36 533,8-38-6177,9-5-4560</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1.461"/>
    </inkml:context>
    <inkml:brush xml:id="br0">
      <inkml:brushProperty name="width" value="0.025" units="cm"/>
      <inkml:brushProperty name="height" value="0.025" units="cm"/>
    </inkml:brush>
  </inkml:definitions>
  <inkml:trace contextRef="#ctx0" brushRef="#br0">0 148 11531,'0'0'8477,"11"1"-4147,-2 0-3768,1 0 0,0 0 0,0-1 0,0 0-1,0-1 1,-1 0 0,1 0 0,0-1 0,-1-1 0,1 1 0,-1-2 0,0 1 0,0-1 0,13-8 0,-17 7-562,1 0 0,-1-1 0,-1 1 0,1-1 0,-1 0 0,0 0 0,0-1 0,4-10 0,-7 15 0,0 0 0,0-1 0,-1 1 0,1 0 0,-1-1 0,1 1 0,-1 0 0,0-1 0,0 1 0,0-1 0,0 1 0,-1-5 0,1 6 0,-1 0 0,0-1 0,1 1 0,-1 0 0,0 0 0,1 0 0,-1 0 0,0 0 0,0 0 0,0 0 0,0 0 0,0 0 0,0 1 0,0-1 0,0 0 0,0 1 0,-1-1 0,1 1 0,0-1 0,0 1 0,-1-1 0,1 1 0,0 0 0,0 0 0,-2-1 0,-4 1 0,1 0 0,-1 0 0,1 0 0,-1 1 0,1 0 0,-1 0 0,1 0 0,-1 1 0,1 0 0,0 0 0,0 1 0,0 0 0,0 0 0,1 0 0,-1 1 0,1 0 0,0 0 0,0 0 0,0 0 0,0 1 0,1 0 0,0 0 0,0 0 0,0 1 0,1-1 0,0 1 0,0 0 0,0 0 0,0 0 0,1 0 0,0 0 0,1 1 0,-1-1 0,1 1 0,1-1 0,-1 1 0,1-1 0,1 11 0,-1-14 0,1 1 0,0-1 0,0 0 0,0 1 0,0-1 0,0 0 0,1 0 0,-1 0 0,1 0 0,0 0 0,0 0 0,0 0 0,1-1 0,-1 1 0,1-1 0,4 4 0,-1-2 0,0 0 0,0-1 0,1 0 0,-1 0 0,1-1 0,-1 0 0,1 0 0,7 1 0,5 0 0,1-1 0,-1-1 0,1-1 0,0 0 0,23-5 0,-13-2 0,0-2 0,0 0 0,-1-2 0,-1-2 0,0 0 0,32-21 0,6-2 0,-65 35 0,1 0 0,0 0 0,0 0 0,-1 1 0,1-1 0,0 0 0,0 1 0,0-1 0,0 1 0,0 0 0,0 0 0,3 0 0,-4 0 0,-1 0 0,1 0 0,-1 0 0,1 1 0,-1-1 0,0 0 0,1 0 0,-1 1 0,1-1 0,-1 0 0,0 1 0,1-1 0,-1 0 0,0 1 0,0-1 0,1 1 0,-1-1 0,0 0 0,0 1 0,1-1 0,-1 1 0,0-1 0,0 1 0,0-1 0,0 1 0,0-1 0,0 1 0,0-1 0,0 1 0,0 0 0,-1 6 0,0-1 0,0 1 0,-1 0 0,0-1 0,-4 10 0,5-14 0,0 0 0,-1 4 0,-1 0 0,1 0 0,0 1 0,1-1 0,-1 0 0,1 1 0,1-1 0,-1 8 0,1-13 0,1 0 0,-1 0 0,0-1 0,1 1 0,-1 0 0,1-1 0,-1 1 0,1-1 0,-1 1 0,1-1 0,0 1 0,-1-1 0,1 1 0,0-1 0,-1 1 0,1-1 0,0 0 0,-1 1 0,1-1 0,0 0 0,0 0 0,-1 0 0,1 1 0,0-1 0,0 0 0,0 0 0,-1 0 0,1 0 0,0 0 0,0-1 0,0 1 0,31-3 0,1-7 0,0-1 0,0-1 0,-1-2 0,34-20 0,0 1 0,-28 14 0,-26 12 0,2 0 0,-1 0 0,1 2 0,0-1 0,0 2 0,0 0 0,16-2 0,-29 6 0,0 0 0,0 0 0,0 0 0,0 0 0,0 1 0,-1-1 0,1 0 0,0 0 0,0 1 0,0-1 0,-1 1 0,1-1 0,0 1 0,0-1 0,-1 1 0,1-1 0,0 1 0,-1 0 0,1-1 0,-1 1 0,1 0 0,-1-1 0,1 1 0,-1 0 0,1 0 0,-1 0 0,0-1 0,1 1 0,-1 0 0,0 0 0,0 0 0,0 0 0,0 0 0,0 1 0,1 39 0,-2-28 0,1-10 0,0 9 0,0 1 0,1-1 0,0 0 0,6 22 0,-7-32 0,1-1 0,-1 1 0,0 0 0,1-1 0,0 1 0,-1-1 0,1 1 0,0-1 0,0 1 0,0-1 0,0 0 0,0 1 0,0-1 0,0 0 0,1 0 0,-1 0 0,0 0 0,1 0 0,-1 0 0,0 0 0,1 0 0,-1-1 0,1 1 0,0 0 0,-1-1 0,1 1 0,-1-1 0,1 0 0,0 1 0,-1-1 0,1 0 0,0 0 0,-1 0 0,1 0 0,0-1 0,-1 1 0,1 0 0,0-1 0,-1 1 0,1-1 0,-1 0 0,1 1 0,-1-1 0,1 0 0,-1 0 0,3-1 0,-1-1-193,0 1 1,1-1-1,-1 1 1,0-1-1,-1 0 0,1 0 1,-1 0-1,1-1 1,-1 1-1,0-1 0,0 1 1,0-1-1,0 0 1,-1 1-1,2-8 0,1-3-2305,-1 0 0,-1 0 0,1-19 0,-2-25-14729</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1.802"/>
    </inkml:context>
    <inkml:brush xml:id="br0">
      <inkml:brushProperty name="width" value="0.025" units="cm"/>
      <inkml:brushProperty name="height" value="0.025" units="cm"/>
    </inkml:brush>
  </inkml:definitions>
  <inkml:trace contextRef="#ctx0" brushRef="#br0">0 177 22453,'0'0'10314,"53"41"-10314,-15-31 0,2-2-3075,1-8-5285,0 0-11915</inkml:trace>
  <inkml:trace contextRef="#ctx0" brushRef="#br0" timeOffset="1">477 0 16656,'0'0'6854,"0"54"-4291,0-16-513,0 9-1122,0 4-735,5 7-418,3 0-3266,-1 2-609,-1-1-2370</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2.178"/>
    </inkml:context>
    <inkml:brush xml:id="br0">
      <inkml:brushProperty name="width" value="0.025" units="cm"/>
      <inkml:brushProperty name="height" value="0.025" units="cm"/>
    </inkml:brush>
  </inkml:definitions>
  <inkml:trace contextRef="#ctx0" brushRef="#br0">0 35 27674,'0'0'5093,"0"54"-5093,0-47 0,4-7 0,7-2 0,1-18 0,-3-10-6758,3-14-16913</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26.240"/>
    </inkml:context>
    <inkml:brush xml:id="br0">
      <inkml:brushProperty name="width" value="0.025" units="cm"/>
      <inkml:brushProperty name="height" value="0.025" units="cm"/>
    </inkml:brush>
  </inkml:definitions>
  <inkml:trace contextRef="#ctx0" brushRef="#br0">452 332 17745,'-7'14'53,"3"-7"-49,-2 5-19,-1 0-1,2 0 1,0 0 0,0 1 0,1 0 0,1 0 0,-3 20 0,5-10-11,1 0 1,1 0-1,1 0 1,0-1-1,2 1 1,8 24 0,50 125 29,-37-110 4,-14-33-9,-1 0-1,-2 1 1,-2 0-1,0 0 0,-2 1 1,-1-1-1,-1 1 1,-4 31-1,-2-18 11,-2 0 1,-2 0-1,-1-1 0,-31 80 0,-182 348 2174,-2 6 941,214-451-2903,2 0 1,1 0-1,-7 43 1,13-63-181,0 1 1,1 0-1,0 0 0,0 0 0,0 0 1,1 0-1,0 0 0,0 0 1,0 0-1,1-1 0,0 1 0,1-1 1,0 1-1,0-1 0,0 0 1,0 0-1,1 0 0,8 9 1,-1-6-15,0 0 1,1 0 0,0-2-1,0 1 1,1-2-1,0 0 1,0 0 0,0-1-1,1-1 1,-1 0 0,29 4-1,13-1 23,94-1-1,-124-6-42,448 3-239,384 8-966,1233 88 2927,-2077-98-1715,1284 90 573,0-49-488,-659-40-86,1058-5 22,-1438-1 23,455-68 1,-704 71-17,0 0-51,-1-1 1,0 0-1,0 0 0,0 0 0,12-6 0,-19 7 37,1 0 0,-1 0 0,0 0 1,1 0-1,-1 0 0,0 0 0,0 0 0,0-1 0,0 1 0,0 0 0,0 0 0,0-1 1,0 1-1,0-1 0,0 1 0,-1-1 0,1 1 0,-1-1 0,1 0 0,-1 1 0,0-1 1,0 0-1,1 1 0,-1-1 0,0 0 0,0 1 0,-1-1 0,1 1 0,0-1 0,-1 0 1,1 1-1,0-1 0,-2-1 0,-31-70 466,23 55-483,1 0 1,-9-28-1,8 7-10,1 0 0,3 0 0,1-1 0,2 1-1,2-1 1,1 0 0,7-46 0,10-30-76,36-128-1,-45 209 61,81-360-433,-72 297 334,-5-2 0,0-105-1,-25-179 166,0-61 21,14 432-73,-1 0-1,0 0 1,-1 0 0,-1 0 0,0 1-1,-4-15 1,4 21-9,-1 1 0,0-1 0,0 1 0,0-1-1,0 1 1,-1 0 0,0 0 0,0 1 0,0-1 0,-1 1 0,1 0 0,-1 0 0,0 0-1,0 1 1,-7-3 0,-11-7 11,-2 2-1,0 1 0,0 0 1,0 2-1,-34-6 0,-137-14 211,170 24-173,-524-33 438,-5 30 305,-18-1-351,381 2-432,-1235-33-71,-2 54 4,-165 74 131,103-5-396,859-66-548,210-16-5646,293-2 485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38.309"/>
    </inkml:context>
    <inkml:brush xml:id="br0">
      <inkml:brushProperty name="width" value="0.025" units="cm"/>
      <inkml:brushProperty name="height" value="0.025" units="cm"/>
    </inkml:brush>
  </inkml:definitions>
  <inkml:trace contextRef="#ctx0" brushRef="#br0">1 631 9705,'0'0'8072,"74"-29"-7143,-20-7 704,21-10-159,22-14-289,11-8-96,7-3-673,0 1-256,-2 6-96,-13 11-64,-22 10 0,-19 12 0,-14 9-1217,-21 8-833,-15 4-768,-9 3-1410,-9 0-4549</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3.348"/>
    </inkml:context>
    <inkml:brush xml:id="br0">
      <inkml:brushProperty name="width" value="0.025" units="cm"/>
      <inkml:brushProperty name="height" value="0.025" units="cm"/>
    </inkml:brush>
  </inkml:definitions>
  <inkml:trace contextRef="#ctx0" brushRef="#br0">2540 327 6758,'-34'-28'1401,"-1"2"-1,-1 1 0,-72-37 0,54 37-687,-2 2 1,-73-20 0,9 15-592,-2 4 1,-143-8-1,188 25 165,-1 3-1,1 4 0,0 4 0,0 2 1,0 4-1,1 4 0,-134 41 1,98-13-138,2 4 1,2 6-1,-144 92 0,229-129-133,1 1-1,1 1 0,0 0 0,1 2 1,1 1-1,-33 42 0,43-48-7,0 0 1,1 0-1,0 1 0,1 0 0,1 1 1,0-1-1,2 1 0,-1 0 0,2 0 0,0 1 1,1-1-1,0 30 0,3-38-7,0-1 1,0 0-1,1 1 0,0-1 0,0 0 1,1 0-1,0-1 0,0 1 0,0-1 1,1 1-1,0-1 0,0 0 0,1 0 1,-1-1-1,1 1 0,1-1 0,-1 0 1,1 0-1,0-1 0,0 0 0,0 0 1,0 0-1,10 3 0,14 7 22,0-2 1,2-1-1,58 12 0,300 38 113,-206-37-133,263 50 37,407 45-22,-757-113 8,1-4 1,154-15-1,-221 9 157,-1-1 0,0-2 1,0 0-1,0-2 0,-1-2 0,-1 0 1,0-2-1,0-1 0,-1-1 0,-1-2 1,-1 0-1,32-28 0,-42 30 72,-1 0-1,-1-1 1,-1 0-1,0-1 1,-1-1-1,-1 1 1,-1-2-1,0 1 1,-1-1-1,-1-1 0,-1 1 1,6-38-1,-10 43-121,0 0-1,-1 0 1,0 0-1,-2 0 1,1 0-1,-2 0 1,0 0-1,-1 0 1,0 1-1,-1-1 1,0 1-1,-1 0 1,0 0-1,-2 0 1,1 1-1,-1 0 1,-1 0-1,0 1 0,-16-17 1,0 5-117,-2 2-1,-1 0 1,0 2 0,-1 1-1,-1 1 1,-1 2 0,0 1-1,-38-12 1,-23-3-797,-148-27 1,93 32-961,89 17-258,-1-2 0,2-3 0,-85-30 0,71 7-4231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182"/>
    </inkml:context>
    <inkml:brush xml:id="br0">
      <inkml:brushProperty name="width" value="0.025" units="cm"/>
      <inkml:brushProperty name="height" value="0.025" units="cm"/>
    </inkml:brush>
  </inkml:definitions>
  <inkml:trace contextRef="#ctx0" brushRef="#br0">3 0 8392,'0'0'11787,"-2"85"-10249,2-29-193,0 10-64,7 7-608,0-1-321,-1 0-160,3-6-96,-1-11-32,3-14-64,-1-9 32,-3-15-672,-2-14-1602,-5-7-1858,0-24-2627</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38.653"/>
    </inkml:context>
    <inkml:brush xml:id="br0">
      <inkml:brushProperty name="width" value="0.025" units="cm"/>
      <inkml:brushProperty name="height" value="0.025" units="cm"/>
    </inkml:brush>
  </inkml:definitions>
  <inkml:trace contextRef="#ctx0" brushRef="#br0">779 1 13901,'-70'34'2133,"2"4"0,-101 73 0,105-62-1770,1 4 1,3 1-1,3 4 1,-81 103-1,128-148-345,-1 0 0,2 0 0,0 1 0,0 1 0,1 0 0,1 0 0,1 0 0,0 1 0,1 0-1,-3 16 1,7-29-17,1-1-1,0 1 0,0-1 0,0 1 0,0-1 0,0 1 1,0-1-1,1 1 0,0-1 0,-1 1 0,1-1 0,0 1 0,0-1 1,0 0-1,0 0 0,0 1 0,1-1 0,-1 0 0,1 0 0,0 0 1,2 2-1,0-1 2,0 0 1,1 0-1,-1-1 1,1 0-1,-1 0 1,1 0-1,-1 0 1,1-1-1,0 0 1,7 1-1,11 0 56,1-1 0,-1-1-1,40-5 1,18-8 862,111-32 1,-49 10-317,-23 10-520,47-10-1008,-59 3-4551,-44 6-3013</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0.317"/>
    </inkml:context>
    <inkml:brush xml:id="br0">
      <inkml:brushProperty name="width" value="0.025" units="cm"/>
      <inkml:brushProperty name="height" value="0.025" units="cm"/>
    </inkml:brush>
  </inkml:definitions>
  <inkml:trace contextRef="#ctx0" brushRef="#br0">243 693 20499,'-11'-4'1271,"-2"-1"-847,0 0 0,0 1 1,-1 1-1,1 0 0,-1 1 1,0 0-1,-26 1 0,36 1-405,0 0 0,0 0-1,0 1 1,0 0 0,0-1 0,0 2 0,0-1-1,0 0 1,0 1 0,0 0 0,1 0 0,-1 0-1,1 0 1,-1 0 0,1 1 0,0-1 0,0 1-1,0 0 1,0 0 0,1 0 0,-1 1-1,1-1 1,0 1 0,0-1 0,0 1 0,0 0-1,1-1 1,-1 1 0,1 0 0,0 0 0,0 0-1,1 0 1,-1 0 0,1 6 0,-1-6-27,0-1 1,1 1 0,0-1 0,0 1-1,0-1 1,0 0 0,1 1 0,-1-1-1,1 1 1,0-1 0,0 0-1,0 1 1,0-1 0,1 0 0,2 4-1,-2-5 4,0 0-1,0-1 1,0 0 0,0 1-1,1-1 1,-1 0-1,1 0 1,-1 0 0,0-1-1,1 1 1,-1-1-1,1 1 1,0-1 0,-1 0-1,1 0 1,-1 0-1,1 0 1,-1 0-1,1 0 1,-1-1 0,5-1-1,2 0 29,0 0 0,-1-1 0,1 0-1,0 0 1,-1-1 0,0-1 0,0 1-1,0-1 1,13-12 0,5-5 191,30-36 0,-17 16-2,-39 42-212,1 0-1,-1 1 0,0-1 1,1 0-1,-1 0 1,0 0-1,0 0 0,1 1 1,-1-1-1,0 0 1,0 0-1,1 1 1,-1-1-1,0 0 0,0 0 1,1 1-1,-1-1 1,0 0-1,0 1 1,0-1-1,0 0 0,0 1 1,1-1-1,-1 0 1,0 1-1,0-1 1,0 0-1,0 1 0,0-1 1,0 0-1,0 1 1,0-1-1,0 0 1,0 1-1,-1-1 0,1 1 1,0-1-1,0 0 1,0 0-1,0 1 1,-1 22-62,-39 423 248,40-381-173,-6 95 51,4-139 61,-1-1 1,-1 0-1,0 0 1,-2-1 0,-12 31-1,17-47-72,0-1-1,0 0 0,0 1 0,0-1 1,-1 0-1,1 0 0,-1 0 1,1 0-1,-1 0 0,0 0 0,0 0 1,0-1-1,0 1 0,0-1 1,0 1-1,0-1 0,-1 0 0,1 0 1,0 0-1,-3 1 0,3-2-31,1-1 0,-1 1 0,1 0 0,-1-1 0,1 1-1,-1-1 1,1 1 0,0-1 0,-1 0 0,1 0 0,0 0 0,0 1 0,-1-1-1,1 0 1,0 0 0,0-1 0,0 1 0,0 0 0,0 0 0,1 0 0,-1-1-1,0 1 1,0 0 0,1-1 0,-1 1 0,1-1 0,-1 1 0,1-1 0,0 1-1,0-1 1,-1 1 0,1-1 0,0 1 0,1-3 0,-5-20-29,1-1-1,2 0 1,1 0 0,1 0 0,0 0 0,2 1 0,1-1-1,1 1 1,1 0 0,10-24 0,-3 17 32,1 1-1,1 0 1,1 1-1,2 1 1,1 1-1,1 0 1,25-25-1,-12 17 129,96-113-118,-118 133 160,-1 0-1,0-1 1,-2 0-1,1 0 0,-2-1 1,0 0-1,-1 0 1,5-25-1,-10 21 216,-1 21-399,0-1-1,0 1 1,-1 0-1,1 0 1,0 0 0,0-1-1,0 1 1,0 0-1,0 0 1,0 0-1,0 0 1,-1-1 0,1 1-1,0 0 1,0 0-1,0 0 1,0 0-1,-1 0 1,1-1 0,0 1-1,0 0 1,0 0-1,0 0 1,-1 0-1,1 0 1,0 0 0,0 0-1,0 0 1,-1 0-1,1 0 1,0 0-1,0 0 1,-1 0 0,1 0-1,0 0 1,0 0-1,0 0 1,-1 0-1,1 0 1,0 0 0,0 0-1,-2 2 29,0-1-1,0 1 1,0-1 0,0 1-1,1 0 1,-1 0-1,0 0 1,1 0 0,0 0-1,0 0 1,-1 0-1,0 3 1,-7 15-39,1 0 0,1 1 0,1 0 0,0 1 0,2-1 0,0 1 0,2 0 0,0 42 0,2-62 0,0 0 0,0 0 0,0 0 0,1 0 0,-1 0 0,1 0 0,-1 0 0,1-1 0,0 1 0,-1 0 0,1 0 0,0-1 0,0 1 0,0 0 0,0-1 0,1 1 0,-1-1 0,0 1 0,1-1 0,-1 0 0,1 0 0,-1 1 0,1-1 0,0 0 0,-1 0 0,1-1 0,0 1 0,0 0 0,-1-1 0,1 1 0,0-1 0,0 1 0,0-1 0,0 0 0,0 0 0,0 0 0,0 0 0,0 0 0,0 0 0,0 0 0,-1-1 0,5 0 0,1-1 0,0 1 0,0-1 0,-1 0 0,1-1 0,0 0 0,-1 0 0,0 0 0,1-1 0,-2 0 0,10-8 0,8-13 0,-1-1 0,-1-1 0,-2-1 0,0-1 0,23-51 0,52-162 0,-32 20 0,-101 362 0,-3 9 0,38-129 0,1 0 0,0 1 0,2-1 0,0 1 0,4 27 0,-3-46 0,0 0 0,0 0 0,0 0 0,0-1 0,1 1 0,-1 0 0,1 0 0,-1-1 0,1 1 0,0 0 0,0-1 0,-1 1 0,1-1 0,0 1 0,1-1 0,-1 1 0,0-1 0,0 0 0,0 1 0,1-1 0,-1 0 0,1 0 0,-1 0 0,1 0 0,0 0 0,-1 0 0,1-1 0,0 1 0,-1 0 0,1-1 0,0 0 0,0 1 0,-1-1 0,1 0 0,0 0 0,0 0 0,0 0 0,0 0 0,-1 0 0,3-1 0,3 0 0,-1-1 0,0 0 0,-1 0 0,1 0 0,0 0 0,0-1 0,-1 0 0,0-1 0,0 1 0,9-8 0,7-11 0,0-1 0,-2-1 0,0-1 0,26-48 0,48-115 0,-73 145 0,-2-1 0,-1 0 0,18-84 0,-35 128 0,0 0 0,0 0 0,0 0 0,-1 0 0,1 0 0,0 0 0,0 0 0,0 0 0,0 0 0,0 0 0,-1 0 0,1 0 0,0 0 0,0 0 0,0 0 0,0 0 0,0 0 0,-1 0 0,1 0 0,0-1 0,0 1 0,0 0 0,0 0 0,0 0 0,0 0 0,0 0 0,0 0 0,-1 0 0,1-1 0,0 1 0,0 0 0,-15 32 0,-16 49 0,15-27 0,2 1 0,2 1 0,4 0 0,1 0 0,2 112 0,5-159 0,1-1 0,-1 1 0,1-1 0,1 1 0,0-1 0,0 1 0,0-1 0,1 0 0,1 0 0,-1 0 0,1-1 0,0 1 0,7 8 0,-8-43 0,-5 12 0,0 0 0,-1 0 0,-1 1 0,0 0 0,-11-25 0,-39-70 0,35 74 0,1 5 0,13 24 0,1-1 0,0 0 0,0 0 0,0 0 0,1 0 0,0 0 0,0-1 0,0 1 0,1-1 0,1 0 0,-1 0 0,0-11 0,3 18 0,0 0 0,-1 0 0,1 0 0,0-1 0,-1 1 0,1 0 0,0 0 0,0 1 0,0-1 0,0 0 0,0 0 0,0 0 0,0 1 0,0-1 0,0 0 0,0 1 0,1-1 0,-1 1 0,0-1 0,0 1 0,0 0 0,1-1 0,-1 1 0,0 0 0,1 0 0,0 0 0,42-2 0,-38 2 0,124 0-2755,-126 0 2079,13-2-4185,-10-7-3028,-6-7-8697</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0.678"/>
    </inkml:context>
    <inkml:brush xml:id="br0">
      <inkml:brushProperty name="width" value="0.025" units="cm"/>
      <inkml:brushProperty name="height" value="0.025" units="cm"/>
    </inkml:brush>
  </inkml:definitions>
  <inkml:trace contextRef="#ctx0" brushRef="#br0">61 32 17360,'-34'-22'2595,"15"12"544,11 10-1153,16 9-3652,10-2-1537,3-3-4452</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1.657"/>
    </inkml:context>
    <inkml:brush xml:id="br0">
      <inkml:brushProperty name="width" value="0.025" units="cm"/>
      <inkml:brushProperty name="height" value="0.025" units="cm"/>
    </inkml:brush>
  </inkml:definitions>
  <inkml:trace contextRef="#ctx0" brushRef="#br0">57 72 7111,'0'0'14888,"-2"15"-14188,-17 81-101,7-46-402,2 0 0,-3 60 0,13-109-153,0 0 0,-1 1 0,1-1 0,1 0 0,-1 0 0,0 1 0,0-1 0,0 0 0,1 0 0,-1 0 0,0 1 0,1-1-1,-1 0 1,1 0 0,0 0 0,-1 0 0,1 0 0,1 2 0,-1-3-1,0 1 1,-1-1-1,1 1 0,0-1 0,0 0 0,0 0 1,0 1-1,-1-1 0,1 0 0,0 0 0,0 0 1,0 0-1,0 0 0,-1 0 0,1 0 0,0-1 1,0 1-1,0 0 0,0 0 0,1-1 0,3-2 184,0 1-1,1-1 0,-1-1 0,-1 1 1,1-1-1,7-6 0,12-16 131,0-2 0,-2 0 0,-1-2 0,-2 0 0,-1-1 1,-1-1-1,-2 0 0,23-68 0,-54 268-331,14-149-25,-2 40 7,3-56-11,1 0 0,0 0 0,0 0 1,1 0-1,-1 0 0,1 0 0,-1 0 0,1 0 0,0 0 0,0 0 0,1 0 0,-1 0 0,3 4 0,-3-6 6,0 0-1,0 0 0,1 0 0,-1-1 0,0 1 0,0 0 1,0-1-1,1 1 0,-1-1 0,0 1 0,1-1 0,-1 0 1,1 1-1,-1-1 0,0 0 0,1 0 0,-1 0 1,0 0-1,1 0 0,-1 0 0,1-1 0,-1 1 0,0 0 1,1-1-1,-1 1 0,0-1 0,1 1 0,-1-1 0,0 0 1,0 1-1,0-1 0,2-2 0,32-31 359,-22 15-272,-1-1 0,0 0 0,-2-1 1,-1 0-1,12-37 0,12-29 32,-29 165-462,-6-51 345,0-14 46,1 0 0,0 0-1,1 0 1,1 0 0,2 19 0,-2-30-37,-1 0 1,1 0-1,0 1 0,0-1 0,0 0 1,0 0-1,0 0 0,0 0 1,0 0-1,1 0 0,-1 0 1,1-1-1,-1 1 0,1 0 1,0-1-1,-1 1 0,1-1 0,0 0 1,0 1-1,0-1 0,0 0 1,0 0-1,1 0 0,-1-1 1,0 1-1,0 0 0,1-1 0,-1 0 1,0 1-1,1-1 0,-1 0 1,0 0-1,1 0 0,-1-1 1,0 1-1,4-1 0,2-1 15,0-1-1,0 0 1,0 0 0,-1 0-1,1-1 1,-1 0-1,0-1 1,0 1-1,0-1 1,-1-1 0,0 1-1,0-1 1,0 0-1,0 0 1,-1-1 0,0 0-1,6-11 1,-1 1 15,-1-1 1,0 0-1,-1-1 1,-1 1-1,-1-2 1,5-23-1,-15 143-43,3-96 0,-1 10 0,0 0 0,0 0 0,2 0 0,0 0 0,2 18 0,-1-31 0,0 0 0,0 1 0,-1-1 0,1 0 0,0 0 0,0 0 0,0 0 0,1-1 0,-1 1 0,0 0 0,0 0 0,0-1 0,1 1 0,-1 0 0,0-1 0,1 1 0,-1-1 0,0 0 0,1 1 0,-1-1 0,0 0 0,1 0 0,-1 0 0,1 0 0,-1 0 0,1 0 0,-1 0 0,0-1 0,1 1 0,1-1 0,0 1 0,0-1 0,0 1 0,0-1 0,0 0 0,0 0 0,0 0 0,0 0 0,-1 0 0,1-1 0,0 1 0,-1-1 0,1 0 0,3-3 0,0-7 0,-1-1 0,0 0 0,0 0 0,-2-1 0,0 1 0,0-1 0,1-25 0,-2 22 0,-1-28 0,-1 36 0,-1-1 0,2 1 0,0 0 0,0-1 0,2-8 0,-1 18 0,0 1 0,-1-1 0,1 1 0,0 0 0,-1-1 0,1 1 0,-1 0 0,1 0 0,-1 0 0,1 1 0,-1-1 0,0 0 0,1 0 0,-1 1 0,0-1 0,2 3 0,-1-1 0,3 1-133,0 0 0,0 0 0,0 0 0,0-1 0,1 1-1,-1-1 1,1-1 0,0 1 0,0-1 0,11 3 0,-10-4-407,1 0 1,-1 0-1,1 0 1,-1-1-1,1 0 0,-1-1 1,1 1-1,-1-1 1,9-3-1,26-15-8935</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2.904"/>
    </inkml:context>
    <inkml:brush xml:id="br0">
      <inkml:brushProperty name="width" value="0.025" units="cm"/>
      <inkml:brushProperty name="height" value="0.025" units="cm"/>
    </inkml:brush>
  </inkml:definitions>
  <inkml:trace contextRef="#ctx0" brushRef="#br0">0 1047 8232,'16'-7'4643,"5"-16"-2222,-14 14-1376,81-99 4266,126-201 0,-173 238-4639,-2-1 0,-4-2 0,-3-2-1,28-99 1,-55 156-567,0 0-1,-2-1 1,0 1 0,0-24-1,-3 43-100,0 0-1,0 0 0,0 0 1,0 0-1,0 0 0,0 0 1,0 0-1,0 0 1,0 0-1,0 0 0,0 0 1,0 0-1,-1 0 1,1 0-1,0 0 0,0 0 1,0 0-1,0 0 0,0 0 1,0 0-1,0 0 1,0 0-1,0 0 0,0 0 1,0 0-1,-1 0 1,1 0-1,0 0 0,0 0 1,0 0-1,0 0 0,0 0 1,0 0-1,0 0 1,0 0-1,0 0 0,0 0 1,0 0-1,0 0 1,0 0-1,0 0 0,-1-1 1,1 1-1,0 0 0,0 0 1,0 0-1,0 0 1,0 0-1,0 0 0,0 0 1,0 0-1,0 0 1,0 0-1,0 0 0,0 0 1,0-1-1,0 1 0,0 0 1,0 0-1,0 0 1,0 0-1,-5 8-21,-9 30-20,1 0-1,-10 46 1,5-13 57,-202 667 77,216-725-95,-3 10-12,0 1 0,2-1 1,1 1-1,0 0 0,1 34 0,3-58-5,0 1 0,0-1 0,0 1 0,0-1 0,0 1 0,0-1 0,0 1-1,0-1 1,1 1 0,-1-1 0,0 0 0,0 1 0,0-1 0,1 1 0,-1-1-1,0 0 1,0 1 0,1-1 0,-1 1 0,0-1 0,1 0 0,-1 1 0,0-1 0,1 0-1,-1 0 1,1 1 0,-1-1 0,1 0 0,-1 0 0,0 0 0,1 0 0,-1 1 0,1-1-1,-1 0 1,1 0 0,-1 0 0,1 0 0,-1 0 0,1 0 0,-1 0 0,1 0-1,-1 0 1,1 0 0,-1-1 0,1 1 0,-1 0 0,0 0 0,1 0 0,-1-1 0,1 1-1,-1 0 1,1 0 0,-1-1 0,1 1 0,23-19-843,-6-3-415,-2-2 1,-1 0 0,0-1 0,-2 0-1,-1-1 1,10-34 0,-4 16-406,57-144-5317,-25 60 4719,5 0 8574,-56 139-3823,-9 34-256,-10 55-320,19-92-1661,0-1-1,0 1 1,1 0-1,0-1 0,0 1 1,1 0-1,2 8 1,-3-15-187,0 1 1,1-1-1,-1 0 1,1 0-1,-1 0 1,1 0-1,0 0 0,-1-1 1,1 1-1,0 0 1,-1 0-1,1 0 1,0 0-1,0-1 1,0 1-1,0 0 1,0-1-1,0 1 1,0-1-1,0 1 1,1 0-1,1-1 37,-1 0 0,1 0 1,-1 0-1,1 0 0,0 0 0,-1 0 1,1-1-1,-1 1 0,0-1 0,1 0 0,-1 0 1,1 0-1,3-2 0,7-5 260,1-1 0,-1 0 0,-1-1 0,0-1 0,0 0 0,-1 0-1,10-15 1,-5 8-133,35-31 0,-50 47-214,0 1-1,0 0 1,1 0 0,-1 0-1,0 0 1,1 0 0,-1 0-1,1 1 1,-1-1 0,1 0-1,-1 1 1,1-1 0,-1 1-1,1-1 1,0 1 0,-1 0-1,1 0 1,0 0 0,-1 0-1,1 0 1,0 0 0,-1 0-1,3 1 1,-2 0-2,-1 0 1,1 0-1,-1 1 0,1-1 1,-1 0-1,0 1 1,1-1-1,-1 1 0,0-1 1,0 1-1,0 0 0,0-1 1,-1 1-1,1 0 0,0 0 1,0 3-1,2 9-7,-1 0 0,0 0 1,-1 0-1,0 15 0,-1 72 409,12-132 1375,-3 14-1275,2-17-84,-1 0 0,-2 0 1,7-67-1,-8-1-2378,-5 55-2414,-2 3-3288,0 59-1091</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3.249"/>
    </inkml:context>
    <inkml:brush xml:id="br0">
      <inkml:brushProperty name="width" value="0.025" units="cm"/>
      <inkml:brushProperty name="height" value="0.025" units="cm"/>
    </inkml:brush>
  </inkml:definitions>
  <inkml:trace contextRef="#ctx0" brushRef="#br0">24 87 12908,'0'0'9769,"-23"-64"-8583,23 55-1090,8 4-769,10 1-1537,0 0-4677</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3.762"/>
    </inkml:context>
    <inkml:brush xml:id="br0">
      <inkml:brushProperty name="width" value="0.025" units="cm"/>
      <inkml:brushProperty name="height" value="0.025" units="cm"/>
    </inkml:brush>
  </inkml:definitions>
  <inkml:trace contextRef="#ctx0" brushRef="#br0">112 0 17264,'0'0'2595,"3"11"-1826,6 39 250,-2 1 0,-3 1 0,-3 90 1,-1-89-902,-2 3 243,-2-1-1,-3 0 1,-2 0-1,-2-1 0,-3 0 1,-2-1-1,-34 76 0,50-126-310,-1-1 0,0 0 0,0 1 0,0-1 0,0 0-1,0 0 1,-1 0 0,1 0 0,-1 0 0,1 0 0,-1 0 0,-2 2 0,4-5-27,-1 1 1,1-1-1,-1 0 1,1 1-1,-1-1 1,1 0 0,0 0-1,-1 1 1,1-1-1,0 0 1,0 0 0,-1 1-1,1-1 1,0 0-1,0 0 1,0 0 0,0 1-1,0-1 1,0 0-1,0 0 1,0 1 0,1-1-1,-1-1 1,10-75 400,130-482-194,-135 540-231,1-5-7,1 0 0,2 1 0,0 0 0,1 1 0,25-40 1,-34 59 1,0 1 1,1 0 0,-1 1 0,1-1 0,0 0 0,-1 0-1,1 1 1,0-1 0,0 1 0,0-1 0,0 1-1,0 0 1,1 0 0,-1 0 0,0 0 0,0 0 0,1 0-1,-1 1 1,1-1 0,-1 1 0,0 0 0,1-1-1,-1 1 1,1 0 0,-1 1 0,1-1 0,-1 0 0,0 1-1,1-1 1,-1 1 0,0 0 0,1 0 0,-1 0 0,0 0-1,2 1 1,0 1 3,0 0 0,0 0-1,0 0 1,0 0 0,-1 0 0,0 1 0,1 0-1,-1 0 1,-1 0 0,1 0 0,0 0-1,-1 0 1,0 1 0,0-1 0,-1 1 0,2 5-1,-1-3 3,-1 0 1,-1 0-1,1 0 0,-1 0 0,-1 0 0,1 0 0,-1 0 0,0 0 0,-1 0 0,0 0 0,0-1 0,-4 11 0,0-7 15,1 1-1,-2-1 0,0 1 0,0-2 1,0 1-1,-16 14 0,2-6-58,-1 0 0,-1-1-1,-1-2 1,0 0-1,-39 17 1,56-28-7,-1-1 0,1 0 0,-1-1 0,0 1-1,0-2 1,-11 2 0,19-3-4,-1 0 0,1 0-1,-1 0 1,1 0-1,-1 0 1,1 0 0,0 0-1,-1 0 1,1 0 0,-1 0-1,1 0 1,-1-1 0,1 1-1,0 0 1,-1 0 0,1 0-1,-1-1 1,1 1-1,0 0 1,-1-1 0,1 1-1,0 0 1,-1-1 0,1 1-1,0 0 1,0-1 0,-1 1-1,1-1 1,0 1-1,0 0 1,0-1 0,0 1-1,-1-1 1,1 1 0,0-1-1,0 1 1,0-1 0,0 1-1,0 0 1,0-1 0,0 1-1,0-1 1,0 1-1,0-1 1,1 1 0,-1-1-1,0 1 1,0 0 0,0-1-1,1 1 1,-1-1 0,0 1-1,0 0 1,1-1 0,-1 1-1,0 0 1,0-1-1,1 1 1,0-1 0,17-26-2661,56-50-5191,-28 29-682</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4.572"/>
    </inkml:context>
    <inkml:brush xml:id="br0">
      <inkml:brushProperty name="width" value="0.025" units="cm"/>
      <inkml:brushProperty name="height" value="0.025" units="cm"/>
    </inkml:brush>
  </inkml:definitions>
  <inkml:trace contextRef="#ctx0" brushRef="#br0">124 44 18225,'-4'12'1655,"-14"34"-1052,-50 141 3551,59-157-3610,2 0-1,0 1 0,2-1 1,-1 49-1,6-79-539,0 0 1,0-1 0,0 1-1,1 0 1,-1 0-1,0 0 1,0-1 0,0 1-1,0 0 1,0 0-1,1 0 1,-1 0 0,0 0-1,0 0 1,0-1-1,1 1 1,-1 0 0,0 0-1,0 0 1,0 0-1,1 0 1,-1 0 0,0 0-1,0 0 1,0 0-1,1 0 1,-1 0-1,0 0 1,0 0 0,1 0-1,-1 0 1,0 0-1,0 0 1,0 0 0,1 0-1,-1 0 1,0 0-1,0 1 1,0-1 0,1 0-1,-1 0 1,0 0-1,0 0 1,0 0 0,0 1-1,1-1 1,-1 0-1,0 0 1,0 0 0,0 0-1,0 1 1,0-1-1,0 0 1,0 0 0,0 0-1,1 1 1,-1-1-1,0 0 1,0 0-1,0 1 1,0-1 0,0 0-1,0 0 1,0 0-1,0 1 1,0-1 0,-1 0-1,14-15 837,-7 0-499,0-1 0,-1 0 0,0 0 0,-1-1 0,-1 1 0,1-24 0,-1-106 21,-4 95-269,2 29-70,0 16-16,0 0-1,-1-1 1,1 1 0,-2 0 0,1-1-1,-1 1 1,0 0 0,0 0 0,0 0 0,-1 0-1,-3-6 1,5 12-9,0 0 1,0-1-1,0 1 0,0 0 0,0 0 1,0 0-1,0 0 0,-1 0 1,1 0-1,0 0 0,0 0 0,0 0 1,0 0-1,-1 0 0,1-1 1,0 1-1,0 0 0,0 0 0,0 0 1,0 0-1,-1 0 0,1 0 0,0 0 1,0 0-1,0 1 0,0-1 1,-1 0-1,1 0 0,0 0 0,0 0 1,0 0-1,0 0 0,0 0 1,-1 0-1,1 0 0,0 0 0,0 0 1,0 1-1,0-1 0,0 0 0,0 0 1,0 0-1,-1 0 0,1 0 1,0 1-1,0-1 0,0 0 0,0 0 1,0 0-1,0 0 0,0 0 1,0 1-1,0-1 0,-6 16-88,-1 15-71,2 0 156,2 1-1,1-1 1,1 0 0,5 47-1,-4-76 4,0-1 0,0 1-1,1 0 1,-1-1-1,0 1 1,1 0-1,-1-1 1,1 1-1,0-1 1,-1 1-1,1-1 1,0 1-1,0-1 1,0 0-1,0 1 1,0-1-1,0 0 1,1 0-1,-1 0 1,0 0-1,0 0 1,1 0-1,-1 0 1,1 0-1,-1 0 1,1-1-1,-1 1 1,1 0-1,-1-1 1,1 0-1,0 1 1,-1-1 0,1 0-1,0 0 1,-1 0-1,1 0 1,0 0-1,2 0 1,1-1 9,-1 0 0,1-1 0,-1 1 0,1-1 0,-1 0 1,0 0-1,0 0 0,1-1 0,-2 1 0,1-1 0,0 0 0,4-5 1,12-16-25,-2-1 0,-1 0 1,0-2-1,20-47 0,-25 51-215,-26 74-442,2-26 669,2-4 16,0 1-1,2 0 1,0 0-1,-7 40 1,14-61-15,1-1 0,0 1 0,0-1 0,-1 1 0,1 0 0,0-1 0,0 1 0,0 0 0,0-1 0,0 1 0,0 0 0,0-1 0,0 1 0,0 0 0,1-1 0,-1 1 0,0 0 0,0-1 0,0 1 0,1-1 0,-1 1 0,0 0 0,1-1 0,-1 1 0,1-1 0,-1 1 0,1-1 0,-1 1 0,0-1 0,1 0 0,0 1 0,-1-1 0,1 1 0,-1-1 0,1 0 0,-1 0 0,2 1 0,0-1 0,0 0 0,0 0 1,1-1-1,-1 1 0,0-1 0,0 1 1,0-1-1,0 0 0,1 0 1,-1 0-1,2-1 0,51-37 86,13-32-16,-43 44-47,33-29-1,-58 55-20,1 1 0,-1 0-1,0-1 1,1 1-1,-1-1 1,0 1-1,1 0 1,-1-1-1,0 1 1,1 0 0,-1 0-1,1-1 1,-1 1-1,1 0 1,-1 0-1,0 0 1,1 0 0,-1-1-1,1 1 1,-1 0-1,1 0 1,-1 0-1,1 0 1,-1 0 0,1 0-1,-1 0 1,1 0-1,-1 0 1,1 0-1,-1 1 1,0-1 0,1 0-1,-1 0 1,1 0-1,-1 1 1,1-1-1,-1 0 1,0 0 0,1 1-1,-1-1 1,1 0-1,-1 1 1,0-1-1,0 0 1,1 1 0,-1-1-1,1 1 1,4 34-22,-13 40 56,3-46-23,1-14-8,1 1 0,0-1-1,2 1 1,-1 0 0,3 28 0,0-43 7,-1 0-1,0 0 1,1-1-1,-1 1 1,1 0-1,-1 0 1,1-1-1,0 1 1,-1-1-1,1 1 1,0 0-1,-1-1 1,1 0 0,0 1-1,-1-1 1,1 1-1,0-1 1,0 0-1,0 1 1,-1-1-1,1 0 1,0 0-1,0 0 1,0 0 0,0 1-1,0-1 1,-1 0-1,1-1 1,0 1-1,0 0 1,0 0-1,0 0 1,0 0-1,1-1 1,32-10 450,-21 4-379,0-1-1,-1-1 1,0 0 0,-1-1-1,0 0 1,0-1 0,-1 0-1,0-1 1,12-19 0,-17 23-47,0 1 0,-1-1-1,1 0 1,-2 0 0,1-1 0,-1 1 0,-1-1 0,0 1-1,0-1 1,0 0 0,-1 0 0,0 0 0,-1 0 0,0 0-1,-1 0 1,1 0 0,-4-12 0,3 18-35,0 0-1,0 1 1,0-1 0,0 1-1,-1 0 1,1-1 0,-1 1-1,1 0 1,-1 0 0,0 0-1,0 0 1,0 0 0,0 1 0,0-1-1,0 0 1,0 1 0,-1 0-1,1-1 1,-1 1 0,1 0-1,-1 0 1,-4-1 0,7 3-2,0-1 1,-1 1 0,1 0-1,-1-1 1,1 1-1,0 0 1,-1-1 0,1 1-1,0 0 1,0-1 0,-1 1-1,1 0 1,0 0 0,0-1-1,0 1 1,0 0-1,0-1 1,0 1 0,0 0-1,0 0 1,0-1 0,1 1-1,-1 0 1,0-1 0,0 1-1,1 0 1,-1 0-1,0-1 1,1 1 0,-1-1-1,1 1 1,-1 0 0,1-1-1,-1 1 1,1-1-1,-1 1 1,1-1 0,-1 1-1,1-1 1,0 0 0,-1 1-1,1-1 1,0 0 0,-1 1-1,2-1 1,1 0-98,0 0 0,0 0 0,0 0-1,-1 0 1,1 0 0,0-1 0,0 1 0,0-1 0,0 0 0,-1 0 0,1 0 0,0 0 0,-1-1 0,1 1 0,-1-1-1,0 1 1,1-1 0,2-3 0,-2 2-650,-1 0 0,1 0 1,-1 0-1,0 0 0,0-1 0,0 1 0,-1-1 0,1 0 0,-1 1 0,0-1 0,0 0 1,0 0-1,0-6 0,1-23-8090</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4.944"/>
    </inkml:context>
    <inkml:brush xml:id="br0">
      <inkml:brushProperty name="width" value="0.025" units="cm"/>
      <inkml:brushProperty name="height" value="0.025" units="cm"/>
    </inkml:brush>
  </inkml:definitions>
  <inkml:trace contextRef="#ctx0" brushRef="#br0">0 0 17777,'0'0'4772,"36"56"-4515,-4-37-161,8 1-353,3 1-2049,-1 2-1409,0 1-2755</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5.588"/>
    </inkml:context>
    <inkml:brush xml:id="br0">
      <inkml:brushProperty name="width" value="0.025" units="cm"/>
      <inkml:brushProperty name="height" value="0.025" units="cm"/>
    </inkml:brush>
  </inkml:definitions>
  <inkml:trace contextRef="#ctx0" brushRef="#br0">116 669 13261,'-9'3'3165,"3"-2"-2802,0 1 0,1 0 0,-1 1 0,0-1 0,1 1 0,0 0 0,-1 0 0,1 1 0,1 0 0,-1 0 0,0 0 0,1 0 0,0 1 0,0-1 0,0 1 0,1 0 0,-1 1 0,1-1 0,0 0 0,1 1 0,-1 0 0,1-1 0,-2 11 0,3-14-327,1 0 0,0 0 0,-1 1-1,1-1 1,0 0 0,0 0-1,0 1 1,0-1 0,0 0-1,1 0 1,-1 1 0,1-1-1,-1 0 1,1 0 0,0 0-1,0 0 1,0 0 0,0 0 0,0 0-1,1 0 1,-1 0 0,3 3-1,-1-4 6,-1 0-1,1 1 1,-1-1-1,1 0 1,0 0-1,0-1 1,0 1 0,-1-1-1,1 1 1,0-1-1,0 0 1,0 0-1,0 0 1,0 0-1,0-1 1,-1 1-1,1-1 1,4-1-1,5-2 135,1-1 0,-1 0 0,0-1 0,0 0 0,-1-1 0,0 0 0,0-1 0,0 0-1,18-19 1,-10 7-6,0-1 0,-2-1-1,27-42 1,-40 58-152,0 0 0,0-1 0,-1 1 0,0-1 0,0 0 0,-1 0 0,1 0 0,-1 0 0,-1 0 0,2-14 0,-4 20-28,1 1 0,-1 0-1,1-1 1,0 1 0,-1 0 0,1-1 0,-1 1 0,1 0 0,-1 0 0,1 0-1,-1 0 1,1-1 0,-1 1 0,0 0 0,1 0 0,-1 0 0,1 0 0,-1 0-1,1 0 1,-1 0 0,1 0 0,-1 1 0,1-1 0,-1 0 0,1 0 0,-1 0-1,1 1 1,-1-1 0,1 0 0,-1 0 0,1 1 0,-1-1 0,1 0 0,0 1 0,-1 0-1,-6 5 7,1 0-1,0 1 1,1 0-1,0 0 1,0 0-1,1 1 0,-1 0 1,2-1-1,-6 15 1,3-4-5,0 0 0,1 0-1,-4 29 1,8-40 6,1 0-1,-1 0 0,1 0 1,0 0-1,1 0 0,2 10 1,-3-16 5,0 0 1,0 0-1,1 0 0,-1-1 1,0 1-1,1 0 1,-1 0-1,1-1 1,-1 1-1,1 0 1,-1-1-1,1 1 1,-1 0-1,1-1 1,0 1-1,0-1 0,-1 1 1,1-1-1,0 1 1,0-1-1,-1 0 1,1 1-1,1-1 1,0 0 15,0 0-1,0 0 1,0 0 0,0 0 0,0-1 0,0 1 0,-1-1 0,1 1-1,0-1 1,0 0 0,0 0 0,-1 0 0,1 0 0,0 0 0,1-2 0,8-5 238,-1-1 0,0 0 0,0-1 0,-1 0 0,-1 0 0,10-15 0,42-77 924,-50 85-1037,19-36-73,-2-2-1,-2-1 0,-3-1 0,-3-1 0,-2-1 0,-2 0 0,8-75 0,-22 91-68,-1 42 0,0 1 0,0-1 0,0 1 0,0 0 0,0-1 0,0 1 0,0-1 0,0 1 0,0-1 0,0 1 0,0-1 0,0 1 0,0-1 0,0 1 0,0 0 0,0-1 0,-1 1 0,1-1 0,0 1 0,0-1 0,-1 1 0,1 0 0,0-1 0,-1 1 0,1 0 0,0-1 0,-1 1 0,1 0 0,0 0 0,-1-1 0,1 1 0,-1 0 0,1 0 0,0-1 0,-1 1 0,-14 10 0,-9 25 0,4 8 0,2 2 0,1 0 0,3 0 0,2 1 0,-13 96 0,15-37 0,5 174 0,5-276 0,5 46 0,-5-47 0,1 0 0,-1-1 0,0 1 0,1 0 0,-1-1 0,1 1 0,-1-1 0,1 1 0,0 0 0,0-1 0,0 0 0,0 1 0,0-1 0,0 0 0,0 1 0,0-1 0,0 0 0,1 0 0,-1 0 0,0 0 0,1 0 0,-1 0 0,1 0 0,2 0 0,-3-1 0,0 0 0,-1 0 0,1 0 0,0 0 0,0 0 0,0 0 0,0-1 0,-1 1 0,1 0 0,0-1 0,0 1 0,-1-1 0,1 1 0,0-1 0,-1 1 0,1-1 0,0 1 0,-1-1 0,1 1 0,-1-1 0,1 0 0,-1 1 0,1-1 0,-1 0 0,1 0 0,-1 1 0,0-1 0,1 0 0,-1-1 0,9-30 0,-8 27 0,3-19 0,0 0 0,-2 0 0,0 0 0,-4-42 0,1 51 0,-1 1 0,-1 0 0,0-1 0,0 1 0,-2 0 0,0 1 0,0-1 0,-2 1 0,-7-14 0,0 12 0,14 15 0,0 0 0,0 0 0,0 0 0,0 0 0,0 0 0,0 0 0,0 0 0,-1-1 0,1 1 0,0 0 0,0 0 0,0 0 0,0 0 0,0 0 0,0 0 0,-1 0 0,1 0 0,0 1 0,0-1 0,0 0 0,0 0 0,0 0 0,0 0 0,0 0 0,-1 0 0,1 0 0,0 0 0,0 0 0,0 0 0,0 0 0,0 0 0,0 0 0,0 0 0,0 1 0,0-1 0,0 0 0,-1 0 0,1 0 0,0 0 0,0 0 0,0 0 0,0 0 0,0 1 0,0-1 0,0 0 0,0 0 0,0 0 0,0 0 0,0 0 0,0 0 0,0 1 0,0-1 0,0 0 0,0 0 0,0 0 0,0 0 0,0 0 0,0 0 0,0 0 0,1 1 0,-1 1 0,1 0 0,-1 0 0,1 0 0,0 0 0,0 1 0,0-1 0,0-1 0,1 1 0,-1 0 0,0 0 0,1 0 0,0-1 0,-1 1 0,3 1 0,4 3 0,0-1 0,0 0 0,1 0 0,0-1 0,-1 0 0,1 0 0,1-1 0,-1-1 0,0 1 0,1-2 0,-1 1 0,1-1 0,-1-1 0,1 1 0,0-2 0,-1 1 0,1-1 0,-1-1 0,1 0 0,-1 0 0,1-1 0,-1 0 0,0-1 0,-1 0 0,15-8 0,-11 5 0,-1 0 0,0 0 0,0-2 0,-1 1 0,0-1 0,-1 0 0,1-1 0,-2 0 0,0-1 0,0 0 0,-1 0 0,0-1 0,-1 1 0,0-2 0,-1 1 0,0 0 0,-1-1 0,3-17 0,-7 28 0,1 1 0,-1 0 0,0 0 0,0 0 0,1 0 0,-1 0 0,0-1 0,0 1 0,0 0 0,0 0 0,-1 0 0,1 0 0,0-1 0,0 1 0,-1 0 0,1 0 0,-1 0 0,1 0 0,-1 0 0,1 0 0,-1 0 0,0 0 0,0-1 0,0 1 0,0 1 0,0 0 0,0 0 0,-1-1 0,1 1 0,0 0 0,0 0 0,0 0 0,0 0 0,0 0 0,0 0 0,0 1 0,0-1 0,0 0 0,0 0 0,0 1 0,0-1 0,0 1 0,-2 0 0,-5 4 0,0 0 0,1 0 0,-1 1 0,-10 10 0,1 1 0,1 0 0,1 1 0,0 1 0,2 0 0,0 1 0,1 0 0,1 1 0,1 1 0,1 0 0,1 0 0,0 0 0,2 1 0,-5 33 0,11-52 2,0 1 0,0-1-1,0 0 1,0 0 0,0 0 0,1 0 0,0 0 0,0 0-1,0 0 1,0 0 0,1 0 0,0 0 0,-1-1 0,1 1-1,1-1 1,-1 1 0,0-1 0,5 5 0,-3-4 1,1 0 0,1 0 0,-1-1 0,0 1 0,1-1 1,0-1-1,0 1 0,0-1 0,0 0 0,11 3 0,8-1-72,0-1 0,0-2-1,0 0 1,49-5-1,-61 2-623,0 0 0,0 0 0,23-9-1,10-11-5405,-5-9-6468</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525"/>
    </inkml:context>
    <inkml:brush xml:id="br0">
      <inkml:brushProperty name="width" value="0.025" units="cm"/>
      <inkml:brushProperty name="height" value="0.025" units="cm"/>
    </inkml:brush>
  </inkml:definitions>
  <inkml:trace contextRef="#ctx0" brushRef="#br0">1 227 15727,'0'0'5680,"3"-12"-4879,0 3-644,0 0 0,0 0 1,1 0-1,1 0 0,-1 1 1,2-1-1,-1 1 0,1 1 0,0-1 1,0 1-1,1 0 0,0 0 1,1 1-1,11-8 0,1 0 77,2 0 0,-1 2 0,41-17-1,-53 25-218,0 1-1,1 0 0,-1 1 1,1-1-1,-1 2 0,1-1 1,0 1-1,0 1 0,-1 0 0,1 0 1,0 1-1,16 3 0,-23-2-3,-1-1 0,1 1-1,0-1 1,-1 1-1,0 0 1,1 0 0,-1 0-1,0 1 1,0-1 0,0 0-1,0 1 1,0-1-1,-1 1 1,1 0 0,-1-1-1,1 1 1,-1 0 0,0 0-1,0 0 1,-1 0-1,1 0 1,0 0 0,-1 0-1,0 4 1,2 10 472,-1 0-1,-3 32 1,1-37-214,-1 0 1,0 0-1,-1 1 1,-1-2-1,0 1 1,0 0-1,-1-1 1,-1 0-1,0 0 1,0 0-1,-1-1 1,-12 15-1,13-19-172,0 1-1,-1-1 1,1 1 0,-1-2-1,-1 1 1,1-1 0,-1 0-1,0-1 1,0 0-1,0 0 1,0 0 0,-1-1-1,1-1 1,-1 1-1,0-1 1,0-1 0,-15 1-1,24-2-157,1 0 0,-1 0-1,0-1 1,0 1 0,1 0 0,-1 0-1,0-1 1,0 1 0,0 0-1,0 0 1,0-1 0,0 1 0,1 0-1,-1-1 1,0 1 0,0 0 0,0 0-1,0-1 1,0 1 0,0 0-1,0-1 1,0 1 0,0 0 0,0-1-1,0 1 1,0 0 0,0-1-1,-1 1 1,1 0 0,0 0 0,0-1-1,0 1 1,0 0 0,0 0 0,-1-1-1,1 1 1,0 0 0,0 0-1,0-1 1,-1 1 0,1 0 0,0 0-1,0 0 1,-1 0 0,1-1-1,0 1 1,-1 0 0,1 0 0,0 0-1,0 0 1,-1 0 0,0 0-1,29-15-4115,42-10-4856,-31 9 2136</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6.025"/>
    </inkml:context>
    <inkml:brush xml:id="br0">
      <inkml:brushProperty name="width" value="0.025" units="cm"/>
      <inkml:brushProperty name="height" value="0.025" units="cm"/>
    </inkml:brush>
  </inkml:definitions>
  <inkml:trace contextRef="#ctx0" brushRef="#br0">0 525 18962,'3'4'3407,"10"-3"-2590,-5-2-317,60-4 1044,0-3-1,92-24 1,-22 4-254,831-115 856,7 33-2279,-402 47 239,-197 17-160,455-42-1120,-811 87-613,-34 1-1134,-18 0 273,-36-4-4127</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6.947"/>
    </inkml:context>
    <inkml:brush xml:id="br0">
      <inkml:brushProperty name="width" value="0.025" units="cm"/>
      <inkml:brushProperty name="height" value="0.025" units="cm"/>
    </inkml:brush>
  </inkml:definitions>
  <inkml:trace contextRef="#ctx0" brushRef="#br0">503 286 13837,'2'-2'163,"34"-31"2313,33-40 0,-61 63-1948,0 0-1,-1 0 0,0 0 1,0-1-1,-1 0 0,-1 0 1,0-1-1,0 0 0,4-20 1,-8 30-472,-1 1 1,1-1-1,-1 1 1,0-1 0,0 0-1,1 1 1,-1-1 0,0 1-1,-1-1 1,1 1 0,0-1-1,0 1 1,-1-1-1,1 1 1,0-1 0,-1 1-1,0-1 1,1 1 0,-1 0-1,0-1 1,0 1 0,1 0-1,-1-1 1,0 1-1,0 0 1,-1 0 0,1 0-1,0 0 1,0 0 0,0 0-1,-1 0 1,1 1-1,0-1 1,-1 0 0,1 1-1,-1-1 1,1 1 0,-1-1-1,1 1 1,-1 0 0,-1-1-1,-5 1 7,1 0 0,0 1 1,0-1-1,-1 1 0,1 1 0,0 0 0,0-1 0,-9 5 0,-6 4-8,0 1 0,1 1 0,1 1 1,0 0-1,0 2 0,-22 22 0,-100 110 584,4 21 106,117-139-619,2 0 1,1 2 0,1 0-1,-13 36 1,30-67-127,-17 61 131,16-60-131,1 1 0,-1 0-1,1 0 1,0 0 0,0-1 0,0 1 0,0 0 0,0 0 0,0 0 0,0-1 0,1 1 0,-1 0 0,1-1-1,-1 1 1,1 0 0,0-1 0,0 1 0,0 0 0,-1-1 0,1 1 0,1-1 0,-1 0 0,0 1 0,0-1-1,0 0 1,1 0 0,-1 1 0,1-1 0,-1 0 0,1-1 0,1 2 0,6 0 54,1 0 0,-1-1 0,1 0 0,-1 0 0,1-1 0,-1-1 0,1 1 0,-1-2 0,1 1 0,-1-1 0,0-1 1,0 0-1,0 0 0,0 0 0,0-1 0,15-10 0,-12 7 39,0 0 0,-1-1 0,1-1-1,-2 0 1,1 0 0,-1-1 0,-1 0 0,0-1 0,0 0 0,-1 0 0,7-15 0,-12 21-65,-1-2-1,1 1 1,-1 0 0,-1 0 0,1-1 0,-1 1 0,-1-1-1,1 1 1,-1-9 0,0 13-25,0 1 0,0-1 1,0 1-1,-1-1 0,1 1 0,0-1 0,-1 1 1,1-1-1,-1 1 0,1 0 0,-1-1 0,0 1 0,0 0 1,0 0-1,1-1 0,-1 1 0,0 0 0,-1 0 1,1 0-1,0 0 0,0 0 0,0 0 0,0 0 1,-1 1-1,1-1 0,0 0 0,-1 1 0,1-1 0,-1 1 1,1-1-1,-1 1 0,1 0 0,0 0 0,-1-1 1,1 1-1,-1 0 0,1 0 0,-1 1 0,1-1 1,-1 0-1,1 0 0,-1 1 0,1-1 0,-2 1 0,-1 1-5,-1 0 0,1 0 0,1 0 0,-1 0 0,0 0 0,0 1 0,1 0 0,0-1 0,-1 1 0,1 1 0,0-1 0,0 0 0,1 1 0,-1-1 0,1 1 0,0 0 0,-3 5 0,3-4-2,-1 1-1,1-1 0,0 0 1,0 1-1,1 0 1,0-1-1,0 1 0,0 0 1,0-1-1,1 1 1,0 0-1,2 11 0,-2-15 2,0-1 0,1 0 0,0 1 0,-1-1 0,1 1 0,0-1 0,0 0 0,0 1 0,-1-1 0,1 0 0,1 0 0,-1 0 0,0 0 0,0 0 0,0 0-1,1 0 1,-1 0 0,0 0 0,1-1 0,-1 1 0,3 1 0,1-1-2,0 0 0,-1 0-1,1 0 1,0-1 0,0 0-1,0 0 1,6 0 0,3-2 2,-1 0 0,1-1 1,0 0-1,16-7 1,-1-3 19,-1 0 0,-1-2 0,-1-2 0,0 0 1,-1-1-1,0-2 0,-2 0 0,35-40 0,-96 135 146,15-24-133,4-14-120,-30 63 335,46-91-392,-1 0 0,2 0 0,-1 0 0,1 1 1,0-1-1,1 0 0,0 1 0,1-1 0,1 11 0,-1-19 34,0 0 0,0 0 0,1 0 0,-1-1 0,1 1-1,-1 0 1,1 0 0,-1 0 0,1 0 0,-1 0 0,1 0-1,0-1 1,0 1 0,-1 0 0,1-1 0,0 1 0,0 0 0,0-1-1,0 1 1,-1-1 0,1 1 0,0-1 0,0 0 0,0 1-1,0-1 1,0 0 0,0 0 0,0 0 0,0 1 0,0-1-1,1 0 1,-1-1 0,0 1 0,0 0 0,0 0 0,0 0 0,1-1-1,41-12-3764,0-17-1092,1-13-1676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7.928"/>
    </inkml:context>
    <inkml:brush xml:id="br0">
      <inkml:brushProperty name="width" value="0.025" units="cm"/>
      <inkml:brushProperty name="height" value="0.025" units="cm"/>
    </inkml:brush>
  </inkml:definitions>
  <inkml:trace contextRef="#ctx0" brushRef="#br0">105 500 13773,'0'0'3555,"-4"9"-1318,-2 6-1711,-53 133 1715,51-122-1637,0 0 0,2 0 1,-7 54-1,13-79-568,0 0 0,0-1 0,-1 1 1,1 0-1,0-1 0,0 1 0,0 0 1,0-1-1,1 1 0,-1 0 0,0-1 1,0 1-1,0 0 0,0-1 0,1 1 1,-1 0-1,0-1 0,1 1 0,-1-1 1,0 1-1,1 0 0,-1-1 0,1 1 1,-1-1-1,1 1 0,-1-1 0,1 0 1,-1 1-1,1-1 0,-1 0 0,1 1 0,1-1 1,22-5 776,23-26 322,-9-7-1238,-3-2 1,-1-2-1,-2-1 0,-2-1 0,-2-2 0,-2 0 1,23-58-1,-79 171-911,-36 85 785,57-127 225,1 0-1,1 0 1,1 1-1,-2 29 1,8-55-29,0 1 0,-1 0 0,1 0 0,0 0 0,0-1 0,0 1 0,0 0-1,0 0 1,0 0 0,0-1 0,1 1 0,-1 0 0,0 0 0,0-1 0,1 1 0,-1 0 0,0 0 0,1-1 0,-1 1 0,1 0 0,-1-1 0,1 1 0,-1 0 0,1-1 0,-1 1 0,1-1 0,-1 1 0,1-1 0,0 1 0,0 0 0,1-1-28,0 0 1,-1 0-1,1 0 1,0 0-1,0 0 1,-1 0-1,1 0 1,0 0-1,0-1 1,-1 1 0,1 0-1,0-1 1,2-1-1,3-1-111,1-1 0,-1 0-1,1-1 1,-1 0 0,8-7 0,14-18-551,-1-1 0,-2-2 0,-1 0 1,39-70-1,63-162 994,-58 115-345,-10 38 1339,-48 100-536,-9 23-221,-9 26 65,-13 17-61,-2-2 0,-3 0 0,-34 53 0,-13 29 963,54-99-825,-53 122 1713,63-138-2138,2 0-1,0 1 1,1-1 0,2 2 0,-1-1-1,1 24 1,3-44-217,0 0 0,-1 0-1,1 0 1,0 0 0,0 1 0,0-1 0,0 0-1,0 0 1,0 1 0,-1-1 0,1 0 0,0 0-1,0 0 1,0 1 0,0-1 0,0 0 0,0 0-1,0 1 1,0-1 0,0 0 0,0 0 0,0 1-1,0-1 1,0 0 0,0 0 0,0 1 0,1-1-1,-1 0 1,0 0 0,0 0 0,0 1 0,0-1-1,0 0 1,0 0 0,1 0 0,-1 1 0,0-1-1,0 0 1,0 0 0,1 0 0,-1 0 0,0 1-1,0-1 1,0 0 0,1 0 0,-1 0 0,0 0-1,0 0 1,1 0 0,-1 0 0,0 0 0,0 0-1,1 0 1,-1 0 0,0 0 0,0 0 0,1 0-1,-1 0 1,0 0 0,0 0 0,0 0 0,1 0-1,-1 0 1,0 0 0,0 0 0,1 0 0,-1-1-1,11-15 216,-5-1-157,0-1 1,-1 1-1,-1-1 1,-1 0 0,2-32-1,-6-94-22,1 141-48,1 0-2,-1 0 1,0 0-1,0 0 1,0 1 0,-1-1-1,1 0 1,-1 0-1,1 1 1,-1-1 0,0 0-1,0 1 1,0-1-1,0 0 1,-1 1 0,1-1-1,-1 1 1,1 0-1,-3-3 1,3 10-25,1 0 0,0-1 0,0 1 0,1-1 0,-1 1 0,1-1 0,2 9 0,0-7 27,1 0 0,-1 0 0,1-1 0,0 1 0,1-1 0,-1 0 0,1-1 0,0 1 0,0-1 0,0 0 0,1 0 0,-1 0 0,9 3 0,-4-2-16,0 0 1,0-1 0,1-1 0,-1 0 0,1 0 0,0-1-1,0 0 1,12 0 0,-15-2 38,-1 0-1,1 0 1,-1-1 0,1 0-1,-1 0 1,1 0-1,-1-1 1,0-1 0,0 1-1,0-1 1,13-7 0,-16 7 35,-1 0 0,1 0 0,-1 0 0,1 0 0,-1-1 0,0 1 0,0-1 0,0 0 0,-1 0 0,1 0 0,-1 0 0,0 0 0,0 0 0,-1-1 0,1 1 0,-1-1 0,0 1 0,0-1 0,0 0 0,-1-4 0,1 7-52,-1 1 1,0 0-1,0-1 0,0 1 1,0 0-1,0-1 1,0 1-1,-1 0 0,1 0 1,0-1-1,-1 1 0,1 0 1,-1-1-1,1 1 1,-1 0-1,1 0 0,-1 0 1,-1-2-1,1 3-2,0-1 0,1 1-1,-1-1 1,0 1 0,0-1 0,0 1-1,0 0 1,1 0 0,-1-1 0,0 1-1,0 0 1,0 0 0,0 0 0,0 0-1,1 0 1,-1 0 0,0 0 0,0 0-1,0 1 1,-1-1 0,-2 2-2,0-1-1,1 1 1,-1 0-1,1 0 1,-1 0-1,1 0 1,0 0-1,0 1 1,0 0-1,-5 5 1,1 2 1,0 0 0,0 0 0,2 0 0,-1 1 0,1-1 0,0 1 0,1 0 0,1 1 0,0-1 0,0 1 0,1 0 0,1-1 0,0 1 0,1 22 0,0-31 0,1 1 0,0-1 0,0 1 0,0-1 0,0 1 0,0-1 0,1 0 0,0 1 0,0-1 0,0 0 0,0 0 0,0-1 0,0 1 0,1 0 0,-1-1 0,1 1 0,0-1 0,0 0 0,0 0 0,0 0 0,0 0 0,0 0 0,1-1 0,-1 0 0,1 1 0,-1-1 0,1 0 0,5 0 0,11 3 0,0-2 0,-1 0 0,39-3 0,-49 1 0,-1 0 0,0-1 0,0-1 0,0 1 0,0-1 0,0-1 0,0 1 0,10-7 0,-16 9 0,-1-1 0,0 1 0,1-1 0,-1 1 0,1-1 0,-1 0 0,0 0 0,0 0 0,1 0 0,-1 0 0,0 0 0,0 0 0,0 0 0,0 0 0,0-1 0,-1 1 0,1 0 0,0-1 0,0 1 0,-1 0 0,1-1 0,-1 1 0,1-1 0,-1 1 0,0-1 0,0 1 0,1-1 0,-1 1 0,0-1 0,0 0 0,0 1 0,-1-1 0,1 1 0,0-1 0,-1 1 0,1-1 0,-1 1 0,1 0 0,-1-1 0,0 1 0,1-1 0,-1 1 0,0 0 0,0 0 0,0-1 0,-2-1 0,-49-50 0,-10-12 0,57 59 0,0-1 0,1 0 0,-1 1 0,2-1 0,-1-1 0,1 1 0,0 0 0,-4-15 0,7 21 0,0 0 0,0 1 0,1-1 0,-1 0 0,0 0 0,0 1 0,0-1 0,0 0 0,1 0 0,-1 1 0,0-1 0,1 0 0,-1 1 0,1-1 0,-1 0 0,1 1 0,-1-1 0,1 0 0,-1 1 0,1-1 0,-1 1 0,1-1 0,0 1 0,-1 0 0,1-1 0,0 1 0,0-1 0,-1 1 0,1 0 0,0 0 0,0 0 0,-1-1 0,1 1 0,0 0 0,0 0 0,-1 0 0,1 0 0,0 0 0,1 0 0,43 1 0,-31-1 0,36 2 73,-26-1-240,0 0 1,39-6-1,-50 0-2045,-12-7-3354,-10-5-1123</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8.316"/>
    </inkml:context>
    <inkml:brush xml:id="br0">
      <inkml:brushProperty name="width" value="0.025" units="cm"/>
      <inkml:brushProperty name="height" value="0.025" units="cm"/>
    </inkml:brush>
  </inkml:definitions>
  <inkml:trace contextRef="#ctx0" brushRef="#br0">0 28 17553,'0'0'8392,"71"28"-8360,-31-28-737,-5-8-2722,-11-3-3972</inkml:trace>
  <inkml:trace contextRef="#ctx0" brushRef="#br0" timeOffset="1">181 58 22966,'0'0'7591,"55"-29"-8424,-26 17-3075,-2-5-3619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3.710"/>
    </inkml:context>
    <inkml:brush xml:id="br0">
      <inkml:brushProperty name="width" value="0.025" units="cm"/>
      <inkml:brushProperty name="height" value="0.025" units="cm"/>
    </inkml:brush>
  </inkml:definitions>
  <inkml:trace contextRef="#ctx0" brushRef="#br0">143 181 1954,'-11'-14'2472,"-16"-22"-1461,-34-44 507,17 29 5594,144 159-1922,40 64-3778,-32-38-1288,-87-110 49,233 272 2810,24-22-1495,282 245-77,-531-491-1455,426 438 112,-143-140-35,-42-59 23,383 421 332,86 172 711,-139-270-202,-381-390 285,54 44-346,-262-235-798,-4-4 12,0 0 0,-1 0-1,0 1 1,0 0 0,8 10-1,-10 6-812,-6-15-2967,-20-3-15468</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2.802"/>
    </inkml:context>
    <inkml:brush xml:id="br0">
      <inkml:brushProperty name="width" value="0.025" units="cm"/>
      <inkml:brushProperty name="height" value="0.025" units="cm"/>
    </inkml:brush>
  </inkml:definitions>
  <inkml:trace contextRef="#ctx0" brushRef="#br0">562 0 10794,'0'0'7874,"-9"12"-6000,-47 72-537,-415 573 4314,454-642-5547,17-15-121,0 0 0,0 0 0,-1 0 0,1 0 1,0 0-1,0 0 0,-1 0 0,1 0 0,0 0 0,0 0 0,-1 0 1,1 0-1,0 0 0,0 0 0,-1 0 0,1 0 0,0 0 1,0 0-1,0 0 0,-1 0 0,1-1 0,0 1 0,0 0 0,-1 0 1,1 0-1,0 0 0,0-1 0,0 1 0,0 0 0,-1 0 0,1 0 1,0-1-1,0 1 0,0 0 0,0 0 0,0 0 0,0-1 1,0 1-1,-2-38-2177,3 26 1663,3-48-3959,16-76-1,-17 115 3089,12-65-5068</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3.163"/>
    </inkml:context>
    <inkml:brush xml:id="br0">
      <inkml:brushProperty name="width" value="0.025" units="cm"/>
      <inkml:brushProperty name="height" value="0.025" units="cm"/>
    </inkml:brush>
  </inkml:definitions>
  <inkml:trace contextRef="#ctx0" brushRef="#br0">1 0 11211,'0'0'9096,"38"55"-7590,-10-15-417,11 4 0,7-3-32,11-7-160,11-9-673,7-11-128,7-11-256,-1-3-1858,-6-22-3011,-8-13-12972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3.845"/>
    </inkml:context>
    <inkml:brush xml:id="br0">
      <inkml:brushProperty name="width" value="0.025" units="cm"/>
      <inkml:brushProperty name="height" value="0.025" units="cm"/>
    </inkml:brush>
  </inkml:definitions>
  <inkml:trace contextRef="#ctx0" brushRef="#br0">1 491 14958,'0'0'11291,"14"-15"-9711,62-75-1100,71-109 1,-121 159-480,65-85-232,-90 123 223,0 1-1,0-1 0,0 1 0,0-1 0,1 1 1,-1-1-1,0 1 0,1 0 0,-1 0 0,1-1 1,0 1-1,-1 0 0,1 1 0,0-1 0,0 0 1,0 0-1,2 0 0,-3 2 5,-1-1-1,1 0 1,0 1 0,-1-1-1,1 1 1,0-1 0,-1 1-1,1-1 1,-1 1 0,1-1-1,-1 1 1,1 0 0,-1-1-1,1 1 1,-1 0 0,0 0-1,1-1 1,-1 1 0,0 0-1,0 0 1,1-1 0,-1 1-1,0 0 1,0 0 0,0-1-1,0 1 1,0 1 0,0 15-8,0-1 1,-5 32 0,4-34 57,-13 96 99,2-11 207,-1 139 0,21-196-222,-8-41-151,0-1-1,0 1 1,0 0-1,0-1 1,0 1-1,1 0 1,-1-1-1,0 1 1,0 0-1,1-1 1,-1 1-1,0 0 1,1-1 0,-1 1-1,0-1 1,1 1-1,-1-1 1,1 1-1,-1-1 1,1 1-1,-1-1 1,1 1-1,-1-1 1,1 0-1,0 1 1,-1-1-1,1 0 1,0 1-1,-1-1 1,1 0-1,0 0 1,-1 0-1,1 0 1,0 0-1,-1 0 1,1 1-1,0-2 1,-1 1-1,1 0 1,0 0-1,0 0 1,-1 0-1,1 0 1,0 0-1,-1-1 1,1 1-1,-1 0 1,1-1-1,0 1 1,-1 0-1,1-1 1,-1 1-1,2-1 1,-1-2-403,0 1 0,0 0 0,-1 0 1,1 0-1,0-1 0,-1 1 0,1 0 0,-1-1 0,0 1 1,1 0-1,-1-1 0,-1 1 0,1-5 0,0 1-849,-1-26-5667</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4.186"/>
    </inkml:context>
    <inkml:brush xml:id="br0">
      <inkml:brushProperty name="width" value="0.025" units="cm"/>
      <inkml:brushProperty name="height" value="0.025" units="cm"/>
    </inkml:brush>
  </inkml:definitions>
  <inkml:trace contextRef="#ctx0" brushRef="#br0">1 57 14542,'0'0'8167,"61"45"-6917,-15-45-65,11-16-513,8-7-543,2-6-930,3-5-6374</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6.172"/>
    </inkml:context>
    <inkml:brush xml:id="br0">
      <inkml:brushProperty name="width" value="0.025" units="cm"/>
      <inkml:brushProperty name="height" value="0.025" units="cm"/>
    </inkml:brush>
  </inkml:definitions>
  <inkml:trace contextRef="#ctx0" brushRef="#br0">1 8 8712,'0'0'1073,"9"-3"-507,-2 2-346,-1-1-1,1 1 1,0 1-1,0-1 1,0 1-1,0 0 1,0 1-1,0 0 1,-1 0 0,1 0-1,0 1 1,-1 0-1,1 0 1,-1 1-1,7 3 1,20 10 300,-1-1 0,2-1 0,0-3 1,1 0-1,0-2 0,0-2 0,1-1 0,41 1 1,261-28-199,-231 9-232,144 3-1,-218 12 51,-1 1 0,0 1 0,0 2 0,46 15 0,118 57 1296,-133-51-982,0-2-1,102 26 1,-101-41-487,0-2 0,1-3 0,0-2-1,0-4 1,85-9 0,315-71-2612,-121 15 1666,-258 53 1871,175-1 0,-221 15-219,0 2 1,0 2-1,48 13 1,111 44 1521,-140-41-1676,2-3 0,0-2 0,1-3 0,78 7 0,-69-19-559,0-3 0,0-3 0,96-18 0,204-63-3883,-233 51 1296,-67 18 218,0 3 0,1 3 0,133-1 0,-128 12-2251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974"/>
    </inkml:context>
    <inkml:brush xml:id="br0">
      <inkml:brushProperty name="width" value="0.025" units="cm"/>
      <inkml:brushProperty name="height" value="0.025" units="cm"/>
    </inkml:brush>
  </inkml:definitions>
  <inkml:trace contextRef="#ctx0" brushRef="#br0">5 4 9321,'0'0'6176,"10"-1"-4329,-5 1-1641,-3-1-139,0 1 0,0-1 1,0 1-1,-1 0 1,1-1-1,0 1 0,0 0 1,0 0-1,0 1 0,0-1 1,0 0-1,-1 0 1,1 1-1,0 0 0,0-1 1,0 1-1,-1 0 0,1-1 1,0 1-1,-1 0 0,1 0 1,-1 1-1,1-1 1,-1 0-1,1 0 0,-1 1 1,0-1-1,0 1 0,0-1 1,1 1-1,-2 0 0,1-1 1,0 1-1,0 0 1,0-1-1,-1 1 0,1 2 1,11 59 911,-3 0 0,-2 0 0,-4 0 0,-5 84 0,1-47-152,1-98-879,0-1-1,0 1 1,1 0-1,-1 0 1,-1-1-1,1 1 1,0 0-1,0-1 1,0 1-1,-1 0 1,1-1-1,-1 1 1,0 0-1,1-1 1,-1 1-1,0-1 1,0 1-1,0-1 1,0 1-1,0-1 1,0 0-1,-2 2 1,2-3-187,-1 0-1,1-1 1,-1 1 0,0 0-1,1 0 1,-1-1 0,1 1-1,-1-1 1,1 1 0,-1-1-1,1 0 1,0 0 0,-1 0-1,1 0 1,0 0 0,-1 0-1,1 0 1,0 0 0,0 0-1,0 0 1,0 0 0,0-1-1,0 1 1,-1-3 0,-24-30-6045,-6-10-2455</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8.149"/>
    </inkml:context>
    <inkml:brush xml:id="br0">
      <inkml:brushProperty name="width" value="0.025" units="cm"/>
      <inkml:brushProperty name="height" value="0.025" units="cm"/>
    </inkml:brush>
  </inkml:definitions>
  <inkml:trace contextRef="#ctx0" brushRef="#br0">516 0 8648,'0'0'13063,"-11"8"-12059,-30 26-117,1 1 1,-68 78 0,-65 103 435,142-177-1236,-58 85 185,74-110-946,8-23-1460,7-35-3658,1 29 3854,-1-37-5295</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8.492"/>
    </inkml:context>
    <inkml:brush xml:id="br0">
      <inkml:brushProperty name="width" value="0.025" units="cm"/>
      <inkml:brushProperty name="height" value="0.025" units="cm"/>
    </inkml:brush>
  </inkml:definitions>
  <inkml:trace contextRef="#ctx0" brushRef="#br0">0 1 16528,'0'0'3587,"36"60"-1505,-10-33-288,12 4-193,5-3-576,11 5-640,5-2-289,5 3-1153,1-9-2787,-4-6-4740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9.258"/>
    </inkml:context>
    <inkml:brush xml:id="br0">
      <inkml:brushProperty name="width" value="0.025" units="cm"/>
      <inkml:brushProperty name="height" value="0.025" units="cm"/>
    </inkml:brush>
  </inkml:definitions>
  <inkml:trace contextRef="#ctx0" brushRef="#br0">9 0 15599,'0'0'4260,"0"71"-2851,-3-25 32,-1 7-544,3 1-416,1-1-321,0-5-96,3-4-160,10-7-1025,0-11-705,-6-9-608,-2-12-545</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9.694"/>
    </inkml:context>
    <inkml:brush xml:id="br0">
      <inkml:brushProperty name="width" value="0.025" units="cm"/>
      <inkml:brushProperty name="height" value="0.025" units="cm"/>
    </inkml:brush>
  </inkml:definitions>
  <inkml:trace contextRef="#ctx0" brushRef="#br0">13 128 12043,'3'-9'2670,"-1"3"-2367,0 1 1,0-1 0,1 1 0,0 0-1,0 0 1,0 0 0,1 0 0,-1 0 0,1 1-1,0-1 1,0 1 0,1 0 0,-1 1 0,1-1-1,0 1 1,0 0 0,0 0 0,0 0-1,1 1 1,7-3 0,9-2 179,1 1 0,-1 1 0,1 1 0,0 0 1,0 2-1,0 1 0,35 3 0,-54-2-454,0 1 0,0-1 1,-1 1-1,1 0 0,0 0 0,-1 0 1,1 0-1,-1 0 0,1 1 0,-1 0 0,0 0 1,0 0-1,0 0 0,0 0 0,5 6 1,-6-6 4,0 0 0,-1 0-1,1 1 1,-1-1 0,0 1 0,0-1 0,0 1 0,0-1 0,0 1 0,-1 0 0,1-1 0,-1 1 0,0 0 0,0-1 0,1 1 0,-2 0 0,1 0 0,0-1 0,-1 1 0,1 0 0,-1-1 0,-2 6 0,0-1 160,0 1 0,-1-1-1,1 0 1,-2-1 0,1 1 0,-1-1-1,0 0 1,-1 0 0,-8 7 0,-62 45 1347,24-21-696,52-36-843,0-1-1,0 0 1,-1 0-1,1 0 0,0 0 1,0 0-1,0 0 1,0 0-1,0 0 0,-1 0 1,1 0-1,0 1 1,0-1-1,0 0 1,0 0-1,0 0 0,0 0 1,0 0-1,-1 0 1,1 1-1,0-1 1,0 0-1,0 0 0,0 0 1,0 0-1,0 1 1,0-1-1,0 0 1,0 0-1,0 0 0,0 0 1,0 1-1,0-1 1,0 0-1,0 0 1,0 0-1,0 0 0,0 1 1,0-1-1,0 0 1,1 0-1,-1 0 1,0 0-1,0 0 0,0 1 1,0-1-1,0 0 1,0 0-1,0 0 1,1 0-1,-1 0 0,0 0 1,0 0-1,0 1 1,0-1-1,16 3-67,25-2-332,-36-1 296,20 0-378,21 0-1079,60 7 0,-94-5 1285,1 0 0,-1 0 1,0 1-1,0 1 0,-1 0 0,1 1 0,-1 0 0,0 1 1,20 13-1,-28-17 267,0 0 1,0 1-1,0-1 1,-1 1-1,1-1 1,-1 1-1,1 0 1,-1 0-1,0 0 1,0 0-1,-1 1 1,1-1-1,-1 0 1,1 1-1,-1-1 1,0 1-1,0-1 1,0 1-1,-1 0 1,0-1-1,1 1 1,-1 0-1,0-1 1,-1 1-1,1 0 1,-1-1-1,1 1 1,-1 0-1,0-1 1,-1 1-1,1-1 1,-1 0-1,1 1 1,-1-1-1,0 0 1,-3 4-1,-6 7 512,0 0 0,-1 0 0,-1-1 0,0-1 0,0 0 0,-18 11 0,5-5-25,0 0 0,-2-2 1,0-1-1,0-1 1,-1-1-1,-1-2 1,0-1-1,-1-1 1,0-2-1,0-1 1,-52 4-1,79-10-537,0 0 0,0 0 0,0 0 0,0 0 0,0-1 0,0 1 0,0-1 0,0 0 0,0 0 0,0-1 0,0 1 0,1-1 0,-1 0 0,1 0 0,-1 0 0,1 0 0,0-1 0,0 1 0,0-1 0,-4-4 0,4 2-161,0 0 0,0-1 0,1 1 0,0 0 0,0-1-1,1 1 1,-1-1 0,1 1 0,0-1 0,1 0 0,-1 1 0,1-1 0,1 0 0,0-6 0,5-26-4971,9 0-1810</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09.436"/>
    </inkml:context>
    <inkml:brush xml:id="br0">
      <inkml:brushProperty name="width" value="0.025" units="cm"/>
      <inkml:brushProperty name="height" value="0.025" units="cm"/>
    </inkml:brush>
  </inkml:definitions>
  <inkml:trace contextRef="#ctx0" brushRef="#br0">98 1 16143,'0'0'7335,"-3"11"-6294,-7 33 239,2 1 0,-6 82-1,11 105-618,-1-5-474,-34 142 176,28-290 246,7-62-467,2-10-97,-1-1-1,2 1 1,-1-1 0,1 1 0,0-1-1,0 1 1,0-1 0,3 10-1,0-15-34,1 0-1,-1 0 0,1 0 0,0-1 0,-1 1 1,1-1-1,0 0 0,-1 0 0,1 0 0,6-1 1,-2 0-197,-7 1-14,0 1-1,0-1 1,-1 0-1,1 0 1,0 0 0,0 0-1,0 0 1,0-1 0,0 1-1,0 0 1,0 0-1,0-1 1,-1 1 0,1 0-1,0-1 1,0 1-1,0-1 1,-1 1 0,1-1-1,0 1 1,-1-1-1,1 0 1,0 1 0,-1-1-1,1 0 1,-1 0 0,1 1-1,0-2 1,5-17-6851</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1.948"/>
    </inkml:context>
    <inkml:brush xml:id="br0">
      <inkml:brushProperty name="width" value="0.025" units="cm"/>
      <inkml:brushProperty name="height" value="0.025" units="cm"/>
    </inkml:brush>
  </inkml:definitions>
  <inkml:trace contextRef="#ctx0" brushRef="#br0">1 84 8456,'1'10'222,"0"0"1,1-1-1,0 1 0,0-1 0,1 1 1,0-1-1,1 0 0,0 0 1,0-1-1,1 1 0,1-1 1,-1 0-1,1 0 0,0 0 0,1-1 1,11 10-1,5 3-185,1-1 1,0-1-1,2-1 1,28 14-1,-15-12 56,2-2-1,0-2 1,0-1-1,1-2 0,1-3 1,0-1-1,0-2 0,1-1 1,78-4-1,26-10 769,222-43-1,-331 46-718,1373-174 3136,-793 134-3179,481-40 1083,-279 25 292,1 48-578,-397 44 529,-350-20-850,-1 3 1,-1 3-1,115 44 0,-162-51-344,-1 2-1,0 1 0,-1 1 1,0 1-1,-2 1 1,0 1-1,37 37 0,-35-26-50,0 0-1,-2 2 1,-2 0-1,0 1 1,20 47 0,-33-64-145,-1 0-1,2-1 1,0 0 0,1-1 0,17 20 0,-24-29-246,1-1 0,0 1-1,0-1 1,0 0 0,0 0-1,0 0 1,1 0 0,-1 0-1,0-1 1,1 0 0,-1 0-1,6 1 1,-6-1-328,0-1 0,1 0 1,-1 0-1,0-1 0,0 1 0,0-1 1,0 1-1,0-1 0,0 0 0,0 0 1,0-1-1,0 1 0,0 0 0,-1-1 1,1 0-1,4-4 0,22-21-12001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2.352"/>
    </inkml:context>
    <inkml:brush xml:id="br0">
      <inkml:brushProperty name="width" value="0.025" units="cm"/>
      <inkml:brushProperty name="height" value="0.025" units="cm"/>
    </inkml:brush>
  </inkml:definitions>
  <inkml:trace contextRef="#ctx0" brushRef="#br0">1 655 9577,'0'0'2771,"9"-4"-1357,185-81 4692,211-87-1954,-268 121-3956,144-34 0,-232 73-41,0 3 0,1 1 0,-1 3 0,62 1 0,-82 5 168,0 2-1,-1 0 1,1 2 0,-1 1-1,0 2 1,0 0-1,-1 2 1,42 21 0,-5 4 346,76 37 806,-119-63-1168,1-1 1,0-1 0,0-1 0,44 6 0,-28-9-184,0-3 0,0 0 0,-1-3 0,1-1 0,-1-2 0,1-1-1,-2-2 1,65-25 0,-53 14-232,0-2-1,-2-2 1,-1-2-1,-1-3 1,75-61 0,-105 77-845,0 0 1,22-28 0,-7-9-3841,-14-5-4486</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454"/>
    </inkml:context>
    <inkml:brush xml:id="br0">
      <inkml:brushProperty name="width" value="0.025" units="cm"/>
      <inkml:brushProperty name="height" value="0.025" units="cm"/>
    </inkml:brush>
  </inkml:definitions>
  <inkml:trace contextRef="#ctx0" brushRef="#br0">2535 134 10634,'-158'10'1473,"1"0"161,6-3-1410,9-3-160,6-4-160,5 0-544,6-11-994,8-7-1569,-1-6-1537</inkml:trace>
  <inkml:trace contextRef="#ctx0" brushRef="#br0" timeOffset="1">967 46 6854,'-104'-13'4549,"3"7"-1378,0 4-737,4 2-961,4 0-640,7 2-480,7 4-225,2-2-32,9-4-64,12 0-320,0-14-1314,7-9-4163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890"/>
    </inkml:context>
    <inkml:brush xml:id="br0">
      <inkml:brushProperty name="width" value="0.025" units="cm"/>
      <inkml:brushProperty name="height" value="0.025" units="cm"/>
    </inkml:brush>
  </inkml:definitions>
  <inkml:trace contextRef="#ctx0" brushRef="#br0">22 1 7847,'0'0'11371,"-21"69"-9449,21-39-449,0 6-159,0-5-385,11 0-321,7-8-352,2-5-288,9-11 192,6-7-31,1-6-738,2-14-1601,-1-7-1634,-4-5-2530,-6 2-3683</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2.264"/>
    </inkml:context>
    <inkml:brush xml:id="br0">
      <inkml:brushProperty name="width" value="0.025" units="cm"/>
      <inkml:brushProperty name="height" value="0.025" units="cm"/>
    </inkml:brush>
  </inkml:definitions>
  <inkml:trace contextRef="#ctx0" brushRef="#br0">170 0 11147,'0'0'4420,"-30"77"-865,12-23-1217,-3 7-640,-3 4-225,-1 0 161,5-2-481,2-8-641,7-11-383,8-12-97,3-13-385,16-19-1472,9-8-770,7-23-2626,3-11-12812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6.316"/>
    </inkml:context>
    <inkml:brush xml:id="br0">
      <inkml:brushProperty name="width" value="0.025" units="cm"/>
      <inkml:brushProperty name="height" value="0.025" units="cm"/>
    </inkml:brush>
  </inkml:definitions>
  <inkml:trace contextRef="#ctx0" brushRef="#br0">1 154 7431,'4'-11'5680,"-2"3"-5204,1 1-1,0-1 1,1 0 0,0 1 0,0 0-1,1 0 1,-1 0 0,2 0-1,-1 1 1,1 0 0,-1 0 0,2 1-1,-1-1 1,1 1 0,0 0-1,0 1 1,11-6 0,-5 5-82,0 1 0,0 0 0,0 1 0,0 0 0,0 1 0,1 1 0,17 0 0,-27 0-323,-1 1 0,1 1 0,0-1 0,0 0-1,0 1 1,-1 0 0,1 0 0,0 0 0,0 0 0,-1 1 0,1-1 0,-1 1 0,0 0 0,1 0 0,-1 0 0,0 1 0,0-1-1,0 1 1,-1-1 0,1 1 0,-1 0 0,1 0 0,-1 0 0,0 0 0,0 1 0,0-1 0,-1 1 0,1-1 0,1 6 0,0 6 290,-1 0 1,0 0-1,-1 0 1,0 0 0,-2 0-1,0 0 1,0 0 0,-1-1-1,-5 17 1,-1-3 156,-1 1 1,-1-1 0,-23 41-1,33-68-516,0-1 0,0 1 0,-1-1-1,1 1 1,0-1 0,0 0 0,0 1-1,0-1 1,0 1 0,0-1 0,0 1 0,-1-1-1,2 1 1,-1-1 0,0 1 0,0-1-1,0 1 1,0-1 0,0 1 0,0-1 0,0 1-1,1-1 1,-1 1 0,0-1 0,0 0-1,1 1 1,-1-1 0,0 1 0,0-1-1,1 0 1,-1 1 0,1-1 0,-1 0 0,0 1-1,1-1 1,-1 0 0,1 0 0,-1 1-1,0-1 1,1 0 0,-1 0 0,1 0 0,-1 0-1,1 0 1,-1 1 0,1-1 0,-1 0-1,1 0 1,-1 0 0,1 0 0,-1 0 0,1-1-1,-1 1 1,1 0 0,-1 0 0,1 0-1,36-4 21,-33 3-22,24-4-5,0 1 1,0 2-1,56 2 0,-73 1-15,0 1 0,0 0 1,0 0-1,-1 1 0,1 1 0,0-1 0,-1 2 0,0 0 0,0 0 0,-1 1 0,1 0 0,16 14 0,-22-16-474,18 14-1522,-8-16-8328</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0.291"/>
    </inkml:context>
    <inkml:brush xml:id="br0">
      <inkml:brushProperty name="width" value="0.025" units="cm"/>
      <inkml:brushProperty name="height" value="0.025" units="cm"/>
    </inkml:brush>
  </inkml:definitions>
  <inkml:trace contextRef="#ctx0" brushRef="#br0">15 479 10730,'-9'15'8485,"4"-14"-2075,4-11-2818,6-10-3560,41-103 848,84-163 0,-129 286-878,4-11-10,-4 7 4,0 1 1,0 0-1,1 0 0,-1 0 1,1 0-1,0 0 0,0 0 1,0 0-1,0 0 1,0 1-1,1-1 0,-1 1 1,6-5-1,-7 8-11,-1-1-1,1 1 1,0 0 0,-1-1-1,1 1 1,-1-1 0,1 1-1,-1 0 1,1 0 0,-1-1-1,1 1 1,-1 0 0,0 0 0,1 0-1,-1-1 1,0 1 0,0 0-1,0 0 1,0 0 0,0 0-1,0-1 1,0 1 0,0 0-1,0 1 1,2 30-13,-2-29 33,1 340 801,1-330-628,2-10-4898,-4-4 4047,1 0 0,-1 0 0,1 0 0,-1 0 0,1 0 0,-1 0 0,0 0 0,1 0 0,-1-1 0,0 1 0,0 0 0,0 0 0,0 0 0,0 0 0,0 0 1,0 0-1,-1-2 0,-2-19-11398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0.660"/>
    </inkml:context>
    <inkml:brush xml:id="br0">
      <inkml:brushProperty name="width" value="0.025" units="cm"/>
      <inkml:brushProperty name="height" value="0.025" units="cm"/>
    </inkml:brush>
  </inkml:definitions>
  <inkml:trace contextRef="#ctx0" brushRef="#br0">0 100 20628,'0'0'7943,"54"12"-6438,-21-28-416,10-2-832,-2-7-770,-5 0-3779,-10-2-5125</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4.609"/>
    </inkml:context>
    <inkml:brush xml:id="br0">
      <inkml:brushProperty name="width" value="0.025" units="cm"/>
      <inkml:brushProperty name="height" value="0.025" units="cm"/>
    </inkml:brush>
  </inkml:definitions>
  <inkml:trace contextRef="#ctx0" brushRef="#br0">682 34 5894,'-10'-6'1846,"-1"1"-1,1 0 1,-19-6 0,23 9-1333,0 1 1,-1-1-1,1 1 0,0 1 0,0-1 0,0 1 0,-7 1 0,6 0-363,1 0 0,-1 1 0,1 0-1,0 0 1,-1 1 0,1-1 0,0 2-1,1-1 1,-1 0 0,1 1 0,-1 0-1,1 0 1,0 1 0,1 0 0,-1 0-1,-5 8 1,-12 16 66,2 1 0,1 1 1,1 1-1,2 0 0,-15 42 0,-46 178 361,-32 275-326,36 9-198,1 937 385,67 26-315,5-1462-132,-2 18-145,4-1 0,13 95 0,-12-135 129,0 1 0,1-1 1,0 0-1,1 0 1,1-1-1,0 1 0,1-1 1,0-1-1,1 1 1,0-1-1,1 0 0,1-1 1,0 0-1,0-1 1,14 11-1,-8-9 64,-1 0-1,0 1 1,-1 0 0,15 18-1,-23-23 0,0 1 0,-1 0 0,0 0 0,0 0-1,-1 1 1,0-1 0,0 1 0,-1 0-1,3 16 1,-1 13 155,-1 1 0,-2 0 0,-1 1 0,-2-1 0,-12 67 0,-57 195 822,54-245-433,15-46-795,0-1 0,0 1 0,1-1 0,1 1 0,0-1 0,0 1 0,1-1 0,0 0 0,6 18 1,5 30 478,-6 8-21,-2 1 1,-4 0-1,-3 1 1,-2-1 0,-18 87-1,15-120-252,2 1-1,2 0 1,1 1-1,2-1 1,1 0-1,2 0 1,1 0-1,2 0 1,17 58-1,-22-90 8,70 218 91,-54-177-59,2-1 0,46 78 0,-61-115-37,0 1 0,0-1 0,1 0 0,0-1-1,0 1 1,0-1 0,1 0 0,0 0 0,0-1 0,0 1-1,1-1 1,-1-1 0,1 1 0,0-1 0,0-1 0,0 1 0,0-1-1,0 0 1,1-1 0,-1 1 0,10-1 0,-9-1-276,1-1 1,-1 0 0,0 0-1,1-1 1,-1 0 0,0-1-1,0 1 1,0-1-1,0-1 1,-1 0 0,1 0-1,6-6 1,29-22-4957,-5 0-4084</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5.293"/>
    </inkml:context>
    <inkml:brush xml:id="br0">
      <inkml:brushProperty name="width" value="0.025" units="cm"/>
      <inkml:brushProperty name="height" value="0.025" units="cm"/>
    </inkml:brush>
  </inkml:definitions>
  <inkml:trace contextRef="#ctx0" brushRef="#br0">0 3 15855,'1'-2'3203,"3"2"-1794,2 17-800,4 15 1185,-1 10 320,0 10-257,0-1-607,0-1-706,0-9-320,1-9-160,4-10-32,4-18-96,5-4 128,5-22-640,3-16-1346,3-11-1858,-4-10-1280,-6-4-1859</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5.623"/>
    </inkml:context>
    <inkml:brush xml:id="br0">
      <inkml:brushProperty name="width" value="0.025" units="cm"/>
      <inkml:brushProperty name="height" value="0.025" units="cm"/>
    </inkml:brush>
  </inkml:definitions>
  <inkml:trace contextRef="#ctx0" brushRef="#br0">151 0 12876,'0'0'5509,"-38"103"-3010,15-33-513,-1 11-353,1 5-223,1 4-193,6-5-320,11-14-577,5-15-256,5-17-160,18-24-1217,7-15-417,2-18-833,-5-16-2177,-4-4-4325</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58.501"/>
    </inkml:context>
    <inkml:brush xml:id="br0">
      <inkml:brushProperty name="width" value="0.025" units="cm"/>
      <inkml:brushProperty name="height" value="0.025" units="cm"/>
    </inkml:brush>
  </inkml:definitions>
  <inkml:trace contextRef="#ctx0" brushRef="#br0">16 458 15887,'-3'10'2498,"0"4"-923,0 0 0,0 0 0,0 21 0,4-35-1422,0 0 1,0 0 0,0 0-1,0-1 1,-1 1 0,1 0 0,0-1-1,0 1 1,0 0 0,0-1-1,0 1 1,-1-1 0,1 0-1,0 1 1,0-1 0,-1 1-1,1-1 1,0-1 0,22-30 619,-2-1 0,-2-1 0,31-73-1,-34 70-682,101-255 257,-113 327-241,-2 29 18,-2 227 250,0-290-441,0-1 0,0 1 1,0 0-1,0 0 0,0-1 1,0 1-1,0 0 0,0-1 1,0 1-1,0 0 0,0 0 1,0-1-1,0 1 0,0 0 1,1-1-1,-1 1 0,0 0 1,1-1-1,-1 1 0,0 0 1,1-1-1,-1 1 0,1-1 1,-1 1-1,1-1 0,-1 1 1,1-1-1,-1 1 0,1-1 1,0 1-1,-1-1 0,1 0 1,0 1-1,-1-1 0,1 0 1,0 0-1,-1 0 0,1 1 1,0-1-1,-1 0 0,1 0 1,0 0-1,0 0 0,-1 0 1,1 0-1,0 0 0,-1 0 1,2-1-1,0 0-684,0 1-1,0-1 1,0 0 0,0 0-1,0 0 1,0 0 0,-1-1-1,1 1 1,0 0 0,-1-1 0,1 1-1,-1-1 1,1 0 0,1-2-1,2-6-8056</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58.824"/>
    </inkml:context>
    <inkml:brush xml:id="br0">
      <inkml:brushProperty name="width" value="0.025" units="cm"/>
      <inkml:brushProperty name="height" value="0.025" units="cm"/>
    </inkml:brush>
  </inkml:definitions>
  <inkml:trace contextRef="#ctx0" brushRef="#br0">12 159 18674,'0'0'10249,"-11"-51"-9992,37 35-97,7-2-128,10-4-32,3 6-673,-2-2-3363,-8 1-3459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1.251"/>
    </inkml:context>
    <inkml:brush xml:id="br0">
      <inkml:brushProperty name="width" value="0.025" units="cm"/>
      <inkml:brushProperty name="height" value="0.025" units="cm"/>
    </inkml:brush>
  </inkml:definitions>
  <inkml:trace contextRef="#ctx0" brushRef="#br0">1 6 6951,'0'0'25181,"3"-3"-24631,-2 3-549,-1 0 1,0-1 0,1 1-1,-1 0 1,0 0 0,1 0-1,-1-1 1,0 1 0,1 0-1,-1 0 1,0 0 0,1 0-1,-1 0 1,0 0 0,1-1 0,-1 1-1,1 0 1,-1 0 0,0 0-1,1 0 1,-1 1 0,1-1-1,-1 0 1,0 0 0,1 0-1,-1 0 1,0 0 0,1 0-1,-1 0 1,0 1 0,1-1 0,-1 0-1,0 0 1,1 1 0,-1-1-1,0 0 1,1 0 0,-1 1-1,0-1 1,0 0 0,0 1-1,1-1 1,-1 1 0,9 27 27,0 58-39,-7-51 2,4 30 8,-4-28 0,2 0 0,2 0 0,1-1 0,17 53 0,-16-77-695,-5-21-1096,-5-25-3330,-10 3-1643,-9-8-3624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1.752"/>
    </inkml:context>
    <inkml:brush xml:id="br0">
      <inkml:brushProperty name="width" value="0.025" units="cm"/>
      <inkml:brushProperty name="height" value="0.025" units="cm"/>
    </inkml:brush>
  </inkml:definitions>
  <inkml:trace contextRef="#ctx0" brushRef="#br0">184 197 7303,'0'0'15497,"-1"-10"-11936,0 3-3016,0 5-410,0-1 0,1 1 0,-1-1 0,1 0 1,0 1-1,0-1 0,0 0 0,0 1 1,0-1-1,0 0 0,1 1 0,-1-1 1,1 1-1,0-1 0,0 1 0,0-1 1,0 1-1,0-1 0,0 1 0,1 0 1,-1 0-1,1 0 0,0 0 0,0 0 0,-1 0 1,5-3-1,16-10 66,1 1 0,0 2 0,1 0 0,0 1-1,1 1 1,1 1 0,-1 2 0,1 0 0,0 2 0,43-4 0,-64 9-201,-1 0 0,0-1 0,0 2 0,0-1 0,0 0 0,0 1 0,0 0 0,0 0 0,0 0 0,0 0 0,0 1 0,0-1 0,6 5 0,-8-4 0,0 0 0,0 0 0,-1 0 0,1 0 0,0 1 0,-1-1 0,0 1 0,1-1 0,-1 1 0,0 0 0,-1-1 0,1 1 0,0 0 0,-1-1 0,1 1 0,-1 0 0,0 0 0,0 0 0,0-1 0,0 1 0,-1 3 0,-1 6 0,0-1 0,-1 0 0,0 0 0,-1 0 0,0-1 0,-1 1 0,0-1 0,0 0 0,-1 0 0,-8 10 0,-16 17 0,-36 38 0,41-48 0,13-15 0,-9 11 0,20-19 0,15-10 0,9-8 0,1 1 0,36-12 0,-53 22 0,1 0 0,-1 1 0,1 0 0,0 1 0,-1 0 0,1 0 0,0 0 0,0 1 0,0 0 0,0 1 0,0 0 0,0 0 0,8 2 0,-12-1 0,0 1 0,-1-1 0,1 0 0,-1 1 0,1 0 0,-1 0 0,0 0 0,0 0 0,0 0 0,0 1 0,-1 0 0,1-1 0,-1 1 0,0 0 0,0 0 0,0 0 0,-1 0 0,0 0 0,1 0 0,-1 1 0,-1-1 0,2 8 0,-1-4 0,-1-1 0,1 1 0,-1-1 0,0 1 0,-1-1 0,0 1 0,0-1 0,-1 0 0,1 1 0,-2-1 0,1 0 0,-7 12 0,-4 0 0,-1-1 0,-1 0 0,-1-1 0,-1-1 0,0 0 0,-1-1 0,-24 15 0,10-10 0,-2 0 0,1-3 0,-60 23 0,68-32 0,-1 0 0,1-2 0,-53 6 0,68-11 0,0 0 0,0-1 0,-1 0 0,1-1 0,0 0 0,0-1 0,0 1 0,0-2 0,0 0 0,1 0 0,-1-1 0,1 0 0,-11-6 0,19 9-64,-1 0 0,1 0 1,-1 0-1,1-1 0,-1 1 0,1-1 1,0 1-1,0-1 0,0 1 0,0-1 1,0 1-1,0-1 0,0 0 0,1 0 1,-1 1-1,1-1 0,-1 0 0,1 0 1,0 0-1,-1 0 0,1 0 0,0 0 0,0 1 1,0-1-1,1 0 0,0-3 0,13-29-5704,8 2-8491</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08.989"/>
    </inkml:context>
    <inkml:brush xml:id="br0">
      <inkml:brushProperty name="width" value="0.025" units="cm"/>
      <inkml:brushProperty name="height" value="0.025" units="cm"/>
    </inkml:brush>
  </inkml:definitions>
  <inkml:trace contextRef="#ctx0" brushRef="#br0">0 9849 7976,'0'0'11514,"6"-8"-9928,-2 3-1305,0 0 0,0 0 0,1 0 1,-1 0-1,1 1 0,0 0 0,1 0 0,-1 0 0,1 0 0,0 1 1,8-4-1,-1 1-12,0-1 1,-1 0 0,13-10-1,-15 10-134,0 0-1,0 0 0,1 1 1,-1 1-1,23-8 0,-3 6 52,0 2 0,1 1 0,52 0 0,-36 2-97,-28-1 146,0-1 0,0 0 1,0-2-1,-1 0 0,0-1 0,33-19 0,35-11-7,-45 26-219,0 1-1,1 3 1,0 2 0,0 1 0,60 2-1,63-5 79,148-10-75,-177 14-2,135-22 0,81-39 0,234-31 12,-383 74-25,289-26 11,103-7 13,-318 18 36,35-4-39,-77 21 33,286-61 0,-251 34-15,-164 32-16,0-6 0,104-33 0,85-40 5,215-77 3,-351 112-25,399-163 31,-17-24 20,-461 205-43,-2-4 1,137-105 0,18-11 17,-172 123-25,-1-3 1,62-56-1,-91 69 21,-2-2-1,-1-2 1,-2 0-1,0-2 0,25-44 1,16-25 119,4 4 0,4 3 0,122-119 1,-62 60-82,120-177 1,-107 132-26,289-416-38,-29 37 0,227-211 0,-235 346-69,32 31 69,802-571-347,200-16 341,-824 644-19,-598 349 24,203-112-19,4 10 0,400-136 1,-283 150 10,-164 49-136,199-79 0,-275 83 129,187-71-3,-232 96 12,0 2 0,2 2-1,89-9 1,-140 21 6,41-4-20,1 2 0,79 7 0,-83 8 179,-39-12-303,0-1 0,0 1 0,0-1 0,0 0 0,0 1 0,0 0-1,0-1 1,-1 1 0,1-1 0,0 1 0,0 0 0,-1 0-1,1 0 1,0-1 0,-1 1 0,1 0 0,-1 0 0,1 0-1,-1 0 1,1 0 0,-1 0 0,0 0 0,1 0 0,-1 0-1,0 0 1,0 0 0,0 0 0,0 0 0,0 0 0,0 0-1,0 0 1,0 0 0,0 0 0,-1 2 0,-6 1-5482,-7-3-2973</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5.405"/>
    </inkml:context>
    <inkml:brush xml:id="br0">
      <inkml:brushProperty name="width" value="0.025" units="cm"/>
      <inkml:brushProperty name="height" value="0.025" units="cm"/>
    </inkml:brush>
  </inkml:definitions>
  <inkml:trace contextRef="#ctx0" brushRef="#br0">78 195 10698,'-8'11'5477,"-4"7"-4512,0 0-1,-14 31 1,23-43-686,0 1 0,0 0 1,1 1-1,0-1 0,0 0 0,0 1 0,1-1 1,0 1-1,1-1 0,0 1 0,0-1 1,2 15-1,-1-20-223,0 0 0,-1-1 0,1 1 1,0-1-1,0 1 0,0-1 0,0 0 0,0 1 1,0-1-1,0 0 0,1 0 0,-1 1 0,0-1 0,1 0 1,-1 0-1,1-1 0,-1 1 0,1 0 0,-1 0 1,1-1-1,-1 1 0,1-1 0,0 1 0,-1-1 1,1 0-1,0 0 0,0 0 0,-1 0 0,1 0 1,0 0-1,-1 0 0,1 0 0,2-1 0,2 0 112,0 0-1,0 0 0,0-1 1,0 0-1,0 0 0,0-1 1,-1 1-1,7-5 0,3-4 284,1-1-1,-2-1 0,0-1 1,0 0-1,-1-1 1,13-19-1,-21 27-308,1-1 1,-1 1-1,-1-1 0,0 0 0,0-1 1,0 1-1,-1-1 0,0 0 1,-1 0-1,0 0 0,0 0 0,-1 0 1,0 0-1,-1 0 0,-1-13 1,1 19-140,-1 0 1,0 0 0,0 1 0,-1-1-1,1 0 1,-1 1 0,1-1 0,-1 1-1,0-1 1,1 1 0,-1 0 0,-1 0-1,1 0 1,0 0 0,0 0 0,-1 0 0,1 1-1,-1-1 1,1 1 0,-1 0 0,0-1-1,0 1 1,1 0 0,-1 1 0,0-1-1,0 1 1,0-1 0,0 1 0,0 0 0,0 0-1,0 0 1,0 0 0,0 0 0,0 1-1,0 0 1,1-1 0,-1 1 0,0 0-1,0 0 1,0 1 0,1-1 0,-1 0 0,1 1-1,-1 0 1,1-1 0,0 1 0,-1 0-1,1 0 1,0 1 0,-2 2 0,0 2-19,1-1 1,1 0-1,-1 1 0,1 0 1,0-1-1,1 1 1,-1 0-1,1 0 0,1 0 1,-1 0-1,1 0 1,1 0-1,-1 0 0,4 13 1,-3-19 15,0 1 0,0-1 0,0 0 0,0 0 0,0 0 0,1 0 0,-1-1 0,0 1 1,1 0-1,-1-1 0,1 1 0,-1 0 0,1-1 0,-1 0 0,1 1 0,-1-1 0,1 0 0,-1 0 0,1 0 0,-1 0 0,1 0 1,-1 0-1,1 0 0,-1 0 0,1-1 0,-1 1 0,3-1 0,1-1 71,1 1 1,0-1-1,-1 0 1,1 0-1,9-7 0,-5 2 8,0 0-1,-1-1 0,0-1 1,-1 0-1,9-10 1,-15 17-67,0-1-1,0 1 1,0-1 0,0 0 0,0 0 0,-1 0 0,1 0-1,-1 0 1,0 0 0,0 0 0,0 0 0,0-1 0,0 1 0,-1 0-1,0-1 1,1 1 0,-1 0 0,0-1 0,-1 1 0,1 0-1,-1-1 1,1 1 0,-3-5 0,2 6-13,-1 0 0,0 0 1,1 1-1,-1-1 0,0 0 0,0 1 0,0-1 1,-1 1-1,1 0 0,0-1 0,0 1 0,-1 0 1,1 0-1,-1 1 0,1-1 0,-1 1 0,1-1 1,-1 1-1,1 0 0,-1-1 0,0 1 0,1 1 1,-1-1-1,1 0 0,-5 2 0,1-2-2,0 1-1,0 1 0,0-1 1,0 1-1,0 0 0,0 0 1,1 1-1,-1 0 0,-8 6 1,7-3-4,0 0 0,1 1 1,0 0-1,0 0 1,1 1-1,0-1 1,0 1-1,1 0 0,0 0 1,0 1-1,1 0 1,0-1-1,1 1 0,0 0 1,0 0-1,0 0 1,2 0-1,-1 0 0,1 1 1,1 10-1,0-19 9,-1 0 0,0 0 0,1-1 0,0 1 0,-1 0 0,1 0 0,0 0 0,-1-1 0,1 1 0,0 0 0,0-1 0,-1 1-1,1-1 1,0 1 0,0-1 0,0 1 0,0-1 0,0 1 0,0-1 0,0 0 0,0 0 0,0 1 0,0-1 0,0 0 0,0 0 0,0 0 0,0 0 0,2 0 0,29-5 50,-21 1-53,-1-1 0,0 0 0,1 0 0,-2-1 0,1-1 0,-1 0 0,0 0 0,0 0 0,10-14 0,-7 9 0,-2 0 0,1-1 0,-2 0 0,0-1 0,0 0 0,6-17 0,-14 29 0,0 0 0,0 0 0,0-1 0,0 1 0,-1 0 0,1-1 0,-1 1 0,0 0 0,1-1 0,-1 1 0,0 0 0,0-1 0,-1-2 0,1 4 0,-1 1 0,1-1 0,0 1 0,0 0 0,-1-1 0,1 1 0,0-1 0,-1 1 0,1-1 0,-1 1 0,1 0 0,-1-1 0,1 1 0,-1 0 0,1-1 0,-1 1 0,1 0 0,-1 0 0,1 0 0,-1-1 0,1 1 0,-1 0 0,1 0 0,-1 0 0,0 0 0,1 0 0,-1 0 0,1 0 0,-1 0 0,1 0 0,-1 0 0,0 1 0,-3 0 0,0 0 0,0 1 0,0 0 0,0 0 0,0 0 0,0 0 0,1 0 0,-1 1 0,1 0 0,0 0 0,0 0 0,-4 4 0,-5 7 0,1 2 0,0-1 0,1 2 0,1-1 0,0 1 0,1 1 0,1-1 0,1 1 0,0 1 0,-4 24 0,10-43 0,0 1 0,0-1 0,0 1 0,0-1 0,0 0 0,0 1 0,0-1 0,0 1 0,0-1 0,0 0 0,0 1 0,0-1 0,0 1 0,0-1 0,0 0 0,0 1 0,1-1 0,-1 1 0,0-1 0,0 0 0,0 1 0,1-1 0,-1 0 0,0 1 0,0-1 0,1 0 0,-1 1 0,0-1 0,1 0 0,-1 0 0,0 0 0,1 1 0,-1-1 0,0 0 0,1 0 0,-1 0 0,1 0 0,-1 1 0,0-1 0,1 0 0,-1 0 0,1 0 0,-1 0 0,0 0 0,1 0 0,-1 0 0,1 0 0,-1 0 0,0 0 0,1-1 0,-1 1 0,1 0 0,-1 0 0,0 0 0,1 0 0,-1-1 0,0 1 0,1 0 0,-1 0 0,0-1 0,1 1 0,-1 0 0,0 0 0,1-1 0,-1 1 0,0 0 0,0-1 0,25-20 0,-17 10 0,1 0 0,-1-1 0,-1 0 0,0-1 0,-1 1 0,0-1 0,-1 0 0,-1-1 0,0 1 0,0-1 0,-2 0 0,0 0 0,0 0 0,-1 0 0,-2-21 0,2 33 0,-1-1 0,-1 1 0,1-1 0,0 1 0,0 0 0,-1-1 0,0 1 0,1-1 0,-1 1 0,0 0 0,0 0 0,0 0 0,0-1 0,-1 1 0,1 0 0,0 0 0,-1 1 0,0-1 0,1 0 0,-1 0 0,0 1 0,0-1 0,0 1 0,0 0 0,0-1 0,0 1 0,0 0 0,-1 0 0,1 0 0,0 1 0,0-1 0,-1 1 0,1-1 0,-1 1 0,1 0 0,0-1 0,-1 1 0,1 0 0,-4 1 0,1 0 0,0 0 0,-1 1 0,1 0 0,0-1 0,0 2 0,0-1 0,0 1 0,0-1 0,1 1 0,-1 1 0,1-1 0,0 1 0,0-1 0,0 1 0,0 0 0,-4 7 0,-3 7 0,1 0 0,1 0 0,0 1 0,1 0 0,1 1 0,1-1 0,1 2 0,1-1 0,0 0 0,0 31 0,3-49 1,1 0 0,0 0 1,0 0-1,0 0 0,1 0 0,-1 0 1,0 1-1,1-1 0,0 0 0,-1 0 0,1 0 1,0 0-1,0-1 0,0 1 0,0 0 1,0 0-1,0 0 0,1-1 0,-1 1 0,1-1 1,-1 1-1,1-1 0,3 3 0,-2-3-70,0 0-1,0 0 1,1 0-1,-1 0 0,0 0 1,1-1-1,-1 0 1,1 1-1,-1-1 1,1 0-1,-1-1 0,1 1 1,-1-1-1,5-1 1,27-14-4197,0-13-4515</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0.755"/>
    </inkml:context>
    <inkml:brush xml:id="br0">
      <inkml:brushProperty name="width" value="0.025" units="cm"/>
      <inkml:brushProperty name="height" value="0.025" units="cm"/>
    </inkml:brush>
  </inkml:definitions>
  <inkml:trace contextRef="#ctx0" brushRef="#br0">396 0 18642,'-49'0'1153,"-10"0"-865,-1 0-512,-6 0-1666,-11 1-3011,-7 0-2434</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113"/>
    </inkml:context>
    <inkml:brush xml:id="br0">
      <inkml:brushProperty name="width" value="0.025" units="cm"/>
      <inkml:brushProperty name="height" value="0.025" units="cm"/>
    </inkml:brush>
  </inkml:definitions>
  <inkml:trace contextRef="#ctx0" brushRef="#br0">3297 154 14734,'-167'11'1537,"1"-7"-31,7-2-1314,5-2-128,2 0-576,4-8-1378,1-8-1986,-2 0-1473</inkml:trace>
  <inkml:trace contextRef="#ctx0" brushRef="#br0" timeOffset="1">1600 75 4132,'-156'-14'3844,"-4"1"-609,-1 3-641,0 4-1024,-1 2-1154,1 0-320,2 3-128,-1-3-1602,2-4-2690,-4-2-5509</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7.162"/>
    </inkml:context>
    <inkml:brush xml:id="br0">
      <inkml:brushProperty name="width" value="0.025" units="cm"/>
      <inkml:brushProperty name="height" value="0.025" units="cm"/>
    </inkml:brush>
  </inkml:definitions>
  <inkml:trace contextRef="#ctx0" brushRef="#br0">1 1 14446,'0'0'6534,"0"74"-5797,0-26 704,0 12-704,0 6-289,0 1-256,15-3-96,7-9-64,1-10-32,6-14-1153,-4-12-224,-2-16 32,-13-3-545,-10-17-1057,0-11-1922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7.506"/>
    </inkml:context>
    <inkml:brush xml:id="br0">
      <inkml:brushProperty name="width" value="0.025" units="cm"/>
      <inkml:brushProperty name="height" value="0.025" units="cm"/>
    </inkml:brush>
  </inkml:definitions>
  <inkml:trace contextRef="#ctx0" brushRef="#br0">2 267 11371,'0'-14'2525,"0"12"-2413,-1-5 231,0-1 0,1 1 0,0 0 0,1 0 0,0 0 0,0 0 0,0 0 0,1 0 0,0 0 1,0 0-1,1 0 0,0 1 0,0-1 0,1 1 0,-1 0 0,1 0 0,0 0 0,9-9 0,8 1-66,0 0 1,0 1-1,1 2 0,1 0 0,0 1 1,0 1-1,1 1 0,0 2 0,1 0 0,-1 1 1,1 2-1,0 1 0,0 0 0,26 3 1,-47-1-208,0 0 1,0 0 0,-1 1-1,1 0 1,0 0-1,0 0 1,0 0 0,0 0-1,-1 1 1,1 0-1,0 0 1,-1 0 0,0 0-1,1 0 1,-1 1 0,0-1-1,0 1 1,-1 0-1,1 0 1,0 0 0,-1 0-1,0 0 1,0 1-1,0-1 1,0 1 0,0-1-1,-1 1 1,1 0 0,-1 0-1,1 4 1,-1-1 211,-1-1 0,1 1 1,-1 0-1,0-1 0,-1 1 1,1 0-1,-1-1 0,-1 1 1,1-1-1,-1 1 0,0-1 1,0 0-1,-1 0 0,0 0 1,0 0-1,-1 0 0,-5 7 1,-1-2-208,1-1 0,-1 0 1,-1-1-1,1-1 0,-2 1 1,1-2-1,-1 0 0,-25 12 1,27-15-66,1 0 0,-1-1 0,-1 0 1,1 0-1,0-1 0,-1-1 0,1 0 1,-1 0-1,1-1 0,-1 0 0,1-1 1,-15-2-1,24 3-24,1 0 1,-1 0-1,0-1 0,1 1 0,-1 0 1,1 0-1,-1-1 0,1 1 0,-1 0 1,0-1-1,1 1 0,-1 0 0,1-1 1,-1 1-1,1-1 0,0 1 0,-1-1 1,1 1-1,-1-1 0,1 1 0,0-1 1,0 1-1,-1-1 0,1 1 1,0-1-1,0 0 0,-1 1 0,1-1 1,0 1-1,0-1 0,0 0 0,0 1 1,0-1-1,0 0 0,0 1 0,0-1 1,0 1-1,0-1 0,1 0 0,-1 1 1,0-1-1,0 1 0,1-1 1,-1 0-1,0 1 0,0-1 0,1 1 1,-1-1-1,1 1 0,-1-1 0,1 1 1,-1 0-1,1-1 0,28-30-3335,-26 28 2283,28-28-7038</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8.547"/>
    </inkml:context>
    <inkml:brush xml:id="br0">
      <inkml:brushProperty name="width" value="0.025" units="cm"/>
      <inkml:brushProperty name="height" value="0.025" units="cm"/>
    </inkml:brush>
  </inkml:definitions>
  <inkml:trace contextRef="#ctx0" brushRef="#br0">288 0 15407,'0'0'9256,"-43"75"-7910,15-23-418,-5 10-223,-1 5-449,0-1-224,2-5 0,5-8-32,7-13-352,4-11 0,9-11-193,1-14-1377,3-4-1697,2-14-1346,-2-16-6918</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8.873"/>
    </inkml:context>
    <inkml:brush xml:id="br0">
      <inkml:brushProperty name="width" value="0.025" units="cm"/>
      <inkml:brushProperty name="height" value="0.025" units="cm"/>
    </inkml:brush>
  </inkml:definitions>
  <inkml:trace contextRef="#ctx0" brushRef="#br0">0 0 16624,'0'0'6694,"27"53"-5349,-5-27 161,12 1-385,9-5-641,7-4-352,5-5-192,0-8-2498,-6-5-2595,-8 0-4292</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9.215"/>
    </inkml:context>
    <inkml:brush xml:id="br0">
      <inkml:brushProperty name="width" value="0.025" units="cm"/>
      <inkml:brushProperty name="height" value="0.025" units="cm"/>
    </inkml:brush>
  </inkml:definitions>
  <inkml:trace contextRef="#ctx0" brushRef="#br0">1 530 6598,'0'0'8969,"16"2"-6989,-2 1-1415,1-2-1,-1 0 1,1 0-1,0-2 1,-1 1-1,1-2 1,28-6 0,327-103 4384,58-15-4576,-422 124-370,404-114 109,-308 81-28,188-92 0,-267 118-2604,-54 27-3699,0-4-924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098"/>
    </inkml:context>
    <inkml:brush xml:id="br0">
      <inkml:brushProperty name="width" value="0.025" units="cm"/>
      <inkml:brushProperty name="height" value="0.025" units="cm"/>
    </inkml:brush>
  </inkml:definitions>
  <inkml:trace contextRef="#ctx0" brushRef="#br0">1 0 9897,'0'0'11307,"16"66"-8905,-7-28-928,1 9 63,0 3-192,1 0-608,-2 2-417,5-7-223,0-8-65,0-5 0,-1-10-513,-3-8-1120,-8-9-1538</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439"/>
    </inkml:context>
    <inkml:brush xml:id="br0">
      <inkml:brushProperty name="width" value="0.025" units="cm"/>
      <inkml:brushProperty name="height" value="0.025" units="cm"/>
    </inkml:brush>
  </inkml:definitions>
  <inkml:trace contextRef="#ctx0" brushRef="#br0">1 70 15182,'0'0'2702,"10"-9"-23,-3 2-2255,1 1-1,0 0 1,0 1-1,0 0 0,0 0 1,1 1-1,0 0 0,0 0 1,0 1-1,0 1 1,1-1-1,16-1 0,-8 3 326,62 0 818,-76 1-1549,1 0-1,-1 1 1,0-1 0,0 1 0,1 0 0,-1 1-1,0-1 1,0 1 0,0-1 0,0 1-1,0 1 1,-1-1 0,1 0 0,-1 1-1,4 3 1,-6-5 4,0 0 1,0 0-1,-1 0 0,1 0 0,0 0 1,0 0-1,-1 0 0,1 0 0,-1 0 1,1 0-1,-1 1 0,0-1 0,1 0 1,-1 0-1,0 1 0,0-1 0,0 0 1,0 1-1,0-1 0,0 0 0,0 0 1,0 1-1,-1-1 0,0 2 0,0 0 66,0-1-1,-1 1 0,0-1 1,1 1-1,-1-1 0,0 0 1,0 0-1,0 0 0,-1 0 1,-3 3-1,-7 3 361,-1-1-1,1 0 1,-20 6 0,26-10-329,-14 6-23,-2 0 1,1-2-1,-1 0 0,0-2 0,-1 0 0,-31 1 0,176-25-11029,-71 11 3502,2 0-4378</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830"/>
    </inkml:context>
    <inkml:brush xml:id="br0">
      <inkml:brushProperty name="width" value="0.025" units="cm"/>
      <inkml:brushProperty name="height" value="0.025" units="cm"/>
    </inkml:brush>
  </inkml:definitions>
  <inkml:trace contextRef="#ctx0" brushRef="#br0">6 87 21460,'0'0'6364,"-1"8"-4314,-1 4-1717,1-6-121,0 1 1,0 0 0,1-1 0,0 1 0,0 0 0,1-1 0,2 13-1,-3-18-177,1 0-1,-1 1 0,1-1 0,0 0 1,-1 1-1,1-1 0,0 0 0,0 0 0,0 0 1,0 1-1,0-1 0,0 0 0,0-1 1,1 1-1,-1 0 0,0 0 0,2 1 0,0-1-15,0-1 0,0 1-1,0 0 1,0-1-1,0 0 1,0 0 0,0 0-1,0 0 1,0 0-1,0 0 1,0-1-1,3 0 1,5-2-122,-1-1-1,0 0 1,0 0 0,0-1-1,0 0 1,-1-1 0,1 0-1,-2-1 1,1 0 0,11-12-1,9-11-578,35-47 0,-51 60 647,-12 58 713,-20 57-15,12-71-424,1 1 0,2 1 0,0-1 0,2 55 0,2-80-265,1 0-1,-1 0 1,1 0-1,-1-1 1,1 1 0,0 0-1,0 0 1,0 0 0,1 0-1,-1-1 1,1 1-1,2 3 1,-3-5-79,0 0 1,0 0-1,1 0 0,-1 0 0,0 0 1,1 0-1,-1 0 0,1-1 1,-1 1-1,1 0 0,-1-1 0,1 1 1,-1-1-1,1 0 0,0 1 1,-1-1-1,1 0 0,-1 0 1,1 0-1,0 0 0,-1 0 0,1-1 1,2 0-1,23-8-5719</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6.586"/>
    </inkml:context>
    <inkml:brush xml:id="br0">
      <inkml:brushProperty name="width" value="0.025" units="cm"/>
      <inkml:brushProperty name="height" value="0.025" units="cm"/>
    </inkml:brush>
  </inkml:definitions>
  <inkml:trace contextRef="#ctx0" brushRef="#br0">37 0 7079,'0'0'12540,"0"9"-7554,-7-9-398,-8 12-9427,8 5-436,0 1-1825</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9.709"/>
    </inkml:context>
    <inkml:brush xml:id="br0">
      <inkml:brushProperty name="width" value="0.025" units="cm"/>
      <inkml:brushProperty name="height" value="0.025" units="cm"/>
    </inkml:brush>
  </inkml:definitions>
  <inkml:trace contextRef="#ctx0" brushRef="#br0">235 1 7143,'2'4'-192,"-2"-1"192,0-1 1569,-5 2-1185,-3-3-159,-3 2-1,-4-3-64,0 0 192,-3 0 193,-3 0 63,-2 0-255,-5-2-193,2-4-384,-6 2-1346,-3 0-4516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0.966"/>
    </inkml:context>
    <inkml:brush xml:id="br0">
      <inkml:brushProperty name="width" value="0.025" units="cm"/>
      <inkml:brushProperty name="height" value="0.025" units="cm"/>
    </inkml:brush>
  </inkml:definitions>
  <inkml:trace contextRef="#ctx0" brushRef="#br0">1 0 9705,'0'0'3395,"11"3"-2354,53 10 806,-27-8-670,-1 3-1,51 16 0,83 61 27,6 2 525,43 10 254,-126-52-1347,3-5 0,122 35-1,298 78-153,-392-107-430,-2 5 1,123 72 0,-119-58 94,141 50 1,-137-54 420,211 134-1,-307-175-514,65 43 62,-2 4 0,-4 4-1,-2 4 1,-4 4-1,-4 4 1,93 118 0,-119-128-82,166 225-5,-182-235-6,-3 1 0,60 137 0,-32-9 36,70 335-1,-72-266-28,25 130-3,-52-148 235,32 152 473,-30-282-98,-28-88-711,-2 0 1,0 1-1,-2 0 1,-1 0 0,-1 1-1,2 31 1,-7-57-67,0 0 0,0 0 0,0-1 0,0 1 0,0 0 0,0 0 0,0 0 0,0-1 0,0 1 1,-1 0-1,1 0 0,0 0 0,0-1 0,-1 1 0,1 0 0,0-1 0,-1 1 0,1 0 0,-1-1 0,1 1 1,-1 0-1,1-1 0,-1 1 0,1-1 0,-1 1 0,0-1 0,1 1 0,-1-1 0,0 1 0,1-1 0,-1 0 1,0 1-1,0-1 0,1 0 0,-1 0 0,0 0 0,0 1 0,0-1 0,1 0 0,-2 0 0,0-1-562,0 1 0,0 0-1,0-1 1,0 1 0,0-1-1,0 0 1,0 0 0,0 0-1,0 0 1,1 0 0,-1 0-1,0 0 1,1 0-1,-3-3 1,-11-14-8099</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3.363"/>
    </inkml:context>
    <inkml:brush xml:id="br0">
      <inkml:brushProperty name="width" value="0.025" units="cm"/>
      <inkml:brushProperty name="height" value="0.025" units="cm"/>
    </inkml:brush>
  </inkml:definitions>
  <inkml:trace contextRef="#ctx0" brushRef="#br0">46 80 2402,'-13'-27'3738,"10"19"-2180,0 1-1,-1 0 1,0 0 0,0 1 0,-8-11 0,11 35 1874,-1 23-2503,18 14 379,2-1 0,41 85-1,-29-71-959,118 214 823,2 7-735,-93-143 1026,36 79-367,-79-198-994,1 1 1,2-2-1,1 0 1,1-1-1,37 39 0,-24-33-87,45 42 120,-4 3 0,71 96 1,-25-13-23,-36-51 136,127 219 0,-159-226-201,5-3 0,4-3-1,82 102 1,120 136 199,-137-171 58,-50-71-225,4-4 0,133 113 0,200 126 47,-367-292 7,281 201 346,-253-188-379,2-3 1,129 54-1,-163-85-81,0-2 0,1-2 0,-1-2 0,2-1 0,47-1 0,85 13 91,-42 5-30,197 7 0,-27-2 133,35 0 28,-224-26-326,-120-7-7507,-9 2 279</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4.329"/>
    </inkml:context>
    <inkml:brush xml:id="br0">
      <inkml:brushProperty name="width" value="0.025" units="cm"/>
      <inkml:brushProperty name="height" value="0.025" units="cm"/>
    </inkml:brush>
  </inkml:definitions>
  <inkml:trace contextRef="#ctx0" brushRef="#br0">87 185 17200,'-1'15'1324,"1"-4"-1148,-1 18 662,5 51 0,-3-70-623,0 0 0,1-1 0,1 0 0,-1 1 0,2-1 0,-1 0 0,1 0 0,0-1 0,1 1 0,10 13 1,-14-20-159,0-1 0,0 1 1,0-1-1,0 1 1,1-1-1,-1 0 1,0 0-1,1 1 1,-1-1-1,1 0 0,0 0 1,-1 0-1,1-1 1,0 1-1,0 0 1,-1-1-1,4 1 1,-4-1-28,0 0 0,0 0 0,-1-1 0,1 1 0,0 0 0,0-1 0,0 1 0,-1-1 0,1 1 0,0-1 0,0 1 0,-1-1 0,1 1 0,0-1 0,-1 0 0,1 1 0,-1-1 0,1 0 0,-1 0 0,1 1 0,-1-1 0,0 0 0,1 0 0,-1 0 0,0-1 0,3-6 107,-2 0 1,1 0-1,-1-1 0,0 1 1,-1-1-1,0-9 0,-3-11 82,-2-1 0,0 1 0,-2 1 0,-2-1 0,0 2 0,-1-1 0,-2 1-1,-1 1 1,-1 0 0,-20-27 0,2 21 50,32 32-249,-1-1 1,1 1-1,-1-1 0,1 1 1,-1-1-1,0 1 0,1-1 1,-1 1-1,0 0 0,1-1 0,-1 1 1,0 0-1,0 0 0,1 0 1,-1 0-1,0-1 0,1 1 1,-1 0-1,0 0 0,0 0 0,1 0 1,-1 1-1,0-1 0,0 0 1,1 0-1,-1 0 0,0 1 1,1-1-1,-1 0 0,0 0 1,1 1-1,-1-1 0,0 1 0,1-1 1,-1 1-1,1-1 0,-1 1 1,1-1-1,-1 1 0,1-1 1,-1 1-1,1 0 0,-1-1 1,1 1-1,0 0 0,0-1 0,-1 1 1,1 0-1,0-1 0,0 1 1,0 0-1,0 0 0,-1-1 1,1 1-1,0 0 0,0 0 0,1 0 1,-3 17 34,2 0 0,0 0 0,1-1 0,1 1 0,0 0 0,1-1 0,1 1 1,1-1-1,12 29 0,2-1-54,3-1 1,35 55-1,-47-83 14,-7-9 15,1 0 0,0 0 0,1-1 1,0 1-1,0-1 0,0 0 0,1 0 0,-1-1 1,2 1-1,6 4 0,-13-10-27,0 0-1,0 0 1,1 0 0,-1 0 0,0 0-1,0 0 1,0 0 0,0 0 0,0 0 0,1 1-1,-1-1 1,0 0 0,0 0 0,0 0-1,0 0 1,0 0 0,1 0 0,-1 0-1,0 0 1,0 0 0,0 0 0,0 0-1,1-1 1,-1 1 0,0 0 0,0 0-1,0 0 1,0 0 0,0 0 0,1 0-1,-1 0 1,0 0 0,0 0 0,0 0-1,0-1 1,0 1 0,0 0 0,0 0-1,0 0 1,1 0 0,-1 0 0,0 0-1,0-1 1,0 1 0,0 0 0,0 0-1,0 0 1,0 0 0,0 0 0,0-1-1,0 1 1,0 0 0,0 0 0,0 0-1,0 0 1,0-1 0,0 1 0,0 0-1,0 0 1,0 0 0,0 0 0,0 0-1,-1-1 1,1-8 110,0 0-1,-1 1 1,0-1 0,-1 0-1,0 0 1,0 1 0,-1-1 0,0 1-1,-5-10 1,-45-81 582,37 71-638,0-1 15,4 6-21,-1 1 1,0 0-1,-31-36 1,30 47-9,7 14 10,8 25 11,6-1-64,2 0 0,1-1 0,22 45 0,52 76 0,-51-94 0,-8-14 0,-16-26 0,-12-22 0,-26-45-91,-3 1 0,-3 1 1,-65-75-1,165 218-13725,-23-27 4613</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9.369"/>
    </inkml:context>
    <inkml:brush xml:id="br0">
      <inkml:brushProperty name="width" value="0.025" units="cm"/>
      <inkml:brushProperty name="height" value="0.025" units="cm"/>
    </inkml:brush>
  </inkml:definitions>
  <inkml:trace contextRef="#ctx0" brushRef="#br0">70 89 2723,'0'0'352,"-69"-89"-1409</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0.069"/>
    </inkml:context>
    <inkml:brush xml:id="br0">
      <inkml:brushProperty name="width" value="0.025" units="cm"/>
      <inkml:brushProperty name="height" value="0.025" units="cm"/>
    </inkml:brush>
  </inkml:definitions>
  <inkml:trace contextRef="#ctx0" brushRef="#br0">402 762 2274,'-316'-642'7047,"302"614"-5237,-1 1-1,-22-30 1,37 56-1752,0 1 1,0-1-1,0 1 1,-1 0-1,1-1 1,0 1-1,0 0 1,0-1-1,0 1 1,-1 0-1,1-1 1,0 1-1,0 0 1,-1 0-1,1-1 1,0 1-1,-1 0 1,1 0-1,0-1 1,-1 1-1,1 0 1,0 0-1,-1 0 1,1 0-1,-1-1 1,1 1-1,0 0 1,-1 0-1,1 0 1,0 0-1,-1 0 1,1 0-1,-1 0 1,1 0-1,0 0 1,-1 0-1,1 0 1,-1 1-1,1-1 1,0 0-1,-1 0 1,1 0-1,-1 1 1,-5 20 665,7 35-470,-1-54-128,4 42 445,3 1 1,1-1-1,22 67 1,56 125 164,6-16 350,145 250 0,-205-417-863,3-1 0,2-2 0,45 46 1,138 123-160,-94-97 20,16 31 872,37 34 1120,-148-158-1979,2-2 0,1-1 1,1-2-1,43 23 0,-10-15-36,2-2-1,2-4 1,0-2-1,1-4 1,98 14-1,-135-27 122,-1 2 0,-1 2 0,60 25-1,88 59 1313,-117-59-1200,-2-6-173,1-3 0,1-3 0,83 19 0,-113-33-50,-12-7 291,-16-3-7146,-22-10-1464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1.251"/>
    </inkml:context>
    <inkml:brush xml:id="br0">
      <inkml:brushProperty name="width" value="0.025" units="cm"/>
      <inkml:brushProperty name="height" value="0.025" units="cm"/>
    </inkml:brush>
  </inkml:definitions>
  <inkml:trace contextRef="#ctx0" brushRef="#br0">0 12 8904,'1'-1'113,"-1"0"-1,1 0 1,0 1-1,-1-1 0,1 0 1,0 0-1,-1 1 0,1-1 1,0 1-1,0-1 0,-1 1 1,1-1-1,0 1 0,0-1 1,0 1-1,0 0 1,0-1-1,0 1 0,0 0 1,-1 0-1,1 0 0,0 0 1,0 0-1,0 0 0,0 0 1,0 0-1,0 0 1,0 0-1,0 0 0,0 0 1,1 1-1,33 12 1807,4 12-775,-2 1 0,43 39 1,14 11-329,30 8 879,3-6-1,201 92 1,85-5-1147,-363-144-129,-2 3-1,0 1 0,-1 2 1,61 48-1,91 52 736,-176-114-966,-1 1 0,0 0 0,-1 2 0,-1 1 0,-1 0 0,0 2-1,-1 0 1,-1 1 0,25 38 0,189 323 1793,-214-352-1756,1-1 0,2-1 0,38 43 0,78 60 8,18 19-598,-142-135-11,-2 0 0,0 1-1,0 0 1,-1 1 0,6 17-1,0 14-6739,-15-40 1634</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2.356"/>
    </inkml:context>
    <inkml:brush xml:id="br0">
      <inkml:brushProperty name="width" value="0.025" units="cm"/>
      <inkml:brushProperty name="height" value="0.025" units="cm"/>
    </inkml:brush>
  </inkml:definitions>
  <inkml:trace contextRef="#ctx0" brushRef="#br0">105 78 10218,'-8'6'6867,"9"8"-1221,-1-12-3777,-3-8 89,0 2-1852,1 1 1,-1-1-1,0 1 0,0 0 0,0 0 0,0 0 0,0 1 0,-1-1 0,1 1 0,-1 0 0,0 0 0,0 0 0,-4-2 0,7 4-95,0-1-1,-1 1 1,1-1 0,0 1 0,0 0-1,0-1 1,-1 1 0,1 0 0,0 0 0,0 0-1,-1 0 1,1 0 0,0 0 0,0 0 0,-1 1-1,1-1 1,0 0 0,0 1 0,-1-1-1,1 0 1,0 1 0,0 0 0,0-1 0,0 1-1,0 0 1,0-1 0,0 1 0,0 0 0,0 0-1,0 0 1,0 0 0,1 0 0,-1 0-1,0 0 1,1 0 0,-1 0 0,1 0 0,-1 1-1,1-1 1,-1 0 0,1 0 0,0 0 0,0 1-1,-1-1 1,1 0 0,0 3 0,-1 6 0,1-1 0,0 1 0,0 0 0,1 0 0,1 0 0,3 15 1,-4-21-9,0-1 0,0 1 1,0-1-1,0 1 1,1-1-1,0 0 0,0 0 1,-1 1-1,2-1 1,-1-1-1,0 1 0,1 0 1,-1 0-1,1-1 1,0 0-1,0 1 0,0-1 1,0 0-1,0 0 1,7 2-1,-9-3 1,0-1 0,0 0 0,0 1 0,0-1 1,0 0-1,0 0 0,0 0 0,0 0 0,1 0 0,-1 0 0,0 0 0,0 0 0,0-1 0,0 1 0,0 0 0,0-1 1,0 1-1,0 0 0,0-1 0,0 1 0,0-1 0,0 0 0,0 1 0,0-1 0,1-1 0,-1 0 28,1 0 1,0 0-1,-1-1 0,0 1 0,1-1 1,-1 1-1,0-1 0,0 1 0,-1-1 1,2-3-1,0-8 240,0-1 0,-1 1 0,-1-17 0,0 24-91,0-10 142,-1-40 223,1 56-523,-1-1-1,1 0 1,0 0 0,-1 1-1,1-1 1,-1 0-1,1 1 1,-1-1 0,0 0-1,0 1 1,0-1 0,0 1-1,0 0 1,0-1-1,0 1 1,0 0 0,-1-1-1,1 1 1,0 0-1,-1 0 1,1 0 0,-1 0-1,1 0 1,-1 1 0,-3-2-1,4 2-13,0 0 0,-1 0 0,1 1 1,0-1-1,0 0 0,-1 1 0,1-1 0,0 1 0,0-1 0,0 1 0,-1-1 0,1 1 0,0 0 1,0 0-1,0 0 0,0 0 0,0-1 0,1 1 0,-1 0 0,0 1 0,0-1 0,1 0 0,-1 0 1,0 0-1,1 0 0,-1 0 0,1 1 0,0-1 0,-1 0 0,1 1 0,0-1 0,0 2 0,-10 47 124,5-9-118,3 1 1,3 47-1,0-68-7,1 0 0,1 0 0,1 0 0,1 0-1,1 0 1,9 19 0,-15-40-6,0 1-1,0 0 1,0-1 0,0 1 0,0-1-1,0 1 1,1 0 0,-1-1 0,0 1-1,0-1 1,1 1 0,-1-1-1,0 1 1,1-1 0,-1 1 0,1-1-1,-1 1 1,1-1 0,-1 1-1,1-1 1,-1 0 0,1 1 0,-1-1-1,1 0 1,-1 0 0,1 1 0,-1-1-1,1 0 1,0 0 0,0 0-1,7-17 110,-3-39 69,-5 53-177,1-26-3,0-248 0,-3 271 0,-1 13 0,-1 17 0,1 31 0,2 1 0,3-1 0,12 75 0,-14-130 0,0 0 0,0 0 0,0 0 0,1 0 0,-1 0 0,0 0 0,0 0 0,0 0 0,0 0 0,0 0 0,0 0 0,1 0 0,-1 0 0,0 0 0,0 0 0,0 0 0,0 0 0,0 0 0,0 0 0,1 0 0,-1 0 0,0 0 0,0 0 0,0 0 0,0 0 0,0 0 0,0 0 0,1 0 0,-1 0 0,0 0 0,2-32 0,-1-48 0,-3 28 0,-2-1 0,-13-59 0,15 105 0,0 11 0,0 27 0,4 47 0,5-41-907,16 58 0,21 33-5046,-39-116-4409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9.675"/>
    </inkml:context>
    <inkml:brush xml:id="br0">
      <inkml:brushProperty name="width" value="0.025" units="cm"/>
      <inkml:brushProperty name="height" value="0.025" units="cm"/>
    </inkml:brush>
  </inkml:definitions>
  <inkml:trace contextRef="#ctx0" brushRef="#br0">37 2516 10282,'0'0'9945,"6"-11"-8792,-1 3-943,-1-1 0,0 1 0,0-1 0,-1 0 0,-1-1 0,1 1 0,1-16 0,1-86 1148,-44-568 959,2 102-2339,67-177 204,-25 694-50,-3 22 22,2 1 0,2-1-1,18-66 1,-14 85-921,-2 19-1294,-7 2 1557,0 0 0,0 0 0,0 0 0,0 0 0,0 0 0,-1 0 0,1 0 0,-1 1 0,1-1 1,-1 0-1,0 0 0,0 5 0,0 26-9175</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0.177"/>
    </inkml:context>
    <inkml:brush xml:id="br0">
      <inkml:brushProperty name="width" value="0.025" units="cm"/>
      <inkml:brushProperty name="height" value="0.025" units="cm"/>
    </inkml:brush>
  </inkml:definitions>
  <inkml:trace contextRef="#ctx0" brushRef="#br0">19 209 10090,'-4'-27'1596,"-3"-22"2370,0-54 1,7 102-3863,-1-1 1,1 1 0,0 0-1,0-1 1,0 1 0,0-1-1,1 1 1,-1 0 0,0-1-1,1 1 1,-1 0 0,0-1-1,1 1 1,0 0 0,-1 0-1,1-1 1,0 1 0,-1 0-1,1 0 1,2-2 0,-2 3-52,0 0 0,-1-1 1,1 1-1,0 0 0,0 0 0,0 0 1,0 0-1,0 0 0,0 0 0,0 1 1,-1-1-1,1 0 0,0 0 1,0 0-1,0 1 0,0-1 0,0 1 1,-1-1-1,1 0 0,0 1 1,0 0-1,1 0 0,3 4 130,1 0 0,-1 1 0,0-1-1,0 1 1,0 0 0,4 8 0,20 40 193,-3 2 0,26 78 1,24 124-167,-29-90 1419,-47-168-1628,20 49 1037,-20-49-1016,1 1 1,-1 0-1,1 0 0,-1-1 1,1 1-1,0 0 0,-1-1 1,1 1-1,-1-1 0,1 1 1,0-1-1,0 1 1,-1-1-1,1 1 0,0-1 1,0 0-1,0 1 0,-1-1 1,1 0-1,2 1 0,-2-2-11,0 1-1,0 0 0,0-1 0,0 1 1,0-1-1,0 0 0,0 1 1,0-1-1,0 0 0,0 0 1,0 1-1,-1-1 0,1 0 0,0 0 1,0 0-1,-1 0 0,1 0 1,-1 0-1,1 0 0,-1 0 1,1-1-1,19-44 536,-3 0-1,19-74 1,7-23-123,-24 96-453,2 0 0,42-66 0,-9 29-5656,-38 56-1910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6.928"/>
    </inkml:context>
    <inkml:brush xml:id="br0">
      <inkml:brushProperty name="width" value="0.025" units="cm"/>
      <inkml:brushProperty name="height" value="0.025" units="cm"/>
    </inkml:brush>
  </inkml:definitions>
  <inkml:trace contextRef="#ctx0" brushRef="#br0">1 42 21717,'0'0'8744,"64"22"-7207,-12-30-768,1-5-769,7-2 0,-3 1 0,-7 5 0,-9 5 0,-10 4-1537,-10 2-1378,-8 15-1377,-12-2-897,-1 1-3908</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0.881"/>
    </inkml:context>
    <inkml:brush xml:id="br0">
      <inkml:brushProperty name="width" value="0.025" units="cm"/>
      <inkml:brushProperty name="height" value="0.025" units="cm"/>
    </inkml:brush>
  </inkml:definitions>
  <inkml:trace contextRef="#ctx0" brushRef="#br0">0 1 7783,'0'0'12845,"68"82"-10892,-35-27-1056,4 13-673,3 4-160,2 1-31,-3-7-770,-2-16-1986,-3-14-3298</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1.205"/>
    </inkml:context>
    <inkml:brush xml:id="br0">
      <inkml:brushProperty name="width" value="0.025" units="cm"/>
      <inkml:brushProperty name="height" value="0.025" units="cm"/>
    </inkml:brush>
  </inkml:definitions>
  <inkml:trace contextRef="#ctx0" brushRef="#br0">7 373 15759,'0'0'2674,"-2"-12"540,1 7-2834,0 0-148,0 0-1,0 0 1,1 0 0,-1 0 0,1 0 0,0 0 0,0 0 0,1 0 0,0 0 0,0 0 0,0 0-1,0 0 1,1 1 0,0-1 0,0 0 0,0 1 0,3-6 0,13-15 134,0 0 1,2 1-1,0 1 0,2 1 1,0 1-1,1 1 1,2 1-1,0 1 0,0 1 1,37-17-1,-57 31-360,1 1 0,-1 0 0,1 0 0,0 1 0,0-1 0,0 1 0,0 0 0,0 1 0,0-1 0,0 1 0,0 1 0,11 1 0,-14-1 42,0 0 1,1 0-1,-1 1 1,0 0 0,0-1-1,0 1 1,0 0 0,0 1-1,-1-1 1,1 0 0,-1 1-1,1-1 1,-1 1-1,0 0 1,0 0 0,0 0-1,0 0 1,-1 0 0,1 0-1,-1 1 1,0-1-1,1 5 1,4 15 73,-1 0 0,0 0 0,-3 0-1,0 1 1,-1-1 0,-1 1 0,-1-1 0,-1 1-1,-1-1 1,-7 27 0,6-38-119,-1 0-1,0 0 1,-8 14 0,12-23-6,0-1 1,-1 0 0,1 1-1,-1-1 1,1 0 0,-1 0-1,0 0 1,1 0 0,-1 0-1,0-1 1,0 1 0,-1-1 0,1 1-1,0-1 1,0 0 0,-1 1-1,1-1 1,-1-1 0,1 1-1,-1 0 1,1 0 0,-5 0-1,6-2-146,0 1 1,1-1-1,-1 1 0,1-1 0,-1 0 0,1 1 0,-1-1 1,1 1-1,-1-1 0,1 0 0,0 1 0,-1-1 0,1 0 1,0 0-1,-1 1 0,1-1 0,0 0 0,0 0 0,0 1 1,0-1-1,0 0 0,0 0 0,0 0 0,0 1 0,0-1 1,0 0-1,0 0 0,1 0 0,3-27-6238,10-3-1669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2.672"/>
    </inkml:context>
    <inkml:brush xml:id="br0">
      <inkml:brushProperty name="width" value="0.025" units="cm"/>
      <inkml:brushProperty name="height" value="0.025" units="cm"/>
    </inkml:brush>
  </inkml:definitions>
  <inkml:trace contextRef="#ctx0" brushRef="#br0">31 956 18097,'0'0'4260,"2"-8"-4222,19-65 1216,-21 72-1158,0 0 0,1 1 0,-1-1 0,0 1 0,0-1 0,1 0 0,-1 1 0,0-1 0,0 0 1,0 1-1,0-1 0,0 0 0,0 1 0,0-1 0,0 0 0,0 1 0,0-1 0,0 0 0,0 1 0,-1-1 0,1 0 0,0 1 0,0-1 0,-1 0 0,1 1 0,0-1 0,-1 1 0,1-1 0,-1 1 0,1-1 0,-1 1 1,1-1-1,-1 1 0,1-1 0,-1 1 0,1 0 0,-2-1 0,1 1-46,0 1 1,0-1 0,1 1-1,-1 0 1,0-1-1,0 1 1,0 0-1,0-1 1,0 1-1,1 0 1,-1 0 0,0 0-1,1 0 1,-1 0-1,1 0 1,-1-1-1,1 2 1,-1-1-1,1 0 1,-1 0 0,1 0-1,0 0 1,0 1-1,-10 36 857,2 1-1,-5 74 1,12-90-812,1-1 0,1 0 0,1 1 0,0-1 0,2 0 0,10 33 0,-11-47-90,0-1 1,1 1-1,0-1 1,0 1-1,1-1 0,0 0 1,0-1-1,8 8 1,-12-13-5,0 1 0,1-1 1,-1 0-1,0 0 1,1 0-1,-1 0 0,1 0 1,-1 0-1,1 0 0,-1 0 1,1-1-1,0 1 1,-1-1-1,1 1 0,0-1 1,0 1-1,-1-1 0,1 0 1,0 0-1,0 0 1,-1 0-1,1 0 0,0-1 1,0 1-1,-1 0 0,1-1 1,0 1-1,-1-1 1,1 0-1,0 1 0,-1-1 1,1 0-1,-1 0 0,1 0 1,-1 0-1,0 0 1,1 0-1,-1-1 0,0 1 1,0 0-1,0-1 0,0 1 1,0-1-1,0 1 1,1-3-1,4-7 17,-1-1-1,0 1 1,0-1 0,-2 0-1,1 0 1,-1-1 0,-1 1-1,0-1 1,-1-16 0,0-12 3,-6-64 0,3 86 8,-1 1 1,-1 0-1,-1 0 0,0 0 1,-1 1-1,-1 0 0,-13-24 1,20 41-29,0 0 0,0 0 1,0 0-1,0 0 0,0 0 1,0 0-1,0 1 0,0-1 1,0 0-1,0 0 0,0 0 1,0 0-1,-1 0 0,1 0 1,0 0-1,0 1 0,0-1 1,0 0-1,0 0 1,0 0-1,0 0 0,0 0 1,0 0-1,0 0 0,0 0 1,0 1-1,-1-1 0,1 0 1,0 0-1,0 0 0,0 0 1,0 0-1,0 0 0,0 0 1,0 0-1,-1 0 0,1 0 1,0 0-1,0 0 0,0 0 1,0 0-1,0 0 0,0 0 1,-1 0-1,1 0 0,0 0 1,0 0-1,0 0 0,0 0 1,0 0-1,0 0 0,0 0 1,-1 0-1,1 0 0,0 0 1,0 0-1,0 0 0,0-1 1,-1 25 99,8 29 23,-1-29-124,-3-9 0,1-1 0,0-1 0,1 1 0,0 0 0,1-1 0,9 14 0,-14-26 0,-1 0 0,1-1 0,0 1 0,0 0 1,-1 0-1,1 0 0,0-1 0,0 1 0,0 0 0,0-1 0,0 1 0,0-1 0,0 1 0,0-1 1,0 0-1,0 1 0,0-1 0,0 0 0,0 0 0,1 0 0,-1 1 0,0-1 0,0 0 1,0-1-1,0 1 0,0 0 0,0 0 0,1 0 0,-1-1 0,0 1 0,0 0 0,0-1 0,0 1 1,0-1-1,0 0 0,0 1 0,0-1 0,-1 0 0,1 1 0,0-1 0,0 0 0,0 0 1,-1 0-1,1 0 0,0 1 0,0-3 0,7-7-3,-1 0 1,0-1-1,8-15 0,-7 11-12,-5 11 7,-1 1-19,-1-1 0,1 1 0,0 0-1,0 0 1,0 0 0,0 0 0,1 0 0,-1 0 0,1 1 0,0-1 0,0 1-1,-1 0 1,2-1 0,-1 2 0,0-1 0,0 0 0,1 1 0,5-3-1,-8 4 25,0 1-1,0-1 0,0 1 0,0-1 0,0 1 1,0-1-1,0 1 0,0-1 0,-1 1 0,1 0 1,0 0-1,0-1 0,-1 1 0,1 0 0,0 0 1,-1 0-1,1 0 0,-1 0 0,0 0 0,1 0 1,-1 0-1,0 0 0,1 0 0,-1 1 0,9 33 181,-7-23-40,1 1-52,6 19 84,-6-30-117,-2-19-32,-2-3-20,-2-1 0,0 1 0,-1 0 0,-2 0 0,0 1 0,-11-26 0,-13-45 0,30 90 0,0 0 0,0-1 0,0 1 0,0 0 0,0 0 0,0-1 0,0 1 0,1 0 0,-1 0 0,0 0 0,0-1 0,0 1 0,0 0 0,0 0 0,1 0 0,-1 0 0,0-1 0,0 1 0,0 0 0,1 0 0,-1 0 0,0 0 0,0 0 0,1 0 0,-1 0 0,0-1 0,0 1 0,1 0 0,-1 0 0,0 0 0,0 0 0,1 0 0,-1 0 0,0 0 0,0 0 0,1 0 0,-1 0 0,0 1 0,0-1 0,1 0 0,-1 0 0,0 0 0,0 0 0,0 0 0,1 0 0,-1 0 0,0 1 0,0-1 0,0 0 0,1 0 0,-1 0 0,0 1 0,19 7 0,-16-6 0,-1-2 0,0 1 0,0-1 0,1 0 0,-1 0 0,0 0 0,0 0 0,0 0 0,0 0 0,1 0 0,-1-1 0,0 1 0,0-1 0,0 0 0,0 0 0,0 1 0,0-1 0,0 0 0,0-1 0,-1 1 0,1 0 0,3-3 0,-1 0 0,0-1 0,-1 0 0,1 0 0,-1 0 0,0 0 0,0 0 0,4-11 0,0-2 0,-2 0 0,0 0 0,-2-1 0,3-24 0,-5 36 0,1-8 0,-1 0 0,-1-1 0,0 1 0,-1 0 0,-4-24 0,-1 32 0,2 21 0,2 21 0,2-14 0,0 0 0,2-1 0,0 0 0,1 1 0,1-1 0,1 0 0,1 0 0,1-1 0,18 37 0,-24-54-1,0 0 1,0 0-1,0 0 0,1 0 0,-1-1 1,1 1-1,-1 0 0,1-1 0,-1 1 1,1-1-1,0 1 0,0-1 0,0 0 1,0 0-1,0 0 0,3 1 0,-3-1-2,-1-1 0,0 0 0,0 0 0,0-1 0,0 1 0,1 0 0,-1 0 0,0-1 0,0 1 0,0 0 0,0-1 0,0 1 0,0-1 0,0 1 1,0-1-1,0 0 0,0 0 0,0 1 0,0-1 0,0 0 0,0 0 0,0-1 0,4-4-52,-1-1 1,-1 1-1,1-1 1,-1 1-1,-1-1 1,1 0 0,-1 0-1,2-10 1,1-13-620,-2-1 0,0 0 0,-2 0 1,-6-60-1,-31-119-188,-1-12 1004,35 150 189,2 72-328,0 0 0,0 0 0,0 0 0,0 0 1,0-1-1,0 1 0,0 0 0,0 0 1,0 0-1,0-1 0,0 1 0,0 0 0,0 0 1,0 0-1,0 0 0,0-1 0,0 1 0,0 0 1,0 0-1,0 0 0,0 0 0,0-1 1,0 1-1,0 0 0,1 0 0,-1 0 0,0 0 1,0 0-1,0-1 0,0 1 0,0 0 1,1 0-1,-1 0 0,0 0 0,0 0 0,0 0 1,0 0-1,0 0 0,1-1 0,-1 1 0,0 0 1,0 0-1,0 0 0,1 0 0,-1 0 1,0 0-1,0 0 0,0 0 0,0 0 0,1 0 1,-1 0-1,0 0 0,0 1 0,0-1 0,0 0 1,1 0-1,-1 0 0,0 0 0,0 0 1,1 0-1,7 9 78,1 11 160,-1-1 0,-1 1-1,0 0 1,5 35 0,12 33 301,-16-62-486,2 0 0,1-1-1,1 0 1,1 0 0,1-1 0,2-1 0,0-1 0,1 0-1,1-1 1,1-1 0,1 0 0,30 21 0,-48-40 12,-8-9 111,-21-24 364,-42-39 247,-28-16-790,100 83 20,14 2 0,16 2-220,-19 1-645,1-2 0,-1 0 0,0-1 1,1 0-1,-1-1 0,0-1 0,-1 0 0,1-1 0,15-8 1,-23 10 518,1 0 1,-1-1-1,-1 0 0,1 0 1,-1-1-1,1 0 1,-1 0-1,-1 0 1,1 0-1,-1-1 1,5-8-1,-6 9 491,-1 0-1,1 0 1,-2 0-1,1-1 1,0 1 0,-1-1-1,0 1 1,-1-1-1,1-9 1,-1 15-42,0-1 0,0 0 0,0 1 0,0-1 1,0 1-1,-1-1 0,1 1 0,0-1 0,0 1 0,0-1 0,-1 1 0,1 0 1,0-1-1,-1 1 0,1-1 0,0 1 0,-1 0 0,1-1 0,-1 1 0,1 0 0,0-1 1,-1 1-1,1 0 0,-1-1 0,1 1 0,-1 0 0,1 0 0,-1 0 0,1 0 0,-1 0 1,1-1-1,-1 1 0,1 0 0,-1 0 0,0 0 0,1 0 0,-1 0 0,1 0 0,-1 1 1,1-1-1,-1 0 0,0 0 0,-1 1 82,0-1 1,1 0-1,-1 1 1,0 0-1,0-1 1,1 1-1,-1 0 1,1 0-1,-1 0 1,0 0-1,1 0 0,-3 3 1,-1 3-43,1 0-1,0 1 1,0 0-1,0 0 1,1 0-1,0 1 1,1-1 0,0 0-1,1 1 1,-2 11-1,2-8-22,0-1-1,1 1 1,0 0-1,1-1 1,0 1-1,1-1 1,4 16-1,-5-25-139,-1 0 0,0 0 0,1 0 0,0 0 0,-1 0 0,1 0 0,0 0 0,0 0 0,0 0 0,0-1 0,0 1 0,0 0 0,1-1 0,-1 1 0,0-1 0,1 0 0,-1 1 0,1-1 0,0 0 0,-1 0 0,1 0 0,0 0 0,0 0 0,0 0 0,0-1 0,0 1 0,-1 0 0,1-1 0,0 0 0,0 1 0,0-1 0,1 0 0,-1 0 0,0 0 0,0 0 0,0-1 0,0 1 0,0 0 0,0-1 0,2 0 0,1-2 0,0 1 0,-1-1 0,1 0 0,0 0 0,-1-1 0,0 1 0,0-1 0,0 0 0,0 0 0,0 0 0,-1-1 0,0 1 0,3-7 0,1-2 0,-2 0 0,1 0 0,-2 0 0,0-1 0,0 0 0,-1 0 0,-1 0 0,0 0 0,-1 0 0,-1-1 0,-1-13 0,1 26-94,0 0-1,-1 0 1,1 0-1,0 0 1,-1 0-1,1 0 1,-1 0-1,1 1 1,-1-1-1,0 0 1,0 0-1,0 1 1,0-1-1,0 0 1,0 1-1,-1-1 1,1 1-1,0 0 1,-1-1-1,1 1 1,-1 0-1,0 0 1,1 0-1,-1 0 1,0 0-1,1 0 1,-4 0-1,-2-1-912,-1 0 1,0 1-1,1 0 0,-1 1 1,-12 0-1,11 0-44,-21 0-7469</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3.588"/>
    </inkml:context>
    <inkml:brush xml:id="br0">
      <inkml:brushProperty name="width" value="0.025" units="cm"/>
      <inkml:brushProperty name="height" value="0.025" units="cm"/>
    </inkml:brush>
  </inkml:definitions>
  <inkml:trace contextRef="#ctx0" brushRef="#br0">3 319 17489,'-3'9'4252,"4"14"-3138,-1-21-864,1 8-7,1-1 0,0 0 0,1 0 1,0 0-1,0 0 0,1 0 0,0 0 1,0-1-1,11 15 0,-13-19-156,1-1-1,-1 1 0,1-1 1,0 1-1,-1-1 1,2 0-1,-1 0 0,0 0 1,1-1-1,-1 1 0,1-1 1,0 0-1,-1 0 0,1 0 1,0 0-1,1-1 1,-1 0-1,0 1 0,0-1 1,0-1-1,1 1 0,-1-1 1,7 0-1,-7-1 43,-1-1-1,1 1 0,-1-1 1,0 0-1,0 0 0,0-1 1,0 1-1,0-1 1,0 1-1,0-1 0,-1 0 1,0 0-1,1 0 1,-1 0-1,0 0 0,0-1 1,-1 1-1,1-1 0,-1 1 1,0-1-1,0 0 1,0 1-1,1-7 0,2-10 434,0 0 0,1-40 0,-4 42-461,1-39 108,-2 54-204,-1-1 1,1 1 0,0 0 0,-1 0-1,0-1 1,0 1 0,0 0 0,0 0-1,0 0 1,0 0 0,-1 0 0,0 0-1,-1-2 1,2 4-6,1 1 0,0 0 0,0 0 0,0 0 0,0-1 0,0 1 0,0 0 0,0 0 0,-1 0 0,1 0 0,0-1 0,0 1 0,0 0 0,-1 0 0,1 0 0,0 0 0,0 0 0,0 0 0,-1 0 0,1-1 0,0 1 0,0 0 0,0 0 0,-1 0 0,1 0 0,0 0 0,0 0 0,0 0 0,-1 0 0,1 0 0,0 0 0,0 0 0,-1 0 0,1 0 0,0 0 0,0 1 0,0-1 0,-1 0 0,1 0 0,0 0 0,0 0 0,0 0 0,-1 1 0,-2 11 0,5 17 0,0-22 0,-1 0 0,2-1 0,-1 1 0,1 0 0,0-1 0,0 1 0,1-1 0,0 0 0,0 0 0,0-1 0,1 1 0,-1-1 0,1 0 0,8 6 0,-11-10 0,0 1 0,0-1 0,0 0 0,0 1 0,0-1 0,0 0 0,1-1 0,-1 1 0,0 0 0,1-1 0,-1 1 0,1-1 0,-1 0 0,0 1 0,1-1 0,-1 0 0,1-1 0,2 1 0,-3-1 0,1-1 0,0 1 0,-1 0 0,1-1 0,0 0 0,-1 1 0,0-1 0,1 0 0,-1 0 0,0 0 0,0-1 0,0 1 0,0 0 0,-1-1 0,1 1 0,-1-1 0,1 0 0,1-3 0,1-6 0,1 1 0,-2-1 0,1 0 0,-2 0 0,3-22 0,-4 28 0,-1 0 0,1-1 0,-1 1 0,-1-1 0,1 1 0,-1 0 0,0-1 0,-1 1 0,1 0 0,-1 0 0,0 0 0,-6-10 0,8 15 0,-1 0 0,1 0 0,0 0 0,-1 1 0,0-1 0,1 0 0,-1 0 0,1 0 0,-1 1 0,0-1 0,1 0 0,-1 1 0,0-1 0,0 1 0,0-1 0,1 1 0,-1-1 0,0 1 0,0-1 0,0 1 0,0 0 0,0-1 0,0 1 0,-1 0 0,1 1 0,0-1 0,0 1 0,1-1 0,-1 1 0,0 0 0,1 0 0,-1-1 0,1 1 0,-1 0 0,1 0 0,-1 0 0,1 0 0,0 0 0,-1-1 0,1 1 0,0 0 0,0 0 0,0 0 0,-1 2 0,-1 59 0,2-55 0,0 2 0,0 0 0,1-1 0,0 1 0,1-1 0,0 1 0,0-1 0,1 0 0,0 0 0,8 15 0,-10-21 0,0 0 0,0 0 0,1 0 0,-1-1 0,1 1 0,0 0 0,-1-1 0,1 1 0,0 0 0,0-1 0,0 0 0,0 0 0,0 1 0,0-1 0,0 0 0,1-1 0,-1 1 0,0 0 0,0-1 0,1 1 0,-1-1 0,0 0 0,1 0 0,-1 0 0,1 0 0,-1 0 0,0 0 0,1 0 0,-1-1 0,0 1 0,1-1 0,-1 0 0,0 0 0,0 0 0,0 0 0,0 0 0,0 0 0,0-1 0,0 1 0,2-3 0,12-6 0,0-2 0,-2 0 0,26-25 0,-37 34 0,0-1 0,0 1 0,0-1 0,0 1 0,-1-1 0,1 0 0,-1 0 0,0 0 0,0 0 0,0 0 0,0 0 0,-1-1 0,0 1 0,0 0 0,0-1 0,0 1 0,-1-1 0,0 0 0,0 1 0,0-1 0,0 1 0,-2-6 0,0 6 0,0 0 0,0 0 0,-1 1 0,0-1 0,1 1 0,-1 0 0,0-1 0,0 1 0,-1 0 0,1 1 0,-1-1 0,0 1 0,-6-4 0,-62-26 0,46 22 0,25 9-114,0 1 1,-1 0-1,1 0 0,0-1 1,0 1-1,0-1 1,0 1-1,1-1 0,-1 1 1,0-1-1,0 0 0,0 1 1,0-1-1,0 0 1,1 1-1,-1-1 0,0 0 1,1 0-1,-1 0 0,0-1 1,14-10-5266,6-1 1170,3-7-4445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3.980"/>
    </inkml:context>
    <inkml:brush xml:id="br0">
      <inkml:brushProperty name="width" value="0.025" units="cm"/>
      <inkml:brushProperty name="height" value="0.025" units="cm"/>
    </inkml:brush>
  </inkml:definitions>
  <inkml:trace contextRef="#ctx0" brushRef="#br0">1 1 13036,'0'0'12444,"0"14"-10997,1 16-631,2 0 0,1-1 0,9 32 0,-9-44-494,0 0 0,2 0 0,0 0 0,1-1 0,1 0 0,0 0 0,18 24 0,-25-38-321,0 0 0,0 0-1,1-1 1,-1 1 0,0 0 0,1-1 0,0 1-1,-1-1 1,1 0 0,0 1 0,-1-1 0,1 0-1,0 0 1,0 0 0,0 0 0,0 0 0,0-1-1,0 1 1,1-1 0,-1 1 0,0-1 0,0 0-1,0 0 1,0 0 0,1 0 0,-1 0 0,0 0-1,0 0 1,0-1 0,0 1 0,0-1 0,1 0-1,-1 0 1,2-1 0,1-2-13,-1 1 1,1-1-1,-1 0 0,0-1 1,-1 1-1,1-1 0,-1 1 1,0-1-1,0 0 0,0-1 1,3-7-1,-2 0-209,17-35-1086,-20 46 1268,0 1 0,0-1-1,0 0 1,0 1 0,0-1-1,0 0 1,0 1-1,0 0 1,1-1 0,-1 1-1,0 0 1,1-1 0,-1 1-1,1 0 1,0 0-1,-1 0 1,1 0 0,0 1-1,0-1 1,3 0 0,-4 1 64,0 0-1,0 1 1,1-1 0,-1 1 0,0 0 0,0-1 0,0 1-1,0 0 1,1 0 0,-1 0 0,0 0 0,-1 0 0,1 0 0,0 0-1,0 0 1,0 0 0,-1 0 0,1 0 0,0 0 0,-1 1 0,1-1-1,-1 0 1,1 1 0,-1-1 0,0 0 0,0 1 0,1-1 0,-1 0-1,0 3 1,2 47 1382,-2-46-1253,0 12-114,-1 0 0,0 0 0,-2 0 0,-6 26 0,8-38-42,0-1 1,-1 0-1,1 0 0,-1 0 1,1 0-1,-1 0 0,-1 0 1,1 0-1,0-1 0,-1 1 1,0-1-1,0 0 0,0 1 1,0-1-1,0-1 0,-1 1 1,1 0-1,-1-1 0,0 0 1,1 0-1,-1 0 0,0 0 1,-6 1-1,8-2-60,1-1 1,-1 0-1,0 0 0,1 0 0,-1 0 1,0 0-1,0 0 0,1 0 0,-1 0 1,0-1-1,1 1 0,-1-1 0,0 1 1,1-1-1,-1 1 0,1-1 0,-1 0 1,1 0-1,-1 0 0,1 0 0,0 0 1,-3-3-1,2 1-279,-1 0-1,1 0 1,1 0 0,-1-1 0,0 1-1,1-1 1,0 1 0,-1-1-1,2 1 1,-2-6 0,0-3-1572,1 0 0,1-1 1,0 1-1,0-1 0,4-20 1,11-14-14205</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4.323"/>
    </inkml:context>
    <inkml:brush xml:id="br0">
      <inkml:brushProperty name="width" value="0.025" units="cm"/>
      <inkml:brushProperty name="height" value="0.025" units="cm"/>
    </inkml:brush>
  </inkml:definitions>
  <inkml:trace contextRef="#ctx0" brushRef="#br0">53 103 17649,'0'0'14018,"3"-9"-13083,-3 8-904,6-49 144,-6 48-176,0 1 0,1-1 0,-1 0 0,0 1 0,0-1-1,-1 1 1,1-1 0,0 1 0,-1-1 0,1 1 0,0-1 0,-1 1-1,0-1 1,1 1 0,-1-1 0,0 1 0,0 0 0,0-1 0,0 1-1,0 0 1,0 0 0,0 0 0,0 0 0,0 0 0,-1 0-1,1 0 1,0 0 0,-1 0 0,1 0 0,-1 1 0,1-1 0,0 1-1,-1-1 1,0 1 0,-1-1 0,1 2 1,1-1 0,-1 1 0,1 0 0,0-1 0,0 1 0,-1 0 0,1 0 0,0 0 0,0 0 0,0 0 0,0 0 0,0 0 0,0 0 0,0 1 0,0-1 0,0 0 0,1 1 0,-1-1 0,0 0 0,1 1 0,-1-1 0,1 1 0,0-1 0,-1 1 0,1-1 0,0 1 0,0-1 0,0 3 0,-5 51 0,5-51 0,0 3 0,-1 18 0,1 0 0,1 0 0,6 35 0,-6-53 0,1-1 0,-1 0 0,1 0 0,1-1 0,-1 1 0,1 0 0,0-1 0,6 8 0,-7-10 0,0-1 0,0 0 0,0 0 0,0 0 0,0 0 0,1 0 0,-1-1 0,1 1 0,0-1 0,-1 0 0,1 0 0,0 0 0,-1 0 0,1 0 0,0 0 0,0-1 0,0 1 0,5-1 0,-4 0-200,0-1-1,-1 0 1,1 0-1,-1 0 1,1 0-1,-1-1 1,0 1-1,1-1 1,-1 0 0,0 0-1,0 0 1,0-1-1,-1 1 1,1-1-1,0 1 1,-1-1-1,0 0 1,1 0 0,-1 0-1,0 0 1,-1 0-1,1-1 1,-1 1-1,1 0 1,0-6-1,6-12-3391,-2 1 0,8-41 0,-3 4-10304</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4.713"/>
    </inkml:context>
    <inkml:brush xml:id="br0">
      <inkml:brushProperty name="width" value="0.025" units="cm"/>
      <inkml:brushProperty name="height" value="0.025" units="cm"/>
    </inkml:brush>
  </inkml:definitions>
  <inkml:trace contextRef="#ctx0" brushRef="#br0">100 0 10826,'0'0'9321,"-4"12"-5968,-9 17-2231,-9 22 1593,3 1 0,-22 87 0,42-122-2725,10-24-37,20-35-257,-21 28 30,-3 4-30,55-64-3113,-55 67 2899,0 0-1,0 0 1,1 1-1,-1 0 0,1 0 1,1 1-1,13-7 1,-21 12 553,0-1 1,0 1-1,0 0 1,0-1-1,0 1 1,0 0-1,0 0 1,-1-1-1,1 1 1,0 0 0,0 0-1,0 0 1,0 0-1,0 0 1,0 1-1,0-1 1,0 0-1,0 0 1,0 1-1,0-1 1,0 0-1,0 1 1,-1-1-1,1 1 1,0-1-1,0 1 1,0-1-1,-1 1 1,1 0-1,0-1 1,0 2-1,1 1 146,-1 0-1,0 0 1,1 0-1,-1 0 1,-1 0-1,1 0 1,0 0 0,-1 0-1,1 0 1,-1 4-1,0 11 931,-1-1 1,-4 28-1,5-44-1086,-2 11 130,0 0 1,-1 0 0,0 0-1,-1 0 1,0-1 0,-1 0-1,0 0 1,-1 0-1,0 0 1,0-1 0,-1 0-1,-13 13 1,20-22-170,0 0 0,-1-1 1,1 1-1,-1-1 0,1 1 0,-1-1 1,0 1-1,1-1 0,-1 1 0,1-1 0,-1 1 1,0-1-1,1 0 0,-1 1 0,0-1 1,0 0-1,1 0 0,-1 1 0,0-1 0,1 0 1,-1 0-1,0 0 0,0 0 0,0 0 1,1 0-1,-1 0 0,0 0 0,0 0 0,1-1 1,-1 1-1,0 0 0,1 0 0,-1-1 1,0 1-1,1 0 0,-1-1 0,0 1 0,1-1 1,-1 1-1,0-1 0,1 1 0,-1-1 1,1 1-1,-1-1 0,1 1 0,0-1 0,-1 0 1,1 1-1,-1-1 0,1 0 0,0 1 1,0-1-1,-1 0 0,1 0 0,0 0 1,-5-47-3008,5 42 2270,0-32-6264,0-5-3240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5.052"/>
    </inkml:context>
    <inkml:brush xml:id="br0">
      <inkml:brushProperty name="width" value="0.025" units="cm"/>
      <inkml:brushProperty name="height" value="0.025" units="cm"/>
    </inkml:brush>
  </inkml:definitions>
  <inkml:trace contextRef="#ctx0" brushRef="#br0">95 0 18481,'-6'8'5360,"-5"7"-4548,0 1-1,1 0 1,1 1-1,1 0 0,0 1 1,1-1-1,1 2 1,1-1-1,0 0 1,-3 37-1,8-55-811,0 1 0,0-1 0,0 0 0,0 0 0,0 1 0,0-1 0,1 0 0,-1 0 0,0 1 0,0-1 0,0 0 0,0 0 0,0 1 0,1-1 0,-1 0 0,0 0 0,0 0 0,1 0 0,-1 1 0,0-1 0,0 0 0,0 0 0,1 0 0,-1 0 0,0 0 0,1 0 0,-1 0 0,0 0 0,0 0 0,1 0 0,-1 1 0,0-1 0,0 0 0,1-1 0,-1 1 0,0 0 0,1 0 0,-1 0 0,0 0 0,0 0 0,1 0 0,-1 0 0,0 0 0,0 0 0,1 0 0,-1-1 0,0 1 0,0 0 0,0 0 0,1 0 0,-1-1 0,0 1 0,0 0 0,0 0 0,1-1 0,13-9 0,19-22-333,-14 12-400,2 1 0,23-17 0,-38 31 625,1 1 0,0 0 0,-1 0 0,1 1 0,0 0 1,1 0-1,-1 0 0,0 1 0,1 0 0,0 1 0,-1 0 0,10-1 1,-16 2 144,0 1 0,-1-1 0,1 0 1,0 0-1,0 0 0,0 0 0,-1 1 1,1-1-1,0 0 0,0 1 1,0-1-1,-1 1 0,1-1 0,0 1 1,-1-1-1,1 1 0,-1-1 0,1 1 1,0 0-1,-1-1 0,1 1 1,-1 0-1,0-1 0,1 1 0,-1 0 1,1 1-1,4 30 865,-11 30 569,3-50-1432,0-1 1,0 1 0,-1-1-1,-1 0 1,1-1 0,-2 1-1,0-1 1,0 0 0,-1 0-1,0-1 1,-1 0 0,1 0-1,-15 11 1,21-19-60,0 0 0,0 0-1,0-1 1,1 1 0,-1 0 0,0-1 0,0 1 0,0-1-1,0 1 1,0-1 0,0 1 0,0-1 0,0 0 0,0 0-1,0 0 1,0 1 0,-1-1 0,1 0 0,0 0 0,0 0-1,0 0 1,0-1 0,0 1 0,0 0 0,0 0 0,0-1-1,0 1 1,0 0 0,0-1 0,0 1 0,0-1 0,0 0-1,0 1 1,0-1 0,1 0 0,-1 1 0,0-1 0,0 0-1,1 0 1,-1 0 0,0 1 0,1-1 0,-1 0 0,1 0-1,-1-2 1,-1-4-822,0 0 1,0 0-1,1 0 0,0 0 1,0-12-1,1 18 489,0-42-10805</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5.938"/>
    </inkml:context>
    <inkml:brush xml:id="br0">
      <inkml:brushProperty name="width" value="0.025" units="cm"/>
      <inkml:brushProperty name="height" value="0.025" units="cm"/>
    </inkml:brush>
  </inkml:definitions>
  <inkml:trace contextRef="#ctx0" brushRef="#br0">0 551 15567,'0'0'13992,"5"-12"-13699,15-43-63,-19 52-211,0 1 0,0-1 0,-1 0 0,1 1 1,-1-1-1,1 0 0,-1 1 0,0-1 0,0 0 0,0 0 0,0 1 1,-1-1-1,1 0 0,-1 1 0,1-1 0,-1 0 0,0 1 0,0-1 1,0 1-1,-1-1 0,1 1 0,0 0 0,-1-1 0,0 1 0,1 0 1,-1 0-1,0 0 0,-4-3 0,5 9-45,0 0 0,0 0 0,0 0 0,1 0-1,-1 1 1,1-1 0,0 0 0,1 7 0,1 0 20,0 1-1,0-1 1,1 0-1,1-1 1,0 1-1,0 0 1,1-1-1,1 0 1,11 17-1,-14-23 8,-1-1 0,1 0-1,0 0 1,0 0 0,0 0-1,0-1 1,0 1 0,0-1-1,1 0 1,-1 0 0,1 0-1,0 0 1,5 1 0,-6-3 7,0 1 1,0-1 0,-1 0 0,1 0 0,0 0 0,0-1-1,-1 1 1,1-1 0,0 1 0,0-1 0,-1 0 0,1 0-1,-1 0 1,1 0 0,-1-1 0,1 1 0,-1-1 0,0 1-1,1-1 1,-1 0 0,3-4 0,6-6 49,-1-2 0,0 1 0,-1-2 1,0 1-1,-1-1 0,-1 0 0,0-1 0,-1 1 1,4-21-1,24-53 182,-34 89-232,1-1 1,-1 1-1,0-1 1,0 1-1,0 0 1,1-1-1,-1 1 1,0 0-1,1-1 0,-1 1 1,0 0-1,1-1 1,-1 1-1,0 0 1,1 0-1,-1-1 0,1 1 1,-1 0-1,0 0 1,1 0-1,-1 0 1,1-1-1,-1 1 1,0 0-1,1 0 0,-1 0 1,1 0-1,-1 0 1,1 0-1,-1 0 1,1 0-1,-1 0 0,0 0 1,1 1-1,-1-1 1,1 0-1,-1 0 1,1 0-1,-1 0 1,0 1-1,1-1 0,-1 0 1,0 0-1,1 1 1,-1-1-1,0 0 1,1 1-1,-1-1 0,0 0 1,0 1-1,1-1 1,-1 1-1,0-1 1,0 0-1,0 1 1,1-1-1,-1 1 0,0-1 1,0 1-1,17 33 197,-13-27-46,-2-2-124,0-1 0,1 0-1,0 0 1,0 0 0,0 0-1,1 0 1,-1 0 0,1-1-1,6 5 1,-9-7-29,1 0 0,-1 0 0,1-1 0,0 1 0,0 0 0,-1-1 0,1 1 0,0-1 0,0 0 0,-1 0 0,1 1 0,0-1 1,0 0-1,0-1 0,0 1 0,-1 0 0,1 0 0,0-1 0,0 1 0,-1-1 0,1 0 0,0 1 0,0-1 0,-1 0 0,1 0 0,-1 0 0,1 0 0,-1 0 0,1 0 0,0-2 0,7-5-6,-1-1 0,-1 0 0,1-1 0,-2 1 0,1-1 0,7-17 0,29-74 0,-23 51 0,-18 46 0,18-32 0,-8 31 0,-11 5 0,0 1 0,0 0 0,0-1 0,0 1 0,0 0 0,-1 0 0,1 0 0,0 0 0,0-1 0,-1 1 0,1 0 0,-1 0 0,1 0 0,-1 1 0,1-1 0,0 1 0,1 4 0,4 10 0,1 1 0,1-1 0,0-1 0,16 23 0,-21-34 0,1 1 0,0-1 0,0 0 0,1 0 0,-1-1 0,1 0 0,0 1 0,0-1 0,0-1 0,0 1 0,0-1 0,0 0 0,1 0 0,-1 0 0,1-1 0,0 0 0,-1 0 0,7 0 0,5 0-165,-1 1 0,0 0 0,1 1-1,-1 1 1,-1 0 0,1 1 0,23 12 0,-30-13 81,-2 1 1,1 0-1,-1 1 0,1-1 1,-1 1-1,-1 1 1,1 0-1,-1-1 1,-1 2-1,1-1 0,-1 1 1,0 0-1,-1 0 1,0 0-1,4 10 0,1 13 389,-2-1-1,-1 1 0,-1 0 1,-2 0-1,-1 0 0,-3 43 1,1-72-294,0-1 0,1 0 0,-1 1 0,0-1 0,0 1 0,0-1 0,0 1 0,0-1 0,-1 0 0,1 1 0,0-1 0,-1 1 0,1-1 0,-1 0 0,1 0 1,-1 1-1,0-1 0,1 0 0,-1 0 0,0 1 0,0-1 0,0 0 0,0 0 0,0 0 0,0 0 0,0 0 0,0-1 0,-1 1 0,1 0 0,0 0 0,0-1 1,-1 1-1,1-1 0,0 1 0,-1-1 0,1 0 0,-3 1 0,1-2-5,-1 1 1,1-1-1,0 0 0,0 0 1,0 0-1,1 0 0,-1 0 1,0-1-1,0 1 0,1-1 1,-1 0-1,1 0 1,-1 0-1,1 0 0,0 0 1,-4-5-1,-13-17-6,2-1 0,0-1 0,2 0 0,1-1 0,0 0 0,3-2 0,0 1 0,2-1 0,1 0 0,1-1 0,1 0 0,2 0 0,0-35 0,4 56 1,1 1-1,0-1 1,1 1 0,0-1-1,0 1 1,1 0 0,0-1-1,0 1 1,1 1 0,0-1-1,7-10 1,7-5-321,1-1 1,22-20-1,12-15-1644,-11 4-5691</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6.748"/>
    </inkml:context>
    <inkml:brush xml:id="br0">
      <inkml:brushProperty name="width" value="0.025" units="cm"/>
      <inkml:brushProperty name="height" value="0.025" units="cm"/>
    </inkml:brush>
  </inkml:definitions>
  <inkml:trace contextRef="#ctx0" brushRef="#br0">0 167 13132,'0'0'8248,"10"2"-6588,3 2-1273,-1 1-1,0 1 0,0 0 1,0 0-1,-1 1 0,0 1 1,0 0-1,-1 0 0,0 1 1,15 17-1,-21-22-216,4 5 45,1-1 0,-1-1 0,2 1 0,9 6 0,-17-13-189,-1 0 1,0-1 0,0 1-1,1 0 1,-1 0 0,1-1-1,-1 1 1,0-1 0,1 1-1,-1-1 1,1 1 0,-1-1-1,1 0 1,-1 0 0,1 0-1,0 0 1,-1 0 0,1 0-1,-1 0 1,1 0 0,-1-1-1,1 1 1,-1-1 0,1 1-1,-1-1 1,0 1 0,1-1-1,-1 0 1,0 0 0,1 0-1,-1 0 1,0 0 0,0 0-1,0 0 1,0 0 0,0 0-1,0 0 1,0-1 0,1-2-1,3-6 115,-1-1-1,-1 0 1,0 0-1,-1 0 0,0 0 1,0-1-1,-1 1 1,-1-1-1,-1-16 1,0 8 129,-1-1 0,-1 1 0,0 0 0,-10-28 0,4 25 77,11 29-328,10 22-10,2 0 0,0-1 0,2-1 0,23 31 0,-39-56-9,0-1 0,1 1 0,-1 0 0,0-1 0,1 1 0,-1-1 0,0 1 0,1-1 0,-1 1 0,1-1 0,-1 1 0,1-1 0,-1 0 0,1 1 0,-1-1 0,1 1 0,0-1 0,-1 0 0,1 0 0,-1 1 0,1-1 0,0 0 0,-1 0 0,1 0 0,0 0 0,-1 0 0,1 0 0,0 0 0,-1 0 0,1 0 0,0 0 0,-1 0 0,1 0 0,-1 0 0,1 0 0,0-1 0,-1 1 0,1 0 0,0-1 0,-1 1 0,1 0 0,-1-1 0,1 1 0,-1 0 0,1-1 0,-1 1 0,1-1 0,-1 1 0,0-1 0,1 1 0,-1-1 0,1 0 0,-1 1 0,0-1 0,0 1 0,1-1 0,-1 0 0,0 1 0,0-1 0,0 0 0,0 1 0,0-1 0,0 0 0,0 0 0,6-51 0,-6 46 0,1-38 0,3-35 0,-4 80-1,0-1-1,0 0 1,1 0-1,-1 0 1,0 0-1,0 1 1,0-1 0,0 0-1,1 0 1,-1 0-1,0 0 1,0 0-1,0 1 1,1-1 0,-1 0-1,0 0 1,0 0-1,0 0 1,1 0-1,-1 0 1,0 0 0,0 0-1,1 0 1,-1 0-1,0 0 1,0 0-1,0 0 1,1 0-1,-1 0 1,0 0 0,0 0-1,1 0 1,-1 0-1,0 0 1,0 0-1,0-1 1,1 1 0,-1 0-1,0 0 1,0 0-1,0 0 1,1 0-1,-1-1 1,0 1 0,0 0-1,0 0 1,0 0-1,0-1 1,0 1-1,1 0 1,-1 0 0,0 0-1,0-1 1,0 1-1,0 0 1,0 0-1,0-1 1,0 1 0,0 0-1,0 0 1,0 0-1,0-1 1,0 1-1,0 0 1,0 0 0,0-1-1,0 1 1,0 0-1,8 15-593,7 24-1534,3 6-2159,-5-15-1557,-3-11-2307</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7.315"/>
    </inkml:context>
    <inkml:brush xml:id="br0">
      <inkml:brushProperty name="width" value="0.025" units="cm"/>
      <inkml:brushProperty name="height" value="0.025" units="cm"/>
    </inkml:brush>
  </inkml:definitions>
  <inkml:trace contextRef="#ctx0" brushRef="#br0">360 58 18449,'0'0'5883,"4"-9"-3464,-1-1-1754,-2 7-476,0-1 0,0 1 0,0-1 0,1 1 1,-1-1-1,1 1 0,0 0 0,0 0 1,4-4-1,-5 5 227,-3 7-379,0-1-1,0 0 1,0 1-1,0-1 1,0 0-1,-1-1 1,1 1-1,-1 0 1,0-1 0,-1 1-1,1-1 1,0 0-1,-6 4 1,-2 2 70,-38 35 525,-59 40-1,57-46-50,-58 55-1,108-92-580,-1 0 0,1 0 0,0 1 0,0-1 0,0 0 0,0 0 0,0 0 0,0 1 0,0-1 0,0 1 0,0-1 0,1 0 0,-1 1 0,0 0 0,1-1 0,0 1 0,-1-1 0,1 1 0,0-1 0,0 1 0,0 1 0,0-1 0,1-1 0,-1 0 0,1 0 0,0 0 0,0 0 0,-1 0 0,1-1 0,0 1 0,0 0 0,0 0 0,0-1 0,0 1 0,0 0 0,0-1 0,0 1 0,0-1 0,1 1 0,-1-1 0,0 0 0,0 1 0,2-1 0,11 2 0,0 0 0,0-1 0,24-1 0,-25 0 0,98 2-1729,131-6-9626,-196-3-1153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7.198"/>
    </inkml:context>
    <inkml:brush xml:id="br0">
      <inkml:brushProperty name="width" value="0.025" units="cm"/>
      <inkml:brushProperty name="height" value="0.025" units="cm"/>
    </inkml:brush>
  </inkml:definitions>
  <inkml:trace contextRef="#ctx0" brushRef="#br0">103 46 17296,'0'0'5152,"-11"4"-1250,7-3-3701,-1 0 0,1 1 0,0 0 0,-1 0 0,1 0-1,0 0 1,0 1 0,1 0 0,-1-1 0,0 1 0,1 1 0,0-1-1,-1 0 1,1 1 0,1 0 0,-1 0 0,0 0 0,1 0 0,0 0-1,0 0 1,0 0 0,1 1 0,-3 8 0,0 8 125,0 0 0,0 42 0,3-52-249,1 0 1,1 0-1,0-1 0,1 1 0,0-1 1,0 1-1,7 17 0,-9-27-77,1 1 0,-1-1 0,0 0 0,1 1 0,-1-1 0,1 0 0,0 0 0,-1 0 0,1 0 0,0 0 0,-1 1 0,1-1 0,0 0 0,0-1 0,0 1 0,0 0 0,0 0 0,0 0 0,0 0 0,0-1 0,0 1 0,1-1 0,-1 1 0,0-1 0,0 1 0,1-1 0,-1 0 0,0 1 0,0-1 0,1 0 0,-1 0 0,2 0 0,-2-1 0,1 0 0,-1-1 0,1 1 0,-1-1 0,1 1 0,-1-1 0,0 0 0,0 1 0,0-1 0,0 0 0,0 0 0,0 1 0,0-1 0,-1 0 0,1 0 0,0 0 0,-1 0 0,0 0 0,0 0 0,1-3 0,4-46 0,-4-97 0,-2 57 0,2 100 0,2-1 0,-1 1 0,1 0 0,1-1 0,-1 1 0,11 15 0,-1 3 0,0 3 0,-9-18 0,1 0 0,0 0 0,1-1 0,1 1 0,-1-2 0,2 1 0,12 15 0,-19-25-17,0 0-1,0-1 1,0 1-1,0 0 1,0 0-1,1-1 1,-1 1 0,0 0-1,0-1 1,0 1-1,1-1 1,-1 0 0,0 1-1,1-1 1,-1 0-1,0 0 1,1 0-1,-1 0 1,0 0 0,1 0-1,-1 0 1,0 0-1,1-1 1,-1 1-1,0 0 1,1-1 0,-1 1-1,0-1 1,0 1-1,0-1 1,1 0 0,-1 0-1,0 1 1,0-1-1,0 0 1,0 0-1,0 0 1,0 0 0,-1 0-1,1 0 1,0 0-1,0-1 1,-1 1-1,2-3 1,3-6-422,1 0 0,-2-1 0,7-22 0,-9 29 235,16-70-4755,-6 0-3423,-8 25-68</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7.618"/>
    </inkml:context>
    <inkml:brush xml:id="br0">
      <inkml:brushProperty name="width" value="0.025" units="cm"/>
      <inkml:brushProperty name="height" value="0.025" units="cm"/>
    </inkml:brush>
  </inkml:definitions>
  <inkml:trace contextRef="#ctx0" brushRef="#br0">64 337 4068,'0'0'19560,"-2"12"-17526,1 1-1756,-7 124 3751,8-125-3749,0 1-1,1-1 1,0 0 0,1 0 0,1 0 0,0 0 0,0 0-1,1 0 1,9 18 0,-12-28-280,0-1 0,-1 1 0,1 0 0,0-1 0,0 1 0,0-1 0,1 1 0,-1-1 0,0 1 0,0-1 0,1 0 0,-1 0 0,1 0 0,-1 1 0,1-1 0,0-1 0,-1 1 0,1 0 0,0 0 0,-1-1 0,1 1 0,0-1 0,0 1 0,0-1 0,0 0 0,-1 0 0,1 0 0,0 0 0,0 0 0,0 0 0,0 0 0,0-1 0,-1 1 0,1-1 0,0 1 0,0-1 0,-1 0 0,1 1 0,0-1 0,2-2 0,1-1 0,0 0 0,-1-1 0,1 0 0,-1 0 0,0 0 0,0 0 0,-1 0 0,1-1 0,-1 0 0,3-8 0,2-10 0,-1 1 0,-1-1 0,-1 0 0,-1-1 0,-1 1 0,-1-1 0,-1 0 0,-6-48 0,1 43 0,-1 0 0,-1 1 0,-2 0 0,0 0 0,-3 1 0,-26-54 0,33 75 0,-1 0 0,1 0 0,-1 1 0,-1-1 0,0 1 0,1 0 0,-9-6 0,12 11 0,1 0 0,0 0 0,0 0 0,-1 0 0,1 0 0,0 0 0,-1 0 0,1 1 0,-1-1 0,1 1 0,-1-1 0,1 1 0,-1 0 0,1-1 0,-1 1 0,1 0 0,-1 0 0,0 0 0,1 0 0,-1 0 0,1 0 0,-1 1 0,1-1 0,-1 1 0,1-1 0,-1 1 0,1-1 0,-1 1 0,1 0 0,0 0 0,-1-1 0,1 1 0,0 0 0,-1 0 0,1 0 0,0 1 0,0-1 0,0 0 0,0 0 0,0 1 0,1-1 0,-1 0 0,0 1 0,0 1 0,-7 18 0,0 0 0,2 1 0,1-1 0,1 1 0,0 0 0,2 0 0,1 0 0,1 33 0,0-53 0,0 0 0,0 0 0,0 0 0,-1 0 0,2-1 0,-1 1 0,0 0 0,0 0 0,1 0 0,-1 0 0,1-1 0,-1 1 0,1 0 0,0-1 0,0 1 0,0 0 0,0-1 0,0 1 0,0-1 0,0 1 0,0-1 0,1 0 0,-1 1 0,0-1 0,1 0 0,-1 0 0,1 0 0,-1 0 0,1 0 0,0 0 0,-1-1 0,1 1 0,0-1 0,0 1 0,0-1 0,-1 1 0,1-1 0,0 0 0,0 0 0,0 0 0,0 0 0,-1 0 0,1 0 0,0-1 0,0 1 0,0-1 0,-1 1 0,1-1 0,0 1 0,0-1 0,1-1 0,8-3 0,0-1 0,-1 0 0,0-1 0,0 0 0,0-1 0,10-11 0,-7 8 0,1-1 0,-1 2 0,18-10 0,-27 17 0,0 1 0,1 0 0,-1 0 0,0 1 0,1 0 0,0-1 0,-1 1 0,1 1 0,0-1 0,-1 1 0,1-1 0,0 1 0,0 1 0,-1-1 0,9 3 0,-8-1-12,0 0 1,0 0-1,-1 1 1,1 0-1,-1 0 1,0 0-1,0 0 1,0 1-1,0 0 1,0 0-1,-1 0 1,0 0-1,0 0 1,0 1-1,0-1 1,-1 1-1,4 8 1,5 13-566,-2 0 1,7 30-1,-10-35-294,0 2-7419,-4-12-10080</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8.856"/>
    </inkml:context>
    <inkml:brush xml:id="br0">
      <inkml:brushProperty name="width" value="0.025" units="cm"/>
      <inkml:brushProperty name="height" value="0.025" units="cm"/>
    </inkml:brush>
  </inkml:definitions>
  <inkml:trace contextRef="#ctx0" brushRef="#br0">1 1 14894,'0'0'5445,"35"48"-4644,-9-6 1121,8 9-257,9 8-576,3 4-256,4 1-352,-4-6-385,0-8-64,-11-12-705,-7-11-768,-10-14 384,-12-13-96,-17-14-5542,-16-8-2433</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9.212"/>
    </inkml:context>
    <inkml:brush xml:id="br0">
      <inkml:brushProperty name="width" value="0.025" units="cm"/>
      <inkml:brushProperty name="height" value="0.025" units="cm"/>
    </inkml:brush>
  </inkml:definitions>
  <inkml:trace contextRef="#ctx0" brushRef="#br0">93 639 10602,'0'0'7207,"-60"1"-4773,39 4 449,10 0 1889,16-5-3266,23-21-802,10-17 129,12-13-416,8-17-257,4-13-96,0-5-32,-1 2-128,-8 6-1217,-7 15-2403,-17 15-2434,-13 16-5701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9.788"/>
    </inkml:context>
    <inkml:brush xml:id="br0">
      <inkml:brushProperty name="width" value="0.025" units="cm"/>
      <inkml:brushProperty name="height" value="0.025" units="cm"/>
    </inkml:brush>
  </inkml:definitions>
  <inkml:trace contextRef="#ctx0" brushRef="#br0">43 503 16592,'0'0'10543,"-7"16"-9625,1-6-767,2-2-85,0-1 0,0 1 0,1 0 0,0 0 0,0 0 0,0 0 0,1 1 0,1-1 0,0 1 0,0-1 0,0 1 0,1 11 0,2-5-20,1-1-1,0 0 1,1 0-1,0-1 1,1 1 0,1-1-1,0 0 1,1 0-1,0-1 1,1 1 0,0-2-1,12 15 1,-18-25-47,-1 1 1,0-1 0,1 1-1,-1-1 1,1 0 0,0 1-1,-1-1 1,1 0 0,0 0-1,0 0 1,0 0 0,-1 0 0,1-1-1,0 1 1,0-1 0,0 1-1,0-1 1,1 0 0,-1 1-1,0-1 1,3-1 0,-4 1 1,1-1 1,0 0 0,-1 0 0,1 0-1,-1 0 1,1 0 0,-1 0 0,1-1 0,-1 1-1,0 0 1,1-1 0,-1 1 0,0-1-1,0 1 1,0-1 0,0 0 0,0 1 0,0-4-1,3-7 31,0-1 0,-1 1 0,0-1 1,-1 0-1,0-17 0,0-5 46,-1 1 1,-2 0-1,-2-1 1,-1 1 0,-2 0-1,-1 1 1,-1-1 0,-2 1-1,-2 1 1,-15-32-1,13 46 546,13 18-602,1 0 1,0 0-1,-1 0 0,1 0 0,0 1 1,-1-1-1,1 0 0,0 0 0,0 0 0,-1 1 1,1-1-1,0 0 0,0 0 0,-1 1 0,1-1 1,0 0-1,0 0 0,0 1 0,0-1 0,-1 0 1,1 1-1,0-1 0,0 0 0,0 1 0,0-1 1,0 0-1,0 1 0,0-1 0,0 0 0,0 1 1,0-1-1,0 0 0,0 1 0,4 45 425,2-20-426,1-1 0,1 0-1,2 0 1,0-1 0,2-1 0,0 1-1,2-2 1,28 37 0,-40-56-25,1 0 1,-1 0-1,1-1 1,0 1-1,0-1 1,0 1 0,0-1-1,1 0 1,-1 0-1,1 0 1,-1 0-1,7 1 1,-9-3 1,0 0 1,1 0 0,-1 0 0,0 0 0,1 0 0,-1-1 0,0 1 0,0 0 0,1-1 0,-1 1 0,0-1 0,0 0 0,0 1 0,0-1 0,0 0 0,0 1 0,1-1 0,-2 0 0,1 0 0,0 0 0,0 0 0,0 0 0,0 0 0,-1 0 0,1 0 0,0-1 0,-1 1 0,1 0 0,-1 0 0,1 0 0,-1-1 0,0 1 0,0 0 0,1-1 0,-1 1 0,0 0 0,0-1 0,0-1 0,3-24 10,0-1 1,-2 0 0,0 1 0,-7-46-1,-26-110 36,13 88-37,30 146-8,3 0 0,2-1 0,42 91 0,-58-141 0,0 1 0,1 0 0,-1-1 0,0 1 0,1 0 0,-1 0 0,0-1 0,1 1 0,-1 0 0,1-1 0,-1 1 0,1-1 0,-1 1 0,1-1 0,0 1 0,-1-1 0,1 1 0,0-1 0,-1 1 0,1-1 0,0 0 0,0 0 0,1 1 0,5-14 0,-3-37 0,-4 46 0,-4-385 0,4 389 0,0 0 0,0-1 0,0 1 0,0 0 0,-1 0 0,1 0 0,0 0 0,0 0 0,0 0 0,0 0 0,0-1 0,0 1 0,0 0 0,0 0 0,0 0 0,0 0 0,0 0 0,0 0 0,0 0 0,0-1 0,0 1 0,0 0 0,0 0 0,0 0 0,0 0 0,0 0 0,1 0 0,-1 0 0,0 0 0,0-1 0,0 1 0,0 0 0,0 0 0,0 0 0,0 0 0,0 0 0,0 0 0,0 0 0,0 0 0,1 0 0,-1 0 0,0 0 0,0 0 0,0 0 0,0 0 0,0-1 0,0 1 0,0 0 0,1 0 0,-1 0 0,0 0 0,0 0 0,0 0 0,0 0 0,0 0 0,0 0 0,0 0 0,1 1 0,-1-1 0,0 0 0,0 0 0,0 0 0,0 0 0,0 0 0,0 0 0,0 0 0,1 0 0,7 10 0,7 18 0,28 91 88,15 34-544,-39-122-991,-6-16-1698,-12-15 2907,-1 0 1,0 0 0,0 0 0,1 1 0,-1-1 0,0 0-1,0 0 1,1 0 0,-1 0 0,0 0 0,1 1 0,-1-1-1,0 0 1,0 0 0,1 0 0,-1 0 0,0 0 0,1 0-1,-1 0 1,0 0 0,1 0 0,-1 0 0,0 0 0,1 0-1,-1 0 1,0 0 0,1-1 0,-1 1 0,0 0 0,0 0-1,1 0 1,-1 0 0,0-1 0,0 1 0,1 0-1,-1-1 1,5-13-12292</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0.426"/>
    </inkml:context>
    <inkml:brush xml:id="br0">
      <inkml:brushProperty name="width" value="0.025" units="cm"/>
      <inkml:brushProperty name="height" value="0.025" units="cm"/>
    </inkml:brush>
  </inkml:definitions>
  <inkml:trace contextRef="#ctx0" brushRef="#br0">114 0 18802,'0'0'7965,"-10"10"-7464,4-5-426,0 1-20,0 0 0,0 0 0,0 1 0,1-1-1,0 1 1,0 0 0,1 1 0,0-1 0,0 1 0,-3 10-1,-2 8 58,2-5 41,1-1 0,1 1-1,0 0 1,-2 32 0,9-58-146,1 0 0,0-1 0,0 1 0,0 0-1,1 1 1,0-1 0,-1 0 0,8-5 0,-3 1 16,2-2-46,0 1-1,1 0 0,0 1 0,0 0 1,1 1-1,19-10 0,-24 14-25,1 0 0,0 1-1,-1 0 1,1 1 0,0-1 0,1 2 0,-1-1-1,0 1 1,0 0 0,1 1 0,-1 0-1,14 2 1,-19-1 52,0 0-1,0 0 1,0 1 0,0-1-1,0 1 1,-1-1-1,1 1 1,-1 0-1,1 0 1,-1 1-1,0-1 1,0 0 0,0 1-1,0-1 1,0 1-1,0 0 1,-1-1-1,1 1 1,-1 0 0,0 0-1,0 0 1,0 0-1,0 0 1,0 1-1,-1-1 1,1 0-1,-1 0 1,0 0 0,0 5-1,0 3 336,0 0-1,0 0 0,-1 0 1,0 0-1,-1 0 0,0 0 1,-6 16-1,2-14-149,-1 0-1,0 0 1,-1 0 0,0-1-1,-1 0 1,-15 15-1,20-22-155,0-1 1,-1 1-1,1-1 0,-1 0 0,0 0 0,0-1 0,-1 0 0,1 1 0,-1-2 0,1 1 0,-1-1 0,0 0 0,0 0 0,0 0 0,0-1 0,0 0 0,-11 1 0,16-3-111,0 1 0,0-1 0,0 0 0,0 1 0,0-1 0,0 0 0,0 1 0,0-1 0,0 0 0,1 0 0,-1 0 0,0 0 0,1 0 0,-1 0 0,0 0 0,1 0 0,-1 0 0,1 0 0,0 0 0,-1 0 0,1 0 0,0 0 0,-1-1 0,1 1 0,0 0 0,0 0 0,0 0 0,0 0 0,0-1 0,1 1 0,-1-2 0,7-41-4963,8 12-1108,7-3-2615</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0.861"/>
    </inkml:context>
    <inkml:brush xml:id="br0">
      <inkml:brushProperty name="width" value="0.025" units="cm"/>
      <inkml:brushProperty name="height" value="0.025" units="cm"/>
    </inkml:brush>
  </inkml:definitions>
  <inkml:trace contextRef="#ctx0" brushRef="#br0">102 453 16720,'0'0'5402,"-6"11"-2599,-2 6-2197,2 0 1,0 0-1,1 0 1,0 1-1,-3 27 1,7-34-493,-1 1 0,1 0 0,1-1 1,0 1-1,1 0 0,0 0 0,1-1 1,0 1-1,0-1 0,9 22 0,-10-31-112,-1-1 0,1 0 0,-1 1 0,1-1 0,0 0 0,0 1 0,-1-1-1,1 0 1,0 0 0,0 1 0,0-1 0,0 0 0,1 0 0,-1 0 0,0-1 0,0 1 0,1 0-1,-1 0 1,0-1 0,1 1 0,-1 0 0,0-1 0,1 0 0,-1 1 0,1-1 0,-1 0 0,1 1-1,-1-1 1,1 0 0,-1 0 0,1-1 0,2 1 0,-1-1-3,-1-1 0,1 1 0,-1-1-1,0 1 1,1-1 0,-1 0 0,0 0 0,0 0 0,0 0 0,0 0 0,-1 0 0,1-1-1,-1 1 1,1-1 0,-1 1 0,0-1 0,1-2 0,6-18 33,-1 0 1,-1-1-1,-1 1 0,-2-1 1,2-39-1,-4 7 23,-9-75 0,3 96-13,-1 0-1,-2 0 0,-2 0 1,-1 1-1,-1 1 0,-2 0 1,-19-32-1,31 60-24,0 0 0,-1 1 0,1-1 0,-1 1-1,-1 0 1,1 0 0,0 0 0,-1 0 0,0 0 0,0 1-1,0 0 1,-7-5 0,10 8-14,0 0 0,1 0 1,-1 0-1,0 0 0,0 0 0,0 0 0,0 0 0,0 0 1,1 0-1,-1 0 0,0 1 0,0-1 0,0 0 1,0 1-1,1-1 0,-1 1 0,0-1 0,0 0 0,1 1 1,-1 0-1,0-1 0,1 1 0,-1-1 0,1 1 1,-1 0-1,1-1 0,-1 1 0,1 0 0,-1 0 0,1-1 1,0 1-1,-1 0 0,1 0 0,0 0 0,0 0 0,-1-1 1,1 1-1,0 0 0,0 0 0,0 0 0,0 0 1,1 1-1,-5 48-23,4-44 26,-1 30-20,2 93 2,0-114 21,1 0-1,1 0 0,0 0 0,0-1 0,2 1 1,7 18-1,-11-32-8,-1 1 0,0-1 0,1 0 0,-1 1 0,1-1 0,0 0 0,-1 0 0,1 0 0,0 1 0,0-1 0,-1 0 0,1 0 0,0 0 0,0 0 0,0 0 0,0 0-1,1-1 1,-1 1 0,0 0 0,0-1 0,0 1 0,1 0 0,-1-1 0,0 1 0,1-1 0,-1 0 0,0 1 0,1-1 0,-1 0 0,0 0 0,1 0 0,-1 0 0,1 0 0,-1 0 0,0 0 0,1-1 0,-1 1 0,0 0 0,1-1 0,-1 1 0,0-1 0,0 0 0,1 1 0,-1-1 0,0 0 0,0 0 0,0 1 0,0-1 0,0 0 0,0 0 0,0 0 0,2-3 0,6-6 21,-1-1 1,0 0 0,0 0 0,6-15 0,-10 21-7,6-14 1,1-2-6,1 0-1,30-36 0,-39 53-13,1-1 1,0 1-1,0 0 0,1 0 1,-1 1-1,1-1 0,0 1 1,0 0-1,0 0 0,0 1 1,1-1-1,-1 1 1,1 0-1,-1 1 0,1-1 1,-1 1-1,10 0 0,-10 1 5,-1 1 0,0 0 0,1 0 0,-1 0 0,0 1 0,0-1 0,0 1 0,0 0 0,0 0 0,-1 1 0,1-1 0,-1 1 0,1-1-1,-1 1 1,0 0 0,0 1 0,0-1 0,0 0 0,-1 1 0,1 0 0,-1-1 0,0 1 0,0 0 0,1 5 0,7 13-3,-1 1 1,11 47 0,-19-65-19,14 78-4106,-14-62-2574</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2.346"/>
    </inkml:context>
    <inkml:brush xml:id="br0">
      <inkml:brushProperty name="width" value="0.025" units="cm"/>
      <inkml:brushProperty name="height" value="0.025" units="cm"/>
    </inkml:brush>
  </inkml:definitions>
  <inkml:trace contextRef="#ctx0" brushRef="#br0">179 197 19571,'0'0'2962,"-8"-6"-522,3 3-2032,4 1-329,-1 0 0,0 1 0,1-1 0,-1 1-1,0-1 1,0 1 0,0 0 0,1 0 0,-1 0 0,-1 0 0,1 0 0,0 0 0,0 0 0,0 1 0,0-1 0,-1 1 0,1-1 0,0 1 0,0 0 0,-1 0 0,1 0 0,0 1 0,0-1 0,-1 0 0,1 1 0,0-1 0,0 1 0,0 0 0,0 0 0,-3 1 0,-3 7-2,0-1 1,0 2-1,1-1 1,0 1-1,1 0 0,0 1 1,0-1-1,1 1 0,1 0 1,0 0-1,-3 14 1,0 2-78,1 1 0,2 0 0,-2 45 0,9-40-65,-3-32 59,0-1-1,0 0 0,0 0 0,0 0 1,0 1-1,1-1 0,-1 0 0,0 0 1,0 0-1,0 1 0,0-1 1,0 0-1,1 0 0,-1 0 0,0 0 1,0 0-1,0 1 0,1-1 1,-1 0-1,0 0 0,0 0 0,0 0 1,1 0-1,-1 0 0,0 0 0,0 0 1,1 0-1,-1 0 0,0 0 1,0 0-1,0 0 0,1 0 0,-1 0 1,0 0-1,0 0 0,1 0 0,-1 0 1,0 0-1,0 0 0,0 0 1,1-1-1,-1 1 0,0 0 0,0 0 1,0 0-1,1 0 0,-1 0 0,0-1 1,0 1-1,0 0 0,0 0 1,0 0-1,1-1 0,3-5-69,0 0-1,0-1 1,0 0-1,-1 1 1,4-12 0,-1 2 12,1 0 0,0 0 0,1 1 0,1-1 1,17-21-1,-24 34 51,0 1 0,1-1 0,-1 1-1,0-1 1,1 1 0,-1 0 0,1 0 0,0 0 0,-1 0 0,1 1 0,0-1 0,0 1-1,0 0 1,1 0 0,-1 0 0,0 0 0,0 0 0,0 1 0,1-1 0,-1 1 0,0 0 0,1 0-1,-1 0 1,0 1 0,1-1 0,-1 1 0,0-1 0,0 1 0,0 0 0,0 1 0,0-1 0,0 0-1,0 1 1,0 0 0,0-1 0,0 1 0,4 4 0,8 8 89,1 0 1,-2 1-1,0 1 0,-1 0 1,19 32-1,48 99 223,-66-119-282,3 5 821,-2 1-1,14 48 1,-25-67-561,0 1-1,-1-1 1,0 1-1,-2 0 1,0 0-1,0-1 1,-1 1-1,-3 17 1,3-33-277,0 1 0,-1-1 0,1 0 0,0 1 0,0-1 0,0 1 0,0-1 0,0 1 0,-1-1 0,1 0 0,0 1 0,0-1 0,-1 0 0,1 1 0,0-1 0,-1 0 0,1 1 0,0-1 0,-1 0 0,1 0 0,0 1 0,-1-1 0,1 0 0,-1 0 0,1 0 0,-1 0 0,1 0 0,0 1 0,-1-1 0,1 0 0,-1 0 0,1 0 0,-1 0 0,1 0 0,0 0 0,-1 0 0,1 0 0,-1-1 0,1 1 0,-1 0 0,1 0 0,0 0 0,-1 0 0,1-1 0,-1 1 0,1 0 0,0 0 0,-1 0 0,1-1 0,0 1 0,-1 0 0,1-1 0,-21-17 0,8-1 0,1-1 0,0 0 0,2-1 0,0 0 0,1-1 0,1 0 0,-6-28 0,-23-164 0,24 31 0,9 109 0,-20-118 0,15 157 0,9 34 0,0 1 0,0-1 0,0 0 0,-1 0 0,1 0 0,0 0 0,0 0 0,-1 0 0,1 0 0,-1 0 0,1 1 0,-1-1 0,1 0 0,-1 0 0,1 1 0,-1-1 0,0 0 0,1 1 0,-1-1 0,0 0 0,1 1 0,-1-1 0,0 1 0,0-1 0,0 1 0,0 0 0,1-1 0,-1 1 0,0 0 0,0 0 0,-1-1 0,1 2 0,0 1 0,0-1 0,0 1 0,0-1 0,0 0 0,0 1 0,0-1 0,1 1 0,-1 0 0,1-1 0,-1 1 0,1 0 0,-1-1 0,1 1 0,0 0 0,0-1 0,0 1 0,0 0 0,0-1 0,0 1 0,1 2 0,0 5 0,-2 44 0,6 59 0,-3-94 0,1 0 0,1 0 0,0 0 0,1 0 0,1-1 0,16 33 0,-21-48-22,0 1 0,0-1 0,0 0 0,1 0 0,-1-1 0,1 1 0,-1 0 0,1 0 0,-1-1 0,1 1 0,0-1 0,0 1 0,0-1 0,0 0 0,0 0 0,4 2 0,-5-3-21,1 0 0,-1 1 0,0-1 0,1-1-1,-1 1 1,0 0 0,1 0 0,-1 0 0,0-1-1,0 1 1,1-1 0,-1 1 0,0-1 0,0 1-1,0-1 1,1 0 0,-1 0 0,0 1 0,0-1-1,0 0 1,1-1 0,4-5-329,-1-1 0,0 1 0,0-1-1,0 0 1,-1-1 0,6-14 0,13-46-4381,-11 22-1443,0-18-8938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093"/>
    </inkml:context>
    <inkml:brush xml:id="br0">
      <inkml:brushProperty name="width" value="0.025" units="cm"/>
      <inkml:brushProperty name="height" value="0.025" units="cm"/>
    </inkml:brush>
  </inkml:definitions>
  <inkml:trace contextRef="#ctx0" brushRef="#br0">19 343 18417,'-2'11'2547,"-4"17"-1346,2-1 0,1 0 0,1 1 0,1-1 1,4 39-1,-3-64-1191,1 0 1,-1 0-1,1 0 1,0 0-1,-1 0 1,1 0 0,0 0-1,0-1 1,0 1-1,0 0 1,1-1-1,-1 1 1,0-1 0,1 1-1,-1-1 1,1 1-1,0-1 1,-1 0-1,1 0 1,0 0-1,0 0 1,0 0 0,-1 0-1,1-1 1,0 1-1,0 0 1,3-1-1,6 2 9,0-1-1,0-1 0,-1 0 0,15-2 0,16 1-9,-29 3-66,-1 1 0,1 0 0,0 0 0,-1 1 0,0 1 0,0 0 0,0 0 0,0 1 1,-1 1-1,0 0 0,-1 0 0,1 1 0,14 15 0,-4-1 0,0 0-1,-2 1 1,0 1-1,21 39 1,-25-37 118,-2 1 0,15 41 0,-24-58 267,0 0 0,0 0 0,-1 0 0,-1 0 0,1 1 0,-2-1 0,0 1 0,0-1-1,0 1 1,-4 15 0,3-24-304,1-1-1,-1 1 1,1-1-1,-1 1 1,1-1-1,-1 0 1,0 1-1,0-1 1,0 0-1,0 0 1,0 1-1,0-1 1,0 0-1,0 0 1,0 0-1,-1 0 1,1 0-1,0-1 1,-1 1-1,1 0 1,0 0-1,-1-1 1,1 1-1,-1-1 0,1 0 1,-1 1-1,1-1 1,-1 0-1,1 0 1,-1 0-1,0 0 1,1 0-1,-1 0 1,1 0-1,-1-1 1,1 1-1,-1 0 1,1-1-1,-3 0 1,-1-1 37,-1 0 1,0-1 0,1 0 0,-1 0-1,1 0 1,0 0 0,0-1-1,-9-7 1,-2-9-62,-1-1 0,2 0 0,1-1 0,1-1 0,1 0 0,1-1 0,0 0 0,-11-44 0,4-3 0,-18-135 0,29 73-62,6 83 18,-11-67 1,6 100 97,3 29-81,1 29-70,1-19 94,1-1-1,2 0 0,0 0 1,1 0-1,1 0 1,1 0-1,1-1 1,12 28-1,-18-46 6,1 0 0,0-1 1,-1 1-1,1-1 0,0 1 0,0-1 0,0 1 1,0-1-1,0 0 0,1 0 0,-1 1 0,0-1 1,0 0-1,1 0 0,-1 0 0,1 0 0,-1 0 0,1-1 1,2 2-1,-3-2 2,0 0 0,0 0-1,1 0 1,-1-1 0,0 1 0,0 0 0,0-1 0,0 1 0,0 0 0,0-1 0,0 1 0,0-1-1,0 0 1,0 1 0,0-1 0,0 0 0,0 0 0,0 0 0,0 1 0,-1-1 0,2-2 0,3-4 16,0-1 0,-1 0 0,0 0 1,-1 0-1,6-17 0,25-140-20,-8 32 0,-26 132 0,0-1 0,0 1 0,0-1 0,1 1 0,-1-1 0,1 1 0,-1-1 0,1 1 0,-1-1 0,1 1 0,0 0 0,0-1 0,0 1 0,0 0 0,0 0 0,0 0 0,0 0 0,0 0 0,2-1 0,-3 2 0,1 0 0,0 0 0,0 0 0,-1 0 0,1 1 0,0-1 0,0 0 0,-1 0 0,1 1 0,0-1 0,0 1 0,-1-1 0,1 1 0,-1-1 0,1 1 0,0-1 0,-1 1 0,1-1 0,-1 1 0,1 0 0,-1-1 0,1 1 0,-1 0 0,0-1 0,1 2 0,26 63 0,-24-54 0,4 10 0,-6-15 0,1 1 0,0-1 0,0 1 0,1-1 0,-1 0 0,1 0 0,1 0 0,-1 0 0,1 0 0,7 8 0,-10-14 0,-1-1 0,1 1 0,0 0 0,-1 0 0,1 0 0,0-1 0,-1 1 0,1 0 0,-1-1 0,1 1 0,0 0 0,-1-1 0,1 1 0,-1-1 0,1 1 0,-1-1 0,1 1 0,-1-1 0,0 1 0,1-1 0,-1 1 0,0-1 0,1 0 0,-1 1 0,0-1 0,0 1 0,1-1 0,-1 0 0,0 1 0,0-1 0,0 0 0,0 1 0,0-2 0,8-31 0,-6 27 0,9-45 0,-4 17 0,2 0 0,1 0 0,21-49 0,-30 81-26,-1 1 0,1 0 0,-1-1 0,1 1 0,-1 0 0,1 0 0,0-1 0,0 1 0,-1 0 0,1 0 0,0 0 0,0 0 0,0 0 0,0 0 0,0 0 0,1 1 0,-1-1 0,0 0 0,0 0 0,0 1 0,1-1 0,-1 1 0,3-1 0,-3 1-56,0 1 0,1-1 0,-1 1 0,0 0 0,0-1 0,0 1 0,0 0 0,0 0 0,0 0 0,0 0 0,-1 0 0,1 0 0,0 0 0,0 0 0,-1 0 0,1 0 0,-1 0 0,1 0 0,0 3 0,4 10-1562,-1 1 0,5 29 0,-9-44 1548,6 36-6406,-2-4-2317</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461"/>
    </inkml:context>
    <inkml:brush xml:id="br0">
      <inkml:brushProperty name="width" value="0.025" units="cm"/>
      <inkml:brushProperty name="height" value="0.025" units="cm"/>
    </inkml:brush>
  </inkml:definitions>
  <inkml:trace contextRef="#ctx0" brushRef="#br0">1 76 20467,'0'0'2792,"0"12"-560,-1 11-1746,2-1 1,0 1 0,1-1 0,1 1-1,8 24 1,-7-33-221,22 57 805,-24-66-1023,0 0 0,1 0 0,-1-1-1,1 1 1,0-1 0,0 0 0,0 0 0,1 0 0,-1 0-1,1-1 1,5 5 0,-9-8-44,1 0 0,0 1 0,-1-1 0,1 0 0,-1 1 0,1-1 0,0 0 0,-1 1 0,1-1 0,0 0 0,-1 0 0,1 0 0,0 0 0,-1 0 0,1 0 0,0 0 0,-1 0 0,1 0 0,0 0 0,0 0 0,-1 0 0,1-1 0,0 1 0,-1 0 0,1 0 0,-1-1 0,1 1 0,0 0 0,0-1 1,9-20 156,-5-33 153,-5 51-291,2-61 111,-3 1-1,-18-119 1,36 318 501,-12-109-604,-1 0-16,1-1 0,1 1 1,2-1-1,0 0 0,14 26 1,-22-50-55,1 0-1,0-1 1,0 1 0,-1 0 0,1-1 0,0 1-1,0-1 1,1 0 0,-1 1 0,0-1 0,0 0-1,1 0 1,-1 1 0,0-1 0,1 0 0,-1 0 0,1 0-1,-1-1 1,1 1 0,2 0 0,-3-1-31,0 0 0,0-1 0,-1 1-1,1-1 1,0 1 0,0-1 0,0 1 0,0-1 0,0 1 0,-1-1 0,1 0 0,0 0 0,0 1-1,-1-1 1,1 0 0,-1 0 0,1 0 0,-1 0 0,1 0 0,-1 0 0,1 0 0,-1 0 0,0 0 0,1-1-1,2-9-878,0-1-1,-1 0 0,0 0 0,0-16 0,-3-110-9214,-8 54 1799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7.984"/>
    </inkml:context>
    <inkml:brush xml:id="br0">
      <inkml:brushProperty name="width" value="0.025" units="cm"/>
      <inkml:brushProperty name="height" value="0.025" units="cm"/>
    </inkml:brush>
  </inkml:definitions>
  <inkml:trace contextRef="#ctx0" brushRef="#br0">77 93 21140,'0'0'6251,"-2"14"-5429,-35 214 2743,3-24-3318,30-175-217,4-27 71,1-6 27,6-48 184,-3-365-723,-5 414 219,0 8 87,-1 23 71,0 40 77,2-63-44,0-1-1,1 1 1,-1 0 0,1 0 0,0-1 0,1 1-1,-1-1 1,1 1 0,0-1 0,0 0-1,0 1 1,1-1 0,0 0 0,-1 0 0,1-1-1,1 1 1,-1-1 0,0 1 0,7 3 0,-7-5 7,-1-1 1,1 0-1,0 0 1,-1 0-1,1 0 1,0 0-1,0 0 1,0-1 0,0 0-1,0 1 1,0-1-1,0 0 1,0 0-1,0-1 1,-1 1 0,1-1-1,0 1 1,0-1-1,0 0 1,0 0-1,-1 0 1,1-1-1,0 1 1,-1-1 0,1 1-1,-1-1 1,0 0-1,1 0 1,-1 0-1,0 0 1,0 0-1,2-4 1,11-13 34,-1-1 0,-1-1 0,-1 0 0,-1 0 1,-1-1-1,0-1 0,-2 0 0,-1 0 0,9-46 0,-22 139-596,-1-31 564,-5 16 140,2 1-1,4 0 1,-1 58-1,7-111-193,0 0 0,0-1-1,1 1 1,-1 0 0,1 0-1,-1-1 1,1 1 0,0 0-1,0-1 1,0 1 0,1-1-1,-1 1 1,0-1 0,1 0 0,0 0-1,-1 1 1,1-1 0,0 0-1,0 0 1,0-1 0,1 1-1,-1 0 1,0-1 0,1 1 0,3 1-1,-2-2-364,-1 0 0,0 0-1,1 0 1,-1 0 0,0-1-1,1 0 1,-1 0 0,7 0-1,-5 0-577,-1-1 0,0 0 0,0 0 0,0 0 0,0-1 0,0 1 0,6-4 0,15-13-9528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802"/>
    </inkml:context>
    <inkml:brush xml:id="br0">
      <inkml:brushProperty name="width" value="0.025" units="cm"/>
      <inkml:brushProperty name="height" value="0.025" units="cm"/>
    </inkml:brush>
  </inkml:definitions>
  <inkml:trace contextRef="#ctx0" brushRef="#br0">0 1 12716,'0'0'4052,"0"9"-886,7 188 2390,-4-163-4643,1-1 0,2 0 0,2 0 0,12 34 0,-20-66-899,0 0 0,1 1 0,-1-1 1,0 0-1,1 1 0,0-1 0,-1 0 0,1 0 0,0 1 0,-1-1 0,1 0 1,0 0-1,0 0 0,0 0 0,0 0 0,0 0 0,0 0 0,0 0 0,1-1 1,-1 1-1,0 0 0,0-1 0,3 2 0,-3-2-1,1-1 0,-1 1 0,1-1-1,-1 1 1,0-1 0,0 1 0,1-1 0,-1 0-1,0 1 1,0-1 0,0 0 0,1 0 0,-1 0 0,0 0-1,0 0 1,-1 0 0,1 0 0,0 0 0,1-2 0,6-11 25,0-1 0,0 0 1,5-18-1,-7 20-104,-4 8-1,4-9-194,1 1 1,0 0 0,10-15 0,-15 26 240,0-1 1,0 0 0,1 0-1,-1 1 1,1-1 0,-1 1 0,1 0-1,0 0 1,0 0 0,0 0-1,0 0 1,1 1 0,-1-1-1,0 1 1,1 0 0,-1 0 0,0 0-1,1 0 1,3 0 0,-5 1 30,-1 1 0,1-1 0,-1 0 0,1 0 0,-1 1 0,1-1 0,-1 1 0,1-1 1,-1 1-1,1 0 0,-1-1 0,0 1 0,1 0 0,-1 0 0,0 0 0,0 0 0,0 0 0,0 0 1,0 0-1,2 2 0,15 37 601,-14-20-127,0 0 0,2 24 0,-6-42-442,2 13 78,1 12 120,-2 0 0,-1 32-1,0-53-221,0-1 0,-1 1-1,1 0 1,-1-1 0,-1 0-1,1 1 1,-1-1 0,0 0 0,0 1-1,0-1 1,-1-1 0,0 1-1,0 0 1,0-1 0,-1 1 0,1-1-1,-5 4 1,6-6-61,1-1 0,-1 0 0,1 0 0,-1 0 1,1 0-1,-1 0 0,1 0 0,-1 0 0,0-1 0,1 1 0,-1-1 0,0 1 0,0-1 0,1 0 1,-1 1-1,0-1 0,0 0 0,0 0 0,0 0 0,1-1 0,-1 1 0,0 0 0,0-1 1,-3 0-1,3-1-146,-1 0 0,1 0 1,-1 0-1,1 0 1,0 0-1,0 0 0,0-1 1,0 1-1,0-1 0,1 0 1,-1 1-1,1-1 0,-2-4 1,-2-5-963,1-1-1,0 0 1,1 0 0,1-1 0,-2-20 0,5-5-6559,2 2-3859</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4.190"/>
    </inkml:context>
    <inkml:brush xml:id="br0">
      <inkml:brushProperty name="width" value="0.025" units="cm"/>
      <inkml:brushProperty name="height" value="0.025" units="cm"/>
    </inkml:brush>
  </inkml:definitions>
  <inkml:trace contextRef="#ctx0" brushRef="#br0">1 341 11627,'0'0'4628,"8"-8"-656,-3 3-3461,-1 3 85,0-1 0,-1 0 0,1-1 0,-1 1-1,0-1 1,0 1 0,0-1 0,-1 0 0,1 0 0,-1 0 0,0 0 0,0-1 0,0 1 0,-1 0 0,1-1 0,-1 0 0,1-9-1,-2 9-175,0-21 278,0 25-692,0 0 0,0 1 1,0-1-1,0 1 0,0-1 0,0 0 0,0 1 0,0-1 0,0 1 1,0-1-1,-1 0 0,1 1 0,0-1 0,0 1 0,-1-1 1,1 1-1,0-1 0,-1 1 0,1-1 0,-1 1 0,1-1 1,0 1-1,-1-1 0,1 1 0,-1 0 0,1-1 0,-1 1 1,1 0-1,-2-1 0,1 41-6,1-29 0,1 0 0,0 1 0,1-1 0,0 0 0,1 0 0,0-1 0,1 1 0,0-1 0,1 0 0,9 15 0,-12-21 0,0 0 0,1 0 0,0-1 0,-1 1 0,1-1 0,1 1 0,-1-1 0,0 0 0,1 0 0,0-1 0,0 1 0,0-1 0,0 0 0,0 0 0,0 0 0,0 0 0,1-1 0,-1 0 0,0 0 0,1 0 0,-1 0 0,1-1 0,0 0 0,-1 0 0,1 0 0,-1 0 0,1-1 0,5 0 0,-6-1 0,0 0 0,1 0 0,-1 0 0,0-1 0,0 0 0,0 1 0,-1-1 0,1 0 0,-1-1 0,1 1 0,-1-1 0,0 1 0,0-1 0,-1 0 0,1 0 0,-1 0 0,0-1 0,0 1 0,0-1 0,-1 1 0,2-8 0,2-5 0,-2 1 0,0-1 0,0 0 0,-1-28 0,-2 36 0,-1 0 0,0 1 0,0-1 0,-1 1 0,0-1 0,0 1 0,-1 0 0,0-1 0,-8-13 0,0 3 0,-1 2 0,-23-26 0,-7-9 0,53 48-2076,36 5-9562,-58 4 3443</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4.518"/>
    </inkml:context>
    <inkml:brush xml:id="br0">
      <inkml:brushProperty name="width" value="0.025" units="cm"/>
      <inkml:brushProperty name="height" value="0.025" units="cm"/>
    </inkml:brush>
  </inkml:definitions>
  <inkml:trace contextRef="#ctx0" brushRef="#br0">10 268 16688,'0'0'9032,"-10"-48"-8647,49 12 95,7-1 65,9-4-449,-3 3-352,-2 1-4997,-11 7-12556</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5.457"/>
    </inkml:context>
    <inkml:brush xml:id="br0">
      <inkml:brushProperty name="width" value="0.025" units="cm"/>
      <inkml:brushProperty name="height" value="0.025" units="cm"/>
    </inkml:brush>
  </inkml:definitions>
  <inkml:trace contextRef="#ctx0" brushRef="#br0">116 768 2338,'0'0'14259,"-11"-4"-9978,-37-12-2300,46 16-1944,1 0 0,-1 0 1,0 0-1,0 0 0,0 0 0,1 0 0,-1 0 0,0 0 1,0 1-1,0-1 0,1 1 0,-1-1 0,0 1 1,1 0-1,-1 0 0,0 0 0,1 0 0,-1 0 1,1 0-1,0 0 0,-1 0 0,1 1 0,0-1 1,-1 0-1,1 1 0,0-1 0,0 1 0,0-1 1,1 1-1,-1 0 0,0-1 0,1 1 0,-1 0 0,1 0 1,-1-1-1,1 1 0,-1 2 0,-1 8 134,0 0-1,1 1 1,0 24-1,1-32-23,0 25 13,2-1-1,8 46 1,-8-63-92,1 0 0,0 0-1,1-1 1,1 1 0,-1-1 0,2 0 0,0 0-1,12 17 1,-18-27-46,0 0 0,1 0 0,-1 0 0,1-1 0,-1 1 1,1 0-1,0 0 0,-1 0 0,1-1 0,0 1 0,-1 0 0,1-1 0,0 1 0,0 0 0,0-1 0,0 1 0,0-1 0,-1 0 0,1 1 0,0-1 1,0 0-1,0 1 0,0-1 0,0 0 0,0 0 0,0 0 0,0 0 0,0 0 0,0 0 0,0 0 0,0 0 0,0 0 0,0-1 0,0 1 0,0 0 1,0-1-1,0 1 0,0 0 0,0-1 0,0 1 0,-1-1 0,1 1 0,0-1 0,0 0 0,0 1 0,-1-1 0,1 0 0,0 0 0,-1 0 0,1 1 1,-1-1-1,1 0 0,-1 0 0,1 0 0,-1 0 0,0 0 0,1 0 0,-1 0 0,0 0 0,0-2 0,5-9 201,-2-1 0,1-1 1,1-17-1,-4 27-188,12-112 387,-5 0 0,-4 0-1,-16-146 1,8 214 45,-14-64 0,28 211-104,45 143-239,-44-205-112,1-1-1,2 0 1,2 0-1,27 46 1,-41-79-4,0 0 1,0 0-1,0 0 1,0 0-1,1 0 1,-1 0-1,1-1 1,0 1-1,-1-1 1,1 0-1,0 1 1,1-1-1,-1-1 1,0 1-1,1 0 1,-1-1-1,0 0 1,7 2-1,-8-3 0,1-1 0,0 1 1,0 0-1,-1-1 0,1 0 0,-1 1 0,1-1 0,-1 0 1,1 0-1,-1-1 0,1 1 0,-1 0 0,0-1 1,0 1-1,1-1 0,-1 0 0,-1 0 0,1 0 0,0 0 1,0 0-1,-1 0 0,1 0 0,-1-1 0,1 1 0,0-4 1,7-13 15,0 0 0,-1-1 0,-2 0 0,0 0 0,-1-1 0,0 1 0,-2-1 0,1-27 0,-3 35-10,-1-1-1,0 1 1,-1-1-1,0 1 1,-1 0-1,-1-1 1,0 1-1,-1 0 1,0 0-1,-1 1 1,0 0-1,-1-1 1,-14-20-1,18 30-6,0 1 0,-1-1 0,1 1 0,0 0 0,-1 0 0,1 0-1,-1 0 1,1 0 0,-1 1 0,0-1 0,0 1 0,0 0 0,0 0-1,0 0 1,-3-1 0,4 2-7,1 0 0,0 0-1,-1 0 1,1 0 0,-1 0 0,1 1-1,0-1 1,-1 0 0,1 1 0,0-1 0,0 1-1,-1-1 1,1 1 0,0 0 0,0 0-1,0-1 1,0 1 0,-1 0 0,1 0-1,0 0 1,1 0 0,-1 0 0,0 0 0,0 0-1,0 1 1,1-1 0,-1 0 0,1 0-1,-1 1 1,1-1 0,-1 0 0,1 1-1,0-1 1,-1 0 0,1 2 0,-3 14-6,0 1 1,2-1 0,0 1-1,1-1 1,0 1 0,2 0-1,0-1 1,1 0 0,0 0-1,2 0 1,0 0 0,1 0-1,0-1 1,15 25 0,-20-39 6,0 0 1,0 1 0,1-1 0,-1 0-1,1 0 1,0 0 0,0 0 0,-1-1-1,1 1 1,0 0 0,0-1 0,0 1-1,1-1 1,-1 0 0,0 0 0,1 0-1,-1 0 1,0 0 0,1 0 0,-1-1-1,1 1 1,-1-1 0,1 1 0,0-1-1,-1 0 1,1 0 0,-1 0 0,1-1-1,-1 1 1,1-1 0,-1 1 0,1-1-1,-1 0 1,1 0 0,-1 0 0,0 0-1,1 0 1,2-2 0,7-6 3,0-1-1,0 0 1,-1-1 0,0 0 0,11-15 0,-8 10 4,239-270 39,-247 280-32,-4 4-4,0 0 0,0-1 0,1 1 0,-1-1-1,-1 1 1,1-1 0,0 0 0,-1 1 0,1-1 0,-1 0-1,0 0 1,0 0 0,1-6 0,-2 8-12,-1 0 0,0 0 0,1 0 0,-1 0 0,0 0 0,0 1 0,1-1 0,-1 0 0,0 1 0,0-1 0,0 0 0,0 1 0,0-1 0,0 1 0,0 0 0,0-1 0,0 1 0,0 0 0,0 0 0,0-1 0,-2 1 0,-36-6 0,27 4 0,-18-4 0,13 4 0,0 0 0,0-2 0,0 0 0,1-1 0,0-1 0,0 0 0,0-1 0,-21-14 0,36 21 3,0-1-1,0 1 1,0-1-1,1 0 1,-1 1-1,0-1 1,1 0-1,-1 0 1,1 0-1,-1 1 1,1-1-1,-1 0 1,1 0-1,-1 0 1,1 0-1,0 0 1,-1 0-1,1 0 1,0 0-1,0 0 1,0 0-1,0 0 1,0 0-1,0 0 1,0 0-1,0 0 1,0 0-1,1 0 1,-1 0-1,0 0 1,1 0-1,-1 1 1,0-1-1,1 0 1,-1 0-1,1 0 1,-1 0-1,1 0 1,0 1-1,-1-1 1,1 0-1,0 1 1,0-1-1,1 0 1,46-32-360,-30 22-226,14-12-4857,42-39 0,-15 5-4441</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6.735"/>
    </inkml:context>
    <inkml:brush xml:id="br0">
      <inkml:brushProperty name="width" value="0.025" units="cm"/>
      <inkml:brushProperty name="height" value="0.025" units="cm"/>
    </inkml:brush>
  </inkml:definitions>
  <inkml:trace contextRef="#ctx0" brushRef="#br0">0 1050 7431,'0'0'8894,"10"3"-6241,-8-2-2499,0-1-67,0 1 0,-1 0 0,1-1-1,0 1 1,0-1 0,-1 1 0,1-1 0,0 0-1,0 0 1,0 0 0,-1 0 0,1 0 0,0 0-1,0 0 1,-1-1 0,1 1 0,0-1 0,0 1-1,-1-1 1,1 1 0,0-1 0,-1 0-1,1 0 1,-1 0 0,1 0 0,-1 0 0,1 0-1,-1-1 1,0 1 0,0 0 0,1-1 0,-1 1-1,0-1 1,0 1 0,-1-1 0,1 1 0,0-1-1,0 0 1,-1 1 0,1-1 0,-1 0 0,1-2-1,15-50 1201,-2-2-1,-3 0 0,6-81 0,-10-173-836,-8 259-266,-3-1 1,-2 1 0,-1 1-1,-4-1 1,-1 2-1,-21-55 1,58 189 573,34 52-679,177 381-94,-230-506-384,10 17-452,-5-16-4722,-23-18 199,-9 0 2465,-7-1 932,4-3-198,-46-17-894,0-5 3523,57 24 613,1 1-1,0-2 1,0 0 0,0 0-1,1-1 1,1-1 0,-1 0-1,-11-14 1,21 23-929,0 0 0,0 0-1,1 0 1,-1 0 0,0 0 0,1 0 0,-1 0-1,1 0 1,-1 0 0,1 0 0,-1-1-1,1 1 1,0 0 0,0 0 0,-1 0 0,1-1-1,0 1 1,0 0 0,0 0 0,0-1 0,1 1-1,-1 0 1,0 0 0,0 0 0,1 0 0,-1-1-1,1 1 1,-1 0 0,1 0 0,-1 0 0,1 0-1,0 0 1,-1 0 0,1 0 0,0 0 0,0 0-1,1-1 1,5-2 189,-1 0 1,1 0-1,0 0 0,0 1 0,9-4 0,10-4 247,-6-2-457,-1-1 0,-1-1 0,-1 0 0,0-1-1,0-1 1,-2-1 0,0 0 0,-1-1 0,-1 0 0,13-28 0,-25 47-115,20-31 81,-9 28-7,-2 20 57,11 85 1280,-17-74-1119,1-1 0,1 1 0,17 43 0,-22-70-276,-1 0-1,0 0 1,1 0 0,-1 0-1,1 0 1,-1 0 0,1 0-1,-1 0 1,1 0 0,-1 0-1,1-1 1,0 1 0,0 0-1,-1 0 1,1-1-1,0 1 1,0 0 0,0-1-1,0 1 1,0-1 0,1 1-1,-1-1-4,-1 0-1,1-1 0,0 1 0,-1 0 0,1 0 1,0-1-1,-1 1 0,1 0 0,-1-1 0,1 1 0,0-1 1,-1 1-1,1-1 0,-1 1 0,1-1 0,-1 1 0,1-1 1,-1 0-1,0 1 0,1-1 0,-1 0 0,1 0 0,14-47 361,-14 47-362,20-100 243,-14 60-242,1 0 0,3 0 0,1 1 0,28-60 1,-39 97-17,0 1 1,0-1-1,1 1 1,-1 0 0,1 0-1,-1 0 1,1 0-1,0 0 1,0 0-1,0 0 1,0 1 0,0-1-1,0 1 1,1-1-1,-1 1 1,4-2 0,-4 3 5,-1 0 0,1 0 0,0 0 0,-1 0 1,1 0-1,-1 0 0,1 1 0,-1-1 0,0 1 0,1-1 1,-1 1-1,1-1 0,-1 1 0,0 0 0,1-1 1,-1 1-1,0 0 0,0 0 0,0 0 0,1 0 0,-1 0 1,0 1-1,0-1 0,-1 0 0,1 0 0,0 1 1,0-1-1,0 3 0,10 17 149,-1 2 0,0-1 0,6 29 0,-10-29-110,2 1 0,0-1 0,18 31 1,-26-52-44,1 0 0,-1 0 1,1 0-1,0 0 1,-1 0-1,1 0 1,0-1-1,0 1 1,-1 0-1,1 0 0,0-1 1,0 1-1,0 0 1,0-1-1,0 1 1,0-1-1,0 1 0,1-1 1,-2 0-44,1 0 1,0 0-1,-1 0 0,1 0 1,-1 0-1,1 0 1,-1-1-1,1 1 0,0 0 1,-1 0-1,1-1 1,-1 1-1,1 0 0,-1-1 1,0 1-1,1 0 1,-1-1-1,1 1 0,-1-1 1,0 1-1,1-1 1,-1 1-1,1-2 0,11-37-4588,-6-7-3438</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7.324"/>
    </inkml:context>
    <inkml:brush xml:id="br0">
      <inkml:brushProperty name="width" value="0.025" units="cm"/>
      <inkml:brushProperty name="height" value="0.025" units="cm"/>
    </inkml:brush>
  </inkml:definitions>
  <inkml:trace contextRef="#ctx0" brushRef="#br0">14 53 12364,'-3'-10'5317,"-8"-33"-2547,21 67 1636,18 30-2060,4 9-877,197 438 1214,-49-102-1271,-173-384-1412,-1-2 0,0 0 0,0 0 0,17 22 0,-23-35 0,0-1 0,0 1 0,0-1 0,0 1 0,0 0 0,0-1 0,0 1 0,0-1 0,0 1 0,0 0 0,0-1 0,0 1 0,1-1 0,-1 1 0,0 0 0,0-1 0,0 1 0,1 0 0,-1-1 0,0 1 0,0 0 0,1-1 0,-1 1 0,0 0 0,1 0 0,-1-1 0,0 1 0,1 0 0,-1 0 0,0 0 0,1-1 0,-1 1 0,1 0 0,-1 0 0,0 0 0,1 0 0,-1 0 0,1 0 0,-1 0 0,0 0 0,1 0 0,-1 0 0,1 0 0,-1 0 0,0 0 0,1 0 0,-1 0 0,1 0 0,-1 1 0,0-1 0,1 0 0,-1 0 0,0 0 0,1 1 0,-1-1 0,0 0 0,1 0 0,-1 1 0,0-1 0,0 0 0,1 1 0,-1-1 0,0 0 0,0 1 0,1-1 0,-1 0 0,0 1 0,0-1 0,0 1 0,2-37 0,-2 31 0,-2-30 0,-1 1 0,-2-1 0,-1 1 0,-2 0 0,-1 0 0,-14-32 0,-6-5 0,-62-111 0,87 176 0,-13-24 0,-1 0 0,-30-37 0,39 60-51,7 15-129,7 15-715,-4-20 477,1 1 1,0-1 0,0 0 0,0 0-1,0 0 1,1 0 0,-1 0 0,1 0-1,3 2 1,-4-4-6,-1 1-1,1-1 0,-1 0 1,1 0-1,0 0 1,-1-1-1,1 1 0,0 0 1,0-1-1,0 1 0,0-1 1,0 0-1,-1 1 1,1-1-1,0 0 0,0 0 1,0 0-1,0 0 0,0-1 1,3 0-1,15-10-5464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7.949"/>
    </inkml:context>
    <inkml:brush xml:id="br0">
      <inkml:brushProperty name="width" value="0.025" units="cm"/>
      <inkml:brushProperty name="height" value="0.025" units="cm"/>
    </inkml:brush>
  </inkml:definitions>
  <inkml:trace contextRef="#ctx0" brushRef="#br0">0 374 4260,'0'0'22213,"6"14"-21225,7 29-482,-6-16-315,2 0 0,0 0 0,18 32 0,-27-58-188,0-1-1,1 1 0,-1 0 1,0 0-1,1 0 1,-1-1-1,1 1 1,-1 0-1,1-1 0,-1 1 1,1 0-1,0-1 1,-1 1-1,1-1 1,0 1-1,0-1 1,-1 1-1,1-1 0,0 1 1,0-1-1,0 0 1,-1 1-1,1-1 1,0 0-1,0 0 0,0 0 1,0 0-1,0 1 1,1-2-1,-1 1 9,0-1 0,1 0 0,-1 0 0,0 0 0,0 0 0,0 0 0,0 0 0,0-1 0,0 1 0,0 0 0,0 0 0,-1-1 0,1 1 0,0 0 0,0-3 0,16-62 311,-16 62-311,9-56 42,-6 32-40,0 1 0,2-1 0,2 1 0,10-26 0,-18 52-17,0 0 1,0 0-1,0 0 1,0 0 0,1 0-1,-1 0 1,0 0 0,1 1-1,-1-1 1,0 0 0,1 0-1,0 0 1,-1 0-1,1 1 1,-1-1 0,1 0-1,0 1 1,-1-1 0,1 0-1,0 1 1,0-1 0,0 1-1,-1-1 1,1 1-1,0 0 1,0-1 0,0 1-1,0 0 1,0-1 0,0 1-1,0 0 1,0 0 0,0 0-1,0 0 1,-1 0 0,1 0-1,0 0 1,0 0-1,0 1 1,0-1 0,0 0-1,0 0 1,0 1 0,0-1-1,0 0 1,-1 1 0,1-1-1,0 1 1,0 0-1,0-1 1,-1 1 0,1-1-1,0 1 1,-1 0 0,1 0-1,-1-1 1,2 3 0,5 6-26,-1 1 0,0 0 0,9 19 0,-8-16 51,-6-10-3,30 44-647,-31-46 594,1-1-1,-1 1 1,1 0-1,-1-1 1,1 1-1,-1 0 1,1-1-1,-1 1 1,1 0-1,0-1 1,-1 1-1,1-1 1,0 1-1,0-1 1,-1 1-1,1-1 1,0 0-1,0 1 1,0-1-1,-1 0 1,1 0-1,0 0 1,0 0-1,0 1 1,0-1-1,0 0 1,-1 0-1,1 0 1,0-1-1,0 1 1,0 0-1,0 0 1,0 0-1,-1-1 0,1 1 1,0 0-1,0-1 1,-1 1-1,1-1 1,0 1-1,0-1 1,-1 1-1,1-1 1,0 1-1,-1-1 1,1 0-1,-1 1 1,1-1-1,-1 0 1,1 0-1,-1 1 1,0-1-1,1 0 1,-1 0-1,0 0 1,0 1-1,1-2 1,9-29 16,-1 1 1,-2-1 0,4-35-1,8-32-104,-16 83 20,2-6-634,1-1-1,15-34 0,-12 47-182,-3 20 443,-1 27 309,-4-33 186,4 50-102,-3-23 543,1 0 0,2 0 0,16 59 0,-18-83-398,0 0 1,1 1 0,0-1-1,0-1 1,1 1 0,0 0-1,0-1 1,1 0 0,-1-1-1,2 1 1,-1-1-1,1 0 1,0-1 0,0 1-1,0-1 1,1-1 0,0 1-1,15 5 1,-13-7-51,-1 1 0,1 0 0,-1 1 0,0 0 0,0 0-1,0 1 1,-1 0 0,0 1 0,8 7 0,-12-9 10,0 1 0,0 0 0,0-1 0,-1 1 0,0 1 0,0-1 0,-1 0 0,1 1 0,-1-1 0,-1 1 0,1 0 0,-1 0 0,-1-1 0,1 14-1,0 1 134,-2 1 0,-5 37 0,5-51 77,-1-1 0,0 1 0,-1 0 0,1-1 0,-1 1 0,-1-1 0,0 0 0,0 0 0,0 0 0,-9 10 0,12-16-148,0 1 0,-1-1 0,1 1 0,0-1 0,-1 1 0,1-1 0,0 0 0,-1 0 0,0 0 1,1 0-1,-1 0 0,0 0 0,1 0 0,-1 0 0,0-1 0,0 1 0,0-1 0,0 1 0,1-1 0,-1 0 1,0 0-1,0 0 0,0 0 0,0 0 0,-3 0 0,2-2-44,0 1-1,1-1 1,-1 1-1,1-1 1,0 0 0,-1 0-1,1 0 1,0 0-1,0 0 1,0-1 0,0 1-1,1-1 1,-1 1-1,-1-5 1,-5-9-60,2-1 0,0 1 0,0-1 0,-3-23 0,-2-30-1432,-3-120 1,13 14-6337,1 129 4385,0-26-4311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8.292"/>
    </inkml:context>
    <inkml:brush xml:id="br0">
      <inkml:brushProperty name="width" value="0.025" units="cm"/>
      <inkml:brushProperty name="height" value="0.025" units="cm"/>
    </inkml:brush>
  </inkml:definitions>
  <inkml:trace contextRef="#ctx0" brushRef="#br0">84 1 11211,'0'0'11717,"-9"6"-9891,3 0-1686,-1 0 1,1 0-1,0 0 0,1 1 0,0 0 1,0 0-1,0 1 0,1-1 1,0 1-1,0 0 0,1 0 0,0 0 1,1 1-1,0-1 0,0 1 1,1-1-1,-1 14 0,1-19-122,-1 44-35,2-47 15,0 1 0,1-1 0,-1 1-1,0-1 1,0 1 0,0-1 0,0 1 0,0-1 0,0 1-1,1-1 1,-1 0 0,0 1 0,0-1 0,1 1 0,-1-1-1,0 0 1,0 1 0,1-1 0,-1 0 0,1 1 0,-1-1-1,0 0 1,1 1 0,-1-1 0,1 0 0,-1 0 0,0 0-1,2 1 1,-1-1 2,0-1 0,0 1 0,1-1 0,-1 1 0,0-1-1,0 1 1,1-1 0,-1 0 0,0 1 0,0-1 0,0 0 0,0 0 0,0 0-1,0 0 1,0 0 0,1-1 0,46-59 319,-35 42-531,1 0 0,33-32 0,-43 47 172,1 0 0,0 1 1,-1-1-1,2 1 0,-1 0 0,0 0 1,0 0-1,1 1 0,0 0 0,-1 0 1,1 0-1,0 1 0,0 0 0,0 0 1,0 1-1,8-1 0,-13 2 98,1-1-1,0 1 1,0-1-1,0 1 1,0 0 0,-1 0-1,1 0 1,0 0-1,-1 0 1,1 0-1,0 1 1,-1-1 0,0 0-1,1 1 1,-1-1-1,0 1 1,0 0-1,0-1 1,0 1 0,0 0-1,0-1 1,0 1-1,-1 0 1,1 0-1,0 0 1,-1 0 0,0 0-1,1 0 1,-1 0-1,0 0 1,0 2-1,1 12 803,0 1 0,-3 28 0,1-32-504,0 5-195,-1 0-1,-1 0 1,-1 0 0,0 0-1,-2-1 1,0 1-1,0-1 1,-2-1 0,0 0-1,-12 18 1,3-17-763,17-17 512,-1 0 0,0 1 0,1-1 0,-1 0 0,1 0 0,-1 0 0,0 1 0,1-1-1,-1 0 1,0 0 0,1 0 0,-1 0 0,0 0 0,1 0 0,-1 0 0,1 0 0,-1 0 0,0 0 0,1-1 0,-1 1 0,0 0 0,1 0 0,-1-1-1,1 1 1,-1 0 0,1-1 0,-1 1 0,0 0 0,1-1 0,0 1 0,-1-1 0,1 1 0,-1-1 0,1 1 0,-1-1 0,1 0 0,-10-21-6898</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086"/>
    </inkml:context>
    <inkml:brush xml:id="br0">
      <inkml:brushProperty name="width" value="0.025" units="cm"/>
      <inkml:brushProperty name="height" value="0.025" units="cm"/>
    </inkml:brush>
  </inkml:definitions>
  <inkml:trace contextRef="#ctx0" brushRef="#br0">138 372 10410,'-9'-3'6651,"5"1"-6164,-5-1 660,0 0 1,0 1-1,0 0 0,-11-1 1,18 3-1018,-1-1 1,1 1-1,0 0 1,0 0-1,0 0 0,0 1 1,0-1-1,-1 0 1,1 1-1,0-1 1,0 1-1,0 0 1,0 0-1,0 0 1,0 0-1,1 0 0,-1 0 1,0 0-1,0 0 1,1 1-1,-1-1 1,1 1-1,-1 0 1,1-1-1,0 1 1,-1 0-1,0 2 0,-2 8-10,1 1 0,0-1 0,1 1-1,0-1 1,1 1 0,1 0 0,0 0-1,0-1 1,1 1 0,1 0 0,0-1-1,1 1 1,8 21 0,-10-32-96,0 1-1,0-1 1,0 1 0,0-1 0,0 1-1,1-1 1,-1 0 0,1 0 0,0 0 0,0 0-1,-1 0 1,1 0 0,0-1 0,1 1-1,-1-1 1,0 1 0,0-1 0,1 0-1,-1 1 1,1-1 0,-1-1 0,1 1 0,-1 0-1,1-1 1,4 1 0,-4-1-6,0-1 0,1 1 0,-1-1 0,0 0 0,0 0 1,0-1-1,0 1 0,-1-1 0,1 1 0,0-1 0,0 0 0,-1 0 0,1 0 0,-1 0 0,0-1 0,0 1 1,0-1-1,0 1 0,0-1 0,3-5 0,5-11 33,-1 0 0,-1-1 0,0 0 0,-1-1 0,-2 1 0,7-39-1,-7 20-1,-2-1-1,-4-70 1,2 110-47,-1 0 0,0-1 0,0 1 0,0 0-1,0-1 1,0 1 0,1 0 0,-1-1 0,0 1 0,0-1 0,0 1 0,0 0 0,0-1 0,0 1 0,0-1 0,0 1 0,0 0 0,-1-1-1,1 1 1,0-1 0,0 1 0,0 0 0,0-1 0,0 1 0,-1 0 0,1-1 0,0 1 0,0 0 0,-1-1 0,1 1 0,0 0 0,0-1-1,-1 1 1,1 0 0,0 0 0,-1 0 0,1-1 0,0 1 0,-1 0 0,1 0 0,-1 0 0,-5 19-56,4 12 46,0-1 1,2 1 0,2 0 0,0 0 0,2-1 0,2 1 0,0-1 0,17 43-1,-22-69 20,1-1-1,-1 0 1,1 1-1,0-1 1,0 0-1,1 0 1,-1 0-1,1 0 1,-1 0-1,1-1 1,0 1-1,3 1 1,-5-3-4,0-1-1,1 1 1,-1-1 0,0 0 0,0 1-1,0-1 1,1 0 0,-1 0 0,0 0-1,0 0 1,0 0 0,1 0 0,-1 0-1,0 0 1,0 0 0,0-1 0,1 1-1,-1 0 1,0-1 0,0 1-1,0-1 1,0 0 0,0 1 0,0-1-1,0 0 1,0 1 0,0-1 0,0 0-1,0 0 1,0 0 0,-1 0 0,1 0-1,0 0 1,-1 0 0,1 0 0,-1 0-1,1 0 1,-1 0 0,1-3 0,7-13 91,-1 0 0,-1-1 1,0 0-1,-2 0 1,0-1-1,3-30 1,-2-118 0,-5 135-53,-1-54-14,1 64-58,0 60-90,1 8 147,3 1 0,1-1 0,17 66 0,-21-109 28,0 1-1,0 0 0,0-1 0,1 1 1,-1-1-1,1 0 0,0 1 0,4 4 1,-6-8-46,0 0 0,0 0 0,0 1 1,1-1-1,-1 0 0,0 0 0,0 1 1,1-1-1,-1 0 0,0 0 0,1 0 1,-1 0-1,0 0 0,1 1 1,-1-1-1,0 0 0,1 0 0,-1 0 1,0 0-1,1 0 0,-1 0 0,0 0 1,1 0-1,-1 0 0,0 0 0,1 0 1,-1 0-1,0-1 0,1 1 0,-1 0 1,0 0-1,0 0 0,1-1 1,9-19 269,4-45-271,-3-1 0,-4-1-1,-2 1 1,-4-72 0,6 198-13,19 73 0,-25-130 0,0 5-41,15 53-1314,-15-59 1255,-1 0 0,1 0 0,0 0-1,-1 0 1,1 0 0,0 0 0,0-1-1,0 1 1,0 0 0,0 0-1,1-1 1,-1 1 0,0-1 0,1 0-1,-1 1 1,1-1 0,0 0 0,-1 0-1,1 0 1,0 0 0,0 0-1,0 0 1,-1 0 0,4 0 0,-4-1-186,1-1 0,-1 1 0,1-1 1,-1 0-1,1 1 0,-1-1 1,0 0-1,1 0 0,-1 0 0,0 0 1,0 0-1,0 0 0,0 0 1,0-1-1,0 1 0,0 0 0,0-1 1,0 1-1,-1 0 0,1-1 1,0 1-1,-1-1 0,1-1 0,13-43-4586,-12 38 3298,10-44-6428</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445"/>
    </inkml:context>
    <inkml:brush xml:id="br0">
      <inkml:brushProperty name="width" value="0.025" units="cm"/>
      <inkml:brushProperty name="height" value="0.025" units="cm"/>
    </inkml:brush>
  </inkml:definitions>
  <inkml:trace contextRef="#ctx0" brushRef="#br0">43 0 13389,'0'0'10570,"-5"9"-9220,-2 8-1021,0 1-1,1 0 1,1 0 0,1 0-1,0 1 1,2 0 0,0-1-1,1 37 1,5-28-50,-4-26-275,0-1 0,0 0-1,0 0 1,0 1 0,0-1 0,0 0-1,0 0 1,1 1 0,-1-1 0,0 0-1,0 0 1,0 1 0,0-1 0,1 0-1,-1 0 1,0 0 0,0 0 0,1 1-1,-1-1 1,0 0 0,0 0 0,1 0-1,-1 0 1,0 0 0,0 0 0,1 0-1,-1 0 1,0 0 0,1 0 0,-1 0-1,0 0 1,0 0 0,1 0 0,-1 0-1,0 0 1,0 0 0,1 0 0,-1 0-1,1 0 1,26-30 136,-20 21-101,4-5-133,0 1 0,24-22 0,-32 32 65,0 0 0,1 0 0,-1 1 0,1-1 1,0 1-1,-1 0 0,1 0 0,0 0 1,0 1-1,1-1 0,-1 1 0,0 0 0,0 0 1,1 1-1,-1-1 0,0 1 0,7 0 1,-10 1 45,1 0 0,-1 0 1,1-1-1,-1 1 0,1 0 1,-1 0-1,0 1 1,0-1-1,1 0 0,-1 0 1,0 1-1,0-1 1,0 0-1,0 1 0,0-1 1,-1 1-1,1 0 0,0-1 1,-1 1-1,1-1 1,-1 1-1,0 0 0,1 0 1,-1-1-1,0 1 0,0 1 1,3 55 1163,-4-50-894,1 5-125,0-1 0,-1 1 1,-1 0-1,0-1 0,-1 0 0,0 1 0,-1-1 0,-1-1 0,0 1 0,0 0 0,-1-1 0,0 0 0,-1-1 0,0 1 0,-1-1 0,-16 16 0,22-25-193,1 1 1,-1-1-1,1 0 1,-1 0-1,0 0 0,0 0 1,1 0-1,-1 0 0,0 0 1,0 0-1,0-1 1,0 1-1,0-1 0,0 1 1,0-1-1,0 0 0,-3 0 1,4 0-46,0-1 0,0 1 0,0 0 0,-1-1 0,1 1 0,1-1 0,-1 1 0,0-1 0,0 0 0,0 1-1,0-1 1,0 0 0,0 0 0,1 0 0,-1 1 0,0-1 0,1 0 0,-1 0 0,1 0 0,-1 0 0,1 0 0,-1 0 0,1 0 0,0-1 0,-1 1 0,1 0 0,0 0 0,0 0 0,0 0 0,0 0 0,0-2 0,0-71-12090,3 30 186</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8.403"/>
    </inkml:context>
    <inkml:brush xml:id="br0">
      <inkml:brushProperty name="width" value="0.025" units="cm"/>
      <inkml:brushProperty name="height" value="0.025" units="cm"/>
    </inkml:brush>
  </inkml:definitions>
  <inkml:trace contextRef="#ctx0" brushRef="#br0">110 13 9993,'0'0'8681,"-10"7"-4678,-1 1-3173,0 1 0,0 0 0,1 1-1,-12 14 1,19-20-559,-1 1 0,0-1 0,1 1 0,0 0 0,0 0-1,1 1 1,-1-1 0,1 0 0,0 1 0,1-1 0,-1 1 0,1 0 0,0-1-1,1 1 1,-1 10 0,2-15-267,-1 0-1,1 0 1,-1 0-1,1 0 1,-1 0-1,1 0 1,0 0 0,0 0-1,-1 0 1,1 0-1,0 0 1,0-1-1,0 1 1,0 0-1,0-1 1,0 1-1,0-1 1,0 1 0,0-1-1,0 1 1,0-1-1,0 0 1,1 1-1,-1-1 1,0 0-1,0 0 1,0 0 0,0 0-1,0 0 1,1 0-1,-1 0 1,0 0-1,0-1 1,0 1-1,0 0 1,2-1-1,2 0 15,0 0 0,0 0-1,0-1 1,-1 1 0,1-1-1,0 0 1,4-3-1,-2-1-44,0 0 0,-1 0 0,0 0 0,0-1 0,-1 0 0,1 0 0,-2-1 0,1 1 1,-1-1-1,4-9 0,0-3-131,-1-1 0,4-23 0,-10 40 106,-13 46-33,8-31 83,0 1 0,1 0 0,0 0 0,1 1 0,0-1 0,1 0 0,1 22 0,0-33-86,0-1 0,0 1 1,0 0-1,0-1 0,1 1 0,-1 0 0,0-1 1,0 1-1,1 0 0,-1-1 0,0 1 0,1 0 1,-1-1-1,1 1 0,-1-1 0,0 1 1,1-1-1,0 1 0,-1-1 0,1 1 0,-1-1 1,1 1-1,-1-1 0,1 0 0,0 1 1,-1-1-1,1 0 0,0 0 0,1 1 0,25-5-3466,-20 1 1949,1-1-1,-1 0 0,1 0 0,10-9 1,12-16-5287,1-6-1036</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789"/>
    </inkml:context>
    <inkml:brush xml:id="br0">
      <inkml:brushProperty name="width" value="0.025" units="cm"/>
      <inkml:brushProperty name="height" value="0.025" units="cm"/>
    </inkml:brush>
  </inkml:definitions>
  <inkml:trace contextRef="#ctx0" brushRef="#br0">1 132 19923,'0'0'11787,"54"-20"-10954,-39 12-609,5-7-224,3-7 0,-2-7-3011,-3-9-4708</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0.392"/>
    </inkml:context>
    <inkml:brush xml:id="br0">
      <inkml:brushProperty name="width" value="0.025" units="cm"/>
      <inkml:brushProperty name="height" value="0.025" units="cm"/>
    </inkml:brush>
  </inkml:definitions>
  <inkml:trace contextRef="#ctx0" brushRef="#br0">163 0 25528,'-12'7'1377,"-2"2"-1152,0-1 0,0 2-1,1 0 1,-15 14 0,21-17-211,1-1 1,0 1-1,0 1 1,1-1-1,0 1 1,0 0-1,1 0 1,0 0-1,0 1 1,1-1-1,-3 12 1,4-12-151,1 0 0,0 0 1,0 0-1,0 0 0,1 0 1,0 0-1,1 0 0,-1 0 1,4 12-1,-3-18 89,0 1 1,0 0-1,0 0 1,1-1-1,-1 1 1,1-1-1,0 1 1,0-1-1,0 0 0,0 0 1,0 1-1,0-1 1,0-1-1,1 1 1,-1 0-1,1-1 1,-1 1-1,1-1 1,0 0-1,-1 1 0,1-1 1,0-1-1,0 1 1,0 0-1,0-1 1,0 1-1,0-1 1,3 0-1,59 0-10,-45-1 48,1 1 1,0 1-1,-1 1 1,27 5-1,-41-5 26,-1 0 0,1-1 0,-1 2 0,1-1 0,-1 1 0,0 0 0,0 0 0,0 0 0,0 0 0,-1 1 0,1 0 0,-1 0 0,0 0 0,0 1 0,-1 0 0,1-1 0,-1 1 0,0 0 0,4 10 0,-1 0 298,-1 1 1,-1 0-1,0 0 0,-1 0 0,-1 1 0,0-1 0,-1 1 0,-1 0 0,-1-1 0,-3 25 0,0-15 95,-2-1 0,0 0 1,-2 0-1,0-1 0,-2 0 0,-12 23 0,19-42-375,2-2-22,0 1 0,-1-1 0,0 1 0,0-1 0,0 1 0,0-1 0,0 0 0,-1 0 0,1 0 0,-1 0 0,0-1 1,0 1-1,0-1 0,0 0 0,0 1 0,-1-1 0,1-1 0,-6 3 0,7-4-120,1 0 0,0-1 0,-1 1 0,1-1 0,0 1 0,0-1 0,0 0 0,-1 0 0,1 1 0,0-1 0,0 0 0,0 0 0,0 0 0,0 0 0,1 0 0,-1 0 0,0 0-1,0-1 1,1 1 0,-1 0 0,0 0 0,1-1 0,-1 1 0,1 0 0,0-1 0,0 1 0,-1-3 0,-10-49-3747,9 38 2318,-11-66-5719,2-19-4366</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0.720"/>
    </inkml:context>
    <inkml:brush xml:id="br0">
      <inkml:brushProperty name="width" value="0.025" units="cm"/>
      <inkml:brushProperty name="height" value="0.025" units="cm"/>
    </inkml:brush>
  </inkml:definitions>
  <inkml:trace contextRef="#ctx0" brushRef="#br0">0 0 21909,'2'9'2429,"12"50"585,29 81-1,84 159-638,-124-294-2372,69 136 28,-59-119-33,0-1 1,2 0 0,1-1-1,21 21 1,-20-27 1,-17-14 0,0 0 0,0 0 0,0 0 0,0-1 0,0 1 0,0 0 0,0 0 0,0 0 0,0-1 0,0 1 0,0 0 0,0 0 0,0 0 0,0-1 0,0 1 0,0 0 0,0 0 0,0 0 0,0 0 0,0-1 0,0 1 0,0 0 0,1 0 0,-1 0 0,0 0 0,0-1 0,0 1 0,0 0 0,0 0 0,1 0 0,-1 0 0,0 0 0,0 0 0,0-1 0,0 1 0,1 0 0,-1 0 0,0 0 0,0 0 0,0 0 0,1 0 0,-1 0 0,0 0 0,0 0 0,0 0 0,1 0 0,-1 0 0,0 0 0,0 0 0,0 0 0,1 0 0,-1 0 0,0 0 0,0 0 0,0 1 0,0-1 0,1 0 0,-1 0 0,0 0 0,0 0 0,0 0 0,0 0 0,0 0 0,1 1 0,-1-1 0,0 0 0,0 0 0,0 0 0,0 1 0,-3-13 0,-21-30-7,-1 1 1,-3 1-1,-1 1 0,-37-37 0,35 39 20,21 27-11,-5-6-2,15 13-109,9 7-137,-1 1-6,0 0-1,1-1 0,0 0 1,0-1-1,0 0 0,0 0 1,14 2-1,-20-5-282,1 0-1,0 0 0,0 0 1,0 0-1,0 0 0,-1-1 1,1 1-1,0-1 1,0 0-1,-1 0 0,1-1 1,-1 1-1,1-1 0,-1 0 1,0 0-1,1 0 0,-1 0 1,0 0-1,0-1 1,-1 1-1,6-7 0,19-28-8283</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1.713"/>
    </inkml:context>
    <inkml:brush xml:id="br0">
      <inkml:brushProperty name="width" value="0.025" units="cm"/>
      <inkml:brushProperty name="height" value="0.025" units="cm"/>
    </inkml:brush>
  </inkml:definitions>
  <inkml:trace contextRef="#ctx0" brushRef="#br0">32 754 12460,'0'0'5376,"-4"9"-2120,-3 10-2471,2 1 0,0 0 0,1 0-1,1 0 1,1 1 0,0-1 0,3 36 0,1-24-258,2 0 0,1 1 1,1-1-1,15 43 0,-20-73-508,-1 1 0,1 0 0,0 0 0,1-1 0,-1 1 0,0-1 0,1 1 0,-1-1 0,1 0 0,0 1 0,-1-1 0,1 0 0,0 0 0,0 0 0,5 2 0,-7-3-17,1-1 0,-1 0 0,1 0 0,-1 0 0,1 0 1,-1 0-1,1 0 0,-1 0 0,1 0 0,-1 0 0,1 0 0,-1 0 0,1-1 1,-1 1-1,1 0 0,-1 0 0,1 0 0,-1-1 0,1 1 0,-1 0 0,1 0 1,-1-1-1,0 1 0,1 0 0,-1-1 0,1 1 0,-1-1 0,1 0 0,9-27 76,-4-15-37,-1-1-1,-3 0 1,-1 0-1,-3 0 1,-1 0 0,-2 0-1,-2 0 1,-2 1-1,-20-59 1,23 92-82,7 26-50,8 29-49,6 10 157,3-2 0,3 0 1,39 74-1,-26-80-8,-33-47-26,-1 1 0,0 0-1,1-1 1,-1 1 0,1 0 0,-1-1 0,1 1-1,0 0 1,-1-1 0,1 1 0,0-1 0,-1 1 0,1-1-1,0 1 1,0-1 0,-1 0 0,1 1 0,0-1-1,0 0 1,-1 0 0,1 0 0,0 1 0,0-1-1,0 0 1,0 0 0,0 0 0,-1 0 0,1 0-1,0-1 1,0 1 0,0 0 0,-1 0 0,1 0-1,0-1 1,0 1 0,0 0 0,-1-1 0,1 1-1,0-1 1,-1 1 0,1-1 0,0 1 0,-1-1-1,1 1 1,-1-1 0,1 0 0,0 1 0,-1-1 0,0 0-1,1 0 1,-1 1 0,1-1 0,-1 0 0,0 0-1,0 1 1,1-1 0,-1 0 0,0 0 0,0 0-1,0 0 1,0-1 0,4-29-1020,-1-1 0,-1 1-1,-2-1 1,-1 1 0,-2-1 0,-12-58 0,-76-259-1217,13 64 3098,69 237 96,52 150 1841,12 66-1811,-18-51 260,4-1 1,86 167-1,-120-271-1158,24 39 152,-29-48-216,0 0-1,0 0 1,0-1 0,1 1-1,-1 0 1,1-1-1,-1 0 1,1 0-1,0 0 1,0 0 0,0 0-1,5 2 1,-8-4-7,0 0-1,0 0 1,1 0 0,-1 0 0,0 0-1,0 0 1,0 0 0,0 1 0,0-1 0,1 0-1,-1 0 1,0 0 0,0 0 0,0 0-1,0 0 1,0 0 0,1-1 0,-1 1 0,0 0-1,0 0 1,0 0 0,0 0 0,0 0-1,0 0 1,1 0 0,-1 0 0,0 0 0,0 0-1,0 0 1,0 0 0,0 0 0,0-1-1,0 1 1,0 0 0,1 0 0,-1 0 0,0 0-1,0 0 1,0 0 0,0-1 0,0 1-1,0 0 1,0 0 0,0 0 0,0 0 0,0 0-1,0 0 1,0-1 0,0 1 0,0 0-1,0 0 1,0 0 0,0 0 0,-4-12 65,-8-10 34,-7-2 106,-26-30-127,4-2 0,1-2 1,-53-107-1,77 133-28,2 0 0,2-2-1,1 1 1,1-2 0,2 1-1,1-1 1,-3-59 0,10 92-44,0 1-1,0-1 1,0 1 0,0-1 0,0 1 0,0-1 0,1 1-1,-1-1 1,0 1 0,1-1 0,-1 1 0,1-1-1,0 1 1,-1 0 0,1-1 0,0 1 0,0 0-1,0-1 1,0 1 0,0 0 0,0 0 0,0 0 0,1 0-1,-1 0 1,0 0 0,0 1 0,1-1 0,-1 0-1,0 0 1,4 0 0,-3 1-2,0 0 0,0-1-1,0 2 1,0-1 0,0 0 0,0 0-1,0 0 1,-1 1 0,1-1 0,0 1-1,0 0 1,0-1 0,0 1 0,0 0 0,-1 0-1,1 0 1,0 0 0,-1 1 0,1-1-1,-1 0 1,0 1 0,1-1 0,1 3-1,-3-4-1,0 0 0,0 0-1,0 0 1,0 0 0,0 0-1,1 0 1,-1 0 0,0 0-1,0 1 1,0-1-1,0 0 1,1 0 0,-1 0-1,0 0 1,0 0 0,0 0-1,0 0 1,0 0-1,1 0 1,-1-1 0,0 1-1,0 0 1,0 0 0,0 0-1,0 0 1,1 0-1,-1 0 1,0 0 0,0 0-1,0 0 1,0 0 0,0 0-1,0-1 1,1 1-1,-1 0 1,0 0 0,0 0-1,0 0 1,0 0 0,0 0-1,0-1 1,0 1-1,0 0 1,0 0 0,0 0-1,0 0 1,0 0 0,0-1-1,0 1 1,0 0-1,0 0 1,0 0 0,0 0-1,0 0 1,0-1 0,0 1-1,0 0 1,0 0-1,0 0 1,0 0 0,0-1-1,0 1 1,2-23 54,-1-30-39,-1 50-8,0-2-12,1-11 12,-1 0 1,-1 0-1,0 0 0,-1 0 0,-1 1 1,-7-26-1,9 41-9,1 0 1,0 0-1,-1-1 1,1 1-1,0 0 1,-1 0-1,1-1 1,-1 1-1,1 0 1,0 0-1,-1 0 1,1-1 0,-1 1-1,1 0 1,0 0-1,-1 0 1,1 0-1,-1 0 1,1 0-1,-1 0 1,1 0-1,0 0 1,-1 0-1,1 0 1,-1 0-1,1 1 1,0-1-1,-1 0 1,1 0-1,-1 0 1,1 0-1,0 1 1,-1-1-1,1 0 1,0 0-1,-1 1 1,1-1-1,0 0 1,-1 1-1,1-1 1,-1 1 0,1-1-71,-1 1 0,1-1 0,-1 1 0,1-1 0,-1 1 0,1 0 1,-1-1-1,1 1 0,-1-1 0,1 1 0,0 0 0,-1-1 0,1 1 1,0 0-1,-1-1 0,1 1 0,0 0 0,0 0 0,0-1 0,0 1 1,0 0-1,0 0 0,0-1 0,0 1 0,0 0 0,0 0 0,0-1 1,0 1-1,1 1 0,6 20-9471,-7-9 2921</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2.768"/>
    </inkml:context>
    <inkml:brush xml:id="br0">
      <inkml:brushProperty name="width" value="0.025" units="cm"/>
      <inkml:brushProperty name="height" value="0.025" units="cm"/>
    </inkml:brush>
  </inkml:definitions>
  <inkml:trace contextRef="#ctx0" brushRef="#br0">36 90 7944,'-3'-7'3173,"2"3"-2157,0 0 0,0 1-1,-1-1 1,1 0-1,-1 1 1,0-1 0,0 1-1,0 0 1,-1 0 0,1 0-1,-1 0 1,0 0-1,-4-4 1,11 34 1205,8 6-1584,1 0 1,24 39-1,-1 2-238,23 59 141,-20-39 232,4-3 0,70 112 0,-106-192-767,1 0 0,-1 0 0,2-1-1,-1 0 1,2 0 0,-1-1 0,1 0-1,18 12 1,-36-42-5,-38-39 0,-84-83 0,54 63 0,58 55 0,39 36 0,22 11 0,-39-21 0,0 1 0,0-1 0,0 0 0,0 0 0,0 0 0,0-1 0,0 1 0,0-1 0,0 0 0,0 0 0,1-1 0,-1 1 0,0-1 0,0 0 0,0 0 0,0 0 0,-1 0 0,1-1 0,0 0 0,0 1 0,-1-1 0,1-1 0,5-4 0,-4 2 0,-1 0 0,0 0 0,-1-1 0,1 0 0,-1 1 0,0-1 0,0 0 0,-1 0 0,0-1 0,0 1 0,-1 0 0,1-1 0,-1 1 0,0-11 0,1-7 0,-2-1 0,0 0 0,-4-27 0,3 43 0,0 1 0,-1-1 0,0 0 0,-1 1 0,0-1 0,0 1 0,0 0 0,-1 0 0,-1 0 0,1 0 0,-1 1 0,-7-8 0,12 15 0,0 0 0,0-1 0,0 1 0,0 0 0,-1-1 0,1 1 0,0 0 0,0-1 0,-1 1 0,1 0 0,0 0 0,0 0 0,-1-1 0,1 1 0,0 0 0,-1 0 0,1 0 0,0 0 0,-1-1 0,1 1 0,0 0 0,-1 0 0,1 0 0,0 0 0,-1 0 0,1 0 0,0 0 0,-1 0 0,1 0 0,0 0 0,-1 0 0,1 0 0,0 0 0,-1 0 0,1 0 0,0 1 0,-1-1 0,1 0 0,0 0 0,-1 0 0,1 0 0,-1 1 0,-3 18 0,6 29 0,2-20 0,2 0 0,1-1 0,14 40 0,-15-52 0,0-1 0,1 0 0,0-1 0,1 1 0,0-2 0,1 1 0,1-1 0,11 12 0,-19-22 0,0 0 0,0 0 0,1 0 0,-1-1 0,1 1 0,-1 0 0,1-1 0,0 0 0,-1 0 0,1 0 0,0 0 0,0 0 0,0 0 0,5 0 0,-7-1 0,1 0 0,0-1 0,-1 1 0,1 0 0,0-1 0,-1 1 0,1-1 0,-1 0 0,1 0 0,-1 1 0,1-1 0,-1 0 0,1 0 0,-1 0 0,0-1 0,0 1 0,0 0 0,1 0 0,-1-1 0,0 1 0,0 0 0,-1-1 0,1 1 0,0-1 0,0 1 0,0-3 0,5-14 0,0 0 0,-1 0 0,0-1 0,-2 1 0,2-24 0,-2-100 0,-2 81 0,-2 38 0,0 18 0,0-1 0,0 1 0,1 0 0,0-1 0,0 1 0,1 0 0,-1-1 0,1 1 0,0 0 0,1 0 0,2-8 0,-3 13 0,0 0 0,0 0 0,0 0 0,-1 1 0,1-1 0,0 0 0,0 1 0,0-1 0,-1 0 0,1 1 0,0-1 0,-1 1 0,1 0 0,0-1 0,-1 1 0,1-1 0,0 1 0,-1 0 0,1-1 0,-1 1 0,0 0 0,1 0 0,-1 0 0,1-1 0,-1 1 0,0 0 0,1 1 0,14 29 0,-14-29 0,21 48 0,-14-29 0,0-1 0,2 0 0,0 0 0,2-1 0,20 26 0,-31-43 0,0-1 0,0 1 0,1-1 0,-1 0 0,0 1 0,1-1 0,-1 0 0,1 0 0,0 0 0,-1 0 0,1 0 0,0 0 0,0 0 0,0-1 0,0 1 0,-1-1 0,1 1 0,0-1 0,3 1 0,-3-2 0,0 1 0,-1-1 0,1 1 0,-1-1 0,1 0 0,0 0 0,-1 1 0,0-1 0,1 0 0,-1 0 0,1 0 0,-1-1 0,0 1 0,0 0 0,0 0 0,0-1 0,2-2 0,3-7 0,0-1 0,-1 0 0,0 0 0,5-22 0,-6 20 0,11-45 0,-13 43 0,2 1 0,0-1 0,0 1 0,1 0 0,1 0 0,1 1 0,0-1 0,13-17 0,-20 31 0,1 0 0,0 0 0,-1 0 0,1 1 0,0-1 0,-1 0 0,1 1 0,0-1 0,0 0 0,-1 1 0,1-1 0,0 1 0,0 0 0,0-1 0,0 1 0,0 0 0,0-1 0,0 1 0,0 0 0,0 0 0,0 0 0,0 0 0,0 0 0,0 0 0,0 0 0,0 0 0,0 0 0,0 0 0,-1 0 0,1 1 0,0-1 0,0 0 0,0 1 0,0-1 0,0 1 0,0-1 0,0 1 0,-1-1 0,1 1 0,0 0 0,0-1 0,0 2 0,25 38 0,-23-34 0,17 35 0,-15-28 0,0 0 0,1-1 0,1 0 0,0 0 0,0-1 0,1 0 0,0 0 0,1-1 0,13 12 0,-21-22 0,0 1 0,0 0 0,0 0 0,0-1 0,1 1 0,-1-1 0,0 1 0,0-1 0,1 1 0,-1-1 0,0 0 0,1 0 0,-1 1 0,0-1 0,1 0 0,-1 0 0,0 0 0,1-1 0,-1 1 0,0 0 0,1 0 0,-1-1 0,0 1 0,0-1 0,1 1 0,-1-1 0,0 0 0,0 1 0,0-1 0,0 0 0,1 0 0,-1 0 0,-1 1 0,1-1 0,0 0 0,0 0 0,0-1 0,0 1 0,-1 0 0,2-2 0,3-6 0,-1 0 0,0-1 0,0 1 0,2-14 0,-3 13 0,19-82 32,-16 60-115,16-50 1,-13 71-3600,-1 11-5630,-7 0 7139</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3.146"/>
    </inkml:context>
    <inkml:brush xml:id="br0">
      <inkml:brushProperty name="width" value="0.025" units="cm"/>
      <inkml:brushProperty name="height" value="0.025" units="cm"/>
    </inkml:brush>
  </inkml:definitions>
  <inkml:trace contextRef="#ctx0" brushRef="#br0">8 0 15631,'0'0'7041,"-1"9"-6480,0-2-346,1 1 1,1 0-1,-1-1 1,1 1-1,1 0 1,-1-1-1,1 1 0,1-1 1,-1 0-1,5 9 1,-2-11 3073,-6-16-2108,-4 4-1424,-2 25-744,-1 17-7853,0-14 208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3.801"/>
    </inkml:context>
    <inkml:brush xml:id="br0">
      <inkml:brushProperty name="width" value="0.025" units="cm"/>
      <inkml:brushProperty name="height" value="0.025" units="cm"/>
    </inkml:brush>
  </inkml:definitions>
  <inkml:trace contextRef="#ctx0" brushRef="#br0">151 307 11082,'-11'-13'2782,"-37"-52"-1115,-20-26 4599,68 91-6144,-1 0 0,1-1 1,0 1-1,0 0 1,0-1-1,0 1 0,-1-1 1,1 1-1,0 0 1,-1-1-1,1 1 0,0 0 1,0 0-1,-1-1 0,1 1 1,0 0-1,-1 0 1,1-1-1,-1 1 0,1 0 1,0 0-1,-1 0 1,1 0-1,-1 0 0,1 0 1,0-1-1,-1 1 1,1 0-1,-1 0 0,1 0 1,0 0-1,-1 1 1,1-1-1,-1 0 0,1 0 1,0 0-1,-1 0 0,1 0 1,-1 0-1,0 1 1,-5 19 1695,4 42-1624,2-52 271,0 11-339,0 18 87,5 46 0,-3-75-174,-1 1 0,1-1 0,1 1 1,0-1-1,1 0 0,0 0 1,0 0-1,1 0 0,8 11 1,-13-20-37,1 0-1,0 0 1,0 1 0,0-1 0,0 0 0,0-1 0,0 1 0,1 0 0,-1 0 0,0 0 0,0-1 0,1 1-1,-1 0 1,0-1 0,1 1 0,-1-1 0,0 0 0,1 0 0,-1 1 0,1-1 0,-1 0 0,1 0-1,-1 0 1,0 0 0,1 0 0,-1-1 0,1 1 0,-1 0 0,0-1 0,1 1 0,-1-1 0,0 1 0,1-1-1,-1 0 1,0 1 0,0-1 0,2-2 0,6-3-35,0-2 0,0 1 1,-1-1-1,7-10 0,6-3-304,-18 18 313,1 0 0,-1 1 0,1-1-1,0 1 1,0 0 0,1 0 0,-1 0 0,0 0-1,0 1 1,1 0 0,-1 0 0,1 0-1,-1 0 1,1 1 0,0-1 0,-1 1 0,1 1-1,-1-1 1,1 1 0,-1-1 0,1 1 0,-1 0-1,1 1 1,-1-1 0,0 1 0,1 0 0,-1 0-1,0 0 1,0 1 0,-1-1 0,1 1-1,0 0 1,2 4 0,13 10 104,-1 2 0,-1 0 0,-1 1 0,22 36 0,-36-53-65,28 44 415,-2 1 1,-2 1-1,35 94 1,-51-114-259,-1 2 0,-1-1 0,-2 1 0,-2 0 0,0 0 0,-2 1 0,-1-1 0,-5 41 0,3-66-173,1 1 0,-2-1 0,1 0 0,-1 0 0,0 0 0,0 0 0,-1 0 0,1 0 0,-1-1 0,-1 1 0,1-1 0,-1 0 0,0 0 0,0 0 0,0 0 0,-1-1 0,0 0 0,1 0 0,-2 0 0,-9 6 0,9-7 0,-1-1 0,1 1 0,-1-1 0,0-1 0,0 1 0,0-1 0,0 0 0,0-1 0,0 1 0,0-1 0,0-1 0,0 1 0,0-1 0,0-1 0,0 1 0,0-1 0,0 0 0,-11-6 0,3 0 0,0-1 0,1-1 0,0 0 0,0 0 0,1-2 0,1 1 0,0-2 0,0 0 0,2 0 0,-1-1 0,2 0 0,0-1 0,0 0 0,2 0 0,-1-1 0,-4-17 0,-3-12 0,2-1 0,2 0 0,2-1 0,-5-76 0,10-2-1701,6 0 0,27-192 0,-19 226-4983,-6 6-3726</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4.140"/>
    </inkml:context>
    <inkml:brush xml:id="br0">
      <inkml:brushProperty name="width" value="0.025" units="cm"/>
      <inkml:brushProperty name="height" value="0.025" units="cm"/>
    </inkml:brush>
  </inkml:definitions>
  <inkml:trace contextRef="#ctx0" brushRef="#br0">0 1 12684,'0'0'14061,"16"81"-12747,-1-34-97,4 7-64,3 4-352,6 1-257,5-1-384,6-3-160,4-7-1729,2-3-2884,-2-5-3234</inkml:trace>
  <inkml:trace contextRef="#ctx0" brushRef="#br0" timeOffset="1">656 876 15695,'0'0'12139,"11"68"-8775,-11-39-1795,0-3-1569,1-7 0,0-7 0,-1-8 0,0-12 0,-7-12 0,-9-6-8264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6.467"/>
    </inkml:context>
    <inkml:brush xml:id="br0">
      <inkml:brushProperty name="width" value="0.025" units="cm"/>
      <inkml:brushProperty name="height" value="0.025" units="cm"/>
    </inkml:brush>
  </inkml:definitions>
  <inkml:trace contextRef="#ctx0" brushRef="#br0">0 1 7015,'0'0'-641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6.904"/>
    </inkml:context>
    <inkml:brush xml:id="br0">
      <inkml:brushProperty name="width" value="0.025" units="cm"/>
      <inkml:brushProperty name="height" value="0.025" units="cm"/>
    </inkml:brush>
  </inkml:definitions>
  <inkml:trace contextRef="#ctx0" brushRef="#br0">58 4418 10154,'-53'-48'1724,"53"49"-1657,1-1 1,-1 0-1,1 1 1,-1-1-1,1 1 1,-1-1-1,0 0 1,1 1-1,-1-1 1,0 1-1,1-1 1,-1 1-1,0-1 1,0 1-1,1 0 1,-1-1-1,0 1 1,0-1-1,0 1 1,0-1-1,0 1 1,0 0-1,0-1 1,0 1-1,0-1 1,0 1-1,0 0 0,0-1 1,0 1-1,0-1 1,-1 1-1,1-1 1,0 1-1,0 0 1,-1-1-1,1 1 1,0-1-1,-1 0 1,1 1-1,0-1 1,-1 1-1,1-1 1,-1 1-1,1-1 1,-1 0-1,1 1 1,-1-1-1,1 0 1,-1 0-1,1 1 1,-1-1-1,0 0 1,13 0 261,0-1 0,0-1 0,0 0 0,0 0 0,0-1 0,-1-1 1,1 0-1,16-8 0,88-56 702,-67 38-759,26-15-68,1428-838 1669,921-366 170,68 140-2538,-154 229 1872,-2032 782-1970,-346 96-7190,-33 2-1484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7.729"/>
    </inkml:context>
    <inkml:brush xml:id="br0">
      <inkml:brushProperty name="width" value="0.025" units="cm"/>
      <inkml:brushProperty name="height" value="0.025" units="cm"/>
    </inkml:brush>
  </inkml:definitions>
  <inkml:trace contextRef="#ctx0" brushRef="#br0">104 65 6919,'-11'3'2076,"4"-2"-1523,-2-1-13,1 1-1,-1 0 1,1 0-1,0 1 0,-1 0 1,1 1-1,0 0 1,-11 5-1,37-3 715,459-9 3103,-247-5-3695,749 7-286,-73 2-251,-844-4-86,-42 2 4,-36 1 68,-932-12 14,0 1-154,863 12 49,-278-8-8,451 0-258,1728 7 513,-1526 8-198,-1754-44 49,1258 52 185,139-8-2213,0-2-3535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8.748"/>
    </inkml:context>
    <inkml:brush xml:id="br0">
      <inkml:brushProperty name="width" value="0.025" units="cm"/>
      <inkml:brushProperty name="height" value="0.025" units="cm"/>
    </inkml:brush>
  </inkml:definitions>
  <inkml:trace contextRef="#ctx0" brushRef="#br0">218 0 14189,'0'0'6567,"-31"87"-4069,2-32-32,-4 5 353,-3 2-673,3-4-897,8-9-640,6-13-385,9-12-224,8-11 0,6-29-4452,1-10 320,-5-9-2402,0-8-9642</inkml:trace>
  <inkml:trace contextRef="#ctx0" brushRef="#br0" timeOffset="1">7 142 19763,'0'0'10121,"20"49"-8295,6-39-769,4-2-1057,6 1 0,7 3 0,0-1 0,0 3-448,-8-1-2755,-3-2-4036</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7.481"/>
    </inkml:context>
    <inkml:brush xml:id="br0">
      <inkml:brushProperty name="width" value="0.025" units="cm"/>
      <inkml:brushProperty name="height" value="0.025" units="cm"/>
    </inkml:brush>
  </inkml:definitions>
  <inkml:trace contextRef="#ctx0" brushRef="#br0">628 1 8680,'0'0'9049,"-12"15"-8307,-233 354 1390,99-138-1771,95-155-316,-92 143 540,116-165-28,24-29-175,3-24-371,1-1-1,-1 1 1,0-1 0,1 1-1,-1-1 1,0 1 0,1-1-1,-1 0 1,1 1 0,-1-1-1,1 0 1,-1 1 0,1-1 0,-1 0-1,1 1 1,0-1 0,-1 0-1,1 0 1,-1 0 0,1 1-1,-1-1 1,1 0 0,0 0-1,-1 0 1,1 0 0,0 0-1,-1 0 1,1 0 0,-1 0 0,1-1-1,0 1 1,-1 0 0,1 0-1,0-1 1,23-7 128,-2-1 0,1 0 0,-1-2 0,-1-1 0,0-1 0,35-27 0,-3 3-39,328-204 772,-266 177-612,179-71 1,21 29-1266,-120 43-5912,-43 10-7908</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38.680"/>
    </inkml:context>
    <inkml:brush xml:id="br0">
      <inkml:brushProperty name="width" value="0.025" units="cm"/>
      <inkml:brushProperty name="height" value="0.025" units="cm"/>
      <inkml:brushProperty name="color" value="#E71224"/>
    </inkml:brush>
  </inkml:definitions>
  <inkml:trace contextRef="#ctx0" brushRef="#br0">80 3 5477,'41'20'12604,"-35"-15"-10750,-7-3-760,-19-4-461,-29-9-482,38 5-504,-11-4 1252,9 11-8572,3 5-2945</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30.202"/>
    </inkml:context>
    <inkml:brush xml:id="br0">
      <inkml:brushProperty name="width" value="0.025" units="cm"/>
      <inkml:brushProperty name="height" value="0.025" units="cm"/>
      <inkml:brushProperty name="color" value="#E71224"/>
    </inkml:brush>
  </inkml:definitions>
  <inkml:trace contextRef="#ctx0" brushRef="#br0">27 110 4612,'0'0'2210,"-3"-60"-5156,-9 34 1985,0 2 192</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57.376"/>
    </inkml:context>
    <inkml:brush xml:id="br0">
      <inkml:brushProperty name="width" value="0.025" units="cm"/>
      <inkml:brushProperty name="height" value="0.025" units="cm"/>
      <inkml:brushProperty name="color" value="#E71224"/>
    </inkml:brush>
  </inkml:definitions>
  <inkml:trace contextRef="#ctx0" brushRef="#br0">1 1 2691,'0'0'13975,"10"8"-13467,30 33 424,-2 2 1,39 57-1,56 63 669,57 29-690,158 180 858,-256-251-1100,-53-66-563,3-2 0,65 63 1,-13-28 692,-4 4 0,103 133 0,371 457 575,-470-574-1334,256 356 239,-306-401-269,4 5 0,11 18 38,89 100 1,-75-101 84,73 115 1,-69-91-129,67 63-3,-13-19 38,361 473-771,-174-196 496,-278-372 306,3-1 0,3-2-1,61 58 1,276 236 938,-311-283-454,-1-1-357,66 77-1,13 9-120,-4-6-20,-125-119-79,45 46-805,-60-68-1946,-31-20-17922</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03.443"/>
    </inkml:context>
    <inkml:brush xml:id="br0">
      <inkml:brushProperty name="width" value="0.025" units="cm"/>
      <inkml:brushProperty name="height" value="0.025" units="cm"/>
      <inkml:brushProperty name="color" value="#E71224"/>
    </inkml:brush>
  </inkml:definitions>
  <inkml:trace contextRef="#ctx0" brushRef="#br0">24 100 4100,'-9'-28'3814,"6"18"-2016,0 0-1,0 0 0,1-1 1,-2-19 2017,4 55-1802,4 14-1544,1 0 1,1 0-1,3 0 0,1-1 1,28 69-1,-6-16 729,-8-27-990,40 76 0,-47-104-122,-4-4 530,-1 0 1,7 34-1,-3-11-618,20 49 147,12 45-44,-10-26 46,98 218-1,-47-130 175,-59-153-309,154 319 162,-154-309-144,75 148 325,99 107-201,-126-203-79,181 252 2,-224-322-63,170 191 36,-45-59-4,-62-64 77,5-5 0,126 107 0,-97-88-84,17 13 7,16-11 55,152 135 188,-48-49-175,-150-127-41,74 49 151,6-8 0,328 164 0,-234-166 17,-43-23-129,-174-73-102,216 116 262,-191-100-189,-71-38-144,-1 1-1,44 29 1,-68-39-2783,-10-6 228,-14-8-1452,17 8 3512,-29-12-5877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1.630"/>
    </inkml:context>
    <inkml:brush xml:id="br0">
      <inkml:brushProperty name="width" value="0.025" units="cm"/>
      <inkml:brushProperty name="height" value="0.025" units="cm"/>
      <inkml:brushProperty name="color" value="#E71224"/>
    </inkml:brush>
  </inkml:definitions>
  <inkml:trace contextRef="#ctx0" brushRef="#br0">1 244 13068,'0'0'481,"83"-51"-417,-30 16 0,12-6-96,11-12-1858,9-11-3267</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4.140"/>
    </inkml:context>
    <inkml:brush xml:id="br0">
      <inkml:brushProperty name="width" value="0.025" units="cm"/>
      <inkml:brushProperty name="height" value="0.025" units="cm"/>
      <inkml:brushProperty name="color" value="#E71224"/>
    </inkml:brush>
  </inkml:definitions>
  <inkml:trace contextRef="#ctx0" brushRef="#br0">76 24 5061,'0'0'-192,"-76"-23"-641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8.124"/>
    </inkml:context>
    <inkml:brush xml:id="br0">
      <inkml:brushProperty name="width" value="0.025" units="cm"/>
      <inkml:brushProperty name="height" value="0.025" units="cm"/>
      <inkml:brushProperty name="color" value="#E71224"/>
    </inkml:brush>
  </inkml:definitions>
  <inkml:trace contextRef="#ctx0" brushRef="#br0">0 103 17328,'0'0'4709,"6"17"-4085,74 207 2034,-35-89-1221,74 152-1,-267-604-307,125 261-1350,4-1 0,1-1 0,-17-112 1,33 160 215,1 1 2,0-1 0,0 1 0,1 0 1,1-16-1,-1 23 6,0 1 1,1-1 0,-1 0-1,1 1 1,-1-1-1,1 1 1,-1-1 0,1 1-1,0-1 1,0 1-1,0-1 1,0 1-1,0 0 1,0 0 0,0-1-1,0 1 1,0 0-1,1 0 1,-1 0 0,0 0-1,1 0 1,-1 1-1,1-1 1,-1 0 0,1 1-1,-1-1 1,1 1-1,-1-1 1,1 1-1,0 0 1,2-1 0,5 1 8,0 0-1,1 1 1,-1 0 0,0 0 0,0 1 0,0 0 0,0 0 0,0 1-1,0 1 1,-1-1 0,1 1 0,-1 1 0,0 0 0,-1 0 0,1 0-1,-1 1 1,0 0 0,10 11 0,-13-13 32,0 1-1,0-1 1,-1 1-1,0-1 1,0 1-1,0 0 1,0 1-1,-1-1 1,0 0-1,0 1 1,-1-1-1,1 1 1,-1-1-1,0 1 1,-1 0-1,1-1 1,-1 1-1,0 0 1,-1 0-1,1-1 1,-1 1-1,0 0 1,-1-1-1,1 1 1,-1-1-1,0 0 1,0 1-1,-1-1 1,0 0-1,0 0 1,-4 4-1,0 2 91,-1 0-1,-1-1 1,0-1-1,0 0 0,-1 0 1,0 0-1,0-1 1,-1-1-1,0 0 1,0 0-1,-1-1 1,0-1-1,-25 8 1,37-13-190,-1 1 0,0-1 0,1 0 0,-1 0 1,0 0-1,1 0 0,-1 0 0,0 0 0,0 0 1,1 0-1,-1 0 0,0 0 0,1 0 0,-1-1 0,0 1 1,1 0-1,-1-1 0,0 1 0,1 0 0,-1-1 1,1 1-1,-1 0 0,0-1 0,1 1 0,-1-1 1,1 1-1,-1-1 0,1 0 0,0 1 0,-1-1 0,1 1 1,-1-1-1,1 0 0,0 1 0,0-1 0,-1 0 1,1 1-1,0-1 0,0 0 0,0 1 0,0-1 1,0 0-1,0 0 0,0 1 0,0-1 0,0 0 1,0 1-1,0-1 0,0 0 0,1 1 0,-1-1 0,0 0 1,0 1-1,1-2 0,18-39-7412,2 9-1394</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8.639"/>
    </inkml:context>
    <inkml:brush xml:id="br0">
      <inkml:brushProperty name="width" value="0.025" units="cm"/>
      <inkml:brushProperty name="height" value="0.025" units="cm"/>
      <inkml:brushProperty name="color" value="#E71224"/>
    </inkml:brush>
  </inkml:definitions>
  <inkml:trace contextRef="#ctx0" brushRef="#br0">83 1 13741,'0'0'12588,"-10"93"-11915,5-35-97,0 8-416,-3 1-96,1-8-64,4-6 32,-2-11-224,2-9-416,0-17-225,-1-14-1281,-2-2-673,-3-23-2530,-6-12-2370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030"/>
    </inkml:context>
    <inkml:brush xml:id="br0">
      <inkml:brushProperty name="width" value="0.025" units="cm"/>
      <inkml:brushProperty name="height" value="0.025" units="cm"/>
      <inkml:brushProperty name="color" value="#E71224"/>
    </inkml:brush>
  </inkml:definitions>
  <inkml:trace contextRef="#ctx0" brushRef="#br0">1 0 11371,'0'0'8776,"52"1"-7783,-19 12-481,3 0-415,5 0-1,-3-3-353,-4-5-2817,-9-2-4550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0.493"/>
    </inkml:context>
    <inkml:brush xml:id="br0">
      <inkml:brushProperty name="width" value="0.025" units="cm"/>
      <inkml:brushProperty name="height" value="0.025" units="cm"/>
    </inkml:brush>
  </inkml:definitions>
  <inkml:trace contextRef="#ctx0" brushRef="#br0">0 0 14318,'3'58'8626,"8"33"-5229,0 18-2667,-7-13-349,-2-35 210,17 113 1,-19-173-529,0-1-1,0 1 1,1 0-1,-1 0 1,0-1 0,0 1-1,0 0 1,1 0-1,-1-1 1,0 1 0,1 0-1,-1-1 1,1 1-1,-1 0 1,1-1 0,-1 1-1,1-1 1,-1 1-1,1 0 1,-1-1 0,2 1-1,10-6 975,8-25 136,30-62-872,123-259-2331,-171 343-1927,-2 3-3153</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357"/>
    </inkml:context>
    <inkml:brush xml:id="br0">
      <inkml:brushProperty name="width" value="0.025" units="cm"/>
      <inkml:brushProperty name="height" value="0.025" units="cm"/>
      <inkml:brushProperty name="color" value="#E71224"/>
    </inkml:brush>
  </inkml:definitions>
  <inkml:trace contextRef="#ctx0" brushRef="#br0">1 469 16656,'0'0'3747,"79"-39"-1889,-17-5-256,12-14 191,11-9-383,4-1-417,-4 4-705,-9 10-224,-11 14-320,-16 17-1730,-14 12 64,-19 11-256,-10 0-513,-6 6-448,-13 4-2946</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732"/>
    </inkml:context>
    <inkml:brush xml:id="br0">
      <inkml:brushProperty name="width" value="0.025" units="cm"/>
      <inkml:brushProperty name="height" value="0.025" units="cm"/>
      <inkml:brushProperty name="color" value="#E71224"/>
    </inkml:brush>
  </inkml:definitions>
  <inkml:trace contextRef="#ctx0" brushRef="#br0">0 189 18001,'4'16'2733,"8"29"-660,1-1 0,30 66 1,-32-88-1757,22 48 113,2-2 0,72 100-1,-96-159 750,-6-18-302,-7-26 50,2 29-851,-9-60 37,-3 0-1,-23-73 1,8 33-200,11 43-274,7 33 111,2 0 1,0 0 0,2-1-1,2 0 1,-1-43-1,5 72 245,-1 1-1,1 0 1,-1-1-1,1 1 0,0 0 1,-1 0-1,1 0 1,0-1-1,0 1 1,0 0-1,-1 0 0,1 0 1,0 0-1,1 0 1,-1 1-1,0-1 0,0 0 1,0 0-1,0 1 1,1-1-1,-1 1 1,0-1-1,1 1 0,-1-1 1,0 1-1,1 0 1,-1 0-1,0 0 0,1 0 1,-1 0-1,1 0 1,-1 0-1,0 0 0,1 0 1,-1 1-1,2 0 1,2-1 3,-1 1 0,1-1 0,-1 1-1,0 1 1,1-1 0,-1 0 0,0 1 0,0 0 0,0 0 0,6 4 0,-7-2 19,0 0-1,0 0 1,-1 0 0,1 0 0,-1 1-1,0-1 1,0 1 0,-1-1-1,1 1 1,-1 0 0,0 0 0,0-1-1,-1 1 1,1 0 0,-1 0 0,0 0-1,0 0 1,-1 0 0,1-1 0,-1 1-1,0 0 1,-3 5 0,0 6 122,-1 0 1,-1 0 0,-1-1-1,0 0 1,-11 16-1,2-6 162,-2-1 0,-21 24 0,33-41-258,0-1 0,0 0 0,-1 0 1,0 0-1,0-1 0,0 0 0,-1 0 0,0 0 0,1-1 0,-2-1 0,-11 5 0,20-8-72,-1 0-1,1 0 1,-1 1-1,1-1 0,-1 0 1,1 0-1,-1 0 0,1 0 1,-1 0-1,0 0 1,1 0-1,-1 0 0,1 0 1,-1 0-1,1 0 1,-1 0-1,1-1 0,-1 1 1,1 0-1,-1 0 1,1 0-1,-1-1 0,1 1 1,-1 0-1,1-1 1,0 1-1,-1 0 0,1-1 1,-1 1-1,1 0 1,0-1-1,-1 1 0,1-1 1,0 1-1,-1-1 1,4-22-1497,20-21-2636,46-39-7545,-28 41 2354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076"/>
    </inkml:context>
    <inkml:brush xml:id="br0">
      <inkml:brushProperty name="width" value="0.025" units="cm"/>
      <inkml:brushProperty name="height" value="0.025" units="cm"/>
      <inkml:brushProperty name="color" value="#E71224"/>
    </inkml:brush>
  </inkml:definitions>
  <inkml:trace contextRef="#ctx0" brushRef="#br0">0 117 15407,'0'0'5957,"2"10"-3853,0 0-1308,1 0 1,1 0 0,-1 0 0,9 15 0,-11-23-654,0-1 1,0 1 0,0-1 0,0 0 0,0 1 0,0-1 0,0 0-1,0 0 1,0 1 0,1-1 0,-1 0 0,1 0 0,-1-1 0,0 1 0,1 0-1,0 0 1,-1-1 0,2 1 0,-1-1-124,0 0 0,0 0 0,-1-1 0,1 1 1,0-1-1,-1 1 0,1-1 0,-1 0 0,1 0 0,-1 1 0,1-1 0,-1 0 1,1 0-1,-1 0 0,0-1 0,0 1 0,1 0 0,-1 0 0,0-1 0,0 1 0,0-1 1,1-2-1,7-11-280,0-1 1,-2 0-1,1 0 1,-2-1-1,0 0 1,-2 0 0,1 0-1,-2 0 1,2-25-1,-4 63 572,0-1-1,1 0 1,2 0-1,6 24 1,-3-14-151,-2-4-50,-2-10 12,0 1 0,1-1 0,1 1 0,0-1 0,16 30 0,-21-45-124,1 0 0,-1 0 0,1 0 1,-1 0-1,1 0 0,0 0 0,0 0 0,-1-1 0,1 1 0,0 0 1,0 0-1,0-1 0,0 1 0,0 0 0,0-1 0,0 1 0,0-1 1,0 1-1,0-1 0,0 0 0,2 1 0,-2-1-52,0-1-1,0 1 1,0 0 0,0-1-1,-1 1 1,1 0 0,0-1 0,0 1-1,0-1 1,-1 1 0,1-1-1,0 0 1,-1 1 0,1-1-1,0 0 1,-1 1 0,1-1-1,-1 0 1,1 0 0,0-1-1,1-4-916,1 0-1,-1 0 0,0 0 1,0 0-1,-1 0 1,1-8-1,1-24-7720</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418"/>
    </inkml:context>
    <inkml:brush xml:id="br0">
      <inkml:brushProperty name="width" value="0.025" units="cm"/>
      <inkml:brushProperty name="height" value="0.025" units="cm"/>
      <inkml:brushProperty name="color" value="#E71224"/>
    </inkml:brush>
  </inkml:definitions>
  <inkml:trace contextRef="#ctx0" brushRef="#br0">1181 0 12236,'0'0'9454,"12"13"-8536,57 63 1431,87 123 0,-117-139-1932,-4 3-1,-2 1 1,-3 1 0,24 77-1,-42-104-536,-2 1 0,-1 0 0,-3 1 0,0 0 0,-3 0 0,-2 0 0,-1 0 0,-11 76 0,8-97-718,-2 0-1,0 0 1,-1 0-1,-1-1 1,-17 31-1,14-33-974,0 0 0,-1-1 0,-18 20 0,-30 21-8704</inkml:trace>
  <inkml:trace contextRef="#ctx0" brushRef="#br0" timeOffset="1">2 542 14189,'0'0'1442,"-1"89"1056,7-14-384,25 23-64,6 15-160,8 10-32,11 0-513,1-8-608,5-9-225,-4-19-352,6-25-32,0-25-128,0-23-640,-2-14-609,-1-24-833,-1-19-1378,-4-12-3074</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779"/>
    </inkml:context>
    <inkml:brush xml:id="br0">
      <inkml:brushProperty name="width" value="0.025" units="cm"/>
      <inkml:brushProperty name="height" value="0.025" units="cm"/>
      <inkml:brushProperty name="color" value="#E71224"/>
    </inkml:brush>
  </inkml:definitions>
  <inkml:trace contextRef="#ctx0" brushRef="#br0">0 1 16592,'0'0'11979,"31"72"-10858,-6 3-544,8 11-449,4 3-64,4-6-128,6-12-1538,-3-14-3042,-1-16-7111</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20.015"/>
    </inkml:context>
    <inkml:brush xml:id="br0">
      <inkml:brushProperty name="width" value="0.025" units="cm"/>
      <inkml:brushProperty name="height" value="0.025" units="cm"/>
      <inkml:brushProperty name="color" value="#E71224"/>
    </inkml:brush>
  </inkml:definitions>
  <inkml:trace contextRef="#ctx0" brushRef="#br0">0 1 833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20.375"/>
    </inkml:context>
    <inkml:brush xml:id="br0">
      <inkml:brushProperty name="width" value="0.025" units="cm"/>
      <inkml:brushProperty name="height" value="0.025" units="cm"/>
      <inkml:brushProperty name="color" value="#E71224"/>
    </inkml:brush>
  </inkml:definitions>
  <inkml:trace contextRef="#ctx0" brushRef="#br0">23 66 3075,'-8'-29'929,"-1"16"233,9 12-1244,-1 1-1,1 0 1,-1-1 0,1 1 0,-1 0-1,1-1 1,0 1 0,-1-1-1,1 1 1,0-1 0,0 1 0,-1-1-1,1 1 1,0-1 0,0 1-1,0-1 1,0 1 0,-1-1-1,1 1 1,0-1 0,0 0 0,0 1-1,0-1 1,0 1 0,0-1-1,1 1 1,-1-1 0,0 1 0,0-1-1,0 1 1,0-1 0,1 0-1,0-5 7526,-2 9-5754,2 4-6433,1-5 212</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1.955"/>
    </inkml:context>
    <inkml:brush xml:id="br0">
      <inkml:brushProperty name="width" value="0.025" units="cm"/>
      <inkml:brushProperty name="height" value="0.025" units="cm"/>
      <inkml:brushProperty name="color" value="#E71224"/>
    </inkml:brush>
  </inkml:definitions>
  <inkml:trace contextRef="#ctx0" brushRef="#br0">1 174 15310,'0'0'1762,"46"-64"-96,-37 38 800,-5 9-928,-4 4-481,0 4-737,0 1-320,0-1-1442,3-1-3266,7-7-8905</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2.457"/>
    </inkml:context>
    <inkml:brush xml:id="br0">
      <inkml:brushProperty name="width" value="0.025" units="cm"/>
      <inkml:brushProperty name="height" value="0.025" units="cm"/>
      <inkml:brushProperty name="color" value="#E71224"/>
    </inkml:brush>
  </inkml:definitions>
  <inkml:trace contextRef="#ctx0" brushRef="#br0">138 34 11691,'0'0'4217,"-9"4"-2071,5-3-1817,0 0 0,0 0 0,0 1 0,0 0 0,0-1 0,0 1 0,1 1 0,-1-1 0,1 0 0,-1 1 0,1 0 0,0 0 0,0 0 0,0 0 0,0 0 0,1 0 0,0 1 0,-1 0 0,1-1 0,0 1-1,1 0 1,-1 0 0,1 0 0,-1 0 0,1 0 0,0 0 0,1 0 0,-1 8 0,1-11-311,0-1 0,0 1 0,0-1 0,0 1 0,0 0 0,0-1 0,0 1-1,1-1 1,-1 1 0,0-1 0,0 1 0,1 0 0,-1-1 0,0 1 0,1-1 0,-1 0 0,0 1 0,1-1-1,-1 1 1,1-1 0,-1 1 0,1-1 0,-1 0 0,1 1 0,-1-1 0,1 0 0,-1 0 0,1 1 0,-1-1 0,2 0-1,23 0 339,-19-1-286,0-1-1,0 1 1,-1-1 0,1 0-1,0-1 1,5-3 0,-2-1-22,-1 0 0,0 0 0,0-1 0,7-11 0,-12 16-8,-1 1 0,0-1 0,-1 0 0,1 0 0,0 1 0,-1-1 0,0 0-1,1-1 1,-1 1 0,-1 0 0,1 0 0,0 0 0,-1 0 0,1-1 0,-1 1-1,0 0 1,0-1 0,-1-3 0,0 5 5,0 1 0,0 0-1,0 0 1,0-1 0,0 1 0,0 0 0,0 0 0,0 0-1,-1 0 1,1 0 0,0 1 0,-1-1 0,1 0-1,-1 1 1,1-1 0,-1 1 0,1-1 0,-1 1-1,1 0 1,-1-1 0,0 1 0,1 0 0,-1 0 0,1 0-1,-1 0 1,1 1 0,-1-1 0,0 0 0,1 1-1,-1-1 1,-1 1 0,-4 1 45,-1 0 0,1 0 1,-1 0-1,1 1 0,-8 4 0,7-2-43,0 0 0,0 1 1,1-1-1,0 2 0,0-1 0,0 1 0,1 0 0,0 1 0,0-1 0,1 1 0,0 0 0,1 0 1,-1 1-1,1 0 0,1-1 0,-3 11 0,6-18-47,0 0 0,-1 0 0,1 0 0,0 0 0,0 0 0,0 0 0,0 0 0,0 0 0,1 0 0,-1 0 0,0 0 0,0 0 0,1 0 0,-1 0 0,0 0 0,1-1 0,-1 1 0,1 0 0,-1 0 0,1 0 0,0 0 0,-1-1 0,1 1 0,0 0 0,-1-1 0,1 1 0,0 0 0,0-1 0,0 1 0,-1-1 0,1 1 0,0-1 0,0 0 0,0 1 0,0-1 0,0 0 0,0 1 0,0-1 0,0 0 0,0 0 0,0 0 0,0 0 0,0 0 0,0 0 0,0 0 0,0-1 0,0 1 0,0 0 0,0 0 0,1-1 0,6-1 0,0 0 0,-1 0 0,1 0 0,-1-1 0,9-4 0,45-31 0,-57 35 0,0 0 0,-1 1 0,0-1 0,0 0 0,0 0 0,0-1 0,0 1 0,0-1 0,-1 0 0,0 1 0,0-1 0,0 0 0,0 0 0,2-6 0,-4 9 0,0 0 0,0 1 0,0-1 0,0 1 0,0-1 0,0 1 0,0-1 0,0 1 0,0-1 0,0 0 0,0 1 0,0-1 0,-1 1 0,1-1 0,0 1 0,0-1 0,0 1 0,-1-1 0,1 1 0,0-1 0,-1 1 0,1 0 0,0-1 0,-1 1 0,1-1 0,-1 1 0,1 0 0,-1-1 0,1 1 0,0 0 0,-1 0 0,0-1 0,-23 0 0,-22 17 0,40-13 0,1 1 0,-1 0 0,1 0 0,0 0 0,0 1 0,0-1 0,1 1 0,-1 0 0,1 1 0,1-1 0,-1 1 0,1-1 0,0 1 0,0 0 0,0 0 0,1 1 0,0-1 0,-2 13 0,6-18 0,0-1 0,1 0 0,-1 1 0,0-1 0,1 0 0,-1 0 0,0-1 0,0 1 0,1 0 0,-1-1 0,0 1 0,0-1 0,5-1 0,-2-1 0,0 1 0,0-1 0,0 0 0,-1 0 0,1 0 0,-1-1 0,0 1 0,0-1 0,0 0 0,0-1 0,-1 1 0,1 0 0,-1-1 0,-1 0 0,6-10 0,-26 16-3156,-2 6-5182,4-2-4319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6.277"/>
    </inkml:context>
    <inkml:brush xml:id="br0">
      <inkml:brushProperty name="width" value="0.025" units="cm"/>
      <inkml:brushProperty name="height" value="0.025" units="cm"/>
      <inkml:brushProperty name="color" value="#E71224"/>
    </inkml:brush>
  </inkml:definitions>
  <inkml:trace contextRef="#ctx0" brushRef="#br0">1 12 6951,'0'0'13933,"4"-3"-13159,-2 2-557,0 0 1,0 0-1,0 0 1,0 0-1,0 0 1,0 1-1,0-1 1,0 1-1,0 0 1,0-1-1,0 1 0,1 0 1,-1 0-1,0 0 1,4 1-1,35 18 2683,51 36-1487,59 40 1771,-110-65-3140,1-2 1,80 40-1,10 0-44,-47-18 0,-12-5 0,44 19 0,44 22 0,-108-56 0,-1 2 0,-2 2 0,87 77 0,-28-21 0,259 217 0,-218-180 0,-71-63 0,96 100 0,-51-31 0,-16-21 0,-5 5 0,99 147 0,-39-33 0,-88-130 0,114 205 0,157 297 0,-171-279 0,-71-121 0,49 109 0,-39-74 0,-59-116 0,44 141 0,-51-127 0,118 293 0,35 98 0,-10 135 0,-102-330 0,-15-102 0,-34-112 0,26 128 0,-62-223 0,-2-1 0,1 37 0,-3-59-11,0 0 0,0 0 1,0 1-1,0-1 0,0 0 0,-1 0 0,1 0 1,0 0-1,0 1 0,0-1 0,0 0 0,0 0 1,0 0-1,0 0 0,0 0 0,0 0 0,0 1 0,-1-1 1,1 0-1,0 0 0,0 0 0,0 0 0,0 0 1,0 0-1,-1 0 0,1 0 0,0 0 0,0 0 1,0 0-1,0 0 0,0 1 0,-1-1 0,1 0 1,0 0-1,0 0 0,0 0 0,0 0 0,-1-1 1,1 1-1,0 0 0,0 0 0,0 0 0,0 0 1,-1 0-1,1 0 0,0 0 0,0 0 0,0 0 0,0 0 1,0 0-1,0 0 0,-1-1 0,1 1 0,0 0 1,-15-10-1752,-16-17-5137,30 26 6460,-40-37-10847</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0.852"/>
    </inkml:context>
    <inkml:brush xml:id="br0">
      <inkml:brushProperty name="width" value="0.025" units="cm"/>
      <inkml:brushProperty name="height" value="0.025" units="cm"/>
    </inkml:brush>
  </inkml:definitions>
  <inkml:trace contextRef="#ctx0" brushRef="#br0">1 0 192,'0'0'23767,"0"59"-21109,5-39-608,9 0-1409,5 1-353,2 0-256,4-4-480,3-2-1859,-2-9-2177,-2-6-1698,-4 0-6374</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6.870"/>
    </inkml:context>
    <inkml:brush xml:id="br0">
      <inkml:brushProperty name="width" value="0.025" units="cm"/>
      <inkml:brushProperty name="height" value="0.025" units="cm"/>
      <inkml:brushProperty name="color" value="#E71224"/>
    </inkml:brush>
  </inkml:definitions>
  <inkml:trace contextRef="#ctx0" brushRef="#br0">110 173 6758,'0'0'1762,"-58"-76"-1185,31 29-449,3-3-2499</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7.397"/>
    </inkml:context>
    <inkml:brush xml:id="br0">
      <inkml:brushProperty name="width" value="0.025" units="cm"/>
      <inkml:brushProperty name="height" value="0.025" units="cm"/>
      <inkml:brushProperty name="color" value="#E71224"/>
    </inkml:brush>
  </inkml:definitions>
  <inkml:trace contextRef="#ctx0" brushRef="#br0">125 228 5189,'-6'-9'1025,"-14"-19"1810,1-1-1,1 0 1,-21-49 0,36 68-3263,-12-30 6728,10 35-2707,6 24-2254,9 25-633,1-1 0,2 0 0,25 53 0,-18-46-289,73 179 167,174 308 1,-247-504-585,1 0 0,2-1 0,1-1 0,1-2 0,2 0 0,1-2 0,39 31 0,-42-40 0,1-1 0,0-1 0,1-1 0,1-1 0,0-2 0,1-1 0,0-1 0,1-1 0,51 7 0,-68-14 0,0 0 0,-1 0 0,1 1 0,-1 1 0,0 0 0,0 0 0,14 8 0,-64-13 0,33-2-526,0 0-1,0 0 1,0-1 0,0 1-1,0-1 1,1 0 0,-5-6-1,-3 0-2463,-7-8-6048</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8.051"/>
    </inkml:context>
    <inkml:brush xml:id="br0">
      <inkml:brushProperty name="width" value="0.025" units="cm"/>
      <inkml:brushProperty name="height" value="0.025" units="cm"/>
      <inkml:brushProperty name="color" value="#E71224"/>
    </inkml:brush>
  </inkml:definitions>
  <inkml:trace contextRef="#ctx0" brushRef="#br0">1 1 9065,'0'0'12886,"9"9"-11316,92 87 1568,131 96 0,-131-115-2452,-4 5-1,111 121 1,-142-128-438,-13-19-82,-3 3 0,-3 2 1,59 100-1,-97-142-166,-1 0 0,-1 0 0,-1 1 0,0 0 0,-2 0 0,0 0 0,-2 1 0,0-1 0,-2 40 0,0-58 0,0 0 0,0-1 0,0 1 0,0 0 0,0-1 0,-1 1 0,1-1 0,-1 1 0,1-1 0,-1 1 0,0-1 0,1 1 0,-1-1 0,0 1 0,0-1 0,0 0 0,0 0 0,0 1 0,0-1 0,0 0 0,-3 2 0,3-3 0,0 0 0,0 1 0,0-1 0,0 0 0,0 0 0,1 0 0,-1 0 0,0 0 0,0 0 0,0 0 0,0-1 0,0 1 0,0 0 0,0 0 0,1-1 0,-1 1 0,0 0 0,0-1 0,0 1 0,1-1 0,-1 1 0,0-1 0,0 1 0,1-1 0,-1 0 0,1 1 0,-1-1 0,0 0 0,1 0 0,-1 1 0,1-1 0,0 0 0,-1 0 0,1 0 0,0 1 0,-1-1 0,1 0 0,0-1 0,-5-10-1093,1 0 0,1-1 0,-4-22 0,1-78-12958,6 70-37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8.858"/>
    </inkml:context>
    <inkml:brush xml:id="br0">
      <inkml:brushProperty name="width" value="0.025" units="cm"/>
      <inkml:brushProperty name="height" value="0.025" units="cm"/>
      <inkml:brushProperty name="color" value="#E71224"/>
    </inkml:brush>
  </inkml:definitions>
  <inkml:trace contextRef="#ctx0" brushRef="#br0">63 112 11659,'0'0'14606,"-5"11"-12588,-15 33-433,20-40-1481,0-1-1,-1 0 1,2 1-1,-1-1 1,0 1-1,0-1 1,1 1-1,0-1 1,0 1 0,0-1-1,0 0 1,0 0-1,1 1 1,-1-1-1,1 0 1,0 0-1,0-1 1,0 1-1,1 0 1,-1-1-1,0 1 1,1-1-1,0 0 1,-1 1-1,1-1 1,0-1-1,4 3 1,-6-4-104,-1 0 0,1 0 0,0 0 0,0 0 0,-1 0 0,1 0 0,0 0 0,0 0 0,-1 0 0,1-1 0,0 1 0,0 0 0,-1 0 0,1-1 0,0 1 0,-1 0 0,1-1 0,-1 1 0,1-1 0,0 1 0,-1-1 0,1 1 0,-1-1 0,1 0 0,-1 1 0,1-1 0,-1 1 0,0-1 0,1 0 0,-1 0 0,0 1 0,0-1 0,1 0 0,-1 1 0,0-1 0,0 0 0,0 0 0,0-1 0,2-35 0,-2 30 0,0-8 0,-1 1 0,0 0 0,-5-23 0,6 34 0,-1 0 0,1 1 0,-1-1 0,0 0 0,0 1 0,0-1 0,0 1 0,-1-1 0,1 1 0,0-1 0,-1 1 0,0 0 0,0 0 0,1 0 0,-1 0 0,0 0 0,-1 0 0,1 0 0,0 1 0,0-1 0,-1 1 0,1-1 0,-1 1 0,0 0 0,-4-1 0,6 2 0,1 0 0,-1 0 0,1 0 0,-1 1 0,0-1 0,1 0 0,-1 0 0,1 1 0,-1-1 0,1 0 0,-1 1 0,1-1 0,-1 0 0,1 1 0,-1-1 0,1 1 0,0-1 0,-1 1 0,1-1 0,0 1 0,-1-1 0,1 1 0,0-1 0,0 1 0,-1 0 0,1-1 0,0 1 0,0-1 0,0 1 0,0 0 0,0-1 0,0 1 0,0-1 0,0 2 0,-1 27 0,1-24 0,0 7 0,0 1 0,1 0 0,0-1 0,1 1 0,1-1 0,0 0 0,0 0 0,1 0 0,1 0 0,0 0 0,8 12 0,2-8 0,-14-17 0,-1 1 0,1 0 0,-1 0 0,0 0 0,1 0 0,-1 0 0,1-1 0,-1 1 0,0 0 0,1 0 0,-1-1 0,0 1 0,1 0 0,-1-1 0,0 1 0,0 0 0,1-1 0,-1 1 0,0 0 0,0-1 0,0 1 0,1 0 0,-1-1 0,0 1 0,0-1 0,0 1 0,0 0 0,0-1 0,0 0 0,3-43 0,-3 38 0,1-27 0,0 22 0,0 0 0,-1-1 0,-1 1 0,1 0 0,-2-1 0,0 1 0,-5-19 0,0 86 0,5-2 0,0-29 0,1 0 0,1-1 0,1 1 0,7 35 0,-1-48 0,1-20 0,0-22 0,-2-7 0,-2-1 0,-1 1 0,-5-68 0,2 105 0,0 0 0,0-1 0,0 1 0,0 0 0,1 0 0,-1-1 0,0 1 0,0 0 0,0-1 0,0 1 0,0 0 0,-1 0 0,1-1 0,0 1 0,0 0 0,0 0 0,0-1 0,0 1 0,0 0 0,0 0 0,0-1 0,-1 1 0,1 0 0,0 0 0,0-1 0,0 1 0,0 0 0,-1 0 0,1 0 0,0 0 0,0-1 0,-1 1 0,1 0 0,0 0 0,0 0 0,-1 0 0,1 0 0,0 0 0,-1 0 0,-7 9 0,-4 17 0,7-3 0,0 0 0,2 0 0,1 0 0,0 1 0,2-1 0,1 0 0,3 24 0,6-31 0,-10-16 0,0 0 0,1 0 0,-1 1 0,0-1 0,0 0 0,1 0 0,-1 1 0,0-1 0,1 0 0,-1 0 0,0 0 0,1 0 0,-1 0 0,0 0 0,1 0 0,-1 1 0,1-1 0,-1 0 0,0 0 0,1 0 0,-1 0 0,0-1 0,1 1 0,-1 0 0,0 0 0,1 0 0,-1 0 0,0 0 0,1 0 0,-1 0 0,0-1 0,1 1 0,-1 0 0,0 0 0,1 0 0,-1-1 0,0 1 0,0 0 0,1-1 0,-1 1 0,0 0 0,0 0 0,0-1 0,1 1 0,-1 0 0,0-1 0,0 1 0,0 0 0,0-1 0,0 1 0,0-1 0,5-17 0,-1 0 0,0-1 0,-2 0 0,0 1 0,-1-1 0,-2-23 0,0 23 0,1 5 0,-3-64 0,3 72 0,-1 0 0,-1 0 0,1 1 0,-1-1 0,0 0 0,0 0 0,0 1 0,-1-1 0,0 1 0,-4-6 0,6 10 0,0-1 0,0 1 0,1 0 0,-1 0 0,0 0 0,0 0 0,0 0 0,0 0 0,0 0 0,0 1 0,-1-1 0,1 0 0,0 0 0,0 1 0,-1-1 0,1 1 0,0-1 0,-1 1 0,1 0 0,0-1 0,-1 1 0,1 0 0,0 0 0,-1 0 0,1 0 0,-1 0 0,-1 1 0,1 0 0,0 0 0,-1 0 0,1 1 0,0-1 0,0 1 0,0-1 0,1 1 0,-1 0 0,0 0 0,1 0 0,-1 0 0,1 0 0,-3 4 0,-1 5 0,0 1 0,0-1 0,1 1 0,-5 23 0,6-16 15,1-1 0,0 1 0,2 0 0,3 34 0,-3-48-65,1 0 1,0-1 0,0 1-1,1-1 1,0 1-1,-1-1 1,1 0 0,1 1-1,-1-1 1,6 7 0,-6-9-19,-1-1 0,1 1 0,0 0 0,0-1 0,1 1 0,-1-1 0,0 0 0,0 0 0,1 0 0,-1 0 0,1 0 0,-1 0 0,1-1 0,-1 1 0,1-1 0,-1 0 0,1 0 0,-1 0-1,1 0 1,-1 0 0,4-1 0,-3 1-659,0-1 0,0 1-1,0-1 1,-1 0-1,1 0 1,0 0-1,-1 0 1,1 0-1,-1-1 1,3-1-1,27-31-14449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2.013"/>
    </inkml:context>
    <inkml:brush xml:id="br0">
      <inkml:brushProperty name="width" value="0.025" units="cm"/>
      <inkml:brushProperty name="height" value="0.025" units="cm"/>
      <inkml:brushProperty name="color" value="#E71224"/>
    </inkml:brush>
  </inkml:definitions>
  <inkml:trace contextRef="#ctx0" brushRef="#br0">1 1049 20115,'0'0'1703,"3"-10"-1356,82-209 1859,-36 101-1268,190-584 2500,-236 772-1810,-5 147-1468,14 380-42,-10-582-183,-2-7-58,0 0 0,1 0-1,0 0 1,1 0 0,0 0 0,0-1-1,0 1 1,1 0 0,6 10 0,-9-17 3,0-1 0,0 0 0,0 1 0,0-1-1,1 0 1,-1 1 0,0-1 0,0 0 0,0 1 0,1-1 0,-1 0 0,0 1 0,0-1 0,1 0 0,-1 1 0,0-1 0,0 0 0,1 0 0,-1 0 0,0 1 0,1-1 0,-1 0 0,0 0-1,1 0 1,-1 0 0,1 1 0,-1-1 0,0 0 0,1 0 0,-1 0 0,0 0 0,1 0 0,-1 0 0,1 0 0,-1 0 0,0 0 0,1 0 0,-1-1 0,0 1 0,1 0 0,-1 0 0,1 0-1,-1-1 1,6-19-3820,-7-30-4689,-10 14-473</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2.373"/>
    </inkml:context>
    <inkml:brush xml:id="br0">
      <inkml:brushProperty name="width" value="0.025" units="cm"/>
      <inkml:brushProperty name="height" value="0.025" units="cm"/>
      <inkml:brushProperty name="color" value="#E71224"/>
    </inkml:brush>
  </inkml:definitions>
  <inkml:trace contextRef="#ctx0" brushRef="#br0">120 343 8968,'-10'-6'4666,"8"5"-4462,-54-29 4817,5 14 1888,65 11-3945,21-13-3243,-22 11 498,41-24-179,-1-3-1,68-57 0,-28 19-439,-87 68 363,0 0 0,0 0 0,0 0 1,0 0-1,0 1 0,1 0 1,9-2-1,-15 5 36,0 0 1,0 0 0,-1 0-1,1 0 1,0 0-1,-1 0 1,1 0-1,0 1 1,-1-1-1,1 0 1,0 1-1,-1-1 1,1 0-1,-1 1 1,1-1 0,-1 1-1,1-1 1,-1 0-1,1 1 1,-1 0-1,1-1 1,-1 1-1,1-1 1,-1 1-1,0-1 1,1 1 0,-1 0-1,0-1 1,0 1-1,1 0 1,-1-1-1,0 1 1,0 0-1,0 0 1,0-1-1,0 1 1,0 0-1,0 0 1,1 37 325,-1-29-173,-1 209 2699,1-217-2840,0-1 0,0 1 1,0-1-1,0 1 1,-1-1-1,1 1 0,0-1 1,1 1-1,-1-1 1,0 1-1,0 0 0,0-1 1,0 1-1,0-1 0,0 1 1,1-1-1,-1 1 1,0-1-1,0 0 0,1 1 1,-1-1-1,0 1 1,1-1-1,-1 1 0,0-1 1,1 0-1,-1 1 0,1-1 1,-1 0-1,1 1 1,-1-1-1,1 0 0,-1 0 1,1 0-1,-1 1 0,1-1 1,-1 0-1,1 0 1,0 0-1,21-14 334,15-30 125,12-40-363,-38 61-110,2 1 0,1 0-1,0 0 1,30-32 0,-43 53 3,-1 0 0,1 0 0,0 1 0,0-1 0,0 0 0,-1 1 0,1-1 0,0 0 0,0 1 0,0-1 0,0 1 0,0-1 0,0 1 0,0 0 0,0 0 0,0-1 0,0 1 0,2 0 0,-3 0 0,1 0 0,-1 1 0,1-1 0,-1 0 0,1 0 0,-1 1 0,1-1 0,-1 1 0,0-1 0,1 0 0,-1 1 0,1-1 0,-1 1 0,0-1 0,1 1 0,-1-1 0,0 1 0,0-1 0,1 1 0,-1-1 0,0 1 0,0-1 0,0 1 0,0 0 0,2 46 0,-2-36 0,0 230 0,0-240-10,0 0 0,-1 0 0,1 0 0,0 0 0,0 0 0,1 0 0,-1 0 0,0 0 0,0 0 0,0 0 0,1 0 0,-1-1 0,0 1 0,1 0 0,-1 0 0,1 0 0,-1 0 0,1 0 0,-1-1 0,1 1 0,1 1 0,-2-2-20,1 0 0,0 0-1,-1 0 1,1 0 0,0 0 0,0 0 0,-1 0 0,1 0 0,0 0 0,-1 0 0,1 0-1,0-1 1,-1 1 0,1 0 0,-1 0 0,1-1 0,0 1 0,-1 0 0,1-1-1,-1 1 1,1-1 0,0 0 0,3-3-398,1 0 0,-1 0 1,-1 0-1,1-1 0,-1 1 0,4-6 0,15-37-5236,3-9-3085</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3.432"/>
    </inkml:context>
    <inkml:brush xml:id="br0">
      <inkml:brushProperty name="width" value="0.025" units="cm"/>
      <inkml:brushProperty name="height" value="0.025" units="cm"/>
      <inkml:brushProperty name="color" value="#E71224"/>
    </inkml:brush>
  </inkml:definitions>
  <inkml:trace contextRef="#ctx0" brushRef="#br0">124 466 21749,'-10'15'2856,"-4"7"-1998,-47 83 2977,54-93-3549,1 1-1,1 0 1,1 0-1,-1 0 1,2 0-1,0 1 0,-2 19 1,5-32-292,0 0-1,0 0 1,0 0 0,0 0 0,0 0-1,0 1 1,0-1 0,0 0 0,0 0-1,0 0 1,0 0 0,1 0 0,-1 0-1,1 1 1,-1-1 0,1 0 0,-1 0-1,1 0 1,-1 0 0,1-1 0,0 1-1,-1 0 1,1 0 0,0 0 0,0 0-1,0-1 1,2 2 0,-2-1-4,1-1 1,0 0-1,0 0 1,0 0 0,0 0-1,-1 0 1,1-1-1,0 1 1,0 0-1,-1-1 1,1 0-1,0 1 1,0-1-1,-1 0 1,3-1-1,5-3 2,0-1-1,-1 0 0,0 0 0,-1-1 1,12-12-1,6-15 41,0-2 0,-2-1 0,-2-1 0,27-66 0,-15 16 390,23-99-1,-55 184-402,10-38 252,12-85 0,-25 115-271,-5 18 0,-7 21 0,-15 44 0,3 0 0,4 1 0,3 2 0,-17 125 0,36-193 0,-2 6 0,1 0 0,1 0 0,0 0 0,0 0 0,5 22 0,-4-32 0,-1-1 0,1 1 0,0-1 0,1 1 0,-1-1 0,0 1 0,1-1 0,-1 0 0,1 0 0,-1 0 0,1 0 0,0 0 0,0 0 0,0 0 0,0-1 0,1 1 0,-1-1 0,0 1 0,0-1 0,1 0 0,-1 0 0,1 0 0,0 0 0,-1 0 0,1-1 0,-1 1 0,1-1 0,0 0 0,-1 0 0,1 0 0,0 0 0,4-1 0,4 0 0,-1-1 0,1-1 0,-1 0 0,0 0 0,0-1 0,0 0 0,-1 0 0,1-2 0,-1 1 0,0-1 0,-1 0 0,0-1 0,1 0 0,-2 0 0,12-13 0,-6 4 0,0 0 0,0-1 0,-2 0 0,0-1 0,-1 0 0,-1-1 0,8-23 0,-14 33 0,0-1 0,-1 1 0,0-1 0,0 0 0,-1 1 0,0-1 0,-1 0 0,0 0 0,-2-10 0,2 20 0,0-1 0,0 1 0,0-1 0,0 1 0,0-1 0,-1 1 0,1-1 0,0 1 0,0 0 0,0-1 0,-1 1 0,1-1 0,0 1 0,-1 0 0,1-1 0,0 1 0,-1-1 0,1 1 0,0 0 0,-1 0 0,1-1 0,-1 1 0,1 0 0,0 0 0,-1-1 0,1 1 0,-1 0 0,1 0 0,-1 0 0,1 0 0,-1 0 0,1 0 0,-1 0 0,1 0 0,-1 0 0,1 0 0,-1 0 0,1 0 0,-1 0 0,1 0 0,-1 0 0,1 0 0,-1 0 0,1 1 0,0-1 0,-1 0 0,1 0 0,-1 1 0,1-1 0,-1 0 0,1 1 0,0-1 0,-1 0 0,1 1 0,-1 0 0,-20 20 0,9-4 0,1 0 0,1 1 0,1 1 0,1-1 0,0 2 0,1-1 0,1 1 0,-6 38 0,12-57 0,-1 0 0,1 1 0,0-1 0,0 1 0,0-1 0,0 1 0,0-1 0,1 1 0,-1-1 0,0 1 0,1-1 0,-1 1 0,1-1 0,-1 0 0,1 1 0,0-1 0,0 0 0,-1 1 0,1-1 0,0 0 0,0 0 0,0 0 0,0 0 0,2 1 0,-1 0 0,1-1 0,-1 0 0,1 0 0,0-1 0,-1 1 0,1 0 0,0-1 0,-1 0 0,1 1 0,0-1 0,0 0 0,3-1 0,9-1 0,-1-1 0,1 0 0,26-10 0,19-11 0,87-28 0,-132 48 0,-1 1 0,1 0 0,0 1 0,-1 1 0,1 0 0,0 1 0,0 0 0,15 3 0,-39-22 0,0 0 0,-9-28 0,14 35 0,0 3 0,1 1 0,0 0 0,1-1 0,0 0 0,0 1 0,0-13 0,3 20 0,-1 0 0,1 0 0,0 0 0,0 1 0,-1-1 0,1 0 0,0 1 0,0-1 0,0 0 0,0 1 0,0-1 0,0 1 0,0 0 0,0-1 0,0 1 0,0 0 0,0-1 0,0 1 0,0 0 0,0 0 0,0 0 0,0 0 0,0 0 0,0 0 0,0 0 0,0 0 0,2 1 0,36 2 0,-39-3 0,7 1 0,22 3 0,1-2 0,38 0 0,-57-3 0,-1 0 0,1-1 0,-1 0 0,0-1 0,0 0 0,0 0 0,0-1 0,-1 0 0,1-1 0,10-7 0,6-8 0,-2 0 0,0-2 0,-2 0 0,0-2 0,34-48 0,-41 52 0,-15 20 0,0-1 0,0 0 0,0 1 0,1-1 0,-1 1 0,0-1 0,0 1 0,1-1 0,-1 1 0,0 0 0,1-1 0,-1 1 0,1-1 0,-1 1 0,1 0 0,-1-1 0,0 1 0,1 0 0,-1-1 0,1 1 0,-1 0 0,1 0 0,-1 0 0,1-1 0,0 1 0,-1 0 0,1 0 0,-1 0 0,1 0 0,-1 0 0,1 0 0,-1 0 0,1 0 0,0 0 0,-1 0 0,1 0 0,-1 0 0,1 1 0,-1-1 0,1 0 0,-1 0 0,1 1 0,-1-1 0,1 0 0,-1 0 0,1 1 0,-1-1 0,1 1 0,-1-1 0,0 0 0,1 1 0,-1-1 0,0 1 0,1-1 0,-1 1 0,0-1 0,0 1 0,1-1 0,-1 1 0,0-1 0,0 1 0,0-1 0,0 1 0,0 0 0,0-1 0,0 2 0,10 55 0,-6-29 0,0-15 0,0 1 0,1-1 0,1 0 0,0 0 0,1-1 0,0 1 0,1-1 0,0-1 0,1 0 0,10 10 0,11 7 0,0-2 0,39 26 0,-47-38 0,0 1 0,-1 2 0,-1 0 0,-1 1 0,-1 1 0,0 0 0,26 39 0,-37-45 0,-1 1 0,0 1 0,-1-1 0,-1 1 0,0 0 0,-1 0 0,0 0 0,-1 0 0,-1 1 0,0-1 0,-2 1 0,1-1 0,-2 0 0,-3 17 0,3-21 0,-1 1 0,0-1 0,0 0 0,-1 0 0,-1-1 0,1 1 0,-2-1 0,1 0 0,-2-1 0,1 1 0,-1-1 0,-1 0 0,0-1 0,0 0 0,0 0 0,-1 0 0,0-1 0,-1-1 0,-13 8 0,21-12 0,-1-1 0,0 1 0,-1 0 0,1-1 0,0 0 0,0 0 0,-1 0 0,1 0 0,0 0 0,-1-1 0,1 1 0,-1-1 0,1 0 0,0 0 0,-1-1 0,1 1 0,-1-1 0,1 1 0,-1-1 0,1 0 0,0 0 0,0 0 0,0-1 0,-1 1 0,1-1 0,1 0 0,-1 0 0,0 0 0,0 0 0,1 0 0,-1-1 0,1 1 0,0-1 0,-1 0 0,1 1 0,0-1 0,1 0 0,-1 0 0,1 0 0,-2-5 0,-4-9 0,2 0 0,0 0 0,2 0 0,0 0 0,0-1 0,1-28 0,1 15 0,3-1 0,0 1 0,2-1 0,1 1 0,2 0 0,0 0 0,3 1 0,15-35 0,-8 28 0,2 1 0,2 0 0,1 1 0,2 2 0,52-58 0,-55 69-155,13-14-1692,-3-1-3806,0-4-8152</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4.877"/>
    </inkml:context>
    <inkml:brush xml:id="br0">
      <inkml:brushProperty name="width" value="0.025" units="cm"/>
      <inkml:brushProperty name="height" value="0.025" units="cm"/>
      <inkml:brushProperty name="color" value="#E71224"/>
    </inkml:brush>
  </inkml:definitions>
  <inkml:trace contextRef="#ctx0" brushRef="#br0">173 685 13325,'1'-4'385,"1"-4"753,1 0 1,-2-1 0,1 1 0,-1-1 0,0 1-1,-1-1 1,0 0 0,-2-12 0,2 20-1009,-1 0 1,1 0 0,-1 0 0,1 0-1,-1 0 1,0 0 0,1 1 0,-1-1-1,0 0 1,0 0 0,0 1 0,1-1-1,-1 1 1,0-1 0,0 1 0,0-1-1,0 1 1,0-1 0,0 1-1,0 0 1,0-1 0,0 1 0,0 0-1,0 0 1,0 0 0,0 0 0,0 0-1,-1 0 1,1 0 0,0 0 0,0 1-1,0-1 1,0 0 0,-1 1 0,-2 0-45,-1 0 0,1 1-1,0-1 1,0 1 0,0 0 0,0 0 0,-5 4 0,-1 3-31,0 0 0,1 2-1,0-1 1,0 1 0,1 0-1,0 1 1,1 0 0,-6 15-1,8-18-16,1 1-1,0 0 0,0 0 1,1 0-1,0 1 0,1-1 0,1 1 1,0 0-1,0-1 0,1 1 1,0 11-1,0-22-37,1 1 0,-1-1 0,0 0 0,0 1 0,0-1 0,0 1 0,0-1 0,0 0 0,1 1 0,-1-1 0,0 0 0,0 1 0,1-1 0,-1 0 0,0 0 0,0 1 0,1-1 0,-1 0 0,0 0 0,1 1 0,-1-1 0,0 0 0,1 0 0,-1 0 0,0 0 0,1 1 0,-1-1 0,1 0 0,-1 0 0,0 0 0,1 0 0,-1 0 0,1 0 0,-1 0 0,0 0 0,1 0 0,-1 0 0,0 0 0,1 0 0,-1-1 0,1 1 0,0 0 0,16-9 21,-3-3 84,-1 0 0,0 0 0,-1-1-1,-1-1 1,0 0 0,-1-1 0,11-19 0,55-118 498,-56 106-394,-3 0 0,17-66 0,-29 88-136,0 1 1,-2-1 0,0 0-1,-2 0 1,0 0-1,-7-47 1,-3 49-74,9 21 0,-1 1 0,1 0 0,-1-1 0,1 1 0,-1 0 0,1 0 0,0 0 0,-1-1 0,1 1 0,-1 0 0,1 0 0,-1 0 0,1 0 0,-1 0 0,0 0 0,1 0 0,-1 0 0,1 0 0,-1 0 0,1 0 0,-1 0 0,1 0 0,-1 0 0,1 1 0,-1-1 0,0 0 0,-1 2 0,0 0 0,0-1 0,0 1 0,0 0 0,0 0 0,0 0 0,1 0 0,-1 0 0,0 1 0,1-1 0,0 1 0,0-1 0,-2 4 0,-8 26 0,2 2 0,1-1 0,-7 61 0,4 106 0,11-193 0,-1 13 0,1 0 0,1-1 0,1 1 0,7 29 0,-9-46 0,2 1 0,-1-1 0,0 1 0,1-1 0,-1 1 0,1-1 0,0 0 0,0 0 0,0 0 0,0 0 0,1-1 0,-1 1 0,5 3 0,-4-4 0,-1-1 0,1 0 0,-1 0 0,1 0 0,0 0 0,-1 0 0,1-1 0,0 1 0,0-1 0,-1 0 0,1 0 0,0 0 0,0 0 0,-1 0 0,1-1 0,0 1 0,0-1 0,-1 0 0,1 0 0,3-1 0,4-3 0,-1 0 0,1-1 0,-1 1 0,-1-2 0,1 1 0,-1-1 0,-1-1 0,1 1 0,-1-1 0,0-1 0,5-9 0,8-11 0,-2-1 0,15-34 0,-17 25 0,-1-1 0,-2-1 0,8-48 0,-27 183 0,-1 56 0,7-147 0,0 0 0,1-1 0,-1 1 0,0 0 0,1 0 0,-1 0 0,1-1 0,0 1 0,0 0 0,0-1 0,0 1 0,1-1 0,-1 1 0,1-1 0,-1 1 0,1-1 0,0 0 0,0 0 0,0 0 0,0 0 0,0 0 0,1-1 0,-1 1 0,0 0 0,1-1 0,-1 0 0,1 0 0,0 0 0,-1 0 0,1 0 0,0 0 0,0-1 0,-1 1 0,1-1 0,0 0 0,0 1 0,0-1 0,0-1 0,-1 1 0,1 0 0,3-2 0,11 0 0,0-2 0,-1 0 0,1-1 0,-1-1 0,22-10 0,150-82 0,-247 96 0,52 1 0,-1 0 0,0-1 0,0 0 0,1 0 0,-1-1 0,1 0 0,0-1 0,0 1 0,0-1 0,0-1 0,1 1 0,-1-1 0,1 0 0,0-1 0,1 1 0,-1-1 0,1 0 0,1 0 0,-1-1 0,1 0 0,-5-8 0,4 6 0,1 1 0,0-1 0,0-1 0,0 1 0,1 0 0,1-1 0,0 0 0,0 1 0,0-1 0,2 0 0,-1 0 0,1 0 0,0 0 0,1 0 0,0 0 0,6-18 0,-4 21 12,0 1-1,1-1 1,0 1-1,0 0 1,1 0-1,0 0 1,0 1-1,0 0 1,1 0 0,-1 0-1,1 0 1,1 1-1,-1 0 1,0 0-1,14-5 1,12-4-161,1 1 0,38-8-1,-32 9-366,35-13-5624,-2-4-9747</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6.055"/>
    </inkml:context>
    <inkml:brush xml:id="br0">
      <inkml:brushProperty name="width" value="0.025" units="cm"/>
      <inkml:brushProperty name="height" value="0.025" units="cm"/>
      <inkml:brushProperty name="color" value="#E71224"/>
    </inkml:brush>
  </inkml:definitions>
  <inkml:trace contextRef="#ctx0" brushRef="#br0">117 17 15791,'0'0'6604,"-1"9"-4250,-35 262 1808,-44 141-3765,97-517-5346,33-279-7495,-33 222 10848,-16 148 2545,-1 11-538,0 0 0,0 0 0,0 0 0,0 1 1,1-1-1,-1 0 0,1 0 0,0 1 0,0-1 0,0 0 1,0 1-1,0-1 0,3-3 0,-3 5-377,-1 1 0,0 0 0,0 0-1,0 0 1,0 0 0,1 0 0,-1 0 0,0 0 0,0 0 0,0 0-1,1 0 1,-1 0 0,0 0 0,0 0 0,0 0 0,0 0-1,1 0 1,-1 0 0,0 0 0,0 0 0,0 0 0,1 0-1,-1 1 1,0-1 0,0 0 0,0 0 0,0 0 0,0 0 0,1 0-1,-1 0 1,0 1 0,0-1 0,0 0 0,0 0 0,0 0-1,0 0 1,0 0 0,0 1 0,1-1 0,-1 0 0,0 0 0,0 0-1,0 0 1,0 1 0,0-1 0,0 0 0,0 0 0,0 0-1,0 1 1,0-1 0,0 0 0,0 0 0,5 20 928,-1 1-1,-1-1 1,0 1 0,-1 40 0,0 0-235,1-22-450,13 111 784,-13-131-912,1-1 0,0 0-1,2 1 1,0-2 0,15 31 0,-18-44-157,0-1 0,-1 1 0,2 0 0,-1-1 0,0 1-1,1-1 1,-1 0 0,1 0 0,0 0 0,0-1 0,0 1 0,7 2 0,-10-5-61,1 1 1,-1-1-1,0 1 1,0-1-1,0 0 0,0 0 1,1 0-1,-1 1 1,0-1-1,0 0 1,1-1-1,-1 1 1,0 0-1,0 0 1,0 0-1,1-1 1,-1 1-1,0-1 1,0 1-1,1-1 1,0 0-131,-1-1-1,0 1 1,0 0 0,0-1-1,0 1 1,-1 0 0,1-1-1,0 1 1,0-1 0,-1 1-1,1-1 1,-1 0 0,0 1-1,1-1 1,-1 0 0,0 1 0,0-1-1,0 1 1,0-4 0,-1 3 85,1 0 0,-1 0 0,1 0 0,-1 0 0,0 0 0,0 0-1,0 0 1,0 0 0,0 0 0,0 1 0,0-1 0,-1 0 0,1 1 0,0-1 0,-1 1 0,0-1 0,1 1 0,-1 0 0,0-1 0,0 1 0,0 0 0,1 0 0,-1 0 0,0 1 0,0-1 0,-1 0 0,1 1 0,0 0 0,0-1 0,0 1 0,-3 0 0,-13-2 934,1 0 0,-33 2 0,33 0-384,-34 5 1537,49-5-1855,1 0 0,-1 1 1,1-1-1,-1 0 1,1 1-1,0-1 0,-1 1 1,1 0-1,0-1 0,-1 1 1,1 0-1,0 0 1,0 0-1,-1 0 0,1 0 1,0 0-1,0 0 1,0 0-1,0 0 0,1 0 1,-1 1-1,0-1 0,0 0 1,1 1-1,-1-1 1,1 0-1,-1 1 0,1-1 1,0 1-1,-1 1 1,1-3-80,1 1 0,-1-1 1,0 1-1,0-1 0,1 1 1,-1-1-1,0 0 1,1 1-1,-1-1 0,1 0 1,-1 1-1,0-1 0,1 0 1,-1 1-1,1-1 0,-1 0 1,1 0-1,-1 0 1,1 0-1,-1 1 0,1-1 1,-1 0-1,1 0 0,-1 0 1,1 0-1,-1 0 1,1 0-1,-1 0 0,1 0 1,-1 0-1,2-1 0,19-3 618,-12 0-408,-1 0-1,0-1 0,0 0 1,0-1-1,0 0 1,-1 0-1,9-10 1,47-57 246,-48 55-512,7-12-49,-16 22-100,0-1 1,0 1-1,1 1 0,0-1 1,0 1-1,16-11 1,-20 16 158,0 1 1,0-1-1,0 1 1,1 0-1,-1 0 1,0 1 0,1-1-1,-1 1 1,0-1-1,1 1 1,-1 0-1,1 0 1,-1 1-1,0-1 1,1 1-1,-1-1 1,0 1 0,1 0-1,-1 1 1,0-1-1,0 0 1,0 1-1,0 0 1,0-1-1,3 4 1,9 5 247,28 14 664,-41-24-891,0 1 0,0-1 0,1 1 0,-1-1 1,0 0-1,0 0 0,0 0 0,0 0 0,0 0 0,0 0 1,0-1-1,0 1 0,0-1 0,0 1 0,0-1 0,0 0 1,0 0-1,0 0 0,-1 0 0,1 0 0,3-2 0,5-6-13,-6 6 29,-1-1 1,1 1-1,0 0 0,0 1 1,0-1-1,0 1 0,8-3 1,-11 5 21,0-1 1,0 1-1,0 0 0,1 1 1,-1-1-1,0 0 1,0 0-1,0 0 1,0 1-1,1-1 0,-1 1 1,0-1-1,0 1 1,0-1-1,0 1 1,0 0-1,0-1 1,0 1-1,0 0 0,-1 0 1,1 0-1,0 0 1,0-1-1,-1 1 1,1 0-1,0 0 0,-1 1 1,1-1-1,-1 0 1,1 0-1,-1 0 1,0 0-1,1 0 0,-1 0 1,0 1-1,0 1 1,5 13 64,-1 0-77,2 1 1,12 25-1,-18-39-42,1-1 1,1 0-1,-1 1 0,0-1 0,0 0 0,1 0 1,-1 0-1,1 0 0,0 0 0,0 0 1,-1-1-1,1 1 0,0 0 0,0-1 1,1 0-1,-1 1 0,0-1 0,0 0 0,1 0 1,-1 0-1,0 0 0,1-1 0,-1 1 1,1-1-1,4 1 0,-5-2-28,-1 1-1,0 0 1,0-1 0,1 0 0,-1 1-1,0-1 1,0 0 0,0 0 0,0 0-1,0 1 1,0-1 0,0 0 0,0 0-1,0-1 1,0 1 0,0 0 0,0 0-1,-1 0 1,1 0 0,-1-1 0,1 1-1,-1 0 1,1-1 0,-1 1 0,0 0-1,1-1 1,-1-1 0,3-43-4848,-3 43 3967,0-36-11351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6.614"/>
    </inkml:context>
    <inkml:brush xml:id="br0">
      <inkml:brushProperty name="width" value="0.025" units="cm"/>
      <inkml:brushProperty name="height" value="0.025" units="cm"/>
      <inkml:brushProperty name="color" value="#E71224"/>
    </inkml:brush>
  </inkml:definitions>
  <inkml:trace contextRef="#ctx0" brushRef="#br0">1 1 19955,'0'0'2295,"1"12"-223,5 33-264,1 0 0,19 57-1,40 100 79,-34-108-1497,-22-62-347,31 95 311,95 200-1,-125-313-352,-7-23 0,-5-31 0,0 37 0,-3-33 0,-3 1 0,-1 0 0,-1 0 0,-26-62 0,-76-126 0,94 193 0,67 70-2247,-40-35 1240,0 1 0,0-1 0,0-1 1,1 0-1,0 0 0,0-1 0,-1 0 1,2-1-1,-1 0 0,0-1 1,14 0-1,12-2-6638</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195"/>
    </inkml:context>
    <inkml:brush xml:id="br0">
      <inkml:brushProperty name="width" value="0.025" units="cm"/>
      <inkml:brushProperty name="height" value="0.025" units="cm"/>
    </inkml:brush>
  </inkml:definitions>
  <inkml:trace contextRef="#ctx0" brushRef="#br0">10 1 19090,'0'0'1441,"-5"53"802,1-15-194,4 5-639,0 4-545,0 3-161,0-1-479,3-2-161,6-3 0,-1-4-128,2-6-961,-2-7-673,-4-9-32,-3-9-1152</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7.006"/>
    </inkml:context>
    <inkml:brush xml:id="br0">
      <inkml:brushProperty name="width" value="0.025" units="cm"/>
      <inkml:brushProperty name="height" value="0.025" units="cm"/>
      <inkml:brushProperty name="color" value="#E71224"/>
    </inkml:brush>
  </inkml:definitions>
  <inkml:trace contextRef="#ctx0" brushRef="#br0">33 206 9289,'0'0'14675,"-6"13"-12796,0 7-1403,0 0 0,2 0 0,0 1 0,1-1 0,1 1-1,1 38 1,1-58-451,0 0-1,0 0 0,-1 0 1,1 0-1,0 0 1,0 0-1,0-1 0,1 1 1,-1 0-1,0 0 1,0 0-1,0 0 0,1 0 1,-1-1-1,0 1 1,1 0-1,-1 0 0,0 0 1,1-1-1,-1 1 1,1 0-1,0-1 0,-1 1 1,1 0-1,0-1 1,-1 1-1,1-1 0,0 1 1,-1-1-1,1 1 0,0-1 1,0 1-1,0-1 1,-1 0-1,1 0 0,0 1 1,0-1-1,0 0 1,1 0-1,0 0 16,-1-1 0,1 0 1,0 1-1,0-1 0,-1 0 0,1 0 1,-1 0-1,1 0 0,-1-1 0,1 1 1,-1 0-1,0-1 0,1 1 0,-1 0 1,0-1-1,0 0 0,0 1 0,1-3 1,13-29 302,-1-1 1,-2 0-1,8-42 1,13-34 134,-32 107-478,0 0 0,0 1 0,0-1 0,1 0 0,-1 1 0,1-1 0,-1 1 0,1-1 0,0 1 0,3-3 0,7 4 0,-1 18 0,14 72 0,-20-66 0,0 0 0,13 28 0,-18-49 0,1 0 0,-1-1 0,1 1 0,-1-1 0,1 1 0,0-1 0,0 1 0,0-1 0,0 1 0,0-1 0,0 0 0,0 0 0,1 1 0,-1-1 0,0 0 0,1 0 0,-1 0 0,1 0 0,-1-1 0,1 1 0,-1 0 0,1-1 0,-1 1 0,4 0 0,-3-1 0,0-1 0,0 1 0,1-1 0,-1 1 0,0-1 0,0 0 0,0 0 0,0 0 0,0 0 0,0 0 0,0-1 0,0 1 0,0 0 0,-1-1 0,4-3 0,7-9 0,0-1 0,-2 0 0,15-27 0,-17 30 0,87-167 0,-79 159-55,-15 20 50,-1 0 0,0 0 0,1 0 0,-1 1 0,1-1 0,-1 0 0,0 0 1,1 0-1,-1 0 0,0 1 0,1-1 0,-1 0 0,0 0 0,0 1 0,1-1 0,-1 0 0,0 1 0,0-1 0,1 0 0,-1 1 0,0-1 0,0 0 0,0 1 1,0-1-1,1 0 0,-1 1 0,0-1 0,0 0 0,0 1 0,0-1 0,0 1 0,0-1 0,0 0 0,0 1 0,0 54-743,0-40 325,0-8-303,4 55-2366,-4-60 2747,0 0-1,1 0 1,-1 0 0,1 0 0,0-1 0,0 1 0,0 0 0,0-1 0,0 1 0,0 0-1,0-1 1,2 2 0,-3-2-2,1-1 0,0 1-1,0-1 1,0 1 0,0-1 0,0 0-1,-1 1 1,1-1 0,0 0 0,0 0-1,0 0 1,0 1 0,0-1 0,0 0-1,0 0 1,0-1 0,0 1 0,0 0-1,0 0 1,0 0 0,0 0 0,-1-1-1,1 1 1,0-1 0,1 0 0,16-12-5680</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7.473"/>
    </inkml:context>
    <inkml:brush xml:id="br0">
      <inkml:brushProperty name="width" value="0.025" units="cm"/>
      <inkml:brushProperty name="height" value="0.025" units="cm"/>
      <inkml:brushProperty name="color" value="#E71224"/>
    </inkml:brush>
  </inkml:definitions>
  <inkml:trace contextRef="#ctx0" brushRef="#br0">1 43 7143,'0'0'20739,"9"-7"-19543,28-23-411,-36 29-769,0 0 0,1 1-1,-1-1 1,0 0 0,0 1 0,1 0 0,-1-1 0,0 1 0,1 0-1,-1-1 1,1 1 0,-1 0 0,0 0 0,1 0 0,-1 0-1,1 0 1,-1 1 0,0-1 0,1 0 0,-1 1 0,0-1-1,1 1 1,-1-1 0,0 1 0,0 0 0,0-1 0,1 1 0,-1 0-1,0 0 1,0 0 0,0 0 0,0 0 0,0 0 0,1 2-1,23 41 339,-24-41-274,14 38 279,-1 1 0,-3 0 0,9 62 0,1 5-205,5-19-48,-15-53-32,-1 0-1,5 43 0,-14-79-73,-1 0 0,0 1 0,0-1 0,0 0 0,0 0 0,0 0 0,0 0 0,0 0 0,0 0 0,-1 0 0,1 0 0,0 0 0,-1 0 0,1 0 0,0 0 0,-1 0 0,0 0 0,1 0 0,-1-1 0,1 1 0,-1 0 0,0 0 0,0 0 0,1-1 0,-1 1 0,0 0 0,0-1 0,0 1 0,0-1 0,-1 2 0,-2-1 0,1-1 0,-1 1 0,1 0 0,0-1 0,-1 0 0,1 0 0,-1 0 0,1 0 0,-7-2 0,-2 0 0,2 0 0,-1-1 0,0-1 0,1 0 0,-19-10 0,23 11 0,1-1 0,-1 1 0,1-1 0,0-1 0,0 1 0,1-1 0,0 1 0,-1-1 0,1 0 0,1-1 0,-1 1 0,1-1 0,0 1 0,0-1 0,1 0 0,0 0 0,0-1 0,0 1 0,1 0 0,0-1 0,0 1 0,0 0 0,1-1 0,0 1 0,0-1 0,1 1 0,0-1 0,0 1 0,0 0 0,1-1 0,0 1 0,0 0 0,1 0 0,-1 0 0,6-8 0,83-108-5803,-85 109-3384,-2 1-7533</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8.217"/>
    </inkml:context>
    <inkml:brush xml:id="br0">
      <inkml:brushProperty name="width" value="0.025" units="cm"/>
      <inkml:brushProperty name="height" value="0.025" units="cm"/>
      <inkml:brushProperty name="color" value="#E71224"/>
    </inkml:brush>
  </inkml:definitions>
  <inkml:trace contextRef="#ctx0" brushRef="#br0">105 126 10762,'0'-10'2808,"5"-42"1315,5-12 4417,-20 85-3196,-19 28-4606,5-10-670,12-15-60,7-13-48,-1 0 0,0-1 0,-1 1 0,-14 16-1,34-57-460,-9 25 483,1 0 1,0 0-1,0 0 1,1 0 0,-1 1-1,1 0 1,0 0-1,0 0 1,0 1 0,1 0-1,-1 0 1,1 1 0,0 0-1,0 0 1,-1 0-1,1 1 1,0 0 0,1 0-1,-1 1 1,0 0-1,0 0 1,13 3 0,-14-2 15,-1 0 0,0 1 1,0-1-1,0 1 1,0 1-1,0-1 1,0 1-1,-1-1 1,1 1-1,-1 1 0,0-1 1,0 0-1,0 1 1,0 0-1,-1 0 1,0 0-1,1 1 1,-1-1-1,-1 1 0,1-1 1,-1 1-1,0 0 1,0 0-1,0 0 1,0 0-1,-1 1 0,0-1 1,0 0-1,-1 0 1,1 9-1,-2-7 46,0-1 1,0 1-1,0 0 0,0-1 0,-1 1 0,0-1 1,-1 1-1,0-1 0,0 0 0,0 0 0,0 0 1,-1-1-1,0 1 0,0-1 0,-1 0 0,1 0 0,-11 8 1,7-6 16,1-1 0,-1 0-1,-1-1 1,1 0 0,-1 0 0,0-1 0,0 0 0,0-1 0,0 0 0,-1 0 0,-18 2 0,27-4-100,-1-1 0,1 1 0,-1-1 0,1 0 0,-1 0 0,0 0 0,1 0 0,-1 0 0,1 0 0,-1 0 1,1 0-1,-1-1 0,1 1 0,-1 0 0,1-1 0,-1 0 0,1 1 0,0-1 0,-1 0 0,1 1 0,0-1 0,-1 0 0,1 0 0,0 0 0,0 0 0,0 0 0,0-1 0,0 1 0,0 0 0,0 0 0,0-1 0,1 1 1,-1-1-1,0 1 0,1 0 0,-1-1 0,1 1 0,0-1 0,-1 1 0,1-1 0,0 1 0,0-1 0,0 0 0,0 1 0,0-1 0,0 1 0,1-3 0,0-1-254,0 0 0,1 0 0,0 0 0,-1 0 0,1 1-1,1-1 1,-1 1 0,1-1 0,0 1 0,0 0 0,0 0 0,0 0-1,8-6 1,22-10-5056,5 1-1617</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8.884"/>
    </inkml:context>
    <inkml:brush xml:id="br0">
      <inkml:brushProperty name="width" value="0.025" units="cm"/>
      <inkml:brushProperty name="height" value="0.025" units="cm"/>
      <inkml:brushProperty name="color" value="#E71224"/>
    </inkml:brush>
  </inkml:definitions>
  <inkml:trace contextRef="#ctx0" brushRef="#br0">201 173 20211,'0'0'3491,"-12"1"177,6-1-3251,1 0-241,1 0 0,-1 0-1,1 1 1,-1-1 0,1 1 0,-1 0 0,1 0 0,-1 1 0,1-1 0,0 1-1,0 0 1,0 0 0,0 1 0,0-1 0,0 1 0,1 0 0,-1 0 0,1 0-1,-4 4 1,-5 9-96,1 1 0,0 0 1,1 0-1,1 1 0,1 0 0,1 1 0,0 0 0,1 0 0,1 0 0,1 1 0,-2 23 0,6-41-83,0 0 0,0-1 0,-1 1 1,1 0-1,0 0 0,1 0 0,-1 0 0,0 0 0,0 0 0,1 0 0,-1 0 0,1 0 0,0 0 0,0-1 0,-1 1 1,1 0-1,0 0 0,1-1 0,-1 1 0,0-1 0,2 3 0,-1-3 2,-1-1 0,1 1 0,-1-1 1,1 1-1,0-1 0,-1 0 0,1 1 0,0-1 0,-1 0 0,1 0 0,0 0 0,-1 0 1,1-1-1,-1 1 0,1 0 0,0-1 0,-1 1 0,1-1 0,2-1 0,4-2 21,1 0-1,-1-1 1,0 0 0,-1 0-1,1-1 1,-1 0-1,10-11 1,-1-3 16,0-1-1,-2 0 1,-1-1-1,0 0 1,-2-1-1,0-1 1,-2 0 0,-1 0-1,0 0 1,-2-1-1,5-38 1,-12 299-36,0-235 0,1 1 0,0 0 0,0-1 0,0 1 0,0 0 0,1 0 0,-1-1 0,0 1 0,1 0 0,-1-1 0,1 1 0,-1-1 0,1 1 0,0-1 0,0 1 0,0-1 0,0 1 0,0-1 0,0 0 0,1 2 0,-1-3 0,0 1 0,0-1 0,1 0 0,-1 0 0,0 0 0,0 0 0,0 0 0,0 0 0,0 0 0,0 0 0,0 0 0,0 0 0,0-1 0,0 1 0,0 0 0,0-1 0,0 1 0,0-1 0,0 1 0,0-1 0,0 1 0,1-2 0,6-4 0,-1 0 0,0-1 0,0 0 0,-1 0 0,8-11 0,15-28 0,-2-1 0,-2-1 0,24-68 0,-48 171 0,-9-1 0,5-39 0,0 0 0,1 0 0,1 0 0,0 0 0,1 0 0,1 0 0,2 17 0,-3-31 0,0-1 0,1 1 0,-1-1 0,0 1 0,0-1 0,1 1 0,-1-1 0,0 0 0,1 1 0,-1-1 0,0 1 0,1-1 0,-1 0 0,0 1 0,1-1 0,-1 0 0,1 1 0,-1-1 0,1 0 0,-1 0 0,1 1 0,-1-1 0,1 0 0,-1 0 0,1 0 0,-1 0 0,1 0 0,-1 0 0,1 0 0,0 0 0,-1 0 0,1 0 0,-1 0 0,1 0 0,-1 0 0,1 0 0,-1 0 0,1 0 0,-1-1 0,1 1 0,-1 0 0,1 0 0,-1-1 0,1 1 0,-1 0 0,0-1 0,1 1 0,-1 0 0,1-1 0,-1 1 0,0-1 0,1 1 0,-1-1 0,1 0 0,21-23 0,1-16 0,-2-1 0,-1-1 0,-2-1 0,-2-1 0,12-55 0,-24 171 0,-5 32-400,1-103 213,0 0-1,-1-1 1,1 1 0,0 0 0,0-1 0,0 1 0,0 0 0,0 0 0,0-1 0,0 1 0,0 0 0,0 0 0,0-1-1,0 1 1,1 0 0,-1-1 0,0 1 0,1 0 0,-1-1 0,0 1 0,1 0 0,-1-1 0,0 1 0,1-1 0,-1 1-1,1-1 1,-1 1 0,1-1 0,0 1 0,-1-1 0,1 1 0,-1-1 0,1 0 0,0 1 0,-1-1 0,1 0 0,0 1 0,0-1-1,-1 0 1,1 0 0,0 0 0,-1 0 0,1 0 0,0 0 0,0 0 0,-1 0 0,1 0 0,1 0 0,0-1-488,1-1 1,0 1 0,0 0-1,-1-1 1,1 0 0,0 1-1,-1-1 1,0 0 0,1 0-1,-1 0 1,2-3 0,23-31-3773,2-9-929</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9.227"/>
    </inkml:context>
    <inkml:brush xml:id="br0">
      <inkml:brushProperty name="width" value="0.025" units="cm"/>
      <inkml:brushProperty name="height" value="0.025" units="cm"/>
      <inkml:brushProperty name="color" value="#E71224"/>
    </inkml:brush>
  </inkml:definitions>
  <inkml:trace contextRef="#ctx0" brushRef="#br0">66 89 4965,'2'-12'7554,"1"-4"-5431,-1 11-1369,-1-1-1,0 0 0,0 0 1,0 1-1,-1-1 1,0 0-1,0 0 1,-2-9-1,-3 20 3892,-14 27-2692,11-14-1260,0-3-302,2 0 0,-1 1-1,2-1 1,0 1-1,1 0 1,-4 32-1,11-48-328,0-1-1,0 0 0,0-1 0,-1 1 0,1-1 0,0 1 0,-1-1 0,5-3 0,3-3-112,1 1 0,1 0-1,-1 0 1,1 2-1,0-1 1,1 1 0,-1 1-1,1 0 1,0 1-1,0 1 1,0 0 0,0 0-1,0 1 1,0 1 0,16 1-1,-27-1 68,-1 0 0,1 0 0,0 0 0,0 0 1,-1 0-1,1 0 0,0 0 0,0 1 0,-1-1 0,1 1 0,0-1 0,-1 1 0,1 0 0,0 0 0,-1 0 0,1 0 0,-1 0 0,0 0 0,1 0 1,-1 0-1,0 0 0,0 1 0,1-1 0,-1 0 0,0 1 0,0-1 0,0 1 0,-1-1 0,1 1 0,0 0 0,-1-1 0,1 1 0,-1 0 1,1 0-1,-1-1 0,0 1 0,0 0 0,0 0 0,0-1 0,0 1 0,0 0 0,0 0 0,0-1 0,-1 1 0,1 0 0,-1 0 0,1-1 1,-2 3-1,-2 5 84,1 0 0,-2-1 1,1 1-1,-1-1 1,-1 0-1,1-1 1,-12 13-1,0-4-100,0-1 0,-22 16 0,31-26 0,1 0 0,0-1 0,-1 1 0,0-2 0,0 1 0,0-1 0,-1 0 0,-15 2 0,11-8-1429,9-5-2486,1-10-4866</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0.427"/>
    </inkml:context>
    <inkml:brush xml:id="br0">
      <inkml:brushProperty name="width" value="0.025" units="cm"/>
      <inkml:brushProperty name="height" value="0.025" units="cm"/>
      <inkml:brushProperty name="color" value="#E71224"/>
    </inkml:brush>
  </inkml:definitions>
  <inkml:trace contextRef="#ctx0" brushRef="#br0">1 100 7239,'0'-72'6472,"0"45"-2760,0 38-321,0 27-3235,1 1-3205</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0.890"/>
    </inkml:context>
    <inkml:brush xml:id="br0">
      <inkml:brushProperty name="width" value="0.025" units="cm"/>
      <inkml:brushProperty name="height" value="0.025" units="cm"/>
      <inkml:brushProperty name="color" value="#E71224"/>
    </inkml:brush>
  </inkml:definitions>
  <inkml:trace contextRef="#ctx0" brushRef="#br0">185 101 17873,'0'-8'1842,"1"-1"-1636,0 2 580,-1 0-1,1 0 1,-1 0-1,-1 0 0,1 0 1,-4-10-1,4 15-681,-1 1 0,1-1-1,-1 1 1,0 0 0,1-1 0,-1 1 0,0 0-1,0 0 1,0 0 0,0 0 0,0 0-1,0 0 1,0 0 0,0 0 0,-1 0-1,1 0 1,0 0 0,-1 1 0,1-1 0,0 1-1,-1-1 1,1 1 0,-1-1 0,1 1-1,-1 0 1,1 0 0,-1-1 0,1 1-1,-1 0 1,1 1 0,-1-1 0,1 0 0,-1 0-1,1 1 1,0-1 0,-1 0 0,1 1-1,-1 0 1,1-1 0,0 1 0,-2 1-1,-5 2-82,1 0 0,0 1 0,0 0 0,0 0-1,1 1 1,0-1 0,0 1 0,0 1 0,1-1-1,0 1 1,0 0 0,0 0 0,-4 11 0,2-5-18,0 1 0,1 0 1,1 0-1,1 1 1,-1-1-1,-2 27 0,7-41-4,-1 1 0,1-1-1,0 1 1,0-1 0,0 1-1,0-1 1,0 1 0,0-1-1,0 1 1,0-1 0,1 1-1,-1-1 1,0 1 0,0-1-1,0 1 1,0-1 0,1 1-1,-1-1 1,0 1 0,0-1-1,1 0 1,-1 1 0,0-1-1,1 1 1,-1-1-1,0 0 1,1 0 0,-1 1-1,1-1 1,-1 0 0,1 1-1,18-3 8,26-22 58,-35 18-53,1-1-10,2 0 1,-1 0-1,1 2 1,0-1-1,0 2 1,0-1-1,1 2 0,-1 0 1,1 1-1,22-2 1,-34 5 9,1-1-1,-1 1 1,1-1 0,-1 1 0,1 0-1,-1 0 1,1 0 0,-1 0 0,0 0-1,1 0 1,-1 1 0,0-1 0,0 1-1,0 0 1,0-1 0,0 1 0,-1 0-1,1 0 1,0 0 0,-1 1 0,0-1-1,1 0 1,-1 0 0,0 1 0,0-1-1,0 1 1,-1-1 0,1 1 0,0-1 0,-1 1-1,0-1 1,1 1 0,-1 0 0,0-1-1,-1 6 1,1 2 207,-1-1 0,0 1 0,0 0 0,-1-1 0,0 1 0,-1-1 0,0 0 0,-8 16 0,3-11-166,-1 0 0,0 0 0,-1-1 0,-15 16 0,20-24-51,1-1 0,-1 1 0,0-1-1,-1 0 1,1 0 0,-1-1 0,0 1 0,0-1 0,0-1 0,0 1-1,-1-1 1,1 0 0,-9 2 0,13-4-33,1-1 0,0 1-1,0 0 1,0 0 0,0 0 0,0-1-1,0 1 1,0 0 0,0-1 0,0 1-1,0-1 1,0 0 0,0 1 0,0-1 0,0 0-1,0 1 1,1-1 0,-1 0 0,0 0-1,0 0 1,1 0 0,-1 0 0,1 1-1,-1-1 1,1 0 0,-1-1 0,1 1 0,0 0-1,-1 0 1,1 0 0,0 0 0,0 0-1,0 0 1,-1 0 0,1 0 0,1 0-1,-1-1 1,0 1 0,0-1 0,6-52-3003,25-40-4113,-20 64 4751,17-49-4490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1.243"/>
    </inkml:context>
    <inkml:brush xml:id="br0">
      <inkml:brushProperty name="width" value="0.025" units="cm"/>
      <inkml:brushProperty name="height" value="0.025" units="cm"/>
      <inkml:brushProperty name="color" value="#E71224"/>
    </inkml:brush>
  </inkml:definitions>
  <inkml:trace contextRef="#ctx0" brushRef="#br0">40 1 18065,'0'0'12449,"-5"13"-11904,-4 15-430,2 0 1,1 0-1,1 1 0,1 0 1,2 0-1,1 0 1,3 38-1,3-26-184,1-1-1,3 1 1,1-2 0,1 0-1,3 0 1,34 69-1,-48-106 47,1-1 0,-1 1 0,1-1 0,0 1 0,0-1 0,-1 0 0,1 1 0,0-1 0,0 0 0,0 0 0,0 1 0,1-1 0,-1 0-1,0 0 1,3 1 0,-4-2-4,1 0 0,-1-1 1,1 1-1,-1-1 0,1 1 0,-1-1 0,0 1 0,1-1 0,-1 1 0,0-1 0,1 1 0,-1-1 0,0 0 0,0 1 0,1-1 1,-1 1-1,0-1 0,0 0 0,0 1 0,0-1 0,0 0 0,0 1 0,0-1 0,0 0 0,0 0 0,-4-61-372,4 61 447,-7-37-32,-1 0-1,-3 1 0,0 0 0,-3 1 0,-32-63 0,53 108-1104,0 0-1,1-1 1,-1 1-1,2-2 1,-1 1 0,14 8-1,-11-9-1417,0 1 0,0-1 0,20 8 0,9-2-10006</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1.588"/>
    </inkml:context>
    <inkml:brush xml:id="br0">
      <inkml:brushProperty name="width" value="0.025" units="cm"/>
      <inkml:brushProperty name="height" value="0.025" units="cm"/>
      <inkml:brushProperty name="color" value="#E71224"/>
    </inkml:brush>
  </inkml:definitions>
  <inkml:trace contextRef="#ctx0" brushRef="#br0">151 215 11435,'-2'-10'5530,"0"3"-4792,0 0-1,0 0 0,-1 0 1,0 0-1,-6-11 0,8 16-575,-1 0 1,1 0-1,0 0 0,0 1 0,-1-1 0,1 1 1,-1-1-1,0 1 0,1-1 0,-1 1 0,0 0 1,0 0-1,0 0 0,0 0 0,1 0 1,-2 0-1,1 1 0,0-1 0,0 1 0,0-1 1,0 1-1,0 0 0,0 0 0,0 0 0,-1 0 1,1 0-1,0 0 0,0 0 0,0 1 0,0-1 1,-2 2-1,1 0-79,0 0 0,0 0 0,0 0 0,0 0 0,0 0 1,1 1-1,-1 0 0,1-1 0,0 1 0,0 0 0,0 0 0,0 0 0,1 0 1,-1 0-1,1 1 0,-1-1 0,1 1 0,-1 5 0,-13 71 103,13-68-99,1-7-76,-1 8 26,0 0 0,0 0-1,2 0 1,-1 0 0,2 0-1,0 0 1,3 16 0,-4-28-36,0 0 1,0 0-1,1 0 1,-1 0 0,0 0-1,1 0 1,-1 0-1,1-1 1,0 1 0,-1 0-1,1 0 1,0 0-1,-1 0 1,1-1 0,0 1-1,0 0 1,0-1-1,-1 1 1,1-1 0,0 1-1,0-1 1,0 1-1,0-1 1,0 0 0,0 1-1,2-1 1,-1 0 21,0 0 1,1 0-1,-1 0 1,0-1-1,0 1 0,1-1 1,-1 0-1,0 1 1,0-1-1,0 0 0,4-2 1,2-2 134,0-1 0,0 0 1,-1 0-1,13-14 0,-6 3-52,0-1 0,-2 0 0,0-1 0,-1 0 0,-1-1 0,-1-1 0,8-23 0,-6 8 125,-2 0 0,-2-1 0,5-50 1,-22 181-104,0-4-171,2 105 0,8-192-88,0 0 1,0 0-1,1 0 0,-1 0 0,1-1 0,-1 1 0,1 0 0,0 0 1,0 0-1,0-1 0,0 1 0,1-1 0,-1 1 0,1-1 1,-1 1-1,1-1 0,3 3 0,-4-4-51,1 0 0,-1-1 0,1 1 0,0-1 0,-1 1 0,1-1 0,0 1 0,-1-1 0,1 0 0,0 0 0,-1 0 0,1 0 0,0 0 0,0 0 0,-1-1 0,1 1 0,0-1 0,-1 1 0,1-1 0,-1 1 0,1-1 0,-1 0 0,1 0 0,-1 0 0,1 1 0,-1-2 0,0 1 0,1 0 0,-1 0 0,2-3 0,6-5-1665,0-1 0,-1 0 0,0-1 0,-1 0 0,11-19 0,8-24-7314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2.613"/>
    </inkml:context>
    <inkml:brush xml:id="br0">
      <inkml:brushProperty name="width" value="0.025" units="cm"/>
      <inkml:brushProperty name="height" value="0.025" units="cm"/>
      <inkml:brushProperty name="color" value="#E71224"/>
    </inkml:brush>
  </inkml:definitions>
  <inkml:trace contextRef="#ctx0" brushRef="#br0">35 36 17104,'0'0'5018,"-6"8"-2925,1 4-1734,0 0-1,1 0 1,0 0-1,1 1 1,0-1 0,1 1-1,1 0 1,0 0 0,0-1-1,3 19 1,-2 50 276,3 0 1,4-1-1,3 0 0,4 0 0,35 113 1,-37-170-543,-12-23-87,0 0-1,0 0 0,1 0 0,-1 0 0,0 0 1,0 0-1,1 1 0,-1-1 0,0 0 0,0 0 1,1 0-1,-1 0 0,0 0 0,0 0 1,1 0-1,-1 0 0,0 0 0,0 0 0,1 0 1,-1 0-1,0 0 0,0 0 0,1-1 0,-1 1 1,0 0-1,0 0 0,1 0 0,-1 0 0,0 0 1,0 0-1,0-1 0,1 1 0,-1 0 1,0 0-1,0 0 0,0-1 0,0 1 0,0 0 1,1 0-1,-1 0 0,0-1 0,0 1 0,2-5 29,0 1 0,-1 0-1,0-1 1,0 0 0,0 1-1,0-1 1,0-6 0,1-14-35,-1 0 1,-1 0-1,-1-1 1,-1 1 0,-2 0-1,0 0 1,-1 1-1,-2-1 1,-1 1-1,0 1 1,-16-31-1,22 51 11,0 0 0,1 1 0,-1-1-1,0 0 1,0 1 0,-1-1-1,1 1 1,-1 0 0,1 0 0,-6-3-1,8 4-6,-1 1 0,1 0-1,-1 0 1,1 0 0,-1 0 0,1-1-1,0 1 1,-1 0 0,1 0-1,-1 0 1,1 0 0,-1 0 0,1 0-1,-1 0 1,1 0 0,-1 0-1,1 1 1,-1-1 0,1 0 0,-1 0-1,1 0 1,0 0 0,-1 1-1,1-1 1,-1 0 0,1 1 0,-7 19 30,6-10-58,1 0 0,0 0 0,1 0 0,0 0 0,1 0-1,0 0 1,0-1 0,1 1 0,5 12 0,-7-19 16,0-1 0,1 1-1,0 0 1,-1 0 0,1-1 0,0 1-1,0-1 1,0 0 0,1 1-1,-1-1 1,1 0 0,-1 0 0,1-1-1,-1 1 1,1 0 0,0-1 0,0 0-1,0 1 1,0-1 0,0-1 0,0 1-1,0 0 1,0-1 0,0 1 0,1-1-1,-1 0 1,0 0 0,0 0-1,0 0 1,0-1 0,1 0 0,-1 1-1,4-3 1,-1 1 1,-1 0 1,0-1-1,0 0 0,0 0 1,0-1-1,0 1 0,-1-1 1,1 0-1,-1 0 0,0 0 1,0-1-1,-1 1 0,1-1 1,4-10-1,0 1 12,-1 0 0,0-1-1,-2 0 1,7-21 0,-3-7 109,-2-1 0,4-83 0,-13-87 210,-7 251-430,-3 64 110,3 149 0,9-241-7,1 0 0,0 0 1,0-1-1,1 1 0,0-1 1,0 1-1,1-1 0,0 0 1,1 0-1,0 0 0,5 9 1,4-1 0,0 0 0,1-1 0,24 20 0,-33-29 5,35 38 153,-39-294-155,4 230 0,-5 19 0,1 1 0,-1 0 0,0 0 0,0 0 0,0 0 0,1 0 0,-1-1 0,0 1 0,0 0 0,1 0 0,-1 0 0,0 0 0,1 0 0,-1 0 0,0 0 0,0 0 0,1 0 0,-1 0 0,0 0 0,1 0 0,-1 0 0,0 0 0,0 0 0,1 0 0,-1 0 0,0 1 0,0-1 0,1 0 0,-1 0 0,0 0 0,0 0 0,1 0 0,-1 1 0,0-1 0,0 0 0,1 1 0,23 32 0,-14-17 0,-7-13 0,0 1 0,0 0 0,0-1 0,1 0 0,0 1 0,-1-1 0,1-1 0,0 1 0,0 0 0,1-1 0,-1 0 0,0 0 0,1 0 0,0-1 0,-1 0 0,1 1 0,0-2 0,-1 1 0,1 0 0,0-1 0,6 0 0,-5-1 0,1 0 0,-1-1 0,1 0 0,-1 0 0,0 0 0,1-1 0,-1 0 0,-1 0 0,1 0 0,0-1 0,-1 0 0,1 0 0,-1 0 0,7-9 0,11-14 0,-2-1 0,-1-1 0,-1-1 0,18-38 0,-29 52 0,-3 25 0,2 22 0,9 33 0,-13-59-4,1 0 0,-1 1 0,1-1 1,0-1-1,0 1 0,1 0 0,0-1 0,0 0 0,0 0 0,0-1 1,7 4-1,70 31-208,-11-6-219,-58-25 164,-1 1 1,-1 0-1,0 1 0,0 0 0,0 0 0,-1 2 0,-1-1 1,0 1-1,0 0 0,-1 1 0,-1 0 0,0 0 0,8 20 0,-9-17 350,-2 0-1,0 0 0,-1 0 0,0 0 0,-2 1 0,1-1 0,-2 1 0,0-1 0,-1 1 0,0-1 0,-2 1 0,-4 19 0,1-12 240,-1 1 1,-1-1-1,-2 0 0,0-1 1,-1 0-1,-1 0 0,-29 38 1,41-60-314,0 1 1,0-1-1,-1 1 1,1-1 0,0 1-1,-1-1 1,1 0 0,0 1-1,-1-1 1,1 0-1,0 1 1,-1-1 0,1 0-1,-1 1 1,1-1-1,-1 0 1,1 0 0,-1 1-1,1-1 1,-1 0 0,1 0-1,-1 0 1,1 0-1,-1 0 1,1 0 0,-1 0-1,1 0 1,-1 0-1,1 0 1,-1 0 0,0 0-1,-4-16 227,6-33-5,0 45-226,7-72-5,4 1 0,3 0 0,3 2 0,41-106 0,-51 158-535,2 1 1,0 1-1,0 0 1,2 0-1,1 1 1,0 1-1,18-19 1,1 5-6881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554"/>
    </inkml:context>
    <inkml:brush xml:id="br0">
      <inkml:brushProperty name="width" value="0.025" units="cm"/>
      <inkml:brushProperty name="height" value="0.025" units="cm"/>
    </inkml:brush>
  </inkml:definitions>
  <inkml:trace contextRef="#ctx0" brushRef="#br0">0 152 10890,'0'-11'5333,"0"5"-4919,0 0-1,0 1 0,1-1 0,0 0 0,0 1 0,0-1 1,0 1-1,1 0 0,0-1 0,0 1 0,1 0 1,-1 0-1,1 0 0,0 0 0,0 1 0,1-1 1,-1 1-1,1 0 0,0 0 0,0 0 0,1 0 1,-1 1-1,1 0 0,0 0 0,-1 0 0,1 0 0,1 1 1,-1 0-1,10-3 0,-7 3-295,-1 1-1,0-1 1,1 1 0,-1 1-1,1 0 1,-1 0 0,1 0-1,-1 1 1,0 0 0,1 0-1,-1 1 1,0 0 0,0 0-1,0 1 1,0 0 0,0 0-1,0 0 1,6 6 0,-9-6-114,1 1 0,-1 0 0,0 0 0,-1 1 0,1-1 0,-1 1 0,0 0 0,0 0 0,0 0 0,-1 0 0,0 0 0,0 1 0,0-1 0,0 1 1,-1-1-1,0 1 0,0 0 0,-1 0 0,1-1 0,-1 1 0,-1 0 0,1 0 0,-3 10 0,0-5 88,0 0 0,-1 0 1,-1 0-1,0-1 0,0 0 1,-1 0-1,0 0 0,-1-1 0,0 0 1,-13 13-1,11-13-3,1 1 0,0-1 0,1 1-1,0 1 1,1-1 0,0 1 0,0 1 0,-3 11 0,8-21-91,1-1 0,0 1 0,-1 0 0,1-1 0,0 1 0,0-1-1,0 1 1,0-1 0,0 1 0,0 0 0,1-1 0,-1 1 0,0-1 0,1 1 0,0-1 0,-1 1 0,1-1 0,0 0-1,-1 1 1,1-1 0,2 2 0,-1 0-15,1-1 0,0 1-1,0-1 1,0 0 0,0 0-1,0-1 1,0 1 0,0-1-1,6 2 1,8 2-220,1-1 1,0-1-1,21 2 0,-23-4-145,35 3-4931,-17-3-4193,-10-1-4940</inkml:trace>
  <inkml:trace contextRef="#ctx0" brushRef="#br0" timeOffset="1">618 93 20724,'0'0'6438,"-29"73"-5445,25-29-32,1 2-289,3-1-544,0-1-32,3-7-64,10-5 0,0-3-32,2-5-608,0-5-705,-2-4-962,-4-8-896</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3.747"/>
    </inkml:context>
    <inkml:brush xml:id="br0">
      <inkml:brushProperty name="width" value="0.025" units="cm"/>
      <inkml:brushProperty name="height" value="0.025" units="cm"/>
      <inkml:brushProperty name="color" value="#E71224"/>
    </inkml:brush>
  </inkml:definitions>
  <inkml:trace contextRef="#ctx0" brushRef="#br0">173 654 10954,'5'-15'1486,"0"1"0,-2-1 0,1 0 0,-1 0 0,-1-1 0,0-29 0,-3 40-1259,1 0-1,-1 0 1,1 0 0,-1 0 0,-1 0 0,1 0 0,-1 0 0,0 0 0,0 0 0,-5-7 0,5 9-76,0 1 0,0 0 0,0-1 0,0 1 1,0 0-1,-1 1 0,1-1 0,-1 0 0,1 1 0,-1-1 0,0 1 0,0 0 0,0 0 0,1 0 0,-1 0 0,0 0 0,0 1 0,0-1 0,-6 1 0,7 0-78,-1 0 0,0 0 0,1 1-1,-1-1 1,0 1 0,1-1-1,-1 1 1,1 0 0,-1 0 0,1 0-1,0 0 1,-1 1 0,1-1 0,0 1-1,0-1 1,0 1 0,-4 4-1,1 0 19,0 0 0,1 0-1,-1 0 1,1 1 0,1 0-1,-4 8 1,-2 7 60,1 1-1,2 0 1,-5 26 0,8-30-107,1 0 0,1 0 0,1 27 0,0-44-43,0 0 1,0 0-1,0 0 1,1 0-1,-1 0 1,0-1-1,1 1 1,-1 0-1,1 0 1,0 0-1,0-1 1,-1 1-1,1 0 1,0-1-1,1 1 1,-1-1-1,0 1 1,0-1-1,1 1 1,1 0-1,-2-1 4,1 0 0,-1-1 0,1 1 0,0-1 1,-1 1-1,1-1 0,0 0 0,0 0 0,-1 0 0,1 0 0,0 0 0,-1 0 0,1 0 1,0-1-1,-1 1 0,1 0 0,0-1 0,1 0 0,5-3 41,-1 0 1,1 0-1,-1 0 0,0-1 0,0 0 1,-1 0-1,0-1 0,7-7 1,16-21 195,0-3 1,-3 0 0,-1-2 0,-2 0 0,23-54 0,-31 60-97,-3-1 0,0-1 0,-2 0 0,-2 0 1,-2-1-1,0 0 0,-1-42 0,-5 74-146,-2-46 0,-6 30 0,8 20 0,0-1 0,-1 1 0,1 0 0,-1-1 0,1 1 0,0 0 0,-1 0 0,1-1 0,-1 1 0,1 0 0,0 0 0,-1-1 0,1 1 0,-1 0 0,1 0 0,-1 0 0,1 0 0,-1 0 0,1 0 0,-1 0 0,1 0 0,-1 0 0,1 0 0,-1 0 0,1 0 0,-1 0 0,1 0 0,-1 1 0,1-1 0,0 0 0,-1 0 0,0 1 0,-1 1 0,0-1 0,0 1 0,0 0 0,0 0 0,0 0 0,1 1 0,-1-1 0,1 0 0,-1 0 0,1 1 0,0-1 0,0 1 0,0-1 0,0 1 0,1 0 0,-1-1 0,1 1 0,-1 4 0,-2 58 0,3-48 0,-1 19 0,3 148 0,0-158 0,1-1 0,1 1 0,1-1 0,17 49 0,-21-69 0,1 0 0,1 0 0,-1 0 0,1-1 0,-1 1 0,1-1 0,1 0 0,-1 1 0,1-2 0,-1 1 0,1 0 0,0-1 0,0 0 0,9 6 0,-10-8 0,1 0 0,-1 0 0,1 0 0,-1 0 0,1 0 0,-1-1 0,1 1 0,0-1 0,-1 0 0,1 0 0,-1-1 0,1 1 0,0-1 0,-1 1 0,1-1 0,-1 0 0,1-1 0,-1 1 0,0-1 0,0 1 0,1-1 0,3-3 0,4-3 0,0-1 0,-1 0 0,0-1 0,-1 0 0,0-1 0,-1 1 0,0-2 0,0 1 0,-1-1 0,-1 0 0,0-1 0,-1 1 0,0-1 0,4-15 0,-2-2 0,0 0 0,-2-1 0,-1 0 0,-1 1 0,-3-40 0,-11 27 0,0 31 0,10 12 0,0 1 0,1-1 0,-1 0 0,0 1 0,1-1 0,-1 1 0,0-1 0,1 0 0,-1 1 0,0 0 0,1-1 0,-1 1 0,1-1 0,-1 1 0,1 0 0,-1-1 0,1 1 0,0 0 0,-1-1 0,1 1 0,0 0 0,-1 0 0,1-1 0,0 2 0,-6 20 0,1 0 0,1 0 0,1 0 0,1 1 0,1-1 0,3 37 0,-1-13 0,-1-39 0,0 0 0,1 0 0,-1-1 0,2 1 0,-1 0 0,4 9 0,-5-15 0,1 0 0,-1 1 0,1-1 0,-1 0 0,1 0 0,-1 0 0,1 0 0,0 0 0,0 0 0,0 0 0,0-1 0,-1 1 0,1 0 0,0 0 0,0-1 0,0 1 0,0 0 0,1-1 0,-1 1 0,0-1 0,0 1 0,0-1 0,0 0 0,1 0 0,-1 1 0,0-1 0,0 0 0,0 0 0,1 0 0,-1 0 0,0 0 0,0 0 0,1-1 0,-1 1 0,0 0 0,0-1 0,0 1 0,0-1 0,0 1 0,1-1 0,-1 1 0,0-1 0,0 0 0,1-1 0,12-9 0,1-1 0,-2 0 0,0-1 0,0 0 0,-1-2 0,18-28 0,13-13 0,-35 47 0,8-10 0,33-30 0,-45 45 0,0 0 0,0 1 0,1-1 0,0 1 0,0 1 0,-1-1 0,2 1 0,-1-1 0,0 1 0,0 1 0,1-1 0,-1 1 0,11-1 0,-14 2 0,0 0 0,0 1 0,0-1 0,0 1 0,0 0 0,-1-1 0,1 1 0,0 0 0,0 0 0,-1 0 0,1 0 0,-1 0 0,1 1 0,-1-1 0,1 0 0,-1 1 0,0-1 0,0 1 0,0-1 0,0 1 0,0 0 0,0-1 0,0 1 0,0 0 0,0 0 0,-1 0 0,1 0 0,0 3 0,8 62 0,-8-54 0,0 39 0,-1-39 0,0 0 0,0 0 0,1 0 0,5 22 0,-6-35 0,0 1 0,0-1 0,0 0 0,0 0 0,0 0 0,0 0 0,0 1 0,0-1 0,0 0 0,0 0 0,0 0 0,0 0 0,0 1 0,1-1 0,-1 0 0,0 0 0,0 0 0,0 0 0,0 0 0,0 1 0,0-1 0,0 0 0,1 0 0,-1 0 0,0 0 0,0 0 0,0 0 0,0 0 0,0 0 0,1 0 0,-1 1 0,0-1 0,0 0 0,0 0 0,0 0 0,1 0 0,-1 0 0,0 0 0,0 0 0,0 0 0,0 0 0,1 0 0,-1 0 0,0 0 0,0 0 0,0-1 0,0 1 0,1 0 0,-1 0 0,0 0 0,7-10 0,3-14 0,3-17 0,-3 0 0,-1-1 0,-2 0 0,-2 0 0,-2-1 0,-2 1 0,-4-45 0,-3 60 0,6 26 0,-1 1 0,1-1 0,0 0 0,0 1 0,0-1 0,-1 0 0,1 1 0,0-1 0,0 0 0,-1 1 0,1-1 0,-1 1 0,1-1 0,-1 1 0,1-1 0,-1 1 0,1-1 0,-1 1 0,1-1 0,-1 1 0,1 0 0,-1-1 0,0 1 0,1 0 0,-1 0 0,0-1 0,1 1 0,-1 0 0,0 0 0,1 0 0,-1 0 0,0 0 0,-1 0 0,1 3 0,0 0 0,0 0 0,0 1 0,1-1 0,-1 0 0,1 0 0,0 1 0,0-1 0,0 1 0,0-1 0,0 0 0,2 6 0,-2-6-83,1 0 1,0 0-1,-1 0 0,1-1 0,0 1 1,0 0-1,1 0 0,-1 0 0,0-1 1,1 1-1,0-1 0,0 1 1,-1-1-1,1 0 0,1 0 0,-1 0 1,0 0-1,0 0 0,4 2 0,-1-1-316,0-1-1,0 0 1,0 0 0,0 0-1,1-1 1,-1 0-1,1 0 1,-1 0-1,11-1 1,-2 0-751,0-1 0,0 0 1,-1-2-1,1 1 1,-1-2-1,1 0 1,20-9-1,17-14-7002</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4.120"/>
    </inkml:context>
    <inkml:brush xml:id="br0">
      <inkml:brushProperty name="width" value="0.025" units="cm"/>
      <inkml:brushProperty name="height" value="0.025" units="cm"/>
      <inkml:brushProperty name="color" value="#E71224"/>
    </inkml:brush>
  </inkml:definitions>
  <inkml:trace contextRef="#ctx0" brushRef="#br0">142 551 18289,'0'0'3823,"-10"0"-546,6 0-3103,0-1 0,0 1 0,1 1 0,-1-1 0,0 0 0,1 1 0,-1 0-1,1 0 1,-1 0 0,1 0 0,-1 1 0,1-1 0,-1 1 0,-2 2 0,2 0-37,0 0 0,0 0 0,0 0 0,0 1 1,1 0-1,-1-1 0,1 1 0,1 1 0,-1-1 1,1 0-1,-2 6 0,-4 11 340,1 0 0,-7 38 0,12-50-353,1-1 1,0 0-1,0 0 0,1 1 1,1-1-1,-1 0 1,1 1-1,1-1 0,4 15 1,-5-21-119,0-1 0,1 1 0,-1 0 0,1-1 0,0 0 0,0 1 1,0-1-1,0 0 0,0 0 0,0 0 0,0 0 0,1 0 0,-1-1 1,0 1-1,1-1 0,0 1 0,-1-1 0,1 0 0,0 0 0,0 0 0,0-1 1,-1 1-1,1-1 0,0 1 0,0-1 0,0 0 0,0 0 0,0 0 1,3-1-1,3 0-2,-1 0 0,0-1 0,0 0 0,0 0 0,0-1 0,-1 0 0,1 0 0,-1-1 0,10-6 0,2-5 4,-1 0 1,-1-1 0,0-1-1,-1-1 1,-1 0 0,-1-1-1,0 0 1,-1-1-1,-2-1 1,0 0 0,-1-1-1,11-36 1,-7 12 10,-2 1-1,-2-2 1,-2 0 0,-3 0-1,1-63 1,-6 109-19,0-27 0,-1 1 0,-7-43 0,8 65 0,-1 0 0,0-1 0,0 1 0,-1 0 0,0-1 0,0 1 0,0 0 0,0 0 0,-1 0 0,0 1 0,0-1 0,0 1 0,0 0 0,-1-1 0,0 1 0,0 1 0,0-1 0,0 1 0,-9-6 0,10 8 0,0 0 0,0 0 0,1 0 0,-1 1 0,0 0 0,0-1 0,0 1 0,0 0 0,0 0 0,0 0 0,1 1 0,-1-1 0,0 1 0,0-1 0,0 1 0,1 0 0,-1 0 0,0 1 0,1-1 0,-1 0 0,1 1 0,-1-1 0,1 1 0,0 0 0,0 0 0,0 0 0,-4 4 0,-3 5 0,-1 1 0,2 0 0,-15 26 0,22-36 0,-13 24 0,1 0 0,-10 30 0,20-48 0,0 0 0,1 0 0,0 0 0,0 0 0,1 0 0,0 0 0,0 0 0,1 1 0,0-1 0,1 0 0,0 0 0,2 12 0,-2-18 0,1 0 0,-1 0 0,0 0 0,1 0 0,-1 0 0,1 0 0,0 0 0,0-1 0,0 1 0,-1-1 0,1 1 0,1-1 0,-1 0 0,0 0 0,0 1 0,0-2 0,1 1 0,-1 0 0,0 0 0,4 0 0,57 8 0,-46-8 0,16 3-126,0 1 1,-1 2-1,0 1 0,57 22 0,-78-25-96,0 0 0,0 1 0,0 0 0,0 0 0,-1 1 0,0 1 0,-1 0 0,1 0 0,-2 1-1,1 0 1,-1 0 0,0 1 0,-1 0 0,0 1 0,-1-1 0,5 13 0,4 29-7962</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5.133"/>
    </inkml:context>
    <inkml:brush xml:id="br0">
      <inkml:brushProperty name="width" value="0.025" units="cm"/>
      <inkml:brushProperty name="height" value="0.025" units="cm"/>
      <inkml:brushProperty name="color" value="#E71224"/>
    </inkml:brush>
  </inkml:definitions>
  <inkml:trace contextRef="#ctx0" brushRef="#br0">16 266 9449,'-14'-170'9460,"12"101"-342,9 199-7351,45 239 0,-51-365-1739,0 6 110,1 1 1,1-1-1,0 0 1,6 15-1,-9-24-128,1 0-1,-1 0 0,1 1 0,-1-1 0,1 0 0,0 0 1,-1-1-1,1 1 0,0 0 0,0 0 0,0 0 0,0 0 0,-1-1 1,1 1-1,0 0 0,0-1 0,0 1 0,0-1 0,1 1 1,-1-1-1,0 1 0,0-1 0,0 0 0,0 0 0,0 1 1,0-1-1,1 0 0,-1 0 0,0 0 0,0 0 0,0 0 1,0-1-1,1 1 0,-1 0 0,0-1 0,0 1 0,0 0 1,0-1-1,0 1 0,0-1 0,0 0 0,0 1 0,0-1 1,0 0-1,0 1 0,0-1 0,-1 0 0,1 0 0,0 0 0,0 0 1,-1 0-1,2-1 0,10-12-9,-1-1 0,0-1 0,-1 1 0,0-2 0,-1 1 0,10-28 0,34-112 0,-40 110 0,-2 0 0,-2 0 0,-2-1 0,2-65 0,-11 102 0,-2 30 0,-2 39 0,3-6 0,0-14 0,1 1 0,2 0 0,2-1 0,2 1 0,10 47 0,-13-83 0,0 1 0,0-1 0,1 0 0,0 1 0,0-1 0,0 0 0,0 0 0,0-1 0,1 1 0,0 0 0,0-1 0,0 1 0,0-1 0,6 4 0,-6-5 0,-1-1 0,1 0 0,0-1 0,-1 1 0,1 0 0,0-1 0,0 1 0,-1-1 0,1 0 0,0 0 0,0 0 0,0 0 0,-1-1 0,1 1 0,0-1 0,-1 0 0,1 1 0,0-1 0,-1 0 0,1-1 0,-1 1 0,1 0 0,-1-1 0,0 1 0,3-3 0,12-9 0,-1-1 0,0 0 0,-1 0 0,-1-2 0,16-21 0,60-95 0,-62 90 0,13-19 0,-36 63 0,-3 11 0,-2 12 0,0-25 0,-2 42 0,-11 53 0,7-52 0,-3 47 0,9-90 0,0 0 0,0 1 0,0-1 0,0 0 0,0 0 0,0 1 0,0-1 0,0 0 0,-1 0 0,1 1 0,0-1 0,0 0 0,0 1 0,0-1 0,0 0 0,0 0 0,1 1 0,-1-1 0,0 0 0,0 0 0,0 1 0,0-1 0,0 0 0,0 0 0,0 1 0,0-1 0,1 0 0,-1 0 0,0 1 0,0-1 0,0 0 0,1 0 0,-1 0 0,0 0 0,0 1 0,0-1 0,1 0 0,-1 0 0,0 0 0,0 0 0,1 0 0,-1 0 0,0 1 0,0-1 0,1 0 0,11-12 0,13-29 0,-23 38 0,155-316 0,-141 300 0,-16 19 0,1 0 0,-1 0 0,1 0 0,-1 0 0,0 0 0,1 0 0,-1 1 0,0-1 0,1 0 0,-1 0 0,1 0 0,-1 0 0,0 1 0,1-1 0,-1 0 0,0 0 0,0 1 0,1-1 0,-1 0 0,0 1 0,0-1 0,1 0 0,-1 1 0,0-1 0,0 0 0,0 1 0,1-1 0,-1 0 0,0 1 0,0-1 0,0 0 0,0 1 0,0 0 0,6 49 0,-5-37 0,0 14 0,0-11 0,0 0 0,1 0 0,1 0 0,0 0 0,8 22 0,-11-37 0,0 0 0,0 0 0,1 0 0,-1 0 0,1 0 0,-1 0 0,1 0 0,-1 0 0,1-1 0,-1 1 0,1 0 0,0 0 0,-1 0 0,1-1 0,0 1 0,0 0 0,0-1 0,0 1 0,0-1 0,-1 1 0,1-1 0,0 1 0,0-1 0,0 0 0,0 0 0,0 1 0,0-1 0,2 0 0,-2 0 0,1-1 0,0 0 0,0 1 0,0-1 0,-1 0 0,1 0 0,0 0 0,-1 0 0,1 0 0,0 0 0,-1-1 0,0 1 0,1 0 0,0-2 0,8-10 0,0 0 0,14-28 0,-18 31 0,2-4 0,-6 9 0,0 0 0,1 1 0,0-1 0,0 0 0,0 1 0,1 0 0,0-1 0,0 2 0,0-1 0,6-5 0,-9 10-7,0-1-1,-1 1 1,1 0 0,0 0 0,-1-1-1,1 1 1,-1 0 0,1 0-1,-1 0 1,0 0 0,1-1 0,-1 1-1,0 0 1,1 0 0,-1 0-1,0 0 1,0 0 0,0 0 0,0 0-1,0 0 1,0 0 0,0 0-1,0 0 1,0 0 0,-1 1-1,-1 33-2183,-10 8-4247,-7-2-4057</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6.042"/>
    </inkml:context>
    <inkml:brush xml:id="br0">
      <inkml:brushProperty name="width" value="0.025" units="cm"/>
      <inkml:brushProperty name="height" value="0.025" units="cm"/>
      <inkml:brushProperty name="color" value="#E71224"/>
    </inkml:brush>
  </inkml:definitions>
  <inkml:trace contextRef="#ctx0" brushRef="#br0">0 290 6118,'0'0'20360,"5"11"-18192,42 142 1184,-22-67-2647,-24-84-700,-1 1-1,1-1 1,0 0-1,0 1 1,0-1-1,0 0 1,0 0 0,1 0-1,-1 0 1,1 0-1,-1 0 1,1 0-1,2 2 1,-3-4-4,0 1 0,0-1-1,0 1 1,0-1 0,0 1 0,1-1-1,-1 0 1,0 0 0,0 1 0,0-1-1,0 0 1,0 0 0,0 0 0,0 0-1,1 0 1,-1-1 0,0 1 0,0 0-1,0 0 1,2-2 0,1 0-2,0 0-1,0-1 1,0 0 0,0 0-1,0 0 1,-1-1 0,0 1-1,0-1 1,0 0 0,0 0-1,4-8 1,7-14 1,-2-1 0,-1-1 0,-1 0 0,-1-1 0,-2 1 0,-1-2 0,-1 1 0,-1-1 0,-2 1 0,-1-1 0,-5-54 0,-1 70 0,-1 18 0,-3 20 0,1 82 0,8-93 0,0 0 0,1 0 0,0 0 0,1 0 0,1-1 0,4 16 0,-7-27 0,0 1 0,1-1 0,-1 1 0,1-1 0,-1 1 0,1-1 0,0 0 0,-1 1 0,1-1 0,0 0 0,0 1 0,0-1 0,0 0 0,0 0 0,0 0 0,1 0 0,-1 0 0,0 0 0,0 0 0,1 0 0,-1-1 0,1 1 0,-1 0 0,0-1 0,1 1 0,-1-1 0,1 1 0,-1-1 0,1 0 0,0 0 0,-1 0 0,1 0 0,-1 0 0,1 0 0,-1 0 0,1 0 0,-1-1 0,1 1 0,-1 0 0,1-1 0,-1 0 0,1 1 0,1-2 0,3-2 0,-1 1 0,0-1 0,0 0 0,0-1 0,0 1 0,-1-1 0,0 0 0,0 0 0,4-7 0,-1 0 0,0 0 0,-1 0 0,-1-1 0,0 0 0,-1 0 0,0 0 0,-1-1 0,0 1 0,-1-1 0,-1 0 0,0 0 0,-1 0 0,-2-16 0,2 29 0,0 0 0,0 1 0,0-1 0,0 0 0,0 0 0,0 0 0,0 1 0,0-1 0,-1 0 0,1 0 0,0 1 0,0-1 0,-1 0 0,1 0 0,-1 1 0,1-1 0,-1 0 0,1 1 0,-1-1 0,1 1 0,-1-1 0,1 0 0,-1 1 0,0-1 0,1 1 0,-1 0 0,0-1 0,1 1 0,-1 0 0,0-1 0,0 1 0,1 0 0,-1 0 0,0-1 0,0 1 0,1 0 0,-1 0 0,0 0 0,0 0 0,0 0 0,1 0 0,-1 0 0,-1 1 0,0 0 0,0-1 0,0 1 0,0 0 0,1 0 0,-1 0 0,0 1 0,1-1 0,-1 0 0,1 1 0,-1-1 0,1 0 0,0 1 0,0 0 0,0-1 0,0 1 0,-2 2 0,-4 17 0,0 1 0,1 0 0,1 0 0,1 0 0,0 0 0,2 1 0,1-1 0,2 28 0,-1-49 0,1 0 0,-1 1 0,1-1 0,-1 0 0,1 0 0,-1 1 0,1-1 0,0 0 0,-1 0 0,1 0 0,0 0 0,0 0 0,0 0 0,0 0 0,0 0 0,0 0 0,0 0 0,0 0 0,0 0 0,1-1 0,-1 1 0,0-1 0,0 1 0,1-1 0,-1 1 0,0-1 0,1 0 0,-1 1 0,0-1 0,1 0 0,-1 0 0,0 0 0,1 0 0,2-1 0,4 1 0,1-1 0,-1 0 0,1-1 0,12-4 0,41-17 0,93-51 0,-152 74 0,-1-1 0,0 0 0,1-1 0,-1 1 0,0 0 0,0-1 0,0 1 0,0-1 0,0 0 0,-1 1 0,1-1 0,0 0 0,-1 0 0,1 0 0,-1 0 0,0-1 0,0 1 0,0 0 0,0 0 0,0-1 0,0 1 0,0-1 0,-1 1 0,1-1 0,-1 1 0,0-1 0,0-2 0,-1-2 0,-1-1 0,0 1 0,0 0 0,-1 0 0,0 0 0,0 0 0,-8-11 0,-78-125 0,89 143 0,0-1 0,0 1 0,0 0 0,0 0 0,0 0 0,0-1 0,0 1 0,1 0 0,-1 0 0,0-1 0,0 1 0,0 0 0,0 0 0,0-1 0,0 1 0,1 0 0,-1 0 0,0 0 0,0-1 0,0 1 0,0 0 0,1 0 0,-1 0 0,0 0 0,0 0 0,0-1 0,1 1 0,-1 0 0,0 0 0,0 0 0,1 0 0,-1 0 0,0 0 0,0 0 0,1 0 0,-1 0 0,0 0 0,0 0 0,1 0 0,-1 0 0,0 0 0,0 0 0,1 0 0,-1 0 0,0 0 0,0 0 0,1 0 0,-1 1 0,14 0 0,27 5-1950,21-2-5570,-20-4-883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072"/>
    </inkml:context>
    <inkml:brush xml:id="br0">
      <inkml:brushProperty name="width" value="0.025" units="cm"/>
      <inkml:brushProperty name="height" value="0.025" units="cm"/>
      <inkml:brushProperty name="color" value="#E71224"/>
    </inkml:brush>
  </inkml:definitions>
  <inkml:trace contextRef="#ctx0" brushRef="#br0">1 20 14318,'0'0'8941,"11"-5"-6394,-5 2-2288,-3 1-136,0 0-1,0 1 1,0-1-1,0 1 1,1 0-1,-1 0 1,0 0-1,7 0 1,-8 1-78,-1 1 0,1-1-1,-1 0 1,1 1 0,0-1 0,-1 1 0,1 0 0,-1-1-1,0 1 1,1 0 0,-1 0 0,1 0 0,-1 0 0,0 0 0,0 0-1,0 0 1,1 0 0,-1 1 0,0-1 0,-1 0 0,1 1 0,0-1-1,0 1 1,0-1 0,-1 1 0,1 2 0,12 28 256,-2 0 0,-2 2 0,-1-1 0,7 63 0,-5 139 1707,-3-23-1133,-7-210-875,0 0 0,0 0 0,0 0 0,1 0 0,-1 0 0,0 0 0,1 0 0,0 0 0,-1-1 0,1 1 0,0 0 0,0 0 0,1 1 0,-1-2 0,-1-1 0,0 0 0,1 0 0,-1 0 0,1 0 0,-1 0 0,0 0 0,1 0 0,-1 0 0,1 0 0,-1 0 0,0 0 0,1 0 0,-1 0 0,1 0 0,-1-1 0,0 1 0,1 0 0,-1 0 0,0 0 0,1 0 0,-1-1 0,0 1 0,1 0 0,-1-1 0,0 1 0,1 0 0,-1 0 0,0-1 0,0 1 0,1 0 0,-1-1 0,0 1 0,0-1 0,0 1 0,1-1 0,2-5 0,0 0 0,0-1 0,0 1 0,0-1 0,2-13 0,2-18 0,-2 0 0,0-51 0,-5 69 0,0 1 0,-2-1 0,0 1 0,-2-1 0,0 1 0,-9-26 0,13 43 0,-1 1 0,1-1 0,-1 1 0,1-1 0,-1 1 0,0 0 0,1-1 0,-1 1 0,0 0 0,0-1 0,0 1 0,0 0 0,0 0 0,0 0 0,-1 0 0,1 0 0,0 0 0,0 0 0,-1 0 0,1 1 0,-2-2 0,2 3 0,0-1 0,0 0 0,0 1 0,0-1 0,0 1 0,1-1 0,-1 1 0,0 0 0,0-1 0,0 1 0,1 0 0,-1-1 0,0 1 0,1 0 0,-1 0 0,1 0 0,-1-1 0,1 1 0,-1 0 0,1 0 0,0 0 0,-1 0 0,1 0 0,0 0 0,0 0 0,0 0 0,0 0 0,0 0 0,0 0 0,0 0 0,0 1 0,-2 14 0,1 0 0,0-1 0,2 1 0,0 0 0,0 0 0,6 22 0,-7-34 0,1-1 0,0 1 0,0-1 0,0 0 0,0 1 0,1-1 0,-1 0 0,1 0 0,0 0 0,0 0 0,0 0 0,0 0 0,1-1 0,-1 1 0,1-1 0,-1 1 0,1-1 0,0 0 0,0 0 0,0 0 0,0 0 0,0-1 0,1 1 0,-1-1 0,0 0 0,1 0 0,-1 0 0,1 0 0,-1-1 0,1 0 0,-1 1 0,1-1 0,-1 0 0,7-1 0,-6 0 0,0 0 0,0-1 0,0 1 0,0-1 0,0 0 0,0 0 0,-1 0 0,1 0 0,0 0 0,-1-1 0,0 0 0,0 0 0,0 0 0,0 0 0,0 0 0,0-1 0,-1 1 0,0-1 0,0 1 0,0-1 0,0 0 0,0 0 0,-1 0 0,1 0 0,-1 0 0,1-8 0,2-9 0,-1-1 0,-1-1 0,0-35 0,-2 55 0,0-1 0,-2-26 0,2 29 0,-1 0 0,1 1 0,0-1 0,0 0 0,-1 0 0,1 0 0,0 0 0,-1 1 0,1-1 0,0 0 0,-1 1 0,1-1 0,-1 0 0,0 1 0,1-1 0,-1 0 0,1 1 0,-1-1 0,0 1 0,1-1 0,-1 1 0,0-1 0,0 1 0,0 0 0,1-1 0,-1 1 0,0 0 0,0 0 0,-1-1 0,1 2 0,0-1 0,0 0 0,0 1 0,0-1 0,0 1 0,0-1 0,0 1 0,0 0 0,1-1 0,-1 1 0,0 0 0,0 0 0,1-1 0,-1 1 0,0 0 0,1 0 0,-1 0 0,1 0 0,-1 0 0,1 0 0,-1 0 0,1 0 0,0 0 0,0 0 0,-1 2 0,-7 34 0,7-30 0,-4 20 0,2 0 0,0 0 0,3 53 0,0-78 0,0 0 0,0-1 0,1 1 0,-1 0 0,0-1 0,1 1 0,-1-1 0,1 1 0,-1-1 0,1 1 0,0-1 0,0 1 0,-1-1 0,1 1 0,0-1 0,0 0 0,1 0 0,-1 1 0,1 0 0,0-1 0,-1-1 0,0 0 0,0 1 0,0-1 0,1 0 0,-1 1 0,0-1 0,0 0 0,1 0 0,-1 0 0,0 0 0,0 0 0,1 0 0,-1-1 0,0 1 0,0 0 0,1 0 0,-1-1 0,1 0 0,4-2 0,-1 1 0,0-1 0,0-1 0,0 1 0,0-1 0,-1 0 0,1 0 0,6-9 0,4-8 0,-1-1 0,0 0 0,17-42 0,-24 49 0,-2 0 0,1 0 0,-2-1 0,0 1 0,-1-1 0,2-24 0,-8 142 0,1-41 0,7 94 0,-5-153 7,0 0-1,1 0 1,-1 1 0,0-1 0,1-1-1,0 1 1,-1 0 0,1 0 0,0 0-1,0 0 1,0 0 0,0-1 0,0 1-1,0 0 1,1-1 0,-1 1-1,0-1 1,1 1 0,-1-1 0,4 2-1,-4-3-25,0 0 0,0 0 0,0 1 0,0-1 0,0 0 0,1-1 0,-1 1 0,0 0-1,0 0 1,0 0 0,0-1 0,0 1 0,1-1 0,-1 1 0,0-1 0,0 1-1,0-1 1,0 1 0,0-1 0,-1 0 0,1 0 0,0 1 0,0-1 0,0 0 0,-1 0-1,1 0 1,0 0 0,-1 0 0,1 0 0,-1 0 0,1 0 0,-1 0 0,1 0-1,-1 0 1,0-1 0,1 0 0,3-9-1678,-1 1-1,0-1 0,-1 0 1,0 0-1,1-17 0,-1-29-7409</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462"/>
    </inkml:context>
    <inkml:brush xml:id="br0">
      <inkml:brushProperty name="width" value="0.025" units="cm"/>
      <inkml:brushProperty name="height" value="0.025" units="cm"/>
      <inkml:brushProperty name="color" value="#E71224"/>
    </inkml:brush>
  </inkml:definitions>
  <inkml:trace contextRef="#ctx0" brushRef="#br0">18 0 21749,'0'0'5893,"-17"58"-5284,18-32-481,7 1-224,1-1-2114,-1-7-2403,0-10-2914</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853"/>
    </inkml:context>
    <inkml:brush xml:id="br0">
      <inkml:brushProperty name="width" value="0.025" units="cm"/>
      <inkml:brushProperty name="height" value="0.025" units="cm"/>
      <inkml:brushProperty name="color" value="#E71224"/>
    </inkml:brush>
  </inkml:definitions>
  <inkml:trace contextRef="#ctx0" brushRef="#br0">0 0 18546,'1'9'1532,"12"232"6072,-10-140-5964,22 144 1,-23-234-1623,0 0 1,1 0 0,1 0 0,-1 0 0,2 0 0,7 13-1,-11-22 7,0 0 0,0 0 0,0-1 0,1 1 0,-1 0-1,0-1 1,1 1 0,-1-1 0,1 1 0,0-1-1,0 0 1,-1 1 0,1-1 0,0 0 0,0 0 0,0 0-1,0-1 1,0 1 0,0 0 0,0-1 0,0 1 0,1-1-1,-1 0 1,0 0 0,0 0 0,0 0 0,0 0-1,1 0 1,-1 0 0,0-1 0,0 1 0,0-1 0,0 0-1,0 1 1,0-1 0,0 0 0,0 0 0,0 0 0,0-1-1,-1 1 1,3-2 0,5-4-1,0-1 0,0-1 0,-1 1 0,0-1 0,0-1 0,-1 1 0,0-2 0,10-19 0,-6 7 69,-1 0 0,-1 0 0,7-32-1,-10 37-42,-6 40-50,-1 3-7,1-20 7,1 0 0,-1 0 0,1 0 0,0 0 0,0 0 0,1 0 0,0 0 0,0 0 0,0-1 0,0 1 0,1-1 0,5 9 0,-7-12 0,0 0 0,1 0 0,-1 0 0,1 1 0,-1-1 0,1-1 0,-1 1 0,1 0 0,-1 0 0,1 0 0,0-1 0,-1 1 0,1-1 0,0 1 0,0-1 0,0 0 0,-1 0 0,1 0 0,0 0 0,0 0 0,-1 0 0,1 0 0,0-1 0,0 1 0,-1-1 0,1 1 0,0-1 0,0 1 0,-1-1 0,1 0 0,-1 0 0,1 0 0,-1 0 0,1 0 0,-1 0 0,0-1 0,1 1 0,-1 0 0,2-3 0,26-29 0,-23 25 0,0 0 0,0 1 0,1 0 0,11-8 0,-16 45 0,7 23 0,1 0 0,3-1 0,38 97 0,9 32 0,-55-163 0,-1 0 0,-1 1 0,0 0 0,-1 0 0,-1 0 0,-1-1 0,-3 30 0,2-46 0,0 1 0,0-1 0,0 1 0,0-1 0,0 1 0,-1-1 0,1 1 0,-1-1 0,1 0 0,-1 0 0,0 0 0,0 0 0,0 0 0,0 0 0,0-1 0,-1 1 0,1-1 0,0 1 0,-1-1 0,-2 1 0,3-1 0,1 0 0,-1-1 0,0 1 0,1-1 0,-1 0 0,0 1 0,0-1 0,1 0 0,-1 0 0,0 0 0,0 0 0,1 0 0,-1-1 0,0 1 0,1-1 0,-1 1 0,0-1 0,1 1 0,-1-1 0,1 0 0,-1 0 0,1 1 0,-1-1 0,1-1 0,-1 1 0,1 0 0,0 0 0,0 0 0,-1-1 0,1 1 0,0 0 0,-1-4 0,-5-8 0,2 0 0,-1-1 0,2 0 0,0 0 0,0 0 0,2 0 0,0 0 0,-1-16 0,4-120 0,0 135 0,-1-6 0,2 1 0,0-1 0,1 1 0,1 0 0,1 0 0,1 0 0,0 1 0,2 0 0,0 0 0,19-31 0,-24 46-151,0 1 1,-1-1-1,1 1 1,1 0-1,-1 0 0,0 1 1,1-1-1,-1 1 1,8-4-1,21-4-3842,-16 7-4794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8.552"/>
    </inkml:context>
    <inkml:brush xml:id="br0">
      <inkml:brushProperty name="width" value="0.025" units="cm"/>
      <inkml:brushProperty name="height" value="0.025" units="cm"/>
      <inkml:brushProperty name="color" value="#E71224"/>
    </inkml:brush>
  </inkml:definitions>
  <inkml:trace contextRef="#ctx0" brushRef="#br0">38 25 18225,'7'-24'2626,"-7"42"-877,-6 45-102,-2 4-674,-20 287 2362,27-324-3121,0-6-95,0 0 0,2 0 1,1-1-1,9 47 0,-10-66-135,0 1-1,1-1 0,-1 0 1,1 1-1,0-1 0,0 0 1,0 0-1,1 0 1,-1-1-1,1 1 0,0 0 1,0-1-1,1 0 0,-1 0 1,0 0-1,1 0 1,0 0-1,0-1 0,0 1 1,0-1-1,0 0 0,0-1 1,0 1-1,1-1 1,-1 0-1,1 0 0,-1 0 1,1 0-1,-1-1 0,1 1 1,-1-1-1,6-1 1,7-1-979,-1-1 0,1-1 0,-1 0 1,0-1-1,0-1 0,-1 0 1,0-1-1,17-10 0,21-14-5673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8.953"/>
    </inkml:context>
    <inkml:brush xml:id="br0">
      <inkml:brushProperty name="width" value="0.025" units="cm"/>
      <inkml:brushProperty name="height" value="0.025" units="cm"/>
      <inkml:brushProperty name="color" value="#E71224"/>
    </inkml:brush>
  </inkml:definitions>
  <inkml:trace contextRef="#ctx0" brushRef="#br0">224 102 10922,'-6'-14'4794,"-24"-43"-2530,29 55-2169,0 0 0,-1-1 0,1 1 0,-1 0 0,0 1 0,1-1 0,-1 0 0,0 0 0,0 1 0,0-1 0,0 1 0,0 0 0,-1 0 0,1-1 0,0 1 0,0 1 0,-1-1 0,1 0 1,-1 1-1,1-1 0,-1 1 0,1-1 0,-1 1 0,1 0 0,-1 0 0,1 0 0,-1 1 0,1-1 0,-1 1 0,1-1 0,0 1 0,-1 0 0,1 0 0,0 0 0,-1 0 0,1 0 0,0 0 0,0 1 0,0-1 0,0 1 0,0 0 1,0-1-1,1 1 0,-1 0 0,0 0 0,1 0 0,0 0 0,-1 0 0,1 1 0,-1 2 0,-13 28 255,1 1 1,2 1-1,1 0 0,2 0 1,2 1-1,1 0 0,-2 57 1,8-91-324,-1 1 0,1-1 1,0 1-1,0-1 1,0 1-1,0-1 0,1 1 1,-1-1-1,1 1 1,-1-1-1,1 1 0,0-1 1,0 1-1,0-1 0,0 0 1,1 0-1,-1 0 1,4 4-1,-3-4-11,0-2 0,0 1 0,0 0 0,0 0 0,0 0-1,0-1 1,0 0 0,0 1 0,1-1 0,-1 0 0,0 0 0,0 0 0,0 0 0,1 0 0,-1-1-1,0 1 1,0 0 0,0-1 0,0 0 0,0 0 0,0 1 0,3-3 0,9-4 59,-1-1 1,1 0 0,-1-1-1,12-10 1,-8 5-76,2 0 1,22-11-1,-37 22-37,1 1 0,-1 0 0,1 0 0,0 0 0,0 1 0,0 0 0,0 0 0,0 0 0,0 0 0,0 1 0,0 0 0,0 0 0,1 0 0,6 2 0,-10-1 33,1 0 0,-1 0 0,1 0 0,-1 0 1,0 1-1,1-1 0,-1 1 0,0 0 0,0 0 1,0 0-1,0 0 0,0 0 0,-1 0 0,1 0 1,-1 0-1,1 1 0,-1-1 0,0 1 1,0-1-1,0 1 0,0-1 0,0 1 0,-1 0 1,1-1-1,-1 4 0,3 11 116,-2 0-1,-1 33 1,0-31 137,-2 0 81,0 1 1,-1-1-1,-1-1 0,-1 1 0,-1-1 0,0 1 0,-1-2 0,-1 1 0,-1-1 0,0 0 0,-2-1 0,0 0 1,0-1-1,-1 0 0,-1 0 0,-1-2 0,-21 18 0,32-28-360,-1 0-1,0-1 1,0 1 0,0-1-1,-1 0 1,1 0 0,0 0-1,-1 0 1,1-1 0,-1 0-1,0 0 1,1 0 0,-1-1-1,-9 1 1,12-2-29,-1 1 1,1-1-1,0 0 0,-1 0 1,1 0-1,0 0 0,-1 0 0,1 0 1,0 0-1,0-1 0,0 1 1,0-1-1,0 0 0,0 1 1,1-1-1,-1 0 0,0 0 1,1 0-1,0 0 0,-1-1 1,1 1-1,0 0 0,0 0 1,0-1-1,1 1 0,-1-1 1,0 1-1,1-1 0,-1-2 1,-2-14-1774,1 0 0,1 0 0,1-1 0,1 1 0,0 0 1,7-35-1,12-15-5007</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0.555"/>
    </inkml:context>
    <inkml:brush xml:id="br0">
      <inkml:brushProperty name="width" value="0.025" units="cm"/>
      <inkml:brushProperty name="height" value="0.025" units="cm"/>
      <inkml:brushProperty name="color" value="#E71224"/>
    </inkml:brush>
  </inkml:definitions>
  <inkml:trace contextRef="#ctx0" brushRef="#br0">1 44 9417,'3'-9'6582,"1"-4"-6105,4-9 6647,-5 26-3644,-1 18-2133,17 219 1611,-1 0-2564,-18-174-321,-1-36 361,6 61-1,-5-92-432,0-1-1,0 1 1,0 0 0,0 0 0,0-1-1,0 1 1,0 0 0,1 0 0,-1-1-1,0 1 1,0 0 0,0 0 0,0-1-1,1 1 1,-1 0 0,0 0 0,0 0-1,0 0 1,1-1 0,-1 1-1,0 0 1,0 0 0,1 0 0,-1 0-1,0 0 1,0 0 0,1-1 0,-1 1-1,0 0 1,1 0 0,-1 0 0,0 0-1,0 0 1,1 0 0,-1 0 0,0 0-1,0 0 1,1 0 0,-1 1 0,0-1-1,1 0 1,-1 0 0,0 0-1,0 0 1,1 0 0,-1 0 0,0 1-1,0-1 1,0 0 0,1 0 0,-1 0-1,0 0 1,0 1 0,0-1 0,1 0-1,-1 0 1,0 1 0,0-1 0,0 0-1,0 0 1,0 1 0,0-1-1,0 0 1,1 1 0,6-19-1,0 0 0,0 0 0,-2-1 0,0 1 0,-2-1 0,3-28 0,-1-120 0,-5 148 0,1 5 0,-1-29 0,0 41 0,-1 0 0,1 0 0,0 1 0,0-1 0,-1 0 0,1 0 0,-1 1 0,1-1 0,-1 0 0,0 1 0,0-1 0,1 1 0,-1-1 0,0 1 0,0-1 0,-1 1 0,-1-2 0,3 3 0,-1 0 0,0 0 0,1 1 0,-1-1 0,1 1 0,-1-1 0,1 0 0,-1 1 0,1-1 0,-1 1 0,1-1 0,-1 1 0,1 0 0,-1-1 0,1 1 0,0-1 0,-1 1 0,1 0 0,0-1 0,0 1 0,0 0 0,-1-1 0,1 1 0,0 0 0,0-1 0,0 1 0,0 0 0,0-1 0,0 1 0,0 0 0,0 0 0,1-1 0,-1 2 0,-1 32 0,1-33 0,0 18 0,1 0 0,5 30 0,-5-43 0,0 0 0,1 0 0,0 0 0,0-1 0,0 1 0,1 0 0,0-1 0,0 0 0,0 1 0,1-1 0,-1 0 0,6 4 0,-8-8 0,0 0 0,0 0 0,1 0 0,-1 0 0,0 0 0,1 0 0,-1 0 0,1 0 0,0-1 0,-1 1 0,1 0 0,-1-1 0,1 0 0,0 1 0,-1-1 0,1 0 0,0 0 0,0 0 0,-1 0 0,1 0 0,0 0 0,-1 0 0,1-1 0,0 1 0,-1 0 0,1-1 0,-1 0 0,1 1 0,0-1 0,-1 0 0,0 0 0,1 0 0,-1 0 0,1 0 0,-1 0 0,0 0 0,0 0 0,2-3 0,4-4 0,0-1 0,-1 1 0,0-2 0,8-14 0,-13 21 0,11-18 0,-1-1 0,0 0 0,-2 0 0,-1-1 0,-1 0 0,-1-1 0,0 0 0,-2 0 0,1-29 0,-7 42 0,-4 13 0,-6 17 0,4 3 0,1 0 0,1 0 0,1 0 0,1 1 0,-1 24 0,1 119 0,4-148 0,0-11 0,0 1 0,1-1 0,0 1 0,0-1 0,1 0 0,4 13 0,-5-18 0,-1-1 0,1 0 0,-1 1 0,1-1 0,0 0 0,-1 0 0,1 0 0,0 1 0,0-1 0,0 0 0,0 0 0,0 0 0,0 0 0,0 0 0,0-1 0,0 1 0,1 0 0,-1 0 0,0-1 0,0 1 0,1-1 0,-1 1 0,0-1 0,1 0 0,-1 1 0,1-1 0,-1 0 0,0 0 0,1 0 0,-1 0 0,1 0 0,-1 0 0,1 0 0,-1-1 0,0 1 0,1 0 0,-1-1 0,0 1 0,1-1 0,-1 0 0,0 1 0,0-1 0,2-1 0,5-4 0,-1 0 0,1 0 0,-1 0 0,0-1 0,-1 0 0,0-1 0,0 1 0,-1-1 0,1-1 0,4-11 0,2-4 0,-1 0 0,12-42 0,-15 35 0,-2-1 0,0 0 0,-2 0 0,-2 0 0,-2-61 0,-1 88 0,1 1 0,-1-1 0,0 1 0,-1-1 0,1 1 0,-1-1 0,-4-7 0,6 12 0,0-1 0,0 1 0,-1-1 0,1 1 0,0 0 0,0-1 0,-1 1 0,1-1 0,0 1 0,-1 0 0,1 0 0,0-1 0,-1 1 0,1 0 0,0 0 0,-1-1 0,1 1 0,-1 0 0,1 0 0,-1 0 0,1-1 0,0 1 0,-1 0 0,1 0 0,-1 0 0,1 0 0,-1 0 0,1 0 0,-2 0 0,1 1 0,0 0 0,0 0 0,0 0 0,0 0 0,1 0 0,-1 0 0,0 0 0,0 1 0,1-1 0,-1 0 0,0 0 0,1 1 0,-1-1 0,1 0 0,0 0 0,-1 2 0,-8 41 0,2 0 0,1 0 0,3 1 0,3 74 0,1-65 0,-2-52 0,1-1 0,0 0 0,0 1 0,0-1 0,0 1 0,0-1 0,0 0 0,0 1 0,0-1 0,1 0 0,-1 1 0,0-1 0,1 0 0,-1 0 0,1 1 0,0-1 0,-1 0 0,1 0 0,0 0 0,0 0 0,0 0 0,0 0 0,0 0 0,1 1 0,-1-2 0,0 1 0,1-1 0,-1 0 0,0 0 0,0-1 0,1 1 0,-1 0 0,0 0 0,0-1 0,1 1 0,-1-1 0,0 1 0,0-1 0,0 1 0,1-1 0,-1 0 0,0 1 0,0-1 0,1-1 0,8-7 0,0 0 0,-1-1 0,12-16 0,-2 1 0,-2 0 0,-1 0 0,-1-2 0,-1 0 0,-1 0 0,-1-1 0,-2-1 0,9-36 0,-25 111 0,0 52 0,6-98 0,0 0 0,0 0 0,0 1 0,0-1 0,0 0 0,0 1 0,1-1 0,-1 0 0,0 0 0,0 1 0,0-1 0,1 0 0,-1 0 0,0 1 0,0-1 0,0 0 0,1 0 0,-1 0 0,0 0 0,1 1 0,-1-1 0,0 0 0,0 0 0,1 0 0,-1 0 0,0 0 0,1 0 0,-1 0 0,0 0 0,1 0 0,-1 0 0,0 0 0,0 0 0,1 0 0,-1 0 0,0 0 0,1 0 0,-1 0 0,0 0 0,1 0 0,-1 0 0,0 0 0,0-1 0,1 1 0,-1 0 0,0 0 0,0 0 0,1 0 0,-1-1 0,0 1 0,0 0 0,0 0 0,1-1 0,-1 1 0,0 0 0,0-1 0,15-10 0,-10 6 0,1-1 0,-1 0 0,0-1 0,-1 1 0,1-1 0,-1 0 0,-1 0 0,1 0 0,-1 0 0,-1-1 0,1 1 0,-1-1 0,0 1 0,-1-1 0,0 0 0,0 0 0,-1 0 0,0 0 0,0 0 0,-1 0 0,0 0 0,0 1 0,-1-1 0,0 0 0,0 1 0,-4-9 0,6 15 0,-1 1 0,1-1 0,0 1 0,0 0 0,-1-1 0,1 1 0,0 0 0,0-1 0,-1 1 0,1 0 0,0 0 0,-1-1 0,1 1 0,-1 0 0,1 0 0,0 0 0,-1-1 0,1 1 0,-1 0 0,1 0 0,0 0 0,-1 0 0,1 0 0,-1 0 0,1 0 0,-1 0 0,1 0 0,0 0 0,-1 0 0,1 0 0,-1 0 0,1 0 0,0 1 0,-1-1 0,1 0 0,-1 0 0,-18 15 0,-10 20 0,23-25 0,1-1 0,1 2 0,-1-1 0,2 1 0,-1-1 0,1 1 0,1 0 0,0 0 0,1 0 0,0 1 0,0-1 0,1 0 0,1 0 0,0 0 0,4 20 0,5 9 0,1-1 0,31 74 0,-42-111 0,1-1 0,-1 1 0,1-1 0,-1 0 0,1 1 0,0-1 0,-1 0 0,1 0 0,0 1 0,0-1 0,0 0 0,0 0 0,0 0 0,0 0 0,0 0 0,0 0 0,1 0 0,-1 0 0,0-1 0,2 2 0,-2-2 0,0-1 0,-1 1 0,1 0 0,0 0 0,0-1 0,0 1 0,0 0 0,-1-1 0,1 1 0,0-1 0,0 1 0,-1-1 0,1 0 0,0 1 0,-1-1 0,1 0 0,-1 1 0,1-1 0,-1 0 0,1 1 0,-1-1 0,1 0 0,-1-1 0,6-11 0,-1 1 0,-1-1 0,3-15 0,-5 20 0,7-35 0,5-60 0,-10 63 0,17-73 0,-11 92 0,-10 21 0,0 0 0,0 0 0,0-1 0,1 1 0,-1 0 0,0 0 0,0 0 0,0 0 0,0 0 0,1 0 0,-1 0 0,0 0 0,0 0 0,0 0 0,0 0 0,1 0 0,-1 0 0,0 0 0,0 0 0,0 0 0,1 0 0,-1 0 0,0 0 0,0 0 0,0 0 0,0 0 0,1 0 0,-1 0 0,0 0 0,0 1 0,0-1 0,0 0 0,0 0 0,1 0 0,-1 0 0,0 0 0,0 0 0,0 1 0,0-1 0,0 0 0,0 0 0,0 0 0,1 0 0,-1 1 0,0-1 0,0 0 0,0 0 0,0 0 0,0 0 0,0 1 0,0 1 0,0 0 0,1-1 0,-1 1 0,0 0 0,0 0 0,0 0 0,0 0 0,-1 0 0,1 0 0,-1-1 0,1 1 0,-1 0 0,1 0 0,-1 0 0,0-1 0,0 1 0,0-1 0,0 1 0,-2 2 0,0 1 0,0 0 0,0 0 0,1 0 0,-1 1 0,1 0 0,0-1 0,1 1 0,-1 0 0,1 0 0,0 0 0,0 11 0,4 68 0,-2-83 0,-1 0 0,1-1 0,-1 1 0,1 0 0,0-1 0,0 1 0,0-1 0,0 1 0,0-1 0,0 1 0,0-1 0,0 0 0,1 1 0,-1-1 0,1 0 0,-1 0 0,1 0 0,-1 0 0,1 0 0,-1 0 0,1-1 0,0 1 0,-1 0 0,1-1 0,0 0 0,0 1 0,-1-1 0,1 0 0,3 0 0,65 1 0,-46-3 0,-22-4 0,0-1 0,-1 0 0,1 0 0,-2 1 0,1-15 0,1 2 0,-1 0 0,-2 0 0,0 0 0,0 0 0,-2 0 0,-1 0 0,0 1 0,-1 0 0,-1-1 0,-9-17 0,17 34 0,0 1 0,-1 0 0,1-1 0,0 1 0,0 0 0,0 0 0,0 0 0,0 1 0,0-1 0,0 0 0,0 1 0,0-1 0,0 1 0,0 0 0,3-1 0,-3 1 0,46-7-357,-29 5-1231,0-1 1,30-8-1,-9-4-7225</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909"/>
    </inkml:context>
    <inkml:brush xml:id="br0">
      <inkml:brushProperty name="width" value="0.025" units="cm"/>
      <inkml:brushProperty name="height" value="0.025" units="cm"/>
    </inkml:brush>
  </inkml:definitions>
  <inkml:trace contextRef="#ctx0" brushRef="#br0">0 94 21012,'0'0'10218,"64"-16"-9674,-18 3-480,3-5-384,4 3-1890,-5-2-2178,2 2-2851</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0.975"/>
    </inkml:context>
    <inkml:brush xml:id="br0">
      <inkml:brushProperty name="width" value="0.025" units="cm"/>
      <inkml:brushProperty name="height" value="0.025" units="cm"/>
      <inkml:brushProperty name="color" value="#E71224"/>
    </inkml:brush>
  </inkml:definitions>
  <inkml:trace contextRef="#ctx0" brushRef="#br0">1 260 10025,'7'0'10090,"-2"0"-7976,6 0-160,7-7 961,7-5-1314,4-6-480,9-4-768,8-7-289,7-7-449,-1-5-1729,-6-4-3972,-2-4-4964</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1.367"/>
    </inkml:context>
    <inkml:brush xml:id="br0">
      <inkml:brushProperty name="width" value="0.025" units="cm"/>
      <inkml:brushProperty name="height" value="0.025" units="cm"/>
      <inkml:brushProperty name="color" value="#E71224"/>
    </inkml:brush>
  </inkml:definitions>
  <inkml:trace contextRef="#ctx0" brushRef="#br0">160 7 21140,'0'0'1820,"-9"-2"417,7 2-2132,-1-1-26,1 0 0,-1 0 0,1 1-1,-1-1 1,0 1 0,1 0 0,-1 0-1,0 0 1,0 0 0,1 0 0,-1 0-1,0 1 1,1-1 0,-1 1 0,1 0-1,-1 0 1,1 0 0,-1 0 0,1 0-1,-1 0 1,1 1 0,0-1 0,0 1-1,0 0 1,0 0 0,0 0 0,0 0-1,0 0 1,1 0 0,-3 3 0,-8 19-73,0 1 0,1 0 0,2 1 0,1 0 1,-10 52-1,18-77 1,-1 0 0,1 0 0,0 0 0,-1-1-1,1 1 1,0 0 0,0 0 0,0 0 0,0 0 0,0 0 0,0 0 0,0 0 0,0 0-1,0 0 1,1 0 0,-1 0 0,0 0 0,0 0 0,1 0 0,-1 0 0,1-1 0,-1 1-1,1 0 1,-1 0 0,1 0 0,0-1 0,-1 1 0,2 0 0,0 0 3,1-1 0,0 1 0,-1-1 0,1 0 0,0 0 0,-1 0 0,1 0 0,-1 0 0,1-1 0,3 0 0,59-13 95,38-5-61,-94 18-53,0 1 0,-1 0 0,1 0 0,0 1 0,0 0 0,0 0 0,0 1-1,-1 0 1,12 5 0,-17-6 20,1 1 0,-1-1 1,0 1-1,0 0 0,0 0 0,0 0 0,0 0 0,-1 1 0,1-1 0,-1 1 0,1-1 0,-1 1 0,0 0 0,0 0 0,0 0 1,-1 0-1,1 0 0,-1 1 0,1-1 0,-1 0 0,0 1 0,0-1 0,-1 1 0,1-1 0,-1 1 0,1 0 0,-1-1 0,0 1 1,-1-1-1,1 1 0,-1-1 0,1 1 0,-1-1 0,0 1 0,0-1 0,-1 0 0,-1 4 0,-4 9 382,0-1 0,-1 0 0,0 0 0,-2-1 0,1 0-1,-18 17 1,14-16-80,3-2-194,-1 0 0,-1-1-1,0 0 1,-1 0 0,0-1 0,-1-1 0,0 0 0,-20 9 0,34-19-151,0 0 1,0 0-1,-1 0 1,1 0-1,0 0 0,0 1 1,-1-1-1,1 0 1,0 0-1,-1 0 0,1 0 1,0 0-1,0-1 1,-1 1-1,1 0 0,0 0 1,0 0-1,-1 0 1,1 0-1,0 0 0,0 0 1,-1 0-1,1-1 1,0 1-1,0 0 1,-1 0-1,1 0 0,0-1 1,0 1-1,0 0 1,0 0-1,-1 0 0,1-1 1,0 1-1,0 0 1,0 0-1,0-1 0,0 1 1,0 0-1,0-1 1,-1 1-1,1 0 0,0 0 1,0-1-1,0 1 1,0 0-1,0 0 0,0-1 1,0 1-1,1 0 1,-1-1-1,0 1 1,0 0-1,0 0 0,0-1 1,0 1-1,0 0 1,0 0-1,1-1 0,-1 1 1,0 0-1,8-21-2077,6-5-3023,31-41 0,-20 31-267,10-18-5427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1.713"/>
    </inkml:context>
    <inkml:brush xml:id="br0">
      <inkml:brushProperty name="width" value="0.025" units="cm"/>
      <inkml:brushProperty name="height" value="0.025" units="cm"/>
      <inkml:brushProperty name="color" value="#E71224"/>
    </inkml:brush>
  </inkml:definitions>
  <inkml:trace contextRef="#ctx0" brushRef="#br0">31 110 12043,'0'0'13272,"-2"15"-11313,-6 48-679,-12 155 1609,20-218-2887,0 0-1,0-1 1,0 1 0,1 0-1,-1-1 1,0 1-1,0 0 1,1 0 0,-1-1-1,0 1 1,0 0-1,1 0 1,-1 0 0,0-1-1,1 1 1,-1 0-1,0 0 1,1 0 0,-1 0-1,1 0 1,-1 0 0,0 0-1,1 0 1,-1 0-1,0 0 1,1 0 0,-1 0-1,0 0 1,1 0-1,-1 0 1,1 0 0,-1 0-1,0 0 1,1 0 0,-1 0-1,0 1 1,1-1-1,-1 0 1,0 0 0,1 0-1,-1 1 1,0-1-1,0 0 1,1 0 0,-1 1-1,0-1 1,0 0 0,0 1-1,1-1 1,-1 0-1,0 1 1,0-1 0,0 0-1,0 1 1,0-1-1,1 0 1,-1 1 0,0-1-1,0 1 1,0-1-1,0 0 1,0 1 0,0-1-1,0 0 1,0 1 0,-1-1-1,1 0 1,0 1-1,0 0 1,21-25 83,-2-3-131,-2 0 0,-2-2 1,0 0-1,-2-1 1,-1 0-1,-1-1 0,-2 0 1,-1 0-1,-2-1 0,5-54 1,-12 477 184,1-390-154,0 0 1,0 1 0,0-1 0,0 0 0,0 0-1,0 0 1,0 1 0,1-1 0,-1 0-1,0 0 1,1 0 0,-1 0 0,1 0 0,-1 0-1,1 0 1,0 1 0,0 0 0,-1-2-17,1 0 0,-1 0 0,1 0 0,-1 0 1,1 0-1,-1 0 0,1 0 0,-1 0 0,1 0 0,-1 0 1,1 0-1,-1 0 0,1 0 0,-1 0 0,0 0 0,1 0 1,-1 0-1,1-1 0,-1 1 0,1 0 0,-1 0 0,0-1 0,1 1 1,-1 0-1,0-1 0,1 1 0,0-1 0,23-33-2042,-16 15 311,-1-1 0,-1 1 0,0-1 0,-2 0 0,4-30 0,-2-103-9302,-6 72 4967</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2.051"/>
    </inkml:context>
    <inkml:brush xml:id="br0">
      <inkml:brushProperty name="width" value="0.025" units="cm"/>
      <inkml:brushProperty name="height" value="0.025" units="cm"/>
      <inkml:brushProperty name="color" value="#E71224"/>
    </inkml:brush>
  </inkml:definitions>
  <inkml:trace contextRef="#ctx0" brushRef="#br0">32 1 9705,'0'0'11019,"-2"12"-9760,-26 437 6802,27-447-8027,1 1-1,0 0 1,0 0-1,0 0 1,0-1-1,1 1 1,-1 0-1,1 0 1,0-1-1,0 1 1,0 0-1,0-1 1,0 1-1,0-1 1,3 4-1,-3-6-24,-1 1 0,1-1 0,-1 0 0,1 1-1,-1-1 1,1 0 0,0 0 0,-1 1 0,1-1-1,0 0 1,-1 0 0,1 0 0,0 0 0,-1 0 0,1 0-1,0 0 1,-1 0 0,1 0 0,0 0 0,-1 0 0,1-1-1,-1 1 1,2 0 0,22-18 124,12-26 14,-22 26-215,1 1-1,16-16 1,-28 30 48,1 0 1,0 0 0,0 0 0,0 0 0,0 1-1,0-1 1,0 1 0,1 0 0,-1 0-1,1 1 1,-1-1 0,1 1 0,0 0-1,8-1 1,-11 3 11,0-1 1,0 1-1,0-1 0,-1 1 0,1 0 0,0 0 1,-1 0-1,1 0 0,0 0 0,-1 0 0,1 0 1,-1 0-1,1 0 0,-1 1 0,0-1 0,0 1 0,1-1 1,-1 1-1,0 0 0,-1-1 0,1 1 0,0 0 1,0 0-1,-1-1 0,1 1 0,-1 0 0,1 0 1,-1 0-1,0 0 0,0 0 0,0 3 0,1 5 35,0 0-1,-1 1 1,0-1-1,-3 19 1,0-20 95,1 0 1,-1-1-1,-1 1 1,1-1-1,-2 0 0,1 0 1,-1-1-1,0 1 1,0-1-1,-1 0 0,0 0 1,-1-1-1,1 0 1,-1 0-1,-11 7 1,9-6-131,-1-1 0,0-1 0,0 1 0,0-1 0,-1-1 0,0 0 0,0-1 0,0 0 0,0 0 0,0-1 0,-20 0 0,31-2-122,-1 1 0,1-1-1,-1 0 1,1 0 0,-1 0 0,1 0 0,-1 0 0,0 0-1,1 0 1,-1 0 0,1 0 0,-1 0 0,1 0 0,-1-1-1,1 1 1,0 0 0,-1 0 0,1 0 0,-1-1 0,1 1-1,-1 0 1,1-1 0,-1 1 0,1 0 0,0-1-1,-1 1 1,1 0 0,0-1 0,-1 1 0,1-1 0,0 1-1,0-1 1,-1 1 0,1 0 0,0-1 0,0 1 0,0-1-1,0 1 1,0-1 0,-1 1 0,1-1 0,0 1 0,0-1-1,0 0 1,0 1 0,1-1 0,-1 1 0,0-1 0,0 1-1,0-1 1,0 1 0,0 0 0,1-1 0,-1 1 0,0-1-1,1 0 1,19-26-8081,3 5-346</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016"/>
    </inkml:context>
    <inkml:brush xml:id="br0">
      <inkml:brushProperty name="width" value="0.025" units="cm"/>
      <inkml:brushProperty name="height" value="0.025" units="cm"/>
      <inkml:brushProperty name="color" value="#E71224"/>
    </inkml:brush>
  </inkml:definitions>
  <inkml:trace contextRef="#ctx0" brushRef="#br0">13 596 14894,'2'-8'5194,"2"-22"-536,-2 18-819,-2 29-2150,-9 106-784,2-51-111,3 91 0,4-162-794,0-1 0,0 0 0,0 1 0,0-1 0,0 1 0,0-1 0,0 0 0,0 1 0,0-1 0,0 0 0,0 1 0,0-1 0,0 1 0,0-1 0,0 0 0,0 1 0,0-1 0,1 1 0,-1-1 0,0 0 0,0 1 0,1-1 0,-1 0 0,0 0 0,0 1 0,1-1 0,-1 0 0,0 1 0,1-1 0,-1 0 0,0 0 0,1 0 0,-1 1 0,0-1 0,1 0 0,-1 0 0,0 0 0,1 0 0,-1 0 0,1 0 0,-1 0 0,0 0 0,1 0 0,-1 0 0,1 0 0,-1 0 0,0 0 0,1 0 0,-1 0 0,0 0 0,1 0 0,-1 0 0,1 0 0,-1-1 0,0 1 0,1 0 0,-1 0 0,0 0 0,1-1 0,-1 1 0,1-1 0,18-18 0,-3-8 0,-2 0 0,-1-2 0,0 1 0,-3-2 0,0 1 0,-2-1 0,-1-1 0,-2 1 0,0-1 0,-1-42 0,-21 204 0,16-125 0,1 0 0,0-1 0,0 1 0,1 0 0,0 0 0,0-1 0,0 1 0,3 6 0,-3-10 0,0-1 0,0 0 0,0 0 0,0 1 0,0-1 0,0 0 0,0 0 0,0 0 0,1 0 0,-1-1 0,0 1 0,1 0 0,-1 0 0,0-1 0,1 1 0,-1-1 0,1 1 0,-1-1 0,1 0 0,-1 1 0,1-1 0,-1 0 0,1 0 0,-1 0 0,1 0 0,0 0 0,-1-1 0,1 1 0,-1 0 0,1-1 0,-1 1 0,0-1 0,1 0 0,-1 1 0,1-1 0,-1 0 0,2-1 0,11-7 0,0 0 0,0-2 0,-1 1 0,-1-2 0,0 1 0,0-2 0,15-21 0,1 1 0,-4 6 0,-17 17 0,0 0 0,2 1 0,-1 0 0,1 0 0,0 1 0,1 0 0,20-13 0,-30 21 0,1 0 0,-1 0 0,0 0 0,1 0 0,-1-1 0,1 1 0,-1 0 0,0 0 0,1 0 0,-1 0 0,0 0 0,1 0 0,-1 0 0,1 0 0,-1 0 0,0 0 0,1 0 0,-1 0 0,0 0 0,1 1 0,-1-1 0,0 0 0,1 0 0,-1 0 0,0 0 0,1 1 0,-1-1 0,0 0 0,1 0 0,-1 1 0,0-1 0,0 0 0,1 0 0,-1 1 0,0-1 0,0 0 0,1 1 0,-1-1 0,0 0 0,0 1 0,0-1 0,0 0 0,0 1 0,0-1 0,1 1 0,-1 20 0,0-15 0,-9 182 0,9-187 2,0 0 0,0-1-1,0 1 1,-1 0 0,1 0 0,0 0-1,0-1 1,0 1 0,0 0 0,0 0-1,0 0 1,1 0 0,-1-1 0,0 1-1,0 0 1,1 0 0,-1 0 0,0-1-1,1 1 1,-1 0 0,1-1 0,-1 1 0,1 0-1,-1-1 1,1 1 0,-1 0 0,1-1-1,-1 1 1,1-1 0,0 1 0,0-1-1,-1 0 1,1 1 0,0-1 0,0 1-1,-1-1 1,1 0 0,0 0 0,0 0-1,0 1 1,-1-1 0,1 0 0,0 0 0,0 0-1,0 0 1,1-1 0,1 0-37,0 0 1,0 0-1,0-1 1,0 1-1,0-1 1,0 0-1,0 0 1,-1 0-1,1 0 1,-1-1 0,4-3-1,13-19-1559,0-1 0,-1-1 0,-2-1 0,-1 0 0,-1-1 0,-2-1-1,0 0 1,-3-1 0,12-54 0,-11 24-687,4-66-1,-8-60 4678,-9 201 4054,-2 13-3683,-11 66-714,4 11-963,5 1 1,9 150 0,1-222-1005,-1-25 16,-1-23 14,-1-13 29,1-35 342,-3-1 1,-18-112-1,23 192 814,-1-4-1205,1 0 1,0-1-1,1 1 1,5 12-1,-5-16-88,0-1 1,0 1-1,1-1 0,0 0 0,0 0 0,1 0 1,6 6-1,-10-12-4,0 1-1,0-1 1,-1 1 0,1-1 0,0 0 0,1 0-1,-1 1 1,0-2 0,0 1 0,0 0-1,1 0 1,-1-1 0,0 1 0,1-1 0,-1 1-1,0-1 1,1 0 0,-1 0 0,0 0 0,1-1-1,-1 1 1,0 0 0,1-1 0,-1 0-1,0 1 1,0-1 0,1 0 0,-1 0 0,0 0-1,0-1 1,2-1 0,3-2-2,0-1 0,0 0 0,-1-1 1,0 0-1,0 0 0,-1 0 0,1 0 0,7-17 0,27-73-3,-20 46-1,-19 98 2,-10 11 0,4-27 0,1 1 0,1 0 0,1-1 0,5 54 0,-3-84 0,0 0 0,0 0 0,0 0 0,1 0 0,-1 0 0,0 0 0,0-1 0,1 1 0,-1 0 0,0 0 0,1 0 0,-1 0 0,1 0 0,-1 0 0,1-1 0,0 1 0,-1 0 0,1 0 0,0-1 0,-1 1 0,1 0 0,0-1 0,0 1 0,0-1 0,0 1 0,-1-1 0,1 1 0,0-1 0,0 0 0,0 0 0,1 1 0,0-1 0,-1 0 0,0-1 0,0 1 0,1 0 0,-1-1 0,0 1 0,0-1 0,0 1 0,0-1 0,0 1 0,1-1 0,-1 0 0,0 0 0,0 0 0,-1 1 0,1-1 0,0 0 0,0 0 0,0 0 0,-1 0 0,1 0 0,0-1 0,0 0 0,4-10-824,1 1 1,-2-1-1,5-18 0,-5 8-2665,0 0 0,1-40 0,-4-1-5202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343"/>
    </inkml:context>
    <inkml:brush xml:id="br0">
      <inkml:brushProperty name="width" value="0.025" units="cm"/>
      <inkml:brushProperty name="height" value="0.025" units="cm"/>
      <inkml:brushProperty name="color" value="#E71224"/>
    </inkml:brush>
  </inkml:definitions>
  <inkml:trace contextRef="#ctx0" brushRef="#br0">13 0 14029,'0'0'13998,"-12"60"-13870,16-33-321,7-2-2113,-2 0-1858,2-7-2722</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683"/>
    </inkml:context>
    <inkml:brush xml:id="br0">
      <inkml:brushProperty name="width" value="0.025" units="cm"/>
      <inkml:brushProperty name="height" value="0.025" units="cm"/>
      <inkml:brushProperty name="color" value="#E71224"/>
    </inkml:brush>
  </inkml:definitions>
  <inkml:trace contextRef="#ctx0" brushRef="#br0">24 1 4837,'0'0'18428,"-1"12"-15193,-6 37-1059,-8 100 1915,15-149-4091,0 1 0,0 0 0,0 0 0,0 0 0,0 0 0,0 0 0,0-1 0,0 1 0,0 0 0,0 0 0,0 0 0,1 0 0,-1 0 0,0-1 0,1 1 0,-1 0 0,1 0 0,-1-1 0,1 1 0,-1 0 0,1 0 0,-1-1 0,1 1 0,0-1 0,-1 1 0,1-1 0,0 1 0,-1-1 0,2 1 0,0 0 0,-1-1 0,1 0 0,-1-1 0,1 1 0,0 0 0,-1 0 0,1-1 0,-1 1 0,1 0 0,-1-1 0,1 0 0,-1 1 0,0-1 0,3-1 0,4-4 0,0 1 0,0-1 0,-1-1 0,8-8 0,26-35 0,-26 29 0,1 1 0,25-23 0,-41 43-10,1 0-1,-1-1 1,0 1 0,0 0 0,0 0-1,1-1 1,-1 1 0,0 0 0,0-1-1,1 1 1,-1 0 0,0 0-1,1 0 1,-1-1 0,0 1 0,1 0-1,-1 0 1,0 0 0,1 0 0,-1 0-1,1 0 1,-1-1 0,0 1-1,1 0 1,-1 0 0,1 0 0,-1 0-1,0 0 1,1 1 0,-1-1 0,0 0-1,1 0 1,-1 0 0,1 0-1,-1 0 1,1 1 0,1 15-985,-13 33-1972,9-40 1944,2-8 579,-4 22-3576,6-12-5951,9-10 1328</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028"/>
    </inkml:context>
    <inkml:brush xml:id="br0">
      <inkml:brushProperty name="width" value="0.025" units="cm"/>
      <inkml:brushProperty name="height" value="0.025" units="cm"/>
      <inkml:brushProperty name="color" value="#E71224"/>
    </inkml:brush>
  </inkml:definitions>
  <inkml:trace contextRef="#ctx0" brushRef="#br0">1 314 7591,'8'-14'3817,"4"-6"-2411,2-1 562,-1 0 0,-1-2-1,0 1 1,-2-1 0,12-42 0,-25 65 1626,-13 15-2795,8-6-614,1 2 0,0-1 0,0 1 0,1 0 0,1 0 1,0 0-1,0 1 0,2 0 0,-1 0 0,1 0 0,-1 13 0,4-24-179,0-1-1,0 1 1,0 0 0,0-1 0,0 1-1,0-1 1,0 1 0,1-1-1,-1 1 1,0-1 0,0 1 0,1-1-1,-1 1 1,0-1 0,1 1 0,-1-1-1,0 1 1,1-1 0,-1 0 0,1 1-1,-1-1 1,1 0 0,-1 1-1,1-1 1,-1 0 0,1 1 0,-1-1-1,1 0 1,0 0 0,25 3 82,28-12-21,-50 8-58,22-3-5,0 0-1,43 1 1,-68 3 2,0 0 0,0 0 0,-1 0 0,1 0 0,0 0 0,0 0 0,-1 0 0,1 0 0,0 0 1,-1 0-1,1 0 0,0 0 0,0 1 0,-1-1 0,1 0 0,0 1 0,-1-1 0,1 0 0,-1 1 0,1-1 0,0 1 0,-1-1 0,1 1 1,-1-1-1,1 1 0,-1 0 0,0-1 0,1 1 0,-1-1 0,1 1 0,-1 1 0,0 0 25,0 0 1,0 0-1,0-1 0,0 1 0,0 0 1,-1 0-1,1 0 0,-1-1 0,1 1 1,-1 0-1,0 0 0,-1 2 0,-34 44 554,14-22-572,9-10-42,-1 0-1,0-1 1,-1 0 0,-1-1-1,0-1 1,-30 18 0,49-49-5486,11-11-1569,4-8-3795</inkml:trace>
  <inkml:trace contextRef="#ctx0" brushRef="#br0" timeOffset="1">365 119 23254,'0'0'8776,"58"-39"-8039,-32 32-737,2-2 0,3 2 0,5-1 0,1-4 0,-5-4-5221,-3-4-9545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609"/>
    </inkml:context>
    <inkml:brush xml:id="br0">
      <inkml:brushProperty name="width" value="0.025" units="cm"/>
      <inkml:brushProperty name="height" value="0.025" units="cm"/>
      <inkml:brushProperty name="color" value="#E71224"/>
    </inkml:brush>
  </inkml:definitions>
  <inkml:trace contextRef="#ctx0" brushRef="#br0">9 55 19378,'0'0'4004,"-2"11"-2237,-1 15-1107,0-1-1,2 1 1,1-1 0,4 27-1,20 113 1632,-24-164-2278,0-1-1,0 1 0,0 0 1,0-1-1,0 1 0,0-1 1,1 1-1,-1-1 0,0 1 0,0-1 1,0 1-1,0-1 0,1 1 1,-1-1-1,0 1 0,0-1 1,1 0-1,-1 1 0,0-1 0,1 1 1,-1-1-1,0 0 0,1 1 1,-1-1-1,1 0 0,-1 1 1,1-1-1,-1 0 0,0 0 0,1 1 1,-1-1-1,1 0 0,-1 0 1,1 0-1,-1 0 0,1 0 1,0 0-1,16-15 352,8-30 272,-25 45-636,107-241 561,-106 240-561,-1-1 0,1 1 0,-1-1 0,1 0 0,0 1 0,0 0 0,0-1 0,0 1 0,0-1 0,0 1 0,0 0 0,0 0 0,1 0 0,-1 0 0,0 0 0,1 0 0,-1 0 0,3-1 0,-4 2 0,1 0 0,0 1 0,0-1 0,-1 0 0,1 0 0,0 1 0,0-1 0,-1 1 0,1-1 0,0 1 0,-1-1 0,1 1 0,-1-1 0,1 1 0,-1-1 0,1 1 0,-1-1 0,1 1 0,-1 0 0,1-1 0,-1 1 0,0 0 0,1 0 0,-1-1 0,0 1 0,0 1 0,5 11 0,-2 1 0,0 0 0,2 15 0,-4-19 0,12 141 0,-13-150 0,-1-1 0,1 1 0,0 0 0,0-1 0,0 1 0,0 0 0,1 0 0,-1-1 0,0 1 0,0 0 0,0-1 0,1 1 0,-1 0 0,0-1 0,0 1 0,1 0 0,-1-1 0,1 1 0,-1-1 0,1 1 0,-1-1 0,1 1 0,-1-1 0,1 1 0,0 0 0,12-9 0,13-29 0,-25 35 0,150-252 0,-150 252 0,20-26 0,-11 23 0,-5 19 0,-15 218-502,10-232 427,0 0-1,0 0 1,0 0-1,0 0 1,0 0 0,0-1-1,0 1 1,0 0-1,0 0 1,0 0 0,0 0-1,0 0 1,0 0-1,0 0 1,1 0-1,-1 0 1,0 0 0,0 0-1,0 0 1,0 0-1,0 0 1,0 0-1,0 0 1,0 0 0,1 0-1,-1 0 1,0 0-1,0 0 1,0 0-1,0 0 1,0 0 0,0 0-1,0 0 1,0 0-1,1 0 1,-1 0-1,0 0 1,0 0 0,0 0-1,0 0 1,0 0-1,0 0 1,0 0-1,0 0 1,0 0 0,1 0-1,-1 0 1,0 1-1,0-1 1,0 0-1,0 0 1,0 0 0,0 0-1,0 0 1,0 0-1,0 0 1,0 0 0,0 0-1,0 1 1,0-1-1,0 0 1,0 0-1,0 0 1,0 0 0,10-13-2449,8-18-1394,-2-9-2952,0-3-4266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969"/>
    </inkml:context>
    <inkml:brush xml:id="br0">
      <inkml:brushProperty name="width" value="0.025" units="cm"/>
      <inkml:brushProperty name="height" value="0.025" units="cm"/>
      <inkml:brushProperty name="color" value="#E71224"/>
    </inkml:brush>
  </inkml:definitions>
  <inkml:trace contextRef="#ctx0" brushRef="#br0">0 89 6342,'0'0'19175,"10"11"-17835,35 32-357,-43-41-913,0 0 0,0 0 1,0 0-1,0 0 0,0-1 1,0 1-1,1-1 0,-1 1 1,1-1-1,-1 0 0,1 0 0,-1 0 1,1-1-1,0 1 0,0 0 1,-1-1-1,1 0 0,0 0 1,0 0-1,-1 0 0,5 0 1,-4-1-18,-1 0 0,1-1 0,-1 1 0,1-1 0,-1 1 0,0-1 0,1 0 0,-1 0 0,0 0 0,0 0 0,0 0 0,-1 0 0,1 0 0,0-1 0,-1 1 0,3-5 0,-1 0 126,0-1 0,0 1 0,0-1 1,-1 1-1,-1-1 0,1 0 0,-1 0 0,0 1 1,-1-1-1,0 0 0,0 0 0,-2-11 1,2 18-176,0 0 1,-1 0 0,1 0-1,0 1 1,0-1 0,-1 0-1,1 0 1,-1 0 0,1 1-1,-1-1 1,1 0 0,-1 0-1,1 1 1,-1-1 0,0 1-1,1-1 1,-1 0 0,0 1-1,0-1 1,1 1 0,-1 0-1,0-1 1,0 1 0,0 0-1,1-1 1,-1 1 0,0 0-1,0 0 1,0 0 0,0 0-1,0 0 1,0 0 0,1 0-1,-1 0 1,0 0 0,0 0-1,0 0 1,0 0 0,-1 1-1,-1 0-6,1 0-1,0 0 0,0 0 1,0 1-1,-1-1 0,1 0 1,0 1-1,1 0 0,-1-1 1,0 1-1,0 0 0,1 0 1,-2 2-1,-7 16-8,2 0 1,1 1-1,0 0 0,1 0 1,2 0-1,0 1 0,1-1 1,1 1-1,1 27 0,1-47-110,0-1-1,0 1 1,0 0-1,0-1 1,0 1-1,0 0 1,1-1-1,-1 1 1,0-1-1,1 1 1,0-1-1,-1 1 1,1-1 0,0 1-1,-1-1 1,1 1-1,0-1 1,0 0-1,0 1 1,0-1-1,0 0 1,1 0-1,-1 0 1,0 0-1,1 0 1,1 1-1,-1-1-285,1-1 0,0 1 0,-1-1 0,1 0 0,-1 0 0,1 0 0,-1 0 0,1-1 0,-1 1 0,1-1 0,-1 1 0,0-1 0,1 0 0,-1 0 0,1 0 0,-1 0 0,0-1 0,2-1 0,33-25-6442</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2.438"/>
    </inkml:context>
    <inkml:brush xml:id="br0">
      <inkml:brushProperty name="width" value="0.025" units="cm"/>
      <inkml:brushProperty name="height" value="0.025" units="cm"/>
    </inkml:brush>
  </inkml:definitions>
  <inkml:trace contextRef="#ctx0" brushRef="#br0">1 0 9993,'0'0'13773,"62"43"-12908,-47-3-224,1 8-385,-2 5-160,-2 3-64,-2-6-160,-3-5-480,-2-5-289,-2-12-609,-3-11-1184,0-9-1891,-8-8-3650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5.327"/>
    </inkml:context>
    <inkml:brush xml:id="br0">
      <inkml:brushProperty name="width" value="0.025" units="cm"/>
      <inkml:brushProperty name="height" value="0.025" units="cm"/>
      <inkml:brushProperty name="color" value="#E71224"/>
    </inkml:brush>
  </inkml:definitions>
  <inkml:trace contextRef="#ctx0" brushRef="#br0">92 412 12364,'-5'9'5050,"-10"23"-2549,1 0 0,-18 64-1,24-66-1651,2 0-1,1 1 0,-1 57 0,5-85-850,1-1-1,0 0 0,0 0 0,1 0 0,-1 0 0,0 0 0,1 0 0,-1 0 0,1 0 0,0 0 1,-1 0-1,1 0 0,0 0 0,0 0 0,0 0 0,1-1 0,-1 1 0,0 0 0,1-1 0,-1 1 1,3 1-1,-3-3-6,1 1 0,-1-1 0,1 1 1,0-1-1,0 1 0,-1-1 1,1 0-1,0 0 0,0 0 1,-1 0-1,1 0 0,0 0 0,0-1 1,-1 1-1,1 0 0,0-1 1,-1 1-1,1-1 0,0 0 0,-1 0 1,1 0-1,-1 1 0,1-1 1,-1-1-1,1 1 0,0-1 1,6-5 16,-1 0 0,0-1 1,0 0-1,-1 0 1,0 0-1,-1-1 1,0 0-1,0 0 0,-1 0 1,0-1-1,3-10 1,3-13 151,11-67 0,-11 36 250,-4 0 0,-2-1 0,-3 1 0,-14-118 0,12 174-403,-12-53-94,12 59 75,1-1 0,-1 1 0,0 0 0,0-1 0,0 1 0,0 0 0,0 0 0,0-1 0,-1 1 0,1 0 0,-1 0 0,1 0 0,-1 1 0,0-1 0,0 0 0,0 1 0,0-1 0,0 1 0,-4-3 0,5 4 7,-1 1 0,1-1 0,0 0 1,0 0-1,-1 0 0,1 1 0,0-1 0,0 1 1,0-1-1,-1 1 0,1-1 0,0 1 0,0 0 1,0 0-1,0-1 0,0 1 0,0 0 0,0 0 1,1 0-1,-1 0 0,0 0 0,0 0 0,1 0 1,-1 0-1,0 0 0,1 1 0,0-1 0,-1 0 1,0 2-1,-15 45 3,14-38-7,-8 19 19,3 1 0,0 0 0,2 0 0,1 1 0,1 0 0,3 38-1,0-67-6,0 1-1,1-1 0,-1 1 0,1-1 0,0 0 0,-1 1 0,1-1 0,1 0 0,-1 0 1,0 0-1,0 1 0,1-1 0,-1-1 0,1 1 0,-1 0 0,1 0 0,0-1 0,0 1 0,0 0 1,0-1-1,0 0 0,0 0 0,0 1 0,1-1 0,-1-1 0,0 1 0,1 0 0,-1 0 1,0-1-1,5 1 0,9 1 1,0-1 1,1 0 0,29-4-1,-8 1-195,-34 2 135,-1 0 0,0 1 0,0-1 0,1 0 0,-1 1 0,0 0 0,0 0 0,0 0 0,0 0 0,0 0 0,0 1 0,0-1 0,0 1 0,0 0 0,-1 0 0,1 0 0,0 0 0,-1 0 0,0 0 0,4 6 0,-3-3 137,0 0 0,-1 0-1,1 1 1,-1-1 0,0 1-1,-1 0 1,0-1 0,1 1-1,-2 0 1,1 11 0,-1 1-511,-1 0 0,0 0 0,-8 30 0,-6 8-5532</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5.976"/>
    </inkml:context>
    <inkml:brush xml:id="br0">
      <inkml:brushProperty name="width" value="0.025" units="cm"/>
      <inkml:brushProperty name="height" value="0.025" units="cm"/>
      <inkml:brushProperty name="color" value="#E71224"/>
    </inkml:brush>
  </inkml:definitions>
  <inkml:trace contextRef="#ctx0" brushRef="#br0">153 173 16944,'0'0'4415,"-11"7"-2734,5-3-1476,-1 0-69,1 0 0,0 0 0,0 1 0,1 0 0,-1 0 0,1 0 0,0 0 0,1 1 0,-1 0 0,1 0 0,-6 11 0,-2 10 573,0 1 0,2 0 1,2 1-1,0 0 0,2 0 0,-3 36 1,9-64-692,-1 0 1,1 0-1,0 0 1,0 0 0,0 0-1,-1 0 1,1 0 0,0 0-1,0 0 1,1 0 0,-1 0-1,0 0 1,0 0-1,0 0 1,1 0 0,-1 0-1,0 0 1,1-1 0,-1 1-1,1 0 1,-1 0 0,1 0-1,0 0 1,-1-1-1,1 1 1,0 0 0,-1 0-1,1-1 1,0 1 0,0-1-1,1 2 1,0-2 0,0-1 0,0 1 0,-1 0 0,1-1 1,0 0-1,0 1 0,0-1 0,-1 0 0,1 0 0,0 0 0,-1 0 0,1 0 1,-1 0-1,4-3 0,7-7 69,-1 0 0,20-25 0,-3-9-48,-1-2 1,30-70-1,-14 27 106,-28 69-103,-15 21-42,0 0-1,1 0 1,-1 0 0,0-1 0,0 1-1,1 0 1,-1 0 0,0 0 0,0 0-1,1 0 1,-1 1 0,0-1-1,0 0 1,1 0 0,-1 0 0,0 0-1,0 0 1,1 0 0,-1 0 0,0 0-1,0 0 1,0 1 0,1-1-1,-1 0 1,0 0 0,0 0 0,0 1-1,0-1 1,1 0 0,-1 0 0,0 0-1,0 1 1,0-1 0,0 0-1,0 0 1,0 0 0,0 1 0,0-1-1,0 0 1,1 0 0,-1 1 0,0-1-1,0 0 1,0 1 0,3 46 137,-3-42-112,-5 188 802,5-193-824,0 1 1,-1-1 0,1 1-1,0-1 1,0 0-1,0 1 1,0-1-1,0 1 1,0-1-1,0 1 1,0-1-1,0 1 1,0-1-1,0 1 1,0-1 0,0 0-1,0 1 1,0-1-1,0 1 1,1-1-1,-1 1 1,0-1-1,0 0 1,0 1-1,1-1 1,-1 1 0,0-1-1,1 0 1,-1 1-1,0-1 1,1 0-1,-1 0 1,0 1-1,1-1 1,-1 0-1,1 0 1,-1 1-1,0-1 1,1 0 0,-1 0-1,1 0 1,-1 0-1,1 0 1,-1 0-1,1 0 1,20-17 132,17-34-40,7-20-97,60-128 0,-119 235 0,-13 50 0,23-75 0,2 1 0,0 0 0,0 1 0,1-1 0,1 0 0,0 0 0,0 1 0,4 18 0,-4-30 0,0-1 0,0 1 0,1 0 0,-1-1 0,0 1 0,0 0 0,0-1 0,1 1 0,-1 0 0,0-1 0,1 1 0,-1 0 0,1-1 0,-1 1 0,0-1 0,1 1 0,0-1 0,-1 1 0,1-1 0,-1 1 0,1-1 0,-1 0 0,1 1 0,0-1 0,-1 0 0,1 0 0,0 1 0,-1-1 0,1 0 0,1 0 0,20-9 0,14-26 0,-19 8 0,-1-2 0,-1 0 0,-1-1 0,17-55 0,-4 12 0,-23 70 0,-1 11 0,-2 14 0,-7 80 0,3-67 0,1-1 0,3 51 0,-1-85-13,1 0-1,-1 0 1,0 0-1,0 0 1,1 1 0,-1-1-1,0 0 1,1 0-1,-1 0 1,0 0 0,1 0-1,-1 0 1,0 0-1,1 0 1,-1 0 0,0 0-1,1 0 1,-1 0-1,0 0 1,1 0-1,-1 0 1,0 0 0,1 0-1,-1 0 1,0 0-1,0-1 1,1 1 0,-1 0-1,0 0 1,0 0-1,1-1 1,-1 1 0,0 0-1,0 0 1,1 0-1,-1-1 1,0 1 0,0 0-1,0-1 1,1 1-1,-1 0 1,0 0 0,0-1-1,0 0 1,12-25-4221,-3-7-3752,-1-11-6513</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6.365"/>
    </inkml:context>
    <inkml:brush xml:id="br0">
      <inkml:brushProperty name="width" value="0.025" units="cm"/>
      <inkml:brushProperty name="height" value="0.025" units="cm"/>
      <inkml:brushProperty name="color" value="#E71224"/>
    </inkml:brush>
  </inkml:definitions>
  <inkml:trace contextRef="#ctx0" brushRef="#br0">12 0 21268,'0'0'2498,"-10"50"-736,9-21-833,1 5-737,4-3-192,11-4-1153,2-5-2082,0-4-2626,-2-6-3012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6.690"/>
    </inkml:context>
    <inkml:brush xml:id="br0">
      <inkml:brushProperty name="width" value="0.025" units="cm"/>
      <inkml:brushProperty name="height" value="0.025" units="cm"/>
      <inkml:brushProperty name="color" value="#E71224"/>
    </inkml:brush>
  </inkml:definitions>
  <inkml:trace contextRef="#ctx0" brushRef="#br0">98 0 1954,'0'0'16928,"-7"11"-14360,2-3-2189,-45 72 2668,44-69-2681,0 1 0,1-1 1,0 1-1,1 0 0,0 1 0,-2 12 0,7-24-379,-1 0 0,0-1 0,1 1 0,-1 0 0,0-1 0,1 1 0,-1 0 0,1-1 0,-1 1 0,1-1 0,-1 1 0,1-1 0,-1 1-1,1-1 1,0 1 0,-1-1 0,1 1 0,0-1 0,-1 0 0,1 1 0,0-1 0,-1 0 0,1 0 0,0 0 0,0 1 0,-1-1 0,1 0 0,0 0 0,0 0-1,0 0 1,-1 0 0,1 0 0,0-1 0,0 1 0,-1 0 0,1 0 0,0 0 0,1-1 0,37-7-1078,-37 8 983,62-13-1919,-58 12 2094,0 0 1,-1 1 0,1 0-1,0 0 1,0 0 0,0 1-1,-1-1 1,1 1 0,6 3-1,-11-4 45,0 1 0,0-1 0,0 1-1,0 0 1,0 0 0,0-1 0,-1 1-1,1 0 1,0 0 0,-1 0 0,1 0-1,0 0 1,-1 0 0,1 0-1,-1 0 1,0 0 0,1 0 0,-1 0-1,0 0 1,1 0 0,-1 1 0,0-1-1,0 0 1,0 0 0,0 0 0,0 0-1,0 0 1,-1 1 0,1-1 0,0 0-1,-1 0 1,1 0 0,0 0 0,-1 0-1,1 0 1,-1 0 0,0 0-1,1 0 1,-2 1 0,-27 38 3805,19-30-4178,-1 0-1,0-1 1,0 0 0,-14 8 0,20-15-131,0 1 0,0-1 0,0 0 0,0 0 0,0-1 0,0 0 0,0 0 0,0 0 0,-7 0 0,-12-1-8828</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7.454"/>
    </inkml:context>
    <inkml:brush xml:id="br0">
      <inkml:brushProperty name="width" value="0.025" units="cm"/>
      <inkml:brushProperty name="height" value="0.025" units="cm"/>
      <inkml:brushProperty name="color" value="#E71224"/>
    </inkml:brush>
  </inkml:definitions>
  <inkml:trace contextRef="#ctx0" brushRef="#br0">1 130 9513,'0'0'16933,"0"12"-15630,1 47 229,-2-19 29,9 73 1,-9-113-1557,1 1-1,0 0 1,1 0 0,-1 0-1,0-1 1,0 1 0,0 0 0,0 0-1,1-1 1,-1 1 0,0 0-1,0 0 1,1-1 0,-1 1-1,1 0 1,-1-1 0,1 1 0,-1 0-1,1-1 1,-1 1 0,1-1-1,-1 1 1,1-1 0,0 1-1,-1-1 1,1 0 0,0 1-1,0-1 1,-1 0 0,1 1 0,0-1-1,0 0 1,-1 0 0,1 0-1,0 0 1,0 1 0,0-1-1,-1 0 1,1-1 0,0 1 0,0 0-1,-1 0 1,1 0 0,0 0-1,0-1 1,-1 1 0,1 0-1,0 0 1,0-1 0,-1 1-1,1-1 1,0 1 0,0-1 0,4-3 13,0 1 0,-1-1 0,1 0 1,-1 0-1,7-9 0,69-107-18,-12 17 0,-68 103 0,0-1 0,0 1 0,1 0 0,-1-1 0,0 1 0,0 0 0,0 0 0,0-1 0,1 1 0,-1 0 0,0 0 0,0-1 0,1 1 0,-1 0 0,0 0 0,0-1 0,1 1 0,-1 0 0,0 0 0,1 0 0,-1 0 0,0 0 0,1-1 0,-1 1 0,0 0 0,1 0 0,-1 0 0,0 0 0,1 0 0,-1 0 0,0 0 0,1 0 0,-1 0 0,0 0 0,1 0 0,0 1 0,4 13 0,-2 33 0,-3-37 0,1 2 0,9 87 0,-9-92 0,0 1 0,1-1 0,0 1 0,0-1 0,1 0 0,0 0 0,1 0 0,-1 0 0,1 0 0,6 7 0,-9-13 0,0 1 0,1-1 0,-1 0 0,0 0 0,1 0 0,-1 0 0,1 0 0,-1 0 0,1 0 0,-1 0 0,1-1 0,0 1 0,0-1 0,-1 1 0,1-1 0,0 1 0,0-1 0,-1 0 0,1 0 0,0 0 0,0 0 0,-1 0 0,1 0 0,0-1 0,0 1 0,0-1 0,-1 1 0,1-1 0,0 0 0,-1 1 0,1-1 0,-1 0 0,1 0 0,-1 0 0,1 0 0,-1 0 0,0-1 0,1 1 0,-1 0 0,0-1 0,0 1 0,1-3 0,7-6 0,-1-1 0,0-1 0,-1 1 0,6-15 0,-13 26 0,15-34 0,-2 0 0,-1-1 0,-2 0 0,-1-1 0,-2-1 0,3-40 0,-20 151 0,6-49 0,0 0 0,2 1 0,1-1 0,4 51 0,-3-76 0,0 1 0,0 0 0,0-1 0,0 1 0,0 0 0,0-1 0,0 1 0,0 0 0,1-1 0,-1 1 0,0 0 0,0-1 0,1 1 0,-1 0 0,1-1 0,-1 1 0,0-1 0,1 1 0,-1-1 0,1 1 0,-1-1 0,1 1 0,-1-1 0,1 1 0,0-1 0,-1 0 0,1 1 0,-1-1 0,1 0 0,0 0 0,-1 1 0,1-1 0,0 0 0,-1 0 0,1 0 0,0 0 0,0 0 0,-1 0 0,1 0 0,0 0 0,-1 0 0,1 0 0,0 0 0,-1 0 0,1-1 0,0 1 0,-1 0 0,1-1 0,0 1 0,-1 0 0,1-1 0,-1 1 0,1 0 0,-1-1 0,1 1 0,0-1 0,29-29 0,-11-1 0,-2 0 0,-1-2 0,-2 1 0,-1-2 0,12-50 0,-26 105 0,1 1 0,2 24 0,0-9 0,-1-13 0,1 0 0,1 0 0,1-1 0,1 1 0,11 31 0,-16-53 0,0-1 0,0 0 0,1 0 0,-1 0 0,0 0 0,1 0 0,-1 0 0,1 0 0,-1 0 0,1 0 0,0 0 0,0 0 0,-1 0 0,1 0 0,0 0 0,0 0 0,0-1 0,0 1 0,0 0 0,0-1 0,0 1 0,0 0 0,0-1 0,0 0 0,0 1 0,0-1 0,2 1 0,-2-2 0,1 1 0,-1-1 0,1 0 0,-1 0 0,0 1 0,1-1 0,-1 0 0,0 0 0,0 0 0,0-1 0,0 1 0,0 0 0,0 0 0,0-1 0,0 1 0,0 0 0,0-2 0,6-10 0,-1-1 0,-1 1 0,4-15 0,-1-6 0,-1 0 0,-2 0 0,-1-1 0,-1-36 0,-25 192-2018,21-108 985,-1 26-2610,5-16-3553,2-18-310</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7.843"/>
    </inkml:context>
    <inkml:brush xml:id="br0">
      <inkml:brushProperty name="width" value="0.025" units="cm"/>
      <inkml:brushProperty name="height" value="0.025" units="cm"/>
      <inkml:brushProperty name="color" value="#E71224"/>
    </inkml:brush>
  </inkml:definitions>
  <inkml:trace contextRef="#ctx0" brushRef="#br0">190 3 14542,'0'0'10927,"-9"-1"-8903,6 0-1947,0 1 1,1-1-1,-1 1 0,0 0 1,1 0-1,-1 0 1,0 1-1,1-1 0,-1 0 1,0 1-1,1 0 1,-1 0-1,1-1 1,-1 2-1,1-1 0,-1 0 1,1 0-1,-3 3 1,-1 1-9,0 1 0,1 0 0,0 0 0,0 1 0,0-1 0,-5 12 0,-8 12-23,4-9 48,1 1 0,1 0-1,-17 46 1,29-68-93,0 0 0,0 0 0,0 1 0,0-1 0,0 0 0,0 0 0,0 0 0,0 0 0,0 0 0,0 0 0,0 1 0,0-1 0,0 0 0,0 0 0,0 0 0,0 0 0,0 0 0,0 0 0,0 1 0,0-1 0,0 0 0,0 0 0,0 0 0,0 0 0,0 0 0,0 0 0,0 0 0,0 1 0,0-1 0,1 0 0,-1 0 0,0 0 0,0 0 0,0 0 0,0 0 0,0 0 0,0 0 0,0 0 0,0 0 0,1 0 0,-1 0 0,0 1 0,0-1 0,0 0 0,0 0 0,0 0 0,0 0 0,1 0 0,-1 0 0,0 0 0,0 0 0,0 0 0,0 0 0,0 0 0,0 0 0,1-1 0,-1 1 0,0 0 0,13-5 42,11-11-1,-10 7-69,0 0 0,0 0-1,1 1 1,0 1-1,1 1 1,-1 0 0,1 1-1,0 0 1,1 1-1,-1 1 1,1 1 0,-1 1-1,1 0 1,26 2-1,-39-1 63,-1 0 0,0 0 0,0 0 0,0 1-1,1-1 1,-1 1 0,0 0 0,0 0 0,0 0-1,0 0 1,0 1 0,0-1 0,-1 1 0,1-1-1,0 1 1,-1 0 0,1 0 0,-1 0 0,0 1-1,0-1 1,0 1 0,0-1 0,0 1 0,0 0-1,-1-1 1,1 1 0,-1 0 0,0 0 0,1 0-1,-2 0 1,1 0 0,0 0 0,0 1 0,-1-1-1,0 0 1,0 0 0,0 0 0,0 1 0,0-1-1,-1 0 1,1 0 0,-1 0 0,0 0 0,0 0-1,0 0 1,0 0 0,-1 0 0,1 0 0,-1 0-1,1 0 1,-4 3 0,-7 10 177,-1-1 0,0 0 1,0-1-1,-2-1 0,0 0 0,-17 12 1,24-19-234,-1 0 0,0-1 1,0 1-1,0-2 0,-1 1 1,0-1-1,0-1 0,0 0 1,0 0-1,0-1 0,-1 0 1,-18 0-1,27-2-170,1-1-1,-1 1 0,1-1 1,0 1-1,-1-1 1,1 0-1,0 1 0,-1-1 1,1 0-1,0 0 0,0 0 1,0 0-1,0 0 1,0 0-1,0 0 0,0-1 1,0 1-1,0 0 1,0-1-1,1 1 0,-1 0 1,0-1-1,1 1 0,0-1 1,-1 1-1,1 0 1,0-1-1,-1 0 0,1 1 1,0-3-1,1-59-8335,0 44 5175,1-39-8542</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8.183"/>
    </inkml:context>
    <inkml:brush xml:id="br0">
      <inkml:brushProperty name="width" value="0.025" units="cm"/>
      <inkml:brushProperty name="height" value="0.025" units="cm"/>
      <inkml:brushProperty name="color" value="#E71224"/>
    </inkml:brush>
  </inkml:definitions>
  <inkml:trace contextRef="#ctx0" brushRef="#br0">9 0 7815,'0'0'20980,"5"68"-18674,-5-19-1217,0 10-512,-4 8-577,1-2 0,-2-4 0,4 0 0,1-5-929,0-4-2210,3-5-3043,4-1-4580</inkml:trace>
  <inkml:trace contextRef="#ctx0" brushRef="#br0" timeOffset="1">175 896 21492,'0'0'11275,"-34"13"-36131</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8.541"/>
    </inkml:context>
    <inkml:brush xml:id="br0">
      <inkml:brushProperty name="width" value="0.025" units="cm"/>
      <inkml:brushProperty name="height" value="0.025" units="cm"/>
      <inkml:brushProperty name="color" value="#E71224"/>
    </inkml:brush>
  </inkml:definitions>
  <inkml:trace contextRef="#ctx0" brushRef="#br0">226 1 19154,'0'0'4949,"12"6"-2515,-3-1-2145,-1-1 0,1 2-1,-1-1 1,0 1 0,0 0 0,-1 1-1,0 0 1,0 0 0,-1 1 0,11 15-1,6 19-31,-1 0 0,-3 1 0,-2 1 0,-1 1 0,-2 1 0,8 55 0,-11-31 57,-3-1 0,-3 2-1,-6 109 1,-5-121-304,-2 0-1,-3 0 1,-2-1-1,-3-1 1,-26 61-1,-4-10-152,-95 162-1,65-154-2785,19-47-3729,-14 2-7484</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26.072"/>
    </inkml:context>
    <inkml:brush xml:id="br0">
      <inkml:brushProperty name="width" value="0.025" units="cm"/>
      <inkml:brushProperty name="height" value="0.025" units="cm"/>
      <inkml:brushProperty name="color" value="#E71224"/>
    </inkml:brush>
  </inkml:definitions>
  <inkml:trace contextRef="#ctx0" brushRef="#br0">7390 430 14253,'-44'-27'29,"-1"1"1,-1 2-1,-2 2 0,0 3 0,-84-24 0,27 20-34,-185-18 1,-787 13 900,1059 29-847,-309 9 1001,0 15-1,-345 72 1,335-25-856,4 14 1,4 14-1,5 15 0,5 14 0,6 13 1,6 14-1,-305 209 0,471-269 11,3 6-1,5 5 1,-215 227-1,285-262-139,3 2 0,3 3 0,4 2 0,3 3 1,4 1-1,3 3 0,5 1 0,-39 127 0,52-122-72,4 1 0,4 1 0,4 1 0,4 0 0,5 0 1,4 0-1,3 1 0,5-1 0,4-1 0,5 0 0,3-1 0,4 0 0,5-2 0,3-1 0,4-2 0,60 105 1,-30-87-7,4-3 0,5-3 0,4-4 0,4-3 1,158 137-1,-18-49 27,326 204 0,-215-177 4,488 225 0,-584-329 33,5-11 0,3-10 0,279 54 1,-225-83 220,472 24 0,309-85 75,-645-22-267,-1-19 0,809-198 0,-1103 206 171,-3-7-1,-1-5 1,149-82 0,-201 87-102,-2-4 1,-3-3 0,-2-4-1,-2-3 1,116-123 0,-137 122-17,-3-2-1,-2-2 1,-4-2 0,-2-2 0,-4-2-1,-2-2 1,-4-1 0,-4-2 0,-2-1-1,-4-1 1,-4-1 0,-3-1 0,-4-1-1,6-161 1,-22 138-122,-4 1 0,-4 0-1,-6 1 1,-3 0 0,-6 1-1,-44-115 1,-278-570-11,-24 52 19,-38 20-65,304 549-255,-7 5 1,-7 5-1,-7 5 0,-219-201 0,253 271-197,-2 5-1,-4 4 1,-2 4 0,-4 5-1,-2 5 1,-3 4-1,-2 5 1,-177-52 0,160 69-1326,-181-23 1,-169 17-4684</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7.620"/>
    </inkml:context>
    <inkml:brush xml:id="br0">
      <inkml:brushProperty name="width" value="0.025" units="cm"/>
      <inkml:brushProperty name="height" value="0.025" units="cm"/>
      <inkml:brushProperty name="color" value="#E71224"/>
    </inkml:brush>
  </inkml:definitions>
  <inkml:trace contextRef="#ctx0" brushRef="#br0">1 1416 5605,'0'0'5643,"12"-9"-5248,117-91 824,238-178-425,-252 196-652,558-381-105,-457 327 1067,276-126-1,-291 178-788,-200 83-369,-51 11-5722,17-6-1868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2.778"/>
    </inkml:context>
    <inkml:brush xml:id="br0">
      <inkml:brushProperty name="width" value="0.025" units="cm"/>
      <inkml:brushProperty name="height" value="0.025" units="cm"/>
    </inkml:brush>
  </inkml:definitions>
  <inkml:trace contextRef="#ctx0" brushRef="#br0">0 203 13869,'0'0'2947,"4"-12"-230,0 2-2331,-1 1 0,1 0 0,1 0 0,0 0 0,0 0 0,1 1 0,0 0 0,0 0 0,1 0 0,0 1 0,0 0 0,15-10 0,-9 7-88,1 2-1,1-1 1,-1 2 0,1 0-1,0 1 1,1 0 0,0 2-1,0-1 1,0 2-1,0 0 1,31-1 0,-45 4-295,0 0 1,0 0-1,0 0 1,0 0 0,0 0-1,0 0 1,0 1-1,0-1 1,0 1-1,0-1 1,0 1 0,0 0-1,0 0 1,0 0-1,-1 0 1,1 0 0,0 0-1,-1 0 1,1 1-1,-1-1 1,1 0-1,-1 1 1,1-1 0,-1 1-1,0 0 1,0-1-1,0 1 1,0 0 0,0 0-1,0 0 1,-1 0-1,1 0 1,-1 0 0,1 0-1,-1 0 1,0 0-1,1 0 1,-1 0-1,0 0 1,0 0 0,-1 0-1,1 0 1,0 0-1,-1 2 1,-1 5 41,0-1-1,0 1 1,-1-1 0,0 1 0,-1-1-1,0 0 1,0 0 0,0-1-1,-7 9 1,-9 9 209,-42 39 0,53-56-142,0-1-1,0 0 1,0 0-1,-1-1 0,0 0 1,-1 0-1,1-1 1,-15 4-1,38-31-6010,7 1-80,6-3-3096</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7.976"/>
    </inkml:context>
    <inkml:brush xml:id="br0">
      <inkml:brushProperty name="width" value="0.025" units="cm"/>
      <inkml:brushProperty name="height" value="0.025" units="cm"/>
      <inkml:brushProperty name="color" value="#E71224"/>
    </inkml:brush>
  </inkml:definitions>
  <inkml:trace contextRef="#ctx0" brushRef="#br0">0 293 10474,'0'0'3288,"8"-7"-2989,36-23-206,1 2 0,86-40 0,26-15-78,-117 56 8,-26 17 86,0 1 0,1 0 0,28-12 0,-43 21-98,0 0 0,1 0 1,-1 0-1,0 0 0,1-1 0,-1 1 0,0 0 1,0 0-1,1 0 0,-1 0 0,0 0 0,1 0 1,-1 0-1,0 0 0,1 0 0,-1 0 0,0 0 1,0 0-1,1 0 0,-1 0 0,0 0 0,1 1 1,-1-1-1,0 0 0,0 0 0,1 0 0,-1 0 0,0 0 1,0 1-1,1-1 0,-1 0 0,0 0 0,0 0 1,0 1-1,1-1 0,-1 0 0,0 0 0,0 1 1,0-1-1,0 0 0,0 1 0,1-1 0,-1 0 1,0 0-1,0 1 0,0-1 0,0 0 0,0 1 1,0-1-1,0 0 0,0 1 0,0-1 0,0 0 1,0 0-1,0 1 0,-1-1 0,-4 20 315,5-19-313,-10 23 452,-1 0-1,-23 35 1,-14 30-263,9 17-810,31-68-2238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9.068"/>
    </inkml:context>
    <inkml:brush xml:id="br0">
      <inkml:brushProperty name="width" value="0.025" units="cm"/>
      <inkml:brushProperty name="height" value="0.025" units="cm"/>
      <inkml:brushProperty name="color" value="#E71224"/>
    </inkml:brush>
  </inkml:definitions>
  <inkml:trace contextRef="#ctx0" brushRef="#br0">107 146 6566,'0'0'5846,"-9"-5"-4474,0 1-808,-18-11 410,4-6 3040,22 20-3819,1 0 1,-1 1 0,1-1-1,-1 0 1,1 1 0,-1-1 0,1 1-1,-1-1 1,0 0 0,1 1-1,-1-1 1,0 1 0,1 0 0,-1-1-1,0 1 1,1 0 0,-1-1-1,0 1 1,0 0 0,0 0 0,1-1-1,-1 1 1,0 0 0,0 0-1,0 0 1,0 0 0,1 0 0,-1 0-1,0 1 1,-1-1 0,1 1-69,0 0 0,-1 0 1,1 1-1,1-1 1,-1 0-1,0 0 0,0 1 1,0-1-1,1 0 1,-1 1-1,1-1 0,-1 1 1,1-1-1,-1 4 0,-1 3-94,1 0 0,1 0-1,-1 0 1,1 0-1,1 11 1,0-17-33,-1-1 0,0 1 1,1 0-1,0-1 0,-1 1 1,1 0-1,0-1 0,-1 1 1,1-1-1,0 0 0,0 1 1,0-1-1,1 1 0,-1-1 1,0 0-1,0 0 0,1 0 1,-1 0-1,1 0 0,-1 0 1,1 0-1,-1 0 0,1-1 1,-1 1-1,1 0 0,0-1 1,-1 0-1,1 1 0,0-1 1,-1 0-1,1 0 0,0 0 1,0 0-1,-1 0 0,1 0 1,0 0-1,-1-1 0,1 1 0,0-1 1,-1 1-1,3-1 0,1-1 19,0 0-1,0 0 1,0 0-1,0-1 1,0 0-1,-1 0 0,1 0 1,-1 0-1,1-1 1,-1 1-1,6-8 1,-6 5 65,0-1 1,0 1 0,0-1-1,-1 1 1,0-1 0,-1 0 0,1 0-1,-1-1 1,0 1 0,-1 0-1,0-1 1,0 1 0,-1 0-1,0-14 1,0 20-60,0 1 0,0-1 0,0 0 0,0 1 0,-1-1 0,1 0 0,0 1 0,0-1 0,0 0 0,-1 1 0,1-1 0,0 1 0,0-1 0,-1 1 0,1-1 0,-1 1 0,1-1 0,0 1 0,-1-1 0,1 1 0,-1-1 0,1 1 0,-1-1 0,1 1 0,-1 0 0,0 0 0,1-1 0,-1 1 0,1 0 0,-1 0 0,0-1 0,0 1 0,-22 9 415,-14 27-167,27-21-221,1 0 0,0 0 0,-6 19 0,12-29-43,1 0 1,0 0-1,1 1 1,-1-1 0,1 0-1,0 1 1,0-1 0,1 1-1,-1-1 1,1 1-1,1-1 1,-1 1 0,1-1-1,1 7 1,-1-11-10,-1 0 0,0-1 1,1 1-1,-1 0 0,1-1 0,0 1 0,-1 0 1,1-1-1,-1 1 0,1-1 0,0 1 1,0-1-1,-1 1 0,1-1 0,0 0 1,0 1-1,-1-1 0,1 0 0,0 1 0,0-1 1,0 0-1,0 0 0,-1 0 0,1 0 1,0 0-1,0 0 0,0 0 0,0 0 1,0 0-1,-1 0 0,1-1 0,0 1 0,0 0 1,0 0-1,-1-1 0,1 1 0,0-1 1,0 0-1,30-18 146,-22 9-32,0-1-1,-1 0 1,0 0 0,-1-1 0,0 0 0,0-1 0,-2 1 0,1-1 0,-2 0 0,0-1-1,0 1 1,-1-1 0,-1 0 0,1-18 0,-3 31-114,1 0 0,-1 0-1,0 0 1,0 0 0,0 0 0,0 0 0,0 0-1,0 0 1,0 0 0,-1 0 0,1 0-1,0 0 1,-1 0 0,1 0 0,0 0 0,-1 0-1,1 0 1,-1 0 0,1 0 0,-1 0 0,0 0-1,0 1-2,0 0 0,1 0 0,-1 0 0,0 0-1,1 0 1,-1 0 0,0 0 0,1 0 0,-1 1-1,0-1 1,1 0 0,-1 0 0,1 1 0,-1-1-1,0 0 1,1 1 0,-1-1 0,1 1 0,-1-1-1,1 1 1,-1-1 0,1 1 0,-1 0 0,-26 40-743,-7 55-6755,22-51-731</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32.317"/>
    </inkml:context>
    <inkml:brush xml:id="br0">
      <inkml:brushProperty name="width" value="0.025" units="cm"/>
      <inkml:brushProperty name="height" value="0.025" units="cm"/>
    </inkml:brush>
  </inkml:definitions>
  <inkml:trace contextRef="#ctx0" brushRef="#br0">590 0 10570,'0'0'2130,"-1"14"-1618,-91 488 4334,-3 22-1059,-14 627-1772,84-868-2012,-5 159 29,41 679 0,-15 57 219,-12 89-118,16-1212-132,-1-30-3,1 0-1,0 0 1,2 0-1,1 0 1,1-1-1,12 38 1,-16-60-12,0-1 0,1 0 0,0 0 0,-1 0 0,1 1 0,0-1 1,-1 0-1,1 0 0,0 0 0,0 0 0,0 0 0,0 0 0,0 0 0,0-1 0,0 1 0,0 0 0,0-1 1,1 1-1,-1 0 0,0-1 0,0 1 0,1-1 0,-1 0 0,0 1 0,1-1 0,-1 0 0,0 0 0,1 0 0,-1 0 1,0 0-1,1 0 0,-1 0 0,0-1 0,0 1 0,1 0 0,-1-1 0,3 0 0,5-3 28,1-1 0,0 0-1,-1-1 1,10-7 0,17-9 99,-25 19-106,0 0-1,0 1 1,0 0-1,0 1 1,0 0-1,1 1 1,-1 0-1,21 4 1,8 3 21,43 13 1,-59-13-54,211 48 47,336 37 0,251-46-24,462 22 45,255 59-21,2089-49 122,1083-54 817,-3414-53-771,-158 2-113,-3 56 488,-465 22-221,385 24 723,0-70-438,-442-60-265,198-5 329,-682 61-397,151-5-53,-266 3-220,0 0 0,1-1 0,-1-1-1,-1 0 1,1-1 0,0 0 0,-1-1 0,0-1 0,0-1 0,-1 0 0,0 0 0,0-1 0,0-1 0,-1 0-1,0-1 1,-1 0 0,0-1 0,-1 0 0,0-1 0,-1 0 0,0 0 0,-1-1 0,7-14 0,29-73-9,-5-1 0,49-200 0,-47 149-83,73-286-30,85-645 0,-168 837 107,76-671 10,-75-2-12,-42 794 3,-7 0 0,-34-133 0,15 80-4,29 143-1,-8-47 127,-48-150 0,54 206-105,-2 1-1,0 1 1,-2 0 0,-1 1 0,0 0 0,-2 1-1,-1 1 1,0 0 0,-40-35 0,10 20-14,-1 2 1,-2 3 0,-1 2-1,-1 2 1,-2 2 0,0 3-1,-102-27 1,2 12 22,-260-27-1,-361-4-35,33 4 8,638 53-26,-1496-138-170,1285 130 181,-1588-129 5,1186 61 6,-865-92 74,-459 40-85,-3 59-21,2039 80 29,-169-6-3,-1655-36 48,1339 42-60,-1911 6 126,1470 31-100,4 35 12,465-34-30,-941 1 45,1272-50-192,-191-41 0,130 10-7322,101 23-3820</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14.356"/>
    </inkml:context>
    <inkml:brush xml:id="br0">
      <inkml:brushProperty name="width" value="0.025" units="cm"/>
      <inkml:brushProperty name="height" value="0.025" units="cm"/>
    </inkml:brush>
  </inkml:definitions>
  <inkml:trace contextRef="#ctx0" brushRef="#br0">82 300 11307,'0'0'1852,"1"-8"-800,0 3-898,-1 2-108,1 1-1,0-1 1,-1 1-1,0 0 0,1-1 1,-1 1-1,0-1 0,0 1 1,0 0-1,-1-1 1,1 1-1,-1-1 0,1 1 1,-1 0-1,-2-5 1,-3 77 1838,9 216-1300,-22 543 1362,9-717-1630,-38 664 1707,48-739-1978,-1 30 34,16 129 0,-12-178-91,0-1 0,1 0 0,1 0 0,0 0 0,1 0 0,1-1 0,1 0 0,0 0 1,2-1-1,-1 0 0,2-1 0,17 20 0,-12-20 24,0-1 0,2 0 0,-1-1 0,30 15 0,84 32 87,-90-41-125,22 6 2,2-2-1,0-3 0,1-3 1,0-3-1,1-2 1,96 1-1,412-31 118,-165-2 194,9 42 185,-3 32-296,-323-41-162,121 12-10,329-7-1,214-64-4,-394 20 84,2 15 1,510 50 0,661 41 252,-556-112-253,0-39-71,-214 14-11,2668-105 618,-843 143-351,-1767 22-296,-115 28 52,-1 36 5,-246-21-44,142-2 144,1 1 308,-221 5 67,393 102 1,-712-138-483,1-4 0,0-3 0,0-2 0,0-3 0,0-3 0,92-15 0,-135 14 35,-14 3 76,0-1 0,-1-1 0,1 1 0,12-5 0,-18 5-82,-1 0-1,1-1 1,0 1-1,-1-1 1,1 0-1,-1 0 1,1 0-1,-1 0 1,0 0-1,0 0 1,0-1-1,0 1 1,0-1-1,0 1 1,-1-1-1,3-4 1,23-59-7,-3-2 1,-2 0 0,-4-1-1,-2-1 1,-4 0 0,-3-1 0,1-121-1,-10 74-73,-4-1 0,-6 1-1,-41-193 1,27 231 70,-5 2 0,-40-80 0,15 37-41,49 109-4,-1 0 1,1 0 0,-2 1-1,1 0 1,-2 1 0,1-1-1,-14-13 1,15 19 6,0 0-1,0 1 1,-1-1 0,1 1-1,-1 1 1,0-1 0,0 1-1,0 0 1,-1 1 0,1 0-1,-1 0 1,1 0 0,-14 0-1,-178-13 121,-113-13-155,-1391-206-31,8-59-7,-1221-139-155,211 249 242,2658 180-18,-928-61 3,-102-5 13,-2 33-5,-1256 83 38,1418-27-50,-856 49 111,1010 3-74,-780 51 416,1213-114-198,-491 38 220,779-42-698,-43 12 0,71-13-618,0 0-1,1 1 1,-1 0 0,1 1 0,0 1-1,-21 14 1,4 5-4848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2.027"/>
    </inkml:context>
    <inkml:brush xml:id="br0">
      <inkml:brushProperty name="width" value="0.025" units="cm"/>
      <inkml:brushProperty name="height" value="0.025" units="cm"/>
    </inkml:brush>
  </inkml:definitions>
  <inkml:trace contextRef="#ctx0" brushRef="#br0">1 4157 8616,'2'-11'4997,"20"-92"-4350,5 2 0,4 0-1,55-119 1,163-291 1139,-233 479-1654,704-1216 1869,-493 914-391,420-476 0,-313 455-1007,28 33-2054,-347 313 623,-27 32-9016</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2.512"/>
    </inkml:context>
    <inkml:brush xml:id="br0">
      <inkml:brushProperty name="width" value="0.025" units="cm"/>
      <inkml:brushProperty name="height" value="0.025" units="cm"/>
    </inkml:brush>
  </inkml:definitions>
  <inkml:trace contextRef="#ctx0" brushRef="#br0">101 0 11883,'1'9'1394,"1"37"-372,-1 0 0,-3 0 0,-13 84 0,4-46-776,-6 69 373,-30 299-261,35-154 2648,12-296-2955,0 3 185,0 1 0,0 0 0,0 0 0,1 0 0,3 10 0,-4-16-220,0 1 0,1 0 1,-1 0-1,1 0 0,-1-1 1,1 1-1,-1 0 1,1 0-1,-1-1 0,1 1 1,0-1-1,-1 1 1,1 0-1,0-1 0,0 0 1,-1 1-1,1-1 1,0 1-1,0-1 0,0 0 1,0 1-1,0-1 0,-1 0 1,1 0-1,0 0 1,0 0-1,0 0 0,0 0 1,0 0-1,0 0 1,0 0-1,-1 0 0,1 0 1,0-1-1,0 1 1,0 0-1,0-1 0,0 1 1,-1 0-1,1-1 1,0 1-1,0-1 0,-1 1 1,1-1-1,0 0 1,10-7 24,-1 0 0,-1-1 1,1 0-1,-1 0 1,-1-1-1,0 0 1,7-12-1,-1 4 33,39-53 248,317-387 312,-40 142-3517,-160 171-3363</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4.751"/>
    </inkml:context>
    <inkml:brush xml:id="br0">
      <inkml:brushProperty name="width" value="0.025" units="cm"/>
      <inkml:brushProperty name="height" value="0.025" units="cm"/>
    </inkml:brush>
  </inkml:definitions>
  <inkml:trace contextRef="#ctx0" brushRef="#br0">81 349 18514,'0'0'2364,"-10"15"-1664,4-8-611,-1 2 16,1 1-1,0-1 0,0 1 0,1 0 0,0 1 1,0-1-1,1 1 0,1 0 0,-3 15 0,2-6 53,0 2-1,2-1 0,1 0 0,0 0 0,2 0 0,0 1 1,6 27-1,-6-47-100,-1 1 0,1-1 0,0 0 0,0 0 0,0 0 0,0 0 0,1 0 0,-1 0 0,0-1 0,1 1 0,-1 0 0,1-1 1,0 1-1,-1-1 0,1 1 0,0-1 0,0 0 0,0 0 0,0 0 0,0 0 0,0 0 0,0 0 0,0-1 0,1 1 0,-1 0 0,0-1 0,0 0 1,1 0-1,-1 0 0,0 0 0,0 0 0,1 0 0,-1 0 0,4-1 0,0-1 142,0 0-1,1 0 1,-1 0 0,0-1 0,0 0-1,0 0 1,0 0 0,-1-1-1,1 1 1,7-9 0,4-5 19,0-1 1,-2-1-1,0-1 1,-1 0-1,-1 0 0,-1-2 1,-1 0-1,-1 0 1,0 0-1,11-48 1,-27 101 548,-17 98-293,21-110-486,1-1 1,0 1-1,1 0 0,1 0 1,5 25-1,-6-40 27,1-1 0,-1 0-1,1 1 1,0-1-1,0 0 1,1 0 0,-1 0-1,1 0 1,-1 0 0,1 0-1,0 0 1,0 0 0,0 0-1,0-1 1,1 1 0,-1-1-1,1 0 1,0 0 0,-1 0-1,1 0 1,0 0-1,0-1 1,0 1 0,0-1-1,1 0 1,-1 0 0,0 0-1,0 0 1,1 0 0,-1-1-1,1 1 1,-1-1 0,0 0-1,1 0 1,-1-1 0,1 1-1,-1-1 1,0 1-1,5-2 1,2-1 38,1-1 0,-1 0 0,0 0-1,0-1 1,0 0 0,0-1 0,-1 0 0,0-1-1,0 0 1,14-14 0,-15 11-52,0 0 0,0 0 0,0 0 0,-2-1 0,1 0 0,-1-1 0,-1 1 0,0-1 0,-1 0 0,0-1 0,-1 1 0,0-1 0,-1 1 0,0-1 0,-1-18 0,0 30 0,-1 1 0,0-1 0,0 1 0,0-1 0,0 1 0,0-1 0,0 1 0,1-1 0,-1 1 0,-1-1 0,1 1 0,0-1 0,0 1 0,0-1 0,0 1 0,0-1 0,0 1 0,0-1 0,-1 1 0,1-1 0,0 1 0,0 0 0,-1-1 0,1 1 0,0-1 0,-1 1 0,1 0 0,0-1 0,-1 1 0,1 0 0,-1-1 0,1 1 0,-1 0 0,1-1 0,0 1 0,-1 0 0,1 0 0,-1 0 0,1 0 0,-1-1 0,1 1 0,-1 0 0,1 0 0,-1 0 0,1 0 0,-1 0 0,0 0 0,1 0 0,-1 0 0,1 1 0,-1-1 0,1 0 0,-1 0 0,1 0 0,0 0 0,-1 1 0,1-1 0,-1 0 0,1 0 0,-1 1 0,1-1 0,0 0 0,-1 1 0,1-1 0,-1 1 0,1 0 0,-26 27 0,22-21 0,1-1 0,1 1 0,-1 0 0,1 0 0,0 0 0,0 0 0,1 0 0,0 8 0,1-14 0,0-1 0,1 0 0,-1 1 0,0-1 0,1 0 0,-1 1 0,0-1 0,1 0 0,-1 0 0,1 1 0,-1-1 0,1 0 0,-1 0 0,0 0 0,1 0 0,-1 0 0,1 1 0,-1-1 0,1 0 0,-1 0 0,1 0 0,-1 0 0,1 0 0,-1-1 0,1 1 0,-1 0 0,1 0 0,-1 0 0,1 0 0,-1 0 0,1-1 0,0 1 0,18-6 0,0-5 0,0-1 0,32-27 0,-34 26 0,0 0 0,1 0 0,28-13 0,-43 23 0,0 1 0,-1 0 0,0-1 0,1 1 0,-1-1 0,0 0 0,0 1 0,0-1 0,0 0 0,-1 0 0,1-1 0,-1 1 0,2-6 0,14-51 0,-14 50 0,0-8 0,2-7 0,-4 24 0,-2 16 0,0-4 0,-1 0 0,0 0 0,-1 0 0,0 0 0,0 0 0,-2 0 0,1-1 0,-11 18 0,9-18 0,1 0 0,0 1 0,1-1 0,0 1 0,1 0 0,-4 18 0,4-16 0,2-8 0,-1 0 0,1 1 0,1-1 0,-1 0 0,1 0 0,0 1 0,0-1 0,1 0 0,0 0 0,2 9 0,-3-13 0,1 1 0,-1-1 0,1 1 0,0-1 0,0 0 0,0 0 0,0 1 0,0-1 0,0 0 0,0 0 0,0 0 0,1 0 0,-1 0 0,0 0 0,1 0 0,-1-1 0,0 1 0,1 0 0,-1-1 0,1 1 0,-1-1 0,1 0 0,-1 1 0,1-1 0,-1 0 0,1 0 0,0 0 0,-1 0 0,1 0 0,-1 0 0,1 0 0,-1-1 0,1 1 0,-1-1 0,1 1 0,-1-1 0,1 1 0,-1-1 0,0 0 0,3-1 0,4-4 0,0 0 0,0-1 0,0 0 0,-1 0 0,0-1 0,0 0 0,-1 0 0,0-1 0,9-17 0,0 3 0,11-14 0,34-51 0,73-139 0,-129 220 0,-1-1 0,0 1 0,0-1 0,-1 1 0,0-1 0,0 0 0,-1 0 0,0 0 0,-1-12 0,0 17 0,0 1 0,0 0 0,-1-1 0,1 1 0,-1 0 0,0 0 0,0 0 0,0 0 0,0 0 0,0 0 0,0 0 0,0 0 0,-1 0 0,1 0 0,-1 0 0,1 1 0,-1-1 0,0 1 0,0-1 0,1 1 0,-1 0 0,0-1 0,0 1 0,0 0 0,-1 0 0,1 1 0,0-1 0,0 0 0,0 1 0,-1-1 0,1 1 0,0 0 0,0 0 0,-1 0 0,1 0 0,-4 0 0,5 1 0,-1-1 0,1 1 0,0 0 0,-1-1 0,1 1 0,0 0 0,0 0 0,-1 0 0,1 0 0,0 0 0,0 0 0,0 0 0,0 0 0,1 1 0,-1-1 0,0 0 0,0 0 0,1 1 0,-1-1 0,0 0 0,1 1 0,-1 2 0,-12 42 0,10-34 0,-46 229 0,43-199 0,3 1 0,1-1 0,7 76 0,-5-116 1,0 1 1,1 0-1,-1-1 1,1 1-1,-1 0 1,1-1-1,0 1 1,0 0-1,0-1 1,0 1-1,0-1 1,1 0-1,-1 1 1,1-1-1,0 0 1,-1 0-1,1 0 0,0 0 1,0 0-1,0 0 1,1-1-1,-1 1 1,0-1-1,1 1 1,-1-1-1,1 0 1,-1 0-1,1 0 1,-1 0-1,1-1 1,0 1-1,-1-1 0,1 1 1,0-1-1,0 0 1,-1 0-1,1 0 1,0 0-1,3-1 1,4-1-32,0-1 1,0 1 0,-1-1-1,1-1 1,-1 0 0,1 0-1,-1-1 1,-1 0-1,12-9 1,11-11-2331,-2-2-1,-1-1 1,-1-1 0,-2-2-1,-1 0 1,28-48 0,-29 29 887,-22 47 1761,0 0 0,-1 0-1,1 0 1,-1-1 0,0 1-1,0 0 1,0 0 0,0 0-1,-1-4 1,1 6-128,-1 1 0,1-1-1,-1 0 1,1 1 0,-1-1 0,1 0 0,-1 1 0,0-1 0,1 1 0,-1-1 0,0 1-1,1-1 1,-1 1 0,0-1 0,0 1 0,1 0 0,-1-1 0,0 1 0,0 0-1,0 0 1,0 0 0,1-1 0,-1 1 0,0 0 0,0 0 0,0 0 0,0 0 0,1 1-1,-1-1 1,0 0 0,0 0 0,0 0 0,0 1 0,-1 0 0,-29 12 2011,22-5-1951,1 1 0,-1 0-1,2 1 1,-1 0 0,2 0 0,-1 0-1,1 1 1,1 0 0,0 0 0,0 0 0,1 1-1,1 0 1,0-1 0,0 1 0,2 1-1,-1-1 1,1 14 0,1-24-215,-1 0 1,1 0 0,0 0-1,0 0 1,0 1-1,0-1 1,0 0-1,1 0 1,-1 0 0,1 0-1,-1 0 1,1 0-1,0 0 1,0 0-1,0 0 1,0-1-1,0 1 1,0 0 0,0 0-1,1-1 1,-1 1-1,1-1 1,-1 1-1,1-1 1,-1 0 0,1 1-1,0-1 1,0 0-1,0 0 1,-1 0-1,1 0 1,0-1 0,0 1-1,0-1 1,0 1-1,1-1 1,-1 1-1,0-1 1,0 0-1,0 0 1,0 0 0,0 0-1,0-1 1,0 1-1,0 0 1,0-1-1,4-1 1,3-1 42,1 0 0,-1 0 0,0-1 0,0-1 0,0 1 0,0-1 0,-1-1 0,0 0 0,8-7 0,3-6 114,0-1 1,-2-1-1,0-1 0,-2 0 0,0-1 0,-1 0 0,-2-2 1,0 1-1,-2-1 0,-1-1 0,0 0 0,-2 0 0,-2-1 0,0 0 1,2-50-1,-7 74-158,1 1 0,-1 0 0,0 0 0,-1 0 0,1 0 0,0 0 0,-1-1 0,1 1 0,-1 0 0,1 0 0,-1 0 0,0 0 0,0 0 0,0 0 0,0 1 0,0-1 0,-3-2 0,3 3 0,0 0 1,0 1-1,0-1 0,0 0 1,-1 1-1,1 0 0,0-1 1,0 1-1,-1 0 0,1-1 1,0 1-1,0 0 1,-1 0-1,1 0 0,0 0 1,-1 0-1,1 1 0,0-1 1,0 0-1,-1 0 1,0 1-1,-6 2 11,1 1 0,0 0 0,-1 0 0,2 0 0,-1 1 0,0 0 0,-8 8 0,-8 9-15,0 0 0,2 2 0,0 0 0,2 1 0,-21 36 0,39-61 0,1 1 0,0-1 0,-1 1 0,1 0 0,-1-1 0,1 1 0,0 0 0,0-1 0,-1 1 0,1 0 0,0 0 0,0-1 0,0 1 0,0 0 0,0-1 0,0 1 0,0 0 0,0 0 0,0-1 0,0 1 0,0 0 0,1 0 0,-1-1 0,0 1 0,0 0 0,1-1 0,-1 1 0,1 0 0,-1-1 0,0 1 0,1-1 0,-1 1 0,2 0 0,0 0 0,0 0 0,0 0 0,0 0 0,0 0 0,0-1 0,0 1 0,1-1 0,-1 1 0,0-1 0,1 0 0,2 0 0,74-9 0,-67 7 0,-5 1-1,11-2-16,0 0 0,0 1 0,0 1 0,28 3 0,-42-2 14,0 0-1,0 1 0,0 0 1,0 0-1,0 0 1,-1 0-1,1 1 0,0 0 1,-1-1-1,1 1 1,-1 0-1,0 1 0,0-1 1,0 1-1,0-1 0,0 1 1,0 0-1,-1 0 1,1 0-1,-1 0 0,0 1 1,0-1-1,0 0 1,0 1-1,-1 0 0,1-1 1,0 5-1,2 13 26,-1-1 0,-2 1 0,0 0 0,-1 0 0,-5 41 0,1 20 33,3-81-174,1 0 0,0 0 0,0 0 0,0 0 0,0 0 0,0 0 0,0 0 0,1 0 0,-1 0 0,0 0 0,1 0 1,-1 0-1,0-1 0,1 1 0,-1 0 0,1 0 0,-1 0 0,1 0 0,-1-1 0,1 1 0,0 0 0,0 0 0,-1-1 0,1 1 0,0 0 0,0-1 0,0 1 0,-1-1 0,3 1 0,-2-1-195,0 0 0,1 0-1,-1 0 1,1 0 0,-1 0-1,0 0 1,1-1-1,-1 1 1,1-1 0,-1 1-1,0-1 1,0 1 0,1-1-1,-1 0 1,0 1 0,0-1-1,0 0 1,1 0 0,-1 0-1,0 0 1,1-2-1,18-23-7297</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5.091"/>
    </inkml:context>
    <inkml:brush xml:id="br0">
      <inkml:brushProperty name="width" value="0.025" units="cm"/>
      <inkml:brushProperty name="height" value="0.025" units="cm"/>
    </inkml:brush>
  </inkml:definitions>
  <inkml:trace contextRef="#ctx0" brushRef="#br0">6 151 18225,'-3'27'3624,"1"17"3559,2-43-7066,0 0-1,0 0 1,1 1 0,-1-1 0,1 0-1,-1 0 1,1 0 0,-1 0-1,1 0 1,0 0 0,-1 0 0,1 0-1,0 0 1,0 0 0,0 0-1,0-1 1,0 1 0,0 0 0,0 0-1,0-1 1,0 1 0,0-1 0,0 1-1,0-1 1,0 1 0,1-1-1,-1 0 1,0 0 0,0 0 0,0 1-1,2-1 1,6 0-117,1-1 0,-1 0 0,1 0 0,-1-1 0,0 0 0,0-1 0,0 0 0,0 0 0,0-1 0,-1 0 0,1 0 0,-1-1 0,0 0 0,11-10 0,-7 6 0,0-2 0,0 0 0,-1 0 0,-1-1 0,0 0 0,0-1 0,15-27 0,-24 37 0,1 0 0,-1-1 0,1 1 0,-1 0 0,0-1 0,0 1 0,-1-1 0,1 1 0,-1-1 0,0 1 0,1-1 0,-2 0 0,1 1 0,-1-7 0,0 9 0,1 1 0,0-1 0,-1 0 0,1 0 0,-1 0 0,1 0 0,-1 1 0,1-1 0,-1 0 0,0 0 0,1 1 0,-1-1 0,0 1 0,1-1 0,-1 0 0,0 1 0,0 0 0,0-1 0,0 1 0,0-1 0,-1 1 0,-1-1 0,1 1 0,0 0 0,-1 0 0,1 0 0,-1 0 0,1 1 0,-1-1 0,1 1 0,0-1 0,-1 1 0,1 0 0,-3 1 0,-4 3 0,0 1 0,1 0 0,-1 0 0,1 0 0,0 1 0,1 0 0,0 1 0,0 0 0,-11 17 0,8-10 0,0 1 0,1 0 0,1 1 0,-11 32 0,17-44 17,0 1 0,1 0 0,-1-1 0,1 1 0,1 0 0,-1 0 0,1 0 0,0 0 0,1 0 0,-1 0 0,1 0 0,0-1 0,2 8 0,-1-11-75,-1 1 0,1 0 0,0 0 1,0 0-1,0-1 0,0 1 0,0-1 0,1 0 1,-1 0-1,1 0 0,-1 0 0,1 0 1,0 0-1,-1 0 0,1-1 0,0 0 1,0 1-1,1-1 0,-1 0 0,0-1 1,0 1-1,0-1 0,1 1 0,4-1 1,34-1-7156,2-8-7846</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6.139"/>
    </inkml:context>
    <inkml:brush xml:id="br0">
      <inkml:brushProperty name="width" value="0.025" units="cm"/>
      <inkml:brushProperty name="height" value="0.025" units="cm"/>
    </inkml:brush>
  </inkml:definitions>
  <inkml:trace contextRef="#ctx0" brushRef="#br0">0 769 12043,'0'0'12556,"9"-8"-10960,33-34 1690,39-52 0,24-55-3286,-7-4 0,81-169 0,-177 321 0,-1 7 0,-2 10 0,-41 172 0,22-109 0,-18 145 0,37-214 0,-1 12 0,0 1 0,2-1 0,1 1 0,5 33 0,-6-52 0,0-1 0,1 1 0,0-1 0,0 1 0,0 0 0,0-1 0,1 0 0,-1 1 0,1-1 0,0 0 0,0 0 0,0 0 0,1 0 0,-1 0 0,1 0 0,-1 0 0,1-1 0,0 0 0,0 1 0,0-1 0,0 0 0,0-1 0,1 1 0,-1 0 0,0-1 0,1 0 0,0 0 0,-1 0 0,1 0 0,-1 0 0,1-1 0,0 0 0,0 1 0,6-2 0,-9 1-27,0 0 1,-1 0-1,1-1 1,0 1-1,0 0 1,-1-1-1,1 1 1,0 0-1,-1-1 0,1 1 1,0-1-1,-1 1 1,1-1-1,-1 1 1,1-1-1,-1 1 0,1-1 1,-1 1-1,1-1 1,-1 0-1,1 1 1,-1-1-1,0 0 1,1 0-1,-1 1 0,0-1 1,0 0-1,0 0 1,1 1-1,-1-1 1,0 0-1,0 0 0,0 0 1,0 1-1,0-1 1,-1 0-1,1 0 1,0 1-1,0-1 1,-1-1-1,-12-33-2792,3 20 889,0 2-1,-1-1 0,0 2 1,-1-1-1,-14-10 1,-45-28-2174,8 18 4694,1 13 4952,40 13 747,39 4-1270,16-1-4567,41-10 54,93-21-84,-61 2-8269,-72 19-2845</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6.993"/>
    </inkml:context>
    <inkml:brush xml:id="br0">
      <inkml:brushProperty name="width" value="0.025" units="cm"/>
      <inkml:brushProperty name="height" value="0.025" units="cm"/>
    </inkml:brush>
  </inkml:definitions>
  <inkml:trace contextRef="#ctx0" brushRef="#br0">25 104 8072,'4'-8'3523,"1"-3"-1703,17-25 8924,-21 48-9546,-5 69 904,-20 116-1,11-116-1955,-3 118 0,21-167-141,-5-31-5,1-1-1,-1 1 0,0 0 1,0-1-1,1 1 1,-1 0-1,1-1 0,-1 1 1,0-1-1,1 1 1,-1-1-1,1 1 0,-1-1 1,1 1-1,0-1 1,-1 0-1,1 1 0,-1-1 1,1 0-1,0 1 1,-1-1-1,1 0 0,1 1 1,0-2 2,0 0 1,1 1 0,-1-1-1,0 0 1,0 0-1,0 0 1,1 0 0,-1-1-1,0 1 1,0-1-1,-1 1 1,1-1 0,0 0-1,0 1 1,-1-1 0,1 0-1,-1 0 1,0 0-1,2-3 1,18-27-344,-2 0 0,-1-2 0,-2 0 0,14-38 1,38-151-3591,-25 76 2311,-21 90 1780,-20 107 1815,-12 10-336,-29 90-1,25-107-999,2 1-1,2 1 1,2-1 0,-3 70 0,11-112-614,-1 0 0,1 0 0,0 0 0,1 0 0,-1 1 0,0-1 0,1 0 0,-1 0 0,1 0 0,0 0 0,-1 0 0,1 0 0,0 0 0,0 0 0,0 0 0,1-1 0,-1 1 0,0 0 0,1-1 0,-1 1 0,1-1 0,-1 1 0,1-1 0,0 0 1,0 1-1,0-1 0,-1 0 0,4 1 0,27 4-1151,2-5-5611,-24-1 3597,-4 0-5337</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3.120"/>
    </inkml:context>
    <inkml:brush xml:id="br0">
      <inkml:brushProperty name="width" value="0.025" units="cm"/>
      <inkml:brushProperty name="height" value="0.025" units="cm"/>
    </inkml:brush>
  </inkml:definitions>
  <inkml:trace contextRef="#ctx0" brushRef="#br0">0 1 16432,'0'0'4836,"0"63"-3395,6-18-127,3 10-578,-2 5-127,-1 0-481,2 0 0,-1-4-64,2-5-32,-2-8-32,1-7-672,0-10-577,-5-13-673,-1-9-352,-7-20-8969</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7.713"/>
    </inkml:context>
    <inkml:brush xml:id="br0">
      <inkml:brushProperty name="width" value="0.025" units="cm"/>
      <inkml:brushProperty name="height" value="0.025" units="cm"/>
    </inkml:brush>
  </inkml:definitions>
  <inkml:trace contextRef="#ctx0" brushRef="#br0">96 66 6598,'0'0'22176,"-8"5"-21979,1 0-175,0 0-1,0 1 0,1 0 1,0 0-1,0 0 1,1 1-1,-1 0 0,2 0 1,-1 0-1,1 0 0,0 1 1,0 0-1,1 0 0,0 0 1,0 0-1,1 1 0,0-1 1,1 0-1,0 1 0,0 0 1,1-1-1,0 11 1,0-18-16,0 0 1,1 0 0,-1 0 0,0 0 0,0-1 0,0 1 0,1 0 0,-1 0 0,0 0 0,1-1 0,-1 1 0,1 0 0,-1 0-1,1-1 1,-1 1 0,1 0 0,-1-1 0,1 1 0,0-1 0,0 1 0,-1-1 0,1 1 0,0-1 0,-1 1 0,1-1 0,0 0-1,0 1 1,0-1 0,0 0 0,-1 0 0,1 0 0,0 1 0,0-1 0,0 0 0,0 0 0,0 0 0,-1 0 0,1-1 0,0 1-1,0 0 1,0 0 0,0 0 0,-1-1 0,3 0 0,1 0 98,0-1 1,0 1-1,0-1 1,-1 0-1,1 0 0,0-1 1,-1 1-1,4-4 0,3-3 16,-1 0-1,-1-1 0,1-1 0,-2 1 1,1-1-1,-2 0 0,1-1 1,-1 0-1,-1 0 0,0 0 0,-1 0 1,0-1-1,-1 0 0,-1 1 0,0-1 1,1-15-1,-3 26-121,0 1 0,-1-1 1,1 1-1,0-1 0,0 1 0,-1-1 0,1 1 0,-1 0 1,1-1-1,-1 1 0,0-1 0,1 1 0,-1 0 1,0 0-1,0 0 0,0-1 0,0 1 0,0 0 1,0 0-1,0 0 0,0 0 0,-1 0 0,1 1 0,0-1 1,-1 0-1,1 1 0,0-1 0,-1 0 0,1 1 1,-1 0-1,1-1 0,0 1 0,-1 0 0,1 0 0,-1 0 1,1 0-1,-1 0 0,1 0 0,-1 0 0,1 0 1,-1 1-1,1-1 0,-1 0 0,1 1 0,0 0 1,-1-1-1,1 1 0,0 0 0,-1-1 0,1 1 0,0 0 1,0 0-1,0 0 0,0 0 0,0 0 0,0 0 1,0 1-1,-2 1 0,-6 40-1813,11-20-1876,6-6-4382,5-10-3672</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8.365"/>
    </inkml:context>
    <inkml:brush xml:id="br0">
      <inkml:brushProperty name="width" value="0.025" units="cm"/>
      <inkml:brushProperty name="height" value="0.025" units="cm"/>
    </inkml:brush>
  </inkml:definitions>
  <inkml:trace contextRef="#ctx0" brushRef="#br0">1 70 8456,'3'-9'5499,"1"-3"-3752,15-33 4305,-14 42-1502,-1 11-3320,-2 14-770,-2 263 2592,-2-126-2804,2-156-204,0-1 0,0 0 0,0 1 1,1-1-1,-1 0 0,0 1 0,1-1 1,-1 0-1,1 0 0,0 1 0,0-1 0,0 0 1,0 0-1,0 0 0,3 3 0,-3-4-18,0 0-1,1-1 1,-1 1-1,0-1 1,0 1-1,1-1 1,-1 1-1,0-1 1,1 0-1,-1 1 1,0-1-1,1 0 1,-1 0-1,1 0 1,-1 0-1,0-1 1,1 1-1,-1 0 1,0 0-1,1-1 0,-1 1 1,0-1-1,0 1 1,1-1-1,-1 0 1,0 1-1,0-1 1,2-2-1,13-9-21,0-1 1,-1-1-1,-1 0 0,0-1 0,-2-1 0,16-23 0,-6 10-6,8-10 2,-3 7 0,-2-2 0,-1 0 0,-2-1 0,19-44 0,-35 56-3816,-6 23 3602,0-1-1,-1 1 0,1 0 0,0-1 1,-1 1-1,1-1 0,0 1 0,-1 0 1,1-1-1,-1 1 0,1-1 0,-1 1 1,1 0-1,0 0 0,-1-1 0,1 1 0,-1 0 1,1 0-1,-1 0 0,1 0 0,-1-1 1,0 1-1,1 0 0,-1 0 0,1 0 1,-1 0-1,1 0 0,-1 0 0,1 0 1,-1 1-1,1-1 0,-1 0 0,1 0 1,-1 0-1,0 1 0,-19 4-8417</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8.710"/>
    </inkml:context>
    <inkml:brush xml:id="br0">
      <inkml:brushProperty name="width" value="0.025" units="cm"/>
      <inkml:brushProperty name="height" value="0.025" units="cm"/>
    </inkml:brush>
  </inkml:definitions>
  <inkml:trace contextRef="#ctx0" brushRef="#br0">0 0 11339,'0'0'6150,"0"52"-2947,3-33 160,9 0-320,6-6-1090,6 0-1024,3-2-736,4-1-161,0-3-1121,-1-2-2467,-6-5-2818,-3 0-7495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131"/>
    </inkml:context>
    <inkml:brush xml:id="br0">
      <inkml:brushProperty name="width" value="0.025" units="cm"/>
      <inkml:brushProperty name="height" value="0.025" units="cm"/>
    </inkml:brush>
  </inkml:definitions>
  <inkml:trace contextRef="#ctx0" brushRef="#br0">154 151 6150,'0'0'11440,"-2"-8"-8547,1 5-2828,-15-31 3194,15 33-3137,0-1 1,0 1 0,0 0-1,0 0 1,-1 0 0,1 0-1,0 1 1,0-1 0,-1 0-1,1 0 1,0 1 0,-1-1 0,1 1-1,-1-1 1,1 1 0,-1 0-1,1-1 1,-1 1 0,1 0-1,-1 0 1,1 0 0,-1 0 0,1 0-1,-1 1 1,1-1 0,-1 0-1,1 1 1,-1-1 0,1 1-1,-3 1 1,-1 1-30,-1 0-1,1 1 1,0 0 0,0 0-1,1 1 1,-1-1 0,1 1-1,0 0 1,1 0 0,-1 1-1,1-1 1,0 1 0,0-1-1,-3 11 1,1-4 166,0 0 0,2 1 0,-1-1 0,2 1 0,-1 0 0,1 15 0,1-26-222,1 0 0,0 0 0,0 0-1,0 0 1,0 0 0,1 0 0,-1 0-1,0 0 1,1 0 0,0 0 0,-1 0 0,1-1-1,0 1 1,0 0 0,0 0 0,0-1 0,0 1-1,0 0 1,1-1 0,2 3 0,-2-2-15,1-1 1,-1 0-1,1 0 0,-1-1 1,1 1-1,0-1 1,-1 1-1,1-1 1,0 0-1,-1 0 1,1 0-1,0 0 1,-1 0-1,1-1 0,5-1 1,2-1 20,1-1 0,-1 0 0,1 0 0,-1-1 0,-1-1 0,1 0 0,-1 0 0,0-1 0,0 0 0,-1 0 0,9-10 0,-1-1-22,-1 1 1,0-2 0,-2 0 0,16-27-1,-28 43-11,1 0 3,0 0 0,0-1 0,0 1 0,0-1 0,0 0 0,-1 1 0,0-1 0,0 0 0,0 0 0,0 0 0,0-6 0,-3 11-18,0 0 0,0 1-1,1-1 1,-1 1 0,1-1 0,-1 1 0,1 0 0,0 0-1,0-1 1,-1 1 0,1 0 0,0 0 0,-1 4 0,2-5 8,-8 16 5,0 1 0,1-1 0,1 2 0,0-1 0,2 1 0,0 0 0,1 0 0,1 0 0,1 23 0,0-40-51,1-1 1,0 1-1,1-1 1,-1 1-1,0-1 1,0 1-1,0-1 1,1 1 0,-1-1-1,1 1 1,0-1-1,-1 1 1,1-1-1,0 1 1,0-1-1,-1 0 1,1 0 0,0 1-1,1-1 1,-1 0-1,0 0 1,0 0-1,0 0 1,1 0-1,-1 0 1,0-1 0,1 1-1,-1 0 1,1-1-1,-1 1 1,1-1-1,-1 1 1,1-1-1,-1 0 1,1 1-1,-1-1 1,1 0 0,-1 0-1,1 0 1,0 0-1,-1-1 1,1 1-1,-1 0 1,1-1-1,-1 1 1,1-1 0,1 0-1,4-2-324,0 1 1,0-1-1,0-1 0,0 1 0,-1-1 1,1-1-1,-1 1 0,9-10 0,0-3-1372,-1 0 0,-1-1 0,-1-1-1,-1 0 1,0 0 0,-1-2 0,-2 1-1,0-1 1,10-39 0,-1-14-5842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632"/>
    </inkml:context>
    <inkml:brush xml:id="br0">
      <inkml:brushProperty name="width" value="0.025" units="cm"/>
      <inkml:brushProperty name="height" value="0.025" units="cm"/>
    </inkml:brush>
  </inkml:definitions>
  <inkml:trace contextRef="#ctx0" brushRef="#br0">91 1 9737,'0'0'6300,"0"8"-3845,-5 41 523,-10 48-1,6-46-741,-4 65-1,12-101-2184,2-1-1,-1 0 1,2 1 0,0-1 0,0 0-1,1 0 1,9 21 0,-39-60-521,-4-37 392,29 58 165,0-1 0,0 1 1,1-1-1,0 1 0,0-1 1,0 1-1,0-1 0,1 0 1,0 0-1,0 1 0,0-1 1,2-7-1,0 11-18,0 1 1,0-1-1,0 1 1,1-1-1,-1 1 0,0 0 1,1 0-1,-1 0 1,0 0-1,0 0 0,1 0 1,3 2-1,14 2 4,1 1-43,0-1-1,0-1 1,1 0-1,0-2 0,22-1 1,-38-1-13,0 0 0,0 0 0,0 0 0,0-1 0,0 0 0,-1 0 0,1 0 0,-1-1 0,1 0 0,-1 0 0,0 0 0,0-1 0,0 0 0,0 1 0,-1-2 0,0 1 0,0-1 0,0 1 0,0-1 0,-1 0 0,0 0 0,5-11 0,6-27 1002,-14 43-1013,0 0 0,-1 0-1,1 0 1,0 1 0,0-1-1,0 0 1,-1 0 0,1 0-1,0 0 1,0 1 0,-1-1-1,1 0 1,0 0-1,0 0 1,-1 0 0,1 0-1,0 0 1,0 0 0,-1 0-1,1 0 1,0 0 0,-1 0-1,1 0 1,0 0 0,0 0-1,-1 0 1,1 0-1,0 0 1,0 0 0,-1-1-1,1 1 1,0 0 0,0 0-1,-1 0 1,1 0 0,0 0-1,0-1 1,0 1 0,-1 0-1,1 0 1,0 0 0,0-1-1,0 1 1,0 0-1,-1 0 1,1-1 0,0 1-1,0 0 1,0 0 0,0-1-1,0 0 1,0 2-6,-10 16 0,1 0 0,1 1 0,1 0 0,0 0 0,1 1 0,1 0 0,1 0 0,1 1 0,0-1 0,2 1 0,0-1 0,3 32 0,-2-49 0,0 0 0,0 0 0,1 0 0,-1 0 0,0 0 0,1 0 0,-1-1 0,1 1 0,-1 0 0,1 0 0,0-1 0,0 1 0,0 0 0,0-1 0,0 1 0,0-1 0,1 1 0,-1-1 0,0 0 0,1 0 0,-1 1 0,1-1 0,-1 0 0,1 0 0,0 0 0,-1-1 0,1 1 0,0 0 0,0-1 0,-1 1 0,1-1 0,0 1 0,0-1 0,0 0 0,0 0 0,0 0 0,-1 0 0,1 0 0,0 0 0,0 0 0,0-1 0,0 1 0,0-1 0,-1 1 0,1-1 0,3-1 0,3-1 0,0 0 0,-1-1 0,1 0 0,-1 0 0,0-1 0,0 0 0,0 0 0,-1 0 0,8-9 0,-11 10-211,1 0 0,-2 0 0,1 0 1,0-1-1,-1 1 0,0-1 0,0 0 0,0 1 0,-1-1 0,2-6 0,-3 8-69,1 0 0,-1 0 0,0 0 0,0 0 0,0 0 0,-1 1 0,1-1-1,-1 0 1,1 0 0,-1 0 0,0 1 0,0-1 0,0 0 0,-1 1-1,1-1 1,-1 1 0,1-1 0,-1 1 0,-3-4 0,-21-19-7205</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957"/>
    </inkml:context>
    <inkml:brush xml:id="br0">
      <inkml:brushProperty name="width" value="0.025" units="cm"/>
      <inkml:brushProperty name="height" value="0.025" units="cm"/>
    </inkml:brush>
  </inkml:definitions>
  <inkml:trace contextRef="#ctx0" brushRef="#br0">1 1 20852,'0'0'8968</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0.528"/>
    </inkml:context>
    <inkml:brush xml:id="br0">
      <inkml:brushProperty name="width" value="0.025" units="cm"/>
      <inkml:brushProperty name="height" value="0.025" units="cm"/>
    </inkml:brush>
  </inkml:definitions>
  <inkml:trace contextRef="#ctx0" brushRef="#br0">110 26 11403,'0'0'14921,"-9"-7"-12871,8 6-1968,-1-1 0,0 0 1,0 0-1,-1 1 1,1-1-1,0 1 1,0 0-1,-1 0 1,1 0-1,-1 0 1,1 0-1,-1 0 1,1 1-1,-3-1 1,2 1-39,1 1 0,0 0 0,0 0 0,0 0 0,0 0 0,0 0 0,0 1 1,1-1-1,-1 1 0,0-1 0,1 1 0,-1 0 0,1-1 0,-1 1 0,1 0 0,0 0 0,0 0 0,0 0 1,0 0-1,0 0 0,0 0 0,0 0 0,0 4 0,-5 9 20,1 1 0,1-1 0,0 1 0,1 0 0,1 1 0,-1 31 0,3-47-54,0 0-1,0 1 0,0-1 0,0 1 0,0-1 0,0 0 0,1 1 0,-1-1 1,0 0-1,1 0 0,-1 1 0,1-1 0,-1 0 0,1 0 0,0 0 1,-1 1-1,1-1 0,0 0 0,0 0 0,0 0 0,0 0 0,0 0 0,0-1 1,0 1-1,0 0 0,2 1 0,0-1 20,-1-1 0,1 1 0,0-1 1,0 0-1,0 1 0,-1-1 0,1 0 0,0-1 0,0 1 0,0 0 1,-1-1-1,4 0 0,8-4 99,-1 0 0,0 0 0,0-1 0,14-10 0,58-45 87,-61 42-177,0 1 1,1 1-1,28-13 0,-52 29-38,-1 1 1,1 0-1,-1-1 1,1 1-1,-1 0 0,1 0 1,-1 0-1,1-1 1,-1 1-1,1 0 0,0 0 1,-1 0-1,1 0 1,-1 0-1,1 0 1,-1 0-1,1 0 0,0 0 1,-1 0-1,1 0 1,-1 0-1,1 1 0,-1-1 1,1 0-1,0 0 1,-1 1-1,1-1 0,-1 0 1,1 1-1,-1-1 1,0 0-1,1 1 0,-1-1 1,1 1-1,-1-1 1,1 1-1,3 28 5,-16 41-9,11-62 4,0-6 0,-4 44 0,5-46 0,1 1 0,-1 0 0,0 0 0,0-1 0,0 1 0,0 0 0,1-1 0,-1 1 0,0 0 0,1-1 0,-1 1 0,0-1 0,1 1 0,-1 0 0,1-1 0,-1 1 0,1-1 0,-1 1 0,1-1 0,-1 1 0,2 0 0,-1-1 0,1 0 0,-1 0 0,0 0 0,0 0 0,1 0 0,-1 0 0,0 0 0,0 0 0,1 0 0,-1 0 0,0-1 0,0 1 0,1-1 0,-1 1 0,0-1 0,0 1 0,2-2 0,9-6 0,0 0 0,0-1 0,-1 0 0,0-1 0,17-20 0,-21 21 0,0 0 0,1 1 0,0 0 0,0 1 0,1 0 0,0 0 0,1 0 0,-1 1 0,1 1 0,0 0 0,17-6 0,-27 11 0,1-1 0,0 1 0,0 0 0,-1 0 0,1 0 0,0 0 0,-1 0 0,1 0 0,0 0 0,0 0 0,-1 0 0,1 0 0,0 0 0,0 1 0,-1-1 0,1 0 0,0 1 0,-1-1 0,1 0 0,-1 1 0,1-1 0,0 0 0,-1 1 0,1-1 0,-1 1 0,1-1 0,-1 1 0,1 0 0,-1-1 0,1 2 0,4 26 0,-13 37 0,7-59 0,-2 8-25,-7 28-4653</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1.496"/>
    </inkml:context>
    <inkml:brush xml:id="br0">
      <inkml:brushProperty name="width" value="0.025" units="cm"/>
      <inkml:brushProperty name="height" value="0.025" units="cm"/>
    </inkml:brush>
  </inkml:definitions>
  <inkml:trace contextRef="#ctx0" brushRef="#br0">16 61 16720,'0'0'14728,"-2"12"-14370,0-4-312,-2 9 15,1 1-1,1-1 1,-1 27-1,3-43-58,0-1-1,1 1 0,-1 0 1,0-1-1,0 1 0,1 0 1,-1-1-1,0 1 0,1-1 0,-1 1 1,0-1-1,1 1 0,-1-1 1,1 1-1,-1-1 0,1 1 1,-1-1-1,1 0 0,-1 1 1,1-1-1,0 0 0,-1 1 0,1-1 1,-1 0-1,1 0 0,0 0 1,-1 0-1,1 1 0,0-1 1,-1 0-1,1 0 0,0 0 1,-1 0-1,1 0 0,-1 0 1,1-1-1,0 1 0,-1 0 0,2 0 1,27-9 73,-12-2-39,0 0-1,-1-2 0,0 1 0,-1-2 0,-1 0 0,19-22 0,22-22 40,-54 57-74,0 0 0,-1 0 0,1 0 0,0 1 0,0-1 0,0 0 1,0 1-1,0-1 0,0 1 0,0-1 0,0 1 0,0-1 0,0 1 0,0 0 1,0-1-1,0 1 0,0 0 0,1 0 0,-1 0-1,0 0 1,-1 0-1,1 1 0,-1-1 0,1 0 1,-1 1-1,1-1 0,-1 1 1,1-1-1,-1 0 0,1 1 0,-1-1 1,0 1-1,1-1 0,-1 1 1,0-1-1,1 1 0,-1 0 0,0-1 1,0 1-1,0-1 0,1 1 1,-1 0-1,2 47 42,-2-38-5,-1 14-8,3 54 34,-2-74-61,0 0-1,1 0 1,-1 0 0,1 0-1,0 0 1,1 0 0,-1 0-1,1 0 1,-1-1 0,1 1-1,0 0 1,0-1 0,1 0-1,4 6 1,-5-7-2,1-1 0,-1 0 0,0 0 0,1 0 0,-1 0 0,1 0 0,-1-1 0,1 1 0,-1-1 0,1 0 0,-1 1 0,1-1 0,-1 0 0,1 0 0,0-1 0,-1 1 0,1-1 0,-1 1 0,1-1 0,-1 0 0,0 0 0,1 0 0,-1 0 0,0 0 0,1 0 0,-1-1 0,3-2 0,8-5 0,-1 0 0,-1-1 0,14-13 0,-23 20 0,24-25 0,40-59 0,-58 76 0,-9 47 0,-2-24 0,0 3 0,1 0 0,0 0 0,1 0 0,0 16 0,1-30 0,1 0 0,-1 0 0,0 0 0,0 0 0,1-1 0,-1 1 0,1 0 0,-1 0 0,1 0 0,-1-1 0,1 1 0,-1 0 0,1-1 0,0 1 0,-1-1 0,1 1 0,0 0 0,0-1 0,-1 1 0,1-1 0,0 0 0,0 1 0,0-1 0,0 0 0,-1 0 0,1 1 0,0-1 0,0 0 0,0 0 0,0 0 0,0 0 0,0 0 0,0 0 0,0 0 0,-1 0 0,1 0 0,0-1 0,0 1 0,0 0 0,0-1 0,0 1 0,40-17 0,-22 1 0,-1 0 0,0-1 0,-1-1 0,-1-1 0,0-1 0,-2 0 0,22-38 0,-42 99 0,-6-2 0,6-20 0,0-1 0,2 2 0,-5 34 0,9-53 0,0-1 0,-1 1 0,1 0 0,0-1 0,0 1 0,0-1 0,0 1 0,0 0 0,1-1 0,-1 1 0,0-1 0,0 1 0,0-1 0,0 1 0,1 0 0,-1-1 0,0 1 0,1-1 0,-1 1 0,0-1 0,1 1 0,-1-1 0,0 1 0,1-1 0,-1 0 0,1 1 0,-1-1 0,1 0 0,-1 1 0,1-1 0,-1 0 0,1 1 0,-1-1 0,2 0 0,24-4 0,23-23 0,-23 6-2516,-2-1-3995,-13 10-2751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2.105"/>
    </inkml:context>
    <inkml:brush xml:id="br0">
      <inkml:brushProperty name="width" value="0.025" units="cm"/>
      <inkml:brushProperty name="height" value="0.025" units="cm"/>
    </inkml:brush>
  </inkml:definitions>
  <inkml:trace contextRef="#ctx0" brushRef="#br0">130 288 5926,'0'0'19869,"4"10"-18486,-2-3-1224,0-1 0,-1 1 1,0-1-1,0 1 0,-1 0 0,1-1 1,-1 1-1,-1 0 0,-1 8 0,-21 74 1388,-3-12-1013,-2 6 424,-34 156 0,63-235-958,3-10 0,11-27 0,18-51 0,13-62 0,-20 53 0,5 2 0,4 1 0,47-88 0,-72 160 0,1 1 0,1 0 0,20-23 0,-28 35 0,1 1 0,0-1 0,0 1 0,0 0 0,0 0 0,1 0 0,0 1 0,-1 0 0,1 0 0,0 0 0,0 1 0,1 0 0,-1 0 0,9-1 0,-14 3-2,0 0 1,0 0-1,-1 0 1,1 0-1,0 0 1,0 0-1,0 0 1,0 0-1,0 0 1,-1 1-1,1-1 1,0 0-1,0 0 1,0 1-1,0-1 1,-1 1-1,1-1 1,0 0-1,0 1 0,-1-1 1,1 1-1,0 0 1,-1-1-1,1 1 1,-1 0-1,1-1 1,0 2-1,0 0-6,0 1-1,-1-1 0,1 0 1,-1 0-1,0 0 1,1 1-1,-1-1 0,0 0 1,0 0-1,-1 5 1,-1 2-22,0 1 1,0-1 0,-1 1 0,-6 12 0,-4 3 73,-2 0 0,-23 30 1,22-34 5,1 1 0,-22 44 0,37-66-50,0 0 0,-1 1 0,1-1 0,0 0 0,0 1 0,-1-1 0,1 0 0,0 1 0,0-1 0,0 1 0,0-1 0,0 0 0,0 1 0,0-1 0,0 1 0,0-1 0,0 1 0,0-1 0,0 0 0,0 1 0,0-1 0,0 1 0,0-1 0,0 0 0,0 1 0,1-1 0,-1 1 0,0-1 0,0 0 0,0 1 0,1-1 0,-1 0 0,0 1 0,1-1 0,-1 0 0,0 0 0,1 1 0,-1-1 0,21 0 0,29-17 0,-45 16 0,6-3 0,1 0 0,-1 1 0,1 0 0,0 1 0,0 1 0,0 0 0,12 0 0,-22 1 0,0 0 0,1 0 0,-1 0 0,0 0 0,0 1 0,0-1 0,0 0 0,0 1 0,0 0 0,0-1 0,0 1 0,0 0 0,0 0 0,0 0 0,0 0 0,-1 0 0,1 1 0,0-1 0,-1 1 0,1-1 0,-1 1 0,0-1 0,1 1 0,-1 0 0,0-1 0,0 1 0,0 0 0,0 0 0,0 0 0,0 0 0,-1 0 0,1 0 0,-1 0 0,1 0 0,-1 0 0,0 0 0,0 1 0,0-1 0,0 0 0,0 0 0,0 0 0,-1 0 0,1 0 0,-1 0 0,1 0 0,-1 0 0,-1 2 0,0 1 0,0-1 0,0 0 0,0 0 0,-1 0 0,1 0 0,-1 0 0,0 0 0,0-1 0,-1 0 0,1 1 0,-1-1 0,0 0 0,-5 3 0,-58 31 0,63-36 0,-16 10 0,0-2 0,-1-1 0,0 0 0,0-2 0,-1 0 0,1-2 0,-1 0 0,0-1 0,-1-2 0,-26 0 0,48-1-121,-1 0 1,1 0-1,-1-1 1,1 1-1,-1 0 1,1-1-1,-1 1 1,1-1-1,-1 0 1,1 1-1,0-1 1,-1 0-1,1 0 1,0 0-1,0 0 1,0 0-1,0 0 1,-2-1-1,-4-18-7828,6 2-11985</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3.269"/>
    </inkml:context>
    <inkml:brush xml:id="br0">
      <inkml:brushProperty name="width" value="0.025" units="cm"/>
      <inkml:brushProperty name="height" value="0.025" units="cm"/>
    </inkml:brush>
  </inkml:definitions>
  <inkml:trace contextRef="#ctx0" brushRef="#br0">167 361 5894,'0'0'6096,"3"-10"-2946,-3 10-3013,13-41 2659,-12 40-2590,-1 0 0,1 0 1,-1 0-1,0-1 0,1 1 1,-1 0-1,0 0 0,0-1 0,0 1 1,0 0-1,0 0 0,0-1 1,0 1-1,0 0 0,0 0 1,-1 0-1,1-1 0,0 1 0,-1 0 1,1 0-1,-1 0 0,1 0 1,-1-1-1,0 1 0,1 0 1,-1 0-1,0 0 0,0 1 0,0-1 1,0 0-1,0 0 0,0 0 1,0 1-1,-2-2 0,-1 1 18,-1 1-1,1-1 0,0 1 0,-1 0 1,1 1-1,0-1 0,-1 1 0,1 0 1,0 0-1,-1 0 0,1 0 0,0 1 1,0 0-1,0 0 0,-6 4 0,4-2-108,-1 1 0,1 1 0,0-1 0,0 1 0,1 0 0,0 1-1,0-1 1,-5 9 0,4-6-95,1 1-1,0 0 1,1 0-1,0 0 1,0 0-1,1 0 1,1 1-1,-1 0 1,2-1-1,0 1 1,0 0-1,1 0 1,1 12 0,-1-22-15,0 1 1,1-1 0,-1 0 0,1 1 0,-1-1 0,1 0 0,0 1 0,0-1 0,-1 0 0,1 0 0,0 0-1,0 1 1,0-1 0,0 0 0,1 0 0,-1-1 0,0 1 0,0 0 0,0 0 0,1 0 0,-1-1 0,0 1 0,1-1-1,-1 1 1,1-1 0,-1 0 0,1 1 0,-1-1 0,1 0 0,-1 0 0,0 0 0,1 0 0,-1 0 0,1 0-1,-1-1 1,1 1 0,-1 0 0,1-1 0,-1 1 0,0-1 0,3-1 0,3 0 38,1-1 0,-1 0-1,0 0 1,0-1 0,0 0 0,11-8 0,6-10 53,-1-1 0,-2-1 0,0-1 0,-1-1 1,-2-1-1,0 0 0,-2-1 0,-1-1 0,-2-1 0,0 0 0,-2-1 1,-2 0-1,0 0 0,5-46 0,-14 74-75,1 1-1,-1-1 1,1 1-1,-1-1 0,0 1 1,0-1-1,-1 1 1,1-1-1,0 1 1,-1-1-1,0-2 1,0 5-17,1 0 0,-1 0 0,1 0 0,0 0 0,-1 0 0,1 0 0,-1 0 0,1 0 0,-1 0 0,1 0 0,0 0 0,-1 0 0,1 1 0,-1-1 0,1 0 0,0 0 0,-1 0 0,1 1 0,0-1 1,-1 0-1,1 0 0,0 1 0,-1-1 0,1 0 0,0 1 0,0-1 0,-1 0 0,1 1 0,0-1 0,0 1 0,0-1 0,-1 0 0,1 1 0,0-1 0,0 1 0,-26 57 138,17-32-143,2 1 0,1 0 0,1 1 0,1 0 0,1 0 0,2-1 0,1 1 0,3 30 0,-3-55 0,1 0 0,-1-1 0,1 1 0,-1 0 0,1-1 0,0 1 0,0-1 0,0 1 0,0-1 0,1 1 0,-1-1 0,1 0 0,-1 0 0,1 1 0,0-1 0,0 0 0,0-1 0,0 1 0,0 0 0,0 0 0,1-1 0,-1 0 0,0 1 0,1-1 0,-1 0 0,1 0 0,-1 0 0,1 0 0,0-1 0,-1 1 0,1-1 0,0 0 0,0 1 0,-1-1 0,1-1 0,0 1 0,-1 0 0,1 0 0,0-1 0,-1 0 0,4 0 0,3-2 0,0 0 0,0-1 0,0 0 0,0 0 0,-1-1 0,0 0 0,0 0 0,0-1 0,-1 0 0,10-9 0,-9 6 0,-1 0 0,0 0 0,-1 0 0,0-1 0,0 0 0,-1 0 0,-1 0 0,1-1 0,-2 0 0,1 0 0,-1 0 0,2-20 0,-33 159 0,27-118 0,0 1 0,1-1 0,0 0 0,1 0 0,0 1 0,1-1 0,4 14 0,-5-22 0,-1 0 0,1 0 0,0 0 0,0 0 0,0-1 0,1 1 0,-1 0 0,0-1 0,1 1 0,-1-1 0,1 1 0,0-1 0,-1 0 0,1 1 0,0-1 0,0 0 0,2 1 0,-1-1 0,0-1 0,0 1 0,1-1 0,-1 1 0,1-1 0,-1 0 0,0 0 0,1-1 0,-1 1 0,0-1 0,0 1 0,1-1 0,-1 0 0,4-2 0,6-3 0,-1 0 0,0-1 0,0 0 0,-1-1 0,0 0 0,0-1 0,-1 0 0,0-1 0,9-12 0,1-1 0,-2-1 0,0-1 0,14-29 0,-26 45 0,-2 1 0,0-1 0,0 0 0,0 0 0,-1-1 0,3-16 0,-8 21 0,-4 11 0,-6 12 0,1 2 0,2 0 0,0 1 0,0 0 0,2 0 0,1 1 0,1 0 0,0 0 0,2 0 0,1 1 0,0 29 0,2-50 0,0-1 0,0 1 0,1 0 0,-1-1 0,0 1 0,1 0 0,-1-1 0,1 1 0,0-1 0,-1 1 0,1-1 0,0 1 0,0-1 0,0 1 0,0-1 0,0 0 0,0 0 0,0 1 0,1-1 0,-1 0 0,0 0 0,1 0 0,-1 0 0,1-1 0,1 2 0,1-1 0,-1 0 0,1 0 0,0-1 0,-1 0 0,1 1 0,0-1 0,-1 0 0,1-1 0,0 1 0,-1-1 0,5-1 0,4-1 0,-1-1 0,0 0 0,0-1 0,0 0 0,0 0 0,13-11 0,-19 13-232,-1-1-1,1 0 1,-1 0-1,0 0 1,0-1-1,-1 0 1,1 1-1,-1-1 1,4-8-1,-5 8-309,0 0 0,-1 0 0,1 0 0,-1 0 0,0-1 0,-1 1 0,1 0 0,-1-1 0,0 1-1,-1 0 1,0-6 0,-9-32-9270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3.452"/>
    </inkml:context>
    <inkml:brush xml:id="br0">
      <inkml:brushProperty name="width" value="0.025" units="cm"/>
      <inkml:brushProperty name="height" value="0.025" units="cm"/>
    </inkml:brush>
  </inkml:definitions>
  <inkml:trace contextRef="#ctx0" brushRef="#br0">1 160 10122,'0'-9'3795,"0"3"-3315,0 0 0,1 0 0,0 1 0,0-1 0,1 1 0,-1-1 0,1 1 0,0-1 0,1 1 0,-1 0 0,1 0 0,0 0 0,0 0 0,1 1 0,-1-1 0,1 1 0,0 0 0,0 0 0,1 0 0,-1 1 0,1-1 0,10-4 0,-3 2 123,1 0-1,0 1 1,1 1-1,-1 1 1,1-1-1,0 2 1,25-2 0,-28 3-541,0 1 0,0 0 0,1 1 0,-1 0 0,0 1 0,0 0 0,0 0 0,0 2 1,-1-1-1,12 6 0,-19-8-61,0 1 1,0 0-1,0 0 1,0 0 0,0 0-1,-1 0 1,1 1-1,-1-1 1,0 1-1,1-1 1,-1 1 0,0 0-1,-1 0 1,1 0-1,0 0 1,-1 0-1,0 0 1,1 1-1,0 6 1,-2-5 2,1 0-1,-2 0 1,1 0 0,0 0 0,-1 0-1,0 0 1,0 0 0,-1 0 0,0 0-1,1 0 1,-1 0 0,-3 4-1,-8 11 106,0-1 0,0 0 0,-2-1 0,-27 27 0,29-33 122,-27 30 683,38-40-884,0 0 0,1 0-1,-1 0 1,1 1 0,-1-1 0,1 0 0,0 0 0,0 1-1,0-1 1,0 1 0,1-1 0,-1 1 0,1-1 0,-1 1-1,1 0 1,0-1 0,0 4 0,2-4-30,0-1 0,1 0 0,-1 0 0,0 0 0,0 0 0,1 0 0,-1-1 0,1 1 0,-1-1 0,0 1 0,1-1 0,-1 0 0,1 0 0,-1 0 0,1 0 0,-1-1 0,4 0 0,2 1 0,12-1-906,0 2 0,1 0-1,-1 2 1,0 0 0,-1 1 0,1 1 0,29 11-1,-16 0-6513</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3.610"/>
    </inkml:context>
    <inkml:brush xml:id="br0">
      <inkml:brushProperty name="width" value="0.025" units="cm"/>
      <inkml:brushProperty name="height" value="0.025" units="cm"/>
    </inkml:brush>
  </inkml:definitions>
  <inkml:trace contextRef="#ctx0" brushRef="#br0">1 0 21268,'0'0'8776</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191"/>
    </inkml:context>
    <inkml:brush xml:id="br0">
      <inkml:brushProperty name="width" value="0.025" units="cm"/>
      <inkml:brushProperty name="height" value="0.025" units="cm"/>
    </inkml:brush>
  </inkml:definitions>
  <inkml:trace contextRef="#ctx0" brushRef="#br0">289 63 8008,'0'0'6448,"3"-9"-2567,10-28-459,-12 37-3320,-1-1 1,0 1-1,0 0 0,1-1 0,-1 1 0,0-1 0,0 1 0,0 0 0,0-1 1,1 1-1,-1-1 0,0 1 0,0-1 0,0 1 0,0 0 0,0-1 0,0 1 1,0-1-1,0 1 0,0-1 0,-1 1 0,1 0 0,0-1 0,0 1 0,0-1 1,0 1-1,-1 0 0,1-1 0,0 1 0,0-1 0,-1 1 0,1 0 0,0-1 1,0 1-1,-1 0 0,1 0 0,-1-1 0,1 1 0,0 0 0,-1 0 0,1-1 1,0 1-1,-1 0 0,1 0 0,-1 0 0,1 0 0,-1 0 0,1 0 0,0 0 1,-1-1-1,0 2 0,-20 3 1543,13 1-1520,0 0 0,0 1 0,0-1 0,1 1 0,-1 1 0,1-1 0,1 1 0,-10 13 0,-45 68 304,34-44-201,2 0 1,-22 53 0,39-77-134,1 0 1,1 0 0,1 0 0,0 1-1,2 0 1,0 0 0,0 39 0,3-58-91,0 0 1,0-1-1,0 1 1,0-1 0,1 1-1,-1 0 1,0-1-1,1 1 1,-1-1 0,1 1-1,-1-1 1,1 1-1,0-1 1,0 0 0,0 1-1,0-1 1,0 0-1,0 1 1,0-1 0,0 0-1,0 0 1,0 0-1,1 0 1,-1 0 0,0 0-1,1-1 1,-1 1-1,1 0 1,-1-1-1,1 1 1,-1-1 0,1 1-1,-1-1 1,1 0-1,0 1 1,-1-1 0,1 0-1,-1 0 1,1 0-1,0-1 1,2 1 0,3-2 19,-1 1 1,1-1-1,-1 0 1,1 0-1,-1-1 1,0 0-1,0 0 1,10-7-1,8-8 57,-2 0 0,0-2-1,22-24 1,-35 33-54,-1 1 1,0-1-1,0 0 0,-1-1 1,0 0-1,-1 0 0,0-1 1,7-23-1,-13 19-28,-10 28 0,-12 28 0,16-24 0,1 0 0,1 1 0,1 0 0,0 0 0,1 0 0,0 26 0,2-41 0,0 0 0,0 1 0,0-1 0,0 0 0,0 0 0,1 0 0,-1 0 0,0 1 0,1-1 0,-1 0 0,0 0 0,1 0 0,-1 0 0,1 0 0,0 0 0,-1 0 0,1 0 0,0 0 0,0 0 0,-1 0 0,1-1 0,0 1 0,0 0 0,0-1 0,0 1 0,1 0 0,0 0 0,1-1 0,-1 1 0,0-1 0,0 0 0,0 0 0,0 0 0,1 0 0,-1 0 0,0 0 0,0-1 0,0 1 0,0-1 0,3 0 0,3-3 0,1 1 0,0-1 0,-1-1 0,0 0 0,12-9 0,-1-3 0,0-2 0,-2 0 0,0-1 0,-1-1 0,15-26 0,-28 47 0,-3 11 0,-2 13 0,-48 141 0,6-27 0,48-138-893,5-9-1436,10-14-4528,-1-11-1545</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534"/>
    </inkml:context>
    <inkml:brush xml:id="br0">
      <inkml:brushProperty name="width" value="0.025" units="cm"/>
      <inkml:brushProperty name="height" value="0.025" units="cm"/>
    </inkml:brush>
  </inkml:definitions>
  <inkml:trace contextRef="#ctx0" brushRef="#br0">1 120 15150,'0'0'14291,"12"8"-13602,-10-6-666,4 2 6,0 0 0,0 0 0,0 0-1,1-1 1,-1 0 0,1 0 0,0 0 0,0-1-1,0 0 1,0-1 0,0 1 0,1-1-1,-1-1 1,0 1 0,0-1 0,14-2-1,-7-2-5,-1 0 1,0-1-1,-1-1 0,0 0 0,0-1 0,16-11 0,-21 14 11,0-1 0,-1 0 0,0-1 1,0 0-1,0 0 0,0 0 0,-1 0 0,0-1 0,0 0 0,-1 0 0,6-13 1,-9 19-18,-1 0 1,1 0 0,-1-1-1,0 1 1,1 0 0,-1 0 0,0 0-1,0-1 1,0 1 0,0 0 0,0 0-1,0-1 1,0 1 0,-1 0 0,1 0-1,0 0 1,-1-2 0,0 3 5,1-1 0,0 1-1,-1-1 1,1 1 0,-1-1 0,1 1 0,-1-1 0,0 1-1,1 0 1,-1-1 0,1 1 0,-1 0 0,1 0 0,-1 0 0,0-1-1,1 1 1,-1 0 0,0 0 0,1 0 0,-1 0 0,0 0-1,-1 0 1,-1 1 36,0-1 0,0 1 1,-1 0-1,1 0 0,0 0 0,0 0 0,0 1 0,0-1 0,0 1 0,0 0 0,-2 2 0,-6 6-59,0 1 0,1 1 0,1-1 0,0 1 0,1 1 0,0 0 0,-8 18 0,3-3 0,2 1 0,-13 46 0,22-68 0,0-1 0,0 1 0,0-1 0,1 1 0,0 0 0,0-1 0,1 1 0,-1 0 0,1-1 0,1 1 0,1 7 0,-2-13-25,1 0 0,0 0 1,-1 0-1,1-1 0,0 1 0,0 0 1,0-1-1,0 1 0,-1-1 0,1 1 1,0-1-1,0 1 0,0-1 0,0 1 1,0-1-1,0 0 0,0 0 0,0 0 1,1 1-1,-1-1 0,0 0 0,0 0 1,0 0-1,0-1 0,0 1 0,0 0 1,0 0-1,0 0 0,0-1 0,0 1 1,0-1-1,1 0 0,33-15-2553,1-14-2120,2-8-2007</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873"/>
    </inkml:context>
    <inkml:brush xml:id="br0">
      <inkml:brushProperty name="width" value="0.025" units="cm"/>
      <inkml:brushProperty name="height" value="0.025" units="cm"/>
    </inkml:brush>
  </inkml:definitions>
  <inkml:trace contextRef="#ctx0" brushRef="#br0">241 0 16464,'0'0'3699,"-14"12"43,3-4-3251,-39 32 1694,2 2 1,-66 74-1,114-116-2197,0 0 1,-1 1 0,1-1-1,0 0 1,0 0-1,-1 0 1,1 1-1,0-1 1,0 0-1,0 1 1,-1-1-1,1 0 1,0 0-1,0 1 1,0-1-1,0 0 1,0 1-1,0-1 1,0 0 0,0 1-1,-1-1 1,1 0-1,0 1 1,0-1-1,0 0 1,1 1-1,-1-1 1,0 0-1,0 1 1,0-1-1,0 0 1,0 1-1,0-1 1,1 1-1,12-1-290,29-13-172,-32 10 296,9-2-36,0 0 0,33-2 0,-45 6 209,0 0 0,0 1-1,0 0 1,0 0 0,-1 1 0,1 0-1,0 0 1,0 1 0,-1-1 0,1 2 0,7 2-1,-11-3 34,-1-1 0,0 1 0,0 0 0,0-1 0,0 1-1,0 0 1,0 1 0,0-1 0,0 0 0,-1 0 0,1 1-1,-1-1 1,0 1 0,0-1 0,0 1 0,0-1 0,0 1 0,0 0-1,-1 0 1,1-1 0,-1 1 0,0 0 0,0 0 0,0 0-1,0-1 1,0 1 0,-1 0 0,1 0 0,-1-1 0,0 1-1,0 0 1,0-1 0,0 1 0,-2 3 0,-2 3 308,0 0 1,0 0 0,-1 0-1,0-1 1,-1 1 0,0-2-1,-13 13 1,11-12-320,1-1 1,-1 1-1,-1-2 0,1 0 1,-1 0-1,0-1 0,0 0 1,-1 0-1,0-1 0,1-1 1,-16 4-1,26-7-108,-1 0-1,0 0 1,0 0-1,1-1 1,-1 1-1,0 0 1,1 0 0,-1 0-1,0-1 1,1 1-1,-1 0 1,0 0-1,1-1 1,-1 1-1,0-1 1,1 1 0,-1-1-1,1 1 1,-1-1-1,1 1 1,-1-1-1,1 1 1,0-1 0,-1 1-1,1-1 1,-1 0-1,1 1 1,0-1-1,0 0 1,-1 1-1,1-1 1,0 0 0,0 1-1,0-1 1,0 0-1,0 0 1,0 1-1,0-1 1,0 0 0,0-1-1,7-32-7332,7 4-685</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5.540"/>
    </inkml:context>
    <inkml:brush xml:id="br0">
      <inkml:brushProperty name="width" value="0.025" units="cm"/>
      <inkml:brushProperty name="height" value="0.025" units="cm"/>
    </inkml:brush>
  </inkml:definitions>
  <inkml:trace contextRef="#ctx0" brushRef="#br0">29 379 16496,'0'0'9465,"5"9"-8040,-4-7-1390,-1 0 14,1 0 1,0 0-1,0 0 1,0 0-1,0 0 0,0 0 1,0-1-1,1 1 0,-1 0 1,1-1-1,-1 1 0,1-1 1,-1 1-1,1-1 1,0 1-1,0-1 0,0 0 1,0 0-1,0 0 0,0 0 1,0-1-1,0 1 1,0 0-1,0-1 0,0 1 1,0-1-1,1 0 0,-1 0 1,0 0-1,0 0 0,0 0 1,0 0-1,1-1 1,-1 1-1,0-1 0,0 1 1,0-1-1,0 0 0,0 0 1,0 0-1,3-2 1,1-1-10,1 0 0,-1-1 0,0 0 0,-1-1 0,1 1 1,-1-1-1,0 0 0,-1-1 0,1 1 0,-1-1 1,-1 0-1,1 0 0,-1 0 0,0 0 0,-1 0 0,0-1 1,0 1-1,2-15 0,-4 21-22,0 0 0,0 0 0,0 0 0,0 0 0,0 0 0,-1 0 0,1 0 0,0 0 0,0 0 0,-1 0 0,1 0 0,-1 0 0,1 0 0,-1 0 0,1 0 0,-1 0 0,1 0 0,-1 1 0,0-1 0,0 0 0,1 0 1,-1 1-1,0-1 0,0 0 0,0 1 0,0-1 0,0 1 0,0-1 0,0 1 0,0-1 0,0 1 0,0 0 0,0 0 0,0-1 0,0 1 0,0 0 0,0 0 0,0 0 0,0 0 0,0 0 0,0 0 0,0 0 0,0 1 0,0-1 0,-1 0 0,1 1 0,0-1 0,-1 1 0,-3 1-8,0-1-1,1 1 0,-1 0 1,0 1-1,1-1 0,-1 1 1,1 0-1,0 0 1,-5 5-1,-2 3 87,0 1-1,1 1 1,1 0 0,0 1 0,0-1-1,2 2 1,0-1 0,0 1 0,2 0-1,-1 0 1,2 1 0,0 0 0,1-1 0,1 1-1,-1 29 1,3-43-96,0 0 0,0 0 0,0 0 0,1 0 0,-1 0 0,1 0 0,-1 0 0,1-1 0,0 1 0,-1 0 0,1 0 0,0-1 0,0 1 0,0 0 0,0-1 0,1 1 0,-1-1 0,0 1 0,1-1 0,-1 0 0,1 1 0,2 0 0,-1 0 0,1-1 0,-1 0 0,1 1 0,-1-2 0,1 1 0,-1 0 0,1-1 0,0 1 0,-1-1 0,1 0 0,5-1 0,3-1 0,0 0 0,0 0 0,0-2 0,-1 1 0,1-2 0,17-8 0,-3-3 0,0-1 0,-1-1 0,-1-1 0,0-1 0,-2-1 0,0-2 0,-2 0 0,21-30 0,-17 18 0,-2-1 0,-1 0 0,-2-2 0,-2-1 0,18-57 0,-25 53 0,-10 42 0,1 0 0,-1 0 0,0 0 0,0 0 0,1 0 0,-1 0 0,0 0 0,0 0 0,0 0 0,0 0 0,0 1 0,-1-1 0,1 0 0,0 0 0,0 0 0,-1 0 0,1 0 0,0 0 0,-1 0 0,0-1 0,0 2 0,0 0 0,0 0 0,0 0 0,0 0 0,0 0 0,0 0 0,0 0 0,0 1 0,0-1 0,0 0 0,0 1 0,0-1 0,0 1 0,0-1 0,0 1 0,1-1 0,-1 1 0,0-1 0,0 1 0,0 0 0,1-1 0,-1 1 0,0 0 0,1 0 0,-2 1 0,-21 29 0,21-28 0,-37 55 0,-39 79 0,65-111 0,1 1 0,2 0 0,0 1 0,2 0 0,-8 51 0,15-74 0,0 1 0,1-1 0,-1 1 0,1-1 0,0 0 0,1 1 0,0-1 0,-1 1 0,2-1 0,-1 0 0,1 0 0,-1 1 0,4 4 0,-3-8 0,0 1 0,0-1 0,1 1 0,-1-1 0,1 0 0,0 0 0,-1 0 0,1 0 0,0-1 0,0 1 0,0-1 0,0 1 0,1-1 0,-1 0 0,0 0 0,0-1 0,1 1 0,-1-1 0,1 0 0,-1 1 0,4-2 0,7 1 0,-1-2 0,0 1 0,1-2 0,-1 0 0,0 0 0,-1-1 0,1-1 0,-1 0 0,0-1 0,0 0 0,0-1 0,-1 0 0,11-9 0,15-13 0,-1-2 0,43-47 0,-45 40 0,0-1 0,-3-1 0,-1-1 0,-3-2 0,41-83 0,-66 123 0,-1 0 0,0 0 0,0 0 0,0 0 0,0-1 0,0 1 0,0 0 0,-1-7 0,0 9 0,0 1 0,0 0 0,0-1 0,0 1 0,0 0 0,0-1 0,0 1 0,-1 0 0,1 0 0,0-1 0,0 1 0,0 0 0,-1-1 0,1 1 0,0 0 0,0 0 0,-1 0 0,1-1 0,0 1 0,0 0 0,-1 0 0,1 0 0,0 0 0,-1-1 0,1 1 0,0 0 0,-1 0 0,1 0 0,0 0 0,-1 0 0,1 0 0,0 0 0,-1 0 0,1 0 0,0 0 0,-1 0 0,1 0 0,0 0 0,-1 0 0,1 0 0,0 0 0,-1 1 0,1-1 0,-1 0 0,-5 4 0,-1-1 0,1 1 0,0 0 0,0 1 0,1-1 0,-10 11 0,-7 7 0,1 2 0,2 0 0,-33 54 0,43-63 0,0 1 0,2 1 0,0-1 0,1 1 0,1 1 0,0-1 0,1 1 0,-2 26 0,6-40 3,-1-1 0,1 1 0,0 0 0,1 0 0,-1 0 0,1 0 0,-1 0 0,1-1-1,0 1 1,1 0 0,-1-1 0,0 1 0,1-1 0,0 1 0,0-1 0,0 0 0,0 1 0,1-1 0,-1 0 0,1-1 0,0 1 0,0 0 0,0-1-1,6 4 1,-2-2-31,0-1 0,0-1 0,0 1-1,1-1 1,-1-1 0,1 1 0,-1-1 0,1 0-1,0-1 1,-1 0 0,1 0 0,7-2-1,31-9-3174,-4-14-7233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6.116"/>
    </inkml:context>
    <inkml:brush xml:id="br0">
      <inkml:brushProperty name="width" value="0.025" units="cm"/>
      <inkml:brushProperty name="height" value="0.025" units="cm"/>
    </inkml:brush>
  </inkml:definitions>
  <inkml:trace contextRef="#ctx0" brushRef="#br0">173 71 17424,'0'0'1495,"7"-11"956,3-2-1270,19-34 4150,-42 50-1524,-9 12-3700,1 0 1,1 2 0,1 0 0,0 1 0,1 0 0,1 2-1,1 0 1,1 1 0,-15 26 0,29-45-113,0 0 0,0-1 0,0 1 1,0 0-1,0 0 0,1 0 0,-1 0 0,1 0 0,-1 0 0,1 0 1,0 0-1,-1 0 0,1 0 0,0 0 0,0 0 0,1 2 0,-1-3-2,1 0-1,-1-1 0,1 1 0,-1 0 0,1-1 0,0 1 0,-1 0 0,1-1 0,0 1 0,-1-1 1,1 1-1,0-1 0,-1 0 0,1 1 0,0-1 0,0 0 0,0 1 0,-1-1 0,1 0 0,0 0 1,0 0-1,0 0 0,0 0 0,-1 0 0,3 0 0,8-1-97,0-1-1,0 0 1,0-1 0,16-6-1,-8 3-40,-6 2 60,0 1 0,0 0 0,0 1 0,0 0 0,0 1 0,1 1 0,-1 0 0,17 2 0,-29-2 106,1 1 0,-1-1 0,1 0 0,-1 1-1,0-1 1,1 1 0,-1 0 0,0 0 0,1-1 0,-1 1 0,0 0 0,0 0 0,0 0 0,0 0-1,0 0 1,0 0 0,0 0 0,0 1 0,0-1 0,0 0 0,-1 0 0,1 1 0,0-1-1,-1 1 1,1-1 0,-1 0 0,0 1 0,1-1 0,-1 1 0,0-1 0,0 1 0,0-1 0,0 1-1,0-1 1,0 1 0,-1-1 0,1 1 0,0-1 0,-1 0 0,1 1 0,-1-1 0,0 3 0,-2 1 67,1 0 1,0 1 0,-1-1 0,0 0 0,0 0 0,-1 0 0,1-1 0,-1 1 0,-7 6 0,4-5-97,-1 0 1,0-1-1,0 1 0,-1-2 1,1 1-1,-1-1 0,0-1 1,0 1-1,0-2 0,0 1 1,-1-1-1,1-1 0,-1 1 1,1-2-1,-11 1 0,20-1-76,-1 0-1,1 0 1,-1-1-1,1 1 1,-1 0-1,1 0 1,-1 0-1,1-1 1,-1 1-1,1 0 1,0 0-1,-1-1 1,1 1-1,-1 0 1,1-1-1,0 1 1,-1 0-1,1-1 1,0 1-1,-1-1 1,1 1-1,0-1 0,0 1 1,0 0-1,-1-1 1,1 1-1,0-1 1,0 1-1,0-1 1,0 1-1,0-1 1,0 1-1,0-1 1,0 0-1,0 1 1,0-1-1,0 1 1,0-1-1,0 1 1,0-1-1,0 1 1,1 0-1,-1-2 1,12-20-5735,13-2-1371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6.569"/>
    </inkml:context>
    <inkml:brush xml:id="br0">
      <inkml:brushProperty name="width" value="0.025" units="cm"/>
      <inkml:brushProperty name="height" value="0.025" units="cm"/>
    </inkml:brush>
  </inkml:definitions>
  <inkml:trace contextRef="#ctx0" brushRef="#br0">170 435 18578,'0'0'5050,"-11"1"-1479,1 0-3015,-1 1-1,0 0 1,1 1-1,-1 0 1,1 0 0,-19 10-1,24-11-481,1 0 0,0 1 0,-1-1 0,1 1-1,0 0 1,1 1 0,-1-1 0,0 1 0,1-1 0,0 1 0,0 0-1,0 0 1,0 0 0,1 1 0,-1-1 0,1 1 0,1-1-1,-1 1 1,0 0 0,0 6 0,2-10-72,-1 0 1,1 1-1,1-1 0,-1 0 1,0 0-1,0 1 1,0-1-1,1 0 1,-1 0-1,0 1 0,1-1 1,-1 0-1,1 0 1,-1 0-1,1 0 0,0 0 1,0 0-1,-1 0 1,1 0-1,0 0 0,0 0 1,0 0-1,0-1 1,0 1-1,0 0 0,0-1 1,0 1-1,0-1 1,0 1-1,1-1 0,-1 1 1,0-1-1,0 0 1,0 1-1,1-1 0,-1 0 1,0 0-1,0 0 1,3 0-1,5 0 4,0 0 1,0 0-1,0-1 1,13-2-1,-2-2-6,0-1 0,0-1 0,-1-1 0,0-1 0,0 0 0,-1-1 0,0-1 0,23-19 0,-16 10 0,-1-1 0,-1-1 0,-1-1 0,36-49 0,-46 53 0,0 0 0,-2 0 0,0-1 0,12-37 0,-18 44 0,0 0 0,-1 0 0,-1 0 0,0 0 0,-1 0 0,0 0 0,-1 0 0,-1 0 0,-2-17 0,3 28 0,-1 0 0,1 0 0,-1 0 0,1 0 0,-1 0 0,0 0 0,0 1 0,0-1 0,0 0 0,0 0 0,0 1 0,0-1 0,-1 1 0,1-1 0,0 1 0,-1-1 0,1 1 0,-1 0 0,0 0 0,1 0 0,-1 0 0,0 0 0,0 0 0,0 0 0,1 0 0,-1 1 0,0-1 0,0 1 0,0 0 0,0-1 0,0 1 0,0 0 0,0 0 0,0 0 0,0 0 0,0 1 0,0-1 0,0 1 0,0-1 0,-3 2 0,-3 0 0,0 1 0,0 0 0,0 0 0,1 1 0,0 0 0,-1 1 0,1-1 0,-8 9 0,1 0 0,0 1 0,1 0 0,-20 31 0,27-37 0,1 1 0,1-1 0,-1 1 0,2 0 0,-1 0 0,1 0 0,0 1 0,1-1 0,-2 16 0,4-24 0,0 0 0,0 1 0,0-1 0,0 0 0,0 0 0,1 0 0,-1 0 0,0 0 0,1 0 0,-1 0 0,0 0 0,1 0 0,-1 0 0,1 0 0,0 0 0,-1 0 0,1 0 0,0 0 0,-1-1 0,1 1 0,0 0 0,0 0 0,0-1 0,0 1 0,1 0 0,33 8 0,40-14 0,-48 0 0,-13 2 0,0 1 0,0 0 0,0 1 0,1 0 0,24 3 0,-36-1 0,1-1 0,-1 1 0,0 0 0,0 0 0,0 0 0,0 0 0,-1 1 0,1-1 0,0 1 0,-1 0 0,1 0 0,-1 0 0,1 0 0,-1 0 0,0 0 0,0 1 0,0-1 0,0 1 0,0 0 0,-1-1 0,1 1 0,-1 0 0,1 0 0,-1 0 0,0 0 0,0 0 0,-1 0 0,1 0 0,-1 0 0,1 1 0,-1 4 0,0 9-39,0 0 0,-1-1 0,-1 1-1,-1 0 1,0-1 0,-1 0 0,0 0 0,-12 26 0,9-31-2881</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7.577"/>
    </inkml:context>
    <inkml:brush xml:id="br0">
      <inkml:brushProperty name="width" value="0.025" units="cm"/>
      <inkml:brushProperty name="height" value="0.025" units="cm"/>
    </inkml:brush>
  </inkml:definitions>
  <inkml:trace contextRef="#ctx0" brushRef="#br0">132 422 12043,'3'-8'4757,"-1"3"-3939,9-31 3372,-7 6 2258,-4 30-6362,0 0 0,0-1 1,0 1-1,-1-1 0,1 1 0,0 0 0,0-1 0,-1 1 1,1-1-1,0 1 0,-1 0 0,1 0 0,0-1 1,-1 1-1,1 0 0,0 0 0,-1-1 0,1 1 0,-1 0 1,1 0-1,-1 0 0,1-1 0,0 1 0,-1 0 0,1 0 1,-1 0-1,1 0 0,-1 0 0,1 0 0,-1 0 0,1 0 1,-1 0-1,1 0 0,0 1 0,-1-1 0,1 0 1,-1 0-1,1 0 0,-1 0 0,1 1 0,0-1 0,-1 0 1,1 1-1,-23 9 419,13-3-491,1 1-1,0 0 1,0 1-1,1 0 0,0 1 1,1-1-1,0 1 0,0 1 1,1-1-1,1 1 0,-1 0 1,2 0-1,0 1 0,0 0 1,-4 21-1,8-32-13,0 0 0,-1 0 0,1-1 0,0 1 0,0 0 0,0 0 0,0 0 0,0 0 0,0 0 0,0 0 0,0 0 0,0 0 0,0 0 0,0 0 0,1 0 0,-1 0 0,0-1 0,1 1 0,-1 0 0,0 0 0,1 0 0,-1 0 0,1-1 0,-1 1 0,1 0 0,0 0 0,-1-1 0,1 1 0,0 0 0,0-1 0,-1 1 0,1-1 0,0 1 0,0-1 0,0 1 0,0-1 0,-1 0 0,1 0 0,0 1 0,0-1 0,0 0 0,0 0 0,0 0 0,0 0 0,0 0 0,0 0 0,0 0 0,0 0 0,0 0 0,0 0 0,0-1 0,-1 1 0,1 0 0,0-1 0,0 1 0,0 0 0,0-1 0,0 1 0,1-2 0,5-1 0,0-1 0,0 0 0,0 0 0,-1-1 0,12-9 0,-4-2 0,-1 0 0,-1-1 1,0-1-1,-1 0 0,14-30 0,3-5-28,-25 55-745,-2 14 453,0 19 180,-5 16 108,2-35 29,1 0-1,0 0 0,2 0 1,-1 0-1,5 19 1,-5-33 11,0 0 0,1 0 1,-1 0-1,1 0 0,-1-1 0,1 1 1,0 0-1,0 0 0,0-1 0,0 1 1,0-1-1,0 1 0,0-1 0,1 1 1,-1-1-1,0 0 0,1 1 0,-1-1 1,1 0-1,-1 0 0,1 0 0,0 0 1,-1 0-1,1-1 0,0 1 0,0 0 1,0-1-1,0 0 0,-1 1 0,1-1 1,0 0-1,0 0 0,0 0 1,0 0-1,0 0 0,0 0 0,0-1 1,-1 1-1,1 0 0,0-1 0,0 0 1,0 1-1,-1-1 0,1 0 0,2-1 1,6-4 132,1 1 0,-1-2 1,0 1-1,0-1 0,15-16 1,9-12-135,-1-2 1,-3-1 0,0-1 0,-3-2-1,-1 0 1,-3-2 0,-1-1 0,-2-1-1,-2-1 1,17-66 0,-35 101-8,-6 19 0,-9 21 0,-37 79 0,10-23 0,4 1 0,-49 165 0,82-233 0,2 1 0,0-1 0,-1 22 0,4-34 0,0-1 0,0 1 0,1-1 0,0 1 0,0-1 0,0 1 0,0-1 0,1 0 0,0 1 0,0-1 0,1 0 0,-1 0 0,1 0 0,6 7 0,-3-7 0,-7-14 0,-1-9 0,0 4 0,2 10 0,-1 0 0,1 0 0,-1 0 0,1 0 0,0 0 0,1 0 0,-1 0 0,1 0 0,1-6 0,2 31-3625,-3-13 847,-1-16 10,0-5-3788</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8.263"/>
    </inkml:context>
    <inkml:brush xml:id="br0">
      <inkml:brushProperty name="width" value="0.025" units="cm"/>
      <inkml:brushProperty name="height" value="0.025" units="cm"/>
    </inkml:brush>
  </inkml:definitions>
  <inkml:trace contextRef="#ctx0" brushRef="#br0">187 41 9161,'26'-40'17948,"-26"45"-16448,0 12-1223,-40 160 2212,9-48-1572,21-82-778,-3 13-27,2 1 0,-4 97 0,16-198-112,0 21 0,0 0 0,-1 0 0,-1 0 0,-1 0 0,-1 0 0,0 0 0,-8-20 0,8 31 0,-26-58 0,27 61 0,0 0 0,-1 0 0,0 1 0,0-1 0,-1 1 0,1 0 0,-1 0 0,0 0 0,0 1 0,-7-6 0,25 14 0,0-2 0,1 1 0,0-2 0,-1 0 0,1 0 0,25-2 0,-30 0 0,-2 1 2,93-3-801,-89 0-47,0 0 0,0 0 1,18-7-1,21-13-8779</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9.357"/>
    </inkml:context>
    <inkml:brush xml:id="br0">
      <inkml:brushProperty name="width" value="0.025" units="cm"/>
      <inkml:brushProperty name="height" value="0.025" units="cm"/>
    </inkml:brush>
  </inkml:definitions>
  <inkml:trace contextRef="#ctx0" brushRef="#br0">43 328 12460,'-3'9'5851,"0"0"-5209,0-1 358,0 1 0,1 0 0,0 0 0,0 1 0,0 9 0,2-18-873,0 1 0,0 0 0,0-1 0,0 1 0,0 0 0,0-1 1,1 1-1,-1 0 0,0-1 0,1 1 0,0 0 0,-1-1 0,1 1 0,0-1 0,0 1 0,0-1 1,0 0-1,0 1 0,0-1 0,0 0 0,0 0 0,0 1 0,1-1 0,-1 0 0,0 0 1,1-1-1,-1 1 0,1 0 0,-1 0 0,1-1 0,0 1 0,-1-1 0,1 1 0,-1-1 1,1 1-1,0-1 0,2 0 0,2 0-44,1 0-1,0-1 1,-1 0 0,1 0-1,-1 0 1,1-1 0,-1 0-1,0 0 1,0-1 0,0 1-1,0-1 1,0-1 0,0 1-1,-1-1 1,0 0 0,0 0-1,0-1 1,0 1 0,-1-1-1,5-6 1,-2 3 13,-1 0 0,-1-1 0,1 1 0,-1-1 0,-1 0 0,0-1 0,0 1 0,-1-1 0,0 1 0,-1-1 0,0 0 0,1-15 0,-2 22-96,-1 1 0,0 0 0,-1-1 0,1 1 0,0 0 0,-1-1 0,1 1 0,-1 0 0,0 0 0,0 0 0,1 0 0,-2-1 0,1 1 0,0 0 0,0 1 0,-1-1 0,1 0 0,-1 0 0,1 1 0,-1-1 0,0 0 0,1 1 0,-1 0 0,0-1 0,0 1 0,0 0 0,0 0 0,0 0 0,-1 0 0,1 1 0,0-1 0,0 0 0,-1 1 0,-2-1 0,0 1 0,1-1 0,-1 1 0,0 0 0,0 1 0,0-1 0,0 1 0,1 0 0,-1 0 0,0 0 0,1 1 0,-1 0 0,1 0 0,-1 0 0,1 0 0,0 0 0,-5 5 0,0 2 0,-1 0 0,1 1 0,1 1 0,0-1 0,1 1 0,0 1 0,0-1 0,1 1 0,1 0 0,-6 19 0,5-13 0,1 0 0,1 1 0,1 0 0,0-1 0,2 1 0,1 34 0,0-51 0,0 1 0,0-1 0,0 1 0,1-1 0,-1 1 0,1-1 0,0 0 0,0 1 0,0-1 0,0 0 0,0 0 0,0 0 0,1 1 0,-1-1 0,1-1 0,-1 1 0,1 0 0,0 0 0,0-1 0,0 1 0,0 0 0,0-1 0,0 0 0,0 0 0,0 1 0,0-1 0,1-1 0,-1 1 0,0 0 0,1 0 0,-1-1 0,1 0 0,-1 1 0,1-1 0,-1 0 0,1 0 0,-1 0 0,1-1 0,2 0 0,6 0 0,1-1 0,-1 0 0,0-1 0,0-1 0,-1 0 0,1 0 0,13-9 0,20-15 0,-2-2 0,72-67 0,-42 34 0,-72 62 0,1 1 0,-1-1 0,0 1 0,1-1 0,-1 1 0,1 0 0,-1-1 0,0 1 0,1-1 0,-1 1 0,1 0 0,-1 0 0,1-1 0,-1 1 0,1 0 0,-1 0 0,1 0 0,0-1 0,-1 1 0,1 0 0,-1 0 0,1 0 0,-1 0 0,1 0 0,-1 0 0,1 0 0,0 0 0,-1 0 0,1 1 0,-1-1 0,1 0 0,-1 0 0,2 1 0,2 19 0,-13 34 0,8-51 0,-8 34 0,4-18 0,0 1 0,2-1 0,-2 24 0,4-42 0,1 0 0,0-1 0,0 1 0,0 0 0,0-1 0,0 1 0,0 0 0,0-1 0,0 1 0,0 0 0,1-1 0,-1 1 0,0 0 0,0-1 0,1 1 0,-1-1 0,0 1 0,1 0 0,-1-1 0,0 1 0,1-1 0,-1 1 0,1-1 0,-1 1 0,1-1 0,-1 1 0,1-1 0,-1 0 0,1 1 0,-1-1 0,1 0 0,0 1 0,-1-1 0,2 0 0,0 0 0,1 0 0,-1 0 0,0 0 0,0-1 0,1 1 0,-1-1 0,0 1 0,0-1 0,0 0 0,4-2 0,47-33 0,18-30 0,-48 43 0,0 1 0,31-21 0,-52 42-572,-1 0 0,1 0 0,0 0 0,0 0 0,0 1 0,0-1 0,0 1 0,0-1 0,0 1 0,1 0 0,-1 0 0,0 0 0,3 0 0,-3 0 4,-1 1-1,1-1 1,-1 0-1,1 0 1,0 0-1,-1 0 1,1-1-1,-1 1 1,1 0-1,-1-1 0,1 1 1,-1-1-1,1 1 1,-1-1-1,1 0 1,-1 0-1,0 1 1,1-1-1,-1 0 1,0 0-1,0 0 1,0 0-1,2-2 1,21-36-4291,-7-2 3547,-9 11 4113,-1-1 0,4-40 0,-8 41-93,2 0 0,12-39 0,-14 142 1344,-39 145-1462,23-153-1350,2-1 0,-4 103 0,15-167-1237,0 0 0,0 1 0,-1-1 0,1 0 0,0 1 0,0-1 1,0 0-1,0 1 0,0-1 0,0 1 0,0-1 0,0 0 0,0 1 0,0-1 0,0 0 0,1 1 1,-1-1-1,0 0 0,0 1 0,0-1 0,0 0 0,0 1 0,1-1 0,-1 0 0,0 0 1,0 1-1,1-1 0,-1 0 0,0 0 0,0 1 0,1-1 0,-1 0 0,0 0 0,1 0 1,-1 1-1,0-1 0,1 0 0,-1 0 0,0 0 0,1 0 0,-1 0 0,0 0 0,1 0 1,0 0-1,10-12 86,-6-1-124,-1-1 1,-1 1-1,0-1 0,-1 1 0,-1-1 0,0 0 0,0 0 0,-2 1 1,0-1-1,-5-27 0,2 21 86,-1 0 0,-1-1 0,-1 2 0,-1-1 0,0 1 0,-18-29 0,20 38 231,10 12 7,10 7-129,-6-5-768,1-1 1,-1 0-1,1 0 0,-1-1 1,10 1-1,-1-1-2250,0-1 1,0 0 0,29-4-1,-10-3-7242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08.04.2026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13237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D8B4A-3DFB-A2A8-8708-FF78518C708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90EB85-1D52-DD18-3C2F-82014D1B692C}"/>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5AB8218-5C1B-9000-5324-40C518B376FD}"/>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75705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E5DB4-0FF1-6B0D-9599-A4E35A0190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572EE2-7A7D-1099-3122-39D15ACB927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643975-7095-4616-D403-E21621E48963}"/>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127170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288411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27132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96606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23</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3840452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24</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4132798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25</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4097613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6671F-29F3-327F-FC7A-AB75B909C3B6}"/>
            </a:ext>
          </a:extLst>
        </p:cNvPr>
        <p:cNvGrpSpPr/>
        <p:nvPr/>
      </p:nvGrpSpPr>
      <p:grpSpPr>
        <a:xfrm>
          <a:off x="0" y="0"/>
          <a:ext cx="0" cy="0"/>
          <a:chOff x="0" y="0"/>
          <a:chExt cx="0" cy="0"/>
        </a:xfrm>
      </p:grpSpPr>
      <p:sp>
        <p:nvSpPr>
          <p:cNvPr id="7" name="Foliennummernplatzhalter 27">
            <a:extLst>
              <a:ext uri="{FF2B5EF4-FFF2-40B4-BE49-F238E27FC236}">
                <a16:creationId xmlns:a16="http://schemas.microsoft.com/office/drawing/2014/main" id="{F0D96426-E287-2724-4BA7-452828C01F92}"/>
              </a:ext>
            </a:extLst>
          </p:cNvPr>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26</a:t>
            </a:fld>
            <a:endParaRPr lang="de-DE"/>
          </a:p>
        </p:txBody>
      </p:sp>
      <p:sp>
        <p:nvSpPr>
          <p:cNvPr id="2" name="Folienbildplatzhalter 1">
            <a:extLst>
              <a:ext uri="{FF2B5EF4-FFF2-40B4-BE49-F238E27FC236}">
                <a16:creationId xmlns:a16="http://schemas.microsoft.com/office/drawing/2014/main" id="{F7E1ADFB-59A6-EC8D-9A0E-8D18E6F06891}"/>
              </a:ext>
            </a:extLst>
          </p:cNvPr>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a:extLst>
              <a:ext uri="{FF2B5EF4-FFF2-40B4-BE49-F238E27FC236}">
                <a16:creationId xmlns:a16="http://schemas.microsoft.com/office/drawing/2014/main" id="{00F6A25D-FE92-2C12-955D-5DFDBF51EE04}"/>
              </a:ext>
            </a:extLst>
          </p:cNvPr>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2433484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E1F14-1BAC-4A6A-4E75-4AA95AF244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564BFFF-728C-1A6B-C88D-78ACAF509BA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290D60B-4AC3-836B-488D-200F8360AE8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83549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08.04.2026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08.04.2026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08.04.2026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08.04.2026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08.04.2026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08.04.2026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08.04.2026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08.04.2026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08.04.2026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08.04.2026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08.04.2026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08.04.2026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949.png"/><Relationship Id="rId63" Type="http://schemas.openxmlformats.org/officeDocument/2006/relationships/customXml" Target="../ink/ink31.xml"/><Relationship Id="rId84" Type="http://schemas.openxmlformats.org/officeDocument/2006/relationships/image" Target="../media/image970.png"/><Relationship Id="rId138" Type="http://schemas.openxmlformats.org/officeDocument/2006/relationships/image" Target="../media/image25.png"/><Relationship Id="rId159" Type="http://schemas.openxmlformats.org/officeDocument/2006/relationships/customXml" Target="../ink/ink79.xml"/><Relationship Id="rId170" Type="http://schemas.openxmlformats.org/officeDocument/2006/relationships/image" Target="../media/image41.png"/><Relationship Id="rId191" Type="http://schemas.openxmlformats.org/officeDocument/2006/relationships/customXml" Target="../ink/ink95.xml"/><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944.png"/><Relationship Id="rId53" Type="http://schemas.openxmlformats.org/officeDocument/2006/relationships/customXml" Target="../ink/ink26.xml"/><Relationship Id="rId74" Type="http://schemas.openxmlformats.org/officeDocument/2006/relationships/image" Target="../media/image965.png"/><Relationship Id="rId128" Type="http://schemas.openxmlformats.org/officeDocument/2006/relationships/image" Target="../media/image20.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36.png"/><Relationship Id="rId181" Type="http://schemas.openxmlformats.org/officeDocument/2006/relationships/customXml" Target="../ink/ink90.xml"/><Relationship Id="rId22" Type="http://schemas.openxmlformats.org/officeDocument/2006/relationships/image" Target="../media/image939.png"/><Relationship Id="rId43" Type="http://schemas.openxmlformats.org/officeDocument/2006/relationships/customXml" Target="../ink/ink21.xml"/><Relationship Id="rId64" Type="http://schemas.openxmlformats.org/officeDocument/2006/relationships/image" Target="../media/image960.png"/><Relationship Id="rId118" Type="http://schemas.openxmlformats.org/officeDocument/2006/relationships/image" Target="../media/image15.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31.png"/><Relationship Id="rId171" Type="http://schemas.openxmlformats.org/officeDocument/2006/relationships/customXml" Target="../ink/ink85.xml"/><Relationship Id="rId192" Type="http://schemas.openxmlformats.org/officeDocument/2006/relationships/image" Target="../media/image52.png"/><Relationship Id="rId12" Type="http://schemas.openxmlformats.org/officeDocument/2006/relationships/image" Target="../media/image934.png"/><Relationship Id="rId33" Type="http://schemas.openxmlformats.org/officeDocument/2006/relationships/customXml" Target="../ink/ink16.xml"/><Relationship Id="rId108" Type="http://schemas.openxmlformats.org/officeDocument/2006/relationships/image" Target="../media/image10.png"/><Relationship Id="rId129" Type="http://schemas.openxmlformats.org/officeDocument/2006/relationships/customXml" Target="../ink/ink64.xml"/><Relationship Id="rId54" Type="http://schemas.openxmlformats.org/officeDocument/2006/relationships/image" Target="../media/image955.png"/><Relationship Id="rId75" Type="http://schemas.openxmlformats.org/officeDocument/2006/relationships/customXml" Target="../ink/ink37.xml"/><Relationship Id="rId96" Type="http://schemas.openxmlformats.org/officeDocument/2006/relationships/image" Target="../media/image4.png"/><Relationship Id="rId140" Type="http://schemas.openxmlformats.org/officeDocument/2006/relationships/image" Target="../media/image26.png"/><Relationship Id="rId161" Type="http://schemas.openxmlformats.org/officeDocument/2006/relationships/customXml" Target="../ink/ink80.xml"/><Relationship Id="rId182" Type="http://schemas.openxmlformats.org/officeDocument/2006/relationships/image" Target="../media/image47.png"/><Relationship Id="rId6" Type="http://schemas.openxmlformats.org/officeDocument/2006/relationships/image" Target="../media/image931.png"/><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950.png"/><Relationship Id="rId65" Type="http://schemas.openxmlformats.org/officeDocument/2006/relationships/customXml" Target="../ink/ink32.xml"/><Relationship Id="rId86" Type="http://schemas.openxmlformats.org/officeDocument/2006/relationships/image" Target="../media/image971.png"/><Relationship Id="rId130" Type="http://schemas.openxmlformats.org/officeDocument/2006/relationships/image" Target="../media/image21.png"/><Relationship Id="rId151" Type="http://schemas.openxmlformats.org/officeDocument/2006/relationships/customXml" Target="../ink/ink75.xml"/><Relationship Id="rId172" Type="http://schemas.openxmlformats.org/officeDocument/2006/relationships/image" Target="../media/image42.png"/><Relationship Id="rId193" Type="http://schemas.openxmlformats.org/officeDocument/2006/relationships/customXml" Target="../ink/ink96.xml"/><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945.png"/><Relationship Id="rId55" Type="http://schemas.openxmlformats.org/officeDocument/2006/relationships/customXml" Target="../ink/ink27.xml"/><Relationship Id="rId76" Type="http://schemas.openxmlformats.org/officeDocument/2006/relationships/image" Target="../media/image966.png"/><Relationship Id="rId97" Type="http://schemas.openxmlformats.org/officeDocument/2006/relationships/customXml" Target="../ink/ink48.xml"/><Relationship Id="rId120" Type="http://schemas.openxmlformats.org/officeDocument/2006/relationships/image" Target="../media/image16.png"/><Relationship Id="rId141" Type="http://schemas.openxmlformats.org/officeDocument/2006/relationships/customXml" Target="../ink/ink70.xml"/><Relationship Id="rId7" Type="http://schemas.openxmlformats.org/officeDocument/2006/relationships/customXml" Target="../ink/ink3.xml"/><Relationship Id="rId162" Type="http://schemas.openxmlformats.org/officeDocument/2006/relationships/image" Target="../media/image37.png"/><Relationship Id="rId183" Type="http://schemas.openxmlformats.org/officeDocument/2006/relationships/customXml" Target="../ink/ink91.xml"/><Relationship Id="rId2" Type="http://schemas.openxmlformats.org/officeDocument/2006/relationships/image" Target="../media/image2110.png"/><Relationship Id="rId29" Type="http://schemas.openxmlformats.org/officeDocument/2006/relationships/customXml" Target="../ink/ink14.xml"/><Relationship Id="rId24" Type="http://schemas.openxmlformats.org/officeDocument/2006/relationships/image" Target="../media/image940.png"/><Relationship Id="rId40" Type="http://schemas.openxmlformats.org/officeDocument/2006/relationships/image" Target="../media/image948.png"/><Relationship Id="rId45" Type="http://schemas.openxmlformats.org/officeDocument/2006/relationships/customXml" Target="../ink/ink22.xml"/><Relationship Id="rId66" Type="http://schemas.openxmlformats.org/officeDocument/2006/relationships/image" Target="../media/image961.png"/><Relationship Id="rId87" Type="http://schemas.openxmlformats.org/officeDocument/2006/relationships/customXml" Target="../ink/ink43.xml"/><Relationship Id="rId110" Type="http://schemas.openxmlformats.org/officeDocument/2006/relationships/image" Target="../media/image11.png"/><Relationship Id="rId115" Type="http://schemas.openxmlformats.org/officeDocument/2006/relationships/customXml" Target="../ink/ink57.xml"/><Relationship Id="rId131" Type="http://schemas.openxmlformats.org/officeDocument/2006/relationships/customXml" Target="../ink/ink65.xml"/><Relationship Id="rId136" Type="http://schemas.openxmlformats.org/officeDocument/2006/relationships/image" Target="../media/image24.png"/><Relationship Id="rId157" Type="http://schemas.openxmlformats.org/officeDocument/2006/relationships/customXml" Target="../ink/ink78.xml"/><Relationship Id="rId178" Type="http://schemas.openxmlformats.org/officeDocument/2006/relationships/image" Target="../media/image45.png"/><Relationship Id="rId61" Type="http://schemas.openxmlformats.org/officeDocument/2006/relationships/customXml" Target="../ink/ink30.xml"/><Relationship Id="rId82" Type="http://schemas.openxmlformats.org/officeDocument/2006/relationships/image" Target="../media/image969.png"/><Relationship Id="rId152" Type="http://schemas.openxmlformats.org/officeDocument/2006/relationships/image" Target="../media/image32.png"/><Relationship Id="rId173" Type="http://schemas.openxmlformats.org/officeDocument/2006/relationships/customXml" Target="../ink/ink86.xml"/><Relationship Id="rId194" Type="http://schemas.openxmlformats.org/officeDocument/2006/relationships/image" Target="../media/image53.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14" Type="http://schemas.openxmlformats.org/officeDocument/2006/relationships/image" Target="../media/image935.png"/><Relationship Id="rId30" Type="http://schemas.openxmlformats.org/officeDocument/2006/relationships/image" Target="../media/image943.png"/><Relationship Id="rId35" Type="http://schemas.openxmlformats.org/officeDocument/2006/relationships/customXml" Target="../ink/ink17.xml"/><Relationship Id="rId56" Type="http://schemas.openxmlformats.org/officeDocument/2006/relationships/image" Target="../media/image956.png"/><Relationship Id="rId77" Type="http://schemas.openxmlformats.org/officeDocument/2006/relationships/customXml" Target="../ink/ink38.xml"/><Relationship Id="rId100" Type="http://schemas.openxmlformats.org/officeDocument/2006/relationships/image" Target="../media/image6.png"/><Relationship Id="rId105" Type="http://schemas.openxmlformats.org/officeDocument/2006/relationships/customXml" Target="../ink/ink52.xml"/><Relationship Id="rId126" Type="http://schemas.openxmlformats.org/officeDocument/2006/relationships/image" Target="../media/image19.png"/><Relationship Id="rId147" Type="http://schemas.openxmlformats.org/officeDocument/2006/relationships/customXml" Target="../ink/ink73.xml"/><Relationship Id="rId168" Type="http://schemas.openxmlformats.org/officeDocument/2006/relationships/image" Target="../media/image40.png"/><Relationship Id="rId8" Type="http://schemas.openxmlformats.org/officeDocument/2006/relationships/image" Target="../media/image932.png"/><Relationship Id="rId51" Type="http://schemas.openxmlformats.org/officeDocument/2006/relationships/customXml" Target="../ink/ink25.xml"/><Relationship Id="rId72" Type="http://schemas.openxmlformats.org/officeDocument/2006/relationships/image" Target="../media/image964.png"/><Relationship Id="rId93" Type="http://schemas.openxmlformats.org/officeDocument/2006/relationships/customXml" Target="../ink/ink46.xml"/><Relationship Id="rId98" Type="http://schemas.openxmlformats.org/officeDocument/2006/relationships/image" Target="../media/image5.png"/><Relationship Id="rId121" Type="http://schemas.openxmlformats.org/officeDocument/2006/relationships/customXml" Target="../ink/ink60.xml"/><Relationship Id="rId142" Type="http://schemas.openxmlformats.org/officeDocument/2006/relationships/image" Target="../media/image27.png"/><Relationship Id="rId163" Type="http://schemas.openxmlformats.org/officeDocument/2006/relationships/customXml" Target="../ink/ink81.xml"/><Relationship Id="rId184" Type="http://schemas.openxmlformats.org/officeDocument/2006/relationships/image" Target="../media/image48.png"/><Relationship Id="rId189" Type="http://schemas.openxmlformats.org/officeDocument/2006/relationships/customXml" Target="../ink/ink94.xml"/><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951.png"/><Relationship Id="rId67" Type="http://schemas.openxmlformats.org/officeDocument/2006/relationships/customXml" Target="../ink/ink33.xml"/><Relationship Id="rId116" Type="http://schemas.openxmlformats.org/officeDocument/2006/relationships/image" Target="../media/image14.png"/><Relationship Id="rId137" Type="http://schemas.openxmlformats.org/officeDocument/2006/relationships/customXml" Target="../ink/ink68.xml"/><Relationship Id="rId158" Type="http://schemas.openxmlformats.org/officeDocument/2006/relationships/image" Target="../media/image35.png"/><Relationship Id="rId20" Type="http://schemas.openxmlformats.org/officeDocument/2006/relationships/image" Target="../media/image938.png"/><Relationship Id="rId41" Type="http://schemas.openxmlformats.org/officeDocument/2006/relationships/customXml" Target="../ink/ink20.xml"/><Relationship Id="rId62" Type="http://schemas.openxmlformats.org/officeDocument/2006/relationships/image" Target="../media/image959.png"/><Relationship Id="rId83" Type="http://schemas.openxmlformats.org/officeDocument/2006/relationships/customXml" Target="../ink/ink41.xml"/><Relationship Id="rId88" Type="http://schemas.openxmlformats.org/officeDocument/2006/relationships/image" Target="../media/image972.png"/><Relationship Id="rId111" Type="http://schemas.openxmlformats.org/officeDocument/2006/relationships/customXml" Target="../ink/ink55.xml"/><Relationship Id="rId132" Type="http://schemas.openxmlformats.org/officeDocument/2006/relationships/image" Target="../media/image22.png"/><Relationship Id="rId153" Type="http://schemas.openxmlformats.org/officeDocument/2006/relationships/customXml" Target="../ink/ink76.xml"/><Relationship Id="rId174" Type="http://schemas.openxmlformats.org/officeDocument/2006/relationships/image" Target="../media/image43.png"/><Relationship Id="rId179" Type="http://schemas.openxmlformats.org/officeDocument/2006/relationships/customXml" Target="../ink/ink89.xml"/><Relationship Id="rId195" Type="http://schemas.openxmlformats.org/officeDocument/2006/relationships/customXml" Target="../ink/ink97.xml"/><Relationship Id="rId190" Type="http://schemas.openxmlformats.org/officeDocument/2006/relationships/image" Target="../media/image51.png"/><Relationship Id="rId204" Type="http://schemas.openxmlformats.org/officeDocument/2006/relationships/image" Target="../media/image58.png"/><Relationship Id="rId15" Type="http://schemas.openxmlformats.org/officeDocument/2006/relationships/customXml" Target="../ink/ink7.xml"/><Relationship Id="rId36" Type="http://schemas.openxmlformats.org/officeDocument/2006/relationships/image" Target="../media/image946.png"/><Relationship Id="rId57" Type="http://schemas.openxmlformats.org/officeDocument/2006/relationships/customXml" Target="../ink/ink28.xml"/><Relationship Id="rId106" Type="http://schemas.openxmlformats.org/officeDocument/2006/relationships/image" Target="../media/image9.png"/><Relationship Id="rId127" Type="http://schemas.openxmlformats.org/officeDocument/2006/relationships/customXml" Target="../ink/ink63.xml"/><Relationship Id="rId10" Type="http://schemas.openxmlformats.org/officeDocument/2006/relationships/image" Target="../media/image933.png"/><Relationship Id="rId31" Type="http://schemas.openxmlformats.org/officeDocument/2006/relationships/customXml" Target="../ink/ink15.xml"/><Relationship Id="rId52" Type="http://schemas.openxmlformats.org/officeDocument/2006/relationships/image" Target="../media/image954.png"/><Relationship Id="rId73" Type="http://schemas.openxmlformats.org/officeDocument/2006/relationships/customXml" Target="../ink/ink36.xml"/><Relationship Id="rId78" Type="http://schemas.openxmlformats.org/officeDocument/2006/relationships/image" Target="../media/image967.png"/><Relationship Id="rId94" Type="http://schemas.openxmlformats.org/officeDocument/2006/relationships/image" Target="../media/image3.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17.png"/><Relationship Id="rId143" Type="http://schemas.openxmlformats.org/officeDocument/2006/relationships/customXml" Target="../ink/ink71.xml"/><Relationship Id="rId148" Type="http://schemas.openxmlformats.org/officeDocument/2006/relationships/image" Target="../media/image30.png"/><Relationship Id="rId164" Type="http://schemas.openxmlformats.org/officeDocument/2006/relationships/image" Target="../media/image38.png"/><Relationship Id="rId169" Type="http://schemas.openxmlformats.org/officeDocument/2006/relationships/customXml" Target="../ink/ink84.xml"/><Relationship Id="rId185" Type="http://schemas.openxmlformats.org/officeDocument/2006/relationships/customXml" Target="../ink/ink92.xml"/><Relationship Id="rId4" Type="http://schemas.openxmlformats.org/officeDocument/2006/relationships/image" Target="../media/image930.png"/><Relationship Id="rId9" Type="http://schemas.openxmlformats.org/officeDocument/2006/relationships/customXml" Target="../ink/ink4.xml"/><Relationship Id="rId180" Type="http://schemas.openxmlformats.org/officeDocument/2006/relationships/image" Target="../media/image46.png"/><Relationship Id="rId26" Type="http://schemas.openxmlformats.org/officeDocument/2006/relationships/image" Target="../media/image941.png"/><Relationship Id="rId47" Type="http://schemas.openxmlformats.org/officeDocument/2006/relationships/customXml" Target="../ink/ink23.xml"/><Relationship Id="rId68" Type="http://schemas.openxmlformats.org/officeDocument/2006/relationships/image" Target="../media/image962.png"/><Relationship Id="rId89" Type="http://schemas.openxmlformats.org/officeDocument/2006/relationships/customXml" Target="../ink/ink44.xml"/><Relationship Id="rId112" Type="http://schemas.openxmlformats.org/officeDocument/2006/relationships/image" Target="../media/image12.png"/><Relationship Id="rId133" Type="http://schemas.openxmlformats.org/officeDocument/2006/relationships/customXml" Target="../ink/ink66.xml"/><Relationship Id="rId154" Type="http://schemas.openxmlformats.org/officeDocument/2006/relationships/image" Target="../media/image33.png"/><Relationship Id="rId175" Type="http://schemas.openxmlformats.org/officeDocument/2006/relationships/customXml" Target="../ink/ink87.xml"/><Relationship Id="rId196" Type="http://schemas.openxmlformats.org/officeDocument/2006/relationships/image" Target="../media/image54.png"/><Relationship Id="rId200" Type="http://schemas.openxmlformats.org/officeDocument/2006/relationships/image" Target="../media/image56.png"/><Relationship Id="rId16" Type="http://schemas.openxmlformats.org/officeDocument/2006/relationships/image" Target="../media/image936.png"/><Relationship Id="rId37" Type="http://schemas.openxmlformats.org/officeDocument/2006/relationships/customXml" Target="../ink/ink18.xml"/><Relationship Id="rId58" Type="http://schemas.openxmlformats.org/officeDocument/2006/relationships/image" Target="../media/image957.png"/><Relationship Id="rId79" Type="http://schemas.openxmlformats.org/officeDocument/2006/relationships/customXml" Target="../ink/ink39.xml"/><Relationship Id="rId102" Type="http://schemas.openxmlformats.org/officeDocument/2006/relationships/image" Target="../media/image7.png"/><Relationship Id="rId123" Type="http://schemas.openxmlformats.org/officeDocument/2006/relationships/customXml" Target="../ink/ink61.xml"/><Relationship Id="rId144" Type="http://schemas.openxmlformats.org/officeDocument/2006/relationships/image" Target="../media/image28.png"/><Relationship Id="rId90" Type="http://schemas.openxmlformats.org/officeDocument/2006/relationships/image" Target="../media/image1.png"/><Relationship Id="rId165" Type="http://schemas.openxmlformats.org/officeDocument/2006/relationships/customXml" Target="../ink/ink82.xml"/><Relationship Id="rId186" Type="http://schemas.openxmlformats.org/officeDocument/2006/relationships/image" Target="../media/image49.png"/><Relationship Id="rId27" Type="http://schemas.openxmlformats.org/officeDocument/2006/relationships/customXml" Target="../ink/ink13.xml"/><Relationship Id="rId48" Type="http://schemas.openxmlformats.org/officeDocument/2006/relationships/image" Target="../media/image952.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23.png"/><Relationship Id="rId80" Type="http://schemas.openxmlformats.org/officeDocument/2006/relationships/image" Target="../media/image968.png"/><Relationship Id="rId155" Type="http://schemas.openxmlformats.org/officeDocument/2006/relationships/customXml" Target="../ink/ink77.xml"/><Relationship Id="rId176" Type="http://schemas.openxmlformats.org/officeDocument/2006/relationships/image" Target="../media/image44.png"/><Relationship Id="rId197" Type="http://schemas.openxmlformats.org/officeDocument/2006/relationships/customXml" Target="../ink/ink98.xml"/><Relationship Id="rId201" Type="http://schemas.openxmlformats.org/officeDocument/2006/relationships/customXml" Target="../ink/ink100.xml"/><Relationship Id="rId17" Type="http://schemas.openxmlformats.org/officeDocument/2006/relationships/customXml" Target="../ink/ink8.xml"/><Relationship Id="rId38" Type="http://schemas.openxmlformats.org/officeDocument/2006/relationships/image" Target="../media/image947.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18.png"/><Relationship Id="rId70" Type="http://schemas.openxmlformats.org/officeDocument/2006/relationships/image" Target="../media/image963.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39.png"/><Relationship Id="rId187" Type="http://schemas.openxmlformats.org/officeDocument/2006/relationships/customXml" Target="../ink/ink93.xml"/><Relationship Id="rId1" Type="http://schemas.openxmlformats.org/officeDocument/2006/relationships/slideLayout" Target="../slideLayouts/slideLayout1.xml"/><Relationship Id="rId28" Type="http://schemas.openxmlformats.org/officeDocument/2006/relationships/image" Target="../media/image942.png"/><Relationship Id="rId49" Type="http://schemas.openxmlformats.org/officeDocument/2006/relationships/customXml" Target="../ink/ink24.xml"/><Relationship Id="rId114" Type="http://schemas.openxmlformats.org/officeDocument/2006/relationships/image" Target="../media/image13.png"/><Relationship Id="rId60" Type="http://schemas.openxmlformats.org/officeDocument/2006/relationships/image" Target="../media/image958.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4.png"/><Relationship Id="rId177" Type="http://schemas.openxmlformats.org/officeDocument/2006/relationships/customXml" Target="../ink/ink88.xml"/><Relationship Id="rId198" Type="http://schemas.openxmlformats.org/officeDocument/2006/relationships/image" Target="../media/image55.png"/><Relationship Id="rId202" Type="http://schemas.openxmlformats.org/officeDocument/2006/relationships/image" Target="../media/image57.png"/><Relationship Id="rId18" Type="http://schemas.openxmlformats.org/officeDocument/2006/relationships/image" Target="../media/image937.png"/><Relationship Id="rId39" Type="http://schemas.openxmlformats.org/officeDocument/2006/relationships/customXml" Target="../ink/ink19.xml"/><Relationship Id="rId50" Type="http://schemas.openxmlformats.org/officeDocument/2006/relationships/image" Target="../media/image953.png"/><Relationship Id="rId104" Type="http://schemas.openxmlformats.org/officeDocument/2006/relationships/image" Target="../media/image8.png"/><Relationship Id="rId125" Type="http://schemas.openxmlformats.org/officeDocument/2006/relationships/customXml" Target="../ink/ink62.xml"/><Relationship Id="rId146" Type="http://schemas.openxmlformats.org/officeDocument/2006/relationships/image" Target="../media/image29.png"/><Relationship Id="rId167" Type="http://schemas.openxmlformats.org/officeDocument/2006/relationships/customXml" Target="../ink/ink83.xml"/><Relationship Id="rId188" Type="http://schemas.openxmlformats.org/officeDocument/2006/relationships/image" Target="../media/image50.png"/><Relationship Id="rId71" Type="http://schemas.openxmlformats.org/officeDocument/2006/relationships/customXml" Target="../ink/ink35.xml"/><Relationship Id="rId92" Type="http://schemas.openxmlformats.org/officeDocument/2006/relationships/image" Target="../media/image2.png"/></Relationships>
</file>

<file path=ppt/slides/_rels/slide10.xml.rels><?xml version="1.0" encoding="UTF-8" standalone="yes"?>
<Relationships xmlns="http://schemas.openxmlformats.org/package/2006/relationships"><Relationship Id="rId26" Type="http://schemas.openxmlformats.org/officeDocument/2006/relationships/image" Target="../media/image1633.png"/><Relationship Id="rId21" Type="http://schemas.openxmlformats.org/officeDocument/2006/relationships/customXml" Target="../ink/ink771.xml"/><Relationship Id="rId42" Type="http://schemas.openxmlformats.org/officeDocument/2006/relationships/image" Target="../media/image1641.png"/><Relationship Id="rId47" Type="http://schemas.openxmlformats.org/officeDocument/2006/relationships/customXml" Target="../ink/ink784.xml"/><Relationship Id="rId63" Type="http://schemas.openxmlformats.org/officeDocument/2006/relationships/customXml" Target="../ink/ink792.xml"/><Relationship Id="rId68" Type="http://schemas.openxmlformats.org/officeDocument/2006/relationships/image" Target="../media/image1654.png"/><Relationship Id="rId84" Type="http://schemas.openxmlformats.org/officeDocument/2006/relationships/image" Target="../media/image65.png"/><Relationship Id="rId89" Type="http://schemas.openxmlformats.org/officeDocument/2006/relationships/customXml" Target="../ink/ink805.xml"/><Relationship Id="rId16" Type="http://schemas.openxmlformats.org/officeDocument/2006/relationships/image" Target="../media/image1628.png"/><Relationship Id="rId11" Type="http://schemas.openxmlformats.org/officeDocument/2006/relationships/customXml" Target="../ink/ink766.xml"/><Relationship Id="rId32" Type="http://schemas.openxmlformats.org/officeDocument/2006/relationships/image" Target="../media/image1636.png"/><Relationship Id="rId37" Type="http://schemas.openxmlformats.org/officeDocument/2006/relationships/customXml" Target="../ink/ink779.xml"/><Relationship Id="rId53" Type="http://schemas.openxmlformats.org/officeDocument/2006/relationships/customXml" Target="../ink/ink787.xml"/><Relationship Id="rId58" Type="http://schemas.openxmlformats.org/officeDocument/2006/relationships/image" Target="../media/image1649.png"/><Relationship Id="rId74" Type="http://schemas.openxmlformats.org/officeDocument/2006/relationships/image" Target="../media/image1657.png"/><Relationship Id="rId79" Type="http://schemas.openxmlformats.org/officeDocument/2006/relationships/customXml" Target="../ink/ink800.xml"/><Relationship Id="rId102" Type="http://schemas.openxmlformats.org/officeDocument/2006/relationships/image" Target="../media/image74.png"/><Relationship Id="rId5" Type="http://schemas.openxmlformats.org/officeDocument/2006/relationships/customXml" Target="../ink/ink763.xml"/><Relationship Id="rId90" Type="http://schemas.openxmlformats.org/officeDocument/2006/relationships/image" Target="../media/image68.png"/><Relationship Id="rId95" Type="http://schemas.openxmlformats.org/officeDocument/2006/relationships/customXml" Target="../ink/ink808.xml"/><Relationship Id="rId22" Type="http://schemas.openxmlformats.org/officeDocument/2006/relationships/image" Target="../media/image1631.png"/><Relationship Id="rId27" Type="http://schemas.openxmlformats.org/officeDocument/2006/relationships/customXml" Target="../ink/ink774.xml"/><Relationship Id="rId43" Type="http://schemas.openxmlformats.org/officeDocument/2006/relationships/customXml" Target="../ink/ink782.xml"/><Relationship Id="rId48" Type="http://schemas.openxmlformats.org/officeDocument/2006/relationships/image" Target="../media/image1644.png"/><Relationship Id="rId64" Type="http://schemas.openxmlformats.org/officeDocument/2006/relationships/image" Target="../media/image1652.png"/><Relationship Id="rId69" Type="http://schemas.openxmlformats.org/officeDocument/2006/relationships/customXml" Target="../ink/ink795.xml"/><Relationship Id="rId80" Type="http://schemas.openxmlformats.org/officeDocument/2006/relationships/image" Target="../media/image63.png"/><Relationship Id="rId85" Type="http://schemas.openxmlformats.org/officeDocument/2006/relationships/customXml" Target="../ink/ink803.xml"/><Relationship Id="rId12" Type="http://schemas.openxmlformats.org/officeDocument/2006/relationships/image" Target="../media/image1626.png"/><Relationship Id="rId17" Type="http://schemas.openxmlformats.org/officeDocument/2006/relationships/customXml" Target="../ink/ink769.xml"/><Relationship Id="rId33" Type="http://schemas.openxmlformats.org/officeDocument/2006/relationships/customXml" Target="../ink/ink777.xml"/><Relationship Id="rId38" Type="http://schemas.openxmlformats.org/officeDocument/2006/relationships/image" Target="../media/image1639.png"/><Relationship Id="rId59" Type="http://schemas.openxmlformats.org/officeDocument/2006/relationships/customXml" Target="../ink/ink790.xml"/><Relationship Id="rId103" Type="http://schemas.openxmlformats.org/officeDocument/2006/relationships/customXml" Target="../ink/ink812.xml"/><Relationship Id="rId20" Type="http://schemas.openxmlformats.org/officeDocument/2006/relationships/image" Target="../media/image1630.png"/><Relationship Id="rId41" Type="http://schemas.openxmlformats.org/officeDocument/2006/relationships/customXml" Target="../ink/ink781.xml"/><Relationship Id="rId54" Type="http://schemas.openxmlformats.org/officeDocument/2006/relationships/image" Target="../media/image1647.png"/><Relationship Id="rId62" Type="http://schemas.openxmlformats.org/officeDocument/2006/relationships/image" Target="../media/image1651.png"/><Relationship Id="rId70" Type="http://schemas.openxmlformats.org/officeDocument/2006/relationships/image" Target="../media/image1655.png"/><Relationship Id="rId75" Type="http://schemas.openxmlformats.org/officeDocument/2006/relationships/customXml" Target="../ink/ink798.xml"/><Relationship Id="rId83" Type="http://schemas.openxmlformats.org/officeDocument/2006/relationships/customXml" Target="../ink/ink802.xml"/><Relationship Id="rId88" Type="http://schemas.openxmlformats.org/officeDocument/2006/relationships/image" Target="../media/image67.png"/><Relationship Id="rId91" Type="http://schemas.openxmlformats.org/officeDocument/2006/relationships/customXml" Target="../ink/ink806.xml"/><Relationship Id="rId96" Type="http://schemas.openxmlformats.org/officeDocument/2006/relationships/image" Target="../media/image71.png"/><Relationship Id="rId1" Type="http://schemas.openxmlformats.org/officeDocument/2006/relationships/slideLayout" Target="../slideLayouts/slideLayout1.xml"/><Relationship Id="rId6" Type="http://schemas.openxmlformats.org/officeDocument/2006/relationships/image" Target="../media/image1623.png"/><Relationship Id="rId15" Type="http://schemas.openxmlformats.org/officeDocument/2006/relationships/customXml" Target="../ink/ink768.xml"/><Relationship Id="rId23" Type="http://schemas.openxmlformats.org/officeDocument/2006/relationships/customXml" Target="../ink/ink772.xml"/><Relationship Id="rId28" Type="http://schemas.openxmlformats.org/officeDocument/2006/relationships/image" Target="../media/image1634.png"/><Relationship Id="rId36" Type="http://schemas.openxmlformats.org/officeDocument/2006/relationships/image" Target="../media/image1638.png"/><Relationship Id="rId49" Type="http://schemas.openxmlformats.org/officeDocument/2006/relationships/customXml" Target="../ink/ink785.xml"/><Relationship Id="rId57" Type="http://schemas.openxmlformats.org/officeDocument/2006/relationships/customXml" Target="../ink/ink789.xml"/><Relationship Id="rId106" Type="http://schemas.openxmlformats.org/officeDocument/2006/relationships/image" Target="../media/image76.png"/><Relationship Id="rId10" Type="http://schemas.openxmlformats.org/officeDocument/2006/relationships/image" Target="../media/image1625.png"/><Relationship Id="rId31" Type="http://schemas.openxmlformats.org/officeDocument/2006/relationships/customXml" Target="../ink/ink776.xml"/><Relationship Id="rId44" Type="http://schemas.openxmlformats.org/officeDocument/2006/relationships/image" Target="../media/image1642.png"/><Relationship Id="rId52" Type="http://schemas.openxmlformats.org/officeDocument/2006/relationships/image" Target="../media/image1646.png"/><Relationship Id="rId60" Type="http://schemas.openxmlformats.org/officeDocument/2006/relationships/image" Target="../media/image1650.png"/><Relationship Id="rId65" Type="http://schemas.openxmlformats.org/officeDocument/2006/relationships/customXml" Target="../ink/ink793.xml"/><Relationship Id="rId73" Type="http://schemas.openxmlformats.org/officeDocument/2006/relationships/customXml" Target="../ink/ink797.xml"/><Relationship Id="rId78" Type="http://schemas.openxmlformats.org/officeDocument/2006/relationships/image" Target="../media/image62.png"/><Relationship Id="rId81" Type="http://schemas.openxmlformats.org/officeDocument/2006/relationships/customXml" Target="../ink/ink801.xml"/><Relationship Id="rId86" Type="http://schemas.openxmlformats.org/officeDocument/2006/relationships/image" Target="../media/image66.png"/><Relationship Id="rId94" Type="http://schemas.openxmlformats.org/officeDocument/2006/relationships/image" Target="../media/image70.png"/><Relationship Id="rId99" Type="http://schemas.openxmlformats.org/officeDocument/2006/relationships/customXml" Target="../ink/ink810.xml"/><Relationship Id="rId101" Type="http://schemas.openxmlformats.org/officeDocument/2006/relationships/customXml" Target="../ink/ink811.xml"/><Relationship Id="rId4" Type="http://schemas.openxmlformats.org/officeDocument/2006/relationships/image" Target="../media/image1622.png"/><Relationship Id="rId9" Type="http://schemas.openxmlformats.org/officeDocument/2006/relationships/customXml" Target="../ink/ink765.xml"/><Relationship Id="rId13" Type="http://schemas.openxmlformats.org/officeDocument/2006/relationships/customXml" Target="../ink/ink767.xml"/><Relationship Id="rId18" Type="http://schemas.openxmlformats.org/officeDocument/2006/relationships/image" Target="../media/image1629.png"/><Relationship Id="rId39" Type="http://schemas.openxmlformats.org/officeDocument/2006/relationships/customXml" Target="../ink/ink780.xml"/><Relationship Id="rId34" Type="http://schemas.openxmlformats.org/officeDocument/2006/relationships/image" Target="../media/image1637.png"/><Relationship Id="rId50" Type="http://schemas.openxmlformats.org/officeDocument/2006/relationships/image" Target="../media/image1645.png"/><Relationship Id="rId55" Type="http://schemas.openxmlformats.org/officeDocument/2006/relationships/customXml" Target="../ink/ink788.xml"/><Relationship Id="rId76" Type="http://schemas.openxmlformats.org/officeDocument/2006/relationships/image" Target="../media/image61.png"/><Relationship Id="rId97" Type="http://schemas.openxmlformats.org/officeDocument/2006/relationships/customXml" Target="../ink/ink809.xml"/><Relationship Id="rId104" Type="http://schemas.openxmlformats.org/officeDocument/2006/relationships/image" Target="../media/image75.png"/><Relationship Id="rId7" Type="http://schemas.openxmlformats.org/officeDocument/2006/relationships/customXml" Target="../ink/ink764.xml"/><Relationship Id="rId71" Type="http://schemas.openxmlformats.org/officeDocument/2006/relationships/customXml" Target="../ink/ink796.xml"/><Relationship Id="rId92" Type="http://schemas.openxmlformats.org/officeDocument/2006/relationships/image" Target="../media/image69.png"/><Relationship Id="rId2" Type="http://schemas.openxmlformats.org/officeDocument/2006/relationships/image" Target="../media/image8110.png"/><Relationship Id="rId29" Type="http://schemas.openxmlformats.org/officeDocument/2006/relationships/customXml" Target="../ink/ink775.xml"/><Relationship Id="rId24" Type="http://schemas.openxmlformats.org/officeDocument/2006/relationships/image" Target="../media/image1632.png"/><Relationship Id="rId40" Type="http://schemas.openxmlformats.org/officeDocument/2006/relationships/image" Target="../media/image1640.png"/><Relationship Id="rId45" Type="http://schemas.openxmlformats.org/officeDocument/2006/relationships/customXml" Target="../ink/ink783.xml"/><Relationship Id="rId66" Type="http://schemas.openxmlformats.org/officeDocument/2006/relationships/image" Target="../media/image1653.png"/><Relationship Id="rId87" Type="http://schemas.openxmlformats.org/officeDocument/2006/relationships/customXml" Target="../ink/ink804.xml"/><Relationship Id="rId61" Type="http://schemas.openxmlformats.org/officeDocument/2006/relationships/customXml" Target="../ink/ink791.xml"/><Relationship Id="rId82" Type="http://schemas.openxmlformats.org/officeDocument/2006/relationships/image" Target="../media/image64.png"/><Relationship Id="rId19" Type="http://schemas.openxmlformats.org/officeDocument/2006/relationships/customXml" Target="../ink/ink770.xml"/><Relationship Id="rId14" Type="http://schemas.openxmlformats.org/officeDocument/2006/relationships/image" Target="../media/image1627.png"/><Relationship Id="rId30" Type="http://schemas.openxmlformats.org/officeDocument/2006/relationships/image" Target="../media/image1635.png"/><Relationship Id="rId35" Type="http://schemas.openxmlformats.org/officeDocument/2006/relationships/customXml" Target="../ink/ink778.xml"/><Relationship Id="rId56" Type="http://schemas.openxmlformats.org/officeDocument/2006/relationships/image" Target="../media/image1648.png"/><Relationship Id="rId77" Type="http://schemas.openxmlformats.org/officeDocument/2006/relationships/customXml" Target="../ink/ink799.xml"/><Relationship Id="rId100" Type="http://schemas.openxmlformats.org/officeDocument/2006/relationships/image" Target="../media/image73.png"/><Relationship Id="rId105" Type="http://schemas.openxmlformats.org/officeDocument/2006/relationships/customXml" Target="../ink/ink813.xml"/><Relationship Id="rId8" Type="http://schemas.openxmlformats.org/officeDocument/2006/relationships/image" Target="../media/image1624.png"/><Relationship Id="rId51" Type="http://schemas.openxmlformats.org/officeDocument/2006/relationships/customXml" Target="../ink/ink786.xml"/><Relationship Id="rId72" Type="http://schemas.openxmlformats.org/officeDocument/2006/relationships/image" Target="../media/image1656.png"/><Relationship Id="rId93" Type="http://schemas.openxmlformats.org/officeDocument/2006/relationships/customXml" Target="../ink/ink807.xml"/><Relationship Id="rId98" Type="http://schemas.openxmlformats.org/officeDocument/2006/relationships/image" Target="../media/image72.png"/><Relationship Id="rId3" Type="http://schemas.openxmlformats.org/officeDocument/2006/relationships/customXml" Target="../ink/ink762.xml"/><Relationship Id="rId25" Type="http://schemas.openxmlformats.org/officeDocument/2006/relationships/customXml" Target="../ink/ink773.xml"/><Relationship Id="rId46" Type="http://schemas.openxmlformats.org/officeDocument/2006/relationships/image" Target="../media/image1643.png"/><Relationship Id="rId67" Type="http://schemas.openxmlformats.org/officeDocument/2006/relationships/customXml" Target="../ink/ink794.xml"/></Relationships>
</file>

<file path=ppt/slides/_rels/slide11.xml.rels><?xml version="1.0" encoding="UTF-8" standalone="yes"?>
<Relationships xmlns="http://schemas.openxmlformats.org/package/2006/relationships"><Relationship Id="rId117" Type="http://schemas.openxmlformats.org/officeDocument/2006/relationships/image" Target="../media/image1715.png"/><Relationship Id="rId299" Type="http://schemas.openxmlformats.org/officeDocument/2006/relationships/image" Target="../media/image1805.png"/><Relationship Id="rId21" Type="http://schemas.openxmlformats.org/officeDocument/2006/relationships/image" Target="../media/image1667.png"/><Relationship Id="rId63" Type="http://schemas.openxmlformats.org/officeDocument/2006/relationships/image" Target="../media/image1688.png"/><Relationship Id="rId159" Type="http://schemas.openxmlformats.org/officeDocument/2006/relationships/image" Target="../media/image1736.png"/><Relationship Id="rId170" Type="http://schemas.openxmlformats.org/officeDocument/2006/relationships/customXml" Target="../ink/ink898.xml"/><Relationship Id="rId226" Type="http://schemas.openxmlformats.org/officeDocument/2006/relationships/customXml" Target="../ink/ink926.xml"/><Relationship Id="rId268" Type="http://schemas.openxmlformats.org/officeDocument/2006/relationships/customXml" Target="../ink/ink947.xml"/><Relationship Id="rId32" Type="http://schemas.openxmlformats.org/officeDocument/2006/relationships/customXml" Target="../ink/ink829.xml"/><Relationship Id="rId74" Type="http://schemas.openxmlformats.org/officeDocument/2006/relationships/customXml" Target="../ink/ink850.xml"/><Relationship Id="rId128" Type="http://schemas.openxmlformats.org/officeDocument/2006/relationships/customXml" Target="../ink/ink877.xml"/><Relationship Id="rId5" Type="http://schemas.openxmlformats.org/officeDocument/2006/relationships/image" Target="../media/image1659.png"/><Relationship Id="rId181" Type="http://schemas.openxmlformats.org/officeDocument/2006/relationships/image" Target="../media/image1746.png"/><Relationship Id="rId237" Type="http://schemas.openxmlformats.org/officeDocument/2006/relationships/image" Target="../media/image1774.png"/><Relationship Id="rId279" Type="http://schemas.openxmlformats.org/officeDocument/2006/relationships/image" Target="../media/image1795.png"/><Relationship Id="rId43" Type="http://schemas.openxmlformats.org/officeDocument/2006/relationships/image" Target="../media/image1678.png"/><Relationship Id="rId139" Type="http://schemas.openxmlformats.org/officeDocument/2006/relationships/image" Target="../media/image1726.png"/><Relationship Id="rId290" Type="http://schemas.openxmlformats.org/officeDocument/2006/relationships/customXml" Target="../ink/ink958.xml"/><Relationship Id="rId304" Type="http://schemas.openxmlformats.org/officeDocument/2006/relationships/customXml" Target="../ink/ink965.xml"/><Relationship Id="rId85" Type="http://schemas.openxmlformats.org/officeDocument/2006/relationships/image" Target="../media/image1699.png"/><Relationship Id="rId150" Type="http://schemas.openxmlformats.org/officeDocument/2006/relationships/customXml" Target="../ink/ink888.xml"/><Relationship Id="rId192" Type="http://schemas.openxmlformats.org/officeDocument/2006/relationships/customXml" Target="../ink/ink909.xml"/><Relationship Id="rId206" Type="http://schemas.openxmlformats.org/officeDocument/2006/relationships/customXml" Target="../ink/ink916.xml"/><Relationship Id="rId248" Type="http://schemas.openxmlformats.org/officeDocument/2006/relationships/customXml" Target="../ink/ink937.xml"/><Relationship Id="rId12" Type="http://schemas.openxmlformats.org/officeDocument/2006/relationships/customXml" Target="../ink/ink819.xml"/><Relationship Id="rId108" Type="http://schemas.openxmlformats.org/officeDocument/2006/relationships/customXml" Target="../ink/ink867.xml"/><Relationship Id="rId54" Type="http://schemas.openxmlformats.org/officeDocument/2006/relationships/customXml" Target="../ink/ink840.xml"/><Relationship Id="rId96" Type="http://schemas.openxmlformats.org/officeDocument/2006/relationships/customXml" Target="../ink/ink861.xml"/><Relationship Id="rId161" Type="http://schemas.openxmlformats.org/officeDocument/2006/relationships/image" Target="../media/image1737.png"/><Relationship Id="rId217" Type="http://schemas.openxmlformats.org/officeDocument/2006/relationships/image" Target="../media/image1764.png"/><Relationship Id="rId259" Type="http://schemas.openxmlformats.org/officeDocument/2006/relationships/image" Target="../media/image1785.png"/><Relationship Id="rId23" Type="http://schemas.openxmlformats.org/officeDocument/2006/relationships/image" Target="../media/image1668.png"/><Relationship Id="rId119" Type="http://schemas.openxmlformats.org/officeDocument/2006/relationships/image" Target="../media/image1716.png"/><Relationship Id="rId270" Type="http://schemas.openxmlformats.org/officeDocument/2006/relationships/customXml" Target="../ink/ink948.xml"/><Relationship Id="rId44" Type="http://schemas.openxmlformats.org/officeDocument/2006/relationships/customXml" Target="../ink/ink835.xml"/><Relationship Id="rId65" Type="http://schemas.openxmlformats.org/officeDocument/2006/relationships/image" Target="../media/image1689.png"/><Relationship Id="rId86" Type="http://schemas.openxmlformats.org/officeDocument/2006/relationships/customXml" Target="../ink/ink856.xml"/><Relationship Id="rId130" Type="http://schemas.openxmlformats.org/officeDocument/2006/relationships/customXml" Target="../ink/ink878.xml"/><Relationship Id="rId151" Type="http://schemas.openxmlformats.org/officeDocument/2006/relationships/image" Target="../media/image1732.png"/><Relationship Id="rId172" Type="http://schemas.openxmlformats.org/officeDocument/2006/relationships/customXml" Target="../ink/ink899.xml"/><Relationship Id="rId193" Type="http://schemas.openxmlformats.org/officeDocument/2006/relationships/image" Target="../media/image1752.png"/><Relationship Id="rId207" Type="http://schemas.openxmlformats.org/officeDocument/2006/relationships/image" Target="../media/image1759.png"/><Relationship Id="rId228" Type="http://schemas.openxmlformats.org/officeDocument/2006/relationships/customXml" Target="../ink/ink927.xml"/><Relationship Id="rId249" Type="http://schemas.openxmlformats.org/officeDocument/2006/relationships/image" Target="../media/image1780.png"/><Relationship Id="rId13" Type="http://schemas.openxmlformats.org/officeDocument/2006/relationships/image" Target="../media/image1663.png"/><Relationship Id="rId109" Type="http://schemas.openxmlformats.org/officeDocument/2006/relationships/image" Target="../media/image1711.png"/><Relationship Id="rId260" Type="http://schemas.openxmlformats.org/officeDocument/2006/relationships/customXml" Target="../ink/ink943.xml"/><Relationship Id="rId281" Type="http://schemas.openxmlformats.org/officeDocument/2006/relationships/image" Target="../media/image1796.png"/><Relationship Id="rId34" Type="http://schemas.openxmlformats.org/officeDocument/2006/relationships/customXml" Target="../ink/ink830.xml"/><Relationship Id="rId55" Type="http://schemas.openxmlformats.org/officeDocument/2006/relationships/image" Target="../media/image1684.png"/><Relationship Id="rId76" Type="http://schemas.openxmlformats.org/officeDocument/2006/relationships/customXml" Target="../ink/ink851.xml"/><Relationship Id="rId97" Type="http://schemas.openxmlformats.org/officeDocument/2006/relationships/image" Target="../media/image1705.png"/><Relationship Id="rId120" Type="http://schemas.openxmlformats.org/officeDocument/2006/relationships/customXml" Target="../ink/ink873.xml"/><Relationship Id="rId141" Type="http://schemas.openxmlformats.org/officeDocument/2006/relationships/image" Target="../media/image1727.png"/><Relationship Id="rId7" Type="http://schemas.openxmlformats.org/officeDocument/2006/relationships/image" Target="../media/image1660.png"/><Relationship Id="rId162" Type="http://schemas.openxmlformats.org/officeDocument/2006/relationships/customXml" Target="../ink/ink894.xml"/><Relationship Id="rId183" Type="http://schemas.openxmlformats.org/officeDocument/2006/relationships/image" Target="../media/image1747.png"/><Relationship Id="rId218" Type="http://schemas.openxmlformats.org/officeDocument/2006/relationships/customXml" Target="../ink/ink922.xml"/><Relationship Id="rId239" Type="http://schemas.openxmlformats.org/officeDocument/2006/relationships/image" Target="../media/image1775.png"/><Relationship Id="rId250" Type="http://schemas.openxmlformats.org/officeDocument/2006/relationships/customXml" Target="../ink/ink938.xml"/><Relationship Id="rId271" Type="http://schemas.openxmlformats.org/officeDocument/2006/relationships/image" Target="../media/image1791.png"/><Relationship Id="rId292" Type="http://schemas.openxmlformats.org/officeDocument/2006/relationships/customXml" Target="../ink/ink959.xml"/><Relationship Id="rId306" Type="http://schemas.openxmlformats.org/officeDocument/2006/relationships/customXml" Target="../ink/ink966.xml"/><Relationship Id="rId24" Type="http://schemas.openxmlformats.org/officeDocument/2006/relationships/customXml" Target="../ink/ink825.xml"/><Relationship Id="rId45" Type="http://schemas.openxmlformats.org/officeDocument/2006/relationships/image" Target="../media/image1679.png"/><Relationship Id="rId66" Type="http://schemas.openxmlformats.org/officeDocument/2006/relationships/customXml" Target="../ink/ink846.xml"/><Relationship Id="rId87" Type="http://schemas.openxmlformats.org/officeDocument/2006/relationships/image" Target="../media/image1700.png"/><Relationship Id="rId110" Type="http://schemas.openxmlformats.org/officeDocument/2006/relationships/customXml" Target="../ink/ink868.xml"/><Relationship Id="rId131" Type="http://schemas.openxmlformats.org/officeDocument/2006/relationships/image" Target="../media/image1722.png"/><Relationship Id="rId152" Type="http://schemas.openxmlformats.org/officeDocument/2006/relationships/customXml" Target="../ink/ink889.xml"/><Relationship Id="rId173" Type="http://schemas.openxmlformats.org/officeDocument/2006/relationships/image" Target="../media/image1742.png"/><Relationship Id="rId194" Type="http://schemas.openxmlformats.org/officeDocument/2006/relationships/customXml" Target="../ink/ink910.xml"/><Relationship Id="rId208" Type="http://schemas.openxmlformats.org/officeDocument/2006/relationships/customXml" Target="../ink/ink917.xml"/><Relationship Id="rId229" Type="http://schemas.openxmlformats.org/officeDocument/2006/relationships/image" Target="../media/image1770.png"/><Relationship Id="rId240" Type="http://schemas.openxmlformats.org/officeDocument/2006/relationships/customXml" Target="../ink/ink933.xml"/><Relationship Id="rId261" Type="http://schemas.openxmlformats.org/officeDocument/2006/relationships/image" Target="../media/image1786.png"/><Relationship Id="rId14" Type="http://schemas.openxmlformats.org/officeDocument/2006/relationships/customXml" Target="../ink/ink820.xml"/><Relationship Id="rId35" Type="http://schemas.openxmlformats.org/officeDocument/2006/relationships/image" Target="../media/image1674.png"/><Relationship Id="rId56" Type="http://schemas.openxmlformats.org/officeDocument/2006/relationships/customXml" Target="../ink/ink841.xml"/><Relationship Id="rId77" Type="http://schemas.openxmlformats.org/officeDocument/2006/relationships/image" Target="../media/image1695.png"/><Relationship Id="rId100" Type="http://schemas.openxmlformats.org/officeDocument/2006/relationships/customXml" Target="../ink/ink863.xml"/><Relationship Id="rId282" Type="http://schemas.openxmlformats.org/officeDocument/2006/relationships/customXml" Target="../ink/ink954.xml"/><Relationship Id="rId8" Type="http://schemas.openxmlformats.org/officeDocument/2006/relationships/customXml" Target="../ink/ink817.xml"/><Relationship Id="rId98" Type="http://schemas.openxmlformats.org/officeDocument/2006/relationships/customXml" Target="../ink/ink862.xml"/><Relationship Id="rId121" Type="http://schemas.openxmlformats.org/officeDocument/2006/relationships/image" Target="../media/image1717.png"/><Relationship Id="rId142" Type="http://schemas.openxmlformats.org/officeDocument/2006/relationships/customXml" Target="../ink/ink884.xml"/><Relationship Id="rId163" Type="http://schemas.openxmlformats.org/officeDocument/2006/relationships/image" Target="../media/image1738.png"/><Relationship Id="rId184" Type="http://schemas.openxmlformats.org/officeDocument/2006/relationships/customXml" Target="../ink/ink905.xml"/><Relationship Id="rId219" Type="http://schemas.openxmlformats.org/officeDocument/2006/relationships/image" Target="../media/image1765.png"/><Relationship Id="rId230" Type="http://schemas.openxmlformats.org/officeDocument/2006/relationships/customXml" Target="../ink/ink928.xml"/><Relationship Id="rId251" Type="http://schemas.openxmlformats.org/officeDocument/2006/relationships/image" Target="../media/image1781.png"/><Relationship Id="rId25" Type="http://schemas.openxmlformats.org/officeDocument/2006/relationships/image" Target="../media/image1669.png"/><Relationship Id="rId46" Type="http://schemas.openxmlformats.org/officeDocument/2006/relationships/customXml" Target="../ink/ink836.xml"/><Relationship Id="rId67" Type="http://schemas.openxmlformats.org/officeDocument/2006/relationships/image" Target="../media/image1690.png"/><Relationship Id="rId272" Type="http://schemas.openxmlformats.org/officeDocument/2006/relationships/customXml" Target="../ink/ink949.xml"/><Relationship Id="rId293" Type="http://schemas.openxmlformats.org/officeDocument/2006/relationships/image" Target="../media/image1802.png"/><Relationship Id="rId307" Type="http://schemas.openxmlformats.org/officeDocument/2006/relationships/image" Target="../media/image1809.png"/><Relationship Id="rId88" Type="http://schemas.openxmlformats.org/officeDocument/2006/relationships/customXml" Target="../ink/ink857.xml"/><Relationship Id="rId111" Type="http://schemas.openxmlformats.org/officeDocument/2006/relationships/image" Target="../media/image1712.png"/><Relationship Id="rId132" Type="http://schemas.openxmlformats.org/officeDocument/2006/relationships/customXml" Target="../ink/ink879.xml"/><Relationship Id="rId153" Type="http://schemas.openxmlformats.org/officeDocument/2006/relationships/image" Target="../media/image1733.png"/><Relationship Id="rId174" Type="http://schemas.openxmlformats.org/officeDocument/2006/relationships/customXml" Target="../ink/ink900.xml"/><Relationship Id="rId195" Type="http://schemas.openxmlformats.org/officeDocument/2006/relationships/image" Target="../media/image1753.png"/><Relationship Id="rId209" Type="http://schemas.openxmlformats.org/officeDocument/2006/relationships/image" Target="../media/image1760.png"/><Relationship Id="rId220" Type="http://schemas.openxmlformats.org/officeDocument/2006/relationships/customXml" Target="../ink/ink923.xml"/><Relationship Id="rId241" Type="http://schemas.openxmlformats.org/officeDocument/2006/relationships/image" Target="../media/image1776.png"/><Relationship Id="rId15" Type="http://schemas.openxmlformats.org/officeDocument/2006/relationships/image" Target="../media/image1664.png"/><Relationship Id="rId36" Type="http://schemas.openxmlformats.org/officeDocument/2006/relationships/customXml" Target="../ink/ink831.xml"/><Relationship Id="rId57" Type="http://schemas.openxmlformats.org/officeDocument/2006/relationships/image" Target="../media/image1685.png"/><Relationship Id="rId262" Type="http://schemas.openxmlformats.org/officeDocument/2006/relationships/customXml" Target="../ink/ink944.xml"/><Relationship Id="rId283" Type="http://schemas.openxmlformats.org/officeDocument/2006/relationships/image" Target="../media/image1797.png"/><Relationship Id="rId78" Type="http://schemas.openxmlformats.org/officeDocument/2006/relationships/customXml" Target="../ink/ink852.xml"/><Relationship Id="rId99" Type="http://schemas.openxmlformats.org/officeDocument/2006/relationships/image" Target="../media/image1706.png"/><Relationship Id="rId101" Type="http://schemas.openxmlformats.org/officeDocument/2006/relationships/image" Target="../media/image1707.png"/><Relationship Id="rId122" Type="http://schemas.openxmlformats.org/officeDocument/2006/relationships/customXml" Target="../ink/ink874.xml"/><Relationship Id="rId143" Type="http://schemas.openxmlformats.org/officeDocument/2006/relationships/image" Target="../media/image1728.png"/><Relationship Id="rId164" Type="http://schemas.openxmlformats.org/officeDocument/2006/relationships/customXml" Target="../ink/ink895.xml"/><Relationship Id="rId185" Type="http://schemas.openxmlformats.org/officeDocument/2006/relationships/image" Target="../media/image1748.png"/><Relationship Id="rId9" Type="http://schemas.openxmlformats.org/officeDocument/2006/relationships/image" Target="../media/image1661.png"/><Relationship Id="rId210" Type="http://schemas.openxmlformats.org/officeDocument/2006/relationships/customXml" Target="../ink/ink918.xml"/><Relationship Id="rId26" Type="http://schemas.openxmlformats.org/officeDocument/2006/relationships/customXml" Target="../ink/ink826.xml"/><Relationship Id="rId231" Type="http://schemas.openxmlformats.org/officeDocument/2006/relationships/image" Target="../media/image1771.png"/><Relationship Id="rId252" Type="http://schemas.openxmlformats.org/officeDocument/2006/relationships/customXml" Target="../ink/ink939.xml"/><Relationship Id="rId273" Type="http://schemas.openxmlformats.org/officeDocument/2006/relationships/image" Target="../media/image1792.png"/><Relationship Id="rId294" Type="http://schemas.openxmlformats.org/officeDocument/2006/relationships/customXml" Target="../ink/ink960.xml"/><Relationship Id="rId308" Type="http://schemas.openxmlformats.org/officeDocument/2006/relationships/customXml" Target="../ink/ink967.xml"/><Relationship Id="rId47" Type="http://schemas.openxmlformats.org/officeDocument/2006/relationships/image" Target="../media/image1680.png"/><Relationship Id="rId68" Type="http://schemas.openxmlformats.org/officeDocument/2006/relationships/customXml" Target="../ink/ink847.xml"/><Relationship Id="rId89" Type="http://schemas.openxmlformats.org/officeDocument/2006/relationships/image" Target="../media/image1701.png"/><Relationship Id="rId112" Type="http://schemas.openxmlformats.org/officeDocument/2006/relationships/customXml" Target="../ink/ink869.xml"/><Relationship Id="rId133" Type="http://schemas.openxmlformats.org/officeDocument/2006/relationships/image" Target="../media/image1723.png"/><Relationship Id="rId154" Type="http://schemas.openxmlformats.org/officeDocument/2006/relationships/customXml" Target="../ink/ink890.xml"/><Relationship Id="rId175" Type="http://schemas.openxmlformats.org/officeDocument/2006/relationships/image" Target="../media/image1743.png"/><Relationship Id="rId196" Type="http://schemas.openxmlformats.org/officeDocument/2006/relationships/customXml" Target="../ink/ink911.xml"/><Relationship Id="rId200" Type="http://schemas.openxmlformats.org/officeDocument/2006/relationships/customXml" Target="../ink/ink913.xml"/><Relationship Id="rId16" Type="http://schemas.openxmlformats.org/officeDocument/2006/relationships/customXml" Target="../ink/ink821.xml"/><Relationship Id="rId221" Type="http://schemas.openxmlformats.org/officeDocument/2006/relationships/image" Target="../media/image1766.png"/><Relationship Id="rId242" Type="http://schemas.openxmlformats.org/officeDocument/2006/relationships/customXml" Target="../ink/ink934.xml"/><Relationship Id="rId263" Type="http://schemas.openxmlformats.org/officeDocument/2006/relationships/image" Target="../media/image1787.png"/><Relationship Id="rId284" Type="http://schemas.openxmlformats.org/officeDocument/2006/relationships/customXml" Target="../ink/ink955.xml"/><Relationship Id="rId37" Type="http://schemas.openxmlformats.org/officeDocument/2006/relationships/image" Target="../media/image1675.png"/><Relationship Id="rId58" Type="http://schemas.openxmlformats.org/officeDocument/2006/relationships/customXml" Target="../ink/ink842.xml"/><Relationship Id="rId79" Type="http://schemas.openxmlformats.org/officeDocument/2006/relationships/image" Target="../media/image1696.png"/><Relationship Id="rId102" Type="http://schemas.openxmlformats.org/officeDocument/2006/relationships/customXml" Target="../ink/ink864.xml"/><Relationship Id="rId123" Type="http://schemas.openxmlformats.org/officeDocument/2006/relationships/image" Target="../media/image1718.png"/><Relationship Id="rId144" Type="http://schemas.openxmlformats.org/officeDocument/2006/relationships/customXml" Target="../ink/ink885.xml"/><Relationship Id="rId90" Type="http://schemas.openxmlformats.org/officeDocument/2006/relationships/customXml" Target="../ink/ink858.xml"/><Relationship Id="rId165" Type="http://schemas.openxmlformats.org/officeDocument/2006/relationships/image" Target="../media/image1739.png"/><Relationship Id="rId186" Type="http://schemas.openxmlformats.org/officeDocument/2006/relationships/customXml" Target="../ink/ink906.xml"/><Relationship Id="rId211" Type="http://schemas.openxmlformats.org/officeDocument/2006/relationships/image" Target="../media/image1761.png"/><Relationship Id="rId232" Type="http://schemas.openxmlformats.org/officeDocument/2006/relationships/customXml" Target="../ink/ink929.xml"/><Relationship Id="rId253" Type="http://schemas.openxmlformats.org/officeDocument/2006/relationships/image" Target="../media/image1782.png"/><Relationship Id="rId274" Type="http://schemas.openxmlformats.org/officeDocument/2006/relationships/customXml" Target="../ink/ink950.xml"/><Relationship Id="rId295" Type="http://schemas.openxmlformats.org/officeDocument/2006/relationships/image" Target="../media/image1803.png"/><Relationship Id="rId309" Type="http://schemas.openxmlformats.org/officeDocument/2006/relationships/image" Target="../media/image1810.png"/><Relationship Id="rId27" Type="http://schemas.openxmlformats.org/officeDocument/2006/relationships/image" Target="../media/image1670.png"/><Relationship Id="rId48" Type="http://schemas.openxmlformats.org/officeDocument/2006/relationships/customXml" Target="../ink/ink837.xml"/><Relationship Id="rId69" Type="http://schemas.openxmlformats.org/officeDocument/2006/relationships/image" Target="../media/image1691.png"/><Relationship Id="rId113" Type="http://schemas.openxmlformats.org/officeDocument/2006/relationships/image" Target="../media/image1713.png"/><Relationship Id="rId134" Type="http://schemas.openxmlformats.org/officeDocument/2006/relationships/customXml" Target="../ink/ink880.xml"/><Relationship Id="rId80" Type="http://schemas.openxmlformats.org/officeDocument/2006/relationships/customXml" Target="../ink/ink853.xml"/><Relationship Id="rId155" Type="http://schemas.openxmlformats.org/officeDocument/2006/relationships/image" Target="../media/image1734.png"/><Relationship Id="rId176" Type="http://schemas.openxmlformats.org/officeDocument/2006/relationships/customXml" Target="../ink/ink901.xml"/><Relationship Id="rId197" Type="http://schemas.openxmlformats.org/officeDocument/2006/relationships/image" Target="../media/image1754.png"/><Relationship Id="rId201" Type="http://schemas.openxmlformats.org/officeDocument/2006/relationships/image" Target="../media/image1756.png"/><Relationship Id="rId222" Type="http://schemas.openxmlformats.org/officeDocument/2006/relationships/customXml" Target="../ink/ink924.xml"/><Relationship Id="rId243" Type="http://schemas.openxmlformats.org/officeDocument/2006/relationships/image" Target="../media/image1777.png"/><Relationship Id="rId264" Type="http://schemas.openxmlformats.org/officeDocument/2006/relationships/customXml" Target="../ink/ink945.xml"/><Relationship Id="rId285" Type="http://schemas.openxmlformats.org/officeDocument/2006/relationships/image" Target="../media/image1798.png"/><Relationship Id="rId17" Type="http://schemas.openxmlformats.org/officeDocument/2006/relationships/image" Target="../media/image1665.png"/><Relationship Id="rId38" Type="http://schemas.openxmlformats.org/officeDocument/2006/relationships/customXml" Target="../ink/ink832.xml"/><Relationship Id="rId59" Type="http://schemas.openxmlformats.org/officeDocument/2006/relationships/image" Target="../media/image1686.png"/><Relationship Id="rId103" Type="http://schemas.openxmlformats.org/officeDocument/2006/relationships/image" Target="../media/image1708.png"/><Relationship Id="rId124" Type="http://schemas.openxmlformats.org/officeDocument/2006/relationships/customXml" Target="../ink/ink875.xml"/><Relationship Id="rId310" Type="http://schemas.openxmlformats.org/officeDocument/2006/relationships/customXml" Target="../ink/ink968.xml"/><Relationship Id="rId70" Type="http://schemas.openxmlformats.org/officeDocument/2006/relationships/customXml" Target="../ink/ink848.xml"/><Relationship Id="rId91" Type="http://schemas.openxmlformats.org/officeDocument/2006/relationships/image" Target="../media/image1702.png"/><Relationship Id="rId145" Type="http://schemas.openxmlformats.org/officeDocument/2006/relationships/image" Target="../media/image1729.png"/><Relationship Id="rId166" Type="http://schemas.openxmlformats.org/officeDocument/2006/relationships/customXml" Target="../ink/ink896.xml"/><Relationship Id="rId187" Type="http://schemas.openxmlformats.org/officeDocument/2006/relationships/image" Target="../media/image1749.png"/><Relationship Id="rId1" Type="http://schemas.openxmlformats.org/officeDocument/2006/relationships/slideLayout" Target="../slideLayouts/slideLayout1.xml"/><Relationship Id="rId212" Type="http://schemas.openxmlformats.org/officeDocument/2006/relationships/customXml" Target="../ink/ink919.xml"/><Relationship Id="rId233" Type="http://schemas.openxmlformats.org/officeDocument/2006/relationships/image" Target="../media/image1772.png"/><Relationship Id="rId254" Type="http://schemas.openxmlformats.org/officeDocument/2006/relationships/customXml" Target="../ink/ink940.xml"/><Relationship Id="rId28" Type="http://schemas.openxmlformats.org/officeDocument/2006/relationships/customXml" Target="../ink/ink827.xml"/><Relationship Id="rId49" Type="http://schemas.openxmlformats.org/officeDocument/2006/relationships/image" Target="../media/image1681.png"/><Relationship Id="rId114" Type="http://schemas.openxmlformats.org/officeDocument/2006/relationships/customXml" Target="../ink/ink870.xml"/><Relationship Id="rId275" Type="http://schemas.openxmlformats.org/officeDocument/2006/relationships/image" Target="../media/image1793.png"/><Relationship Id="rId296" Type="http://schemas.openxmlformats.org/officeDocument/2006/relationships/customXml" Target="../ink/ink961.xml"/><Relationship Id="rId300" Type="http://schemas.openxmlformats.org/officeDocument/2006/relationships/customXml" Target="../ink/ink963.xml"/><Relationship Id="rId60" Type="http://schemas.openxmlformats.org/officeDocument/2006/relationships/customXml" Target="../ink/ink843.xml"/><Relationship Id="rId81" Type="http://schemas.openxmlformats.org/officeDocument/2006/relationships/image" Target="../media/image1697.png"/><Relationship Id="rId135" Type="http://schemas.openxmlformats.org/officeDocument/2006/relationships/image" Target="../media/image1724.png"/><Relationship Id="rId156" Type="http://schemas.openxmlformats.org/officeDocument/2006/relationships/customXml" Target="../ink/ink891.xml"/><Relationship Id="rId177" Type="http://schemas.openxmlformats.org/officeDocument/2006/relationships/image" Target="../media/image1744.png"/><Relationship Id="rId198" Type="http://schemas.openxmlformats.org/officeDocument/2006/relationships/customXml" Target="../ink/ink912.xml"/><Relationship Id="rId202" Type="http://schemas.openxmlformats.org/officeDocument/2006/relationships/customXml" Target="../ink/ink914.xml"/><Relationship Id="rId223" Type="http://schemas.openxmlformats.org/officeDocument/2006/relationships/image" Target="../media/image1767.png"/><Relationship Id="rId244" Type="http://schemas.openxmlformats.org/officeDocument/2006/relationships/customXml" Target="../ink/ink935.xml"/><Relationship Id="rId18" Type="http://schemas.openxmlformats.org/officeDocument/2006/relationships/customXml" Target="../ink/ink822.xml"/><Relationship Id="rId39" Type="http://schemas.openxmlformats.org/officeDocument/2006/relationships/image" Target="../media/image1676.png"/><Relationship Id="rId265" Type="http://schemas.openxmlformats.org/officeDocument/2006/relationships/image" Target="../media/image1788.png"/><Relationship Id="rId286" Type="http://schemas.openxmlformats.org/officeDocument/2006/relationships/customXml" Target="../ink/ink956.xml"/><Relationship Id="rId50" Type="http://schemas.openxmlformats.org/officeDocument/2006/relationships/customXml" Target="../ink/ink838.xml"/><Relationship Id="rId104" Type="http://schemas.openxmlformats.org/officeDocument/2006/relationships/customXml" Target="../ink/ink865.xml"/><Relationship Id="rId125" Type="http://schemas.openxmlformats.org/officeDocument/2006/relationships/image" Target="../media/image1719.png"/><Relationship Id="rId146" Type="http://schemas.openxmlformats.org/officeDocument/2006/relationships/customXml" Target="../ink/ink886.xml"/><Relationship Id="rId167" Type="http://schemas.openxmlformats.org/officeDocument/2006/relationships/image" Target="../media/image1740.png"/><Relationship Id="rId188" Type="http://schemas.openxmlformats.org/officeDocument/2006/relationships/customXml" Target="../ink/ink907.xml"/><Relationship Id="rId311" Type="http://schemas.openxmlformats.org/officeDocument/2006/relationships/image" Target="../media/image1811.png"/><Relationship Id="rId71" Type="http://schemas.openxmlformats.org/officeDocument/2006/relationships/image" Target="../media/image1692.png"/><Relationship Id="rId92" Type="http://schemas.openxmlformats.org/officeDocument/2006/relationships/customXml" Target="../ink/ink859.xml"/><Relationship Id="rId213" Type="http://schemas.openxmlformats.org/officeDocument/2006/relationships/image" Target="../media/image1762.png"/><Relationship Id="rId234" Type="http://schemas.openxmlformats.org/officeDocument/2006/relationships/customXml" Target="../ink/ink930.xml"/><Relationship Id="rId2" Type="http://schemas.openxmlformats.org/officeDocument/2006/relationships/customXml" Target="../ink/ink814.xml"/><Relationship Id="rId29" Type="http://schemas.openxmlformats.org/officeDocument/2006/relationships/image" Target="../media/image1671.png"/><Relationship Id="rId255" Type="http://schemas.openxmlformats.org/officeDocument/2006/relationships/image" Target="../media/image1783.png"/><Relationship Id="rId276" Type="http://schemas.openxmlformats.org/officeDocument/2006/relationships/customXml" Target="../ink/ink951.xml"/><Relationship Id="rId297" Type="http://schemas.openxmlformats.org/officeDocument/2006/relationships/image" Target="../media/image1804.png"/><Relationship Id="rId40" Type="http://schemas.openxmlformats.org/officeDocument/2006/relationships/customXml" Target="../ink/ink833.xml"/><Relationship Id="rId115" Type="http://schemas.openxmlformats.org/officeDocument/2006/relationships/image" Target="../media/image1714.png"/><Relationship Id="rId136" Type="http://schemas.openxmlformats.org/officeDocument/2006/relationships/customXml" Target="../ink/ink881.xml"/><Relationship Id="rId157" Type="http://schemas.openxmlformats.org/officeDocument/2006/relationships/image" Target="../media/image1735.png"/><Relationship Id="rId178" Type="http://schemas.openxmlformats.org/officeDocument/2006/relationships/customXml" Target="../ink/ink902.xml"/><Relationship Id="rId301" Type="http://schemas.openxmlformats.org/officeDocument/2006/relationships/image" Target="../media/image1806.png"/><Relationship Id="rId61" Type="http://schemas.openxmlformats.org/officeDocument/2006/relationships/image" Target="../media/image1687.png"/><Relationship Id="rId82" Type="http://schemas.openxmlformats.org/officeDocument/2006/relationships/customXml" Target="../ink/ink854.xml"/><Relationship Id="rId199" Type="http://schemas.openxmlformats.org/officeDocument/2006/relationships/image" Target="../media/image1755.png"/><Relationship Id="rId203" Type="http://schemas.openxmlformats.org/officeDocument/2006/relationships/image" Target="../media/image1757.png"/><Relationship Id="rId19" Type="http://schemas.openxmlformats.org/officeDocument/2006/relationships/image" Target="../media/image1666.png"/><Relationship Id="rId224" Type="http://schemas.openxmlformats.org/officeDocument/2006/relationships/customXml" Target="../ink/ink925.xml"/><Relationship Id="rId245" Type="http://schemas.openxmlformats.org/officeDocument/2006/relationships/image" Target="../media/image1778.png"/><Relationship Id="rId266" Type="http://schemas.openxmlformats.org/officeDocument/2006/relationships/customXml" Target="../ink/ink946.xml"/><Relationship Id="rId287" Type="http://schemas.openxmlformats.org/officeDocument/2006/relationships/image" Target="../media/image1799.png"/><Relationship Id="rId30" Type="http://schemas.openxmlformats.org/officeDocument/2006/relationships/customXml" Target="../ink/ink828.xml"/><Relationship Id="rId105" Type="http://schemas.openxmlformats.org/officeDocument/2006/relationships/image" Target="../media/image1709.png"/><Relationship Id="rId126" Type="http://schemas.openxmlformats.org/officeDocument/2006/relationships/customXml" Target="../ink/ink876.xml"/><Relationship Id="rId147" Type="http://schemas.openxmlformats.org/officeDocument/2006/relationships/image" Target="../media/image1730.png"/><Relationship Id="rId168" Type="http://schemas.openxmlformats.org/officeDocument/2006/relationships/customXml" Target="../ink/ink897.xml"/><Relationship Id="rId51" Type="http://schemas.openxmlformats.org/officeDocument/2006/relationships/image" Target="../media/image1682.png"/><Relationship Id="rId72" Type="http://schemas.openxmlformats.org/officeDocument/2006/relationships/customXml" Target="../ink/ink849.xml"/><Relationship Id="rId93" Type="http://schemas.openxmlformats.org/officeDocument/2006/relationships/image" Target="../media/image1703.png"/><Relationship Id="rId189" Type="http://schemas.openxmlformats.org/officeDocument/2006/relationships/image" Target="../media/image1750.png"/><Relationship Id="rId3" Type="http://schemas.openxmlformats.org/officeDocument/2006/relationships/image" Target="../media/image1658.png"/><Relationship Id="rId214" Type="http://schemas.openxmlformats.org/officeDocument/2006/relationships/customXml" Target="../ink/ink920.xml"/><Relationship Id="rId235" Type="http://schemas.openxmlformats.org/officeDocument/2006/relationships/image" Target="../media/image1773.png"/><Relationship Id="rId256" Type="http://schemas.openxmlformats.org/officeDocument/2006/relationships/customXml" Target="../ink/ink941.xml"/><Relationship Id="rId277" Type="http://schemas.openxmlformats.org/officeDocument/2006/relationships/image" Target="../media/image1794.png"/><Relationship Id="rId298" Type="http://schemas.openxmlformats.org/officeDocument/2006/relationships/customXml" Target="../ink/ink962.xml"/><Relationship Id="rId116" Type="http://schemas.openxmlformats.org/officeDocument/2006/relationships/customXml" Target="../ink/ink871.xml"/><Relationship Id="rId137" Type="http://schemas.openxmlformats.org/officeDocument/2006/relationships/image" Target="../media/image1725.png"/><Relationship Id="rId158" Type="http://schemas.openxmlformats.org/officeDocument/2006/relationships/customXml" Target="../ink/ink892.xml"/><Relationship Id="rId302" Type="http://schemas.openxmlformats.org/officeDocument/2006/relationships/customXml" Target="../ink/ink964.xml"/><Relationship Id="rId20" Type="http://schemas.openxmlformats.org/officeDocument/2006/relationships/customXml" Target="../ink/ink823.xml"/><Relationship Id="rId41" Type="http://schemas.openxmlformats.org/officeDocument/2006/relationships/image" Target="../media/image1677.png"/><Relationship Id="rId62" Type="http://schemas.openxmlformats.org/officeDocument/2006/relationships/customXml" Target="../ink/ink844.xml"/><Relationship Id="rId83" Type="http://schemas.openxmlformats.org/officeDocument/2006/relationships/image" Target="../media/image1698.png"/><Relationship Id="rId179" Type="http://schemas.openxmlformats.org/officeDocument/2006/relationships/image" Target="../media/image1745.png"/><Relationship Id="rId190" Type="http://schemas.openxmlformats.org/officeDocument/2006/relationships/customXml" Target="../ink/ink908.xml"/><Relationship Id="rId204" Type="http://schemas.openxmlformats.org/officeDocument/2006/relationships/customXml" Target="../ink/ink915.xml"/><Relationship Id="rId225" Type="http://schemas.openxmlformats.org/officeDocument/2006/relationships/image" Target="../media/image1768.png"/><Relationship Id="rId246" Type="http://schemas.openxmlformats.org/officeDocument/2006/relationships/customXml" Target="../ink/ink936.xml"/><Relationship Id="rId267" Type="http://schemas.openxmlformats.org/officeDocument/2006/relationships/image" Target="../media/image1789.png"/><Relationship Id="rId288" Type="http://schemas.openxmlformats.org/officeDocument/2006/relationships/customXml" Target="../ink/ink957.xml"/><Relationship Id="rId106" Type="http://schemas.openxmlformats.org/officeDocument/2006/relationships/customXml" Target="../ink/ink866.xml"/><Relationship Id="rId127" Type="http://schemas.openxmlformats.org/officeDocument/2006/relationships/image" Target="../media/image1720.png"/><Relationship Id="rId10" Type="http://schemas.openxmlformats.org/officeDocument/2006/relationships/customXml" Target="../ink/ink818.xml"/><Relationship Id="rId31" Type="http://schemas.openxmlformats.org/officeDocument/2006/relationships/image" Target="../media/image1672.png"/><Relationship Id="rId52" Type="http://schemas.openxmlformats.org/officeDocument/2006/relationships/customXml" Target="../ink/ink839.xml"/><Relationship Id="rId73" Type="http://schemas.openxmlformats.org/officeDocument/2006/relationships/image" Target="../media/image1693.png"/><Relationship Id="rId94" Type="http://schemas.openxmlformats.org/officeDocument/2006/relationships/customXml" Target="../ink/ink860.xml"/><Relationship Id="rId148" Type="http://schemas.openxmlformats.org/officeDocument/2006/relationships/customXml" Target="../ink/ink887.xml"/><Relationship Id="rId169" Type="http://schemas.openxmlformats.org/officeDocument/2006/relationships/image" Target="../media/image1741.png"/><Relationship Id="rId4" Type="http://schemas.openxmlformats.org/officeDocument/2006/relationships/customXml" Target="../ink/ink815.xml"/><Relationship Id="rId180" Type="http://schemas.openxmlformats.org/officeDocument/2006/relationships/customXml" Target="../ink/ink903.xml"/><Relationship Id="rId215" Type="http://schemas.openxmlformats.org/officeDocument/2006/relationships/image" Target="../media/image1763.png"/><Relationship Id="rId236" Type="http://schemas.openxmlformats.org/officeDocument/2006/relationships/customXml" Target="../ink/ink931.xml"/><Relationship Id="rId257" Type="http://schemas.openxmlformats.org/officeDocument/2006/relationships/image" Target="../media/image1784.png"/><Relationship Id="rId278" Type="http://schemas.openxmlformats.org/officeDocument/2006/relationships/customXml" Target="../ink/ink952.xml"/><Relationship Id="rId303" Type="http://schemas.openxmlformats.org/officeDocument/2006/relationships/image" Target="../media/image1807.png"/><Relationship Id="rId42" Type="http://schemas.openxmlformats.org/officeDocument/2006/relationships/customXml" Target="../ink/ink834.xml"/><Relationship Id="rId84" Type="http://schemas.openxmlformats.org/officeDocument/2006/relationships/customXml" Target="../ink/ink855.xml"/><Relationship Id="rId138" Type="http://schemas.openxmlformats.org/officeDocument/2006/relationships/customXml" Target="../ink/ink882.xml"/><Relationship Id="rId191" Type="http://schemas.openxmlformats.org/officeDocument/2006/relationships/image" Target="../media/image1751.png"/><Relationship Id="rId205" Type="http://schemas.openxmlformats.org/officeDocument/2006/relationships/image" Target="../media/image1758.png"/><Relationship Id="rId247" Type="http://schemas.openxmlformats.org/officeDocument/2006/relationships/image" Target="../media/image1779.png"/><Relationship Id="rId107" Type="http://schemas.openxmlformats.org/officeDocument/2006/relationships/image" Target="../media/image1710.png"/><Relationship Id="rId289" Type="http://schemas.openxmlformats.org/officeDocument/2006/relationships/image" Target="../media/image1800.png"/><Relationship Id="rId11" Type="http://schemas.openxmlformats.org/officeDocument/2006/relationships/image" Target="../media/image1662.png"/><Relationship Id="rId53" Type="http://schemas.openxmlformats.org/officeDocument/2006/relationships/image" Target="../media/image1683.png"/><Relationship Id="rId149" Type="http://schemas.openxmlformats.org/officeDocument/2006/relationships/image" Target="../media/image1731.png"/><Relationship Id="rId95" Type="http://schemas.openxmlformats.org/officeDocument/2006/relationships/image" Target="../media/image1704.png"/><Relationship Id="rId160" Type="http://schemas.openxmlformats.org/officeDocument/2006/relationships/customXml" Target="../ink/ink893.xml"/><Relationship Id="rId216" Type="http://schemas.openxmlformats.org/officeDocument/2006/relationships/customXml" Target="../ink/ink921.xml"/><Relationship Id="rId258" Type="http://schemas.openxmlformats.org/officeDocument/2006/relationships/customXml" Target="../ink/ink942.xml"/><Relationship Id="rId22" Type="http://schemas.openxmlformats.org/officeDocument/2006/relationships/customXml" Target="../ink/ink824.xml"/><Relationship Id="rId64" Type="http://schemas.openxmlformats.org/officeDocument/2006/relationships/customXml" Target="../ink/ink845.xml"/><Relationship Id="rId118" Type="http://schemas.openxmlformats.org/officeDocument/2006/relationships/customXml" Target="../ink/ink872.xml"/><Relationship Id="rId171" Type="http://schemas.openxmlformats.org/officeDocument/2006/relationships/image" Target="../media/image1008.png"/><Relationship Id="rId227" Type="http://schemas.openxmlformats.org/officeDocument/2006/relationships/image" Target="../media/image1769.png"/><Relationship Id="rId269" Type="http://schemas.openxmlformats.org/officeDocument/2006/relationships/image" Target="../media/image1790.png"/><Relationship Id="rId33" Type="http://schemas.openxmlformats.org/officeDocument/2006/relationships/image" Target="../media/image1673.png"/><Relationship Id="rId129" Type="http://schemas.openxmlformats.org/officeDocument/2006/relationships/image" Target="../media/image1721.png"/><Relationship Id="rId280" Type="http://schemas.openxmlformats.org/officeDocument/2006/relationships/customXml" Target="../ink/ink953.xml"/><Relationship Id="rId75" Type="http://schemas.openxmlformats.org/officeDocument/2006/relationships/image" Target="../media/image1694.png"/><Relationship Id="rId140" Type="http://schemas.openxmlformats.org/officeDocument/2006/relationships/customXml" Target="../ink/ink883.xml"/><Relationship Id="rId182" Type="http://schemas.openxmlformats.org/officeDocument/2006/relationships/customXml" Target="../ink/ink904.xml"/><Relationship Id="rId6" Type="http://schemas.openxmlformats.org/officeDocument/2006/relationships/customXml" Target="../ink/ink816.xml"/><Relationship Id="rId238" Type="http://schemas.openxmlformats.org/officeDocument/2006/relationships/customXml" Target="../ink/ink932.xml"/><Relationship Id="rId291" Type="http://schemas.openxmlformats.org/officeDocument/2006/relationships/image" Target="../media/image1801.png"/><Relationship Id="rId305" Type="http://schemas.openxmlformats.org/officeDocument/2006/relationships/image" Target="../media/image1808.png"/></Relationships>
</file>

<file path=ppt/slides/_rels/slide12.xml.rels><?xml version="1.0" encoding="UTF-8" standalone="yes"?>
<Relationships xmlns="http://schemas.openxmlformats.org/package/2006/relationships"><Relationship Id="rId8" Type="http://schemas.openxmlformats.org/officeDocument/2006/relationships/image" Target="../media/image1814.png"/><Relationship Id="rId3" Type="http://schemas.openxmlformats.org/officeDocument/2006/relationships/customXml" Target="../ink/ink969.xml"/><Relationship Id="rId7" Type="http://schemas.openxmlformats.org/officeDocument/2006/relationships/customXml" Target="../ink/ink971.xml"/><Relationship Id="rId2" Type="http://schemas.openxmlformats.org/officeDocument/2006/relationships/image" Target="../media/image9110.png"/><Relationship Id="rId1" Type="http://schemas.openxmlformats.org/officeDocument/2006/relationships/slideLayout" Target="../slideLayouts/slideLayout1.xml"/><Relationship Id="rId6" Type="http://schemas.openxmlformats.org/officeDocument/2006/relationships/image" Target="../media/image1813.png"/><Relationship Id="rId5" Type="http://schemas.openxmlformats.org/officeDocument/2006/relationships/customXml" Target="../ink/ink970.xml"/><Relationship Id="rId4" Type="http://schemas.openxmlformats.org/officeDocument/2006/relationships/image" Target="../media/image1812.png"/></Relationships>
</file>

<file path=ppt/slides/_rels/slide13.xml.rels><?xml version="1.0" encoding="UTF-8" standalone="yes"?>
<Relationships xmlns="http://schemas.openxmlformats.org/package/2006/relationships"><Relationship Id="rId3" Type="http://schemas.openxmlformats.org/officeDocument/2006/relationships/image" Target="../media/image1815.png"/><Relationship Id="rId2" Type="http://schemas.openxmlformats.org/officeDocument/2006/relationships/customXml" Target="../ink/ink97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6" Type="http://schemas.openxmlformats.org/officeDocument/2006/relationships/customXml" Target="../ink/ink985.xml"/><Relationship Id="rId21" Type="http://schemas.openxmlformats.org/officeDocument/2006/relationships/image" Target="../media/image1825.png"/><Relationship Id="rId42" Type="http://schemas.openxmlformats.org/officeDocument/2006/relationships/image" Target="../media/image1834.png"/><Relationship Id="rId47" Type="http://schemas.openxmlformats.org/officeDocument/2006/relationships/customXml" Target="../ink/ink996.xml"/><Relationship Id="rId63" Type="http://schemas.openxmlformats.org/officeDocument/2006/relationships/customXml" Target="../ink/ink1004.xml"/><Relationship Id="rId68" Type="http://schemas.openxmlformats.org/officeDocument/2006/relationships/image" Target="../media/image1847.png"/><Relationship Id="rId84" Type="http://schemas.openxmlformats.org/officeDocument/2006/relationships/customXml" Target="../ink/ink1015.xml"/><Relationship Id="rId16" Type="http://schemas.openxmlformats.org/officeDocument/2006/relationships/customXml" Target="../ink/ink980.xml"/><Relationship Id="rId11" Type="http://schemas.openxmlformats.org/officeDocument/2006/relationships/image" Target="../media/image1820.png"/><Relationship Id="rId32" Type="http://schemas.openxmlformats.org/officeDocument/2006/relationships/customXml" Target="../ink/ink988.xml"/><Relationship Id="rId37" Type="http://schemas.openxmlformats.org/officeDocument/2006/relationships/customXml" Target="../ink/ink991.xml"/><Relationship Id="rId53" Type="http://schemas.openxmlformats.org/officeDocument/2006/relationships/customXml" Target="../ink/ink999.xml"/><Relationship Id="rId58" Type="http://schemas.openxmlformats.org/officeDocument/2006/relationships/image" Target="../media/image1842.png"/><Relationship Id="rId74" Type="http://schemas.openxmlformats.org/officeDocument/2006/relationships/customXml" Target="../ink/ink1010.xml"/><Relationship Id="rId79" Type="http://schemas.openxmlformats.org/officeDocument/2006/relationships/image" Target="../media/image1852.png"/><Relationship Id="rId5" Type="http://schemas.openxmlformats.org/officeDocument/2006/relationships/image" Target="../media/image1817.png"/><Relationship Id="rId19" Type="http://schemas.openxmlformats.org/officeDocument/2006/relationships/image" Target="../media/image1824.png"/><Relationship Id="rId14" Type="http://schemas.openxmlformats.org/officeDocument/2006/relationships/customXml" Target="../ink/ink979.xml"/><Relationship Id="rId22" Type="http://schemas.openxmlformats.org/officeDocument/2006/relationships/customXml" Target="../ink/ink983.xml"/><Relationship Id="rId27" Type="http://schemas.openxmlformats.org/officeDocument/2006/relationships/image" Target="../media/image1008.png"/><Relationship Id="rId30" Type="http://schemas.openxmlformats.org/officeDocument/2006/relationships/customXml" Target="../ink/ink987.xml"/><Relationship Id="rId35" Type="http://schemas.openxmlformats.org/officeDocument/2006/relationships/image" Target="../media/image1831.png"/><Relationship Id="rId43" Type="http://schemas.openxmlformats.org/officeDocument/2006/relationships/customXml" Target="../ink/ink994.xml"/><Relationship Id="rId48" Type="http://schemas.openxmlformats.org/officeDocument/2006/relationships/image" Target="../media/image1837.png"/><Relationship Id="rId56" Type="http://schemas.openxmlformats.org/officeDocument/2006/relationships/image" Target="../media/image1841.png"/><Relationship Id="rId64" Type="http://schemas.openxmlformats.org/officeDocument/2006/relationships/image" Target="../media/image1845.png"/><Relationship Id="rId69" Type="http://schemas.openxmlformats.org/officeDocument/2006/relationships/customXml" Target="../ink/ink1007.xml"/><Relationship Id="rId77" Type="http://schemas.openxmlformats.org/officeDocument/2006/relationships/image" Target="../media/image1851.png"/><Relationship Id="rId8" Type="http://schemas.openxmlformats.org/officeDocument/2006/relationships/customXml" Target="../ink/ink976.xml"/><Relationship Id="rId51" Type="http://schemas.openxmlformats.org/officeDocument/2006/relationships/customXml" Target="../ink/ink998.xml"/><Relationship Id="rId72" Type="http://schemas.openxmlformats.org/officeDocument/2006/relationships/customXml" Target="../ink/ink1009.xml"/><Relationship Id="rId80" Type="http://schemas.openxmlformats.org/officeDocument/2006/relationships/customXml" Target="../ink/ink1013.xml"/><Relationship Id="rId85" Type="http://schemas.openxmlformats.org/officeDocument/2006/relationships/image" Target="../media/image1855.png"/><Relationship Id="rId3" Type="http://schemas.openxmlformats.org/officeDocument/2006/relationships/image" Target="../media/image1816.png"/><Relationship Id="rId12" Type="http://schemas.openxmlformats.org/officeDocument/2006/relationships/customXml" Target="../ink/ink978.xml"/><Relationship Id="rId17" Type="http://schemas.openxmlformats.org/officeDocument/2006/relationships/image" Target="../media/image1823.png"/><Relationship Id="rId25" Type="http://schemas.openxmlformats.org/officeDocument/2006/relationships/image" Target="../media/image1827.png"/><Relationship Id="rId33" Type="http://schemas.openxmlformats.org/officeDocument/2006/relationships/image" Target="../media/image1830.png"/><Relationship Id="rId38" Type="http://schemas.openxmlformats.org/officeDocument/2006/relationships/image" Target="../media/image1832.png"/><Relationship Id="rId46" Type="http://schemas.openxmlformats.org/officeDocument/2006/relationships/image" Target="../media/image1836.png"/><Relationship Id="rId59" Type="http://schemas.openxmlformats.org/officeDocument/2006/relationships/customXml" Target="../ink/ink1002.xml"/><Relationship Id="rId67" Type="http://schemas.openxmlformats.org/officeDocument/2006/relationships/customXml" Target="../ink/ink1006.xml"/><Relationship Id="rId20" Type="http://schemas.openxmlformats.org/officeDocument/2006/relationships/customXml" Target="../ink/ink982.xml"/><Relationship Id="rId41" Type="http://schemas.openxmlformats.org/officeDocument/2006/relationships/customXml" Target="../ink/ink993.xml"/><Relationship Id="rId54" Type="http://schemas.openxmlformats.org/officeDocument/2006/relationships/image" Target="../media/image1840.png"/><Relationship Id="rId62" Type="http://schemas.openxmlformats.org/officeDocument/2006/relationships/image" Target="../media/image1844.png"/><Relationship Id="rId70" Type="http://schemas.openxmlformats.org/officeDocument/2006/relationships/image" Target="../media/image1848.png"/><Relationship Id="rId75" Type="http://schemas.openxmlformats.org/officeDocument/2006/relationships/image" Target="../media/image1850.png"/><Relationship Id="rId83" Type="http://schemas.openxmlformats.org/officeDocument/2006/relationships/image" Target="../media/image1854.png"/><Relationship Id="rId1" Type="http://schemas.openxmlformats.org/officeDocument/2006/relationships/slideLayout" Target="../slideLayouts/slideLayout1.xml"/><Relationship Id="rId6" Type="http://schemas.openxmlformats.org/officeDocument/2006/relationships/customXml" Target="../ink/ink975.xml"/><Relationship Id="rId15" Type="http://schemas.openxmlformats.org/officeDocument/2006/relationships/image" Target="../media/image1822.png"/><Relationship Id="rId23" Type="http://schemas.openxmlformats.org/officeDocument/2006/relationships/image" Target="../media/image1826.png"/><Relationship Id="rId28" Type="http://schemas.openxmlformats.org/officeDocument/2006/relationships/customXml" Target="../ink/ink986.xml"/><Relationship Id="rId36" Type="http://schemas.openxmlformats.org/officeDocument/2006/relationships/customXml" Target="../ink/ink990.xml"/><Relationship Id="rId49" Type="http://schemas.openxmlformats.org/officeDocument/2006/relationships/customXml" Target="../ink/ink997.xml"/><Relationship Id="rId57" Type="http://schemas.openxmlformats.org/officeDocument/2006/relationships/customXml" Target="../ink/ink1001.xml"/><Relationship Id="rId10" Type="http://schemas.openxmlformats.org/officeDocument/2006/relationships/customXml" Target="../ink/ink977.xml"/><Relationship Id="rId31" Type="http://schemas.openxmlformats.org/officeDocument/2006/relationships/image" Target="../media/image1829.png"/><Relationship Id="rId44" Type="http://schemas.openxmlformats.org/officeDocument/2006/relationships/image" Target="../media/image1835.png"/><Relationship Id="rId52" Type="http://schemas.openxmlformats.org/officeDocument/2006/relationships/image" Target="../media/image1839.png"/><Relationship Id="rId60" Type="http://schemas.openxmlformats.org/officeDocument/2006/relationships/image" Target="../media/image1843.png"/><Relationship Id="rId65" Type="http://schemas.openxmlformats.org/officeDocument/2006/relationships/customXml" Target="../ink/ink1005.xml"/><Relationship Id="rId73" Type="http://schemas.openxmlformats.org/officeDocument/2006/relationships/image" Target="../media/image1849.png"/><Relationship Id="rId78" Type="http://schemas.openxmlformats.org/officeDocument/2006/relationships/customXml" Target="../ink/ink1012.xml"/><Relationship Id="rId81" Type="http://schemas.openxmlformats.org/officeDocument/2006/relationships/image" Target="../media/image1853.png"/><Relationship Id="rId86" Type="http://schemas.openxmlformats.org/officeDocument/2006/relationships/customXml" Target="../ink/ink1016.xml"/><Relationship Id="rId4" Type="http://schemas.openxmlformats.org/officeDocument/2006/relationships/customXml" Target="../ink/ink974.xml"/><Relationship Id="rId9" Type="http://schemas.openxmlformats.org/officeDocument/2006/relationships/image" Target="../media/image1819.png"/><Relationship Id="rId13" Type="http://schemas.openxmlformats.org/officeDocument/2006/relationships/image" Target="../media/image1821.png"/><Relationship Id="rId18" Type="http://schemas.openxmlformats.org/officeDocument/2006/relationships/customXml" Target="../ink/ink981.xml"/><Relationship Id="rId39" Type="http://schemas.openxmlformats.org/officeDocument/2006/relationships/customXml" Target="../ink/ink992.xml"/><Relationship Id="rId34" Type="http://schemas.openxmlformats.org/officeDocument/2006/relationships/customXml" Target="../ink/ink989.xml"/><Relationship Id="rId50" Type="http://schemas.openxmlformats.org/officeDocument/2006/relationships/image" Target="../media/image1838.png"/><Relationship Id="rId55" Type="http://schemas.openxmlformats.org/officeDocument/2006/relationships/customXml" Target="../ink/ink1000.xml"/><Relationship Id="rId76" Type="http://schemas.openxmlformats.org/officeDocument/2006/relationships/customXml" Target="../ink/ink1011.xml"/><Relationship Id="rId7" Type="http://schemas.openxmlformats.org/officeDocument/2006/relationships/image" Target="../media/image1818.png"/><Relationship Id="rId71" Type="http://schemas.openxmlformats.org/officeDocument/2006/relationships/customXml" Target="../ink/ink1008.xml"/><Relationship Id="rId2" Type="http://schemas.openxmlformats.org/officeDocument/2006/relationships/customXml" Target="../ink/ink973.xml"/><Relationship Id="rId29" Type="http://schemas.openxmlformats.org/officeDocument/2006/relationships/image" Target="../media/image1828.png"/><Relationship Id="rId24" Type="http://schemas.openxmlformats.org/officeDocument/2006/relationships/customXml" Target="../ink/ink984.xml"/><Relationship Id="rId40" Type="http://schemas.openxmlformats.org/officeDocument/2006/relationships/image" Target="../media/image1833.png"/><Relationship Id="rId45" Type="http://schemas.openxmlformats.org/officeDocument/2006/relationships/customXml" Target="../ink/ink995.xml"/><Relationship Id="rId66" Type="http://schemas.openxmlformats.org/officeDocument/2006/relationships/image" Target="../media/image1846.png"/><Relationship Id="rId87" Type="http://schemas.openxmlformats.org/officeDocument/2006/relationships/image" Target="../media/image1856.png"/><Relationship Id="rId61" Type="http://schemas.openxmlformats.org/officeDocument/2006/relationships/customXml" Target="../ink/ink1003.xml"/><Relationship Id="rId82" Type="http://schemas.openxmlformats.org/officeDocument/2006/relationships/customXml" Target="../ink/ink1014.xml"/></Relationships>
</file>

<file path=ppt/slides/_rels/slide15.xml.rels><?xml version="1.0" encoding="UTF-8" standalone="yes"?>
<Relationships xmlns="http://schemas.openxmlformats.org/package/2006/relationships"><Relationship Id="rId3" Type="http://schemas.openxmlformats.org/officeDocument/2006/relationships/customXml" Target="../ink/ink1017.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customXml" Target="../ink/ink1018.xml"/><Relationship Id="rId4" Type="http://schemas.openxmlformats.org/officeDocument/2006/relationships/image" Target="../media/image77.png"/></Relationships>
</file>

<file path=ppt/slides/_rels/slide16.xml.rels><?xml version="1.0" encoding="UTF-8" standalone="yes"?>
<Relationships xmlns="http://schemas.openxmlformats.org/package/2006/relationships"><Relationship Id="rId117" Type="http://schemas.openxmlformats.org/officeDocument/2006/relationships/customXml" Target="../ink/ink1076.xml"/><Relationship Id="rId21" Type="http://schemas.openxmlformats.org/officeDocument/2006/relationships/customXml" Target="../ink/ink1028.xml"/><Relationship Id="rId42" Type="http://schemas.openxmlformats.org/officeDocument/2006/relationships/image" Target="../media/image98.png"/><Relationship Id="rId63" Type="http://schemas.openxmlformats.org/officeDocument/2006/relationships/customXml" Target="../ink/ink1049.xml"/><Relationship Id="rId84" Type="http://schemas.openxmlformats.org/officeDocument/2006/relationships/image" Target="../media/image119.png"/><Relationship Id="rId138" Type="http://schemas.openxmlformats.org/officeDocument/2006/relationships/image" Target="../media/image146.png"/><Relationship Id="rId159" Type="http://schemas.openxmlformats.org/officeDocument/2006/relationships/customXml" Target="../ink/ink1097.xml"/><Relationship Id="rId107" Type="http://schemas.openxmlformats.org/officeDocument/2006/relationships/customXml" Target="../ink/ink1071.xml"/><Relationship Id="rId11" Type="http://schemas.openxmlformats.org/officeDocument/2006/relationships/customXml" Target="../ink/ink1023.xml"/><Relationship Id="rId32" Type="http://schemas.openxmlformats.org/officeDocument/2006/relationships/image" Target="../media/image93.png"/><Relationship Id="rId53" Type="http://schemas.openxmlformats.org/officeDocument/2006/relationships/customXml" Target="../ink/ink1044.xml"/><Relationship Id="rId74" Type="http://schemas.openxmlformats.org/officeDocument/2006/relationships/image" Target="../media/image114.png"/><Relationship Id="rId128" Type="http://schemas.openxmlformats.org/officeDocument/2006/relationships/image" Target="../media/image141.png"/><Relationship Id="rId149" Type="http://schemas.openxmlformats.org/officeDocument/2006/relationships/customXml" Target="../ink/ink1092.xml"/><Relationship Id="rId5" Type="http://schemas.openxmlformats.org/officeDocument/2006/relationships/customXml" Target="../ink/ink1020.xml"/><Relationship Id="rId95" Type="http://schemas.openxmlformats.org/officeDocument/2006/relationships/customXml" Target="../ink/ink1065.xml"/><Relationship Id="rId160" Type="http://schemas.openxmlformats.org/officeDocument/2006/relationships/image" Target="../media/image157.png"/><Relationship Id="rId22" Type="http://schemas.openxmlformats.org/officeDocument/2006/relationships/image" Target="../media/image88.png"/><Relationship Id="rId43" Type="http://schemas.openxmlformats.org/officeDocument/2006/relationships/customXml" Target="../ink/ink1039.xml"/><Relationship Id="rId64" Type="http://schemas.openxmlformats.org/officeDocument/2006/relationships/image" Target="../media/image109.png"/><Relationship Id="rId118" Type="http://schemas.openxmlformats.org/officeDocument/2006/relationships/image" Target="../media/image136.png"/><Relationship Id="rId139" Type="http://schemas.openxmlformats.org/officeDocument/2006/relationships/customXml" Target="../ink/ink1087.xml"/><Relationship Id="rId80" Type="http://schemas.openxmlformats.org/officeDocument/2006/relationships/image" Target="../media/image117.png"/><Relationship Id="rId85" Type="http://schemas.openxmlformats.org/officeDocument/2006/relationships/customXml" Target="../ink/ink1060.xml"/><Relationship Id="rId150" Type="http://schemas.openxmlformats.org/officeDocument/2006/relationships/image" Target="../media/image152.png"/><Relationship Id="rId155" Type="http://schemas.openxmlformats.org/officeDocument/2006/relationships/customXml" Target="../ink/ink1095.xml"/><Relationship Id="rId12" Type="http://schemas.openxmlformats.org/officeDocument/2006/relationships/image" Target="../media/image83.png"/><Relationship Id="rId17" Type="http://schemas.openxmlformats.org/officeDocument/2006/relationships/customXml" Target="../ink/ink1026.xml"/><Relationship Id="rId33" Type="http://schemas.openxmlformats.org/officeDocument/2006/relationships/customXml" Target="../ink/ink1034.xml"/><Relationship Id="rId38" Type="http://schemas.openxmlformats.org/officeDocument/2006/relationships/image" Target="../media/image96.png"/><Relationship Id="rId59" Type="http://schemas.openxmlformats.org/officeDocument/2006/relationships/customXml" Target="../ink/ink1047.xml"/><Relationship Id="rId103" Type="http://schemas.openxmlformats.org/officeDocument/2006/relationships/customXml" Target="../ink/ink1069.xml"/><Relationship Id="rId108" Type="http://schemas.openxmlformats.org/officeDocument/2006/relationships/image" Target="../media/image131.png"/><Relationship Id="rId124" Type="http://schemas.openxmlformats.org/officeDocument/2006/relationships/image" Target="../media/image139.png"/><Relationship Id="rId129" Type="http://schemas.openxmlformats.org/officeDocument/2006/relationships/customXml" Target="../ink/ink1082.xml"/><Relationship Id="rId54" Type="http://schemas.openxmlformats.org/officeDocument/2006/relationships/image" Target="../media/image104.png"/><Relationship Id="rId70" Type="http://schemas.openxmlformats.org/officeDocument/2006/relationships/image" Target="../media/image112.png"/><Relationship Id="rId75" Type="http://schemas.openxmlformats.org/officeDocument/2006/relationships/customXml" Target="../ink/ink1055.xml"/><Relationship Id="rId91" Type="http://schemas.openxmlformats.org/officeDocument/2006/relationships/customXml" Target="../ink/ink1063.xml"/><Relationship Id="rId96" Type="http://schemas.openxmlformats.org/officeDocument/2006/relationships/image" Target="../media/image125.png"/><Relationship Id="rId140" Type="http://schemas.openxmlformats.org/officeDocument/2006/relationships/image" Target="../media/image147.png"/><Relationship Id="rId145" Type="http://schemas.openxmlformats.org/officeDocument/2006/relationships/customXml" Target="../ink/ink1090.xml"/><Relationship Id="rId1" Type="http://schemas.openxmlformats.org/officeDocument/2006/relationships/slideLayout" Target="../slideLayouts/slideLayout7.xml"/><Relationship Id="rId6" Type="http://schemas.openxmlformats.org/officeDocument/2006/relationships/image" Target="../media/image80.png"/><Relationship Id="rId23" Type="http://schemas.openxmlformats.org/officeDocument/2006/relationships/customXml" Target="../ink/ink1029.xml"/><Relationship Id="rId28" Type="http://schemas.openxmlformats.org/officeDocument/2006/relationships/image" Target="../media/image91.png"/><Relationship Id="rId49" Type="http://schemas.openxmlformats.org/officeDocument/2006/relationships/customXml" Target="../ink/ink1042.xml"/><Relationship Id="rId114" Type="http://schemas.openxmlformats.org/officeDocument/2006/relationships/image" Target="../media/image134.png"/><Relationship Id="rId119" Type="http://schemas.openxmlformats.org/officeDocument/2006/relationships/customXml" Target="../ink/ink1077.xml"/><Relationship Id="rId44" Type="http://schemas.openxmlformats.org/officeDocument/2006/relationships/image" Target="../media/image99.png"/><Relationship Id="rId60" Type="http://schemas.openxmlformats.org/officeDocument/2006/relationships/image" Target="../media/image107.png"/><Relationship Id="rId65" Type="http://schemas.openxmlformats.org/officeDocument/2006/relationships/customXml" Target="../ink/ink1050.xml"/><Relationship Id="rId81" Type="http://schemas.openxmlformats.org/officeDocument/2006/relationships/customXml" Target="../ink/ink1058.xml"/><Relationship Id="rId86" Type="http://schemas.openxmlformats.org/officeDocument/2006/relationships/image" Target="../media/image120.png"/><Relationship Id="rId130" Type="http://schemas.openxmlformats.org/officeDocument/2006/relationships/image" Target="../media/image142.png"/><Relationship Id="rId135" Type="http://schemas.openxmlformats.org/officeDocument/2006/relationships/customXml" Target="../ink/ink1085.xml"/><Relationship Id="rId151" Type="http://schemas.openxmlformats.org/officeDocument/2006/relationships/customXml" Target="../ink/ink1093.xml"/><Relationship Id="rId156" Type="http://schemas.openxmlformats.org/officeDocument/2006/relationships/image" Target="../media/image155.png"/><Relationship Id="rId13" Type="http://schemas.openxmlformats.org/officeDocument/2006/relationships/customXml" Target="../ink/ink1024.xml"/><Relationship Id="rId18" Type="http://schemas.openxmlformats.org/officeDocument/2006/relationships/image" Target="../media/image86.png"/><Relationship Id="rId39" Type="http://schemas.openxmlformats.org/officeDocument/2006/relationships/customXml" Target="../ink/ink1037.xml"/><Relationship Id="rId109" Type="http://schemas.openxmlformats.org/officeDocument/2006/relationships/customXml" Target="../ink/ink1072.xml"/><Relationship Id="rId34" Type="http://schemas.openxmlformats.org/officeDocument/2006/relationships/image" Target="../media/image94.png"/><Relationship Id="rId50" Type="http://schemas.openxmlformats.org/officeDocument/2006/relationships/image" Target="../media/image102.png"/><Relationship Id="rId55" Type="http://schemas.openxmlformats.org/officeDocument/2006/relationships/customXml" Target="../ink/ink1045.xml"/><Relationship Id="rId76" Type="http://schemas.openxmlformats.org/officeDocument/2006/relationships/image" Target="../media/image115.png"/><Relationship Id="rId97" Type="http://schemas.openxmlformats.org/officeDocument/2006/relationships/customXml" Target="../ink/ink1066.xml"/><Relationship Id="rId104" Type="http://schemas.openxmlformats.org/officeDocument/2006/relationships/image" Target="../media/image129.png"/><Relationship Id="rId120" Type="http://schemas.openxmlformats.org/officeDocument/2006/relationships/image" Target="../media/image137.png"/><Relationship Id="rId125" Type="http://schemas.openxmlformats.org/officeDocument/2006/relationships/customXml" Target="../ink/ink1080.xml"/><Relationship Id="rId141" Type="http://schemas.openxmlformats.org/officeDocument/2006/relationships/customXml" Target="../ink/ink1088.xml"/><Relationship Id="rId146" Type="http://schemas.openxmlformats.org/officeDocument/2006/relationships/image" Target="../media/image150.png"/><Relationship Id="rId7" Type="http://schemas.openxmlformats.org/officeDocument/2006/relationships/customXml" Target="../ink/ink1021.xml"/><Relationship Id="rId71" Type="http://schemas.openxmlformats.org/officeDocument/2006/relationships/customXml" Target="../ink/ink1053.xml"/><Relationship Id="rId92" Type="http://schemas.openxmlformats.org/officeDocument/2006/relationships/image" Target="../media/image123.png"/><Relationship Id="rId2" Type="http://schemas.openxmlformats.org/officeDocument/2006/relationships/notesSlide" Target="../notesSlides/notesSlide2.xml"/><Relationship Id="rId29" Type="http://schemas.openxmlformats.org/officeDocument/2006/relationships/customXml" Target="../ink/ink1032.xml"/><Relationship Id="rId24" Type="http://schemas.openxmlformats.org/officeDocument/2006/relationships/image" Target="../media/image89.png"/><Relationship Id="rId40" Type="http://schemas.openxmlformats.org/officeDocument/2006/relationships/image" Target="../media/image97.png"/><Relationship Id="rId45" Type="http://schemas.openxmlformats.org/officeDocument/2006/relationships/customXml" Target="../ink/ink1040.xml"/><Relationship Id="rId66" Type="http://schemas.openxmlformats.org/officeDocument/2006/relationships/image" Target="../media/image110.png"/><Relationship Id="rId87" Type="http://schemas.openxmlformats.org/officeDocument/2006/relationships/customXml" Target="../ink/ink1061.xml"/><Relationship Id="rId110" Type="http://schemas.openxmlformats.org/officeDocument/2006/relationships/image" Target="../media/image132.png"/><Relationship Id="rId115" Type="http://schemas.openxmlformats.org/officeDocument/2006/relationships/customXml" Target="../ink/ink1075.xml"/><Relationship Id="rId131" Type="http://schemas.openxmlformats.org/officeDocument/2006/relationships/customXml" Target="../ink/ink1083.xml"/><Relationship Id="rId136" Type="http://schemas.openxmlformats.org/officeDocument/2006/relationships/image" Target="../media/image145.png"/><Relationship Id="rId157" Type="http://schemas.openxmlformats.org/officeDocument/2006/relationships/customXml" Target="../ink/ink1096.xml"/><Relationship Id="rId61" Type="http://schemas.openxmlformats.org/officeDocument/2006/relationships/customXml" Target="../ink/ink1048.xml"/><Relationship Id="rId82" Type="http://schemas.openxmlformats.org/officeDocument/2006/relationships/image" Target="../media/image118.png"/><Relationship Id="rId152" Type="http://schemas.openxmlformats.org/officeDocument/2006/relationships/image" Target="../media/image153.png"/><Relationship Id="rId19" Type="http://schemas.openxmlformats.org/officeDocument/2006/relationships/customXml" Target="../ink/ink1027.xml"/><Relationship Id="rId14" Type="http://schemas.openxmlformats.org/officeDocument/2006/relationships/image" Target="../media/image84.png"/><Relationship Id="rId30" Type="http://schemas.openxmlformats.org/officeDocument/2006/relationships/image" Target="../media/image92.png"/><Relationship Id="rId35" Type="http://schemas.openxmlformats.org/officeDocument/2006/relationships/customXml" Target="../ink/ink1035.xml"/><Relationship Id="rId56" Type="http://schemas.openxmlformats.org/officeDocument/2006/relationships/image" Target="../media/image105.png"/><Relationship Id="rId77" Type="http://schemas.openxmlformats.org/officeDocument/2006/relationships/customXml" Target="../ink/ink1056.xml"/><Relationship Id="rId100" Type="http://schemas.openxmlformats.org/officeDocument/2006/relationships/image" Target="../media/image127.png"/><Relationship Id="rId105" Type="http://schemas.openxmlformats.org/officeDocument/2006/relationships/customXml" Target="../ink/ink1070.xml"/><Relationship Id="rId126" Type="http://schemas.openxmlformats.org/officeDocument/2006/relationships/image" Target="../media/image140.png"/><Relationship Id="rId147" Type="http://schemas.openxmlformats.org/officeDocument/2006/relationships/customXml" Target="../ink/ink1091.xml"/><Relationship Id="rId8" Type="http://schemas.openxmlformats.org/officeDocument/2006/relationships/image" Target="../media/image81.png"/><Relationship Id="rId51" Type="http://schemas.openxmlformats.org/officeDocument/2006/relationships/customXml" Target="../ink/ink1043.xml"/><Relationship Id="rId72" Type="http://schemas.openxmlformats.org/officeDocument/2006/relationships/image" Target="../media/image113.png"/><Relationship Id="rId93" Type="http://schemas.openxmlformats.org/officeDocument/2006/relationships/customXml" Target="../ink/ink1064.xml"/><Relationship Id="rId98" Type="http://schemas.openxmlformats.org/officeDocument/2006/relationships/image" Target="../media/image126.png"/><Relationship Id="rId121" Type="http://schemas.openxmlformats.org/officeDocument/2006/relationships/customXml" Target="../ink/ink1078.xml"/><Relationship Id="rId142" Type="http://schemas.openxmlformats.org/officeDocument/2006/relationships/image" Target="../media/image148.png"/><Relationship Id="rId3" Type="http://schemas.openxmlformats.org/officeDocument/2006/relationships/customXml" Target="../ink/ink1019.xml"/><Relationship Id="rId25" Type="http://schemas.openxmlformats.org/officeDocument/2006/relationships/customXml" Target="../ink/ink1030.xml"/><Relationship Id="rId46" Type="http://schemas.openxmlformats.org/officeDocument/2006/relationships/image" Target="../media/image100.png"/><Relationship Id="rId67" Type="http://schemas.openxmlformats.org/officeDocument/2006/relationships/customXml" Target="../ink/ink1051.xml"/><Relationship Id="rId116" Type="http://schemas.openxmlformats.org/officeDocument/2006/relationships/image" Target="../media/image135.png"/><Relationship Id="rId137" Type="http://schemas.openxmlformats.org/officeDocument/2006/relationships/customXml" Target="../ink/ink1086.xml"/><Relationship Id="rId158" Type="http://schemas.openxmlformats.org/officeDocument/2006/relationships/image" Target="../media/image156.png"/><Relationship Id="rId20" Type="http://schemas.openxmlformats.org/officeDocument/2006/relationships/image" Target="../media/image87.png"/><Relationship Id="rId41" Type="http://schemas.openxmlformats.org/officeDocument/2006/relationships/customXml" Target="../ink/ink1038.xml"/><Relationship Id="rId62" Type="http://schemas.openxmlformats.org/officeDocument/2006/relationships/image" Target="../media/image108.png"/><Relationship Id="rId83" Type="http://schemas.openxmlformats.org/officeDocument/2006/relationships/customXml" Target="../ink/ink1059.xml"/><Relationship Id="rId88" Type="http://schemas.openxmlformats.org/officeDocument/2006/relationships/image" Target="../media/image121.png"/><Relationship Id="rId111" Type="http://schemas.openxmlformats.org/officeDocument/2006/relationships/customXml" Target="../ink/ink1073.xml"/><Relationship Id="rId132" Type="http://schemas.openxmlformats.org/officeDocument/2006/relationships/image" Target="../media/image143.png"/><Relationship Id="rId153" Type="http://schemas.openxmlformats.org/officeDocument/2006/relationships/customXml" Target="../ink/ink1094.xml"/><Relationship Id="rId15" Type="http://schemas.openxmlformats.org/officeDocument/2006/relationships/customXml" Target="../ink/ink1025.xml"/><Relationship Id="rId36" Type="http://schemas.openxmlformats.org/officeDocument/2006/relationships/image" Target="../media/image95.png"/><Relationship Id="rId57" Type="http://schemas.openxmlformats.org/officeDocument/2006/relationships/customXml" Target="../ink/ink1046.xml"/><Relationship Id="rId106" Type="http://schemas.openxmlformats.org/officeDocument/2006/relationships/image" Target="../media/image130.png"/><Relationship Id="rId127" Type="http://schemas.openxmlformats.org/officeDocument/2006/relationships/customXml" Target="../ink/ink1081.xml"/><Relationship Id="rId10" Type="http://schemas.openxmlformats.org/officeDocument/2006/relationships/image" Target="../media/image82.png"/><Relationship Id="rId31" Type="http://schemas.openxmlformats.org/officeDocument/2006/relationships/customXml" Target="../ink/ink1033.xml"/><Relationship Id="rId52" Type="http://schemas.openxmlformats.org/officeDocument/2006/relationships/image" Target="../media/image103.png"/><Relationship Id="rId73" Type="http://schemas.openxmlformats.org/officeDocument/2006/relationships/customXml" Target="../ink/ink1054.xml"/><Relationship Id="rId78" Type="http://schemas.openxmlformats.org/officeDocument/2006/relationships/image" Target="../media/image116.png"/><Relationship Id="rId94" Type="http://schemas.openxmlformats.org/officeDocument/2006/relationships/image" Target="../media/image124.png"/><Relationship Id="rId99" Type="http://schemas.openxmlformats.org/officeDocument/2006/relationships/customXml" Target="../ink/ink1067.xml"/><Relationship Id="rId101" Type="http://schemas.openxmlformats.org/officeDocument/2006/relationships/customXml" Target="../ink/ink1068.xml"/><Relationship Id="rId122" Type="http://schemas.openxmlformats.org/officeDocument/2006/relationships/image" Target="../media/image138.png"/><Relationship Id="rId143" Type="http://schemas.openxmlformats.org/officeDocument/2006/relationships/customXml" Target="../ink/ink1089.xml"/><Relationship Id="rId148" Type="http://schemas.openxmlformats.org/officeDocument/2006/relationships/image" Target="../media/image151.png"/><Relationship Id="rId4" Type="http://schemas.openxmlformats.org/officeDocument/2006/relationships/image" Target="../media/image79.png"/><Relationship Id="rId9" Type="http://schemas.openxmlformats.org/officeDocument/2006/relationships/customXml" Target="../ink/ink1022.xml"/><Relationship Id="rId26" Type="http://schemas.openxmlformats.org/officeDocument/2006/relationships/image" Target="../media/image90.png"/><Relationship Id="rId47" Type="http://schemas.openxmlformats.org/officeDocument/2006/relationships/customXml" Target="../ink/ink1041.xml"/><Relationship Id="rId68" Type="http://schemas.openxmlformats.org/officeDocument/2006/relationships/image" Target="../media/image111.png"/><Relationship Id="rId89" Type="http://schemas.openxmlformats.org/officeDocument/2006/relationships/customXml" Target="../ink/ink1062.xml"/><Relationship Id="rId112" Type="http://schemas.openxmlformats.org/officeDocument/2006/relationships/image" Target="../media/image133.png"/><Relationship Id="rId133" Type="http://schemas.openxmlformats.org/officeDocument/2006/relationships/customXml" Target="../ink/ink1084.xml"/><Relationship Id="rId154" Type="http://schemas.openxmlformats.org/officeDocument/2006/relationships/image" Target="../media/image154.png"/><Relationship Id="rId16" Type="http://schemas.openxmlformats.org/officeDocument/2006/relationships/image" Target="../media/image85.png"/><Relationship Id="rId37" Type="http://schemas.openxmlformats.org/officeDocument/2006/relationships/customXml" Target="../ink/ink1036.xml"/><Relationship Id="rId58" Type="http://schemas.openxmlformats.org/officeDocument/2006/relationships/image" Target="../media/image106.png"/><Relationship Id="rId79" Type="http://schemas.openxmlformats.org/officeDocument/2006/relationships/customXml" Target="../ink/ink1057.xml"/><Relationship Id="rId102" Type="http://schemas.openxmlformats.org/officeDocument/2006/relationships/image" Target="../media/image128.png"/><Relationship Id="rId123" Type="http://schemas.openxmlformats.org/officeDocument/2006/relationships/customXml" Target="../ink/ink1079.xml"/><Relationship Id="rId144" Type="http://schemas.openxmlformats.org/officeDocument/2006/relationships/image" Target="../media/image149.png"/><Relationship Id="rId90" Type="http://schemas.openxmlformats.org/officeDocument/2006/relationships/image" Target="../media/image122.png"/><Relationship Id="rId27" Type="http://schemas.openxmlformats.org/officeDocument/2006/relationships/customXml" Target="../ink/ink1031.xml"/><Relationship Id="rId48" Type="http://schemas.openxmlformats.org/officeDocument/2006/relationships/image" Target="../media/image101.png"/><Relationship Id="rId69" Type="http://schemas.openxmlformats.org/officeDocument/2006/relationships/customXml" Target="../ink/ink1052.xml"/><Relationship Id="rId113" Type="http://schemas.openxmlformats.org/officeDocument/2006/relationships/customXml" Target="../ink/ink1074.xml"/><Relationship Id="rId134" Type="http://schemas.openxmlformats.org/officeDocument/2006/relationships/image" Target="../media/image144.png"/></Relationships>
</file>

<file path=ppt/slides/_rels/slide17.xml.rels><?xml version="1.0" encoding="UTF-8" standalone="yes"?>
<Relationships xmlns="http://schemas.openxmlformats.org/package/2006/relationships"><Relationship Id="rId3" Type="http://schemas.openxmlformats.org/officeDocument/2006/relationships/customXml" Target="../ink/ink1098.xml"/><Relationship Id="rId2" Type="http://schemas.openxmlformats.org/officeDocument/2006/relationships/notesSlide" Target="../notesSlides/notesSlide3.xml"/><Relationship Id="rId1" Type="http://schemas.openxmlformats.org/officeDocument/2006/relationships/slideLayout" Target="../slideLayouts/slideLayout7.xml"/><Relationship Id="rId14" Type="http://schemas.openxmlformats.org/officeDocument/2006/relationships/image" Target="NUL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17" Type="http://schemas.openxmlformats.org/officeDocument/2006/relationships/customXml" Target="../ink/ink1156.xml"/><Relationship Id="rId21" Type="http://schemas.openxmlformats.org/officeDocument/2006/relationships/customXml" Target="../ink/ink1108.xml"/><Relationship Id="rId42" Type="http://schemas.openxmlformats.org/officeDocument/2006/relationships/image" Target="../media/image178.png"/><Relationship Id="rId63" Type="http://schemas.openxmlformats.org/officeDocument/2006/relationships/customXml" Target="../ink/ink1129.xml"/><Relationship Id="rId84" Type="http://schemas.openxmlformats.org/officeDocument/2006/relationships/image" Target="../media/image199.png"/><Relationship Id="rId138" Type="http://schemas.openxmlformats.org/officeDocument/2006/relationships/image" Target="../media/image225.png"/><Relationship Id="rId159" Type="http://schemas.openxmlformats.org/officeDocument/2006/relationships/image" Target="../media/image235.png"/><Relationship Id="rId170" Type="http://schemas.openxmlformats.org/officeDocument/2006/relationships/customXml" Target="../ink/ink1183.xml"/><Relationship Id="rId191" Type="http://schemas.openxmlformats.org/officeDocument/2006/relationships/image" Target="../media/image250.png"/><Relationship Id="rId205" Type="http://schemas.openxmlformats.org/officeDocument/2006/relationships/image" Target="../media/image257.png"/><Relationship Id="rId107" Type="http://schemas.openxmlformats.org/officeDocument/2006/relationships/customXml" Target="../ink/ink1151.xml"/><Relationship Id="rId11" Type="http://schemas.openxmlformats.org/officeDocument/2006/relationships/customXml" Target="../ink/ink1103.xml"/><Relationship Id="rId32" Type="http://schemas.openxmlformats.org/officeDocument/2006/relationships/image" Target="../media/image173.png"/><Relationship Id="rId53" Type="http://schemas.openxmlformats.org/officeDocument/2006/relationships/customXml" Target="../ink/ink1124.xml"/><Relationship Id="rId74" Type="http://schemas.openxmlformats.org/officeDocument/2006/relationships/image" Target="../media/image194.png"/><Relationship Id="rId128" Type="http://schemas.openxmlformats.org/officeDocument/2006/relationships/image" Target="../media/image220.png"/><Relationship Id="rId149" Type="http://schemas.openxmlformats.org/officeDocument/2006/relationships/image" Target="../media/image230.png"/><Relationship Id="rId5" Type="http://schemas.openxmlformats.org/officeDocument/2006/relationships/customXml" Target="../ink/ink1100.xml"/><Relationship Id="rId95" Type="http://schemas.openxmlformats.org/officeDocument/2006/relationships/customXml" Target="../ink/ink1145.xml"/><Relationship Id="rId160" Type="http://schemas.openxmlformats.org/officeDocument/2006/relationships/customXml" Target="../ink/ink1178.xml"/><Relationship Id="rId181" Type="http://schemas.openxmlformats.org/officeDocument/2006/relationships/customXml" Target="../ink/ink1189.xml"/><Relationship Id="rId22" Type="http://schemas.openxmlformats.org/officeDocument/2006/relationships/image" Target="../media/image168.png"/><Relationship Id="rId43" Type="http://schemas.openxmlformats.org/officeDocument/2006/relationships/customXml" Target="../ink/ink1119.xml"/><Relationship Id="rId64" Type="http://schemas.openxmlformats.org/officeDocument/2006/relationships/image" Target="../media/image189.png"/><Relationship Id="rId118" Type="http://schemas.openxmlformats.org/officeDocument/2006/relationships/image" Target="../media/image215.png"/><Relationship Id="rId139" Type="http://schemas.openxmlformats.org/officeDocument/2006/relationships/customXml" Target="../ink/ink1167.xml"/><Relationship Id="rId85" Type="http://schemas.openxmlformats.org/officeDocument/2006/relationships/customXml" Target="../ink/ink1140.xml"/><Relationship Id="rId150" Type="http://schemas.openxmlformats.org/officeDocument/2006/relationships/customXml" Target="../ink/ink1173.xml"/><Relationship Id="rId171" Type="http://schemas.openxmlformats.org/officeDocument/2006/relationships/image" Target="../media/image241.png"/><Relationship Id="rId192" Type="http://schemas.openxmlformats.org/officeDocument/2006/relationships/customXml" Target="../ink/ink1195.xml"/><Relationship Id="rId206" Type="http://schemas.openxmlformats.org/officeDocument/2006/relationships/customXml" Target="../ink/ink1202.xml"/><Relationship Id="rId12" Type="http://schemas.openxmlformats.org/officeDocument/2006/relationships/image" Target="../media/image163.png"/><Relationship Id="rId33" Type="http://schemas.openxmlformats.org/officeDocument/2006/relationships/customXml" Target="../ink/ink1114.xml"/><Relationship Id="rId108" Type="http://schemas.openxmlformats.org/officeDocument/2006/relationships/image" Target="../media/image210.png"/><Relationship Id="rId129" Type="http://schemas.openxmlformats.org/officeDocument/2006/relationships/customXml" Target="../ink/ink1162.xml"/><Relationship Id="rId54" Type="http://schemas.openxmlformats.org/officeDocument/2006/relationships/image" Target="../media/image184.png"/><Relationship Id="rId75" Type="http://schemas.openxmlformats.org/officeDocument/2006/relationships/customXml" Target="../ink/ink1135.xml"/><Relationship Id="rId96" Type="http://schemas.openxmlformats.org/officeDocument/2006/relationships/image" Target="../media/image205.png"/><Relationship Id="rId140" Type="http://schemas.openxmlformats.org/officeDocument/2006/relationships/customXml" Target="../ink/ink1168.xml"/><Relationship Id="rId161" Type="http://schemas.openxmlformats.org/officeDocument/2006/relationships/image" Target="../media/image236.png"/><Relationship Id="rId182" Type="http://schemas.openxmlformats.org/officeDocument/2006/relationships/image" Target="../media/image246.png"/><Relationship Id="rId6" Type="http://schemas.openxmlformats.org/officeDocument/2006/relationships/image" Target="../media/image160.png"/><Relationship Id="rId23" Type="http://schemas.openxmlformats.org/officeDocument/2006/relationships/customXml" Target="../ink/ink1109.xml"/><Relationship Id="rId119" Type="http://schemas.openxmlformats.org/officeDocument/2006/relationships/customXml" Target="../ink/ink1157.xml"/><Relationship Id="rId44" Type="http://schemas.openxmlformats.org/officeDocument/2006/relationships/image" Target="../media/image179.png"/><Relationship Id="rId65" Type="http://schemas.openxmlformats.org/officeDocument/2006/relationships/customXml" Target="../ink/ink1130.xml"/><Relationship Id="rId86" Type="http://schemas.openxmlformats.org/officeDocument/2006/relationships/image" Target="../media/image200.png"/><Relationship Id="rId130" Type="http://schemas.openxmlformats.org/officeDocument/2006/relationships/image" Target="../media/image221.png"/><Relationship Id="rId151" Type="http://schemas.openxmlformats.org/officeDocument/2006/relationships/image" Target="../media/image231.png"/><Relationship Id="rId172" Type="http://schemas.openxmlformats.org/officeDocument/2006/relationships/customXml" Target="../ink/ink1184.xml"/><Relationship Id="rId193" Type="http://schemas.openxmlformats.org/officeDocument/2006/relationships/image" Target="../media/image251.png"/><Relationship Id="rId207" Type="http://schemas.openxmlformats.org/officeDocument/2006/relationships/image" Target="../media/image258.png"/><Relationship Id="rId13" Type="http://schemas.openxmlformats.org/officeDocument/2006/relationships/customXml" Target="../ink/ink1104.xml"/><Relationship Id="rId109" Type="http://schemas.openxmlformats.org/officeDocument/2006/relationships/customXml" Target="../ink/ink1152.xml"/><Relationship Id="rId34" Type="http://schemas.openxmlformats.org/officeDocument/2006/relationships/image" Target="../media/image174.png"/><Relationship Id="rId55" Type="http://schemas.openxmlformats.org/officeDocument/2006/relationships/customXml" Target="../ink/ink1125.xml"/><Relationship Id="rId76" Type="http://schemas.openxmlformats.org/officeDocument/2006/relationships/image" Target="../media/image195.png"/><Relationship Id="rId97" Type="http://schemas.openxmlformats.org/officeDocument/2006/relationships/customXml" Target="../ink/ink1146.xml"/><Relationship Id="rId120" Type="http://schemas.openxmlformats.org/officeDocument/2006/relationships/image" Target="../media/image216.png"/><Relationship Id="rId141" Type="http://schemas.openxmlformats.org/officeDocument/2006/relationships/image" Target="../media/image226.png"/><Relationship Id="rId7" Type="http://schemas.openxmlformats.org/officeDocument/2006/relationships/customXml" Target="../ink/ink1101.xml"/><Relationship Id="rId162" Type="http://schemas.openxmlformats.org/officeDocument/2006/relationships/customXml" Target="../ink/ink1179.xml"/><Relationship Id="rId183" Type="http://schemas.openxmlformats.org/officeDocument/2006/relationships/customXml" Target="../ink/ink1190.xml"/><Relationship Id="rId24" Type="http://schemas.openxmlformats.org/officeDocument/2006/relationships/image" Target="../media/image169.png"/><Relationship Id="rId45" Type="http://schemas.openxmlformats.org/officeDocument/2006/relationships/customXml" Target="../ink/ink1120.xml"/><Relationship Id="rId66" Type="http://schemas.openxmlformats.org/officeDocument/2006/relationships/image" Target="../media/image190.png"/><Relationship Id="rId87" Type="http://schemas.openxmlformats.org/officeDocument/2006/relationships/customXml" Target="../ink/ink1141.xml"/><Relationship Id="rId110" Type="http://schemas.openxmlformats.org/officeDocument/2006/relationships/image" Target="../media/image211.png"/><Relationship Id="rId131" Type="http://schemas.openxmlformats.org/officeDocument/2006/relationships/customXml" Target="../ink/ink1163.xml"/><Relationship Id="rId61" Type="http://schemas.openxmlformats.org/officeDocument/2006/relationships/customXml" Target="../ink/ink1128.xml"/><Relationship Id="rId82" Type="http://schemas.openxmlformats.org/officeDocument/2006/relationships/image" Target="../media/image198.png"/><Relationship Id="rId152" Type="http://schemas.openxmlformats.org/officeDocument/2006/relationships/customXml" Target="../ink/ink1174.xml"/><Relationship Id="rId173" Type="http://schemas.openxmlformats.org/officeDocument/2006/relationships/image" Target="../media/image242.png"/><Relationship Id="rId194" Type="http://schemas.openxmlformats.org/officeDocument/2006/relationships/customXml" Target="../ink/ink1196.xml"/><Relationship Id="rId199" Type="http://schemas.openxmlformats.org/officeDocument/2006/relationships/image" Target="../media/image254.png"/><Relationship Id="rId203" Type="http://schemas.openxmlformats.org/officeDocument/2006/relationships/image" Target="../media/image256.png"/><Relationship Id="rId208" Type="http://schemas.openxmlformats.org/officeDocument/2006/relationships/customXml" Target="../ink/ink1203.xml"/><Relationship Id="rId19" Type="http://schemas.openxmlformats.org/officeDocument/2006/relationships/customXml" Target="../ink/ink1107.xml"/><Relationship Id="rId14" Type="http://schemas.openxmlformats.org/officeDocument/2006/relationships/image" Target="../media/image164.png"/><Relationship Id="rId30" Type="http://schemas.openxmlformats.org/officeDocument/2006/relationships/image" Target="../media/image172.png"/><Relationship Id="rId35" Type="http://schemas.openxmlformats.org/officeDocument/2006/relationships/customXml" Target="../ink/ink1115.xml"/><Relationship Id="rId56" Type="http://schemas.openxmlformats.org/officeDocument/2006/relationships/image" Target="../media/image185.png"/><Relationship Id="rId77" Type="http://schemas.openxmlformats.org/officeDocument/2006/relationships/customXml" Target="../ink/ink1136.xml"/><Relationship Id="rId100" Type="http://schemas.openxmlformats.org/officeDocument/2006/relationships/image" Target="../media/image207.png"/><Relationship Id="rId105" Type="http://schemas.openxmlformats.org/officeDocument/2006/relationships/customXml" Target="../ink/ink1150.xml"/><Relationship Id="rId126" Type="http://schemas.openxmlformats.org/officeDocument/2006/relationships/image" Target="../media/image219.png"/><Relationship Id="rId147" Type="http://schemas.openxmlformats.org/officeDocument/2006/relationships/image" Target="../media/image229.png"/><Relationship Id="rId168" Type="http://schemas.openxmlformats.org/officeDocument/2006/relationships/customXml" Target="../ink/ink1182.xml"/><Relationship Id="rId8" Type="http://schemas.openxmlformats.org/officeDocument/2006/relationships/image" Target="../media/image161.png"/><Relationship Id="rId51" Type="http://schemas.openxmlformats.org/officeDocument/2006/relationships/customXml" Target="../ink/ink1123.xml"/><Relationship Id="rId72" Type="http://schemas.openxmlformats.org/officeDocument/2006/relationships/image" Target="../media/image193.png"/><Relationship Id="rId93" Type="http://schemas.openxmlformats.org/officeDocument/2006/relationships/customXml" Target="../ink/ink1144.xml"/><Relationship Id="rId98" Type="http://schemas.openxmlformats.org/officeDocument/2006/relationships/image" Target="../media/image206.png"/><Relationship Id="rId121" Type="http://schemas.openxmlformats.org/officeDocument/2006/relationships/customXml" Target="../ink/ink1158.xml"/><Relationship Id="rId142" Type="http://schemas.openxmlformats.org/officeDocument/2006/relationships/customXml" Target="../ink/ink1169.xml"/><Relationship Id="rId163" Type="http://schemas.openxmlformats.org/officeDocument/2006/relationships/image" Target="../media/image237.png"/><Relationship Id="rId184" Type="http://schemas.openxmlformats.org/officeDocument/2006/relationships/customXml" Target="../ink/ink1191.xml"/><Relationship Id="rId189" Type="http://schemas.openxmlformats.org/officeDocument/2006/relationships/image" Target="../media/image249.png"/><Relationship Id="rId3" Type="http://schemas.openxmlformats.org/officeDocument/2006/relationships/customXml" Target="../ink/ink1099.xml"/><Relationship Id="rId25" Type="http://schemas.openxmlformats.org/officeDocument/2006/relationships/customXml" Target="../ink/ink1110.xml"/><Relationship Id="rId46" Type="http://schemas.openxmlformats.org/officeDocument/2006/relationships/image" Target="../media/image180.png"/><Relationship Id="rId67" Type="http://schemas.openxmlformats.org/officeDocument/2006/relationships/customXml" Target="../ink/ink1131.xml"/><Relationship Id="rId116" Type="http://schemas.openxmlformats.org/officeDocument/2006/relationships/image" Target="../media/image214.png"/><Relationship Id="rId137" Type="http://schemas.openxmlformats.org/officeDocument/2006/relationships/customXml" Target="../ink/ink1166.xml"/><Relationship Id="rId158" Type="http://schemas.openxmlformats.org/officeDocument/2006/relationships/customXml" Target="../ink/ink1177.xml"/><Relationship Id="rId20" Type="http://schemas.openxmlformats.org/officeDocument/2006/relationships/image" Target="../media/image167.png"/><Relationship Id="rId41" Type="http://schemas.openxmlformats.org/officeDocument/2006/relationships/customXml" Target="../ink/ink1118.xml"/><Relationship Id="rId62" Type="http://schemas.openxmlformats.org/officeDocument/2006/relationships/image" Target="../media/image188.png"/><Relationship Id="rId83" Type="http://schemas.openxmlformats.org/officeDocument/2006/relationships/customXml" Target="../ink/ink1139.xml"/><Relationship Id="rId88" Type="http://schemas.openxmlformats.org/officeDocument/2006/relationships/image" Target="../media/image201.png"/><Relationship Id="rId111" Type="http://schemas.openxmlformats.org/officeDocument/2006/relationships/customXml" Target="../ink/ink1153.xml"/><Relationship Id="rId132" Type="http://schemas.openxmlformats.org/officeDocument/2006/relationships/image" Target="../media/image222.png"/><Relationship Id="rId153" Type="http://schemas.openxmlformats.org/officeDocument/2006/relationships/image" Target="../media/image232.png"/><Relationship Id="rId174" Type="http://schemas.openxmlformats.org/officeDocument/2006/relationships/customXml" Target="../ink/ink1185.xml"/><Relationship Id="rId179" Type="http://schemas.openxmlformats.org/officeDocument/2006/relationships/image" Target="../media/image245.png"/><Relationship Id="rId195" Type="http://schemas.openxmlformats.org/officeDocument/2006/relationships/image" Target="../media/image252.png"/><Relationship Id="rId209" Type="http://schemas.openxmlformats.org/officeDocument/2006/relationships/image" Target="../media/image259.png"/><Relationship Id="rId190" Type="http://schemas.openxmlformats.org/officeDocument/2006/relationships/customXml" Target="../ink/ink1194.xml"/><Relationship Id="rId204" Type="http://schemas.openxmlformats.org/officeDocument/2006/relationships/customXml" Target="../ink/ink1201.xml"/><Relationship Id="rId15" Type="http://schemas.openxmlformats.org/officeDocument/2006/relationships/customXml" Target="../ink/ink1105.xml"/><Relationship Id="rId36" Type="http://schemas.openxmlformats.org/officeDocument/2006/relationships/image" Target="../media/image175.png"/><Relationship Id="rId57" Type="http://schemas.openxmlformats.org/officeDocument/2006/relationships/customXml" Target="../ink/ink1126.xml"/><Relationship Id="rId106" Type="http://schemas.openxmlformats.org/officeDocument/2006/relationships/image" Target="../media/image209.png"/><Relationship Id="rId127" Type="http://schemas.openxmlformats.org/officeDocument/2006/relationships/customXml" Target="../ink/ink1161.xml"/><Relationship Id="rId10" Type="http://schemas.openxmlformats.org/officeDocument/2006/relationships/image" Target="../media/image162.png"/><Relationship Id="rId31" Type="http://schemas.openxmlformats.org/officeDocument/2006/relationships/customXml" Target="../ink/ink1113.xml"/><Relationship Id="rId52" Type="http://schemas.openxmlformats.org/officeDocument/2006/relationships/image" Target="../media/image183.png"/><Relationship Id="rId73" Type="http://schemas.openxmlformats.org/officeDocument/2006/relationships/customXml" Target="../ink/ink1134.xml"/><Relationship Id="rId78" Type="http://schemas.openxmlformats.org/officeDocument/2006/relationships/image" Target="../media/image196.png"/><Relationship Id="rId94" Type="http://schemas.openxmlformats.org/officeDocument/2006/relationships/image" Target="../media/image204.png"/><Relationship Id="rId99" Type="http://schemas.openxmlformats.org/officeDocument/2006/relationships/customXml" Target="../ink/ink1147.xml"/><Relationship Id="rId101" Type="http://schemas.openxmlformats.org/officeDocument/2006/relationships/customXml" Target="../ink/ink1148.xml"/><Relationship Id="rId122" Type="http://schemas.openxmlformats.org/officeDocument/2006/relationships/image" Target="../media/image217.png"/><Relationship Id="rId143" Type="http://schemas.openxmlformats.org/officeDocument/2006/relationships/image" Target="../media/image227.png"/><Relationship Id="rId148" Type="http://schemas.openxmlformats.org/officeDocument/2006/relationships/customXml" Target="../ink/ink1172.xml"/><Relationship Id="rId164" Type="http://schemas.openxmlformats.org/officeDocument/2006/relationships/customXml" Target="../ink/ink1180.xml"/><Relationship Id="rId169" Type="http://schemas.openxmlformats.org/officeDocument/2006/relationships/image" Target="../media/image240.png"/><Relationship Id="rId185" Type="http://schemas.openxmlformats.org/officeDocument/2006/relationships/image" Target="../media/image247.png"/><Relationship Id="rId4" Type="http://schemas.openxmlformats.org/officeDocument/2006/relationships/image" Target="../media/image159.png"/><Relationship Id="rId9" Type="http://schemas.openxmlformats.org/officeDocument/2006/relationships/customXml" Target="../ink/ink1102.xml"/><Relationship Id="rId180" Type="http://schemas.openxmlformats.org/officeDocument/2006/relationships/customXml" Target="../ink/ink1188.xml"/><Relationship Id="rId210" Type="http://schemas.openxmlformats.org/officeDocument/2006/relationships/customXml" Target="../ink/ink1204.xml"/><Relationship Id="rId26" Type="http://schemas.openxmlformats.org/officeDocument/2006/relationships/image" Target="../media/image170.png"/><Relationship Id="rId47" Type="http://schemas.openxmlformats.org/officeDocument/2006/relationships/customXml" Target="../ink/ink1121.xml"/><Relationship Id="rId68" Type="http://schemas.openxmlformats.org/officeDocument/2006/relationships/image" Target="../media/image191.png"/><Relationship Id="rId89" Type="http://schemas.openxmlformats.org/officeDocument/2006/relationships/customXml" Target="../ink/ink1142.xml"/><Relationship Id="rId112" Type="http://schemas.openxmlformats.org/officeDocument/2006/relationships/image" Target="../media/image212.png"/><Relationship Id="rId133" Type="http://schemas.openxmlformats.org/officeDocument/2006/relationships/customXml" Target="../ink/ink1164.xml"/><Relationship Id="rId154" Type="http://schemas.openxmlformats.org/officeDocument/2006/relationships/customXml" Target="../ink/ink1175.xml"/><Relationship Id="rId175" Type="http://schemas.openxmlformats.org/officeDocument/2006/relationships/image" Target="../media/image243.png"/><Relationship Id="rId196" Type="http://schemas.openxmlformats.org/officeDocument/2006/relationships/customXml" Target="../ink/ink1197.xml"/><Relationship Id="rId200" Type="http://schemas.openxmlformats.org/officeDocument/2006/relationships/customXml" Target="../ink/ink1199.xml"/><Relationship Id="rId16" Type="http://schemas.openxmlformats.org/officeDocument/2006/relationships/image" Target="../media/image165.png"/><Relationship Id="rId37" Type="http://schemas.openxmlformats.org/officeDocument/2006/relationships/customXml" Target="../ink/ink1116.xml"/><Relationship Id="rId58" Type="http://schemas.openxmlformats.org/officeDocument/2006/relationships/image" Target="../media/image186.png"/><Relationship Id="rId79" Type="http://schemas.openxmlformats.org/officeDocument/2006/relationships/customXml" Target="../ink/ink1137.xml"/><Relationship Id="rId102" Type="http://schemas.openxmlformats.org/officeDocument/2006/relationships/image" Target="../media/image208.png"/><Relationship Id="rId123" Type="http://schemas.openxmlformats.org/officeDocument/2006/relationships/customXml" Target="../ink/ink1159.xml"/><Relationship Id="rId144" Type="http://schemas.openxmlformats.org/officeDocument/2006/relationships/customXml" Target="../ink/ink1170.xml"/><Relationship Id="rId90" Type="http://schemas.openxmlformats.org/officeDocument/2006/relationships/image" Target="../media/image202.png"/><Relationship Id="rId165" Type="http://schemas.openxmlformats.org/officeDocument/2006/relationships/image" Target="../media/image238.png"/><Relationship Id="rId186" Type="http://schemas.openxmlformats.org/officeDocument/2006/relationships/customXml" Target="../ink/ink1192.xml"/><Relationship Id="rId211" Type="http://schemas.openxmlformats.org/officeDocument/2006/relationships/image" Target="../media/image260.png"/><Relationship Id="rId27" Type="http://schemas.openxmlformats.org/officeDocument/2006/relationships/customXml" Target="../ink/ink1111.xml"/><Relationship Id="rId48" Type="http://schemas.openxmlformats.org/officeDocument/2006/relationships/image" Target="../media/image181.png"/><Relationship Id="rId69" Type="http://schemas.openxmlformats.org/officeDocument/2006/relationships/customXml" Target="../ink/ink1132.xml"/><Relationship Id="rId113" Type="http://schemas.openxmlformats.org/officeDocument/2006/relationships/customXml" Target="../ink/ink1154.xml"/><Relationship Id="rId134" Type="http://schemas.openxmlformats.org/officeDocument/2006/relationships/image" Target="../media/image223.png"/><Relationship Id="rId80" Type="http://schemas.openxmlformats.org/officeDocument/2006/relationships/image" Target="../media/image197.png"/><Relationship Id="rId155" Type="http://schemas.openxmlformats.org/officeDocument/2006/relationships/image" Target="../media/image233.png"/><Relationship Id="rId176" Type="http://schemas.openxmlformats.org/officeDocument/2006/relationships/customXml" Target="../ink/ink1186.xml"/><Relationship Id="rId197" Type="http://schemas.openxmlformats.org/officeDocument/2006/relationships/image" Target="../media/image253.png"/><Relationship Id="rId201" Type="http://schemas.openxmlformats.org/officeDocument/2006/relationships/image" Target="../media/image255.png"/><Relationship Id="rId17" Type="http://schemas.openxmlformats.org/officeDocument/2006/relationships/customXml" Target="../ink/ink1106.xml"/><Relationship Id="rId38" Type="http://schemas.openxmlformats.org/officeDocument/2006/relationships/image" Target="../media/image176.png"/><Relationship Id="rId59" Type="http://schemas.openxmlformats.org/officeDocument/2006/relationships/customXml" Target="../ink/ink1127.xml"/><Relationship Id="rId103" Type="http://schemas.openxmlformats.org/officeDocument/2006/relationships/customXml" Target="../ink/ink1149.xml"/><Relationship Id="rId124" Type="http://schemas.openxmlformats.org/officeDocument/2006/relationships/image" Target="../media/image218.png"/><Relationship Id="rId70" Type="http://schemas.openxmlformats.org/officeDocument/2006/relationships/image" Target="../media/image192.png"/><Relationship Id="rId91" Type="http://schemas.openxmlformats.org/officeDocument/2006/relationships/customXml" Target="../ink/ink1143.xml"/><Relationship Id="rId145" Type="http://schemas.openxmlformats.org/officeDocument/2006/relationships/image" Target="../media/image228.png"/><Relationship Id="rId166" Type="http://schemas.openxmlformats.org/officeDocument/2006/relationships/customXml" Target="../ink/ink1181.xml"/><Relationship Id="rId187" Type="http://schemas.openxmlformats.org/officeDocument/2006/relationships/image" Target="../media/image248.png"/><Relationship Id="rId1" Type="http://schemas.openxmlformats.org/officeDocument/2006/relationships/slideLayout" Target="../slideLayouts/slideLayout1.xml"/><Relationship Id="rId28" Type="http://schemas.openxmlformats.org/officeDocument/2006/relationships/image" Target="../media/image171.png"/><Relationship Id="rId49" Type="http://schemas.openxmlformats.org/officeDocument/2006/relationships/customXml" Target="../ink/ink1122.xml"/><Relationship Id="rId114" Type="http://schemas.openxmlformats.org/officeDocument/2006/relationships/image" Target="../media/image213.png"/><Relationship Id="rId60" Type="http://schemas.openxmlformats.org/officeDocument/2006/relationships/image" Target="../media/image187.png"/><Relationship Id="rId81" Type="http://schemas.openxmlformats.org/officeDocument/2006/relationships/customXml" Target="../ink/ink1138.xml"/><Relationship Id="rId135" Type="http://schemas.openxmlformats.org/officeDocument/2006/relationships/customXml" Target="../ink/ink1165.xml"/><Relationship Id="rId156" Type="http://schemas.openxmlformats.org/officeDocument/2006/relationships/customXml" Target="../ink/ink1176.xml"/><Relationship Id="rId177" Type="http://schemas.openxmlformats.org/officeDocument/2006/relationships/image" Target="../media/image244.png"/><Relationship Id="rId198" Type="http://schemas.openxmlformats.org/officeDocument/2006/relationships/customXml" Target="../ink/ink1198.xml"/><Relationship Id="rId202" Type="http://schemas.openxmlformats.org/officeDocument/2006/relationships/customXml" Target="../ink/ink1200.xml"/><Relationship Id="rId18" Type="http://schemas.openxmlformats.org/officeDocument/2006/relationships/image" Target="../media/image166.png"/><Relationship Id="rId39" Type="http://schemas.openxmlformats.org/officeDocument/2006/relationships/customXml" Target="../ink/ink1117.xml"/><Relationship Id="rId50" Type="http://schemas.openxmlformats.org/officeDocument/2006/relationships/image" Target="../media/image182.png"/><Relationship Id="rId104" Type="http://schemas.openxmlformats.org/officeDocument/2006/relationships/image" Target="../media/image116.png"/><Relationship Id="rId125" Type="http://schemas.openxmlformats.org/officeDocument/2006/relationships/customXml" Target="../ink/ink1160.xml"/><Relationship Id="rId146" Type="http://schemas.openxmlformats.org/officeDocument/2006/relationships/customXml" Target="../ink/ink1171.xml"/><Relationship Id="rId167" Type="http://schemas.openxmlformats.org/officeDocument/2006/relationships/image" Target="../media/image239.png"/><Relationship Id="rId188" Type="http://schemas.openxmlformats.org/officeDocument/2006/relationships/customXml" Target="../ink/ink1193.xml"/><Relationship Id="rId71" Type="http://schemas.openxmlformats.org/officeDocument/2006/relationships/customXml" Target="../ink/ink1133.xml"/><Relationship Id="rId92" Type="http://schemas.openxmlformats.org/officeDocument/2006/relationships/image" Target="../media/image203.png"/><Relationship Id="rId2" Type="http://schemas.openxmlformats.org/officeDocument/2006/relationships/image" Target="../media/image59.png"/><Relationship Id="rId29" Type="http://schemas.openxmlformats.org/officeDocument/2006/relationships/customXml" Target="../ink/ink1112.xml"/><Relationship Id="rId40" Type="http://schemas.openxmlformats.org/officeDocument/2006/relationships/image" Target="../media/image177.png"/><Relationship Id="rId115" Type="http://schemas.openxmlformats.org/officeDocument/2006/relationships/customXml" Target="../ink/ink1155.xml"/><Relationship Id="rId136" Type="http://schemas.openxmlformats.org/officeDocument/2006/relationships/image" Target="../media/image224.png"/><Relationship Id="rId157" Type="http://schemas.openxmlformats.org/officeDocument/2006/relationships/image" Target="../media/image234.png"/><Relationship Id="rId178" Type="http://schemas.openxmlformats.org/officeDocument/2006/relationships/customXml" Target="../ink/ink1187.xml"/></Relationships>
</file>

<file path=ppt/slides/_rels/slide2.xml.rels><?xml version="1.0" encoding="UTF-8" standalone="yes"?>
<Relationships xmlns="http://schemas.openxmlformats.org/package/2006/relationships"><Relationship Id="rId117" Type="http://schemas.openxmlformats.org/officeDocument/2006/relationships/image" Target="../media/image1029.png"/><Relationship Id="rId299" Type="http://schemas.openxmlformats.org/officeDocument/2006/relationships/image" Target="../media/image1118.png"/><Relationship Id="rId21" Type="http://schemas.openxmlformats.org/officeDocument/2006/relationships/image" Target="../media/image981.png"/><Relationship Id="rId63" Type="http://schemas.openxmlformats.org/officeDocument/2006/relationships/image" Target="../media/image1002.png"/><Relationship Id="rId159" Type="http://schemas.openxmlformats.org/officeDocument/2006/relationships/customXml" Target="../ink/ink181.xml"/><Relationship Id="rId324" Type="http://schemas.openxmlformats.org/officeDocument/2006/relationships/customXml" Target="../ink/ink264.xml"/><Relationship Id="rId366" Type="http://schemas.openxmlformats.org/officeDocument/2006/relationships/customXml" Target="../ink/ink285.xml"/><Relationship Id="rId170" Type="http://schemas.openxmlformats.org/officeDocument/2006/relationships/customXml" Target="../ink/ink187.xml"/><Relationship Id="rId226" Type="http://schemas.openxmlformats.org/officeDocument/2006/relationships/customXml" Target="../ink/ink215.xml"/><Relationship Id="rId433" Type="http://schemas.openxmlformats.org/officeDocument/2006/relationships/image" Target="../media/image1184.png"/><Relationship Id="rId268" Type="http://schemas.openxmlformats.org/officeDocument/2006/relationships/customXml" Target="../ink/ink236.xml"/><Relationship Id="rId475" Type="http://schemas.openxmlformats.org/officeDocument/2006/relationships/image" Target="../media/image1205.png"/><Relationship Id="rId32" Type="http://schemas.openxmlformats.org/officeDocument/2006/relationships/customXml" Target="../ink/ink116.xml"/><Relationship Id="rId74" Type="http://schemas.openxmlformats.org/officeDocument/2006/relationships/customXml" Target="../ink/ink137.xml"/><Relationship Id="rId128" Type="http://schemas.openxmlformats.org/officeDocument/2006/relationships/customXml" Target="../ink/ink164.xml"/><Relationship Id="rId335" Type="http://schemas.openxmlformats.org/officeDocument/2006/relationships/image" Target="../media/image1136.png"/><Relationship Id="rId377" Type="http://schemas.openxmlformats.org/officeDocument/2006/relationships/image" Target="../media/image1157.png"/><Relationship Id="rId500" Type="http://schemas.openxmlformats.org/officeDocument/2006/relationships/customXml" Target="../ink/ink353.xml"/><Relationship Id="rId5" Type="http://schemas.openxmlformats.org/officeDocument/2006/relationships/image" Target="../media/image973.png"/><Relationship Id="rId181" Type="http://schemas.openxmlformats.org/officeDocument/2006/relationships/image" Target="../media/image1059.png"/><Relationship Id="rId237" Type="http://schemas.openxmlformats.org/officeDocument/2006/relationships/image" Target="../media/image1087.png"/><Relationship Id="rId402" Type="http://schemas.openxmlformats.org/officeDocument/2006/relationships/image" Target="../media/image1169.png"/><Relationship Id="rId279" Type="http://schemas.openxmlformats.org/officeDocument/2006/relationships/image" Target="../media/image1108.png"/><Relationship Id="rId444" Type="http://schemas.openxmlformats.org/officeDocument/2006/relationships/customXml" Target="../ink/ink325.xml"/><Relationship Id="rId486" Type="http://schemas.openxmlformats.org/officeDocument/2006/relationships/customXml" Target="../ink/ink346.xml"/><Relationship Id="rId43" Type="http://schemas.openxmlformats.org/officeDocument/2006/relationships/image" Target="../media/image992.png"/><Relationship Id="rId139" Type="http://schemas.openxmlformats.org/officeDocument/2006/relationships/customXml" Target="../ink/ink170.xml"/><Relationship Id="rId290" Type="http://schemas.openxmlformats.org/officeDocument/2006/relationships/customXml" Target="../ink/ink247.xml"/><Relationship Id="rId304" Type="http://schemas.openxmlformats.org/officeDocument/2006/relationships/customXml" Target="../ink/ink254.xml"/><Relationship Id="rId346" Type="http://schemas.openxmlformats.org/officeDocument/2006/relationships/customXml" Target="../ink/ink275.xml"/><Relationship Id="rId388" Type="http://schemas.openxmlformats.org/officeDocument/2006/relationships/customXml" Target="../ink/ink296.xml"/><Relationship Id="rId85" Type="http://schemas.openxmlformats.org/officeDocument/2006/relationships/image" Target="../media/image1013.png"/><Relationship Id="rId150" Type="http://schemas.openxmlformats.org/officeDocument/2006/relationships/image" Target="../media/image1044.png"/><Relationship Id="rId192" Type="http://schemas.openxmlformats.org/officeDocument/2006/relationships/customXml" Target="../ink/ink198.xml"/><Relationship Id="rId206" Type="http://schemas.openxmlformats.org/officeDocument/2006/relationships/customXml" Target="../ink/ink205.xml"/><Relationship Id="rId413" Type="http://schemas.openxmlformats.org/officeDocument/2006/relationships/customXml" Target="../ink/ink309.xml"/><Relationship Id="rId248" Type="http://schemas.openxmlformats.org/officeDocument/2006/relationships/customXml" Target="../ink/ink226.xml"/><Relationship Id="rId455" Type="http://schemas.openxmlformats.org/officeDocument/2006/relationships/image" Target="../media/image1195.png"/><Relationship Id="rId497" Type="http://schemas.openxmlformats.org/officeDocument/2006/relationships/image" Target="../media/image1216.png"/><Relationship Id="rId12" Type="http://schemas.openxmlformats.org/officeDocument/2006/relationships/customXml" Target="../ink/ink106.xml"/><Relationship Id="rId108" Type="http://schemas.openxmlformats.org/officeDocument/2006/relationships/customXml" Target="../ink/ink154.xml"/><Relationship Id="rId315" Type="http://schemas.openxmlformats.org/officeDocument/2006/relationships/image" Target="../media/image1126.png"/><Relationship Id="rId357" Type="http://schemas.openxmlformats.org/officeDocument/2006/relationships/image" Target="../media/image1147.png"/><Relationship Id="rId54" Type="http://schemas.openxmlformats.org/officeDocument/2006/relationships/customXml" Target="../ink/ink127.xml"/><Relationship Id="rId96" Type="http://schemas.openxmlformats.org/officeDocument/2006/relationships/customXml" Target="../ink/ink148.xml"/><Relationship Id="rId161" Type="http://schemas.openxmlformats.org/officeDocument/2006/relationships/customXml" Target="../ink/ink182.xml"/><Relationship Id="rId217" Type="http://schemas.openxmlformats.org/officeDocument/2006/relationships/image" Target="../media/image1077.png"/><Relationship Id="rId399" Type="http://schemas.openxmlformats.org/officeDocument/2006/relationships/customXml" Target="../ink/ink302.xml"/><Relationship Id="rId259" Type="http://schemas.openxmlformats.org/officeDocument/2006/relationships/image" Target="../media/image1098.png"/><Relationship Id="rId424" Type="http://schemas.openxmlformats.org/officeDocument/2006/relationships/customXml" Target="../ink/ink315.xml"/><Relationship Id="rId466" Type="http://schemas.openxmlformats.org/officeDocument/2006/relationships/customXml" Target="../ink/ink336.xml"/><Relationship Id="rId23" Type="http://schemas.openxmlformats.org/officeDocument/2006/relationships/image" Target="../media/image982.png"/><Relationship Id="rId119" Type="http://schemas.openxmlformats.org/officeDocument/2006/relationships/image" Target="../media/image1030.png"/><Relationship Id="rId270" Type="http://schemas.openxmlformats.org/officeDocument/2006/relationships/customXml" Target="../ink/ink237.xml"/><Relationship Id="rId326" Type="http://schemas.openxmlformats.org/officeDocument/2006/relationships/customXml" Target="../ink/ink265.xml"/><Relationship Id="rId65" Type="http://schemas.openxmlformats.org/officeDocument/2006/relationships/image" Target="../media/image1003.png"/><Relationship Id="rId130" Type="http://schemas.openxmlformats.org/officeDocument/2006/relationships/customXml" Target="../ink/ink165.xml"/><Relationship Id="rId368" Type="http://schemas.openxmlformats.org/officeDocument/2006/relationships/customXml" Target="../ink/ink286.xml"/><Relationship Id="rId172" Type="http://schemas.openxmlformats.org/officeDocument/2006/relationships/customXml" Target="../ink/ink188.xml"/><Relationship Id="rId228" Type="http://schemas.openxmlformats.org/officeDocument/2006/relationships/customXml" Target="../ink/ink216.xml"/><Relationship Id="rId435" Type="http://schemas.openxmlformats.org/officeDocument/2006/relationships/image" Target="../media/image1185.png"/><Relationship Id="rId477" Type="http://schemas.openxmlformats.org/officeDocument/2006/relationships/image" Target="../media/image1206.png"/><Relationship Id="rId281" Type="http://schemas.openxmlformats.org/officeDocument/2006/relationships/image" Target="../media/image1109.png"/><Relationship Id="rId337" Type="http://schemas.openxmlformats.org/officeDocument/2006/relationships/image" Target="../media/image1137.png"/><Relationship Id="rId502" Type="http://schemas.openxmlformats.org/officeDocument/2006/relationships/customXml" Target="../ink/ink354.xml"/><Relationship Id="rId34" Type="http://schemas.openxmlformats.org/officeDocument/2006/relationships/customXml" Target="../ink/ink117.xml"/><Relationship Id="rId76" Type="http://schemas.openxmlformats.org/officeDocument/2006/relationships/customXml" Target="../ink/ink138.xml"/><Relationship Id="rId141" Type="http://schemas.openxmlformats.org/officeDocument/2006/relationships/image" Target="../media/image1040.png"/><Relationship Id="rId379" Type="http://schemas.openxmlformats.org/officeDocument/2006/relationships/image" Target="../media/image1158.png"/><Relationship Id="rId7" Type="http://schemas.openxmlformats.org/officeDocument/2006/relationships/image" Target="../media/image974.png"/><Relationship Id="rId183" Type="http://schemas.openxmlformats.org/officeDocument/2006/relationships/image" Target="../media/image1060.png"/><Relationship Id="rId239" Type="http://schemas.openxmlformats.org/officeDocument/2006/relationships/image" Target="../media/image1088.png"/><Relationship Id="rId390" Type="http://schemas.openxmlformats.org/officeDocument/2006/relationships/customXml" Target="../ink/ink297.xml"/><Relationship Id="rId404" Type="http://schemas.openxmlformats.org/officeDocument/2006/relationships/image" Target="../media/image1170.png"/><Relationship Id="rId446" Type="http://schemas.openxmlformats.org/officeDocument/2006/relationships/customXml" Target="../ink/ink326.xml"/><Relationship Id="rId250" Type="http://schemas.openxmlformats.org/officeDocument/2006/relationships/customXml" Target="../ink/ink227.xml"/><Relationship Id="rId292" Type="http://schemas.openxmlformats.org/officeDocument/2006/relationships/customXml" Target="../ink/ink248.xml"/><Relationship Id="rId306" Type="http://schemas.openxmlformats.org/officeDocument/2006/relationships/customXml" Target="../ink/ink255.xml"/><Relationship Id="rId488" Type="http://schemas.openxmlformats.org/officeDocument/2006/relationships/customXml" Target="../ink/ink347.xml"/><Relationship Id="rId45" Type="http://schemas.openxmlformats.org/officeDocument/2006/relationships/image" Target="../media/image993.png"/><Relationship Id="rId87" Type="http://schemas.openxmlformats.org/officeDocument/2006/relationships/image" Target="../media/image1014.png"/><Relationship Id="rId110" Type="http://schemas.openxmlformats.org/officeDocument/2006/relationships/customXml" Target="../ink/ink155.xml"/><Relationship Id="rId348" Type="http://schemas.openxmlformats.org/officeDocument/2006/relationships/customXml" Target="../ink/ink276.xml"/><Relationship Id="rId152" Type="http://schemas.openxmlformats.org/officeDocument/2006/relationships/image" Target="../media/image1045.png"/><Relationship Id="rId194" Type="http://schemas.openxmlformats.org/officeDocument/2006/relationships/customXml" Target="../ink/ink199.xml"/><Relationship Id="rId208" Type="http://schemas.openxmlformats.org/officeDocument/2006/relationships/customXml" Target="../ink/ink206.xml"/><Relationship Id="rId415" Type="http://schemas.openxmlformats.org/officeDocument/2006/relationships/customXml" Target="../ink/ink310.xml"/><Relationship Id="rId457" Type="http://schemas.openxmlformats.org/officeDocument/2006/relationships/image" Target="../media/image1196.png"/><Relationship Id="rId261" Type="http://schemas.openxmlformats.org/officeDocument/2006/relationships/image" Target="../media/image1099.png"/><Relationship Id="rId499" Type="http://schemas.openxmlformats.org/officeDocument/2006/relationships/image" Target="../media/image1217.png"/><Relationship Id="rId14" Type="http://schemas.openxmlformats.org/officeDocument/2006/relationships/customXml" Target="../ink/ink107.xml"/><Relationship Id="rId56" Type="http://schemas.openxmlformats.org/officeDocument/2006/relationships/customXml" Target="../ink/ink128.xml"/><Relationship Id="rId317" Type="http://schemas.openxmlformats.org/officeDocument/2006/relationships/image" Target="../media/image1127.png"/><Relationship Id="rId359" Type="http://schemas.openxmlformats.org/officeDocument/2006/relationships/image" Target="../media/image1148.png"/><Relationship Id="rId98" Type="http://schemas.openxmlformats.org/officeDocument/2006/relationships/customXml" Target="../ink/ink149.xml"/><Relationship Id="rId121" Type="http://schemas.openxmlformats.org/officeDocument/2006/relationships/image" Target="../media/image1031.png"/><Relationship Id="rId163" Type="http://schemas.openxmlformats.org/officeDocument/2006/relationships/customXml" Target="../ink/ink183.xml"/><Relationship Id="rId219" Type="http://schemas.openxmlformats.org/officeDocument/2006/relationships/image" Target="../media/image1078.png"/><Relationship Id="rId370" Type="http://schemas.openxmlformats.org/officeDocument/2006/relationships/customXml" Target="../ink/ink287.xml"/><Relationship Id="rId426" Type="http://schemas.openxmlformats.org/officeDocument/2006/relationships/customXml" Target="../ink/ink316.xml"/><Relationship Id="rId230" Type="http://schemas.openxmlformats.org/officeDocument/2006/relationships/customXml" Target="../ink/ink217.xml"/><Relationship Id="rId468" Type="http://schemas.openxmlformats.org/officeDocument/2006/relationships/customXml" Target="../ink/ink337.xml"/><Relationship Id="rId25" Type="http://schemas.openxmlformats.org/officeDocument/2006/relationships/image" Target="../media/image983.png"/><Relationship Id="rId67" Type="http://schemas.openxmlformats.org/officeDocument/2006/relationships/image" Target="../media/image1004.png"/><Relationship Id="rId272" Type="http://schemas.openxmlformats.org/officeDocument/2006/relationships/customXml" Target="../ink/ink238.xml"/><Relationship Id="rId328" Type="http://schemas.openxmlformats.org/officeDocument/2006/relationships/customXml" Target="../ink/ink266.xml"/><Relationship Id="rId132" Type="http://schemas.openxmlformats.org/officeDocument/2006/relationships/customXml" Target="../ink/ink166.xml"/><Relationship Id="rId174" Type="http://schemas.openxmlformats.org/officeDocument/2006/relationships/customXml" Target="../ink/ink189.xml"/><Relationship Id="rId381" Type="http://schemas.openxmlformats.org/officeDocument/2006/relationships/image" Target="../media/image1159.png"/><Relationship Id="rId241" Type="http://schemas.openxmlformats.org/officeDocument/2006/relationships/image" Target="../media/image1089.png"/><Relationship Id="rId437" Type="http://schemas.openxmlformats.org/officeDocument/2006/relationships/image" Target="../media/image1186.png"/><Relationship Id="rId479" Type="http://schemas.openxmlformats.org/officeDocument/2006/relationships/image" Target="../media/image1207.png"/><Relationship Id="rId36" Type="http://schemas.openxmlformats.org/officeDocument/2006/relationships/customXml" Target="../ink/ink118.xml"/><Relationship Id="rId283" Type="http://schemas.openxmlformats.org/officeDocument/2006/relationships/image" Target="../media/image1110.png"/><Relationship Id="rId339" Type="http://schemas.openxmlformats.org/officeDocument/2006/relationships/image" Target="../media/image1138.png"/><Relationship Id="rId490" Type="http://schemas.openxmlformats.org/officeDocument/2006/relationships/customXml" Target="../ink/ink348.xml"/><Relationship Id="rId504" Type="http://schemas.openxmlformats.org/officeDocument/2006/relationships/customXml" Target="../ink/ink355.xml"/><Relationship Id="rId78" Type="http://schemas.openxmlformats.org/officeDocument/2006/relationships/customXml" Target="../ink/ink139.xml"/><Relationship Id="rId101" Type="http://schemas.openxmlformats.org/officeDocument/2006/relationships/image" Target="../media/image1021.png"/><Relationship Id="rId143" Type="http://schemas.openxmlformats.org/officeDocument/2006/relationships/customXml" Target="../ink/ink173.xml"/><Relationship Id="rId185" Type="http://schemas.openxmlformats.org/officeDocument/2006/relationships/image" Target="../media/image1061.png"/><Relationship Id="rId350" Type="http://schemas.openxmlformats.org/officeDocument/2006/relationships/customXml" Target="../ink/ink277.xml"/><Relationship Id="rId406" Type="http://schemas.openxmlformats.org/officeDocument/2006/relationships/image" Target="../media/image1171.png"/><Relationship Id="rId9" Type="http://schemas.openxmlformats.org/officeDocument/2006/relationships/image" Target="../media/image975.png"/><Relationship Id="rId210" Type="http://schemas.openxmlformats.org/officeDocument/2006/relationships/customXml" Target="../ink/ink207.xml"/><Relationship Id="rId392" Type="http://schemas.openxmlformats.org/officeDocument/2006/relationships/customXml" Target="../ink/ink298.xml"/><Relationship Id="rId448" Type="http://schemas.openxmlformats.org/officeDocument/2006/relationships/customXml" Target="../ink/ink327.xml"/><Relationship Id="rId252" Type="http://schemas.openxmlformats.org/officeDocument/2006/relationships/customXml" Target="../ink/ink228.xml"/><Relationship Id="rId294" Type="http://schemas.openxmlformats.org/officeDocument/2006/relationships/customXml" Target="../ink/ink249.xml"/><Relationship Id="rId308" Type="http://schemas.openxmlformats.org/officeDocument/2006/relationships/customXml" Target="../ink/ink256.xml"/><Relationship Id="rId47" Type="http://schemas.openxmlformats.org/officeDocument/2006/relationships/image" Target="../media/image994.png"/><Relationship Id="rId89" Type="http://schemas.openxmlformats.org/officeDocument/2006/relationships/image" Target="../media/image1015.png"/><Relationship Id="rId112" Type="http://schemas.openxmlformats.org/officeDocument/2006/relationships/customXml" Target="../ink/ink156.xml"/><Relationship Id="rId154" Type="http://schemas.openxmlformats.org/officeDocument/2006/relationships/image" Target="../media/image1046.png"/><Relationship Id="rId361" Type="http://schemas.openxmlformats.org/officeDocument/2006/relationships/image" Target="../media/image1149.png"/><Relationship Id="rId196" Type="http://schemas.openxmlformats.org/officeDocument/2006/relationships/customXml" Target="../ink/ink200.xml"/><Relationship Id="rId417" Type="http://schemas.openxmlformats.org/officeDocument/2006/relationships/customXml" Target="../ink/ink311.xml"/><Relationship Id="rId459" Type="http://schemas.openxmlformats.org/officeDocument/2006/relationships/image" Target="../media/image1197.png"/><Relationship Id="rId16" Type="http://schemas.openxmlformats.org/officeDocument/2006/relationships/customXml" Target="../ink/ink108.xml"/><Relationship Id="rId221" Type="http://schemas.openxmlformats.org/officeDocument/2006/relationships/image" Target="../media/image1079.png"/><Relationship Id="rId263" Type="http://schemas.openxmlformats.org/officeDocument/2006/relationships/image" Target="../media/image1100.png"/><Relationship Id="rId319" Type="http://schemas.openxmlformats.org/officeDocument/2006/relationships/image" Target="../media/image1128.png"/><Relationship Id="rId470" Type="http://schemas.openxmlformats.org/officeDocument/2006/relationships/customXml" Target="../ink/ink338.xml"/><Relationship Id="rId58" Type="http://schemas.openxmlformats.org/officeDocument/2006/relationships/customXml" Target="../ink/ink129.xml"/><Relationship Id="rId123" Type="http://schemas.openxmlformats.org/officeDocument/2006/relationships/image" Target="../media/image1032.png"/><Relationship Id="rId330" Type="http://schemas.openxmlformats.org/officeDocument/2006/relationships/customXml" Target="../ink/ink267.xml"/><Relationship Id="rId165" Type="http://schemas.openxmlformats.org/officeDocument/2006/relationships/image" Target="../media/image1051.png"/><Relationship Id="rId372" Type="http://schemas.openxmlformats.org/officeDocument/2006/relationships/customXml" Target="../ink/ink288.xml"/><Relationship Id="rId428" Type="http://schemas.openxmlformats.org/officeDocument/2006/relationships/customXml" Target="../ink/ink317.xml"/><Relationship Id="rId232" Type="http://schemas.openxmlformats.org/officeDocument/2006/relationships/customXml" Target="../ink/ink218.xml"/><Relationship Id="rId274" Type="http://schemas.openxmlformats.org/officeDocument/2006/relationships/customXml" Target="../ink/ink239.xml"/><Relationship Id="rId481" Type="http://schemas.openxmlformats.org/officeDocument/2006/relationships/image" Target="../media/image1208.png"/><Relationship Id="rId27" Type="http://schemas.openxmlformats.org/officeDocument/2006/relationships/image" Target="../media/image984.png"/><Relationship Id="rId69" Type="http://schemas.openxmlformats.org/officeDocument/2006/relationships/image" Target="../media/image1005.png"/><Relationship Id="rId134" Type="http://schemas.openxmlformats.org/officeDocument/2006/relationships/customXml" Target="../ink/ink167.xml"/><Relationship Id="rId80" Type="http://schemas.openxmlformats.org/officeDocument/2006/relationships/customXml" Target="../ink/ink140.xml"/><Relationship Id="rId176" Type="http://schemas.openxmlformats.org/officeDocument/2006/relationships/customXml" Target="../ink/ink190.xml"/><Relationship Id="rId341" Type="http://schemas.openxmlformats.org/officeDocument/2006/relationships/image" Target="../media/image1139.png"/><Relationship Id="rId383" Type="http://schemas.openxmlformats.org/officeDocument/2006/relationships/image" Target="../media/image1160.png"/><Relationship Id="rId439" Type="http://schemas.openxmlformats.org/officeDocument/2006/relationships/image" Target="../media/image1187.png"/><Relationship Id="rId201" Type="http://schemas.openxmlformats.org/officeDocument/2006/relationships/image" Target="../media/image1069.png"/><Relationship Id="rId243" Type="http://schemas.openxmlformats.org/officeDocument/2006/relationships/image" Target="../media/image1090.png"/><Relationship Id="rId285" Type="http://schemas.openxmlformats.org/officeDocument/2006/relationships/image" Target="../media/image1111.png"/><Relationship Id="rId450" Type="http://schemas.openxmlformats.org/officeDocument/2006/relationships/customXml" Target="../ink/ink328.xml"/><Relationship Id="rId506" Type="http://schemas.openxmlformats.org/officeDocument/2006/relationships/customXml" Target="../ink/ink356.xml"/><Relationship Id="rId38" Type="http://schemas.openxmlformats.org/officeDocument/2006/relationships/customXml" Target="../ink/ink119.xml"/><Relationship Id="rId103" Type="http://schemas.openxmlformats.org/officeDocument/2006/relationships/image" Target="../media/image1022.png"/><Relationship Id="rId310" Type="http://schemas.openxmlformats.org/officeDocument/2006/relationships/customXml" Target="../ink/ink257.xml"/><Relationship Id="rId492" Type="http://schemas.openxmlformats.org/officeDocument/2006/relationships/customXml" Target="../ink/ink349.xml"/><Relationship Id="rId91" Type="http://schemas.openxmlformats.org/officeDocument/2006/relationships/image" Target="../media/image1016.png"/><Relationship Id="rId145" Type="http://schemas.openxmlformats.org/officeDocument/2006/relationships/customXml" Target="../ink/ink174.xml"/><Relationship Id="rId187" Type="http://schemas.openxmlformats.org/officeDocument/2006/relationships/image" Target="../media/image1062.png"/><Relationship Id="rId352" Type="http://schemas.openxmlformats.org/officeDocument/2006/relationships/customXml" Target="../ink/ink278.xml"/><Relationship Id="rId394" Type="http://schemas.openxmlformats.org/officeDocument/2006/relationships/customXml" Target="../ink/ink299.xml"/><Relationship Id="rId408" Type="http://schemas.openxmlformats.org/officeDocument/2006/relationships/image" Target="../media/image1172.png"/><Relationship Id="rId212" Type="http://schemas.openxmlformats.org/officeDocument/2006/relationships/customXml" Target="../ink/ink208.xml"/><Relationship Id="rId254" Type="http://schemas.openxmlformats.org/officeDocument/2006/relationships/customXml" Target="../ink/ink229.xml"/><Relationship Id="rId49" Type="http://schemas.openxmlformats.org/officeDocument/2006/relationships/image" Target="../media/image995.png"/><Relationship Id="rId114" Type="http://schemas.openxmlformats.org/officeDocument/2006/relationships/customXml" Target="../ink/ink157.xml"/><Relationship Id="rId296" Type="http://schemas.openxmlformats.org/officeDocument/2006/relationships/customXml" Target="../ink/ink250.xml"/><Relationship Id="rId461" Type="http://schemas.openxmlformats.org/officeDocument/2006/relationships/image" Target="../media/image1198.png"/><Relationship Id="rId60" Type="http://schemas.openxmlformats.org/officeDocument/2006/relationships/customXml" Target="../ink/ink130.xml"/><Relationship Id="rId156" Type="http://schemas.openxmlformats.org/officeDocument/2006/relationships/image" Target="../media/image1047.png"/><Relationship Id="rId198" Type="http://schemas.openxmlformats.org/officeDocument/2006/relationships/customXml" Target="../ink/ink201.xml"/><Relationship Id="rId321" Type="http://schemas.openxmlformats.org/officeDocument/2006/relationships/image" Target="../media/image1129.png"/><Relationship Id="rId363" Type="http://schemas.openxmlformats.org/officeDocument/2006/relationships/image" Target="../media/image1150.png"/><Relationship Id="rId419" Type="http://schemas.openxmlformats.org/officeDocument/2006/relationships/customXml" Target="../ink/ink312.xml"/><Relationship Id="rId223" Type="http://schemas.openxmlformats.org/officeDocument/2006/relationships/image" Target="../media/image1080.png"/><Relationship Id="rId430" Type="http://schemas.openxmlformats.org/officeDocument/2006/relationships/customXml" Target="../ink/ink318.xml"/><Relationship Id="rId18" Type="http://schemas.openxmlformats.org/officeDocument/2006/relationships/customXml" Target="../ink/ink109.xml"/><Relationship Id="rId265" Type="http://schemas.openxmlformats.org/officeDocument/2006/relationships/image" Target="../media/image1101.png"/><Relationship Id="rId472" Type="http://schemas.openxmlformats.org/officeDocument/2006/relationships/customXml" Target="../ink/ink339.xml"/><Relationship Id="rId125" Type="http://schemas.openxmlformats.org/officeDocument/2006/relationships/image" Target="../media/image1033.png"/><Relationship Id="rId167" Type="http://schemas.openxmlformats.org/officeDocument/2006/relationships/image" Target="../media/image1052.png"/><Relationship Id="rId332" Type="http://schemas.openxmlformats.org/officeDocument/2006/relationships/customXml" Target="../ink/ink268.xml"/><Relationship Id="rId374" Type="http://schemas.openxmlformats.org/officeDocument/2006/relationships/customXml" Target="../ink/ink289.xml"/><Relationship Id="rId71" Type="http://schemas.openxmlformats.org/officeDocument/2006/relationships/image" Target="../media/image1006.png"/><Relationship Id="rId234" Type="http://schemas.openxmlformats.org/officeDocument/2006/relationships/customXml" Target="../ink/ink219.xml"/><Relationship Id="rId2" Type="http://schemas.openxmlformats.org/officeDocument/2006/relationships/image" Target="../media/image2210.png"/><Relationship Id="rId29" Type="http://schemas.openxmlformats.org/officeDocument/2006/relationships/image" Target="../media/image985.png"/><Relationship Id="rId276" Type="http://schemas.openxmlformats.org/officeDocument/2006/relationships/customXml" Target="../ink/ink240.xml"/><Relationship Id="rId441" Type="http://schemas.openxmlformats.org/officeDocument/2006/relationships/image" Target="../media/image1188.png"/><Relationship Id="rId483" Type="http://schemas.openxmlformats.org/officeDocument/2006/relationships/image" Target="../media/image1209.png"/><Relationship Id="rId40" Type="http://schemas.openxmlformats.org/officeDocument/2006/relationships/customXml" Target="../ink/ink120.xml"/><Relationship Id="rId136" Type="http://schemas.openxmlformats.org/officeDocument/2006/relationships/customXml" Target="../ink/ink168.xml"/><Relationship Id="rId178" Type="http://schemas.openxmlformats.org/officeDocument/2006/relationships/customXml" Target="../ink/ink191.xml"/><Relationship Id="rId301" Type="http://schemas.openxmlformats.org/officeDocument/2006/relationships/image" Target="../media/image1119.png"/><Relationship Id="rId343" Type="http://schemas.openxmlformats.org/officeDocument/2006/relationships/image" Target="../media/image1140.png"/><Relationship Id="rId82" Type="http://schemas.openxmlformats.org/officeDocument/2006/relationships/customXml" Target="../ink/ink141.xml"/><Relationship Id="rId203" Type="http://schemas.openxmlformats.org/officeDocument/2006/relationships/image" Target="../media/image1070.png"/><Relationship Id="rId385" Type="http://schemas.openxmlformats.org/officeDocument/2006/relationships/image" Target="../media/image1161.png"/><Relationship Id="rId245" Type="http://schemas.openxmlformats.org/officeDocument/2006/relationships/image" Target="../media/image1091.png"/><Relationship Id="rId287" Type="http://schemas.openxmlformats.org/officeDocument/2006/relationships/image" Target="../media/image1112.png"/><Relationship Id="rId410" Type="http://schemas.openxmlformats.org/officeDocument/2006/relationships/image" Target="../media/image1173.png"/><Relationship Id="rId452" Type="http://schemas.openxmlformats.org/officeDocument/2006/relationships/customXml" Target="../ink/ink329.xml"/><Relationship Id="rId494" Type="http://schemas.openxmlformats.org/officeDocument/2006/relationships/customXml" Target="../ink/ink350.xml"/><Relationship Id="rId508" Type="http://schemas.openxmlformats.org/officeDocument/2006/relationships/customXml" Target="../ink/ink357.xml"/><Relationship Id="rId105" Type="http://schemas.openxmlformats.org/officeDocument/2006/relationships/image" Target="../media/image1023.png"/><Relationship Id="rId147" Type="http://schemas.openxmlformats.org/officeDocument/2006/relationships/customXml" Target="../ink/ink175.xml"/><Relationship Id="rId312" Type="http://schemas.openxmlformats.org/officeDocument/2006/relationships/customXml" Target="../ink/ink258.xml"/><Relationship Id="rId354" Type="http://schemas.openxmlformats.org/officeDocument/2006/relationships/customXml" Target="../ink/ink279.xml"/><Relationship Id="rId51" Type="http://schemas.openxmlformats.org/officeDocument/2006/relationships/image" Target="../media/image996.png"/><Relationship Id="rId93" Type="http://schemas.openxmlformats.org/officeDocument/2006/relationships/image" Target="../media/image1017.png"/><Relationship Id="rId189" Type="http://schemas.openxmlformats.org/officeDocument/2006/relationships/image" Target="../media/image1063.png"/><Relationship Id="rId396" Type="http://schemas.openxmlformats.org/officeDocument/2006/relationships/customXml" Target="../ink/ink300.xml"/><Relationship Id="rId214" Type="http://schemas.openxmlformats.org/officeDocument/2006/relationships/customXml" Target="../ink/ink209.xml"/><Relationship Id="rId256" Type="http://schemas.openxmlformats.org/officeDocument/2006/relationships/customXml" Target="../ink/ink230.xml"/><Relationship Id="rId298" Type="http://schemas.openxmlformats.org/officeDocument/2006/relationships/customXml" Target="../ink/ink251.xml"/><Relationship Id="rId421" Type="http://schemas.openxmlformats.org/officeDocument/2006/relationships/customXml" Target="../ink/ink313.xml"/><Relationship Id="rId463" Type="http://schemas.openxmlformats.org/officeDocument/2006/relationships/image" Target="../media/image1199.png"/><Relationship Id="rId116" Type="http://schemas.openxmlformats.org/officeDocument/2006/relationships/customXml" Target="../ink/ink158.xml"/><Relationship Id="rId158" Type="http://schemas.openxmlformats.org/officeDocument/2006/relationships/image" Target="../media/image1048.png"/><Relationship Id="rId323" Type="http://schemas.openxmlformats.org/officeDocument/2006/relationships/image" Target="../media/image1130.png"/><Relationship Id="rId20" Type="http://schemas.openxmlformats.org/officeDocument/2006/relationships/customXml" Target="../ink/ink110.xml"/><Relationship Id="rId62" Type="http://schemas.openxmlformats.org/officeDocument/2006/relationships/customXml" Target="../ink/ink131.xml"/><Relationship Id="rId365" Type="http://schemas.openxmlformats.org/officeDocument/2006/relationships/image" Target="../media/image1151.png"/><Relationship Id="rId225" Type="http://schemas.openxmlformats.org/officeDocument/2006/relationships/image" Target="../media/image1081.png"/><Relationship Id="rId267" Type="http://schemas.openxmlformats.org/officeDocument/2006/relationships/image" Target="../media/image1102.png"/><Relationship Id="rId432" Type="http://schemas.openxmlformats.org/officeDocument/2006/relationships/customXml" Target="../ink/ink319.xml"/><Relationship Id="rId474" Type="http://schemas.openxmlformats.org/officeDocument/2006/relationships/customXml" Target="../ink/ink340.xml"/><Relationship Id="rId127" Type="http://schemas.openxmlformats.org/officeDocument/2006/relationships/image" Target="../media/image1034.png"/><Relationship Id="rId31" Type="http://schemas.openxmlformats.org/officeDocument/2006/relationships/image" Target="../media/image986.png"/><Relationship Id="rId73" Type="http://schemas.openxmlformats.org/officeDocument/2006/relationships/image" Target="../media/image1007.png"/><Relationship Id="rId169" Type="http://schemas.openxmlformats.org/officeDocument/2006/relationships/image" Target="../media/image1053.png"/><Relationship Id="rId334" Type="http://schemas.openxmlformats.org/officeDocument/2006/relationships/customXml" Target="../ink/ink269.xml"/><Relationship Id="rId376" Type="http://schemas.openxmlformats.org/officeDocument/2006/relationships/customXml" Target="../ink/ink290.xml"/><Relationship Id="rId4" Type="http://schemas.openxmlformats.org/officeDocument/2006/relationships/customXml" Target="../ink/ink102.xml"/><Relationship Id="rId180" Type="http://schemas.openxmlformats.org/officeDocument/2006/relationships/customXml" Target="../ink/ink192.xml"/><Relationship Id="rId236" Type="http://schemas.openxmlformats.org/officeDocument/2006/relationships/customXml" Target="../ink/ink220.xml"/><Relationship Id="rId278" Type="http://schemas.openxmlformats.org/officeDocument/2006/relationships/customXml" Target="../ink/ink241.xml"/><Relationship Id="rId401" Type="http://schemas.openxmlformats.org/officeDocument/2006/relationships/customXml" Target="../ink/ink303.xml"/><Relationship Id="rId443" Type="http://schemas.openxmlformats.org/officeDocument/2006/relationships/image" Target="../media/image1189.png"/><Relationship Id="rId303" Type="http://schemas.openxmlformats.org/officeDocument/2006/relationships/image" Target="../media/image1120.png"/><Relationship Id="rId485" Type="http://schemas.openxmlformats.org/officeDocument/2006/relationships/image" Target="../media/image1210.png"/><Relationship Id="rId42" Type="http://schemas.openxmlformats.org/officeDocument/2006/relationships/customXml" Target="../ink/ink121.xml"/><Relationship Id="rId84" Type="http://schemas.openxmlformats.org/officeDocument/2006/relationships/customXml" Target="../ink/ink142.xml"/><Relationship Id="rId138" Type="http://schemas.openxmlformats.org/officeDocument/2006/relationships/customXml" Target="../ink/ink169.xml"/><Relationship Id="rId345" Type="http://schemas.openxmlformats.org/officeDocument/2006/relationships/image" Target="../media/image1141.png"/><Relationship Id="rId387" Type="http://schemas.openxmlformats.org/officeDocument/2006/relationships/image" Target="../media/image1162.png"/><Relationship Id="rId191" Type="http://schemas.openxmlformats.org/officeDocument/2006/relationships/image" Target="../media/image1064.png"/><Relationship Id="rId205" Type="http://schemas.openxmlformats.org/officeDocument/2006/relationships/image" Target="../media/image1071.png"/><Relationship Id="rId247" Type="http://schemas.openxmlformats.org/officeDocument/2006/relationships/image" Target="../media/image1092.png"/><Relationship Id="rId412" Type="http://schemas.openxmlformats.org/officeDocument/2006/relationships/image" Target="../media/image1174.png"/><Relationship Id="rId107" Type="http://schemas.openxmlformats.org/officeDocument/2006/relationships/image" Target="../media/image1024.png"/><Relationship Id="rId289" Type="http://schemas.openxmlformats.org/officeDocument/2006/relationships/image" Target="../media/image1113.png"/><Relationship Id="rId454" Type="http://schemas.openxmlformats.org/officeDocument/2006/relationships/customXml" Target="../ink/ink330.xml"/><Relationship Id="rId496" Type="http://schemas.openxmlformats.org/officeDocument/2006/relationships/customXml" Target="../ink/ink351.xml"/><Relationship Id="rId11" Type="http://schemas.openxmlformats.org/officeDocument/2006/relationships/image" Target="../media/image976.png"/><Relationship Id="rId53" Type="http://schemas.openxmlformats.org/officeDocument/2006/relationships/image" Target="../media/image997.png"/><Relationship Id="rId149" Type="http://schemas.openxmlformats.org/officeDocument/2006/relationships/customXml" Target="../ink/ink176.xml"/><Relationship Id="rId314" Type="http://schemas.openxmlformats.org/officeDocument/2006/relationships/customXml" Target="../ink/ink259.xml"/><Relationship Id="rId356" Type="http://schemas.openxmlformats.org/officeDocument/2006/relationships/customXml" Target="../ink/ink280.xml"/><Relationship Id="rId398" Type="http://schemas.openxmlformats.org/officeDocument/2006/relationships/customXml" Target="../ink/ink301.xml"/><Relationship Id="rId95" Type="http://schemas.openxmlformats.org/officeDocument/2006/relationships/image" Target="../media/image1018.png"/><Relationship Id="rId160" Type="http://schemas.openxmlformats.org/officeDocument/2006/relationships/image" Target="../media/image1049.png"/><Relationship Id="rId216" Type="http://schemas.openxmlformats.org/officeDocument/2006/relationships/customXml" Target="../ink/ink210.xml"/><Relationship Id="rId423" Type="http://schemas.openxmlformats.org/officeDocument/2006/relationships/customXml" Target="../ink/ink314.xml"/><Relationship Id="rId258" Type="http://schemas.openxmlformats.org/officeDocument/2006/relationships/customXml" Target="../ink/ink231.xml"/><Relationship Id="rId465" Type="http://schemas.openxmlformats.org/officeDocument/2006/relationships/image" Target="../media/image1200.png"/><Relationship Id="rId22" Type="http://schemas.openxmlformats.org/officeDocument/2006/relationships/customXml" Target="../ink/ink111.xml"/><Relationship Id="rId64" Type="http://schemas.openxmlformats.org/officeDocument/2006/relationships/customXml" Target="../ink/ink132.xml"/><Relationship Id="rId118" Type="http://schemas.openxmlformats.org/officeDocument/2006/relationships/customXml" Target="../ink/ink159.xml"/><Relationship Id="rId325" Type="http://schemas.openxmlformats.org/officeDocument/2006/relationships/image" Target="../media/image1131.png"/><Relationship Id="rId367" Type="http://schemas.openxmlformats.org/officeDocument/2006/relationships/image" Target="../media/image1152.png"/><Relationship Id="rId171" Type="http://schemas.openxmlformats.org/officeDocument/2006/relationships/image" Target="../media/image1054.png"/><Relationship Id="rId227" Type="http://schemas.openxmlformats.org/officeDocument/2006/relationships/image" Target="../media/image1082.png"/><Relationship Id="rId269" Type="http://schemas.openxmlformats.org/officeDocument/2006/relationships/image" Target="../media/image1103.png"/><Relationship Id="rId434" Type="http://schemas.openxmlformats.org/officeDocument/2006/relationships/customXml" Target="../ink/ink320.xml"/><Relationship Id="rId476" Type="http://schemas.openxmlformats.org/officeDocument/2006/relationships/customXml" Target="../ink/ink341.xml"/><Relationship Id="rId33" Type="http://schemas.openxmlformats.org/officeDocument/2006/relationships/image" Target="../media/image987.png"/><Relationship Id="rId129" Type="http://schemas.openxmlformats.org/officeDocument/2006/relationships/image" Target="../media/image1035.png"/><Relationship Id="rId280" Type="http://schemas.openxmlformats.org/officeDocument/2006/relationships/customXml" Target="../ink/ink242.xml"/><Relationship Id="rId336" Type="http://schemas.openxmlformats.org/officeDocument/2006/relationships/customXml" Target="../ink/ink270.xml"/><Relationship Id="rId501" Type="http://schemas.openxmlformats.org/officeDocument/2006/relationships/image" Target="../media/image1218.png"/><Relationship Id="rId75" Type="http://schemas.openxmlformats.org/officeDocument/2006/relationships/image" Target="../media/image1008.png"/><Relationship Id="rId140" Type="http://schemas.openxmlformats.org/officeDocument/2006/relationships/customXml" Target="../ink/ink171.xml"/><Relationship Id="rId182" Type="http://schemas.openxmlformats.org/officeDocument/2006/relationships/customXml" Target="../ink/ink193.xml"/><Relationship Id="rId378" Type="http://schemas.openxmlformats.org/officeDocument/2006/relationships/customXml" Target="../ink/ink291.xml"/><Relationship Id="rId403" Type="http://schemas.openxmlformats.org/officeDocument/2006/relationships/customXml" Target="../ink/ink304.xml"/><Relationship Id="rId6" Type="http://schemas.openxmlformats.org/officeDocument/2006/relationships/customXml" Target="../ink/ink103.xml"/><Relationship Id="rId238" Type="http://schemas.openxmlformats.org/officeDocument/2006/relationships/customXml" Target="../ink/ink221.xml"/><Relationship Id="rId445" Type="http://schemas.openxmlformats.org/officeDocument/2006/relationships/image" Target="../media/image1190.png"/><Relationship Id="rId487" Type="http://schemas.openxmlformats.org/officeDocument/2006/relationships/image" Target="../media/image1211.png"/><Relationship Id="rId291" Type="http://schemas.openxmlformats.org/officeDocument/2006/relationships/image" Target="../media/image1114.png"/><Relationship Id="rId305" Type="http://schemas.openxmlformats.org/officeDocument/2006/relationships/image" Target="../media/image1121.png"/><Relationship Id="rId347" Type="http://schemas.openxmlformats.org/officeDocument/2006/relationships/image" Target="../media/image1142.png"/><Relationship Id="rId44" Type="http://schemas.openxmlformats.org/officeDocument/2006/relationships/customXml" Target="../ink/ink122.xml"/><Relationship Id="rId86" Type="http://schemas.openxmlformats.org/officeDocument/2006/relationships/customXml" Target="../ink/ink143.xml"/><Relationship Id="rId151" Type="http://schemas.openxmlformats.org/officeDocument/2006/relationships/customXml" Target="../ink/ink177.xml"/><Relationship Id="rId389" Type="http://schemas.openxmlformats.org/officeDocument/2006/relationships/image" Target="../media/image1163.png"/><Relationship Id="rId193" Type="http://schemas.openxmlformats.org/officeDocument/2006/relationships/image" Target="../media/image1065.png"/><Relationship Id="rId207" Type="http://schemas.openxmlformats.org/officeDocument/2006/relationships/image" Target="../media/image1072.png"/><Relationship Id="rId249" Type="http://schemas.openxmlformats.org/officeDocument/2006/relationships/image" Target="../media/image1093.png"/><Relationship Id="rId414" Type="http://schemas.openxmlformats.org/officeDocument/2006/relationships/image" Target="../media/image1175.png"/><Relationship Id="rId456" Type="http://schemas.openxmlformats.org/officeDocument/2006/relationships/customXml" Target="../ink/ink331.xml"/><Relationship Id="rId498" Type="http://schemas.openxmlformats.org/officeDocument/2006/relationships/customXml" Target="../ink/ink352.xml"/><Relationship Id="rId13" Type="http://schemas.openxmlformats.org/officeDocument/2006/relationships/image" Target="../media/image977.png"/><Relationship Id="rId109" Type="http://schemas.openxmlformats.org/officeDocument/2006/relationships/image" Target="../media/image1025.png"/><Relationship Id="rId260" Type="http://schemas.openxmlformats.org/officeDocument/2006/relationships/customXml" Target="../ink/ink232.xml"/><Relationship Id="rId316" Type="http://schemas.openxmlformats.org/officeDocument/2006/relationships/customXml" Target="../ink/ink260.xml"/><Relationship Id="rId55" Type="http://schemas.openxmlformats.org/officeDocument/2006/relationships/image" Target="../media/image998.png"/><Relationship Id="rId97" Type="http://schemas.openxmlformats.org/officeDocument/2006/relationships/image" Target="../media/image1019.png"/><Relationship Id="rId120" Type="http://schemas.openxmlformats.org/officeDocument/2006/relationships/customXml" Target="../ink/ink160.xml"/><Relationship Id="rId358" Type="http://schemas.openxmlformats.org/officeDocument/2006/relationships/customXml" Target="../ink/ink281.xml"/><Relationship Id="rId162" Type="http://schemas.openxmlformats.org/officeDocument/2006/relationships/image" Target="../media/image1050.png"/><Relationship Id="rId218" Type="http://schemas.openxmlformats.org/officeDocument/2006/relationships/customXml" Target="../ink/ink211.xml"/><Relationship Id="rId425" Type="http://schemas.openxmlformats.org/officeDocument/2006/relationships/image" Target="../media/image1180.png"/><Relationship Id="rId467" Type="http://schemas.openxmlformats.org/officeDocument/2006/relationships/image" Target="../media/image1201.png"/><Relationship Id="rId271" Type="http://schemas.openxmlformats.org/officeDocument/2006/relationships/image" Target="../media/image1104.png"/><Relationship Id="rId24" Type="http://schemas.openxmlformats.org/officeDocument/2006/relationships/customXml" Target="../ink/ink112.xml"/><Relationship Id="rId66" Type="http://schemas.openxmlformats.org/officeDocument/2006/relationships/customXml" Target="../ink/ink133.xml"/><Relationship Id="rId131" Type="http://schemas.openxmlformats.org/officeDocument/2006/relationships/image" Target="../media/image1036.png"/><Relationship Id="rId327" Type="http://schemas.openxmlformats.org/officeDocument/2006/relationships/image" Target="../media/image1132.png"/><Relationship Id="rId369" Type="http://schemas.openxmlformats.org/officeDocument/2006/relationships/image" Target="../media/image1153.png"/><Relationship Id="rId173" Type="http://schemas.openxmlformats.org/officeDocument/2006/relationships/image" Target="../media/image1055.png"/><Relationship Id="rId229" Type="http://schemas.openxmlformats.org/officeDocument/2006/relationships/image" Target="../media/image1083.png"/><Relationship Id="rId380" Type="http://schemas.openxmlformats.org/officeDocument/2006/relationships/customXml" Target="../ink/ink292.xml"/><Relationship Id="rId436" Type="http://schemas.openxmlformats.org/officeDocument/2006/relationships/customXml" Target="../ink/ink321.xml"/><Relationship Id="rId240" Type="http://schemas.openxmlformats.org/officeDocument/2006/relationships/customXml" Target="../ink/ink222.xml"/><Relationship Id="rId478" Type="http://schemas.openxmlformats.org/officeDocument/2006/relationships/customXml" Target="../ink/ink342.xml"/><Relationship Id="rId35" Type="http://schemas.openxmlformats.org/officeDocument/2006/relationships/image" Target="../media/image988.png"/><Relationship Id="rId77" Type="http://schemas.openxmlformats.org/officeDocument/2006/relationships/image" Target="../media/image1009.png"/><Relationship Id="rId100" Type="http://schemas.openxmlformats.org/officeDocument/2006/relationships/customXml" Target="../ink/ink150.xml"/><Relationship Id="rId282" Type="http://schemas.openxmlformats.org/officeDocument/2006/relationships/customXml" Target="../ink/ink243.xml"/><Relationship Id="rId338" Type="http://schemas.openxmlformats.org/officeDocument/2006/relationships/customXml" Target="../ink/ink271.xml"/><Relationship Id="rId503" Type="http://schemas.openxmlformats.org/officeDocument/2006/relationships/image" Target="../media/image1219.png"/><Relationship Id="rId8" Type="http://schemas.openxmlformats.org/officeDocument/2006/relationships/customXml" Target="../ink/ink104.xml"/><Relationship Id="rId142" Type="http://schemas.openxmlformats.org/officeDocument/2006/relationships/customXml" Target="../ink/ink172.xml"/><Relationship Id="rId184" Type="http://schemas.openxmlformats.org/officeDocument/2006/relationships/customXml" Target="../ink/ink194.xml"/><Relationship Id="rId391" Type="http://schemas.openxmlformats.org/officeDocument/2006/relationships/image" Target="../media/image1164.png"/><Relationship Id="rId405" Type="http://schemas.openxmlformats.org/officeDocument/2006/relationships/customXml" Target="../ink/ink305.xml"/><Relationship Id="rId447" Type="http://schemas.openxmlformats.org/officeDocument/2006/relationships/image" Target="../media/image1191.png"/><Relationship Id="rId251" Type="http://schemas.openxmlformats.org/officeDocument/2006/relationships/image" Target="../media/image1094.png"/><Relationship Id="rId489" Type="http://schemas.openxmlformats.org/officeDocument/2006/relationships/image" Target="../media/image1212.png"/><Relationship Id="rId46" Type="http://schemas.openxmlformats.org/officeDocument/2006/relationships/customXml" Target="../ink/ink123.xml"/><Relationship Id="rId293" Type="http://schemas.openxmlformats.org/officeDocument/2006/relationships/image" Target="../media/image1115.png"/><Relationship Id="rId307" Type="http://schemas.openxmlformats.org/officeDocument/2006/relationships/image" Target="../media/image1122.png"/><Relationship Id="rId349" Type="http://schemas.openxmlformats.org/officeDocument/2006/relationships/image" Target="../media/image1143.png"/><Relationship Id="rId88" Type="http://schemas.openxmlformats.org/officeDocument/2006/relationships/customXml" Target="../ink/ink144.xml"/><Relationship Id="rId111" Type="http://schemas.openxmlformats.org/officeDocument/2006/relationships/image" Target="../media/image1026.png"/><Relationship Id="rId153" Type="http://schemas.openxmlformats.org/officeDocument/2006/relationships/customXml" Target="../ink/ink178.xml"/><Relationship Id="rId195" Type="http://schemas.openxmlformats.org/officeDocument/2006/relationships/image" Target="../media/image1066.png"/><Relationship Id="rId209" Type="http://schemas.openxmlformats.org/officeDocument/2006/relationships/image" Target="../media/image1073.png"/><Relationship Id="rId360" Type="http://schemas.openxmlformats.org/officeDocument/2006/relationships/customXml" Target="../ink/ink282.xml"/><Relationship Id="rId416" Type="http://schemas.openxmlformats.org/officeDocument/2006/relationships/image" Target="../media/image1176.png"/><Relationship Id="rId220" Type="http://schemas.openxmlformats.org/officeDocument/2006/relationships/customXml" Target="../ink/ink212.xml"/><Relationship Id="rId458" Type="http://schemas.openxmlformats.org/officeDocument/2006/relationships/customXml" Target="../ink/ink332.xml"/><Relationship Id="rId15" Type="http://schemas.openxmlformats.org/officeDocument/2006/relationships/image" Target="../media/image978.png"/><Relationship Id="rId57" Type="http://schemas.openxmlformats.org/officeDocument/2006/relationships/image" Target="../media/image999.png"/><Relationship Id="rId262" Type="http://schemas.openxmlformats.org/officeDocument/2006/relationships/customXml" Target="../ink/ink233.xml"/><Relationship Id="rId318" Type="http://schemas.openxmlformats.org/officeDocument/2006/relationships/customXml" Target="../ink/ink261.xml"/><Relationship Id="rId99" Type="http://schemas.openxmlformats.org/officeDocument/2006/relationships/image" Target="../media/image1020.png"/><Relationship Id="rId122" Type="http://schemas.openxmlformats.org/officeDocument/2006/relationships/customXml" Target="../ink/ink161.xml"/><Relationship Id="rId164" Type="http://schemas.openxmlformats.org/officeDocument/2006/relationships/customXml" Target="../ink/ink184.xml"/><Relationship Id="rId371" Type="http://schemas.openxmlformats.org/officeDocument/2006/relationships/image" Target="../media/image1154.png"/><Relationship Id="rId427" Type="http://schemas.openxmlformats.org/officeDocument/2006/relationships/image" Target="../media/image1181.png"/><Relationship Id="rId469" Type="http://schemas.openxmlformats.org/officeDocument/2006/relationships/image" Target="../media/image1202.png"/><Relationship Id="rId26" Type="http://schemas.openxmlformats.org/officeDocument/2006/relationships/customXml" Target="../ink/ink113.xml"/><Relationship Id="rId231" Type="http://schemas.openxmlformats.org/officeDocument/2006/relationships/image" Target="../media/image1084.png"/><Relationship Id="rId273" Type="http://schemas.openxmlformats.org/officeDocument/2006/relationships/image" Target="../media/image1105.png"/><Relationship Id="rId329" Type="http://schemas.openxmlformats.org/officeDocument/2006/relationships/image" Target="../media/image1133.png"/><Relationship Id="rId480" Type="http://schemas.openxmlformats.org/officeDocument/2006/relationships/customXml" Target="../ink/ink343.xml"/><Relationship Id="rId68" Type="http://schemas.openxmlformats.org/officeDocument/2006/relationships/customXml" Target="../ink/ink134.xml"/><Relationship Id="rId133" Type="http://schemas.openxmlformats.org/officeDocument/2006/relationships/image" Target="../media/image1037.png"/><Relationship Id="rId175" Type="http://schemas.openxmlformats.org/officeDocument/2006/relationships/image" Target="../media/image1056.png"/><Relationship Id="rId340" Type="http://schemas.openxmlformats.org/officeDocument/2006/relationships/customXml" Target="../ink/ink272.xml"/><Relationship Id="rId200" Type="http://schemas.openxmlformats.org/officeDocument/2006/relationships/customXml" Target="../ink/ink202.xml"/><Relationship Id="rId382" Type="http://schemas.openxmlformats.org/officeDocument/2006/relationships/customXml" Target="../ink/ink293.xml"/><Relationship Id="rId438" Type="http://schemas.openxmlformats.org/officeDocument/2006/relationships/customXml" Target="../ink/ink322.xml"/><Relationship Id="rId242" Type="http://schemas.openxmlformats.org/officeDocument/2006/relationships/customXml" Target="../ink/ink223.xml"/><Relationship Id="rId284" Type="http://schemas.openxmlformats.org/officeDocument/2006/relationships/customXml" Target="../ink/ink244.xml"/><Relationship Id="rId491" Type="http://schemas.openxmlformats.org/officeDocument/2006/relationships/image" Target="../media/image1213.png"/><Relationship Id="rId505" Type="http://schemas.openxmlformats.org/officeDocument/2006/relationships/image" Target="../media/image1220.png"/><Relationship Id="rId37" Type="http://schemas.openxmlformats.org/officeDocument/2006/relationships/image" Target="../media/image989.png"/><Relationship Id="rId79" Type="http://schemas.openxmlformats.org/officeDocument/2006/relationships/image" Target="../media/image1010.png"/><Relationship Id="rId102" Type="http://schemas.openxmlformats.org/officeDocument/2006/relationships/customXml" Target="../ink/ink151.xml"/><Relationship Id="rId144" Type="http://schemas.openxmlformats.org/officeDocument/2006/relationships/image" Target="../media/image1041.png"/><Relationship Id="rId90" Type="http://schemas.openxmlformats.org/officeDocument/2006/relationships/customXml" Target="../ink/ink145.xml"/><Relationship Id="rId186" Type="http://schemas.openxmlformats.org/officeDocument/2006/relationships/customXml" Target="../ink/ink195.xml"/><Relationship Id="rId351" Type="http://schemas.openxmlformats.org/officeDocument/2006/relationships/image" Target="../media/image1144.png"/><Relationship Id="rId393" Type="http://schemas.openxmlformats.org/officeDocument/2006/relationships/image" Target="../media/image1165.png"/><Relationship Id="rId407" Type="http://schemas.openxmlformats.org/officeDocument/2006/relationships/customXml" Target="../ink/ink306.xml"/><Relationship Id="rId449" Type="http://schemas.openxmlformats.org/officeDocument/2006/relationships/image" Target="../media/image1192.png"/><Relationship Id="rId211" Type="http://schemas.openxmlformats.org/officeDocument/2006/relationships/image" Target="../media/image1074.png"/><Relationship Id="rId253" Type="http://schemas.openxmlformats.org/officeDocument/2006/relationships/image" Target="../media/image1095.png"/><Relationship Id="rId295" Type="http://schemas.openxmlformats.org/officeDocument/2006/relationships/image" Target="../media/image1116.png"/><Relationship Id="rId309" Type="http://schemas.openxmlformats.org/officeDocument/2006/relationships/image" Target="../media/image1123.png"/><Relationship Id="rId460" Type="http://schemas.openxmlformats.org/officeDocument/2006/relationships/customXml" Target="../ink/ink333.xml"/><Relationship Id="rId48" Type="http://schemas.openxmlformats.org/officeDocument/2006/relationships/customXml" Target="../ink/ink124.xml"/><Relationship Id="rId113" Type="http://schemas.openxmlformats.org/officeDocument/2006/relationships/image" Target="../media/image1027.png"/><Relationship Id="rId320" Type="http://schemas.openxmlformats.org/officeDocument/2006/relationships/customXml" Target="../ink/ink262.xml"/><Relationship Id="rId155" Type="http://schemas.openxmlformats.org/officeDocument/2006/relationships/customXml" Target="../ink/ink179.xml"/><Relationship Id="rId197" Type="http://schemas.openxmlformats.org/officeDocument/2006/relationships/image" Target="../media/image1067.png"/><Relationship Id="rId362" Type="http://schemas.openxmlformats.org/officeDocument/2006/relationships/customXml" Target="../ink/ink283.xml"/><Relationship Id="rId418" Type="http://schemas.openxmlformats.org/officeDocument/2006/relationships/image" Target="../media/image1177.png"/><Relationship Id="rId222" Type="http://schemas.openxmlformats.org/officeDocument/2006/relationships/customXml" Target="../ink/ink213.xml"/><Relationship Id="rId264" Type="http://schemas.openxmlformats.org/officeDocument/2006/relationships/customXml" Target="../ink/ink234.xml"/><Relationship Id="rId471" Type="http://schemas.openxmlformats.org/officeDocument/2006/relationships/image" Target="../media/image1203.png"/><Relationship Id="rId17" Type="http://schemas.openxmlformats.org/officeDocument/2006/relationships/image" Target="../media/image979.png"/><Relationship Id="rId59" Type="http://schemas.openxmlformats.org/officeDocument/2006/relationships/image" Target="../media/image1000.png"/><Relationship Id="rId124" Type="http://schemas.openxmlformats.org/officeDocument/2006/relationships/customXml" Target="../ink/ink162.xml"/><Relationship Id="rId70" Type="http://schemas.openxmlformats.org/officeDocument/2006/relationships/customXml" Target="../ink/ink135.xml"/><Relationship Id="rId166" Type="http://schemas.openxmlformats.org/officeDocument/2006/relationships/customXml" Target="../ink/ink185.xml"/><Relationship Id="rId331" Type="http://schemas.openxmlformats.org/officeDocument/2006/relationships/image" Target="../media/image1134.png"/><Relationship Id="rId373" Type="http://schemas.openxmlformats.org/officeDocument/2006/relationships/image" Target="../media/image1155.png"/><Relationship Id="rId429" Type="http://schemas.openxmlformats.org/officeDocument/2006/relationships/image" Target="../media/image1182.png"/><Relationship Id="rId1" Type="http://schemas.openxmlformats.org/officeDocument/2006/relationships/slideLayout" Target="../slideLayouts/slideLayout1.xml"/><Relationship Id="rId233" Type="http://schemas.openxmlformats.org/officeDocument/2006/relationships/image" Target="../media/image1085.png"/><Relationship Id="rId440" Type="http://schemas.openxmlformats.org/officeDocument/2006/relationships/customXml" Target="../ink/ink323.xml"/><Relationship Id="rId28" Type="http://schemas.openxmlformats.org/officeDocument/2006/relationships/customXml" Target="../ink/ink114.xml"/><Relationship Id="rId275" Type="http://schemas.openxmlformats.org/officeDocument/2006/relationships/image" Target="../media/image1106.png"/><Relationship Id="rId300" Type="http://schemas.openxmlformats.org/officeDocument/2006/relationships/customXml" Target="../ink/ink252.xml"/><Relationship Id="rId482" Type="http://schemas.openxmlformats.org/officeDocument/2006/relationships/customXml" Target="../ink/ink344.xml"/><Relationship Id="rId81" Type="http://schemas.openxmlformats.org/officeDocument/2006/relationships/image" Target="../media/image1011.png"/><Relationship Id="rId135" Type="http://schemas.openxmlformats.org/officeDocument/2006/relationships/image" Target="../media/image1038.png"/><Relationship Id="rId177" Type="http://schemas.openxmlformats.org/officeDocument/2006/relationships/image" Target="../media/image1057.png"/><Relationship Id="rId342" Type="http://schemas.openxmlformats.org/officeDocument/2006/relationships/customXml" Target="../ink/ink273.xml"/><Relationship Id="rId384" Type="http://schemas.openxmlformats.org/officeDocument/2006/relationships/customXml" Target="../ink/ink294.xml"/><Relationship Id="rId202" Type="http://schemas.openxmlformats.org/officeDocument/2006/relationships/customXml" Target="../ink/ink203.xml"/><Relationship Id="rId244" Type="http://schemas.openxmlformats.org/officeDocument/2006/relationships/customXml" Target="../ink/ink224.xml"/><Relationship Id="rId39" Type="http://schemas.openxmlformats.org/officeDocument/2006/relationships/image" Target="../media/image990.png"/><Relationship Id="rId286" Type="http://schemas.openxmlformats.org/officeDocument/2006/relationships/customXml" Target="../ink/ink245.xml"/><Relationship Id="rId451" Type="http://schemas.openxmlformats.org/officeDocument/2006/relationships/image" Target="../media/image1193.png"/><Relationship Id="rId493" Type="http://schemas.openxmlformats.org/officeDocument/2006/relationships/image" Target="../media/image1214.png"/><Relationship Id="rId507" Type="http://schemas.openxmlformats.org/officeDocument/2006/relationships/image" Target="../media/image1221.png"/><Relationship Id="rId50" Type="http://schemas.openxmlformats.org/officeDocument/2006/relationships/customXml" Target="../ink/ink125.xml"/><Relationship Id="rId104" Type="http://schemas.openxmlformats.org/officeDocument/2006/relationships/customXml" Target="../ink/ink152.xml"/><Relationship Id="rId146" Type="http://schemas.openxmlformats.org/officeDocument/2006/relationships/image" Target="../media/image1042.png"/><Relationship Id="rId188" Type="http://schemas.openxmlformats.org/officeDocument/2006/relationships/customXml" Target="../ink/ink196.xml"/><Relationship Id="rId311" Type="http://schemas.openxmlformats.org/officeDocument/2006/relationships/image" Target="../media/image1124.png"/><Relationship Id="rId353" Type="http://schemas.openxmlformats.org/officeDocument/2006/relationships/image" Target="../media/image1145.png"/><Relationship Id="rId395" Type="http://schemas.openxmlformats.org/officeDocument/2006/relationships/image" Target="../media/image1166.png"/><Relationship Id="rId409" Type="http://schemas.openxmlformats.org/officeDocument/2006/relationships/customXml" Target="../ink/ink307.xml"/><Relationship Id="rId92" Type="http://schemas.openxmlformats.org/officeDocument/2006/relationships/customXml" Target="../ink/ink146.xml"/><Relationship Id="rId213" Type="http://schemas.openxmlformats.org/officeDocument/2006/relationships/image" Target="../media/image1075.png"/><Relationship Id="rId420" Type="http://schemas.openxmlformats.org/officeDocument/2006/relationships/image" Target="../media/image1178.png"/><Relationship Id="rId255" Type="http://schemas.openxmlformats.org/officeDocument/2006/relationships/image" Target="../media/image1096.png"/><Relationship Id="rId297" Type="http://schemas.openxmlformats.org/officeDocument/2006/relationships/image" Target="../media/image1117.png"/><Relationship Id="rId462" Type="http://schemas.openxmlformats.org/officeDocument/2006/relationships/customXml" Target="../ink/ink334.xml"/><Relationship Id="rId115" Type="http://schemas.openxmlformats.org/officeDocument/2006/relationships/image" Target="../media/image1028.png"/><Relationship Id="rId157" Type="http://schemas.openxmlformats.org/officeDocument/2006/relationships/customXml" Target="../ink/ink180.xml"/><Relationship Id="rId322" Type="http://schemas.openxmlformats.org/officeDocument/2006/relationships/customXml" Target="../ink/ink263.xml"/><Relationship Id="rId364" Type="http://schemas.openxmlformats.org/officeDocument/2006/relationships/customXml" Target="../ink/ink284.xml"/><Relationship Id="rId61" Type="http://schemas.openxmlformats.org/officeDocument/2006/relationships/image" Target="../media/image1001.png"/><Relationship Id="rId199" Type="http://schemas.openxmlformats.org/officeDocument/2006/relationships/image" Target="../media/image1068.png"/><Relationship Id="rId19" Type="http://schemas.openxmlformats.org/officeDocument/2006/relationships/image" Target="../media/image980.png"/><Relationship Id="rId224" Type="http://schemas.openxmlformats.org/officeDocument/2006/relationships/customXml" Target="../ink/ink214.xml"/><Relationship Id="rId266" Type="http://schemas.openxmlformats.org/officeDocument/2006/relationships/customXml" Target="../ink/ink235.xml"/><Relationship Id="rId431" Type="http://schemas.openxmlformats.org/officeDocument/2006/relationships/image" Target="../media/image1183.png"/><Relationship Id="rId473" Type="http://schemas.openxmlformats.org/officeDocument/2006/relationships/image" Target="../media/image1204.png"/><Relationship Id="rId30" Type="http://schemas.openxmlformats.org/officeDocument/2006/relationships/customXml" Target="../ink/ink115.xml"/><Relationship Id="rId126" Type="http://schemas.openxmlformats.org/officeDocument/2006/relationships/customXml" Target="../ink/ink163.xml"/><Relationship Id="rId168" Type="http://schemas.openxmlformats.org/officeDocument/2006/relationships/customXml" Target="../ink/ink186.xml"/><Relationship Id="rId333" Type="http://schemas.openxmlformats.org/officeDocument/2006/relationships/image" Target="../media/image1135.png"/><Relationship Id="rId72" Type="http://schemas.openxmlformats.org/officeDocument/2006/relationships/customXml" Target="../ink/ink136.xml"/><Relationship Id="rId375" Type="http://schemas.openxmlformats.org/officeDocument/2006/relationships/image" Target="../media/image1156.png"/><Relationship Id="rId3" Type="http://schemas.openxmlformats.org/officeDocument/2006/relationships/image" Target="../media/image2300.png"/><Relationship Id="rId235" Type="http://schemas.openxmlformats.org/officeDocument/2006/relationships/image" Target="../media/image1086.png"/><Relationship Id="rId277" Type="http://schemas.openxmlformats.org/officeDocument/2006/relationships/image" Target="../media/image1107.png"/><Relationship Id="rId400" Type="http://schemas.openxmlformats.org/officeDocument/2006/relationships/image" Target="../media/image1168.png"/><Relationship Id="rId442" Type="http://schemas.openxmlformats.org/officeDocument/2006/relationships/customXml" Target="../ink/ink324.xml"/><Relationship Id="rId484" Type="http://schemas.openxmlformats.org/officeDocument/2006/relationships/customXml" Target="../ink/ink345.xml"/><Relationship Id="rId137" Type="http://schemas.openxmlformats.org/officeDocument/2006/relationships/image" Target="../media/image1039.png"/><Relationship Id="rId302" Type="http://schemas.openxmlformats.org/officeDocument/2006/relationships/customXml" Target="../ink/ink253.xml"/><Relationship Id="rId344" Type="http://schemas.openxmlformats.org/officeDocument/2006/relationships/customXml" Target="../ink/ink274.xml"/><Relationship Id="rId41" Type="http://schemas.openxmlformats.org/officeDocument/2006/relationships/image" Target="../media/image991.png"/><Relationship Id="rId83" Type="http://schemas.openxmlformats.org/officeDocument/2006/relationships/image" Target="../media/image1012.png"/><Relationship Id="rId179" Type="http://schemas.openxmlformats.org/officeDocument/2006/relationships/image" Target="../media/image1058.png"/><Relationship Id="rId386" Type="http://schemas.openxmlformats.org/officeDocument/2006/relationships/customXml" Target="../ink/ink295.xml"/><Relationship Id="rId190" Type="http://schemas.openxmlformats.org/officeDocument/2006/relationships/customXml" Target="../ink/ink197.xml"/><Relationship Id="rId204" Type="http://schemas.openxmlformats.org/officeDocument/2006/relationships/customXml" Target="../ink/ink204.xml"/><Relationship Id="rId246" Type="http://schemas.openxmlformats.org/officeDocument/2006/relationships/customXml" Target="../ink/ink225.xml"/><Relationship Id="rId288" Type="http://schemas.openxmlformats.org/officeDocument/2006/relationships/customXml" Target="../ink/ink246.xml"/><Relationship Id="rId411" Type="http://schemas.openxmlformats.org/officeDocument/2006/relationships/customXml" Target="../ink/ink308.xml"/><Relationship Id="rId453" Type="http://schemas.openxmlformats.org/officeDocument/2006/relationships/image" Target="../media/image1194.png"/><Relationship Id="rId509" Type="http://schemas.openxmlformats.org/officeDocument/2006/relationships/image" Target="../media/image1222.png"/><Relationship Id="rId106" Type="http://schemas.openxmlformats.org/officeDocument/2006/relationships/customXml" Target="../ink/ink153.xml"/><Relationship Id="rId313" Type="http://schemas.openxmlformats.org/officeDocument/2006/relationships/image" Target="../media/image1125.png"/><Relationship Id="rId495" Type="http://schemas.openxmlformats.org/officeDocument/2006/relationships/image" Target="../media/image1215.png"/><Relationship Id="rId10" Type="http://schemas.openxmlformats.org/officeDocument/2006/relationships/customXml" Target="../ink/ink105.xml"/><Relationship Id="rId52" Type="http://schemas.openxmlformats.org/officeDocument/2006/relationships/customXml" Target="../ink/ink126.xml"/><Relationship Id="rId94" Type="http://schemas.openxmlformats.org/officeDocument/2006/relationships/customXml" Target="../ink/ink147.xml"/><Relationship Id="rId148" Type="http://schemas.openxmlformats.org/officeDocument/2006/relationships/image" Target="../media/image1043.png"/><Relationship Id="rId355" Type="http://schemas.openxmlformats.org/officeDocument/2006/relationships/image" Target="../media/image1146.png"/><Relationship Id="rId397" Type="http://schemas.openxmlformats.org/officeDocument/2006/relationships/image" Target="../media/image1167.png"/><Relationship Id="rId215" Type="http://schemas.openxmlformats.org/officeDocument/2006/relationships/image" Target="../media/image1076.png"/><Relationship Id="rId257" Type="http://schemas.openxmlformats.org/officeDocument/2006/relationships/image" Target="../media/image1097.png"/><Relationship Id="rId422" Type="http://schemas.openxmlformats.org/officeDocument/2006/relationships/image" Target="../media/image1179.png"/><Relationship Id="rId464" Type="http://schemas.openxmlformats.org/officeDocument/2006/relationships/customXml" Target="../ink/ink335.xml"/></Relationships>
</file>

<file path=ppt/slides/_rels/slide20.xml.rels><?xml version="1.0" encoding="UTF-8" standalone="yes"?>
<Relationships xmlns="http://schemas.openxmlformats.org/package/2006/relationships"><Relationship Id="rId26" Type="http://schemas.openxmlformats.org/officeDocument/2006/relationships/customXml" Target="../ink/ink1216.xml"/><Relationship Id="rId21" Type="http://schemas.openxmlformats.org/officeDocument/2006/relationships/image" Target="../media/image270.png"/><Relationship Id="rId42" Type="http://schemas.openxmlformats.org/officeDocument/2006/relationships/customXml" Target="../ink/ink1224.xml"/><Relationship Id="rId47" Type="http://schemas.openxmlformats.org/officeDocument/2006/relationships/image" Target="../media/image283.png"/><Relationship Id="rId63" Type="http://schemas.openxmlformats.org/officeDocument/2006/relationships/image" Target="../media/image291.png"/><Relationship Id="rId68" Type="http://schemas.openxmlformats.org/officeDocument/2006/relationships/customXml" Target="../ink/ink1237.xml"/><Relationship Id="rId84" Type="http://schemas.openxmlformats.org/officeDocument/2006/relationships/customXml" Target="../ink/ink1245.xml"/><Relationship Id="rId89" Type="http://schemas.openxmlformats.org/officeDocument/2006/relationships/image" Target="../media/image303.png"/><Relationship Id="rId16" Type="http://schemas.openxmlformats.org/officeDocument/2006/relationships/customXml" Target="../ink/ink1211.xml"/><Relationship Id="rId11" Type="http://schemas.openxmlformats.org/officeDocument/2006/relationships/image" Target="../media/image265.png"/><Relationship Id="rId32" Type="http://schemas.openxmlformats.org/officeDocument/2006/relationships/customXml" Target="../ink/ink1219.xml"/><Relationship Id="rId37" Type="http://schemas.openxmlformats.org/officeDocument/2006/relationships/image" Target="../media/image278.png"/><Relationship Id="rId53" Type="http://schemas.openxmlformats.org/officeDocument/2006/relationships/image" Target="../media/image286.png"/><Relationship Id="rId58" Type="http://schemas.openxmlformats.org/officeDocument/2006/relationships/customXml" Target="../ink/ink1232.xml"/><Relationship Id="rId74" Type="http://schemas.openxmlformats.org/officeDocument/2006/relationships/customXml" Target="../ink/ink1240.xml"/><Relationship Id="rId79" Type="http://schemas.openxmlformats.org/officeDocument/2006/relationships/image" Target="../media/image299.png"/><Relationship Id="rId102" Type="http://schemas.openxmlformats.org/officeDocument/2006/relationships/customXml" Target="../ink/ink1254.xml"/><Relationship Id="rId5" Type="http://schemas.openxmlformats.org/officeDocument/2006/relationships/image" Target="../media/image262.png"/><Relationship Id="rId90" Type="http://schemas.openxmlformats.org/officeDocument/2006/relationships/customXml" Target="../ink/ink1248.xml"/><Relationship Id="rId95" Type="http://schemas.openxmlformats.org/officeDocument/2006/relationships/image" Target="../media/image306.png"/><Relationship Id="rId22" Type="http://schemas.openxmlformats.org/officeDocument/2006/relationships/customXml" Target="../ink/ink1214.xml"/><Relationship Id="rId27" Type="http://schemas.openxmlformats.org/officeDocument/2006/relationships/image" Target="../media/image273.png"/><Relationship Id="rId43" Type="http://schemas.openxmlformats.org/officeDocument/2006/relationships/image" Target="../media/image281.png"/><Relationship Id="rId48" Type="http://schemas.openxmlformats.org/officeDocument/2006/relationships/customXml" Target="../ink/ink1227.xml"/><Relationship Id="rId64" Type="http://schemas.openxmlformats.org/officeDocument/2006/relationships/customXml" Target="../ink/ink1235.xml"/><Relationship Id="rId69" Type="http://schemas.openxmlformats.org/officeDocument/2006/relationships/image" Target="../media/image294.png"/><Relationship Id="rId80" Type="http://schemas.openxmlformats.org/officeDocument/2006/relationships/customXml" Target="../ink/ink1243.xml"/><Relationship Id="rId85" Type="http://schemas.openxmlformats.org/officeDocument/2006/relationships/image" Target="../media/image261.png"/><Relationship Id="rId12" Type="http://schemas.openxmlformats.org/officeDocument/2006/relationships/customXml" Target="../ink/ink1209.xml"/><Relationship Id="rId17" Type="http://schemas.openxmlformats.org/officeDocument/2006/relationships/image" Target="../media/image268.png"/><Relationship Id="rId25" Type="http://schemas.openxmlformats.org/officeDocument/2006/relationships/image" Target="../media/image272.png"/><Relationship Id="rId33" Type="http://schemas.openxmlformats.org/officeDocument/2006/relationships/image" Target="../media/image276.png"/><Relationship Id="rId38" Type="http://schemas.openxmlformats.org/officeDocument/2006/relationships/customXml" Target="../ink/ink1222.xml"/><Relationship Id="rId46" Type="http://schemas.openxmlformats.org/officeDocument/2006/relationships/customXml" Target="../ink/ink1226.xml"/><Relationship Id="rId59" Type="http://schemas.openxmlformats.org/officeDocument/2006/relationships/image" Target="../media/image289.png"/><Relationship Id="rId67" Type="http://schemas.openxmlformats.org/officeDocument/2006/relationships/image" Target="../media/image293.png"/><Relationship Id="rId103" Type="http://schemas.openxmlformats.org/officeDocument/2006/relationships/image" Target="../media/image310.png"/><Relationship Id="rId20" Type="http://schemas.openxmlformats.org/officeDocument/2006/relationships/customXml" Target="../ink/ink1213.xml"/><Relationship Id="rId41" Type="http://schemas.openxmlformats.org/officeDocument/2006/relationships/image" Target="../media/image280.png"/><Relationship Id="rId54" Type="http://schemas.openxmlformats.org/officeDocument/2006/relationships/customXml" Target="../ink/ink1230.xml"/><Relationship Id="rId62" Type="http://schemas.openxmlformats.org/officeDocument/2006/relationships/customXml" Target="../ink/ink1234.xml"/><Relationship Id="rId70" Type="http://schemas.openxmlformats.org/officeDocument/2006/relationships/customXml" Target="../ink/ink1238.xml"/><Relationship Id="rId75" Type="http://schemas.openxmlformats.org/officeDocument/2006/relationships/image" Target="../media/image297.png"/><Relationship Id="rId83" Type="http://schemas.openxmlformats.org/officeDocument/2006/relationships/image" Target="../media/image301.png"/><Relationship Id="rId88" Type="http://schemas.openxmlformats.org/officeDocument/2006/relationships/customXml" Target="../ink/ink1247.xml"/><Relationship Id="rId91" Type="http://schemas.openxmlformats.org/officeDocument/2006/relationships/image" Target="../media/image304.png"/><Relationship Id="rId96" Type="http://schemas.openxmlformats.org/officeDocument/2006/relationships/customXml" Target="../ink/ink1251.xml"/><Relationship Id="rId1" Type="http://schemas.openxmlformats.org/officeDocument/2006/relationships/slideLayout" Target="../slideLayouts/slideLayout1.xml"/><Relationship Id="rId6" Type="http://schemas.openxmlformats.org/officeDocument/2006/relationships/customXml" Target="../ink/ink1206.xml"/><Relationship Id="rId15" Type="http://schemas.openxmlformats.org/officeDocument/2006/relationships/image" Target="../media/image267.png"/><Relationship Id="rId23" Type="http://schemas.openxmlformats.org/officeDocument/2006/relationships/image" Target="../media/image271.png"/><Relationship Id="rId28" Type="http://schemas.openxmlformats.org/officeDocument/2006/relationships/customXml" Target="../ink/ink1217.xml"/><Relationship Id="rId36" Type="http://schemas.openxmlformats.org/officeDocument/2006/relationships/customXml" Target="../ink/ink1221.xml"/><Relationship Id="rId49" Type="http://schemas.openxmlformats.org/officeDocument/2006/relationships/image" Target="../media/image284.png"/><Relationship Id="rId57" Type="http://schemas.openxmlformats.org/officeDocument/2006/relationships/image" Target="../media/image288.png"/><Relationship Id="rId10" Type="http://schemas.openxmlformats.org/officeDocument/2006/relationships/customXml" Target="../ink/ink1208.xml"/><Relationship Id="rId31" Type="http://schemas.openxmlformats.org/officeDocument/2006/relationships/image" Target="../media/image275.png"/><Relationship Id="rId44" Type="http://schemas.openxmlformats.org/officeDocument/2006/relationships/customXml" Target="../ink/ink1225.xml"/><Relationship Id="rId52" Type="http://schemas.openxmlformats.org/officeDocument/2006/relationships/customXml" Target="../ink/ink1229.xml"/><Relationship Id="rId60" Type="http://schemas.openxmlformats.org/officeDocument/2006/relationships/customXml" Target="../ink/ink1233.xml"/><Relationship Id="rId65" Type="http://schemas.openxmlformats.org/officeDocument/2006/relationships/image" Target="../media/image292.png"/><Relationship Id="rId73" Type="http://schemas.openxmlformats.org/officeDocument/2006/relationships/image" Target="../media/image296.png"/><Relationship Id="rId78" Type="http://schemas.openxmlformats.org/officeDocument/2006/relationships/customXml" Target="../ink/ink1242.xml"/><Relationship Id="rId81" Type="http://schemas.openxmlformats.org/officeDocument/2006/relationships/image" Target="../media/image300.png"/><Relationship Id="rId86" Type="http://schemas.openxmlformats.org/officeDocument/2006/relationships/customXml" Target="../ink/ink1246.xml"/><Relationship Id="rId94" Type="http://schemas.openxmlformats.org/officeDocument/2006/relationships/customXml" Target="../ink/ink1250.xml"/><Relationship Id="rId99" Type="http://schemas.openxmlformats.org/officeDocument/2006/relationships/image" Target="../media/image308.png"/><Relationship Id="rId101" Type="http://schemas.openxmlformats.org/officeDocument/2006/relationships/image" Target="../media/image309.png"/><Relationship Id="rId4" Type="http://schemas.openxmlformats.org/officeDocument/2006/relationships/customXml" Target="../ink/ink1205.xml"/><Relationship Id="rId9" Type="http://schemas.openxmlformats.org/officeDocument/2006/relationships/image" Target="../media/image264.png"/><Relationship Id="rId13" Type="http://schemas.openxmlformats.org/officeDocument/2006/relationships/image" Target="../media/image266.png"/><Relationship Id="rId18" Type="http://schemas.openxmlformats.org/officeDocument/2006/relationships/customXml" Target="../ink/ink1212.xml"/><Relationship Id="rId39" Type="http://schemas.openxmlformats.org/officeDocument/2006/relationships/image" Target="../media/image279.png"/><Relationship Id="rId34" Type="http://schemas.openxmlformats.org/officeDocument/2006/relationships/customXml" Target="../ink/ink1220.xml"/><Relationship Id="rId50" Type="http://schemas.openxmlformats.org/officeDocument/2006/relationships/customXml" Target="../ink/ink1228.xml"/><Relationship Id="rId55" Type="http://schemas.openxmlformats.org/officeDocument/2006/relationships/image" Target="../media/image287.png"/><Relationship Id="rId76" Type="http://schemas.openxmlformats.org/officeDocument/2006/relationships/customXml" Target="../ink/ink1241.xml"/><Relationship Id="rId97" Type="http://schemas.openxmlformats.org/officeDocument/2006/relationships/image" Target="../media/image307.png"/><Relationship Id="rId7" Type="http://schemas.openxmlformats.org/officeDocument/2006/relationships/image" Target="../media/image263.png"/><Relationship Id="rId71" Type="http://schemas.openxmlformats.org/officeDocument/2006/relationships/image" Target="../media/image295.png"/><Relationship Id="rId92" Type="http://schemas.openxmlformats.org/officeDocument/2006/relationships/customXml" Target="../ink/ink1249.xml"/><Relationship Id="rId2" Type="http://schemas.openxmlformats.org/officeDocument/2006/relationships/image" Target="../media/image158.png"/><Relationship Id="rId29" Type="http://schemas.openxmlformats.org/officeDocument/2006/relationships/image" Target="../media/image274.png"/><Relationship Id="rId24" Type="http://schemas.openxmlformats.org/officeDocument/2006/relationships/customXml" Target="../ink/ink1215.xml"/><Relationship Id="rId40" Type="http://schemas.openxmlformats.org/officeDocument/2006/relationships/customXml" Target="../ink/ink1223.xml"/><Relationship Id="rId45" Type="http://schemas.openxmlformats.org/officeDocument/2006/relationships/image" Target="../media/image282.png"/><Relationship Id="rId66" Type="http://schemas.openxmlformats.org/officeDocument/2006/relationships/customXml" Target="../ink/ink1236.xml"/><Relationship Id="rId87" Type="http://schemas.openxmlformats.org/officeDocument/2006/relationships/image" Target="../media/image302.png"/><Relationship Id="rId61" Type="http://schemas.openxmlformats.org/officeDocument/2006/relationships/image" Target="../media/image290.png"/><Relationship Id="rId82" Type="http://schemas.openxmlformats.org/officeDocument/2006/relationships/customXml" Target="../ink/ink1244.xml"/><Relationship Id="rId19" Type="http://schemas.openxmlformats.org/officeDocument/2006/relationships/image" Target="../media/image269.png"/><Relationship Id="rId14" Type="http://schemas.openxmlformats.org/officeDocument/2006/relationships/customXml" Target="../ink/ink1210.xml"/><Relationship Id="rId30" Type="http://schemas.openxmlformats.org/officeDocument/2006/relationships/customXml" Target="../ink/ink1218.xml"/><Relationship Id="rId35" Type="http://schemas.openxmlformats.org/officeDocument/2006/relationships/image" Target="../media/image277.png"/><Relationship Id="rId56" Type="http://schemas.openxmlformats.org/officeDocument/2006/relationships/customXml" Target="../ink/ink1231.xml"/><Relationship Id="rId77" Type="http://schemas.openxmlformats.org/officeDocument/2006/relationships/image" Target="../media/image298.png"/><Relationship Id="rId100" Type="http://schemas.openxmlformats.org/officeDocument/2006/relationships/customXml" Target="../ink/ink1253.xml"/><Relationship Id="rId8" Type="http://schemas.openxmlformats.org/officeDocument/2006/relationships/customXml" Target="../ink/ink1207.xml"/><Relationship Id="rId51" Type="http://schemas.openxmlformats.org/officeDocument/2006/relationships/image" Target="../media/image285.png"/><Relationship Id="rId72" Type="http://schemas.openxmlformats.org/officeDocument/2006/relationships/customXml" Target="../ink/ink1239.xml"/><Relationship Id="rId93" Type="http://schemas.openxmlformats.org/officeDocument/2006/relationships/image" Target="../media/image305.png"/><Relationship Id="rId98" Type="http://schemas.openxmlformats.org/officeDocument/2006/relationships/customXml" Target="../ink/ink1252.xml"/><Relationship Id="rId3" Type="http://schemas.openxmlformats.org/officeDocument/2006/relationships/hyperlink" Target="https://www.jstor.org/stable/1925895" TargetMode="External"/></Relationships>
</file>

<file path=ppt/slides/_rels/slide21.xml.rels><?xml version="1.0" encoding="UTF-8" standalone="yes"?>
<Relationships xmlns="http://schemas.openxmlformats.org/package/2006/relationships"><Relationship Id="rId117" Type="http://schemas.openxmlformats.org/officeDocument/2006/relationships/customXml" Target="../ink/ink1312.xml"/><Relationship Id="rId671" Type="http://schemas.openxmlformats.org/officeDocument/2006/relationships/customXml" Target="../ink/ink1591.xml"/><Relationship Id="rId769" Type="http://schemas.openxmlformats.org/officeDocument/2006/relationships/image" Target="../media/image681.png"/><Relationship Id="rId21" Type="http://schemas.openxmlformats.org/officeDocument/2006/relationships/customXml" Target="../ink/ink1264.xml"/><Relationship Id="rId324" Type="http://schemas.openxmlformats.org/officeDocument/2006/relationships/image" Target="../media/image460.png"/><Relationship Id="rId531" Type="http://schemas.openxmlformats.org/officeDocument/2006/relationships/image" Target="../media/image563.png"/><Relationship Id="rId629" Type="http://schemas.openxmlformats.org/officeDocument/2006/relationships/customXml" Target="../ink/ink1570.xml"/><Relationship Id="rId170" Type="http://schemas.openxmlformats.org/officeDocument/2006/relationships/image" Target="../media/image384.png"/><Relationship Id="rId836" Type="http://schemas.openxmlformats.org/officeDocument/2006/relationships/customXml" Target="../ink/ink1674.xml"/><Relationship Id="rId268" Type="http://schemas.openxmlformats.org/officeDocument/2006/relationships/customXml" Target="../ink/ink1388.xml"/><Relationship Id="rId475" Type="http://schemas.openxmlformats.org/officeDocument/2006/relationships/image" Target="../media/image535.png"/><Relationship Id="rId682" Type="http://schemas.openxmlformats.org/officeDocument/2006/relationships/image" Target="../media/image638.png"/><Relationship Id="rId32" Type="http://schemas.openxmlformats.org/officeDocument/2006/relationships/image" Target="../media/image316.png"/><Relationship Id="rId128" Type="http://schemas.openxmlformats.org/officeDocument/2006/relationships/image" Target="../media/image363.png"/><Relationship Id="rId335" Type="http://schemas.openxmlformats.org/officeDocument/2006/relationships/customXml" Target="../ink/ink1422.xml"/><Relationship Id="rId542" Type="http://schemas.openxmlformats.org/officeDocument/2006/relationships/customXml" Target="../ink/ink1526.xml"/><Relationship Id="rId181" Type="http://schemas.openxmlformats.org/officeDocument/2006/relationships/customXml" Target="../ink/ink1344.xml"/><Relationship Id="rId402" Type="http://schemas.openxmlformats.org/officeDocument/2006/relationships/customXml" Target="../ink/ink1456.xml"/><Relationship Id="rId279" Type="http://schemas.openxmlformats.org/officeDocument/2006/relationships/image" Target="../media/image438.png"/><Relationship Id="rId486" Type="http://schemas.openxmlformats.org/officeDocument/2006/relationships/customXml" Target="../ink/ink1498.xml"/><Relationship Id="rId693" Type="http://schemas.openxmlformats.org/officeDocument/2006/relationships/customXml" Target="../ink/ink1602.xml"/><Relationship Id="rId707" Type="http://schemas.openxmlformats.org/officeDocument/2006/relationships/customXml" Target="../ink/ink1609.xml"/><Relationship Id="rId43" Type="http://schemas.openxmlformats.org/officeDocument/2006/relationships/customXml" Target="../ink/ink1275.xml"/><Relationship Id="rId139" Type="http://schemas.openxmlformats.org/officeDocument/2006/relationships/customXml" Target="../ink/ink1323.xml"/><Relationship Id="rId346" Type="http://schemas.openxmlformats.org/officeDocument/2006/relationships/image" Target="../media/image471.png"/><Relationship Id="rId553" Type="http://schemas.openxmlformats.org/officeDocument/2006/relationships/image" Target="../media/image574.png"/><Relationship Id="rId760" Type="http://schemas.openxmlformats.org/officeDocument/2006/relationships/customXml" Target="../ink/ink1636.xml"/><Relationship Id="rId192" Type="http://schemas.openxmlformats.org/officeDocument/2006/relationships/image" Target="../media/image395.png"/><Relationship Id="rId206" Type="http://schemas.openxmlformats.org/officeDocument/2006/relationships/image" Target="../media/image402.png"/><Relationship Id="rId413" Type="http://schemas.openxmlformats.org/officeDocument/2006/relationships/image" Target="../media/image504.png"/><Relationship Id="rId497" Type="http://schemas.openxmlformats.org/officeDocument/2006/relationships/image" Target="../media/image546.png"/><Relationship Id="rId620" Type="http://schemas.openxmlformats.org/officeDocument/2006/relationships/image" Target="../media/image607.png"/><Relationship Id="rId718" Type="http://schemas.openxmlformats.org/officeDocument/2006/relationships/image" Target="../media/image656.png"/><Relationship Id="rId357" Type="http://schemas.openxmlformats.org/officeDocument/2006/relationships/customXml" Target="../ink/ink1433.xml"/><Relationship Id="rId54" Type="http://schemas.openxmlformats.org/officeDocument/2006/relationships/image" Target="../media/image327.png"/><Relationship Id="rId217" Type="http://schemas.openxmlformats.org/officeDocument/2006/relationships/customXml" Target="../ink/ink1362.xml"/><Relationship Id="rId564" Type="http://schemas.openxmlformats.org/officeDocument/2006/relationships/customXml" Target="../ink/ink1537.xml"/><Relationship Id="rId771" Type="http://schemas.openxmlformats.org/officeDocument/2006/relationships/image" Target="../media/image682.png"/><Relationship Id="rId424" Type="http://schemas.openxmlformats.org/officeDocument/2006/relationships/customXml" Target="../ink/ink1467.xml"/><Relationship Id="rId631" Type="http://schemas.openxmlformats.org/officeDocument/2006/relationships/customXml" Target="../ink/ink1571.xml"/><Relationship Id="rId729" Type="http://schemas.openxmlformats.org/officeDocument/2006/relationships/image" Target="../media/image661.png"/><Relationship Id="rId270" Type="http://schemas.openxmlformats.org/officeDocument/2006/relationships/customXml" Target="../ink/ink1389.xml"/><Relationship Id="rId65" Type="http://schemas.openxmlformats.org/officeDocument/2006/relationships/customXml" Target="../ink/ink1286.xml"/><Relationship Id="rId130" Type="http://schemas.openxmlformats.org/officeDocument/2006/relationships/image" Target="../media/image364.png"/><Relationship Id="rId368" Type="http://schemas.openxmlformats.org/officeDocument/2006/relationships/image" Target="../media/image482.png"/><Relationship Id="rId575" Type="http://schemas.openxmlformats.org/officeDocument/2006/relationships/image" Target="../media/image585.png"/><Relationship Id="rId782" Type="http://schemas.openxmlformats.org/officeDocument/2006/relationships/customXml" Target="../ink/ink1647.xml"/><Relationship Id="rId228" Type="http://schemas.openxmlformats.org/officeDocument/2006/relationships/image" Target="../media/image413.png"/><Relationship Id="rId435" Type="http://schemas.openxmlformats.org/officeDocument/2006/relationships/image" Target="../media/image515.png"/><Relationship Id="rId642" Type="http://schemas.openxmlformats.org/officeDocument/2006/relationships/image" Target="../media/image618.png"/><Relationship Id="rId281" Type="http://schemas.openxmlformats.org/officeDocument/2006/relationships/customXml" Target="../ink/ink1395.xml"/><Relationship Id="rId502" Type="http://schemas.openxmlformats.org/officeDocument/2006/relationships/customXml" Target="../ink/ink1506.xml"/><Relationship Id="rId76" Type="http://schemas.openxmlformats.org/officeDocument/2006/relationships/image" Target="../media/image338.png"/><Relationship Id="rId141" Type="http://schemas.openxmlformats.org/officeDocument/2006/relationships/customXml" Target="../ink/ink1324.xml"/><Relationship Id="rId379" Type="http://schemas.openxmlformats.org/officeDocument/2006/relationships/customXml" Target="../ink/ink1444.xml"/><Relationship Id="rId586" Type="http://schemas.openxmlformats.org/officeDocument/2006/relationships/customXml" Target="../ink/ink1548.xml"/><Relationship Id="rId793" Type="http://schemas.openxmlformats.org/officeDocument/2006/relationships/image" Target="../media/image693.png"/><Relationship Id="rId807" Type="http://schemas.openxmlformats.org/officeDocument/2006/relationships/image" Target="../media/image700.png"/><Relationship Id="rId7" Type="http://schemas.openxmlformats.org/officeDocument/2006/relationships/customXml" Target="../ink/ink1257.xml"/><Relationship Id="rId239" Type="http://schemas.openxmlformats.org/officeDocument/2006/relationships/image" Target="../media/image418.png"/><Relationship Id="rId446" Type="http://schemas.openxmlformats.org/officeDocument/2006/relationships/customXml" Target="../ink/ink1478.xml"/><Relationship Id="rId653" Type="http://schemas.openxmlformats.org/officeDocument/2006/relationships/customXml" Target="../ink/ink1582.xml"/><Relationship Id="rId292" Type="http://schemas.openxmlformats.org/officeDocument/2006/relationships/image" Target="../media/image444.png"/><Relationship Id="rId306" Type="http://schemas.openxmlformats.org/officeDocument/2006/relationships/image" Target="../media/image451.png"/><Relationship Id="rId87" Type="http://schemas.openxmlformats.org/officeDocument/2006/relationships/customXml" Target="../ink/ink1297.xml"/><Relationship Id="rId513" Type="http://schemas.openxmlformats.org/officeDocument/2006/relationships/image" Target="../media/image554.png"/><Relationship Id="rId597" Type="http://schemas.openxmlformats.org/officeDocument/2006/relationships/customXml" Target="../ink/ink1554.xml"/><Relationship Id="rId720" Type="http://schemas.openxmlformats.org/officeDocument/2006/relationships/image" Target="../media/image657.png"/><Relationship Id="rId818" Type="http://schemas.openxmlformats.org/officeDocument/2006/relationships/customXml" Target="../ink/ink1665.xml"/><Relationship Id="rId152" Type="http://schemas.openxmlformats.org/officeDocument/2006/relationships/image" Target="../media/image375.png"/><Relationship Id="rId457" Type="http://schemas.openxmlformats.org/officeDocument/2006/relationships/image" Target="../media/image526.png"/><Relationship Id="rId664" Type="http://schemas.openxmlformats.org/officeDocument/2006/relationships/image" Target="../media/image629.png"/><Relationship Id="rId14" Type="http://schemas.openxmlformats.org/officeDocument/2006/relationships/image" Target="../media/image3070.png"/><Relationship Id="rId317" Type="http://schemas.openxmlformats.org/officeDocument/2006/relationships/customXml" Target="../ink/ink1413.xml"/><Relationship Id="rId524" Type="http://schemas.openxmlformats.org/officeDocument/2006/relationships/customXml" Target="../ink/ink1517.xml"/><Relationship Id="rId731" Type="http://schemas.openxmlformats.org/officeDocument/2006/relationships/image" Target="../media/image662.png"/><Relationship Id="rId98" Type="http://schemas.openxmlformats.org/officeDocument/2006/relationships/image" Target="../media/image348.png"/><Relationship Id="rId163" Type="http://schemas.openxmlformats.org/officeDocument/2006/relationships/customXml" Target="../ink/ink1335.xml"/><Relationship Id="rId370" Type="http://schemas.openxmlformats.org/officeDocument/2006/relationships/image" Target="../media/image483.png"/><Relationship Id="rId829" Type="http://schemas.openxmlformats.org/officeDocument/2006/relationships/image" Target="../media/image711.png"/><Relationship Id="rId230" Type="http://schemas.openxmlformats.org/officeDocument/2006/relationships/image" Target="../media/image414.png"/><Relationship Id="rId468" Type="http://schemas.openxmlformats.org/officeDocument/2006/relationships/customXml" Target="../ink/ink1489.xml"/><Relationship Id="rId675" Type="http://schemas.openxmlformats.org/officeDocument/2006/relationships/customXml" Target="../ink/ink1593.xml"/><Relationship Id="rId25" Type="http://schemas.openxmlformats.org/officeDocument/2006/relationships/customXml" Target="../ink/ink1266.xml"/><Relationship Id="rId328" Type="http://schemas.openxmlformats.org/officeDocument/2006/relationships/image" Target="../media/image462.png"/><Relationship Id="rId535" Type="http://schemas.openxmlformats.org/officeDocument/2006/relationships/image" Target="../media/image565.png"/><Relationship Id="rId742" Type="http://schemas.openxmlformats.org/officeDocument/2006/relationships/customXml" Target="../ink/ink1627.xml"/><Relationship Id="rId174" Type="http://schemas.openxmlformats.org/officeDocument/2006/relationships/image" Target="../media/image386.png"/><Relationship Id="rId381" Type="http://schemas.openxmlformats.org/officeDocument/2006/relationships/image" Target="../media/image488.png"/><Relationship Id="rId602" Type="http://schemas.openxmlformats.org/officeDocument/2006/relationships/image" Target="../media/image598.png"/><Relationship Id="rId241" Type="http://schemas.openxmlformats.org/officeDocument/2006/relationships/image" Target="../media/image419.png"/><Relationship Id="rId479" Type="http://schemas.openxmlformats.org/officeDocument/2006/relationships/image" Target="../media/image537.png"/><Relationship Id="rId686" Type="http://schemas.openxmlformats.org/officeDocument/2006/relationships/image" Target="../media/image640.png"/><Relationship Id="rId36" Type="http://schemas.openxmlformats.org/officeDocument/2006/relationships/image" Target="../media/image318.png"/><Relationship Id="rId339" Type="http://schemas.openxmlformats.org/officeDocument/2006/relationships/customXml" Target="../ink/ink1424.xml"/><Relationship Id="rId546" Type="http://schemas.openxmlformats.org/officeDocument/2006/relationships/customXml" Target="../ink/ink1528.xml"/><Relationship Id="rId753" Type="http://schemas.openxmlformats.org/officeDocument/2006/relationships/image" Target="../media/image673.png"/><Relationship Id="rId101" Type="http://schemas.openxmlformats.org/officeDocument/2006/relationships/customXml" Target="../ink/ink1304.xml"/><Relationship Id="rId185" Type="http://schemas.openxmlformats.org/officeDocument/2006/relationships/customXml" Target="../ink/ink1346.xml"/><Relationship Id="rId406" Type="http://schemas.openxmlformats.org/officeDocument/2006/relationships/customXml" Target="../ink/ink1458.xml"/><Relationship Id="rId392" Type="http://schemas.openxmlformats.org/officeDocument/2006/relationships/customXml" Target="../ink/ink1451.xml"/><Relationship Id="rId613" Type="http://schemas.openxmlformats.org/officeDocument/2006/relationships/customXml" Target="../ink/ink1562.xml"/><Relationship Id="rId697" Type="http://schemas.openxmlformats.org/officeDocument/2006/relationships/customXml" Target="../ink/ink1604.xml"/><Relationship Id="rId820" Type="http://schemas.openxmlformats.org/officeDocument/2006/relationships/customXml" Target="../ink/ink1666.xml"/><Relationship Id="rId252" Type="http://schemas.openxmlformats.org/officeDocument/2006/relationships/customXml" Target="../ink/ink1380.xml"/><Relationship Id="rId47" Type="http://schemas.openxmlformats.org/officeDocument/2006/relationships/customXml" Target="../ink/ink1277.xml"/><Relationship Id="rId112" Type="http://schemas.openxmlformats.org/officeDocument/2006/relationships/image" Target="../media/image355.png"/><Relationship Id="rId557" Type="http://schemas.openxmlformats.org/officeDocument/2006/relationships/image" Target="../media/image576.png"/><Relationship Id="rId764" Type="http://schemas.openxmlformats.org/officeDocument/2006/relationships/customXml" Target="../ink/ink1638.xml"/><Relationship Id="rId196" Type="http://schemas.openxmlformats.org/officeDocument/2006/relationships/image" Target="../media/image397.png"/><Relationship Id="rId417" Type="http://schemas.openxmlformats.org/officeDocument/2006/relationships/image" Target="../media/image506.png"/><Relationship Id="rId624" Type="http://schemas.openxmlformats.org/officeDocument/2006/relationships/image" Target="../media/image609.png"/><Relationship Id="rId831" Type="http://schemas.openxmlformats.org/officeDocument/2006/relationships/image" Target="../media/image712.png"/><Relationship Id="rId263" Type="http://schemas.openxmlformats.org/officeDocument/2006/relationships/image" Target="../media/image430.png"/><Relationship Id="rId470" Type="http://schemas.openxmlformats.org/officeDocument/2006/relationships/customXml" Target="../ink/ink1490.xml"/><Relationship Id="rId58" Type="http://schemas.openxmlformats.org/officeDocument/2006/relationships/image" Target="../media/image329.png"/><Relationship Id="rId123" Type="http://schemas.openxmlformats.org/officeDocument/2006/relationships/customXml" Target="../ink/ink1315.xml"/><Relationship Id="rId330" Type="http://schemas.openxmlformats.org/officeDocument/2006/relationships/image" Target="../media/image463.png"/><Relationship Id="rId568" Type="http://schemas.openxmlformats.org/officeDocument/2006/relationships/customXml" Target="../ink/ink1539.xml"/><Relationship Id="rId775" Type="http://schemas.openxmlformats.org/officeDocument/2006/relationships/image" Target="../media/image684.png"/><Relationship Id="rId428" Type="http://schemas.openxmlformats.org/officeDocument/2006/relationships/customXml" Target="../ink/ink1469.xml"/><Relationship Id="rId635" Type="http://schemas.openxmlformats.org/officeDocument/2006/relationships/customXml" Target="../ink/ink1573.xml"/><Relationship Id="rId274" Type="http://schemas.openxmlformats.org/officeDocument/2006/relationships/customXml" Target="../ink/ink1391.xml"/><Relationship Id="rId481" Type="http://schemas.openxmlformats.org/officeDocument/2006/relationships/image" Target="../media/image538.png"/><Relationship Id="rId702" Type="http://schemas.openxmlformats.org/officeDocument/2006/relationships/image" Target="../media/image648.png"/><Relationship Id="rId69" Type="http://schemas.openxmlformats.org/officeDocument/2006/relationships/customXml" Target="../ink/ink1288.xml"/><Relationship Id="rId134" Type="http://schemas.openxmlformats.org/officeDocument/2006/relationships/image" Target="../media/image366.png"/><Relationship Id="rId579" Type="http://schemas.openxmlformats.org/officeDocument/2006/relationships/image" Target="../media/image587.png"/><Relationship Id="rId786" Type="http://schemas.openxmlformats.org/officeDocument/2006/relationships/customXml" Target="../ink/ink1649.xml"/><Relationship Id="rId341" Type="http://schemas.openxmlformats.org/officeDocument/2006/relationships/customXml" Target="../ink/ink1425.xml"/><Relationship Id="rId439" Type="http://schemas.openxmlformats.org/officeDocument/2006/relationships/image" Target="../media/image517.png"/><Relationship Id="rId646" Type="http://schemas.openxmlformats.org/officeDocument/2006/relationships/image" Target="../media/image620.png"/><Relationship Id="rId201" Type="http://schemas.openxmlformats.org/officeDocument/2006/relationships/customXml" Target="../ink/ink1354.xml"/><Relationship Id="rId285" Type="http://schemas.openxmlformats.org/officeDocument/2006/relationships/customXml" Target="../ink/ink1397.xml"/><Relationship Id="rId506" Type="http://schemas.openxmlformats.org/officeDocument/2006/relationships/customXml" Target="../ink/ink1508.xml"/><Relationship Id="rId492" Type="http://schemas.openxmlformats.org/officeDocument/2006/relationships/customXml" Target="../ink/ink1501.xml"/><Relationship Id="rId713" Type="http://schemas.openxmlformats.org/officeDocument/2006/relationships/customXml" Target="../ink/ink1612.xml"/><Relationship Id="rId797" Type="http://schemas.openxmlformats.org/officeDocument/2006/relationships/image" Target="../media/image695.png"/><Relationship Id="rId145" Type="http://schemas.openxmlformats.org/officeDocument/2006/relationships/customXml" Target="../ink/ink1326.xml"/><Relationship Id="rId352" Type="http://schemas.openxmlformats.org/officeDocument/2006/relationships/image" Target="../media/image474.png"/><Relationship Id="rId212" Type="http://schemas.openxmlformats.org/officeDocument/2006/relationships/image" Target="../media/image405.png"/><Relationship Id="rId657" Type="http://schemas.openxmlformats.org/officeDocument/2006/relationships/customXml" Target="../ink/ink1584.xml"/><Relationship Id="rId296" Type="http://schemas.openxmlformats.org/officeDocument/2006/relationships/image" Target="../media/image446.png"/><Relationship Id="rId517" Type="http://schemas.openxmlformats.org/officeDocument/2006/relationships/image" Target="../media/image556.png"/><Relationship Id="rId724" Type="http://schemas.openxmlformats.org/officeDocument/2006/relationships/image" Target="../media/image659.png"/><Relationship Id="rId60" Type="http://schemas.openxmlformats.org/officeDocument/2006/relationships/image" Target="../media/image330.png"/><Relationship Id="rId156" Type="http://schemas.openxmlformats.org/officeDocument/2006/relationships/image" Target="../media/image377.png"/><Relationship Id="rId363" Type="http://schemas.openxmlformats.org/officeDocument/2006/relationships/customXml" Target="../ink/ink1436.xml"/><Relationship Id="rId570" Type="http://schemas.openxmlformats.org/officeDocument/2006/relationships/customXml" Target="../ink/ink1540.xml"/><Relationship Id="rId223" Type="http://schemas.openxmlformats.org/officeDocument/2006/relationships/customXml" Target="../ink/ink1365.xml"/><Relationship Id="rId430" Type="http://schemas.openxmlformats.org/officeDocument/2006/relationships/customXml" Target="../ink/ink1470.xml"/><Relationship Id="rId668" Type="http://schemas.openxmlformats.org/officeDocument/2006/relationships/image" Target="../media/image631.png"/><Relationship Id="rId18" Type="http://schemas.openxmlformats.org/officeDocument/2006/relationships/image" Target="../media/image3090.png"/><Relationship Id="rId528" Type="http://schemas.openxmlformats.org/officeDocument/2006/relationships/customXml" Target="../ink/ink1519.xml"/><Relationship Id="rId735" Type="http://schemas.openxmlformats.org/officeDocument/2006/relationships/image" Target="../media/image664.png"/><Relationship Id="rId167" Type="http://schemas.openxmlformats.org/officeDocument/2006/relationships/customXml" Target="../ink/ink1337.xml"/><Relationship Id="rId374" Type="http://schemas.openxmlformats.org/officeDocument/2006/relationships/image" Target="../media/image485.png"/><Relationship Id="rId581" Type="http://schemas.openxmlformats.org/officeDocument/2006/relationships/image" Target="../media/image588.png"/><Relationship Id="rId71" Type="http://schemas.openxmlformats.org/officeDocument/2006/relationships/customXml" Target="../ink/ink1289.xml"/><Relationship Id="rId234" Type="http://schemas.openxmlformats.org/officeDocument/2006/relationships/image" Target="../media/image416.png"/><Relationship Id="rId679" Type="http://schemas.openxmlformats.org/officeDocument/2006/relationships/customXml" Target="../ink/ink1595.xml"/><Relationship Id="rId802" Type="http://schemas.openxmlformats.org/officeDocument/2006/relationships/customXml" Target="../ink/ink1657.xml"/><Relationship Id="rId2" Type="http://schemas.openxmlformats.org/officeDocument/2006/relationships/image" Target="NULL"/><Relationship Id="rId29" Type="http://schemas.openxmlformats.org/officeDocument/2006/relationships/customXml" Target="../ink/ink1268.xml"/><Relationship Id="rId441" Type="http://schemas.openxmlformats.org/officeDocument/2006/relationships/image" Target="../media/image518.png"/><Relationship Id="rId539" Type="http://schemas.openxmlformats.org/officeDocument/2006/relationships/image" Target="../media/image567.png"/><Relationship Id="rId746" Type="http://schemas.openxmlformats.org/officeDocument/2006/relationships/customXml" Target="../ink/ink1629.xml"/><Relationship Id="rId178" Type="http://schemas.openxmlformats.org/officeDocument/2006/relationships/image" Target="../media/image388.png"/><Relationship Id="rId301" Type="http://schemas.openxmlformats.org/officeDocument/2006/relationships/customXml" Target="../ink/ink1405.xml"/><Relationship Id="rId82" Type="http://schemas.openxmlformats.org/officeDocument/2006/relationships/image" Target="../media/image341.png"/><Relationship Id="rId385" Type="http://schemas.openxmlformats.org/officeDocument/2006/relationships/image" Target="../media/image490.png"/><Relationship Id="rId592" Type="http://schemas.openxmlformats.org/officeDocument/2006/relationships/image" Target="../media/image593.png"/><Relationship Id="rId606" Type="http://schemas.openxmlformats.org/officeDocument/2006/relationships/image" Target="../media/image600.png"/><Relationship Id="rId813" Type="http://schemas.openxmlformats.org/officeDocument/2006/relationships/image" Target="../media/image703.png"/><Relationship Id="rId245" Type="http://schemas.openxmlformats.org/officeDocument/2006/relationships/image" Target="../media/image421.png"/><Relationship Id="rId452" Type="http://schemas.openxmlformats.org/officeDocument/2006/relationships/customXml" Target="../ink/ink1481.xml"/><Relationship Id="rId105" Type="http://schemas.openxmlformats.org/officeDocument/2006/relationships/customXml" Target="../ink/ink1306.xml"/><Relationship Id="rId312" Type="http://schemas.openxmlformats.org/officeDocument/2006/relationships/image" Target="../media/image454.png"/><Relationship Id="rId757" Type="http://schemas.openxmlformats.org/officeDocument/2006/relationships/image" Target="../media/image675.png"/><Relationship Id="rId93" Type="http://schemas.openxmlformats.org/officeDocument/2006/relationships/customXml" Target="../ink/ink1300.xml"/><Relationship Id="rId189" Type="http://schemas.openxmlformats.org/officeDocument/2006/relationships/customXml" Target="../ink/ink1348.xml"/><Relationship Id="rId396" Type="http://schemas.openxmlformats.org/officeDocument/2006/relationships/customXml" Target="../ink/ink1453.xml"/><Relationship Id="rId617" Type="http://schemas.openxmlformats.org/officeDocument/2006/relationships/customXml" Target="../ink/ink1564.xml"/><Relationship Id="rId824" Type="http://schemas.openxmlformats.org/officeDocument/2006/relationships/customXml" Target="../ink/ink1668.xml"/><Relationship Id="rId256" Type="http://schemas.openxmlformats.org/officeDocument/2006/relationships/customXml" Target="../ink/ink1382.xml"/><Relationship Id="rId463" Type="http://schemas.openxmlformats.org/officeDocument/2006/relationships/image" Target="../media/image529.png"/><Relationship Id="rId670" Type="http://schemas.openxmlformats.org/officeDocument/2006/relationships/image" Target="../media/image632.png"/><Relationship Id="rId116" Type="http://schemas.openxmlformats.org/officeDocument/2006/relationships/image" Target="../media/image357.png"/><Relationship Id="rId323" Type="http://schemas.openxmlformats.org/officeDocument/2006/relationships/customXml" Target="../ink/ink1416.xml"/><Relationship Id="rId530" Type="http://schemas.openxmlformats.org/officeDocument/2006/relationships/customXml" Target="../ink/ink1520.xml"/><Relationship Id="rId768" Type="http://schemas.openxmlformats.org/officeDocument/2006/relationships/customXml" Target="../ink/ink1640.xml"/><Relationship Id="rId20" Type="http://schemas.openxmlformats.org/officeDocument/2006/relationships/image" Target="../media/image3100.png"/><Relationship Id="rId628" Type="http://schemas.openxmlformats.org/officeDocument/2006/relationships/image" Target="../media/image611.png"/><Relationship Id="rId835" Type="http://schemas.openxmlformats.org/officeDocument/2006/relationships/image" Target="../media/image714.png"/><Relationship Id="rId267" Type="http://schemas.openxmlformats.org/officeDocument/2006/relationships/image" Target="../media/image432.png"/><Relationship Id="rId474" Type="http://schemas.openxmlformats.org/officeDocument/2006/relationships/customXml" Target="../ink/ink1492.xml"/><Relationship Id="rId127" Type="http://schemas.openxmlformats.org/officeDocument/2006/relationships/customXml" Target="../ink/ink1317.xml"/><Relationship Id="rId681" Type="http://schemas.openxmlformats.org/officeDocument/2006/relationships/customXml" Target="../ink/ink1596.xml"/><Relationship Id="rId779" Type="http://schemas.openxmlformats.org/officeDocument/2006/relationships/image" Target="../media/image686.png"/><Relationship Id="rId31" Type="http://schemas.openxmlformats.org/officeDocument/2006/relationships/customXml" Target="../ink/ink1269.xml"/><Relationship Id="rId334" Type="http://schemas.openxmlformats.org/officeDocument/2006/relationships/image" Target="../media/image465.png"/><Relationship Id="rId541" Type="http://schemas.openxmlformats.org/officeDocument/2006/relationships/image" Target="../media/image568.png"/><Relationship Id="rId639" Type="http://schemas.openxmlformats.org/officeDocument/2006/relationships/customXml" Target="../ink/ink1575.xml"/><Relationship Id="rId180" Type="http://schemas.openxmlformats.org/officeDocument/2006/relationships/image" Target="../media/image389.png"/><Relationship Id="rId278" Type="http://schemas.openxmlformats.org/officeDocument/2006/relationships/customXml" Target="../ink/ink1393.xml"/><Relationship Id="rId401" Type="http://schemas.openxmlformats.org/officeDocument/2006/relationships/image" Target="../media/image498.png"/><Relationship Id="rId485" Type="http://schemas.openxmlformats.org/officeDocument/2006/relationships/image" Target="../media/image540.png"/><Relationship Id="rId692" Type="http://schemas.openxmlformats.org/officeDocument/2006/relationships/image" Target="../media/image643.png"/><Relationship Id="rId706" Type="http://schemas.openxmlformats.org/officeDocument/2006/relationships/image" Target="../media/image650.png"/><Relationship Id="rId42" Type="http://schemas.openxmlformats.org/officeDocument/2006/relationships/image" Target="../media/image321.png"/><Relationship Id="rId138" Type="http://schemas.openxmlformats.org/officeDocument/2006/relationships/image" Target="../media/image368.png"/><Relationship Id="rId345" Type="http://schemas.openxmlformats.org/officeDocument/2006/relationships/customXml" Target="../ink/ink1427.xml"/><Relationship Id="rId552" Type="http://schemas.openxmlformats.org/officeDocument/2006/relationships/customXml" Target="../ink/ink1531.xml"/><Relationship Id="rId191" Type="http://schemas.openxmlformats.org/officeDocument/2006/relationships/customXml" Target="../ink/ink1349.xml"/><Relationship Id="rId205" Type="http://schemas.openxmlformats.org/officeDocument/2006/relationships/customXml" Target="../ink/ink1356.xml"/><Relationship Id="rId412" Type="http://schemas.openxmlformats.org/officeDocument/2006/relationships/customXml" Target="../ink/ink1461.xml"/><Relationship Id="rId289" Type="http://schemas.openxmlformats.org/officeDocument/2006/relationships/customXml" Target="../ink/ink1399.xml"/><Relationship Id="rId496" Type="http://schemas.openxmlformats.org/officeDocument/2006/relationships/customXml" Target="../ink/ink1503.xml"/><Relationship Id="rId717" Type="http://schemas.openxmlformats.org/officeDocument/2006/relationships/customXml" Target="../ink/ink1614.xml"/><Relationship Id="rId53" Type="http://schemas.openxmlformats.org/officeDocument/2006/relationships/customXml" Target="../ink/ink1280.xml"/><Relationship Id="rId149" Type="http://schemas.openxmlformats.org/officeDocument/2006/relationships/customXml" Target="../ink/ink1328.xml"/><Relationship Id="rId356" Type="http://schemas.openxmlformats.org/officeDocument/2006/relationships/image" Target="../media/image476.png"/><Relationship Id="rId563" Type="http://schemas.openxmlformats.org/officeDocument/2006/relationships/image" Target="../media/image579.png"/><Relationship Id="rId770" Type="http://schemas.openxmlformats.org/officeDocument/2006/relationships/customXml" Target="../ink/ink1641.xml"/><Relationship Id="rId216" Type="http://schemas.openxmlformats.org/officeDocument/2006/relationships/image" Target="../media/image407.png"/><Relationship Id="rId423" Type="http://schemas.openxmlformats.org/officeDocument/2006/relationships/image" Target="../media/image509.png"/><Relationship Id="rId630" Type="http://schemas.openxmlformats.org/officeDocument/2006/relationships/image" Target="../media/image612.png"/><Relationship Id="rId728" Type="http://schemas.openxmlformats.org/officeDocument/2006/relationships/customXml" Target="../ink/ink1620.xml"/><Relationship Id="rId64" Type="http://schemas.openxmlformats.org/officeDocument/2006/relationships/image" Target="../media/image332.png"/><Relationship Id="rId367" Type="http://schemas.openxmlformats.org/officeDocument/2006/relationships/customXml" Target="../ink/ink1438.xml"/><Relationship Id="rId574" Type="http://schemas.openxmlformats.org/officeDocument/2006/relationships/customXml" Target="../ink/ink1542.xml"/><Relationship Id="rId227" Type="http://schemas.openxmlformats.org/officeDocument/2006/relationships/customXml" Target="../ink/ink1367.xml"/><Relationship Id="rId781" Type="http://schemas.openxmlformats.org/officeDocument/2006/relationships/image" Target="../media/image687.png"/><Relationship Id="rId434" Type="http://schemas.openxmlformats.org/officeDocument/2006/relationships/customXml" Target="../ink/ink1472.xml"/><Relationship Id="rId641" Type="http://schemas.openxmlformats.org/officeDocument/2006/relationships/customXml" Target="../ink/ink1576.xml"/><Relationship Id="rId739" Type="http://schemas.openxmlformats.org/officeDocument/2006/relationships/image" Target="../media/image666.png"/><Relationship Id="rId280" Type="http://schemas.openxmlformats.org/officeDocument/2006/relationships/customXml" Target="../ink/ink1394.xml"/><Relationship Id="rId501" Type="http://schemas.openxmlformats.org/officeDocument/2006/relationships/image" Target="../media/image548.png"/><Relationship Id="rId75" Type="http://schemas.openxmlformats.org/officeDocument/2006/relationships/customXml" Target="../ink/ink1291.xml"/><Relationship Id="rId140" Type="http://schemas.openxmlformats.org/officeDocument/2006/relationships/image" Target="../media/image369.png"/><Relationship Id="rId378" Type="http://schemas.openxmlformats.org/officeDocument/2006/relationships/image" Target="../media/image487.png"/><Relationship Id="rId585" Type="http://schemas.openxmlformats.org/officeDocument/2006/relationships/image" Target="../media/image590.png"/><Relationship Id="rId792" Type="http://schemas.openxmlformats.org/officeDocument/2006/relationships/customXml" Target="../ink/ink1652.xml"/><Relationship Id="rId806" Type="http://schemas.openxmlformats.org/officeDocument/2006/relationships/customXml" Target="../ink/ink1659.xml"/><Relationship Id="rId6" Type="http://schemas.openxmlformats.org/officeDocument/2006/relationships/image" Target="../media/image3030.png"/><Relationship Id="rId238" Type="http://schemas.openxmlformats.org/officeDocument/2006/relationships/customXml" Target="../ink/ink1373.xml"/><Relationship Id="rId445" Type="http://schemas.openxmlformats.org/officeDocument/2006/relationships/image" Target="../media/image520.png"/><Relationship Id="rId652" Type="http://schemas.openxmlformats.org/officeDocument/2006/relationships/image" Target="../media/image623.png"/><Relationship Id="rId291" Type="http://schemas.openxmlformats.org/officeDocument/2006/relationships/customXml" Target="../ink/ink1400.xml"/><Relationship Id="rId305" Type="http://schemas.openxmlformats.org/officeDocument/2006/relationships/customXml" Target="../ink/ink1407.xml"/><Relationship Id="rId512" Type="http://schemas.openxmlformats.org/officeDocument/2006/relationships/customXml" Target="../ink/ink1511.xml"/><Relationship Id="rId86" Type="http://schemas.openxmlformats.org/officeDocument/2006/relationships/image" Target="../media/image116.png"/><Relationship Id="rId151" Type="http://schemas.openxmlformats.org/officeDocument/2006/relationships/customXml" Target="../ink/ink1329.xml"/><Relationship Id="rId389" Type="http://schemas.openxmlformats.org/officeDocument/2006/relationships/image" Target="../media/image492.png"/><Relationship Id="rId596" Type="http://schemas.openxmlformats.org/officeDocument/2006/relationships/image" Target="../media/image595.png"/><Relationship Id="rId817" Type="http://schemas.openxmlformats.org/officeDocument/2006/relationships/image" Target="../media/image705.png"/><Relationship Id="rId249" Type="http://schemas.openxmlformats.org/officeDocument/2006/relationships/image" Target="../media/image423.png"/><Relationship Id="rId456" Type="http://schemas.openxmlformats.org/officeDocument/2006/relationships/customXml" Target="../ink/ink1483.xml"/><Relationship Id="rId663" Type="http://schemas.openxmlformats.org/officeDocument/2006/relationships/customXml" Target="../ink/ink1587.xml"/><Relationship Id="rId13" Type="http://schemas.openxmlformats.org/officeDocument/2006/relationships/customXml" Target="../ink/ink1260.xml"/><Relationship Id="rId109" Type="http://schemas.openxmlformats.org/officeDocument/2006/relationships/customXml" Target="../ink/ink1308.xml"/><Relationship Id="rId316" Type="http://schemas.openxmlformats.org/officeDocument/2006/relationships/image" Target="../media/image456.png"/><Relationship Id="rId523" Type="http://schemas.openxmlformats.org/officeDocument/2006/relationships/image" Target="../media/image559.png"/><Relationship Id="rId97" Type="http://schemas.openxmlformats.org/officeDocument/2006/relationships/customXml" Target="../ink/ink1302.xml"/><Relationship Id="rId730" Type="http://schemas.openxmlformats.org/officeDocument/2006/relationships/customXml" Target="../ink/ink1621.xml"/><Relationship Id="rId828" Type="http://schemas.openxmlformats.org/officeDocument/2006/relationships/customXml" Target="../ink/ink1670.xml"/><Relationship Id="rId162" Type="http://schemas.openxmlformats.org/officeDocument/2006/relationships/image" Target="../media/image380.png"/><Relationship Id="rId467" Type="http://schemas.openxmlformats.org/officeDocument/2006/relationships/image" Target="../media/image531.png"/><Relationship Id="rId271" Type="http://schemas.openxmlformats.org/officeDocument/2006/relationships/image" Target="../media/image434.png"/><Relationship Id="rId674" Type="http://schemas.openxmlformats.org/officeDocument/2006/relationships/image" Target="../media/image634.png"/><Relationship Id="rId24" Type="http://schemas.openxmlformats.org/officeDocument/2006/relationships/image" Target="../media/image312.png"/><Relationship Id="rId66" Type="http://schemas.openxmlformats.org/officeDocument/2006/relationships/image" Target="../media/image333.png"/><Relationship Id="rId131" Type="http://schemas.openxmlformats.org/officeDocument/2006/relationships/customXml" Target="../ink/ink1319.xml"/><Relationship Id="rId327" Type="http://schemas.openxmlformats.org/officeDocument/2006/relationships/customXml" Target="../ink/ink1418.xml"/><Relationship Id="rId369" Type="http://schemas.openxmlformats.org/officeDocument/2006/relationships/customXml" Target="../ink/ink1439.xml"/><Relationship Id="rId534" Type="http://schemas.openxmlformats.org/officeDocument/2006/relationships/customXml" Target="../ink/ink1522.xml"/><Relationship Id="rId576" Type="http://schemas.openxmlformats.org/officeDocument/2006/relationships/customXml" Target="../ink/ink1543.xml"/><Relationship Id="rId741" Type="http://schemas.openxmlformats.org/officeDocument/2006/relationships/image" Target="../media/image667.png"/><Relationship Id="rId783" Type="http://schemas.openxmlformats.org/officeDocument/2006/relationships/image" Target="../media/image688.png"/><Relationship Id="rId839" Type="http://schemas.openxmlformats.org/officeDocument/2006/relationships/image" Target="../media/image716.png"/><Relationship Id="rId173" Type="http://schemas.openxmlformats.org/officeDocument/2006/relationships/customXml" Target="../ink/ink1340.xml"/><Relationship Id="rId229" Type="http://schemas.openxmlformats.org/officeDocument/2006/relationships/customXml" Target="../ink/ink1368.xml"/><Relationship Id="rId380" Type="http://schemas.openxmlformats.org/officeDocument/2006/relationships/customXml" Target="../ink/ink1445.xml"/><Relationship Id="rId436" Type="http://schemas.openxmlformats.org/officeDocument/2006/relationships/customXml" Target="../ink/ink1473.xml"/><Relationship Id="rId601" Type="http://schemas.openxmlformats.org/officeDocument/2006/relationships/customXml" Target="../ink/ink1556.xml"/><Relationship Id="rId643" Type="http://schemas.openxmlformats.org/officeDocument/2006/relationships/customXml" Target="../ink/ink1577.xml"/><Relationship Id="rId240" Type="http://schemas.openxmlformats.org/officeDocument/2006/relationships/customXml" Target="../ink/ink1374.xml"/><Relationship Id="rId478" Type="http://schemas.openxmlformats.org/officeDocument/2006/relationships/customXml" Target="../ink/ink1494.xml"/><Relationship Id="rId685" Type="http://schemas.openxmlformats.org/officeDocument/2006/relationships/customXml" Target="../ink/ink1598.xml"/><Relationship Id="rId35" Type="http://schemas.openxmlformats.org/officeDocument/2006/relationships/customXml" Target="../ink/ink1271.xml"/><Relationship Id="rId77" Type="http://schemas.openxmlformats.org/officeDocument/2006/relationships/customXml" Target="../ink/ink1292.xml"/><Relationship Id="rId100" Type="http://schemas.openxmlformats.org/officeDocument/2006/relationships/image" Target="../media/image349.png"/><Relationship Id="rId282" Type="http://schemas.openxmlformats.org/officeDocument/2006/relationships/image" Target="../media/image439.png"/><Relationship Id="rId338" Type="http://schemas.openxmlformats.org/officeDocument/2006/relationships/image" Target="../media/image467.png"/><Relationship Id="rId503" Type="http://schemas.openxmlformats.org/officeDocument/2006/relationships/image" Target="../media/image549.png"/><Relationship Id="rId545" Type="http://schemas.openxmlformats.org/officeDocument/2006/relationships/image" Target="../media/image570.png"/><Relationship Id="rId587" Type="http://schemas.openxmlformats.org/officeDocument/2006/relationships/image" Target="../media/image591.png"/><Relationship Id="rId710" Type="http://schemas.openxmlformats.org/officeDocument/2006/relationships/image" Target="../media/image652.png"/><Relationship Id="rId752" Type="http://schemas.openxmlformats.org/officeDocument/2006/relationships/customXml" Target="../ink/ink1632.xml"/><Relationship Id="rId808" Type="http://schemas.openxmlformats.org/officeDocument/2006/relationships/customXml" Target="../ink/ink1660.xml"/><Relationship Id="rId8" Type="http://schemas.openxmlformats.org/officeDocument/2006/relationships/image" Target="../media/image3040.png"/><Relationship Id="rId142" Type="http://schemas.openxmlformats.org/officeDocument/2006/relationships/image" Target="../media/image370.png"/><Relationship Id="rId184" Type="http://schemas.openxmlformats.org/officeDocument/2006/relationships/image" Target="../media/image391.png"/><Relationship Id="rId391" Type="http://schemas.openxmlformats.org/officeDocument/2006/relationships/image" Target="../media/image493.png"/><Relationship Id="rId405" Type="http://schemas.openxmlformats.org/officeDocument/2006/relationships/image" Target="../media/image500.png"/><Relationship Id="rId447" Type="http://schemas.openxmlformats.org/officeDocument/2006/relationships/image" Target="../media/image521.png"/><Relationship Id="rId612" Type="http://schemas.openxmlformats.org/officeDocument/2006/relationships/image" Target="../media/image603.png"/><Relationship Id="rId794" Type="http://schemas.openxmlformats.org/officeDocument/2006/relationships/customXml" Target="../ink/ink1653.xml"/><Relationship Id="rId251" Type="http://schemas.openxmlformats.org/officeDocument/2006/relationships/image" Target="../media/image424.png"/><Relationship Id="rId489" Type="http://schemas.openxmlformats.org/officeDocument/2006/relationships/image" Target="../media/image542.png"/><Relationship Id="rId654" Type="http://schemas.openxmlformats.org/officeDocument/2006/relationships/image" Target="../media/image624.png"/><Relationship Id="rId696" Type="http://schemas.openxmlformats.org/officeDocument/2006/relationships/image" Target="../media/image645.png"/><Relationship Id="rId46" Type="http://schemas.openxmlformats.org/officeDocument/2006/relationships/image" Target="../media/image323.png"/><Relationship Id="rId293" Type="http://schemas.openxmlformats.org/officeDocument/2006/relationships/customXml" Target="../ink/ink1401.xml"/><Relationship Id="rId307" Type="http://schemas.openxmlformats.org/officeDocument/2006/relationships/customXml" Target="../ink/ink1408.xml"/><Relationship Id="rId349" Type="http://schemas.openxmlformats.org/officeDocument/2006/relationships/customXml" Target="../ink/ink1429.xml"/><Relationship Id="rId514" Type="http://schemas.openxmlformats.org/officeDocument/2006/relationships/customXml" Target="../ink/ink1512.xml"/><Relationship Id="rId556" Type="http://schemas.openxmlformats.org/officeDocument/2006/relationships/customXml" Target="../ink/ink1533.xml"/><Relationship Id="rId721" Type="http://schemas.openxmlformats.org/officeDocument/2006/relationships/customXml" Target="../ink/ink1616.xml"/><Relationship Id="rId763" Type="http://schemas.openxmlformats.org/officeDocument/2006/relationships/image" Target="../media/image678.png"/><Relationship Id="rId88" Type="http://schemas.openxmlformats.org/officeDocument/2006/relationships/image" Target="../media/image343.png"/><Relationship Id="rId111" Type="http://schemas.openxmlformats.org/officeDocument/2006/relationships/customXml" Target="../ink/ink1309.xml"/><Relationship Id="rId153" Type="http://schemas.openxmlformats.org/officeDocument/2006/relationships/customXml" Target="../ink/ink1330.xml"/><Relationship Id="rId195" Type="http://schemas.openxmlformats.org/officeDocument/2006/relationships/customXml" Target="../ink/ink1351.xml"/><Relationship Id="rId209" Type="http://schemas.openxmlformats.org/officeDocument/2006/relationships/customXml" Target="../ink/ink1358.xml"/><Relationship Id="rId360" Type="http://schemas.openxmlformats.org/officeDocument/2006/relationships/image" Target="../media/image478.png"/><Relationship Id="rId416" Type="http://schemas.openxmlformats.org/officeDocument/2006/relationships/customXml" Target="../ink/ink1463.xml"/><Relationship Id="rId598" Type="http://schemas.openxmlformats.org/officeDocument/2006/relationships/image" Target="../media/image596.png"/><Relationship Id="rId819" Type="http://schemas.openxmlformats.org/officeDocument/2006/relationships/image" Target="../media/image706.png"/><Relationship Id="rId220" Type="http://schemas.openxmlformats.org/officeDocument/2006/relationships/image" Target="../media/image409.png"/><Relationship Id="rId458" Type="http://schemas.openxmlformats.org/officeDocument/2006/relationships/customXml" Target="../ink/ink1484.xml"/><Relationship Id="rId623" Type="http://schemas.openxmlformats.org/officeDocument/2006/relationships/customXml" Target="../ink/ink1567.xml"/><Relationship Id="rId665" Type="http://schemas.openxmlformats.org/officeDocument/2006/relationships/customXml" Target="../ink/ink1588.xml"/><Relationship Id="rId830" Type="http://schemas.openxmlformats.org/officeDocument/2006/relationships/customXml" Target="../ink/ink1671.xml"/><Relationship Id="rId15" Type="http://schemas.openxmlformats.org/officeDocument/2006/relationships/customXml" Target="../ink/ink1261.xml"/><Relationship Id="rId57" Type="http://schemas.openxmlformats.org/officeDocument/2006/relationships/customXml" Target="../ink/ink1282.xml"/><Relationship Id="rId262" Type="http://schemas.openxmlformats.org/officeDocument/2006/relationships/customXml" Target="../ink/ink1385.xml"/><Relationship Id="rId318" Type="http://schemas.openxmlformats.org/officeDocument/2006/relationships/image" Target="../media/image457.png"/><Relationship Id="rId525" Type="http://schemas.openxmlformats.org/officeDocument/2006/relationships/image" Target="../media/image560.png"/><Relationship Id="rId567" Type="http://schemas.openxmlformats.org/officeDocument/2006/relationships/image" Target="../media/image581.png"/><Relationship Id="rId732" Type="http://schemas.openxmlformats.org/officeDocument/2006/relationships/customXml" Target="../ink/ink1622.xml"/><Relationship Id="rId99" Type="http://schemas.openxmlformats.org/officeDocument/2006/relationships/customXml" Target="../ink/ink1303.xml"/><Relationship Id="rId122" Type="http://schemas.openxmlformats.org/officeDocument/2006/relationships/image" Target="../media/image360.png"/><Relationship Id="rId164" Type="http://schemas.openxmlformats.org/officeDocument/2006/relationships/image" Target="../media/image381.png"/><Relationship Id="rId371" Type="http://schemas.openxmlformats.org/officeDocument/2006/relationships/customXml" Target="../ink/ink1440.xml"/><Relationship Id="rId774" Type="http://schemas.openxmlformats.org/officeDocument/2006/relationships/customXml" Target="../ink/ink1643.xml"/><Relationship Id="rId427" Type="http://schemas.openxmlformats.org/officeDocument/2006/relationships/image" Target="../media/image511.png"/><Relationship Id="rId469" Type="http://schemas.openxmlformats.org/officeDocument/2006/relationships/image" Target="../media/image532.png"/><Relationship Id="rId634" Type="http://schemas.openxmlformats.org/officeDocument/2006/relationships/image" Target="../media/image614.png"/><Relationship Id="rId676" Type="http://schemas.openxmlformats.org/officeDocument/2006/relationships/image" Target="../media/image635.png"/><Relationship Id="rId841" Type="http://schemas.openxmlformats.org/officeDocument/2006/relationships/image" Target="../media/image717.png"/><Relationship Id="rId26" Type="http://schemas.openxmlformats.org/officeDocument/2006/relationships/image" Target="../media/image313.png"/><Relationship Id="rId231" Type="http://schemas.openxmlformats.org/officeDocument/2006/relationships/customXml" Target="../ink/ink1369.xml"/><Relationship Id="rId273" Type="http://schemas.openxmlformats.org/officeDocument/2006/relationships/image" Target="../media/image435.png"/><Relationship Id="rId329" Type="http://schemas.openxmlformats.org/officeDocument/2006/relationships/customXml" Target="../ink/ink1419.xml"/><Relationship Id="rId480" Type="http://schemas.openxmlformats.org/officeDocument/2006/relationships/customXml" Target="../ink/ink1495.xml"/><Relationship Id="rId536" Type="http://schemas.openxmlformats.org/officeDocument/2006/relationships/customXml" Target="../ink/ink1523.xml"/><Relationship Id="rId701" Type="http://schemas.openxmlformats.org/officeDocument/2006/relationships/customXml" Target="../ink/ink1606.xml"/><Relationship Id="rId68" Type="http://schemas.openxmlformats.org/officeDocument/2006/relationships/image" Target="../media/image334.png"/><Relationship Id="rId133" Type="http://schemas.openxmlformats.org/officeDocument/2006/relationships/customXml" Target="../ink/ink1320.xml"/><Relationship Id="rId175" Type="http://schemas.openxmlformats.org/officeDocument/2006/relationships/customXml" Target="../ink/ink1341.xml"/><Relationship Id="rId340" Type="http://schemas.openxmlformats.org/officeDocument/2006/relationships/image" Target="../media/image468.png"/><Relationship Id="rId578" Type="http://schemas.openxmlformats.org/officeDocument/2006/relationships/customXml" Target="../ink/ink1544.xml"/><Relationship Id="rId743" Type="http://schemas.openxmlformats.org/officeDocument/2006/relationships/image" Target="../media/image668.png"/><Relationship Id="rId785" Type="http://schemas.openxmlformats.org/officeDocument/2006/relationships/image" Target="../media/image689.png"/><Relationship Id="rId200" Type="http://schemas.openxmlformats.org/officeDocument/2006/relationships/image" Target="../media/image399.png"/><Relationship Id="rId382" Type="http://schemas.openxmlformats.org/officeDocument/2006/relationships/customXml" Target="../ink/ink1446.xml"/><Relationship Id="rId438" Type="http://schemas.openxmlformats.org/officeDocument/2006/relationships/customXml" Target="../ink/ink1474.xml"/><Relationship Id="rId603" Type="http://schemas.openxmlformats.org/officeDocument/2006/relationships/customXml" Target="../ink/ink1557.xml"/><Relationship Id="rId645" Type="http://schemas.openxmlformats.org/officeDocument/2006/relationships/customXml" Target="../ink/ink1578.xml"/><Relationship Id="rId687" Type="http://schemas.openxmlformats.org/officeDocument/2006/relationships/customXml" Target="../ink/ink1599.xml"/><Relationship Id="rId810" Type="http://schemas.openxmlformats.org/officeDocument/2006/relationships/customXml" Target="../ink/ink1661.xml"/><Relationship Id="rId242" Type="http://schemas.openxmlformats.org/officeDocument/2006/relationships/customXml" Target="../ink/ink1375.xml"/><Relationship Id="rId284" Type="http://schemas.openxmlformats.org/officeDocument/2006/relationships/image" Target="../media/image440.png"/><Relationship Id="rId491" Type="http://schemas.openxmlformats.org/officeDocument/2006/relationships/image" Target="../media/image543.png"/><Relationship Id="rId505" Type="http://schemas.openxmlformats.org/officeDocument/2006/relationships/image" Target="../media/image550.png"/><Relationship Id="rId712" Type="http://schemas.openxmlformats.org/officeDocument/2006/relationships/image" Target="../media/image653.png"/><Relationship Id="rId37" Type="http://schemas.openxmlformats.org/officeDocument/2006/relationships/customXml" Target="../ink/ink1272.xml"/><Relationship Id="rId79" Type="http://schemas.openxmlformats.org/officeDocument/2006/relationships/customXml" Target="../ink/ink1293.xml"/><Relationship Id="rId102" Type="http://schemas.openxmlformats.org/officeDocument/2006/relationships/image" Target="../media/image350.png"/><Relationship Id="rId144" Type="http://schemas.openxmlformats.org/officeDocument/2006/relationships/image" Target="../media/image371.png"/><Relationship Id="rId547" Type="http://schemas.openxmlformats.org/officeDocument/2006/relationships/image" Target="../media/image571.png"/><Relationship Id="rId589" Type="http://schemas.openxmlformats.org/officeDocument/2006/relationships/customXml" Target="../ink/ink1550.xml"/><Relationship Id="rId754" Type="http://schemas.openxmlformats.org/officeDocument/2006/relationships/customXml" Target="../ink/ink1633.xml"/><Relationship Id="rId796" Type="http://schemas.openxmlformats.org/officeDocument/2006/relationships/customXml" Target="../ink/ink1654.xml"/><Relationship Id="rId90" Type="http://schemas.openxmlformats.org/officeDocument/2006/relationships/image" Target="../media/image344.png"/><Relationship Id="rId186" Type="http://schemas.openxmlformats.org/officeDocument/2006/relationships/image" Target="../media/image392.png"/><Relationship Id="rId351" Type="http://schemas.openxmlformats.org/officeDocument/2006/relationships/customXml" Target="../ink/ink1430.xml"/><Relationship Id="rId393" Type="http://schemas.openxmlformats.org/officeDocument/2006/relationships/image" Target="../media/image494.png"/><Relationship Id="rId407" Type="http://schemas.openxmlformats.org/officeDocument/2006/relationships/image" Target="../media/image501.png"/><Relationship Id="rId449" Type="http://schemas.openxmlformats.org/officeDocument/2006/relationships/image" Target="../media/image522.png"/><Relationship Id="rId614" Type="http://schemas.openxmlformats.org/officeDocument/2006/relationships/image" Target="../media/image604.png"/><Relationship Id="rId656" Type="http://schemas.openxmlformats.org/officeDocument/2006/relationships/image" Target="../media/image625.png"/><Relationship Id="rId821" Type="http://schemas.openxmlformats.org/officeDocument/2006/relationships/image" Target="../media/image707.png"/><Relationship Id="rId211" Type="http://schemas.openxmlformats.org/officeDocument/2006/relationships/customXml" Target="../ink/ink1359.xml"/><Relationship Id="rId253" Type="http://schemas.openxmlformats.org/officeDocument/2006/relationships/image" Target="../media/image425.png"/><Relationship Id="rId295" Type="http://schemas.openxmlformats.org/officeDocument/2006/relationships/customXml" Target="../ink/ink1402.xml"/><Relationship Id="rId309" Type="http://schemas.openxmlformats.org/officeDocument/2006/relationships/customXml" Target="../ink/ink1409.xml"/><Relationship Id="rId460" Type="http://schemas.openxmlformats.org/officeDocument/2006/relationships/customXml" Target="../ink/ink1485.xml"/><Relationship Id="rId516" Type="http://schemas.openxmlformats.org/officeDocument/2006/relationships/customXml" Target="../ink/ink1513.xml"/><Relationship Id="rId698" Type="http://schemas.openxmlformats.org/officeDocument/2006/relationships/image" Target="../media/image646.png"/><Relationship Id="rId48" Type="http://schemas.openxmlformats.org/officeDocument/2006/relationships/image" Target="../media/image324.png"/><Relationship Id="rId113" Type="http://schemas.openxmlformats.org/officeDocument/2006/relationships/customXml" Target="../ink/ink1310.xml"/><Relationship Id="rId320" Type="http://schemas.openxmlformats.org/officeDocument/2006/relationships/image" Target="../media/image458.png"/><Relationship Id="rId558" Type="http://schemas.openxmlformats.org/officeDocument/2006/relationships/customXml" Target="../ink/ink1534.xml"/><Relationship Id="rId723" Type="http://schemas.openxmlformats.org/officeDocument/2006/relationships/customXml" Target="../ink/ink1617.xml"/><Relationship Id="rId765" Type="http://schemas.openxmlformats.org/officeDocument/2006/relationships/image" Target="../media/image679.png"/><Relationship Id="rId155" Type="http://schemas.openxmlformats.org/officeDocument/2006/relationships/customXml" Target="../ink/ink1331.xml"/><Relationship Id="rId197" Type="http://schemas.openxmlformats.org/officeDocument/2006/relationships/customXml" Target="../ink/ink1352.xml"/><Relationship Id="rId362" Type="http://schemas.openxmlformats.org/officeDocument/2006/relationships/image" Target="../media/image479.png"/><Relationship Id="rId418" Type="http://schemas.openxmlformats.org/officeDocument/2006/relationships/customXml" Target="../ink/ink1464.xml"/><Relationship Id="rId625" Type="http://schemas.openxmlformats.org/officeDocument/2006/relationships/customXml" Target="../ink/ink1568.xml"/><Relationship Id="rId832" Type="http://schemas.openxmlformats.org/officeDocument/2006/relationships/customXml" Target="../ink/ink1672.xml"/><Relationship Id="rId222" Type="http://schemas.openxmlformats.org/officeDocument/2006/relationships/image" Target="../media/image410.png"/><Relationship Id="rId264" Type="http://schemas.openxmlformats.org/officeDocument/2006/relationships/customXml" Target="../ink/ink1386.xml"/><Relationship Id="rId471" Type="http://schemas.openxmlformats.org/officeDocument/2006/relationships/image" Target="../media/image533.png"/><Relationship Id="rId667" Type="http://schemas.openxmlformats.org/officeDocument/2006/relationships/customXml" Target="../ink/ink1589.xml"/><Relationship Id="rId17" Type="http://schemas.openxmlformats.org/officeDocument/2006/relationships/customXml" Target="../ink/ink1262.xml"/><Relationship Id="rId59" Type="http://schemas.openxmlformats.org/officeDocument/2006/relationships/customXml" Target="../ink/ink1283.xml"/><Relationship Id="rId124" Type="http://schemas.openxmlformats.org/officeDocument/2006/relationships/image" Target="../media/image361.png"/><Relationship Id="rId527" Type="http://schemas.openxmlformats.org/officeDocument/2006/relationships/image" Target="../media/image561.png"/><Relationship Id="rId569" Type="http://schemas.openxmlformats.org/officeDocument/2006/relationships/image" Target="../media/image582.png"/><Relationship Id="rId734" Type="http://schemas.openxmlformats.org/officeDocument/2006/relationships/customXml" Target="../ink/ink1623.xml"/><Relationship Id="rId776" Type="http://schemas.openxmlformats.org/officeDocument/2006/relationships/customXml" Target="../ink/ink1644.xml"/><Relationship Id="rId70" Type="http://schemas.openxmlformats.org/officeDocument/2006/relationships/image" Target="../media/image335.png"/><Relationship Id="rId166" Type="http://schemas.openxmlformats.org/officeDocument/2006/relationships/image" Target="../media/image382.png"/><Relationship Id="rId331" Type="http://schemas.openxmlformats.org/officeDocument/2006/relationships/customXml" Target="../ink/ink1420.xml"/><Relationship Id="rId373" Type="http://schemas.openxmlformats.org/officeDocument/2006/relationships/customXml" Target="../ink/ink1441.xml"/><Relationship Id="rId429" Type="http://schemas.openxmlformats.org/officeDocument/2006/relationships/image" Target="../media/image512.png"/><Relationship Id="rId580" Type="http://schemas.openxmlformats.org/officeDocument/2006/relationships/customXml" Target="../ink/ink1545.xml"/><Relationship Id="rId636" Type="http://schemas.openxmlformats.org/officeDocument/2006/relationships/image" Target="../media/image615.png"/><Relationship Id="rId801" Type="http://schemas.openxmlformats.org/officeDocument/2006/relationships/image" Target="../media/image697.png"/><Relationship Id="rId1" Type="http://schemas.openxmlformats.org/officeDocument/2006/relationships/slideLayout" Target="../slideLayouts/slideLayout1.xml"/><Relationship Id="rId233" Type="http://schemas.openxmlformats.org/officeDocument/2006/relationships/customXml" Target="../ink/ink1370.xml"/><Relationship Id="rId440" Type="http://schemas.openxmlformats.org/officeDocument/2006/relationships/customXml" Target="../ink/ink1475.xml"/><Relationship Id="rId678" Type="http://schemas.openxmlformats.org/officeDocument/2006/relationships/image" Target="../media/image636.png"/><Relationship Id="rId28" Type="http://schemas.openxmlformats.org/officeDocument/2006/relationships/image" Target="../media/image314.png"/><Relationship Id="rId275" Type="http://schemas.openxmlformats.org/officeDocument/2006/relationships/image" Target="../media/image436.png"/><Relationship Id="rId300" Type="http://schemas.openxmlformats.org/officeDocument/2006/relationships/image" Target="../media/image448.png"/><Relationship Id="rId482" Type="http://schemas.openxmlformats.org/officeDocument/2006/relationships/customXml" Target="../ink/ink1496.xml"/><Relationship Id="rId538" Type="http://schemas.openxmlformats.org/officeDocument/2006/relationships/customXml" Target="../ink/ink1524.xml"/><Relationship Id="rId703" Type="http://schemas.openxmlformats.org/officeDocument/2006/relationships/customXml" Target="../ink/ink1607.xml"/><Relationship Id="rId745" Type="http://schemas.openxmlformats.org/officeDocument/2006/relationships/image" Target="../media/image669.png"/><Relationship Id="rId81" Type="http://schemas.openxmlformats.org/officeDocument/2006/relationships/customXml" Target="../ink/ink1294.xml"/><Relationship Id="rId135" Type="http://schemas.openxmlformats.org/officeDocument/2006/relationships/customXml" Target="../ink/ink1321.xml"/><Relationship Id="rId177" Type="http://schemas.openxmlformats.org/officeDocument/2006/relationships/customXml" Target="../ink/ink1342.xml"/><Relationship Id="rId342" Type="http://schemas.openxmlformats.org/officeDocument/2006/relationships/image" Target="../media/image469.png"/><Relationship Id="rId384" Type="http://schemas.openxmlformats.org/officeDocument/2006/relationships/customXml" Target="../ink/ink1447.xml"/><Relationship Id="rId591" Type="http://schemas.openxmlformats.org/officeDocument/2006/relationships/customXml" Target="../ink/ink1551.xml"/><Relationship Id="rId605" Type="http://schemas.openxmlformats.org/officeDocument/2006/relationships/customXml" Target="../ink/ink1558.xml"/><Relationship Id="rId787" Type="http://schemas.openxmlformats.org/officeDocument/2006/relationships/image" Target="../media/image690.png"/><Relationship Id="rId812" Type="http://schemas.openxmlformats.org/officeDocument/2006/relationships/customXml" Target="../ink/ink1662.xml"/><Relationship Id="rId202" Type="http://schemas.openxmlformats.org/officeDocument/2006/relationships/image" Target="../media/image400.png"/><Relationship Id="rId244" Type="http://schemas.openxmlformats.org/officeDocument/2006/relationships/customXml" Target="../ink/ink1376.xml"/><Relationship Id="rId647" Type="http://schemas.openxmlformats.org/officeDocument/2006/relationships/customXml" Target="../ink/ink1579.xml"/><Relationship Id="rId689" Type="http://schemas.openxmlformats.org/officeDocument/2006/relationships/customXml" Target="../ink/ink1600.xml"/><Relationship Id="rId39" Type="http://schemas.openxmlformats.org/officeDocument/2006/relationships/customXml" Target="../ink/ink1273.xml"/><Relationship Id="rId286" Type="http://schemas.openxmlformats.org/officeDocument/2006/relationships/image" Target="../media/image441.png"/><Relationship Id="rId451" Type="http://schemas.openxmlformats.org/officeDocument/2006/relationships/image" Target="../media/image523.png"/><Relationship Id="rId493" Type="http://schemas.openxmlformats.org/officeDocument/2006/relationships/image" Target="../media/image544.png"/><Relationship Id="rId507" Type="http://schemas.openxmlformats.org/officeDocument/2006/relationships/image" Target="../media/image551.png"/><Relationship Id="rId549" Type="http://schemas.openxmlformats.org/officeDocument/2006/relationships/image" Target="../media/image572.png"/><Relationship Id="rId714" Type="http://schemas.openxmlformats.org/officeDocument/2006/relationships/image" Target="../media/image654.png"/><Relationship Id="rId756" Type="http://schemas.openxmlformats.org/officeDocument/2006/relationships/customXml" Target="../ink/ink1634.xml"/><Relationship Id="rId50" Type="http://schemas.openxmlformats.org/officeDocument/2006/relationships/image" Target="../media/image325.png"/><Relationship Id="rId104" Type="http://schemas.openxmlformats.org/officeDocument/2006/relationships/image" Target="../media/image351.png"/><Relationship Id="rId146" Type="http://schemas.openxmlformats.org/officeDocument/2006/relationships/image" Target="../media/image372.png"/><Relationship Id="rId188" Type="http://schemas.openxmlformats.org/officeDocument/2006/relationships/image" Target="../media/image393.png"/><Relationship Id="rId311" Type="http://schemas.openxmlformats.org/officeDocument/2006/relationships/customXml" Target="../ink/ink1410.xml"/><Relationship Id="rId353" Type="http://schemas.openxmlformats.org/officeDocument/2006/relationships/customXml" Target="../ink/ink1431.xml"/><Relationship Id="rId395" Type="http://schemas.openxmlformats.org/officeDocument/2006/relationships/image" Target="../media/image495.png"/><Relationship Id="rId409" Type="http://schemas.openxmlformats.org/officeDocument/2006/relationships/image" Target="../media/image502.png"/><Relationship Id="rId560" Type="http://schemas.openxmlformats.org/officeDocument/2006/relationships/customXml" Target="../ink/ink1535.xml"/><Relationship Id="rId798" Type="http://schemas.openxmlformats.org/officeDocument/2006/relationships/customXml" Target="../ink/ink1655.xml"/><Relationship Id="rId92" Type="http://schemas.openxmlformats.org/officeDocument/2006/relationships/image" Target="../media/image345.png"/><Relationship Id="rId213" Type="http://schemas.openxmlformats.org/officeDocument/2006/relationships/customXml" Target="../ink/ink1360.xml"/><Relationship Id="rId420" Type="http://schemas.openxmlformats.org/officeDocument/2006/relationships/customXml" Target="../ink/ink1465.xml"/><Relationship Id="rId616" Type="http://schemas.openxmlformats.org/officeDocument/2006/relationships/image" Target="../media/image605.png"/><Relationship Id="rId658" Type="http://schemas.openxmlformats.org/officeDocument/2006/relationships/image" Target="../media/image626.png"/><Relationship Id="rId823" Type="http://schemas.openxmlformats.org/officeDocument/2006/relationships/image" Target="../media/image708.png"/><Relationship Id="rId255" Type="http://schemas.openxmlformats.org/officeDocument/2006/relationships/image" Target="../media/image426.png"/><Relationship Id="rId297" Type="http://schemas.openxmlformats.org/officeDocument/2006/relationships/customXml" Target="../ink/ink1403.xml"/><Relationship Id="rId462" Type="http://schemas.openxmlformats.org/officeDocument/2006/relationships/customXml" Target="../ink/ink1486.xml"/><Relationship Id="rId518" Type="http://schemas.openxmlformats.org/officeDocument/2006/relationships/customXml" Target="../ink/ink1514.xml"/><Relationship Id="rId725" Type="http://schemas.openxmlformats.org/officeDocument/2006/relationships/customXml" Target="../ink/ink1618.xml"/><Relationship Id="rId115" Type="http://schemas.openxmlformats.org/officeDocument/2006/relationships/customXml" Target="../ink/ink1311.xml"/><Relationship Id="rId157" Type="http://schemas.openxmlformats.org/officeDocument/2006/relationships/customXml" Target="../ink/ink1332.xml"/><Relationship Id="rId322" Type="http://schemas.openxmlformats.org/officeDocument/2006/relationships/image" Target="../media/image459.png"/><Relationship Id="rId364" Type="http://schemas.openxmlformats.org/officeDocument/2006/relationships/image" Target="../media/image480.png"/><Relationship Id="rId767" Type="http://schemas.openxmlformats.org/officeDocument/2006/relationships/image" Target="../media/image680.png"/><Relationship Id="rId61" Type="http://schemas.openxmlformats.org/officeDocument/2006/relationships/customXml" Target="../ink/ink1284.xml"/><Relationship Id="rId199" Type="http://schemas.openxmlformats.org/officeDocument/2006/relationships/customXml" Target="../ink/ink1353.xml"/><Relationship Id="rId571" Type="http://schemas.openxmlformats.org/officeDocument/2006/relationships/image" Target="../media/image583.png"/><Relationship Id="rId627" Type="http://schemas.openxmlformats.org/officeDocument/2006/relationships/customXml" Target="../ink/ink1569.xml"/><Relationship Id="rId669" Type="http://schemas.openxmlformats.org/officeDocument/2006/relationships/customXml" Target="../ink/ink1590.xml"/><Relationship Id="rId834" Type="http://schemas.openxmlformats.org/officeDocument/2006/relationships/customXml" Target="../ink/ink1673.xml"/><Relationship Id="rId19" Type="http://schemas.openxmlformats.org/officeDocument/2006/relationships/customXml" Target="../ink/ink1263.xml"/><Relationship Id="rId224" Type="http://schemas.openxmlformats.org/officeDocument/2006/relationships/image" Target="../media/image411.png"/><Relationship Id="rId266" Type="http://schemas.openxmlformats.org/officeDocument/2006/relationships/customXml" Target="../ink/ink1387.xml"/><Relationship Id="rId431" Type="http://schemas.openxmlformats.org/officeDocument/2006/relationships/image" Target="../media/image513.png"/><Relationship Id="rId473" Type="http://schemas.openxmlformats.org/officeDocument/2006/relationships/image" Target="../media/image534.png"/><Relationship Id="rId529" Type="http://schemas.openxmlformats.org/officeDocument/2006/relationships/image" Target="../media/image562.png"/><Relationship Id="rId680" Type="http://schemas.openxmlformats.org/officeDocument/2006/relationships/image" Target="../media/image637.png"/><Relationship Id="rId736" Type="http://schemas.openxmlformats.org/officeDocument/2006/relationships/customXml" Target="../ink/ink1624.xml"/><Relationship Id="rId30" Type="http://schemas.openxmlformats.org/officeDocument/2006/relationships/image" Target="../media/image315.png"/><Relationship Id="rId126" Type="http://schemas.openxmlformats.org/officeDocument/2006/relationships/image" Target="../media/image362.png"/><Relationship Id="rId168" Type="http://schemas.openxmlformats.org/officeDocument/2006/relationships/image" Target="../media/image383.png"/><Relationship Id="rId333" Type="http://schemas.openxmlformats.org/officeDocument/2006/relationships/customXml" Target="../ink/ink1421.xml"/><Relationship Id="rId540" Type="http://schemas.openxmlformats.org/officeDocument/2006/relationships/customXml" Target="../ink/ink1525.xml"/><Relationship Id="rId778" Type="http://schemas.openxmlformats.org/officeDocument/2006/relationships/customXml" Target="../ink/ink1645.xml"/><Relationship Id="rId72" Type="http://schemas.openxmlformats.org/officeDocument/2006/relationships/image" Target="../media/image336.png"/><Relationship Id="rId375" Type="http://schemas.openxmlformats.org/officeDocument/2006/relationships/customXml" Target="../ink/ink1442.xml"/><Relationship Id="rId582" Type="http://schemas.openxmlformats.org/officeDocument/2006/relationships/customXml" Target="../ink/ink1546.xml"/><Relationship Id="rId638" Type="http://schemas.openxmlformats.org/officeDocument/2006/relationships/image" Target="../media/image616.png"/><Relationship Id="rId803" Type="http://schemas.openxmlformats.org/officeDocument/2006/relationships/image" Target="../media/image698.png"/><Relationship Id="rId3" Type="http://schemas.openxmlformats.org/officeDocument/2006/relationships/customXml" Target="../ink/ink1255.xml"/><Relationship Id="rId235" Type="http://schemas.openxmlformats.org/officeDocument/2006/relationships/customXml" Target="../ink/ink1371.xml"/><Relationship Id="rId277" Type="http://schemas.openxmlformats.org/officeDocument/2006/relationships/image" Target="../media/image437.png"/><Relationship Id="rId400" Type="http://schemas.openxmlformats.org/officeDocument/2006/relationships/customXml" Target="../ink/ink1455.xml"/><Relationship Id="rId442" Type="http://schemas.openxmlformats.org/officeDocument/2006/relationships/customXml" Target="../ink/ink1476.xml"/><Relationship Id="rId484" Type="http://schemas.openxmlformats.org/officeDocument/2006/relationships/customXml" Target="../ink/ink1497.xml"/><Relationship Id="rId705" Type="http://schemas.openxmlformats.org/officeDocument/2006/relationships/customXml" Target="../ink/ink1608.xml"/><Relationship Id="rId137" Type="http://schemas.openxmlformats.org/officeDocument/2006/relationships/customXml" Target="../ink/ink1322.xml"/><Relationship Id="rId302" Type="http://schemas.openxmlformats.org/officeDocument/2006/relationships/image" Target="../media/image449.png"/><Relationship Id="rId344" Type="http://schemas.openxmlformats.org/officeDocument/2006/relationships/image" Target="../media/image470.png"/><Relationship Id="rId691" Type="http://schemas.openxmlformats.org/officeDocument/2006/relationships/customXml" Target="../ink/ink1601.xml"/><Relationship Id="rId747" Type="http://schemas.openxmlformats.org/officeDocument/2006/relationships/image" Target="../media/image670.png"/><Relationship Id="rId789" Type="http://schemas.openxmlformats.org/officeDocument/2006/relationships/image" Target="../media/image691.png"/><Relationship Id="rId41" Type="http://schemas.openxmlformats.org/officeDocument/2006/relationships/customXml" Target="../ink/ink1274.xml"/><Relationship Id="rId83" Type="http://schemas.openxmlformats.org/officeDocument/2006/relationships/customXml" Target="../ink/ink1295.xml"/><Relationship Id="rId179" Type="http://schemas.openxmlformats.org/officeDocument/2006/relationships/customXml" Target="../ink/ink1343.xml"/><Relationship Id="rId386" Type="http://schemas.openxmlformats.org/officeDocument/2006/relationships/customXml" Target="../ink/ink1448.xml"/><Relationship Id="rId551" Type="http://schemas.openxmlformats.org/officeDocument/2006/relationships/image" Target="../media/image573.png"/><Relationship Id="rId593" Type="http://schemas.openxmlformats.org/officeDocument/2006/relationships/customXml" Target="../ink/ink1552.xml"/><Relationship Id="rId607" Type="http://schemas.openxmlformats.org/officeDocument/2006/relationships/customXml" Target="../ink/ink1559.xml"/><Relationship Id="rId649" Type="http://schemas.openxmlformats.org/officeDocument/2006/relationships/customXml" Target="../ink/ink1580.xml"/><Relationship Id="rId814" Type="http://schemas.openxmlformats.org/officeDocument/2006/relationships/customXml" Target="../ink/ink1663.xml"/><Relationship Id="rId190" Type="http://schemas.openxmlformats.org/officeDocument/2006/relationships/image" Target="../media/image394.png"/><Relationship Id="rId204" Type="http://schemas.openxmlformats.org/officeDocument/2006/relationships/image" Target="../media/image401.png"/><Relationship Id="rId246" Type="http://schemas.openxmlformats.org/officeDocument/2006/relationships/customXml" Target="../ink/ink1377.xml"/><Relationship Id="rId288" Type="http://schemas.openxmlformats.org/officeDocument/2006/relationships/image" Target="../media/image442.png"/><Relationship Id="rId411" Type="http://schemas.openxmlformats.org/officeDocument/2006/relationships/image" Target="../media/image503.png"/><Relationship Id="rId453" Type="http://schemas.openxmlformats.org/officeDocument/2006/relationships/image" Target="../media/image524.png"/><Relationship Id="rId509" Type="http://schemas.openxmlformats.org/officeDocument/2006/relationships/image" Target="../media/image552.png"/><Relationship Id="rId660" Type="http://schemas.openxmlformats.org/officeDocument/2006/relationships/image" Target="../media/image627.png"/><Relationship Id="rId106" Type="http://schemas.openxmlformats.org/officeDocument/2006/relationships/image" Target="../media/image352.png"/><Relationship Id="rId313" Type="http://schemas.openxmlformats.org/officeDocument/2006/relationships/customXml" Target="../ink/ink1411.xml"/><Relationship Id="rId495" Type="http://schemas.openxmlformats.org/officeDocument/2006/relationships/image" Target="../media/image545.png"/><Relationship Id="rId716" Type="http://schemas.openxmlformats.org/officeDocument/2006/relationships/image" Target="../media/image655.png"/><Relationship Id="rId758" Type="http://schemas.openxmlformats.org/officeDocument/2006/relationships/customXml" Target="../ink/ink1635.xml"/><Relationship Id="rId10" Type="http://schemas.openxmlformats.org/officeDocument/2006/relationships/image" Target="../media/image3050.png"/><Relationship Id="rId52" Type="http://schemas.openxmlformats.org/officeDocument/2006/relationships/image" Target="../media/image326.png"/><Relationship Id="rId94" Type="http://schemas.openxmlformats.org/officeDocument/2006/relationships/image" Target="../media/image346.png"/><Relationship Id="rId148" Type="http://schemas.openxmlformats.org/officeDocument/2006/relationships/image" Target="../media/image373.png"/><Relationship Id="rId355" Type="http://schemas.openxmlformats.org/officeDocument/2006/relationships/customXml" Target="../ink/ink1432.xml"/><Relationship Id="rId397" Type="http://schemas.openxmlformats.org/officeDocument/2006/relationships/image" Target="../media/image496.png"/><Relationship Id="rId520" Type="http://schemas.openxmlformats.org/officeDocument/2006/relationships/customXml" Target="../ink/ink1515.xml"/><Relationship Id="rId562" Type="http://schemas.openxmlformats.org/officeDocument/2006/relationships/customXml" Target="../ink/ink1536.xml"/><Relationship Id="rId618" Type="http://schemas.openxmlformats.org/officeDocument/2006/relationships/image" Target="../media/image606.png"/><Relationship Id="rId825" Type="http://schemas.openxmlformats.org/officeDocument/2006/relationships/image" Target="../media/image709.png"/><Relationship Id="rId215" Type="http://schemas.openxmlformats.org/officeDocument/2006/relationships/customXml" Target="../ink/ink1361.xml"/><Relationship Id="rId257" Type="http://schemas.openxmlformats.org/officeDocument/2006/relationships/image" Target="../media/image427.png"/><Relationship Id="rId422" Type="http://schemas.openxmlformats.org/officeDocument/2006/relationships/customXml" Target="../ink/ink1466.xml"/><Relationship Id="rId464" Type="http://schemas.openxmlformats.org/officeDocument/2006/relationships/customXml" Target="../ink/ink1487.xml"/><Relationship Id="rId299" Type="http://schemas.openxmlformats.org/officeDocument/2006/relationships/customXml" Target="../ink/ink1404.xml"/><Relationship Id="rId727" Type="http://schemas.openxmlformats.org/officeDocument/2006/relationships/image" Target="../media/image660.png"/><Relationship Id="rId63" Type="http://schemas.openxmlformats.org/officeDocument/2006/relationships/customXml" Target="../ink/ink1285.xml"/><Relationship Id="rId159" Type="http://schemas.openxmlformats.org/officeDocument/2006/relationships/customXml" Target="../ink/ink1333.xml"/><Relationship Id="rId366" Type="http://schemas.openxmlformats.org/officeDocument/2006/relationships/image" Target="../media/image481.png"/><Relationship Id="rId573" Type="http://schemas.openxmlformats.org/officeDocument/2006/relationships/image" Target="../media/image584.png"/><Relationship Id="rId780" Type="http://schemas.openxmlformats.org/officeDocument/2006/relationships/customXml" Target="../ink/ink1646.xml"/><Relationship Id="rId226" Type="http://schemas.openxmlformats.org/officeDocument/2006/relationships/image" Target="../media/image412.png"/><Relationship Id="rId433" Type="http://schemas.openxmlformats.org/officeDocument/2006/relationships/image" Target="../media/image514.png"/><Relationship Id="rId640" Type="http://schemas.openxmlformats.org/officeDocument/2006/relationships/image" Target="../media/image617.png"/><Relationship Id="rId738" Type="http://schemas.openxmlformats.org/officeDocument/2006/relationships/customXml" Target="../ink/ink1625.xml"/><Relationship Id="rId74" Type="http://schemas.openxmlformats.org/officeDocument/2006/relationships/image" Target="../media/image337.png"/><Relationship Id="rId377" Type="http://schemas.openxmlformats.org/officeDocument/2006/relationships/customXml" Target="../ink/ink1443.xml"/><Relationship Id="rId500" Type="http://schemas.openxmlformats.org/officeDocument/2006/relationships/customXml" Target="../ink/ink1505.xml"/><Relationship Id="rId584" Type="http://schemas.openxmlformats.org/officeDocument/2006/relationships/customXml" Target="../ink/ink1547.xml"/><Relationship Id="rId805" Type="http://schemas.openxmlformats.org/officeDocument/2006/relationships/image" Target="../media/image699.png"/><Relationship Id="rId5" Type="http://schemas.openxmlformats.org/officeDocument/2006/relationships/customXml" Target="../ink/ink1256.xml"/><Relationship Id="rId237" Type="http://schemas.openxmlformats.org/officeDocument/2006/relationships/image" Target="../media/image417.png"/><Relationship Id="rId791" Type="http://schemas.openxmlformats.org/officeDocument/2006/relationships/image" Target="../media/image692.png"/><Relationship Id="rId444" Type="http://schemas.openxmlformats.org/officeDocument/2006/relationships/customXml" Target="../ink/ink1477.xml"/><Relationship Id="rId651" Type="http://schemas.openxmlformats.org/officeDocument/2006/relationships/customXml" Target="../ink/ink1581.xml"/><Relationship Id="rId749" Type="http://schemas.openxmlformats.org/officeDocument/2006/relationships/image" Target="../media/image671.png"/><Relationship Id="rId290" Type="http://schemas.openxmlformats.org/officeDocument/2006/relationships/image" Target="../media/image443.png"/><Relationship Id="rId304" Type="http://schemas.openxmlformats.org/officeDocument/2006/relationships/image" Target="../media/image450.png"/><Relationship Id="rId388" Type="http://schemas.openxmlformats.org/officeDocument/2006/relationships/customXml" Target="../ink/ink1449.xml"/><Relationship Id="rId511" Type="http://schemas.openxmlformats.org/officeDocument/2006/relationships/image" Target="../media/image553.png"/><Relationship Id="rId609" Type="http://schemas.openxmlformats.org/officeDocument/2006/relationships/customXml" Target="../ink/ink1560.xml"/><Relationship Id="rId85" Type="http://schemas.openxmlformats.org/officeDocument/2006/relationships/customXml" Target="../ink/ink1296.xml"/><Relationship Id="rId150" Type="http://schemas.openxmlformats.org/officeDocument/2006/relationships/image" Target="../media/image374.png"/><Relationship Id="rId595" Type="http://schemas.openxmlformats.org/officeDocument/2006/relationships/customXml" Target="../ink/ink1553.xml"/><Relationship Id="rId816" Type="http://schemas.openxmlformats.org/officeDocument/2006/relationships/customXml" Target="../ink/ink1664.xml"/><Relationship Id="rId248" Type="http://schemas.openxmlformats.org/officeDocument/2006/relationships/customXml" Target="../ink/ink1378.xml"/><Relationship Id="rId455" Type="http://schemas.openxmlformats.org/officeDocument/2006/relationships/image" Target="../media/image525.png"/><Relationship Id="rId662" Type="http://schemas.openxmlformats.org/officeDocument/2006/relationships/image" Target="../media/image628.png"/><Relationship Id="rId12" Type="http://schemas.openxmlformats.org/officeDocument/2006/relationships/image" Target="../media/image3060.png"/><Relationship Id="rId108" Type="http://schemas.openxmlformats.org/officeDocument/2006/relationships/image" Target="../media/image353.png"/><Relationship Id="rId315" Type="http://schemas.openxmlformats.org/officeDocument/2006/relationships/customXml" Target="../ink/ink1412.xml"/><Relationship Id="rId522" Type="http://schemas.openxmlformats.org/officeDocument/2006/relationships/customXml" Target="../ink/ink1516.xml"/><Relationship Id="rId96" Type="http://schemas.openxmlformats.org/officeDocument/2006/relationships/image" Target="../media/image347.png"/><Relationship Id="rId161" Type="http://schemas.openxmlformats.org/officeDocument/2006/relationships/customXml" Target="../ink/ink1334.xml"/><Relationship Id="rId399" Type="http://schemas.openxmlformats.org/officeDocument/2006/relationships/image" Target="../media/image497.png"/><Relationship Id="rId827" Type="http://schemas.openxmlformats.org/officeDocument/2006/relationships/image" Target="../media/image710.png"/><Relationship Id="rId259" Type="http://schemas.openxmlformats.org/officeDocument/2006/relationships/image" Target="../media/image428.png"/><Relationship Id="rId466" Type="http://schemas.openxmlformats.org/officeDocument/2006/relationships/customXml" Target="../ink/ink1488.xml"/><Relationship Id="rId673" Type="http://schemas.openxmlformats.org/officeDocument/2006/relationships/customXml" Target="../ink/ink1592.xml"/><Relationship Id="rId23" Type="http://schemas.openxmlformats.org/officeDocument/2006/relationships/customXml" Target="../ink/ink1265.xml"/><Relationship Id="rId119" Type="http://schemas.openxmlformats.org/officeDocument/2006/relationships/customXml" Target="../ink/ink1313.xml"/><Relationship Id="rId326" Type="http://schemas.openxmlformats.org/officeDocument/2006/relationships/image" Target="../media/image461.png"/><Relationship Id="rId533" Type="http://schemas.openxmlformats.org/officeDocument/2006/relationships/image" Target="../media/image564.png"/><Relationship Id="rId740" Type="http://schemas.openxmlformats.org/officeDocument/2006/relationships/customXml" Target="../ink/ink1626.xml"/><Relationship Id="rId838" Type="http://schemas.openxmlformats.org/officeDocument/2006/relationships/customXml" Target="../ink/ink1675.xml"/><Relationship Id="rId172" Type="http://schemas.openxmlformats.org/officeDocument/2006/relationships/image" Target="../media/image385.png"/><Relationship Id="rId477" Type="http://schemas.openxmlformats.org/officeDocument/2006/relationships/image" Target="../media/image536.png"/><Relationship Id="rId600" Type="http://schemas.openxmlformats.org/officeDocument/2006/relationships/image" Target="../media/image597.png"/><Relationship Id="rId684" Type="http://schemas.openxmlformats.org/officeDocument/2006/relationships/image" Target="../media/image639.png"/><Relationship Id="rId337" Type="http://schemas.openxmlformats.org/officeDocument/2006/relationships/customXml" Target="../ink/ink1423.xml"/><Relationship Id="rId34" Type="http://schemas.openxmlformats.org/officeDocument/2006/relationships/image" Target="../media/image317.png"/><Relationship Id="rId544" Type="http://schemas.openxmlformats.org/officeDocument/2006/relationships/customXml" Target="../ink/ink1527.xml"/><Relationship Id="rId751" Type="http://schemas.openxmlformats.org/officeDocument/2006/relationships/image" Target="../media/image672.png"/><Relationship Id="rId183" Type="http://schemas.openxmlformats.org/officeDocument/2006/relationships/customXml" Target="../ink/ink1345.xml"/><Relationship Id="rId390" Type="http://schemas.openxmlformats.org/officeDocument/2006/relationships/customXml" Target="../ink/ink1450.xml"/><Relationship Id="rId404" Type="http://schemas.openxmlformats.org/officeDocument/2006/relationships/customXml" Target="../ink/ink1457.xml"/><Relationship Id="rId611" Type="http://schemas.openxmlformats.org/officeDocument/2006/relationships/customXml" Target="../ink/ink1561.xml"/><Relationship Id="rId250" Type="http://schemas.openxmlformats.org/officeDocument/2006/relationships/customXml" Target="../ink/ink1379.xml"/><Relationship Id="rId488" Type="http://schemas.openxmlformats.org/officeDocument/2006/relationships/customXml" Target="../ink/ink1499.xml"/><Relationship Id="rId695" Type="http://schemas.openxmlformats.org/officeDocument/2006/relationships/customXml" Target="../ink/ink1603.xml"/><Relationship Id="rId709" Type="http://schemas.openxmlformats.org/officeDocument/2006/relationships/customXml" Target="../ink/ink1610.xml"/><Relationship Id="rId45" Type="http://schemas.openxmlformats.org/officeDocument/2006/relationships/customXml" Target="../ink/ink1276.xml"/><Relationship Id="rId110" Type="http://schemas.openxmlformats.org/officeDocument/2006/relationships/image" Target="../media/image354.png"/><Relationship Id="rId348" Type="http://schemas.openxmlformats.org/officeDocument/2006/relationships/image" Target="../media/image472.png"/><Relationship Id="rId555" Type="http://schemas.openxmlformats.org/officeDocument/2006/relationships/image" Target="../media/image575.png"/><Relationship Id="rId762" Type="http://schemas.openxmlformats.org/officeDocument/2006/relationships/customXml" Target="../ink/ink1637.xml"/><Relationship Id="rId194" Type="http://schemas.openxmlformats.org/officeDocument/2006/relationships/image" Target="../media/image396.png"/><Relationship Id="rId208" Type="http://schemas.openxmlformats.org/officeDocument/2006/relationships/image" Target="../media/image403.png"/><Relationship Id="rId415" Type="http://schemas.openxmlformats.org/officeDocument/2006/relationships/image" Target="../media/image505.png"/><Relationship Id="rId622" Type="http://schemas.openxmlformats.org/officeDocument/2006/relationships/image" Target="../media/image608.png"/><Relationship Id="rId261" Type="http://schemas.openxmlformats.org/officeDocument/2006/relationships/image" Target="../media/image429.png"/><Relationship Id="rId499" Type="http://schemas.openxmlformats.org/officeDocument/2006/relationships/image" Target="../media/image547.png"/><Relationship Id="rId56" Type="http://schemas.openxmlformats.org/officeDocument/2006/relationships/image" Target="../media/image328.png"/><Relationship Id="rId359" Type="http://schemas.openxmlformats.org/officeDocument/2006/relationships/customXml" Target="../ink/ink1434.xml"/><Relationship Id="rId566" Type="http://schemas.openxmlformats.org/officeDocument/2006/relationships/customXml" Target="../ink/ink1538.xml"/><Relationship Id="rId773" Type="http://schemas.openxmlformats.org/officeDocument/2006/relationships/image" Target="../media/image683.png"/><Relationship Id="rId121" Type="http://schemas.openxmlformats.org/officeDocument/2006/relationships/customXml" Target="../ink/ink1314.xml"/><Relationship Id="rId219" Type="http://schemas.openxmlformats.org/officeDocument/2006/relationships/customXml" Target="../ink/ink1363.xml"/><Relationship Id="rId426" Type="http://schemas.openxmlformats.org/officeDocument/2006/relationships/customXml" Target="../ink/ink1468.xml"/><Relationship Id="rId633" Type="http://schemas.openxmlformats.org/officeDocument/2006/relationships/customXml" Target="../ink/ink1572.xml"/><Relationship Id="rId840" Type="http://schemas.openxmlformats.org/officeDocument/2006/relationships/customXml" Target="../ink/ink1676.xml"/><Relationship Id="rId67" Type="http://schemas.openxmlformats.org/officeDocument/2006/relationships/customXml" Target="../ink/ink1287.xml"/><Relationship Id="rId272" Type="http://schemas.openxmlformats.org/officeDocument/2006/relationships/customXml" Target="../ink/ink1390.xml"/><Relationship Id="rId577" Type="http://schemas.openxmlformats.org/officeDocument/2006/relationships/image" Target="../media/image586.png"/><Relationship Id="rId700" Type="http://schemas.openxmlformats.org/officeDocument/2006/relationships/image" Target="../media/image647.png"/><Relationship Id="rId132" Type="http://schemas.openxmlformats.org/officeDocument/2006/relationships/image" Target="../media/image365.png"/><Relationship Id="rId784" Type="http://schemas.openxmlformats.org/officeDocument/2006/relationships/customXml" Target="../ink/ink1648.xml"/><Relationship Id="rId437" Type="http://schemas.openxmlformats.org/officeDocument/2006/relationships/image" Target="../media/image516.png"/><Relationship Id="rId644" Type="http://schemas.openxmlformats.org/officeDocument/2006/relationships/image" Target="../media/image619.png"/><Relationship Id="rId283" Type="http://schemas.openxmlformats.org/officeDocument/2006/relationships/customXml" Target="../ink/ink1396.xml"/><Relationship Id="rId490" Type="http://schemas.openxmlformats.org/officeDocument/2006/relationships/customXml" Target="../ink/ink1500.xml"/><Relationship Id="rId504" Type="http://schemas.openxmlformats.org/officeDocument/2006/relationships/customXml" Target="../ink/ink1507.xml"/><Relationship Id="rId711" Type="http://schemas.openxmlformats.org/officeDocument/2006/relationships/customXml" Target="../ink/ink1611.xml"/><Relationship Id="rId78" Type="http://schemas.openxmlformats.org/officeDocument/2006/relationships/image" Target="../media/image339.png"/><Relationship Id="rId143" Type="http://schemas.openxmlformats.org/officeDocument/2006/relationships/customXml" Target="../ink/ink1325.xml"/><Relationship Id="rId350" Type="http://schemas.openxmlformats.org/officeDocument/2006/relationships/image" Target="../media/image473.png"/><Relationship Id="rId588" Type="http://schemas.openxmlformats.org/officeDocument/2006/relationships/customXml" Target="../ink/ink1549.xml"/><Relationship Id="rId795" Type="http://schemas.openxmlformats.org/officeDocument/2006/relationships/image" Target="../media/image694.png"/><Relationship Id="rId809" Type="http://schemas.openxmlformats.org/officeDocument/2006/relationships/image" Target="../media/image701.png"/><Relationship Id="rId9" Type="http://schemas.openxmlformats.org/officeDocument/2006/relationships/customXml" Target="../ink/ink1258.xml"/><Relationship Id="rId210" Type="http://schemas.openxmlformats.org/officeDocument/2006/relationships/image" Target="../media/image404.png"/><Relationship Id="rId448" Type="http://schemas.openxmlformats.org/officeDocument/2006/relationships/customXml" Target="../ink/ink1479.xml"/><Relationship Id="rId655" Type="http://schemas.openxmlformats.org/officeDocument/2006/relationships/customXml" Target="../ink/ink1583.xml"/><Relationship Id="rId294" Type="http://schemas.openxmlformats.org/officeDocument/2006/relationships/image" Target="../media/image445.png"/><Relationship Id="rId308" Type="http://schemas.openxmlformats.org/officeDocument/2006/relationships/image" Target="../media/image452.png"/><Relationship Id="rId515" Type="http://schemas.openxmlformats.org/officeDocument/2006/relationships/image" Target="../media/image555.png"/><Relationship Id="rId722" Type="http://schemas.openxmlformats.org/officeDocument/2006/relationships/image" Target="../media/image658.png"/><Relationship Id="rId89" Type="http://schemas.openxmlformats.org/officeDocument/2006/relationships/customXml" Target="../ink/ink1298.xml"/><Relationship Id="rId154" Type="http://schemas.openxmlformats.org/officeDocument/2006/relationships/image" Target="../media/image376.png"/><Relationship Id="rId361" Type="http://schemas.openxmlformats.org/officeDocument/2006/relationships/customXml" Target="../ink/ink1435.xml"/><Relationship Id="rId599" Type="http://schemas.openxmlformats.org/officeDocument/2006/relationships/customXml" Target="../ink/ink1555.xml"/><Relationship Id="rId459" Type="http://schemas.openxmlformats.org/officeDocument/2006/relationships/image" Target="../media/image527.png"/><Relationship Id="rId666" Type="http://schemas.openxmlformats.org/officeDocument/2006/relationships/image" Target="../media/image630.png"/><Relationship Id="rId16" Type="http://schemas.openxmlformats.org/officeDocument/2006/relationships/image" Target="../media/image3080.png"/><Relationship Id="rId221" Type="http://schemas.openxmlformats.org/officeDocument/2006/relationships/customXml" Target="../ink/ink1364.xml"/><Relationship Id="rId319" Type="http://schemas.openxmlformats.org/officeDocument/2006/relationships/customXml" Target="../ink/ink1414.xml"/><Relationship Id="rId526" Type="http://schemas.openxmlformats.org/officeDocument/2006/relationships/customXml" Target="../ink/ink1518.xml"/><Relationship Id="rId733" Type="http://schemas.openxmlformats.org/officeDocument/2006/relationships/image" Target="../media/image663.png"/><Relationship Id="rId165" Type="http://schemas.openxmlformats.org/officeDocument/2006/relationships/customXml" Target="../ink/ink1336.xml"/><Relationship Id="rId372" Type="http://schemas.openxmlformats.org/officeDocument/2006/relationships/image" Target="../media/image484.png"/><Relationship Id="rId677" Type="http://schemas.openxmlformats.org/officeDocument/2006/relationships/customXml" Target="../ink/ink1594.xml"/><Relationship Id="rId800" Type="http://schemas.openxmlformats.org/officeDocument/2006/relationships/customXml" Target="../ink/ink1656.xml"/><Relationship Id="rId232" Type="http://schemas.openxmlformats.org/officeDocument/2006/relationships/image" Target="../media/image415.png"/><Relationship Id="rId27" Type="http://schemas.openxmlformats.org/officeDocument/2006/relationships/customXml" Target="../ink/ink1267.xml"/><Relationship Id="rId537" Type="http://schemas.openxmlformats.org/officeDocument/2006/relationships/image" Target="../media/image566.png"/><Relationship Id="rId744" Type="http://schemas.openxmlformats.org/officeDocument/2006/relationships/customXml" Target="../ink/ink1628.xml"/><Relationship Id="rId80" Type="http://schemas.openxmlformats.org/officeDocument/2006/relationships/image" Target="../media/image340.png"/><Relationship Id="rId176" Type="http://schemas.openxmlformats.org/officeDocument/2006/relationships/image" Target="../media/image387.png"/><Relationship Id="rId383" Type="http://schemas.openxmlformats.org/officeDocument/2006/relationships/image" Target="../media/image489.png"/><Relationship Id="rId590" Type="http://schemas.openxmlformats.org/officeDocument/2006/relationships/image" Target="../media/image592.png"/><Relationship Id="rId604" Type="http://schemas.openxmlformats.org/officeDocument/2006/relationships/image" Target="../media/image599.png"/><Relationship Id="rId811" Type="http://schemas.openxmlformats.org/officeDocument/2006/relationships/image" Target="../media/image702.png"/><Relationship Id="rId243" Type="http://schemas.openxmlformats.org/officeDocument/2006/relationships/image" Target="../media/image420.png"/><Relationship Id="rId450" Type="http://schemas.openxmlformats.org/officeDocument/2006/relationships/customXml" Target="../ink/ink1480.xml"/><Relationship Id="rId688" Type="http://schemas.openxmlformats.org/officeDocument/2006/relationships/image" Target="../media/image641.png"/><Relationship Id="rId38" Type="http://schemas.openxmlformats.org/officeDocument/2006/relationships/image" Target="../media/image319.png"/><Relationship Id="rId103" Type="http://schemas.openxmlformats.org/officeDocument/2006/relationships/customXml" Target="../ink/ink1305.xml"/><Relationship Id="rId310" Type="http://schemas.openxmlformats.org/officeDocument/2006/relationships/image" Target="../media/image453.png"/><Relationship Id="rId548" Type="http://schemas.openxmlformats.org/officeDocument/2006/relationships/customXml" Target="../ink/ink1529.xml"/><Relationship Id="rId755" Type="http://schemas.openxmlformats.org/officeDocument/2006/relationships/image" Target="../media/image674.png"/><Relationship Id="rId91" Type="http://schemas.openxmlformats.org/officeDocument/2006/relationships/customXml" Target="../ink/ink1299.xml"/><Relationship Id="rId187" Type="http://schemas.openxmlformats.org/officeDocument/2006/relationships/customXml" Target="../ink/ink1347.xml"/><Relationship Id="rId394" Type="http://schemas.openxmlformats.org/officeDocument/2006/relationships/customXml" Target="../ink/ink1452.xml"/><Relationship Id="rId408" Type="http://schemas.openxmlformats.org/officeDocument/2006/relationships/customXml" Target="../ink/ink1459.xml"/><Relationship Id="rId615" Type="http://schemas.openxmlformats.org/officeDocument/2006/relationships/customXml" Target="../ink/ink1563.xml"/><Relationship Id="rId822" Type="http://schemas.openxmlformats.org/officeDocument/2006/relationships/customXml" Target="../ink/ink1667.xml"/><Relationship Id="rId254" Type="http://schemas.openxmlformats.org/officeDocument/2006/relationships/customXml" Target="../ink/ink1381.xml"/><Relationship Id="rId699" Type="http://schemas.openxmlformats.org/officeDocument/2006/relationships/customXml" Target="../ink/ink1605.xml"/><Relationship Id="rId49" Type="http://schemas.openxmlformats.org/officeDocument/2006/relationships/customXml" Target="../ink/ink1278.xml"/><Relationship Id="rId114" Type="http://schemas.openxmlformats.org/officeDocument/2006/relationships/image" Target="../media/image356.png"/><Relationship Id="rId461" Type="http://schemas.openxmlformats.org/officeDocument/2006/relationships/image" Target="../media/image528.png"/><Relationship Id="rId559" Type="http://schemas.openxmlformats.org/officeDocument/2006/relationships/image" Target="../media/image577.png"/><Relationship Id="rId766" Type="http://schemas.openxmlformats.org/officeDocument/2006/relationships/customXml" Target="../ink/ink1639.xml"/><Relationship Id="rId198" Type="http://schemas.openxmlformats.org/officeDocument/2006/relationships/image" Target="../media/image398.png"/><Relationship Id="rId321" Type="http://schemas.openxmlformats.org/officeDocument/2006/relationships/customXml" Target="../ink/ink1415.xml"/><Relationship Id="rId419" Type="http://schemas.openxmlformats.org/officeDocument/2006/relationships/image" Target="../media/image507.png"/><Relationship Id="rId626" Type="http://schemas.openxmlformats.org/officeDocument/2006/relationships/image" Target="../media/image610.png"/><Relationship Id="rId833" Type="http://schemas.openxmlformats.org/officeDocument/2006/relationships/image" Target="../media/image713.png"/><Relationship Id="rId265" Type="http://schemas.openxmlformats.org/officeDocument/2006/relationships/image" Target="../media/image431.png"/><Relationship Id="rId472" Type="http://schemas.openxmlformats.org/officeDocument/2006/relationships/customXml" Target="../ink/ink1491.xml"/><Relationship Id="rId125" Type="http://schemas.openxmlformats.org/officeDocument/2006/relationships/customXml" Target="../ink/ink1316.xml"/><Relationship Id="rId332" Type="http://schemas.openxmlformats.org/officeDocument/2006/relationships/image" Target="../media/image464.png"/><Relationship Id="rId777" Type="http://schemas.openxmlformats.org/officeDocument/2006/relationships/image" Target="../media/image685.png"/><Relationship Id="rId637" Type="http://schemas.openxmlformats.org/officeDocument/2006/relationships/customXml" Target="../ink/ink1574.xml"/><Relationship Id="rId276" Type="http://schemas.openxmlformats.org/officeDocument/2006/relationships/customXml" Target="../ink/ink1392.xml"/><Relationship Id="rId483" Type="http://schemas.openxmlformats.org/officeDocument/2006/relationships/image" Target="../media/image539.png"/><Relationship Id="rId690" Type="http://schemas.openxmlformats.org/officeDocument/2006/relationships/image" Target="../media/image642.png"/><Relationship Id="rId704" Type="http://schemas.openxmlformats.org/officeDocument/2006/relationships/image" Target="../media/image649.png"/><Relationship Id="rId40" Type="http://schemas.openxmlformats.org/officeDocument/2006/relationships/image" Target="../media/image320.png"/><Relationship Id="rId136" Type="http://schemas.openxmlformats.org/officeDocument/2006/relationships/image" Target="../media/image367.png"/><Relationship Id="rId343" Type="http://schemas.openxmlformats.org/officeDocument/2006/relationships/customXml" Target="../ink/ink1426.xml"/><Relationship Id="rId550" Type="http://schemas.openxmlformats.org/officeDocument/2006/relationships/customXml" Target="../ink/ink1530.xml"/><Relationship Id="rId788" Type="http://schemas.openxmlformats.org/officeDocument/2006/relationships/customXml" Target="../ink/ink1650.xml"/><Relationship Id="rId203" Type="http://schemas.openxmlformats.org/officeDocument/2006/relationships/customXml" Target="../ink/ink1355.xml"/><Relationship Id="rId648" Type="http://schemas.openxmlformats.org/officeDocument/2006/relationships/image" Target="../media/image621.png"/><Relationship Id="rId287" Type="http://schemas.openxmlformats.org/officeDocument/2006/relationships/customXml" Target="../ink/ink1398.xml"/><Relationship Id="rId410" Type="http://schemas.openxmlformats.org/officeDocument/2006/relationships/customXml" Target="../ink/ink1460.xml"/><Relationship Id="rId494" Type="http://schemas.openxmlformats.org/officeDocument/2006/relationships/customXml" Target="../ink/ink1502.xml"/><Relationship Id="rId508" Type="http://schemas.openxmlformats.org/officeDocument/2006/relationships/customXml" Target="../ink/ink1509.xml"/><Relationship Id="rId715" Type="http://schemas.openxmlformats.org/officeDocument/2006/relationships/customXml" Target="../ink/ink1613.xml"/><Relationship Id="rId147" Type="http://schemas.openxmlformats.org/officeDocument/2006/relationships/customXml" Target="../ink/ink1327.xml"/><Relationship Id="rId354" Type="http://schemas.openxmlformats.org/officeDocument/2006/relationships/image" Target="../media/image475.png"/><Relationship Id="rId799" Type="http://schemas.openxmlformats.org/officeDocument/2006/relationships/image" Target="../media/image696.png"/><Relationship Id="rId51" Type="http://schemas.openxmlformats.org/officeDocument/2006/relationships/customXml" Target="../ink/ink1279.xml"/><Relationship Id="rId561" Type="http://schemas.openxmlformats.org/officeDocument/2006/relationships/image" Target="../media/image578.png"/><Relationship Id="rId659" Type="http://schemas.openxmlformats.org/officeDocument/2006/relationships/customXml" Target="../ink/ink1585.xml"/><Relationship Id="rId214" Type="http://schemas.openxmlformats.org/officeDocument/2006/relationships/image" Target="../media/image406.png"/><Relationship Id="rId298" Type="http://schemas.openxmlformats.org/officeDocument/2006/relationships/image" Target="../media/image447.png"/><Relationship Id="rId421" Type="http://schemas.openxmlformats.org/officeDocument/2006/relationships/image" Target="../media/image508.png"/><Relationship Id="rId519" Type="http://schemas.openxmlformats.org/officeDocument/2006/relationships/image" Target="../media/image557.png"/><Relationship Id="rId158" Type="http://schemas.openxmlformats.org/officeDocument/2006/relationships/image" Target="../media/image378.png"/><Relationship Id="rId726" Type="http://schemas.openxmlformats.org/officeDocument/2006/relationships/customXml" Target="../ink/ink1619.xml"/><Relationship Id="rId62" Type="http://schemas.openxmlformats.org/officeDocument/2006/relationships/image" Target="../media/image331.png"/><Relationship Id="rId365" Type="http://schemas.openxmlformats.org/officeDocument/2006/relationships/customXml" Target="../ink/ink1437.xml"/><Relationship Id="rId572" Type="http://schemas.openxmlformats.org/officeDocument/2006/relationships/customXml" Target="../ink/ink1541.xml"/><Relationship Id="rId225" Type="http://schemas.openxmlformats.org/officeDocument/2006/relationships/customXml" Target="../ink/ink1366.xml"/><Relationship Id="rId432" Type="http://schemas.openxmlformats.org/officeDocument/2006/relationships/customXml" Target="../ink/ink1471.xml"/><Relationship Id="rId737" Type="http://schemas.openxmlformats.org/officeDocument/2006/relationships/image" Target="../media/image665.png"/><Relationship Id="rId73" Type="http://schemas.openxmlformats.org/officeDocument/2006/relationships/customXml" Target="../ink/ink1290.xml"/><Relationship Id="rId169" Type="http://schemas.openxmlformats.org/officeDocument/2006/relationships/customXml" Target="../ink/ink1338.xml"/><Relationship Id="rId376" Type="http://schemas.openxmlformats.org/officeDocument/2006/relationships/image" Target="../media/image486.png"/><Relationship Id="rId583" Type="http://schemas.openxmlformats.org/officeDocument/2006/relationships/image" Target="../media/image589.png"/><Relationship Id="rId790" Type="http://schemas.openxmlformats.org/officeDocument/2006/relationships/customXml" Target="../ink/ink1651.xml"/><Relationship Id="rId804" Type="http://schemas.openxmlformats.org/officeDocument/2006/relationships/customXml" Target="../ink/ink1658.xml"/><Relationship Id="rId4" Type="http://schemas.openxmlformats.org/officeDocument/2006/relationships/image" Target="../media/image3020.png"/><Relationship Id="rId236" Type="http://schemas.openxmlformats.org/officeDocument/2006/relationships/customXml" Target="../ink/ink1372.xml"/><Relationship Id="rId443" Type="http://schemas.openxmlformats.org/officeDocument/2006/relationships/image" Target="../media/image519.png"/><Relationship Id="rId650" Type="http://schemas.openxmlformats.org/officeDocument/2006/relationships/image" Target="../media/image622.png"/><Relationship Id="rId303" Type="http://schemas.openxmlformats.org/officeDocument/2006/relationships/customXml" Target="../ink/ink1406.xml"/><Relationship Id="rId748" Type="http://schemas.openxmlformats.org/officeDocument/2006/relationships/customXml" Target="../ink/ink1630.xml"/><Relationship Id="rId84" Type="http://schemas.openxmlformats.org/officeDocument/2006/relationships/image" Target="../media/image342.png"/><Relationship Id="rId387" Type="http://schemas.openxmlformats.org/officeDocument/2006/relationships/image" Target="../media/image491.png"/><Relationship Id="rId510" Type="http://schemas.openxmlformats.org/officeDocument/2006/relationships/customXml" Target="../ink/ink1510.xml"/><Relationship Id="rId594" Type="http://schemas.openxmlformats.org/officeDocument/2006/relationships/image" Target="../media/image594.png"/><Relationship Id="rId608" Type="http://schemas.openxmlformats.org/officeDocument/2006/relationships/image" Target="../media/image601.png"/><Relationship Id="rId815" Type="http://schemas.openxmlformats.org/officeDocument/2006/relationships/image" Target="../media/image704.png"/><Relationship Id="rId247" Type="http://schemas.openxmlformats.org/officeDocument/2006/relationships/image" Target="../media/image422.png"/><Relationship Id="rId107" Type="http://schemas.openxmlformats.org/officeDocument/2006/relationships/customXml" Target="../ink/ink1307.xml"/><Relationship Id="rId454" Type="http://schemas.openxmlformats.org/officeDocument/2006/relationships/customXml" Target="../ink/ink1482.xml"/><Relationship Id="rId661" Type="http://schemas.openxmlformats.org/officeDocument/2006/relationships/customXml" Target="../ink/ink1586.xml"/><Relationship Id="rId759" Type="http://schemas.openxmlformats.org/officeDocument/2006/relationships/image" Target="../media/image676.png"/><Relationship Id="rId11" Type="http://schemas.openxmlformats.org/officeDocument/2006/relationships/customXml" Target="../ink/ink1259.xml"/><Relationship Id="rId314" Type="http://schemas.openxmlformats.org/officeDocument/2006/relationships/image" Target="../media/image455.png"/><Relationship Id="rId398" Type="http://schemas.openxmlformats.org/officeDocument/2006/relationships/customXml" Target="../ink/ink1454.xml"/><Relationship Id="rId521" Type="http://schemas.openxmlformats.org/officeDocument/2006/relationships/image" Target="../media/image558.png"/><Relationship Id="rId619" Type="http://schemas.openxmlformats.org/officeDocument/2006/relationships/customXml" Target="../ink/ink1565.xml"/><Relationship Id="rId95" Type="http://schemas.openxmlformats.org/officeDocument/2006/relationships/customXml" Target="../ink/ink1301.xml"/><Relationship Id="rId160" Type="http://schemas.openxmlformats.org/officeDocument/2006/relationships/image" Target="../media/image379.png"/><Relationship Id="rId826" Type="http://schemas.openxmlformats.org/officeDocument/2006/relationships/customXml" Target="../ink/ink1669.xml"/><Relationship Id="rId258" Type="http://schemas.openxmlformats.org/officeDocument/2006/relationships/customXml" Target="../ink/ink1383.xml"/><Relationship Id="rId465" Type="http://schemas.openxmlformats.org/officeDocument/2006/relationships/image" Target="../media/image530.png"/><Relationship Id="rId672" Type="http://schemas.openxmlformats.org/officeDocument/2006/relationships/image" Target="../media/image633.png"/><Relationship Id="rId22" Type="http://schemas.openxmlformats.org/officeDocument/2006/relationships/image" Target="../media/image311.png"/><Relationship Id="rId118" Type="http://schemas.openxmlformats.org/officeDocument/2006/relationships/image" Target="../media/image358.png"/><Relationship Id="rId325" Type="http://schemas.openxmlformats.org/officeDocument/2006/relationships/customXml" Target="../ink/ink1417.xml"/><Relationship Id="rId532" Type="http://schemas.openxmlformats.org/officeDocument/2006/relationships/customXml" Target="../ink/ink1521.xml"/><Relationship Id="rId171" Type="http://schemas.openxmlformats.org/officeDocument/2006/relationships/customXml" Target="../ink/ink1339.xml"/><Relationship Id="rId837" Type="http://schemas.openxmlformats.org/officeDocument/2006/relationships/image" Target="../media/image715.png"/><Relationship Id="rId269" Type="http://schemas.openxmlformats.org/officeDocument/2006/relationships/image" Target="../media/image433.png"/><Relationship Id="rId476" Type="http://schemas.openxmlformats.org/officeDocument/2006/relationships/customXml" Target="../ink/ink1493.xml"/><Relationship Id="rId683" Type="http://schemas.openxmlformats.org/officeDocument/2006/relationships/customXml" Target="../ink/ink1597.xml"/><Relationship Id="rId33" Type="http://schemas.openxmlformats.org/officeDocument/2006/relationships/customXml" Target="../ink/ink1270.xml"/><Relationship Id="rId129" Type="http://schemas.openxmlformats.org/officeDocument/2006/relationships/customXml" Target="../ink/ink1318.xml"/><Relationship Id="rId336" Type="http://schemas.openxmlformats.org/officeDocument/2006/relationships/image" Target="../media/image466.png"/><Relationship Id="rId543" Type="http://schemas.openxmlformats.org/officeDocument/2006/relationships/image" Target="../media/image569.png"/><Relationship Id="rId182" Type="http://schemas.openxmlformats.org/officeDocument/2006/relationships/image" Target="../media/image390.png"/><Relationship Id="rId403" Type="http://schemas.openxmlformats.org/officeDocument/2006/relationships/image" Target="../media/image499.png"/><Relationship Id="rId750" Type="http://schemas.openxmlformats.org/officeDocument/2006/relationships/customXml" Target="../ink/ink1631.xml"/><Relationship Id="rId487" Type="http://schemas.openxmlformats.org/officeDocument/2006/relationships/image" Target="../media/image541.png"/><Relationship Id="rId610" Type="http://schemas.openxmlformats.org/officeDocument/2006/relationships/image" Target="../media/image602.png"/><Relationship Id="rId694" Type="http://schemas.openxmlformats.org/officeDocument/2006/relationships/image" Target="../media/image644.png"/><Relationship Id="rId708" Type="http://schemas.openxmlformats.org/officeDocument/2006/relationships/image" Target="../media/image651.png"/><Relationship Id="rId347" Type="http://schemas.openxmlformats.org/officeDocument/2006/relationships/customXml" Target="../ink/ink1428.xml"/><Relationship Id="rId44" Type="http://schemas.openxmlformats.org/officeDocument/2006/relationships/image" Target="../media/image322.png"/><Relationship Id="rId554" Type="http://schemas.openxmlformats.org/officeDocument/2006/relationships/customXml" Target="../ink/ink1532.xml"/><Relationship Id="rId761" Type="http://schemas.openxmlformats.org/officeDocument/2006/relationships/image" Target="../media/image677.png"/><Relationship Id="rId193" Type="http://schemas.openxmlformats.org/officeDocument/2006/relationships/customXml" Target="../ink/ink1350.xml"/><Relationship Id="rId207" Type="http://schemas.openxmlformats.org/officeDocument/2006/relationships/customXml" Target="../ink/ink1357.xml"/><Relationship Id="rId414" Type="http://schemas.openxmlformats.org/officeDocument/2006/relationships/customXml" Target="../ink/ink1462.xml"/><Relationship Id="rId498" Type="http://schemas.openxmlformats.org/officeDocument/2006/relationships/customXml" Target="../ink/ink1504.xml"/><Relationship Id="rId621" Type="http://schemas.openxmlformats.org/officeDocument/2006/relationships/customXml" Target="../ink/ink1566.xml"/><Relationship Id="rId260" Type="http://schemas.openxmlformats.org/officeDocument/2006/relationships/customXml" Target="../ink/ink1384.xml"/><Relationship Id="rId719" Type="http://schemas.openxmlformats.org/officeDocument/2006/relationships/customXml" Target="../ink/ink1615.xml"/><Relationship Id="rId55" Type="http://schemas.openxmlformats.org/officeDocument/2006/relationships/customXml" Target="../ink/ink1281.xml"/><Relationship Id="rId120" Type="http://schemas.openxmlformats.org/officeDocument/2006/relationships/image" Target="../media/image359.png"/><Relationship Id="rId358" Type="http://schemas.openxmlformats.org/officeDocument/2006/relationships/image" Target="../media/image477.png"/><Relationship Id="rId565" Type="http://schemas.openxmlformats.org/officeDocument/2006/relationships/image" Target="../media/image580.png"/><Relationship Id="rId772" Type="http://schemas.openxmlformats.org/officeDocument/2006/relationships/customXml" Target="../ink/ink1642.xml"/><Relationship Id="rId218" Type="http://schemas.openxmlformats.org/officeDocument/2006/relationships/image" Target="../media/image408.png"/><Relationship Id="rId425" Type="http://schemas.openxmlformats.org/officeDocument/2006/relationships/image" Target="../media/image510.png"/><Relationship Id="rId632" Type="http://schemas.openxmlformats.org/officeDocument/2006/relationships/image" Target="../media/image613.png"/></Relationships>
</file>

<file path=ppt/slides/_rels/slide22.xml.rels><?xml version="1.0" encoding="UTF-8" standalone="yes"?>
<Relationships xmlns="http://schemas.openxmlformats.org/package/2006/relationships"><Relationship Id="rId117" Type="http://schemas.openxmlformats.org/officeDocument/2006/relationships/image" Target="../media/image6210.png"/><Relationship Id="rId299" Type="http://schemas.openxmlformats.org/officeDocument/2006/relationships/customXml" Target="../ink/ink1824.xml"/><Relationship Id="rId21" Type="http://schemas.openxmlformats.org/officeDocument/2006/relationships/image" Target="../media/image720.png"/><Relationship Id="rId63" Type="http://schemas.openxmlformats.org/officeDocument/2006/relationships/image" Target="../media/image5940.png"/><Relationship Id="rId159" Type="http://schemas.openxmlformats.org/officeDocument/2006/relationships/image" Target="../media/image6420.png"/><Relationship Id="rId324" Type="http://schemas.openxmlformats.org/officeDocument/2006/relationships/image" Target="../media/image728.png"/><Relationship Id="rId170" Type="http://schemas.openxmlformats.org/officeDocument/2006/relationships/image" Target="../media/image6470.png"/><Relationship Id="rId226" Type="http://schemas.openxmlformats.org/officeDocument/2006/relationships/image" Target="../media/image6750.png"/><Relationship Id="rId268" Type="http://schemas.openxmlformats.org/officeDocument/2006/relationships/image" Target="../media/image6960.png"/><Relationship Id="rId32" Type="http://schemas.openxmlformats.org/officeDocument/2006/relationships/customXml" Target="../ink/ink1690.xml"/><Relationship Id="rId74" Type="http://schemas.openxmlformats.org/officeDocument/2006/relationships/customXml" Target="../ink/ink1711.xml"/><Relationship Id="rId128" Type="http://schemas.openxmlformats.org/officeDocument/2006/relationships/customXml" Target="../ink/ink1738.xml"/><Relationship Id="rId5" Type="http://schemas.openxmlformats.org/officeDocument/2006/relationships/customXml" Target="../ink/ink1678.xml"/><Relationship Id="rId181" Type="http://schemas.openxmlformats.org/officeDocument/2006/relationships/customXml" Target="../ink/ink1765.xml"/><Relationship Id="rId237" Type="http://schemas.openxmlformats.org/officeDocument/2006/relationships/customXml" Target="../ink/ink1793.xml"/><Relationship Id="rId279" Type="http://schemas.openxmlformats.org/officeDocument/2006/relationships/customXml" Target="../ink/ink1814.xml"/><Relationship Id="rId43" Type="http://schemas.openxmlformats.org/officeDocument/2006/relationships/image" Target="../media/image5840.png"/><Relationship Id="rId139" Type="http://schemas.openxmlformats.org/officeDocument/2006/relationships/image" Target="../media/image6320.png"/><Relationship Id="rId290" Type="http://schemas.openxmlformats.org/officeDocument/2006/relationships/image" Target="../media/image7060.png"/><Relationship Id="rId304" Type="http://schemas.openxmlformats.org/officeDocument/2006/relationships/image" Target="../media/image7130.png"/><Relationship Id="rId85" Type="http://schemas.openxmlformats.org/officeDocument/2006/relationships/image" Target="../media/image6050.png"/><Relationship Id="rId150" Type="http://schemas.openxmlformats.org/officeDocument/2006/relationships/customXml" Target="../ink/ink1749.xml"/><Relationship Id="rId192" Type="http://schemas.openxmlformats.org/officeDocument/2006/relationships/image" Target="../media/image6580.png"/><Relationship Id="rId206" Type="http://schemas.openxmlformats.org/officeDocument/2006/relationships/image" Target="../media/image6650.png"/><Relationship Id="rId248" Type="http://schemas.openxmlformats.org/officeDocument/2006/relationships/image" Target="../media/image6860.png"/><Relationship Id="rId12" Type="http://schemas.openxmlformats.org/officeDocument/2006/relationships/image" Target="../media/image5670.png"/><Relationship Id="rId108" Type="http://schemas.openxmlformats.org/officeDocument/2006/relationships/customXml" Target="../ink/ink1728.xml"/><Relationship Id="rId315" Type="http://schemas.openxmlformats.org/officeDocument/2006/relationships/customXml" Target="../ink/ink1832.xml"/><Relationship Id="rId54" Type="http://schemas.openxmlformats.org/officeDocument/2006/relationships/customXml" Target="../ink/ink1701.xml"/><Relationship Id="rId96" Type="http://schemas.openxmlformats.org/officeDocument/2006/relationships/customXml" Target="../ink/ink1722.xml"/><Relationship Id="rId161" Type="http://schemas.openxmlformats.org/officeDocument/2006/relationships/customXml" Target="../ink/ink1755.xml"/><Relationship Id="rId217" Type="http://schemas.openxmlformats.org/officeDocument/2006/relationships/customXml" Target="../ink/ink1783.xml"/><Relationship Id="rId259" Type="http://schemas.openxmlformats.org/officeDocument/2006/relationships/customXml" Target="../ink/ink1804.xml"/><Relationship Id="rId23" Type="http://schemas.openxmlformats.org/officeDocument/2006/relationships/image" Target="../media/image5740.png"/><Relationship Id="rId119" Type="http://schemas.openxmlformats.org/officeDocument/2006/relationships/image" Target="../media/image6220.png"/><Relationship Id="rId270" Type="http://schemas.openxmlformats.org/officeDocument/2006/relationships/image" Target="../media/image6970.png"/><Relationship Id="rId326" Type="http://schemas.openxmlformats.org/officeDocument/2006/relationships/image" Target="../media/image729.png"/><Relationship Id="rId65" Type="http://schemas.openxmlformats.org/officeDocument/2006/relationships/image" Target="../media/image5950.png"/><Relationship Id="rId130" Type="http://schemas.openxmlformats.org/officeDocument/2006/relationships/customXml" Target="../ink/ink1739.xml"/><Relationship Id="rId172" Type="http://schemas.openxmlformats.org/officeDocument/2006/relationships/image" Target="../media/image6480.png"/><Relationship Id="rId228" Type="http://schemas.openxmlformats.org/officeDocument/2006/relationships/image" Target="../media/image6760.png"/><Relationship Id="rId281" Type="http://schemas.openxmlformats.org/officeDocument/2006/relationships/customXml" Target="../ink/ink1815.xml"/><Relationship Id="rId34" Type="http://schemas.openxmlformats.org/officeDocument/2006/relationships/customXml" Target="../ink/ink1691.xml"/><Relationship Id="rId76" Type="http://schemas.openxmlformats.org/officeDocument/2006/relationships/customXml" Target="../ink/ink1712.xml"/><Relationship Id="rId141" Type="http://schemas.openxmlformats.org/officeDocument/2006/relationships/image" Target="../media/image6330.png"/><Relationship Id="rId7" Type="http://schemas.openxmlformats.org/officeDocument/2006/relationships/customXml" Target="../ink/ink1679.xml"/><Relationship Id="rId162" Type="http://schemas.openxmlformats.org/officeDocument/2006/relationships/image" Target="../media/image6430.png"/><Relationship Id="rId183" Type="http://schemas.openxmlformats.org/officeDocument/2006/relationships/customXml" Target="../ink/ink1766.xml"/><Relationship Id="rId218" Type="http://schemas.openxmlformats.org/officeDocument/2006/relationships/image" Target="../media/image6710.png"/><Relationship Id="rId239" Type="http://schemas.openxmlformats.org/officeDocument/2006/relationships/customXml" Target="../ink/ink1794.xml"/><Relationship Id="rId250" Type="http://schemas.openxmlformats.org/officeDocument/2006/relationships/image" Target="../media/image6870.png"/><Relationship Id="rId271" Type="http://schemas.openxmlformats.org/officeDocument/2006/relationships/customXml" Target="../ink/ink1810.xml"/><Relationship Id="rId292" Type="http://schemas.openxmlformats.org/officeDocument/2006/relationships/image" Target="../media/image7070.png"/><Relationship Id="rId306" Type="http://schemas.openxmlformats.org/officeDocument/2006/relationships/image" Target="../media/image7140.png"/><Relationship Id="rId24" Type="http://schemas.openxmlformats.org/officeDocument/2006/relationships/customXml" Target="../ink/ink1686.xml"/><Relationship Id="rId45" Type="http://schemas.openxmlformats.org/officeDocument/2006/relationships/image" Target="../media/image5850.png"/><Relationship Id="rId66" Type="http://schemas.openxmlformats.org/officeDocument/2006/relationships/customXml" Target="../ink/ink1707.xml"/><Relationship Id="rId87" Type="http://schemas.openxmlformats.org/officeDocument/2006/relationships/image" Target="../media/image6060.png"/><Relationship Id="rId110" Type="http://schemas.openxmlformats.org/officeDocument/2006/relationships/customXml" Target="../ink/ink1729.xml"/><Relationship Id="rId131" Type="http://schemas.openxmlformats.org/officeDocument/2006/relationships/image" Target="../media/image6280.png"/><Relationship Id="rId152" Type="http://schemas.openxmlformats.org/officeDocument/2006/relationships/customXml" Target="../ink/ink1750.xml"/><Relationship Id="rId173" Type="http://schemas.openxmlformats.org/officeDocument/2006/relationships/customXml" Target="../ink/ink1761.xml"/><Relationship Id="rId194" Type="http://schemas.openxmlformats.org/officeDocument/2006/relationships/image" Target="../media/image6590.png"/><Relationship Id="rId208" Type="http://schemas.openxmlformats.org/officeDocument/2006/relationships/image" Target="../media/image6660.png"/><Relationship Id="rId229" Type="http://schemas.openxmlformats.org/officeDocument/2006/relationships/customXml" Target="../ink/ink1789.xml"/><Relationship Id="rId240" Type="http://schemas.openxmlformats.org/officeDocument/2006/relationships/image" Target="../media/image6820.png"/><Relationship Id="rId261" Type="http://schemas.openxmlformats.org/officeDocument/2006/relationships/customXml" Target="../ink/ink1805.xml"/><Relationship Id="rId14" Type="http://schemas.openxmlformats.org/officeDocument/2006/relationships/image" Target="../media/image5680.png"/><Relationship Id="rId35" Type="http://schemas.openxmlformats.org/officeDocument/2006/relationships/image" Target="../media/image5800.png"/><Relationship Id="rId56" Type="http://schemas.openxmlformats.org/officeDocument/2006/relationships/customXml" Target="../ink/ink1702.xml"/><Relationship Id="rId77" Type="http://schemas.openxmlformats.org/officeDocument/2006/relationships/image" Target="../media/image6010.png"/><Relationship Id="rId100" Type="http://schemas.openxmlformats.org/officeDocument/2006/relationships/customXml" Target="../ink/ink1724.xml"/><Relationship Id="rId282" Type="http://schemas.openxmlformats.org/officeDocument/2006/relationships/image" Target="../media/image7030.png"/><Relationship Id="rId317" Type="http://schemas.openxmlformats.org/officeDocument/2006/relationships/customXml" Target="../ink/ink1833.xml"/><Relationship Id="rId8" Type="http://schemas.openxmlformats.org/officeDocument/2006/relationships/image" Target="../media/image5650.png"/><Relationship Id="rId98" Type="http://schemas.openxmlformats.org/officeDocument/2006/relationships/customXml" Target="../ink/ink1723.xml"/><Relationship Id="rId121" Type="http://schemas.openxmlformats.org/officeDocument/2006/relationships/image" Target="../media/image6230.png"/><Relationship Id="rId142" Type="http://schemas.openxmlformats.org/officeDocument/2006/relationships/customXml" Target="../ink/ink1745.xml"/><Relationship Id="rId163" Type="http://schemas.openxmlformats.org/officeDocument/2006/relationships/customXml" Target="../ink/ink1756.xml"/><Relationship Id="rId184" Type="http://schemas.openxmlformats.org/officeDocument/2006/relationships/image" Target="../media/image6540.png"/><Relationship Id="rId219" Type="http://schemas.openxmlformats.org/officeDocument/2006/relationships/customXml" Target="../ink/ink1784.xml"/><Relationship Id="rId230" Type="http://schemas.openxmlformats.org/officeDocument/2006/relationships/image" Target="../media/image6770.png"/><Relationship Id="rId251" Type="http://schemas.openxmlformats.org/officeDocument/2006/relationships/customXml" Target="../ink/ink1800.xml"/><Relationship Id="rId25" Type="http://schemas.openxmlformats.org/officeDocument/2006/relationships/image" Target="../media/image5750.png"/><Relationship Id="rId46" Type="http://schemas.openxmlformats.org/officeDocument/2006/relationships/customXml" Target="../ink/ink1697.xml"/><Relationship Id="rId67" Type="http://schemas.openxmlformats.org/officeDocument/2006/relationships/image" Target="../media/image5960.png"/><Relationship Id="rId272" Type="http://schemas.openxmlformats.org/officeDocument/2006/relationships/image" Target="../media/image6980.png"/><Relationship Id="rId293" Type="http://schemas.openxmlformats.org/officeDocument/2006/relationships/customXml" Target="../ink/ink1821.xml"/><Relationship Id="rId307" Type="http://schemas.openxmlformats.org/officeDocument/2006/relationships/customXml" Target="../ink/ink1828.xml"/><Relationship Id="rId88" Type="http://schemas.openxmlformats.org/officeDocument/2006/relationships/customXml" Target="../ink/ink1718.xml"/><Relationship Id="rId111" Type="http://schemas.openxmlformats.org/officeDocument/2006/relationships/image" Target="../media/image6180.png"/><Relationship Id="rId132" Type="http://schemas.openxmlformats.org/officeDocument/2006/relationships/customXml" Target="../ink/ink1740.xml"/><Relationship Id="rId153" Type="http://schemas.openxmlformats.org/officeDocument/2006/relationships/image" Target="../media/image6390.png"/><Relationship Id="rId174" Type="http://schemas.openxmlformats.org/officeDocument/2006/relationships/image" Target="../media/image6490.png"/><Relationship Id="rId195" Type="http://schemas.openxmlformats.org/officeDocument/2006/relationships/customXml" Target="../ink/ink1772.xml"/><Relationship Id="rId209" Type="http://schemas.openxmlformats.org/officeDocument/2006/relationships/customXml" Target="../ink/ink1779.xml"/><Relationship Id="rId220" Type="http://schemas.openxmlformats.org/officeDocument/2006/relationships/image" Target="../media/image6720.png"/><Relationship Id="rId241" Type="http://schemas.openxmlformats.org/officeDocument/2006/relationships/customXml" Target="../ink/ink1795.xml"/><Relationship Id="rId15" Type="http://schemas.openxmlformats.org/officeDocument/2006/relationships/customXml" Target="../ink/ink1683.xml"/><Relationship Id="rId36" Type="http://schemas.openxmlformats.org/officeDocument/2006/relationships/customXml" Target="../ink/ink1692.xml"/><Relationship Id="rId57" Type="http://schemas.openxmlformats.org/officeDocument/2006/relationships/image" Target="../media/image5910.png"/><Relationship Id="rId262" Type="http://schemas.openxmlformats.org/officeDocument/2006/relationships/image" Target="../media/image6930.png"/><Relationship Id="rId283" Type="http://schemas.openxmlformats.org/officeDocument/2006/relationships/customXml" Target="../ink/ink1816.xml"/><Relationship Id="rId318" Type="http://schemas.openxmlformats.org/officeDocument/2006/relationships/image" Target="../media/image725.png"/><Relationship Id="rId78" Type="http://schemas.openxmlformats.org/officeDocument/2006/relationships/customXml" Target="../ink/ink1713.xml"/><Relationship Id="rId99" Type="http://schemas.openxmlformats.org/officeDocument/2006/relationships/image" Target="../media/image6120.png"/><Relationship Id="rId101" Type="http://schemas.openxmlformats.org/officeDocument/2006/relationships/image" Target="../media/image6130.png"/><Relationship Id="rId122" Type="http://schemas.openxmlformats.org/officeDocument/2006/relationships/customXml" Target="../ink/ink1735.xml"/><Relationship Id="rId143" Type="http://schemas.openxmlformats.org/officeDocument/2006/relationships/image" Target="../media/image6340.png"/><Relationship Id="rId164" Type="http://schemas.openxmlformats.org/officeDocument/2006/relationships/image" Target="../media/image6440.png"/><Relationship Id="rId185" Type="http://schemas.openxmlformats.org/officeDocument/2006/relationships/customXml" Target="../ink/ink1767.xml"/><Relationship Id="rId9" Type="http://schemas.openxmlformats.org/officeDocument/2006/relationships/customXml" Target="../ink/ink1680.xml"/><Relationship Id="rId210" Type="http://schemas.openxmlformats.org/officeDocument/2006/relationships/image" Target="../media/image6670.png"/><Relationship Id="rId26" Type="http://schemas.openxmlformats.org/officeDocument/2006/relationships/customXml" Target="../ink/ink1687.xml"/><Relationship Id="rId231" Type="http://schemas.openxmlformats.org/officeDocument/2006/relationships/customXml" Target="../ink/ink1790.xml"/><Relationship Id="rId252" Type="http://schemas.openxmlformats.org/officeDocument/2006/relationships/image" Target="../media/image6880.png"/><Relationship Id="rId273" Type="http://schemas.openxmlformats.org/officeDocument/2006/relationships/customXml" Target="../ink/ink1811.xml"/><Relationship Id="rId294" Type="http://schemas.openxmlformats.org/officeDocument/2006/relationships/image" Target="../media/image7080.png"/><Relationship Id="rId308" Type="http://schemas.openxmlformats.org/officeDocument/2006/relationships/image" Target="../media/image7150.png"/><Relationship Id="rId47" Type="http://schemas.openxmlformats.org/officeDocument/2006/relationships/image" Target="../media/image5860.png"/><Relationship Id="rId68" Type="http://schemas.openxmlformats.org/officeDocument/2006/relationships/customXml" Target="../ink/ink1708.xml"/><Relationship Id="rId89" Type="http://schemas.openxmlformats.org/officeDocument/2006/relationships/image" Target="../media/image6070.png"/><Relationship Id="rId112" Type="http://schemas.openxmlformats.org/officeDocument/2006/relationships/customXml" Target="../ink/ink1730.xml"/><Relationship Id="rId133" Type="http://schemas.openxmlformats.org/officeDocument/2006/relationships/image" Target="../media/image6290.png"/><Relationship Id="rId154" Type="http://schemas.openxmlformats.org/officeDocument/2006/relationships/customXml" Target="../ink/ink1751.xml"/><Relationship Id="rId175" Type="http://schemas.openxmlformats.org/officeDocument/2006/relationships/customXml" Target="../ink/ink1762.xml"/><Relationship Id="rId196" Type="http://schemas.openxmlformats.org/officeDocument/2006/relationships/image" Target="../media/image6600.png"/><Relationship Id="rId200" Type="http://schemas.openxmlformats.org/officeDocument/2006/relationships/image" Target="../media/image6620.png"/><Relationship Id="rId16" Type="http://schemas.openxmlformats.org/officeDocument/2006/relationships/image" Target="../media/image5690.png"/><Relationship Id="rId221" Type="http://schemas.openxmlformats.org/officeDocument/2006/relationships/customXml" Target="../ink/ink1785.xml"/><Relationship Id="rId242" Type="http://schemas.openxmlformats.org/officeDocument/2006/relationships/image" Target="../media/image6830.png"/><Relationship Id="rId263" Type="http://schemas.openxmlformats.org/officeDocument/2006/relationships/customXml" Target="../ink/ink1806.xml"/><Relationship Id="rId284" Type="http://schemas.openxmlformats.org/officeDocument/2006/relationships/image" Target="../media/image7040.png"/><Relationship Id="rId319" Type="http://schemas.openxmlformats.org/officeDocument/2006/relationships/customXml" Target="../ink/ink1834.xml"/><Relationship Id="rId37" Type="http://schemas.openxmlformats.org/officeDocument/2006/relationships/image" Target="../media/image5810.png"/><Relationship Id="rId58" Type="http://schemas.openxmlformats.org/officeDocument/2006/relationships/customXml" Target="../ink/ink1703.xml"/><Relationship Id="rId79" Type="http://schemas.openxmlformats.org/officeDocument/2006/relationships/image" Target="../media/image6020.png"/><Relationship Id="rId102" Type="http://schemas.openxmlformats.org/officeDocument/2006/relationships/customXml" Target="../ink/ink1725.xml"/><Relationship Id="rId123" Type="http://schemas.openxmlformats.org/officeDocument/2006/relationships/image" Target="../media/image6240.png"/><Relationship Id="rId144" Type="http://schemas.openxmlformats.org/officeDocument/2006/relationships/customXml" Target="../ink/ink1746.xml"/><Relationship Id="rId90" Type="http://schemas.openxmlformats.org/officeDocument/2006/relationships/customXml" Target="../ink/ink1719.xml"/><Relationship Id="rId165" Type="http://schemas.openxmlformats.org/officeDocument/2006/relationships/customXml" Target="../ink/ink1757.xml"/><Relationship Id="rId186" Type="http://schemas.openxmlformats.org/officeDocument/2006/relationships/image" Target="../media/image6550.png"/><Relationship Id="rId211" Type="http://schemas.openxmlformats.org/officeDocument/2006/relationships/customXml" Target="../ink/ink1780.xml"/><Relationship Id="rId232" Type="http://schemas.openxmlformats.org/officeDocument/2006/relationships/image" Target="../media/image6780.png"/><Relationship Id="rId253" Type="http://schemas.openxmlformats.org/officeDocument/2006/relationships/customXml" Target="../ink/ink1801.xml"/><Relationship Id="rId274" Type="http://schemas.openxmlformats.org/officeDocument/2006/relationships/image" Target="../media/image6990.png"/><Relationship Id="rId295" Type="http://schemas.openxmlformats.org/officeDocument/2006/relationships/customXml" Target="../ink/ink1822.xml"/><Relationship Id="rId309" Type="http://schemas.openxmlformats.org/officeDocument/2006/relationships/customXml" Target="../ink/ink1829.xml"/><Relationship Id="rId27" Type="http://schemas.openxmlformats.org/officeDocument/2006/relationships/image" Target="../media/image5760.png"/><Relationship Id="rId48" Type="http://schemas.openxmlformats.org/officeDocument/2006/relationships/customXml" Target="../ink/ink1698.xml"/><Relationship Id="rId69" Type="http://schemas.openxmlformats.org/officeDocument/2006/relationships/image" Target="../media/image5970.png"/><Relationship Id="rId113" Type="http://schemas.openxmlformats.org/officeDocument/2006/relationships/image" Target="../media/image6190.png"/><Relationship Id="rId134" Type="http://schemas.openxmlformats.org/officeDocument/2006/relationships/customXml" Target="../ink/ink1741.xml"/><Relationship Id="rId320" Type="http://schemas.openxmlformats.org/officeDocument/2006/relationships/image" Target="../media/image726.png"/><Relationship Id="rId80" Type="http://schemas.openxmlformats.org/officeDocument/2006/relationships/customXml" Target="../ink/ink1714.xml"/><Relationship Id="rId155" Type="http://schemas.openxmlformats.org/officeDocument/2006/relationships/image" Target="../media/image6400.png"/><Relationship Id="rId176" Type="http://schemas.openxmlformats.org/officeDocument/2006/relationships/image" Target="../media/image6500.png"/><Relationship Id="rId197" Type="http://schemas.openxmlformats.org/officeDocument/2006/relationships/customXml" Target="../ink/ink1773.xml"/><Relationship Id="rId201" Type="http://schemas.openxmlformats.org/officeDocument/2006/relationships/customXml" Target="../ink/ink1775.xml"/><Relationship Id="rId222" Type="http://schemas.openxmlformats.org/officeDocument/2006/relationships/image" Target="../media/image6730.png"/><Relationship Id="rId243" Type="http://schemas.openxmlformats.org/officeDocument/2006/relationships/customXml" Target="../ink/ink1796.xml"/><Relationship Id="rId264" Type="http://schemas.openxmlformats.org/officeDocument/2006/relationships/image" Target="../media/image6940.png"/><Relationship Id="rId285" Type="http://schemas.openxmlformats.org/officeDocument/2006/relationships/customXml" Target="../ink/ink1817.xml"/><Relationship Id="rId17" Type="http://schemas.openxmlformats.org/officeDocument/2006/relationships/customXml" Target="../ink/ink1684.xml"/><Relationship Id="rId38" Type="http://schemas.openxmlformats.org/officeDocument/2006/relationships/customXml" Target="../ink/ink1693.xml"/><Relationship Id="rId59" Type="http://schemas.openxmlformats.org/officeDocument/2006/relationships/image" Target="../media/image5920.png"/><Relationship Id="rId103" Type="http://schemas.openxmlformats.org/officeDocument/2006/relationships/image" Target="../media/image6140.png"/><Relationship Id="rId124" Type="http://schemas.openxmlformats.org/officeDocument/2006/relationships/customXml" Target="../ink/ink1736.xml"/><Relationship Id="rId310" Type="http://schemas.openxmlformats.org/officeDocument/2006/relationships/image" Target="../media/image721.png"/><Relationship Id="rId70" Type="http://schemas.openxmlformats.org/officeDocument/2006/relationships/customXml" Target="../ink/ink1709.xml"/><Relationship Id="rId91" Type="http://schemas.openxmlformats.org/officeDocument/2006/relationships/image" Target="../media/image6080.png"/><Relationship Id="rId145" Type="http://schemas.openxmlformats.org/officeDocument/2006/relationships/image" Target="../media/image6350.png"/><Relationship Id="rId166" Type="http://schemas.openxmlformats.org/officeDocument/2006/relationships/image" Target="../media/image6450.png"/><Relationship Id="rId187" Type="http://schemas.openxmlformats.org/officeDocument/2006/relationships/customXml" Target="../ink/ink1768.xml"/><Relationship Id="rId1" Type="http://schemas.openxmlformats.org/officeDocument/2006/relationships/slideLayout" Target="../slideLayouts/slideLayout1.xml"/><Relationship Id="rId212" Type="http://schemas.openxmlformats.org/officeDocument/2006/relationships/image" Target="../media/image6680.png"/><Relationship Id="rId233" Type="http://schemas.openxmlformats.org/officeDocument/2006/relationships/customXml" Target="../ink/ink1791.xml"/><Relationship Id="rId254" Type="http://schemas.openxmlformats.org/officeDocument/2006/relationships/image" Target="../media/image6890.png"/><Relationship Id="rId28" Type="http://schemas.openxmlformats.org/officeDocument/2006/relationships/customXml" Target="../ink/ink1688.xml"/><Relationship Id="rId49" Type="http://schemas.openxmlformats.org/officeDocument/2006/relationships/image" Target="../media/image5870.png"/><Relationship Id="rId114" Type="http://schemas.openxmlformats.org/officeDocument/2006/relationships/customXml" Target="../ink/ink1731.xml"/><Relationship Id="rId275" Type="http://schemas.openxmlformats.org/officeDocument/2006/relationships/customXml" Target="../ink/ink1812.xml"/><Relationship Id="rId296" Type="http://schemas.openxmlformats.org/officeDocument/2006/relationships/image" Target="../media/image7090.png"/><Relationship Id="rId300" Type="http://schemas.openxmlformats.org/officeDocument/2006/relationships/image" Target="../media/image7110.png"/><Relationship Id="rId60" Type="http://schemas.openxmlformats.org/officeDocument/2006/relationships/customXml" Target="../ink/ink1704.xml"/><Relationship Id="rId81" Type="http://schemas.openxmlformats.org/officeDocument/2006/relationships/image" Target="../media/image6030.png"/><Relationship Id="rId135" Type="http://schemas.openxmlformats.org/officeDocument/2006/relationships/image" Target="../media/image6300.png"/><Relationship Id="rId156" Type="http://schemas.openxmlformats.org/officeDocument/2006/relationships/customXml" Target="../ink/ink1752.xml"/><Relationship Id="rId177" Type="http://schemas.openxmlformats.org/officeDocument/2006/relationships/customXml" Target="../ink/ink1763.xml"/><Relationship Id="rId198" Type="http://schemas.openxmlformats.org/officeDocument/2006/relationships/image" Target="../media/image6610.png"/><Relationship Id="rId321" Type="http://schemas.openxmlformats.org/officeDocument/2006/relationships/customXml" Target="../ink/ink1835.xml"/><Relationship Id="rId202" Type="http://schemas.openxmlformats.org/officeDocument/2006/relationships/image" Target="../media/image6630.png"/><Relationship Id="rId223" Type="http://schemas.openxmlformats.org/officeDocument/2006/relationships/customXml" Target="../ink/ink1786.xml"/><Relationship Id="rId244" Type="http://schemas.openxmlformats.org/officeDocument/2006/relationships/image" Target="../media/image6840.png"/><Relationship Id="rId18" Type="http://schemas.openxmlformats.org/officeDocument/2006/relationships/image" Target="../media/image5700.png"/><Relationship Id="rId39" Type="http://schemas.openxmlformats.org/officeDocument/2006/relationships/image" Target="../media/image5820.png"/><Relationship Id="rId265" Type="http://schemas.openxmlformats.org/officeDocument/2006/relationships/customXml" Target="../ink/ink1807.xml"/><Relationship Id="rId286" Type="http://schemas.openxmlformats.org/officeDocument/2006/relationships/image" Target="../media/image116.png"/><Relationship Id="rId50" Type="http://schemas.openxmlformats.org/officeDocument/2006/relationships/customXml" Target="../ink/ink1699.xml"/><Relationship Id="rId104" Type="http://schemas.openxmlformats.org/officeDocument/2006/relationships/customXml" Target="../ink/ink1726.xml"/><Relationship Id="rId125" Type="http://schemas.openxmlformats.org/officeDocument/2006/relationships/image" Target="../media/image6250.png"/><Relationship Id="rId146" Type="http://schemas.openxmlformats.org/officeDocument/2006/relationships/customXml" Target="../ink/ink1747.xml"/><Relationship Id="rId167" Type="http://schemas.openxmlformats.org/officeDocument/2006/relationships/customXml" Target="../ink/ink1758.xml"/><Relationship Id="rId188" Type="http://schemas.openxmlformats.org/officeDocument/2006/relationships/image" Target="../media/image6560.png"/><Relationship Id="rId311" Type="http://schemas.openxmlformats.org/officeDocument/2006/relationships/customXml" Target="../ink/ink1830.xml"/><Relationship Id="rId71" Type="http://schemas.openxmlformats.org/officeDocument/2006/relationships/image" Target="../media/image5980.png"/><Relationship Id="rId92" Type="http://schemas.openxmlformats.org/officeDocument/2006/relationships/customXml" Target="../ink/ink1720.xml"/><Relationship Id="rId213" Type="http://schemas.openxmlformats.org/officeDocument/2006/relationships/customXml" Target="../ink/ink1781.xml"/><Relationship Id="rId234" Type="http://schemas.openxmlformats.org/officeDocument/2006/relationships/image" Target="../media/image6790.png"/><Relationship Id="rId2" Type="http://schemas.openxmlformats.org/officeDocument/2006/relationships/image" Target="NULL"/><Relationship Id="rId29" Type="http://schemas.openxmlformats.org/officeDocument/2006/relationships/image" Target="../media/image5770.png"/><Relationship Id="rId255" Type="http://schemas.openxmlformats.org/officeDocument/2006/relationships/customXml" Target="../ink/ink1802.xml"/><Relationship Id="rId276" Type="http://schemas.openxmlformats.org/officeDocument/2006/relationships/image" Target="../media/image7000.png"/><Relationship Id="rId297" Type="http://schemas.openxmlformats.org/officeDocument/2006/relationships/customXml" Target="../ink/ink1823.xml"/><Relationship Id="rId40" Type="http://schemas.openxmlformats.org/officeDocument/2006/relationships/customXml" Target="../ink/ink1694.xml"/><Relationship Id="rId115" Type="http://schemas.openxmlformats.org/officeDocument/2006/relationships/image" Target="../media/image6200.png"/><Relationship Id="rId136" Type="http://schemas.openxmlformats.org/officeDocument/2006/relationships/customXml" Target="../ink/ink1742.xml"/><Relationship Id="rId157" Type="http://schemas.openxmlformats.org/officeDocument/2006/relationships/image" Target="../media/image6410.png"/><Relationship Id="rId178" Type="http://schemas.openxmlformats.org/officeDocument/2006/relationships/image" Target="../media/image6510.png"/><Relationship Id="rId301" Type="http://schemas.openxmlformats.org/officeDocument/2006/relationships/customXml" Target="../ink/ink1825.xml"/><Relationship Id="rId322" Type="http://schemas.openxmlformats.org/officeDocument/2006/relationships/image" Target="../media/image727.png"/><Relationship Id="rId61" Type="http://schemas.openxmlformats.org/officeDocument/2006/relationships/image" Target="../media/image5930.png"/><Relationship Id="rId82" Type="http://schemas.openxmlformats.org/officeDocument/2006/relationships/customXml" Target="../ink/ink1715.xml"/><Relationship Id="rId199" Type="http://schemas.openxmlformats.org/officeDocument/2006/relationships/customXml" Target="../ink/ink1774.xml"/><Relationship Id="rId203" Type="http://schemas.openxmlformats.org/officeDocument/2006/relationships/customXml" Target="../ink/ink1776.xml"/><Relationship Id="rId19" Type="http://schemas.openxmlformats.org/officeDocument/2006/relationships/image" Target="../media/image718.png"/><Relationship Id="rId224" Type="http://schemas.openxmlformats.org/officeDocument/2006/relationships/image" Target="../media/image6740.png"/><Relationship Id="rId245" Type="http://schemas.openxmlformats.org/officeDocument/2006/relationships/customXml" Target="../ink/ink1797.xml"/><Relationship Id="rId266" Type="http://schemas.openxmlformats.org/officeDocument/2006/relationships/image" Target="../media/image6950.png"/><Relationship Id="rId287" Type="http://schemas.openxmlformats.org/officeDocument/2006/relationships/customXml" Target="../ink/ink1818.xml"/><Relationship Id="rId30" Type="http://schemas.openxmlformats.org/officeDocument/2006/relationships/customXml" Target="../ink/ink1689.xml"/><Relationship Id="rId105" Type="http://schemas.openxmlformats.org/officeDocument/2006/relationships/image" Target="../media/image6150.png"/><Relationship Id="rId126" Type="http://schemas.openxmlformats.org/officeDocument/2006/relationships/customXml" Target="../ink/ink1737.xml"/><Relationship Id="rId147" Type="http://schemas.openxmlformats.org/officeDocument/2006/relationships/image" Target="../media/image6360.png"/><Relationship Id="rId168" Type="http://schemas.openxmlformats.org/officeDocument/2006/relationships/image" Target="../media/image6460.png"/><Relationship Id="rId312" Type="http://schemas.openxmlformats.org/officeDocument/2006/relationships/image" Target="../media/image722.png"/><Relationship Id="rId51" Type="http://schemas.openxmlformats.org/officeDocument/2006/relationships/image" Target="../media/image5880.png"/><Relationship Id="rId72" Type="http://schemas.openxmlformats.org/officeDocument/2006/relationships/customXml" Target="../ink/ink1710.xml"/><Relationship Id="rId93" Type="http://schemas.openxmlformats.org/officeDocument/2006/relationships/image" Target="../media/image6090.png"/><Relationship Id="rId189" Type="http://schemas.openxmlformats.org/officeDocument/2006/relationships/customXml" Target="../ink/ink1769.xml"/><Relationship Id="rId3" Type="http://schemas.openxmlformats.org/officeDocument/2006/relationships/customXml" Target="../ink/ink1677.xml"/><Relationship Id="rId214" Type="http://schemas.openxmlformats.org/officeDocument/2006/relationships/image" Target="../media/image6690.png"/><Relationship Id="rId235" Type="http://schemas.openxmlformats.org/officeDocument/2006/relationships/customXml" Target="../ink/ink1792.xml"/><Relationship Id="rId256" Type="http://schemas.openxmlformats.org/officeDocument/2006/relationships/image" Target="../media/image6900.png"/><Relationship Id="rId277" Type="http://schemas.openxmlformats.org/officeDocument/2006/relationships/customXml" Target="../ink/ink1813.xml"/><Relationship Id="rId298" Type="http://schemas.openxmlformats.org/officeDocument/2006/relationships/image" Target="../media/image7100.png"/><Relationship Id="rId116" Type="http://schemas.openxmlformats.org/officeDocument/2006/relationships/customXml" Target="../ink/ink1732.xml"/><Relationship Id="rId137" Type="http://schemas.openxmlformats.org/officeDocument/2006/relationships/image" Target="../media/image6310.png"/><Relationship Id="rId158" Type="http://schemas.openxmlformats.org/officeDocument/2006/relationships/customXml" Target="../ink/ink1753.xml"/><Relationship Id="rId302" Type="http://schemas.openxmlformats.org/officeDocument/2006/relationships/image" Target="../media/image7120.png"/><Relationship Id="rId323" Type="http://schemas.openxmlformats.org/officeDocument/2006/relationships/customXml" Target="../ink/ink1836.xml"/><Relationship Id="rId20" Type="http://schemas.openxmlformats.org/officeDocument/2006/relationships/image" Target="../media/image719.png"/><Relationship Id="rId41" Type="http://schemas.openxmlformats.org/officeDocument/2006/relationships/image" Target="../media/image5830.png"/><Relationship Id="rId62" Type="http://schemas.openxmlformats.org/officeDocument/2006/relationships/customXml" Target="../ink/ink1705.xml"/><Relationship Id="rId83" Type="http://schemas.openxmlformats.org/officeDocument/2006/relationships/image" Target="../media/image6040.png"/><Relationship Id="rId179" Type="http://schemas.openxmlformats.org/officeDocument/2006/relationships/customXml" Target="../ink/ink1764.xml"/><Relationship Id="rId190" Type="http://schemas.openxmlformats.org/officeDocument/2006/relationships/image" Target="../media/image6570.png"/><Relationship Id="rId204" Type="http://schemas.openxmlformats.org/officeDocument/2006/relationships/image" Target="../media/image6640.png"/><Relationship Id="rId225" Type="http://schemas.openxmlformats.org/officeDocument/2006/relationships/customXml" Target="../ink/ink1787.xml"/><Relationship Id="rId246" Type="http://schemas.openxmlformats.org/officeDocument/2006/relationships/image" Target="../media/image6850.png"/><Relationship Id="rId267" Type="http://schemas.openxmlformats.org/officeDocument/2006/relationships/customXml" Target="../ink/ink1808.xml"/><Relationship Id="rId288" Type="http://schemas.openxmlformats.org/officeDocument/2006/relationships/image" Target="../media/image7050.png"/><Relationship Id="rId106" Type="http://schemas.openxmlformats.org/officeDocument/2006/relationships/customXml" Target="../ink/ink1727.xml"/><Relationship Id="rId127" Type="http://schemas.openxmlformats.org/officeDocument/2006/relationships/image" Target="../media/image6260.png"/><Relationship Id="rId313" Type="http://schemas.openxmlformats.org/officeDocument/2006/relationships/customXml" Target="../ink/ink1831.xml"/><Relationship Id="rId10" Type="http://schemas.openxmlformats.org/officeDocument/2006/relationships/image" Target="../media/image5660.png"/><Relationship Id="rId31" Type="http://schemas.openxmlformats.org/officeDocument/2006/relationships/image" Target="../media/image5780.png"/><Relationship Id="rId52" Type="http://schemas.openxmlformats.org/officeDocument/2006/relationships/customXml" Target="../ink/ink1700.xml"/><Relationship Id="rId73" Type="http://schemas.openxmlformats.org/officeDocument/2006/relationships/image" Target="../media/image5990.png"/><Relationship Id="rId94" Type="http://schemas.openxmlformats.org/officeDocument/2006/relationships/customXml" Target="../ink/ink1721.xml"/><Relationship Id="rId148" Type="http://schemas.openxmlformats.org/officeDocument/2006/relationships/customXml" Target="../ink/ink1748.xml"/><Relationship Id="rId169" Type="http://schemas.openxmlformats.org/officeDocument/2006/relationships/customXml" Target="../ink/ink1759.xml"/><Relationship Id="rId4" Type="http://schemas.openxmlformats.org/officeDocument/2006/relationships/image" Target="../media/image5630.png"/><Relationship Id="rId180" Type="http://schemas.openxmlformats.org/officeDocument/2006/relationships/image" Target="../media/image6520.png"/><Relationship Id="rId215" Type="http://schemas.openxmlformats.org/officeDocument/2006/relationships/customXml" Target="../ink/ink1782.xml"/><Relationship Id="rId236" Type="http://schemas.openxmlformats.org/officeDocument/2006/relationships/image" Target="../media/image6800.png"/><Relationship Id="rId257" Type="http://schemas.openxmlformats.org/officeDocument/2006/relationships/customXml" Target="../ink/ink1803.xml"/><Relationship Id="rId278" Type="http://schemas.openxmlformats.org/officeDocument/2006/relationships/image" Target="../media/image7010.png"/><Relationship Id="rId303" Type="http://schemas.openxmlformats.org/officeDocument/2006/relationships/customXml" Target="../ink/ink1826.xml"/><Relationship Id="rId42" Type="http://schemas.openxmlformats.org/officeDocument/2006/relationships/customXml" Target="../ink/ink1695.xml"/><Relationship Id="rId84" Type="http://schemas.openxmlformats.org/officeDocument/2006/relationships/customXml" Target="../ink/ink1716.xml"/><Relationship Id="rId138" Type="http://schemas.openxmlformats.org/officeDocument/2006/relationships/customXml" Target="../ink/ink1743.xml"/><Relationship Id="rId191" Type="http://schemas.openxmlformats.org/officeDocument/2006/relationships/customXml" Target="../ink/ink1770.xml"/><Relationship Id="rId205" Type="http://schemas.openxmlformats.org/officeDocument/2006/relationships/customXml" Target="../ink/ink1777.xml"/><Relationship Id="rId247" Type="http://schemas.openxmlformats.org/officeDocument/2006/relationships/customXml" Target="../ink/ink1798.xml"/><Relationship Id="rId107" Type="http://schemas.openxmlformats.org/officeDocument/2006/relationships/image" Target="../media/image6160.png"/><Relationship Id="rId289" Type="http://schemas.openxmlformats.org/officeDocument/2006/relationships/customXml" Target="../ink/ink1819.xml"/><Relationship Id="rId11" Type="http://schemas.openxmlformats.org/officeDocument/2006/relationships/customXml" Target="../ink/ink1681.xml"/><Relationship Id="rId53" Type="http://schemas.openxmlformats.org/officeDocument/2006/relationships/image" Target="../media/image5890.png"/><Relationship Id="rId149" Type="http://schemas.openxmlformats.org/officeDocument/2006/relationships/image" Target="../media/image6370.png"/><Relationship Id="rId314" Type="http://schemas.openxmlformats.org/officeDocument/2006/relationships/image" Target="../media/image723.png"/><Relationship Id="rId95" Type="http://schemas.openxmlformats.org/officeDocument/2006/relationships/image" Target="../media/image6100.png"/><Relationship Id="rId160" Type="http://schemas.openxmlformats.org/officeDocument/2006/relationships/customXml" Target="../ink/ink1754.xml"/><Relationship Id="rId216" Type="http://schemas.openxmlformats.org/officeDocument/2006/relationships/image" Target="../media/image6700.png"/><Relationship Id="rId258" Type="http://schemas.openxmlformats.org/officeDocument/2006/relationships/image" Target="../media/image6911.png"/><Relationship Id="rId22" Type="http://schemas.openxmlformats.org/officeDocument/2006/relationships/customXml" Target="../ink/ink1685.xml"/><Relationship Id="rId64" Type="http://schemas.openxmlformats.org/officeDocument/2006/relationships/customXml" Target="../ink/ink1706.xml"/><Relationship Id="rId118" Type="http://schemas.openxmlformats.org/officeDocument/2006/relationships/customXml" Target="../ink/ink1733.xml"/><Relationship Id="rId325" Type="http://schemas.openxmlformats.org/officeDocument/2006/relationships/customXml" Target="../ink/ink1837.xml"/><Relationship Id="rId171" Type="http://schemas.openxmlformats.org/officeDocument/2006/relationships/customXml" Target="../ink/ink1760.xml"/><Relationship Id="rId227" Type="http://schemas.openxmlformats.org/officeDocument/2006/relationships/customXml" Target="../ink/ink1788.xml"/><Relationship Id="rId269" Type="http://schemas.openxmlformats.org/officeDocument/2006/relationships/customXml" Target="../ink/ink1809.xml"/><Relationship Id="rId33" Type="http://schemas.openxmlformats.org/officeDocument/2006/relationships/image" Target="../media/image5790.png"/><Relationship Id="rId129" Type="http://schemas.openxmlformats.org/officeDocument/2006/relationships/image" Target="../media/image6270.png"/><Relationship Id="rId280" Type="http://schemas.openxmlformats.org/officeDocument/2006/relationships/image" Target="../media/image7020.png"/><Relationship Id="rId75" Type="http://schemas.openxmlformats.org/officeDocument/2006/relationships/image" Target="../media/image6000.png"/><Relationship Id="rId140" Type="http://schemas.openxmlformats.org/officeDocument/2006/relationships/customXml" Target="../ink/ink1744.xml"/><Relationship Id="rId182" Type="http://schemas.openxmlformats.org/officeDocument/2006/relationships/image" Target="../media/image6530.png"/><Relationship Id="rId6" Type="http://schemas.openxmlformats.org/officeDocument/2006/relationships/image" Target="../media/image5640.png"/><Relationship Id="rId238" Type="http://schemas.openxmlformats.org/officeDocument/2006/relationships/image" Target="../media/image6810.png"/><Relationship Id="rId291" Type="http://schemas.openxmlformats.org/officeDocument/2006/relationships/customXml" Target="../ink/ink1820.xml"/><Relationship Id="rId305" Type="http://schemas.openxmlformats.org/officeDocument/2006/relationships/customXml" Target="../ink/ink1827.xml"/><Relationship Id="rId44" Type="http://schemas.openxmlformats.org/officeDocument/2006/relationships/customXml" Target="../ink/ink1696.xml"/><Relationship Id="rId86" Type="http://schemas.openxmlformats.org/officeDocument/2006/relationships/customXml" Target="../ink/ink1717.xml"/><Relationship Id="rId151" Type="http://schemas.openxmlformats.org/officeDocument/2006/relationships/image" Target="../media/image6380.png"/><Relationship Id="rId193" Type="http://schemas.openxmlformats.org/officeDocument/2006/relationships/customXml" Target="../ink/ink1771.xml"/><Relationship Id="rId207" Type="http://schemas.openxmlformats.org/officeDocument/2006/relationships/customXml" Target="../ink/ink1778.xml"/><Relationship Id="rId249" Type="http://schemas.openxmlformats.org/officeDocument/2006/relationships/customXml" Target="../ink/ink1799.xml"/><Relationship Id="rId13" Type="http://schemas.openxmlformats.org/officeDocument/2006/relationships/customXml" Target="../ink/ink1682.xml"/><Relationship Id="rId109" Type="http://schemas.openxmlformats.org/officeDocument/2006/relationships/image" Target="../media/image6170.png"/><Relationship Id="rId260" Type="http://schemas.openxmlformats.org/officeDocument/2006/relationships/image" Target="../media/image6920.png"/><Relationship Id="rId316" Type="http://schemas.openxmlformats.org/officeDocument/2006/relationships/image" Target="../media/image724.png"/><Relationship Id="rId55" Type="http://schemas.openxmlformats.org/officeDocument/2006/relationships/image" Target="../media/image5900.png"/><Relationship Id="rId97" Type="http://schemas.openxmlformats.org/officeDocument/2006/relationships/image" Target="../media/image6110.png"/><Relationship Id="rId120" Type="http://schemas.openxmlformats.org/officeDocument/2006/relationships/customXml" Target="../ink/ink1734.xml"/></Relationships>
</file>

<file path=ppt/slides/_rels/slide23.xml.rels><?xml version="1.0" encoding="UTF-8" standalone="yes"?>
<Relationships xmlns="http://schemas.openxmlformats.org/package/2006/relationships"><Relationship Id="rId117" Type="http://schemas.openxmlformats.org/officeDocument/2006/relationships/image" Target="../media/image786.png"/><Relationship Id="rId671" Type="http://schemas.openxmlformats.org/officeDocument/2006/relationships/image" Target="../media/image1985.png"/><Relationship Id="rId769" Type="http://schemas.openxmlformats.org/officeDocument/2006/relationships/customXml" Target="../ink/ink2224.xml"/><Relationship Id="rId976" Type="http://schemas.openxmlformats.org/officeDocument/2006/relationships/image" Target="../media/image2136.png"/><Relationship Id="rId21" Type="http://schemas.openxmlformats.org/officeDocument/2006/relationships/image" Target="../media/image738.png"/><Relationship Id="rId324" Type="http://schemas.openxmlformats.org/officeDocument/2006/relationships/image" Target="../media/image887.png"/><Relationship Id="rId531" Type="http://schemas.openxmlformats.org/officeDocument/2006/relationships/customXml" Target="../ink/ink2104.xml"/><Relationship Id="rId629" Type="http://schemas.openxmlformats.org/officeDocument/2006/relationships/image" Target="../media/image1964.png"/><Relationship Id="rId170" Type="http://schemas.openxmlformats.org/officeDocument/2006/relationships/customXml" Target="../ink/ink1921.xml"/><Relationship Id="rId836" Type="http://schemas.openxmlformats.org/officeDocument/2006/relationships/customXml" Target="../ink/ink2258.xml"/><Relationship Id="rId1021" Type="http://schemas.openxmlformats.org/officeDocument/2006/relationships/customXml" Target="../ink/ink2351.xml"/><Relationship Id="rId268" Type="http://schemas.openxmlformats.org/officeDocument/2006/relationships/image" Target="../media/image859.png"/><Relationship Id="rId475" Type="http://schemas.openxmlformats.org/officeDocument/2006/relationships/image" Target="../media/image1888.png"/><Relationship Id="rId682" Type="http://schemas.openxmlformats.org/officeDocument/2006/relationships/customXml" Target="../ink/ink2180.xml"/><Relationship Id="rId903" Type="http://schemas.openxmlformats.org/officeDocument/2006/relationships/customXml" Target="../ink/ink2292.xml"/><Relationship Id="rId32" Type="http://schemas.openxmlformats.org/officeDocument/2006/relationships/customXml" Target="../ink/ink1852.xml"/><Relationship Id="rId128" Type="http://schemas.openxmlformats.org/officeDocument/2006/relationships/customXml" Target="../ink/ink1900.xml"/><Relationship Id="rId335" Type="http://schemas.openxmlformats.org/officeDocument/2006/relationships/customXml" Target="../ink/ink2005.xml"/><Relationship Id="rId542" Type="http://schemas.openxmlformats.org/officeDocument/2006/relationships/image" Target="../media/image1921.png"/><Relationship Id="rId987" Type="http://schemas.openxmlformats.org/officeDocument/2006/relationships/customXml" Target="../ink/ink2334.xml"/><Relationship Id="rId181" Type="http://schemas.openxmlformats.org/officeDocument/2006/relationships/image" Target="../media/image817.png"/><Relationship Id="rId402" Type="http://schemas.openxmlformats.org/officeDocument/2006/relationships/image" Target="../media/image926.png"/><Relationship Id="rId847" Type="http://schemas.openxmlformats.org/officeDocument/2006/relationships/image" Target="../media/image2072.png"/><Relationship Id="rId279" Type="http://schemas.openxmlformats.org/officeDocument/2006/relationships/customXml" Target="../ink/ink1977.xml"/><Relationship Id="rId486" Type="http://schemas.openxmlformats.org/officeDocument/2006/relationships/customXml" Target="../ink/ink2081.xml"/><Relationship Id="rId693" Type="http://schemas.openxmlformats.org/officeDocument/2006/relationships/image" Target="../media/image1996.png"/><Relationship Id="rId707" Type="http://schemas.openxmlformats.org/officeDocument/2006/relationships/image" Target="../media/image2003.png"/><Relationship Id="rId914" Type="http://schemas.openxmlformats.org/officeDocument/2006/relationships/image" Target="../media/image2104.png"/><Relationship Id="rId43" Type="http://schemas.openxmlformats.org/officeDocument/2006/relationships/image" Target="../media/image749.png"/><Relationship Id="rId139" Type="http://schemas.openxmlformats.org/officeDocument/2006/relationships/image" Target="../media/image797.png"/><Relationship Id="rId346" Type="http://schemas.openxmlformats.org/officeDocument/2006/relationships/image" Target="../media/image898.png"/><Relationship Id="rId553" Type="http://schemas.openxmlformats.org/officeDocument/2006/relationships/customXml" Target="../ink/ink2115.xml"/><Relationship Id="rId760" Type="http://schemas.openxmlformats.org/officeDocument/2006/relationships/image" Target="../media/image2029.png"/><Relationship Id="rId998" Type="http://schemas.openxmlformats.org/officeDocument/2006/relationships/image" Target="../media/image2147.png"/><Relationship Id="rId192" Type="http://schemas.openxmlformats.org/officeDocument/2006/relationships/customXml" Target="../ink/ink1932.xml"/><Relationship Id="rId206" Type="http://schemas.openxmlformats.org/officeDocument/2006/relationships/image" Target="../media/image829.png"/><Relationship Id="rId413" Type="http://schemas.openxmlformats.org/officeDocument/2006/relationships/image" Target="../media/image1857.png"/><Relationship Id="rId858" Type="http://schemas.openxmlformats.org/officeDocument/2006/relationships/customXml" Target="../ink/ink2269.xml"/><Relationship Id="rId497" Type="http://schemas.openxmlformats.org/officeDocument/2006/relationships/image" Target="../media/image1899.png"/><Relationship Id="rId620" Type="http://schemas.openxmlformats.org/officeDocument/2006/relationships/customXml" Target="../ink/ink2149.xml"/><Relationship Id="rId718" Type="http://schemas.openxmlformats.org/officeDocument/2006/relationships/customXml" Target="../ink/ink2198.xml"/><Relationship Id="rId925" Type="http://schemas.openxmlformats.org/officeDocument/2006/relationships/customXml" Target="../ink/ink2303.xml"/><Relationship Id="rId357" Type="http://schemas.openxmlformats.org/officeDocument/2006/relationships/customXml" Target="../ink/ink2016.xml"/><Relationship Id="rId54" Type="http://schemas.openxmlformats.org/officeDocument/2006/relationships/customXml" Target="../ink/ink1863.xml"/><Relationship Id="rId217" Type="http://schemas.openxmlformats.org/officeDocument/2006/relationships/image" Target="../media/image834.png"/><Relationship Id="rId564" Type="http://schemas.openxmlformats.org/officeDocument/2006/relationships/image" Target="../media/image1932.png"/><Relationship Id="rId771" Type="http://schemas.openxmlformats.org/officeDocument/2006/relationships/customXml" Target="../ink/ink2225.xml"/><Relationship Id="rId869" Type="http://schemas.openxmlformats.org/officeDocument/2006/relationships/image" Target="../media/image2082.png"/><Relationship Id="rId424" Type="http://schemas.openxmlformats.org/officeDocument/2006/relationships/customXml" Target="../ink/ink2050.xml"/><Relationship Id="rId631" Type="http://schemas.openxmlformats.org/officeDocument/2006/relationships/image" Target="../media/image1965.png"/><Relationship Id="rId729" Type="http://schemas.openxmlformats.org/officeDocument/2006/relationships/image" Target="../media/image2014.png"/><Relationship Id="rId270" Type="http://schemas.openxmlformats.org/officeDocument/2006/relationships/image" Target="../media/image860.png"/><Relationship Id="rId936" Type="http://schemas.openxmlformats.org/officeDocument/2006/relationships/image" Target="../media/image2116.png"/><Relationship Id="rId65" Type="http://schemas.openxmlformats.org/officeDocument/2006/relationships/image" Target="../media/image760.png"/><Relationship Id="rId130" Type="http://schemas.openxmlformats.org/officeDocument/2006/relationships/customXml" Target="../ink/ink1901.xml"/><Relationship Id="rId368" Type="http://schemas.openxmlformats.org/officeDocument/2006/relationships/image" Target="../media/image909.png"/><Relationship Id="rId575" Type="http://schemas.openxmlformats.org/officeDocument/2006/relationships/image" Target="../media/image1937.png"/><Relationship Id="rId782" Type="http://schemas.openxmlformats.org/officeDocument/2006/relationships/image" Target="../media/image2040.png"/><Relationship Id="rId228" Type="http://schemas.openxmlformats.org/officeDocument/2006/relationships/customXml" Target="../ink/ink1951.xml"/><Relationship Id="rId435" Type="http://schemas.openxmlformats.org/officeDocument/2006/relationships/image" Target="../media/image1868.png"/><Relationship Id="rId642" Type="http://schemas.openxmlformats.org/officeDocument/2006/relationships/customXml" Target="../ink/ink2160.xml"/><Relationship Id="rId281" Type="http://schemas.openxmlformats.org/officeDocument/2006/relationships/customXml" Target="../ink/ink1978.xml"/><Relationship Id="rId502" Type="http://schemas.openxmlformats.org/officeDocument/2006/relationships/customXml" Target="../ink/ink2089.xml"/><Relationship Id="rId947" Type="http://schemas.openxmlformats.org/officeDocument/2006/relationships/customXml" Target="../ink/ink2314.xml"/><Relationship Id="rId76" Type="http://schemas.openxmlformats.org/officeDocument/2006/relationships/customXml" Target="../ink/ink1874.xml"/><Relationship Id="rId141" Type="http://schemas.openxmlformats.org/officeDocument/2006/relationships/image" Target="../media/image798.png"/><Relationship Id="rId379" Type="http://schemas.openxmlformats.org/officeDocument/2006/relationships/customXml" Target="../ink/ink2027.xml"/><Relationship Id="rId586" Type="http://schemas.openxmlformats.org/officeDocument/2006/relationships/customXml" Target="../ink/ink2132.xml"/><Relationship Id="rId793" Type="http://schemas.openxmlformats.org/officeDocument/2006/relationships/customXml" Target="../ink/ink2236.xml"/><Relationship Id="rId807" Type="http://schemas.openxmlformats.org/officeDocument/2006/relationships/image" Target="../media/image2052.png"/><Relationship Id="rId7" Type="http://schemas.openxmlformats.org/officeDocument/2006/relationships/image" Target="../media/image731.png"/><Relationship Id="rId239" Type="http://schemas.openxmlformats.org/officeDocument/2006/relationships/customXml" Target="../ink/ink1957.xml"/><Relationship Id="rId446" Type="http://schemas.openxmlformats.org/officeDocument/2006/relationships/customXml" Target="../ink/ink2061.xml"/><Relationship Id="rId653" Type="http://schemas.openxmlformats.org/officeDocument/2006/relationships/image" Target="../media/image1976.png"/><Relationship Id="rId292" Type="http://schemas.openxmlformats.org/officeDocument/2006/relationships/image" Target="../media/image871.png"/><Relationship Id="rId306" Type="http://schemas.openxmlformats.org/officeDocument/2006/relationships/image" Target="../media/image878.png"/><Relationship Id="rId860" Type="http://schemas.openxmlformats.org/officeDocument/2006/relationships/customXml" Target="../ink/ink2270.xml"/><Relationship Id="rId958" Type="http://schemas.openxmlformats.org/officeDocument/2006/relationships/image" Target="../media/image2127.png"/><Relationship Id="rId87" Type="http://schemas.openxmlformats.org/officeDocument/2006/relationships/image" Target="../media/image771.png"/><Relationship Id="rId513" Type="http://schemas.openxmlformats.org/officeDocument/2006/relationships/customXml" Target="../ink/ink2095.xml"/><Relationship Id="rId597" Type="http://schemas.openxmlformats.org/officeDocument/2006/relationships/image" Target="../media/image1948.png"/><Relationship Id="rId720" Type="http://schemas.openxmlformats.org/officeDocument/2006/relationships/customXml" Target="../ink/ink2199.xml"/><Relationship Id="rId818" Type="http://schemas.openxmlformats.org/officeDocument/2006/relationships/customXml" Target="../ink/ink2249.xml"/><Relationship Id="rId152" Type="http://schemas.openxmlformats.org/officeDocument/2006/relationships/customXml" Target="../ink/ink1912.xml"/><Relationship Id="rId457" Type="http://schemas.openxmlformats.org/officeDocument/2006/relationships/image" Target="../media/image1879.png"/><Relationship Id="rId1003" Type="http://schemas.openxmlformats.org/officeDocument/2006/relationships/customXml" Target="../ink/ink2342.xml"/><Relationship Id="rId664" Type="http://schemas.openxmlformats.org/officeDocument/2006/relationships/customXml" Target="../ink/ink2171.xml"/><Relationship Id="rId871" Type="http://schemas.openxmlformats.org/officeDocument/2006/relationships/image" Target="../media/image2083.png"/><Relationship Id="rId969" Type="http://schemas.openxmlformats.org/officeDocument/2006/relationships/customXml" Target="../ink/ink2325.xml"/><Relationship Id="rId14" Type="http://schemas.openxmlformats.org/officeDocument/2006/relationships/customXml" Target="../ink/ink1843.xml"/><Relationship Id="rId317" Type="http://schemas.openxmlformats.org/officeDocument/2006/relationships/customXml" Target="../ink/ink1996.xml"/><Relationship Id="rId524" Type="http://schemas.openxmlformats.org/officeDocument/2006/relationships/image" Target="../media/image1912.png"/><Relationship Id="rId731" Type="http://schemas.openxmlformats.org/officeDocument/2006/relationships/image" Target="../media/image2015.png"/><Relationship Id="rId98" Type="http://schemas.openxmlformats.org/officeDocument/2006/relationships/customXml" Target="../ink/ink1885.xml"/><Relationship Id="rId163" Type="http://schemas.openxmlformats.org/officeDocument/2006/relationships/image" Target="../media/image809.png"/><Relationship Id="rId370" Type="http://schemas.openxmlformats.org/officeDocument/2006/relationships/image" Target="../media/image910.png"/><Relationship Id="rId829" Type="http://schemas.openxmlformats.org/officeDocument/2006/relationships/image" Target="../media/image2063.png"/><Relationship Id="rId1014" Type="http://schemas.openxmlformats.org/officeDocument/2006/relationships/image" Target="../media/image2155.png"/><Relationship Id="rId230" Type="http://schemas.openxmlformats.org/officeDocument/2006/relationships/customXml" Target="../ink/ink1952.xml"/><Relationship Id="rId468" Type="http://schemas.openxmlformats.org/officeDocument/2006/relationships/customXml" Target="../ink/ink2072.xml"/><Relationship Id="rId675" Type="http://schemas.openxmlformats.org/officeDocument/2006/relationships/image" Target="../media/image1987.png"/><Relationship Id="rId882" Type="http://schemas.openxmlformats.org/officeDocument/2006/relationships/customXml" Target="../ink/ink2281.xml"/><Relationship Id="rId25" Type="http://schemas.openxmlformats.org/officeDocument/2006/relationships/image" Target="../media/image740.png"/><Relationship Id="rId328" Type="http://schemas.openxmlformats.org/officeDocument/2006/relationships/image" Target="../media/image889.png"/><Relationship Id="rId535" Type="http://schemas.openxmlformats.org/officeDocument/2006/relationships/customXml" Target="../ink/ink2106.xml"/><Relationship Id="rId742" Type="http://schemas.openxmlformats.org/officeDocument/2006/relationships/image" Target="../media/image2020.png"/><Relationship Id="rId174" Type="http://schemas.openxmlformats.org/officeDocument/2006/relationships/customXml" Target="../ink/ink1923.xml"/><Relationship Id="rId381" Type="http://schemas.openxmlformats.org/officeDocument/2006/relationships/customXml" Target="../ink/ink2028.xml"/><Relationship Id="rId602" Type="http://schemas.openxmlformats.org/officeDocument/2006/relationships/customXml" Target="../ink/ink2140.xml"/><Relationship Id="rId241" Type="http://schemas.openxmlformats.org/officeDocument/2006/relationships/customXml" Target="../ink/ink1958.xml"/><Relationship Id="rId479" Type="http://schemas.openxmlformats.org/officeDocument/2006/relationships/image" Target="../media/image1890.png"/><Relationship Id="rId686" Type="http://schemas.openxmlformats.org/officeDocument/2006/relationships/customXml" Target="../ink/ink2182.xml"/><Relationship Id="rId893" Type="http://schemas.openxmlformats.org/officeDocument/2006/relationships/image" Target="../media/image2094.png"/><Relationship Id="rId907" Type="http://schemas.openxmlformats.org/officeDocument/2006/relationships/customXml" Target="../ink/ink2294.xml"/><Relationship Id="rId36" Type="http://schemas.openxmlformats.org/officeDocument/2006/relationships/customXml" Target="../ink/ink1854.xml"/><Relationship Id="rId339" Type="http://schemas.openxmlformats.org/officeDocument/2006/relationships/customXml" Target="../ink/ink2007.xml"/><Relationship Id="rId546" Type="http://schemas.openxmlformats.org/officeDocument/2006/relationships/image" Target="../media/image1923.png"/><Relationship Id="rId753" Type="http://schemas.openxmlformats.org/officeDocument/2006/relationships/customXml" Target="../ink/ink2216.xml"/><Relationship Id="rId101" Type="http://schemas.openxmlformats.org/officeDocument/2006/relationships/image" Target="../media/image778.png"/><Relationship Id="rId185" Type="http://schemas.openxmlformats.org/officeDocument/2006/relationships/image" Target="../media/image819.png"/><Relationship Id="rId406" Type="http://schemas.openxmlformats.org/officeDocument/2006/relationships/customXml" Target="../ink/ink2041.xml"/><Relationship Id="rId960" Type="http://schemas.openxmlformats.org/officeDocument/2006/relationships/image" Target="../media/image2128.png"/><Relationship Id="rId392" Type="http://schemas.openxmlformats.org/officeDocument/2006/relationships/image" Target="../media/image921.png"/><Relationship Id="rId613" Type="http://schemas.openxmlformats.org/officeDocument/2006/relationships/image" Target="../media/image1956.png"/><Relationship Id="rId697" Type="http://schemas.openxmlformats.org/officeDocument/2006/relationships/image" Target="../media/image1998.png"/><Relationship Id="rId820" Type="http://schemas.openxmlformats.org/officeDocument/2006/relationships/customXml" Target="../ink/ink2250.xml"/><Relationship Id="rId918" Type="http://schemas.openxmlformats.org/officeDocument/2006/relationships/image" Target="../media/image2106.png"/><Relationship Id="rId252" Type="http://schemas.openxmlformats.org/officeDocument/2006/relationships/image" Target="../media/image851.png"/><Relationship Id="rId47" Type="http://schemas.openxmlformats.org/officeDocument/2006/relationships/image" Target="../media/image751.png"/><Relationship Id="rId112" Type="http://schemas.openxmlformats.org/officeDocument/2006/relationships/customXml" Target="../ink/ink1892.xml"/><Relationship Id="rId557" Type="http://schemas.openxmlformats.org/officeDocument/2006/relationships/customXml" Target="../ink/ink2117.xml"/><Relationship Id="rId764" Type="http://schemas.openxmlformats.org/officeDocument/2006/relationships/image" Target="../media/image2031.png"/><Relationship Id="rId971" Type="http://schemas.openxmlformats.org/officeDocument/2006/relationships/customXml" Target="../ink/ink2326.xml"/><Relationship Id="rId196" Type="http://schemas.openxmlformats.org/officeDocument/2006/relationships/image" Target="../media/image824.png"/><Relationship Id="rId417" Type="http://schemas.openxmlformats.org/officeDocument/2006/relationships/image" Target="../media/image1859.png"/><Relationship Id="rId624" Type="http://schemas.openxmlformats.org/officeDocument/2006/relationships/customXml" Target="../ink/ink2151.xml"/><Relationship Id="rId831" Type="http://schemas.openxmlformats.org/officeDocument/2006/relationships/image" Target="../media/image2064.png"/><Relationship Id="rId263" Type="http://schemas.openxmlformats.org/officeDocument/2006/relationships/customXml" Target="../ink/ink1969.xml"/><Relationship Id="rId470" Type="http://schemas.openxmlformats.org/officeDocument/2006/relationships/customXml" Target="../ink/ink2073.xml"/><Relationship Id="rId929" Type="http://schemas.openxmlformats.org/officeDocument/2006/relationships/customXml" Target="../ink/ink2305.xml"/><Relationship Id="rId58" Type="http://schemas.openxmlformats.org/officeDocument/2006/relationships/customXml" Target="../ink/ink1865.xml"/><Relationship Id="rId123" Type="http://schemas.openxmlformats.org/officeDocument/2006/relationships/image" Target="../media/image789.png"/><Relationship Id="rId330" Type="http://schemas.openxmlformats.org/officeDocument/2006/relationships/image" Target="../media/image890.png"/><Relationship Id="rId568" Type="http://schemas.openxmlformats.org/officeDocument/2006/relationships/image" Target="../media/image1934.png"/><Relationship Id="rId775" Type="http://schemas.openxmlformats.org/officeDocument/2006/relationships/customXml" Target="../ink/ink2227.xml"/><Relationship Id="rId982" Type="http://schemas.openxmlformats.org/officeDocument/2006/relationships/image" Target="../media/image2139.png"/><Relationship Id="rId428" Type="http://schemas.openxmlformats.org/officeDocument/2006/relationships/customXml" Target="../ink/ink2052.xml"/><Relationship Id="rId635" Type="http://schemas.openxmlformats.org/officeDocument/2006/relationships/image" Target="../media/image1967.png"/><Relationship Id="rId842" Type="http://schemas.openxmlformats.org/officeDocument/2006/relationships/customXml" Target="../ink/ink2261.xml"/><Relationship Id="rId274" Type="http://schemas.openxmlformats.org/officeDocument/2006/relationships/image" Target="../media/image862.png"/><Relationship Id="rId481" Type="http://schemas.openxmlformats.org/officeDocument/2006/relationships/image" Target="../media/image1891.png"/><Relationship Id="rId702" Type="http://schemas.openxmlformats.org/officeDocument/2006/relationships/customXml" Target="../ink/ink2190.xml"/><Relationship Id="rId69" Type="http://schemas.openxmlformats.org/officeDocument/2006/relationships/image" Target="../media/image762.png"/><Relationship Id="rId134" Type="http://schemas.openxmlformats.org/officeDocument/2006/relationships/customXml" Target="../ink/ink1903.xml"/><Relationship Id="rId579" Type="http://schemas.openxmlformats.org/officeDocument/2006/relationships/image" Target="../media/image1939.png"/><Relationship Id="rId786" Type="http://schemas.openxmlformats.org/officeDocument/2006/relationships/image" Target="../media/image2042.png"/><Relationship Id="rId993" Type="http://schemas.openxmlformats.org/officeDocument/2006/relationships/customXml" Target="../ink/ink2337.xml"/><Relationship Id="rId341" Type="http://schemas.openxmlformats.org/officeDocument/2006/relationships/customXml" Target="../ink/ink2008.xml"/><Relationship Id="rId439" Type="http://schemas.openxmlformats.org/officeDocument/2006/relationships/image" Target="../media/image1870.png"/><Relationship Id="rId646" Type="http://schemas.openxmlformats.org/officeDocument/2006/relationships/customXml" Target="../ink/ink2162.xml"/><Relationship Id="rId201" Type="http://schemas.openxmlformats.org/officeDocument/2006/relationships/customXml" Target="../ink/ink1937.xml"/><Relationship Id="rId285" Type="http://schemas.openxmlformats.org/officeDocument/2006/relationships/customXml" Target="../ink/ink1980.xml"/><Relationship Id="rId506" Type="http://schemas.openxmlformats.org/officeDocument/2006/relationships/customXml" Target="../ink/ink2091.xml"/><Relationship Id="rId853" Type="http://schemas.openxmlformats.org/officeDocument/2006/relationships/image" Target="../media/image585.png"/><Relationship Id="rId492" Type="http://schemas.openxmlformats.org/officeDocument/2006/relationships/customXml" Target="../ink/ink2084.xml"/><Relationship Id="rId713" Type="http://schemas.openxmlformats.org/officeDocument/2006/relationships/image" Target="../media/image2006.png"/><Relationship Id="rId797" Type="http://schemas.openxmlformats.org/officeDocument/2006/relationships/customXml" Target="../ink/ink2238.xml"/><Relationship Id="rId920" Type="http://schemas.openxmlformats.org/officeDocument/2006/relationships/image" Target="../media/image2107.png"/><Relationship Id="rId145" Type="http://schemas.openxmlformats.org/officeDocument/2006/relationships/image" Target="../media/image800.png"/><Relationship Id="rId352" Type="http://schemas.openxmlformats.org/officeDocument/2006/relationships/image" Target="../media/image901.png"/><Relationship Id="rId212" Type="http://schemas.openxmlformats.org/officeDocument/2006/relationships/customXml" Target="../ink/ink1943.xml"/><Relationship Id="rId657" Type="http://schemas.openxmlformats.org/officeDocument/2006/relationships/image" Target="../media/image1978.png"/><Relationship Id="rId864" Type="http://schemas.openxmlformats.org/officeDocument/2006/relationships/customXml" Target="../ink/ink2272.xml"/><Relationship Id="rId296" Type="http://schemas.openxmlformats.org/officeDocument/2006/relationships/image" Target="../media/image873.png"/><Relationship Id="rId517" Type="http://schemas.openxmlformats.org/officeDocument/2006/relationships/customXml" Target="../ink/ink2097.xml"/><Relationship Id="rId724" Type="http://schemas.openxmlformats.org/officeDocument/2006/relationships/customXml" Target="../ink/ink2201.xml"/><Relationship Id="rId931" Type="http://schemas.openxmlformats.org/officeDocument/2006/relationships/customXml" Target="../ink/ink2306.xml"/><Relationship Id="rId60" Type="http://schemas.openxmlformats.org/officeDocument/2006/relationships/customXml" Target="../ink/ink1866.xml"/><Relationship Id="rId156" Type="http://schemas.openxmlformats.org/officeDocument/2006/relationships/customXml" Target="../ink/ink1914.xml"/><Relationship Id="rId363" Type="http://schemas.openxmlformats.org/officeDocument/2006/relationships/customXml" Target="../ink/ink2019.xml"/><Relationship Id="rId570" Type="http://schemas.openxmlformats.org/officeDocument/2006/relationships/image" Target="../media/image1935.png"/><Relationship Id="rId1007" Type="http://schemas.openxmlformats.org/officeDocument/2006/relationships/customXml" Target="../ink/ink2344.xml"/><Relationship Id="rId223" Type="http://schemas.openxmlformats.org/officeDocument/2006/relationships/image" Target="../media/image837.png"/><Relationship Id="rId430" Type="http://schemas.openxmlformats.org/officeDocument/2006/relationships/customXml" Target="../ink/ink2053.xml"/><Relationship Id="rId668" Type="http://schemas.openxmlformats.org/officeDocument/2006/relationships/customXml" Target="../ink/ink2173.xml"/><Relationship Id="rId875" Type="http://schemas.openxmlformats.org/officeDocument/2006/relationships/image" Target="../media/image2085.png"/><Relationship Id="rId18" Type="http://schemas.openxmlformats.org/officeDocument/2006/relationships/customXml" Target="../ink/ink1845.xml"/><Relationship Id="rId528" Type="http://schemas.openxmlformats.org/officeDocument/2006/relationships/image" Target="../media/image1914.png"/><Relationship Id="rId735" Type="http://schemas.openxmlformats.org/officeDocument/2006/relationships/customXml" Target="../ink/ink2207.xml"/><Relationship Id="rId942" Type="http://schemas.openxmlformats.org/officeDocument/2006/relationships/image" Target="../media/image2119.png"/><Relationship Id="rId167" Type="http://schemas.openxmlformats.org/officeDocument/2006/relationships/image" Target="../media/image811.png"/><Relationship Id="rId374" Type="http://schemas.openxmlformats.org/officeDocument/2006/relationships/image" Target="../media/image912.png"/><Relationship Id="rId581" Type="http://schemas.openxmlformats.org/officeDocument/2006/relationships/image" Target="../media/image1940.png"/><Relationship Id="rId1018" Type="http://schemas.openxmlformats.org/officeDocument/2006/relationships/image" Target="../media/image2157.png"/><Relationship Id="rId71" Type="http://schemas.openxmlformats.org/officeDocument/2006/relationships/image" Target="../media/image763.png"/><Relationship Id="rId234" Type="http://schemas.openxmlformats.org/officeDocument/2006/relationships/image" Target="../media/image842.png"/><Relationship Id="rId679" Type="http://schemas.openxmlformats.org/officeDocument/2006/relationships/image" Target="../media/image1989.png"/><Relationship Id="rId802" Type="http://schemas.openxmlformats.org/officeDocument/2006/relationships/image" Target="../media/image2050.png"/><Relationship Id="rId886" Type="http://schemas.openxmlformats.org/officeDocument/2006/relationships/customXml" Target="../ink/ink2283.xml"/><Relationship Id="rId2" Type="http://schemas.openxmlformats.org/officeDocument/2006/relationships/notesSlide" Target="../notesSlides/notesSlide5.xml"/><Relationship Id="rId29" Type="http://schemas.openxmlformats.org/officeDocument/2006/relationships/image" Target="../media/image742.png"/><Relationship Id="rId441" Type="http://schemas.openxmlformats.org/officeDocument/2006/relationships/image" Target="../media/image1871.png"/><Relationship Id="rId539" Type="http://schemas.openxmlformats.org/officeDocument/2006/relationships/customXml" Target="../ink/ink2108.xml"/><Relationship Id="rId746" Type="http://schemas.openxmlformats.org/officeDocument/2006/relationships/image" Target="../media/image2022.png"/><Relationship Id="rId178" Type="http://schemas.openxmlformats.org/officeDocument/2006/relationships/customXml" Target="../ink/ink1925.xml"/><Relationship Id="rId301" Type="http://schemas.openxmlformats.org/officeDocument/2006/relationships/customXml" Target="../ink/ink1988.xml"/><Relationship Id="rId953" Type="http://schemas.openxmlformats.org/officeDocument/2006/relationships/customXml" Target="../ink/ink2317.xml"/><Relationship Id="rId82" Type="http://schemas.openxmlformats.org/officeDocument/2006/relationships/customXml" Target="../ink/ink1877.xml"/><Relationship Id="rId385" Type="http://schemas.openxmlformats.org/officeDocument/2006/relationships/customXml" Target="../ink/ink2030.xml"/><Relationship Id="rId592" Type="http://schemas.openxmlformats.org/officeDocument/2006/relationships/customXml" Target="../ink/ink2135.xml"/><Relationship Id="rId606" Type="http://schemas.openxmlformats.org/officeDocument/2006/relationships/customXml" Target="../ink/ink2142.xml"/><Relationship Id="rId813" Type="http://schemas.openxmlformats.org/officeDocument/2006/relationships/image" Target="../media/image2055.png"/><Relationship Id="rId245" Type="http://schemas.openxmlformats.org/officeDocument/2006/relationships/customXml" Target="../ink/ink1960.xml"/><Relationship Id="rId452" Type="http://schemas.openxmlformats.org/officeDocument/2006/relationships/customXml" Target="../ink/ink2064.xml"/><Relationship Id="rId897" Type="http://schemas.openxmlformats.org/officeDocument/2006/relationships/image" Target="../media/image2096.png"/><Relationship Id="rId105" Type="http://schemas.openxmlformats.org/officeDocument/2006/relationships/image" Target="../media/image780.png"/><Relationship Id="rId312" Type="http://schemas.openxmlformats.org/officeDocument/2006/relationships/image" Target="../media/image881.png"/><Relationship Id="rId757" Type="http://schemas.openxmlformats.org/officeDocument/2006/relationships/customXml" Target="../ink/ink2218.xml"/><Relationship Id="rId964" Type="http://schemas.openxmlformats.org/officeDocument/2006/relationships/image" Target="../media/image2130.png"/><Relationship Id="rId93" Type="http://schemas.openxmlformats.org/officeDocument/2006/relationships/image" Target="../media/image774.png"/><Relationship Id="rId189" Type="http://schemas.openxmlformats.org/officeDocument/2006/relationships/image" Target="../media/image821.png"/><Relationship Id="rId396" Type="http://schemas.openxmlformats.org/officeDocument/2006/relationships/image" Target="../media/image923.png"/><Relationship Id="rId617" Type="http://schemas.openxmlformats.org/officeDocument/2006/relationships/image" Target="../media/image1958.png"/><Relationship Id="rId824" Type="http://schemas.openxmlformats.org/officeDocument/2006/relationships/customXml" Target="../ink/ink2252.xml"/><Relationship Id="rId256" Type="http://schemas.openxmlformats.org/officeDocument/2006/relationships/image" Target="../media/image853.png"/><Relationship Id="rId463" Type="http://schemas.openxmlformats.org/officeDocument/2006/relationships/image" Target="../media/image1882.png"/><Relationship Id="rId670" Type="http://schemas.openxmlformats.org/officeDocument/2006/relationships/customXml" Target="../ink/ink2174.xml"/><Relationship Id="rId116" Type="http://schemas.openxmlformats.org/officeDocument/2006/relationships/customXml" Target="../ink/ink1894.xml"/><Relationship Id="rId323" Type="http://schemas.openxmlformats.org/officeDocument/2006/relationships/customXml" Target="../ink/ink1999.xml"/><Relationship Id="rId530" Type="http://schemas.openxmlformats.org/officeDocument/2006/relationships/image" Target="../media/image1915.png"/><Relationship Id="rId768" Type="http://schemas.openxmlformats.org/officeDocument/2006/relationships/image" Target="../media/image2033.png"/><Relationship Id="rId975" Type="http://schemas.openxmlformats.org/officeDocument/2006/relationships/customXml" Target="../ink/ink2328.xml"/><Relationship Id="rId20" Type="http://schemas.openxmlformats.org/officeDocument/2006/relationships/customXml" Target="../ink/ink1846.xml"/><Relationship Id="rId628" Type="http://schemas.openxmlformats.org/officeDocument/2006/relationships/customXml" Target="../ink/ink2153.xml"/><Relationship Id="rId835" Type="http://schemas.openxmlformats.org/officeDocument/2006/relationships/image" Target="../media/image2066.png"/><Relationship Id="rId267" Type="http://schemas.openxmlformats.org/officeDocument/2006/relationships/customXml" Target="../ink/ink1971.xml"/><Relationship Id="rId474" Type="http://schemas.openxmlformats.org/officeDocument/2006/relationships/customXml" Target="../ink/ink2075.xml"/><Relationship Id="rId1020" Type="http://schemas.openxmlformats.org/officeDocument/2006/relationships/image" Target="../media/image2158.png"/><Relationship Id="rId127" Type="http://schemas.openxmlformats.org/officeDocument/2006/relationships/image" Target="../media/image791.png"/><Relationship Id="rId681" Type="http://schemas.openxmlformats.org/officeDocument/2006/relationships/image" Target="../media/image1990.png"/><Relationship Id="rId779" Type="http://schemas.openxmlformats.org/officeDocument/2006/relationships/customXml" Target="../ink/ink2229.xml"/><Relationship Id="rId902" Type="http://schemas.openxmlformats.org/officeDocument/2006/relationships/image" Target="../media/image2098.png"/><Relationship Id="rId986" Type="http://schemas.openxmlformats.org/officeDocument/2006/relationships/image" Target="../media/image2141.png"/><Relationship Id="rId31" Type="http://schemas.openxmlformats.org/officeDocument/2006/relationships/image" Target="../media/image743.png"/><Relationship Id="rId334" Type="http://schemas.openxmlformats.org/officeDocument/2006/relationships/image" Target="../media/image892.png"/><Relationship Id="rId541" Type="http://schemas.openxmlformats.org/officeDocument/2006/relationships/customXml" Target="../ink/ink2109.xml"/><Relationship Id="rId639" Type="http://schemas.openxmlformats.org/officeDocument/2006/relationships/image" Target="../media/image1969.png"/><Relationship Id="rId180" Type="http://schemas.openxmlformats.org/officeDocument/2006/relationships/customXml" Target="../ink/ink1926.xml"/><Relationship Id="rId278" Type="http://schemas.openxmlformats.org/officeDocument/2006/relationships/image" Target="../media/image864.png"/><Relationship Id="rId401" Type="http://schemas.openxmlformats.org/officeDocument/2006/relationships/customXml" Target="../ink/ink2038.xml"/><Relationship Id="rId846" Type="http://schemas.openxmlformats.org/officeDocument/2006/relationships/customXml" Target="../ink/ink2263.xml"/><Relationship Id="rId485" Type="http://schemas.openxmlformats.org/officeDocument/2006/relationships/image" Target="../media/image1893.png"/><Relationship Id="rId692" Type="http://schemas.openxmlformats.org/officeDocument/2006/relationships/customXml" Target="../ink/ink2185.xml"/><Relationship Id="rId706" Type="http://schemas.openxmlformats.org/officeDocument/2006/relationships/customXml" Target="../ink/ink2192.xml"/><Relationship Id="rId913" Type="http://schemas.openxmlformats.org/officeDocument/2006/relationships/customXml" Target="../ink/ink2297.xml"/><Relationship Id="rId42" Type="http://schemas.openxmlformats.org/officeDocument/2006/relationships/customXml" Target="../ink/ink1857.xml"/><Relationship Id="rId138" Type="http://schemas.openxmlformats.org/officeDocument/2006/relationships/customXml" Target="../ink/ink1905.xml"/><Relationship Id="rId345" Type="http://schemas.openxmlformats.org/officeDocument/2006/relationships/customXml" Target="../ink/ink2010.xml"/><Relationship Id="rId552" Type="http://schemas.openxmlformats.org/officeDocument/2006/relationships/image" Target="../media/image1926.png"/><Relationship Id="rId997" Type="http://schemas.openxmlformats.org/officeDocument/2006/relationships/customXml" Target="../ink/ink2339.xml"/><Relationship Id="rId191" Type="http://schemas.openxmlformats.org/officeDocument/2006/relationships/image" Target="../media/image822.png"/><Relationship Id="rId205" Type="http://schemas.openxmlformats.org/officeDocument/2006/relationships/customXml" Target="../ink/ink1939.xml"/><Relationship Id="rId412" Type="http://schemas.openxmlformats.org/officeDocument/2006/relationships/customXml" Target="../ink/ink2044.xml"/><Relationship Id="rId857" Type="http://schemas.openxmlformats.org/officeDocument/2006/relationships/image" Target="../media/image2076.png"/><Relationship Id="rId289" Type="http://schemas.openxmlformats.org/officeDocument/2006/relationships/customXml" Target="../ink/ink1982.xml"/><Relationship Id="rId496" Type="http://schemas.openxmlformats.org/officeDocument/2006/relationships/customXml" Target="../ink/ink2086.xml"/><Relationship Id="rId717" Type="http://schemas.openxmlformats.org/officeDocument/2006/relationships/image" Target="../media/image2008.png"/><Relationship Id="rId924" Type="http://schemas.openxmlformats.org/officeDocument/2006/relationships/image" Target="../media/image2109.png"/><Relationship Id="rId53" Type="http://schemas.openxmlformats.org/officeDocument/2006/relationships/image" Target="../media/image754.png"/><Relationship Id="rId149" Type="http://schemas.openxmlformats.org/officeDocument/2006/relationships/image" Target="../media/image802.png"/><Relationship Id="rId356" Type="http://schemas.openxmlformats.org/officeDocument/2006/relationships/image" Target="../media/image903.png"/><Relationship Id="rId563" Type="http://schemas.openxmlformats.org/officeDocument/2006/relationships/customXml" Target="../ink/ink2120.xml"/><Relationship Id="rId770" Type="http://schemas.openxmlformats.org/officeDocument/2006/relationships/image" Target="../media/image2034.png"/><Relationship Id="rId216" Type="http://schemas.openxmlformats.org/officeDocument/2006/relationships/customXml" Target="../ink/ink1945.xml"/><Relationship Id="rId423" Type="http://schemas.openxmlformats.org/officeDocument/2006/relationships/image" Target="../media/image1862.png"/><Relationship Id="rId868" Type="http://schemas.openxmlformats.org/officeDocument/2006/relationships/customXml" Target="../ink/ink2274.xml"/><Relationship Id="rId630" Type="http://schemas.openxmlformats.org/officeDocument/2006/relationships/customXml" Target="../ink/ink2154.xml"/><Relationship Id="rId728" Type="http://schemas.openxmlformats.org/officeDocument/2006/relationships/customXml" Target="../ink/ink2203.xml"/><Relationship Id="rId935" Type="http://schemas.openxmlformats.org/officeDocument/2006/relationships/customXml" Target="../ink/ink2308.xml"/><Relationship Id="rId64" Type="http://schemas.openxmlformats.org/officeDocument/2006/relationships/customXml" Target="../ink/ink1868.xml"/><Relationship Id="rId367" Type="http://schemas.openxmlformats.org/officeDocument/2006/relationships/customXml" Target="../ink/ink2021.xml"/><Relationship Id="rId574" Type="http://schemas.openxmlformats.org/officeDocument/2006/relationships/customXml" Target="../ink/ink2126.xml"/><Relationship Id="rId227" Type="http://schemas.openxmlformats.org/officeDocument/2006/relationships/image" Target="../media/image839.png"/><Relationship Id="rId781" Type="http://schemas.openxmlformats.org/officeDocument/2006/relationships/customXml" Target="../ink/ink2230.xml"/><Relationship Id="rId879" Type="http://schemas.openxmlformats.org/officeDocument/2006/relationships/image" Target="../media/image2087.png"/><Relationship Id="rId434" Type="http://schemas.openxmlformats.org/officeDocument/2006/relationships/customXml" Target="../ink/ink2055.xml"/><Relationship Id="rId641" Type="http://schemas.openxmlformats.org/officeDocument/2006/relationships/image" Target="../media/image1970.png"/><Relationship Id="rId739" Type="http://schemas.openxmlformats.org/officeDocument/2006/relationships/customXml" Target="../ink/ink2209.xml"/><Relationship Id="rId280" Type="http://schemas.openxmlformats.org/officeDocument/2006/relationships/image" Target="../media/image865.png"/><Relationship Id="rId501" Type="http://schemas.openxmlformats.org/officeDocument/2006/relationships/image" Target="../media/image1901.png"/><Relationship Id="rId946" Type="http://schemas.openxmlformats.org/officeDocument/2006/relationships/image" Target="../media/image2121.png"/><Relationship Id="rId75" Type="http://schemas.openxmlformats.org/officeDocument/2006/relationships/image" Target="../media/image765.png"/><Relationship Id="rId140" Type="http://schemas.openxmlformats.org/officeDocument/2006/relationships/customXml" Target="../ink/ink1906.xml"/><Relationship Id="rId378" Type="http://schemas.openxmlformats.org/officeDocument/2006/relationships/image" Target="../media/image914.png"/><Relationship Id="rId585" Type="http://schemas.openxmlformats.org/officeDocument/2006/relationships/image" Target="../media/image1942.png"/><Relationship Id="rId792" Type="http://schemas.openxmlformats.org/officeDocument/2006/relationships/image" Target="../media/image2045.png"/><Relationship Id="rId806" Type="http://schemas.openxmlformats.org/officeDocument/2006/relationships/customXml" Target="../ink/ink2243.xml"/><Relationship Id="rId6" Type="http://schemas.openxmlformats.org/officeDocument/2006/relationships/customXml" Target="../ink/ink1839.xml"/><Relationship Id="rId238" Type="http://schemas.openxmlformats.org/officeDocument/2006/relationships/image" Target="../media/image844.png"/><Relationship Id="rId445" Type="http://schemas.openxmlformats.org/officeDocument/2006/relationships/image" Target="../media/image1873.png"/><Relationship Id="rId652" Type="http://schemas.openxmlformats.org/officeDocument/2006/relationships/customXml" Target="../ink/ink2165.xml"/><Relationship Id="rId291" Type="http://schemas.openxmlformats.org/officeDocument/2006/relationships/customXml" Target="../ink/ink1983.xml"/><Relationship Id="rId305" Type="http://schemas.openxmlformats.org/officeDocument/2006/relationships/customXml" Target="../ink/ink1990.xml"/><Relationship Id="rId512" Type="http://schemas.openxmlformats.org/officeDocument/2006/relationships/image" Target="../media/image1906.png"/><Relationship Id="rId957" Type="http://schemas.openxmlformats.org/officeDocument/2006/relationships/customXml" Target="../ink/ink2319.xml"/><Relationship Id="rId86" Type="http://schemas.openxmlformats.org/officeDocument/2006/relationships/customXml" Target="../ink/ink1879.xml"/><Relationship Id="rId151" Type="http://schemas.openxmlformats.org/officeDocument/2006/relationships/image" Target="../media/image803.png"/><Relationship Id="rId389" Type="http://schemas.openxmlformats.org/officeDocument/2006/relationships/customXml" Target="../ink/ink2032.xml"/><Relationship Id="rId596" Type="http://schemas.openxmlformats.org/officeDocument/2006/relationships/customXml" Target="../ink/ink2137.xml"/><Relationship Id="rId817" Type="http://schemas.openxmlformats.org/officeDocument/2006/relationships/image" Target="../media/image2057.png"/><Relationship Id="rId1002" Type="http://schemas.openxmlformats.org/officeDocument/2006/relationships/image" Target="../media/image2149.png"/><Relationship Id="rId249" Type="http://schemas.openxmlformats.org/officeDocument/2006/relationships/customXml" Target="../ink/ink1962.xml"/><Relationship Id="rId456" Type="http://schemas.openxmlformats.org/officeDocument/2006/relationships/customXml" Target="../ink/ink2066.xml"/><Relationship Id="rId663" Type="http://schemas.openxmlformats.org/officeDocument/2006/relationships/image" Target="../media/image1981.png"/><Relationship Id="rId870" Type="http://schemas.openxmlformats.org/officeDocument/2006/relationships/customXml" Target="../ink/ink2275.xml"/><Relationship Id="rId13" Type="http://schemas.openxmlformats.org/officeDocument/2006/relationships/image" Target="../media/image734.png"/><Relationship Id="rId109" Type="http://schemas.openxmlformats.org/officeDocument/2006/relationships/image" Target="../media/image782.png"/><Relationship Id="rId316" Type="http://schemas.openxmlformats.org/officeDocument/2006/relationships/image" Target="../media/image883.png"/><Relationship Id="rId523" Type="http://schemas.openxmlformats.org/officeDocument/2006/relationships/customXml" Target="../ink/ink2100.xml"/><Relationship Id="rId968" Type="http://schemas.openxmlformats.org/officeDocument/2006/relationships/image" Target="../media/image2132.png"/><Relationship Id="rId97" Type="http://schemas.openxmlformats.org/officeDocument/2006/relationships/image" Target="../media/image776.png"/><Relationship Id="rId730" Type="http://schemas.openxmlformats.org/officeDocument/2006/relationships/customXml" Target="../ink/ink2204.xml"/><Relationship Id="rId828" Type="http://schemas.openxmlformats.org/officeDocument/2006/relationships/customXml" Target="../ink/ink2254.xml"/><Relationship Id="rId1013" Type="http://schemas.openxmlformats.org/officeDocument/2006/relationships/customXml" Target="../ink/ink2347.xml"/><Relationship Id="rId162" Type="http://schemas.openxmlformats.org/officeDocument/2006/relationships/customXml" Target="../ink/ink1917.xml"/><Relationship Id="rId467" Type="http://schemas.openxmlformats.org/officeDocument/2006/relationships/image" Target="../media/image1884.png"/><Relationship Id="rId674" Type="http://schemas.openxmlformats.org/officeDocument/2006/relationships/customXml" Target="../ink/ink2176.xml"/><Relationship Id="rId881" Type="http://schemas.openxmlformats.org/officeDocument/2006/relationships/image" Target="../media/image2088.png"/><Relationship Id="rId979" Type="http://schemas.openxmlformats.org/officeDocument/2006/relationships/customXml" Target="../ink/ink2330.xml"/><Relationship Id="rId24" Type="http://schemas.openxmlformats.org/officeDocument/2006/relationships/customXml" Target="../ink/ink1848.xml"/><Relationship Id="rId327" Type="http://schemas.openxmlformats.org/officeDocument/2006/relationships/customXml" Target="../ink/ink2001.xml"/><Relationship Id="rId534" Type="http://schemas.openxmlformats.org/officeDocument/2006/relationships/image" Target="../media/image1917.png"/><Relationship Id="rId741" Type="http://schemas.openxmlformats.org/officeDocument/2006/relationships/customXml" Target="../ink/ink2210.xml"/><Relationship Id="rId839" Type="http://schemas.openxmlformats.org/officeDocument/2006/relationships/image" Target="../media/image2068.png"/><Relationship Id="rId173" Type="http://schemas.openxmlformats.org/officeDocument/2006/relationships/image" Target="../media/image814.png"/><Relationship Id="rId380" Type="http://schemas.openxmlformats.org/officeDocument/2006/relationships/image" Target="../media/image915.png"/><Relationship Id="rId601" Type="http://schemas.openxmlformats.org/officeDocument/2006/relationships/image" Target="../media/image1950.png"/><Relationship Id="rId1024" Type="http://schemas.openxmlformats.org/officeDocument/2006/relationships/image" Target="../media/image2160.png"/><Relationship Id="rId240" Type="http://schemas.openxmlformats.org/officeDocument/2006/relationships/image" Target="../media/image845.png"/><Relationship Id="rId478" Type="http://schemas.openxmlformats.org/officeDocument/2006/relationships/customXml" Target="../ink/ink2077.xml"/><Relationship Id="rId685" Type="http://schemas.openxmlformats.org/officeDocument/2006/relationships/image" Target="../media/image1992.png"/><Relationship Id="rId892" Type="http://schemas.openxmlformats.org/officeDocument/2006/relationships/customXml" Target="../ink/ink2286.xml"/><Relationship Id="rId906" Type="http://schemas.openxmlformats.org/officeDocument/2006/relationships/image" Target="../media/image2100.png"/><Relationship Id="rId35" Type="http://schemas.openxmlformats.org/officeDocument/2006/relationships/image" Target="../media/image745.png"/><Relationship Id="rId100" Type="http://schemas.openxmlformats.org/officeDocument/2006/relationships/customXml" Target="../ink/ink1886.xml"/><Relationship Id="rId338" Type="http://schemas.openxmlformats.org/officeDocument/2006/relationships/image" Target="../media/image894.png"/><Relationship Id="rId545" Type="http://schemas.openxmlformats.org/officeDocument/2006/relationships/customXml" Target="../ink/ink2111.xml"/><Relationship Id="rId752" Type="http://schemas.openxmlformats.org/officeDocument/2006/relationships/image" Target="../media/image2025.png"/><Relationship Id="rId184" Type="http://schemas.openxmlformats.org/officeDocument/2006/relationships/customXml" Target="../ink/ink1928.xml"/><Relationship Id="rId391" Type="http://schemas.openxmlformats.org/officeDocument/2006/relationships/customXml" Target="../ink/ink2033.xml"/><Relationship Id="rId405" Type="http://schemas.openxmlformats.org/officeDocument/2006/relationships/image" Target="../media/image927.png"/><Relationship Id="rId612" Type="http://schemas.openxmlformats.org/officeDocument/2006/relationships/customXml" Target="../ink/ink2145.xml"/><Relationship Id="rId251" Type="http://schemas.openxmlformats.org/officeDocument/2006/relationships/customXml" Target="../ink/ink1963.xml"/><Relationship Id="rId489" Type="http://schemas.openxmlformats.org/officeDocument/2006/relationships/image" Target="../media/image1895.png"/><Relationship Id="rId696" Type="http://schemas.openxmlformats.org/officeDocument/2006/relationships/customXml" Target="../ink/ink2187.xml"/><Relationship Id="rId917" Type="http://schemas.openxmlformats.org/officeDocument/2006/relationships/customXml" Target="../ink/ink2299.xml"/><Relationship Id="rId46" Type="http://schemas.openxmlformats.org/officeDocument/2006/relationships/customXml" Target="../ink/ink1859.xml"/><Relationship Id="rId349" Type="http://schemas.openxmlformats.org/officeDocument/2006/relationships/customXml" Target="../ink/ink2012.xml"/><Relationship Id="rId556" Type="http://schemas.openxmlformats.org/officeDocument/2006/relationships/image" Target="../media/image1928.png"/><Relationship Id="rId763" Type="http://schemas.openxmlformats.org/officeDocument/2006/relationships/customXml" Target="../ink/ink2221.xml"/><Relationship Id="rId111" Type="http://schemas.openxmlformats.org/officeDocument/2006/relationships/image" Target="../media/image783.png"/><Relationship Id="rId195" Type="http://schemas.openxmlformats.org/officeDocument/2006/relationships/customXml" Target="../ink/ink1934.xml"/><Relationship Id="rId209" Type="http://schemas.openxmlformats.org/officeDocument/2006/relationships/customXml" Target="../ink/ink1941.xml"/><Relationship Id="rId416" Type="http://schemas.openxmlformats.org/officeDocument/2006/relationships/customXml" Target="../ink/ink2046.xml"/><Relationship Id="rId970" Type="http://schemas.openxmlformats.org/officeDocument/2006/relationships/image" Target="../media/image2133.png"/><Relationship Id="rId623" Type="http://schemas.openxmlformats.org/officeDocument/2006/relationships/image" Target="../media/image1961.png"/><Relationship Id="rId830" Type="http://schemas.openxmlformats.org/officeDocument/2006/relationships/customXml" Target="../ink/ink2255.xml"/><Relationship Id="rId928" Type="http://schemas.openxmlformats.org/officeDocument/2006/relationships/image" Target="../media/image2112.png"/><Relationship Id="rId57" Type="http://schemas.openxmlformats.org/officeDocument/2006/relationships/image" Target="../media/image756.png"/><Relationship Id="rId262" Type="http://schemas.openxmlformats.org/officeDocument/2006/relationships/image" Target="../media/image856.png"/><Relationship Id="rId567" Type="http://schemas.openxmlformats.org/officeDocument/2006/relationships/customXml" Target="../ink/ink2122.xml"/><Relationship Id="rId122" Type="http://schemas.openxmlformats.org/officeDocument/2006/relationships/customXml" Target="../ink/ink1897.xml"/><Relationship Id="rId774" Type="http://schemas.openxmlformats.org/officeDocument/2006/relationships/image" Target="../media/image2036.png"/><Relationship Id="rId981" Type="http://schemas.openxmlformats.org/officeDocument/2006/relationships/customXml" Target="../ink/ink2331.xml"/><Relationship Id="rId427" Type="http://schemas.openxmlformats.org/officeDocument/2006/relationships/image" Target="../media/image1864.png"/><Relationship Id="rId634" Type="http://schemas.openxmlformats.org/officeDocument/2006/relationships/customXml" Target="../ink/ink2156.xml"/><Relationship Id="rId841" Type="http://schemas.openxmlformats.org/officeDocument/2006/relationships/image" Target="../media/image2069.png"/><Relationship Id="rId273" Type="http://schemas.openxmlformats.org/officeDocument/2006/relationships/customXml" Target="../ink/ink1974.xml"/><Relationship Id="rId480" Type="http://schemas.openxmlformats.org/officeDocument/2006/relationships/customXml" Target="../ink/ink2078.xml"/><Relationship Id="rId701" Type="http://schemas.openxmlformats.org/officeDocument/2006/relationships/image" Target="../media/image2000.png"/><Relationship Id="rId939" Type="http://schemas.openxmlformats.org/officeDocument/2006/relationships/customXml" Target="../ink/ink2310.xml"/><Relationship Id="rId68" Type="http://schemas.openxmlformats.org/officeDocument/2006/relationships/customXml" Target="../ink/ink1870.xml"/><Relationship Id="rId133" Type="http://schemas.openxmlformats.org/officeDocument/2006/relationships/image" Target="../media/image794.png"/><Relationship Id="rId340" Type="http://schemas.openxmlformats.org/officeDocument/2006/relationships/image" Target="../media/image895.png"/><Relationship Id="rId578" Type="http://schemas.openxmlformats.org/officeDocument/2006/relationships/customXml" Target="../ink/ink2128.xml"/><Relationship Id="rId785" Type="http://schemas.openxmlformats.org/officeDocument/2006/relationships/customXml" Target="../ink/ink2232.xml"/><Relationship Id="rId992" Type="http://schemas.openxmlformats.org/officeDocument/2006/relationships/image" Target="../media/image2144.png"/><Relationship Id="rId200" Type="http://schemas.openxmlformats.org/officeDocument/2006/relationships/image" Target="../media/image826.png"/><Relationship Id="rId438" Type="http://schemas.openxmlformats.org/officeDocument/2006/relationships/customXml" Target="../ink/ink2057.xml"/><Relationship Id="rId645" Type="http://schemas.openxmlformats.org/officeDocument/2006/relationships/image" Target="../media/image1972.png"/><Relationship Id="rId852" Type="http://schemas.openxmlformats.org/officeDocument/2006/relationships/customXml" Target="../ink/ink2266.xml"/><Relationship Id="rId284" Type="http://schemas.openxmlformats.org/officeDocument/2006/relationships/image" Target="../media/image867.png"/><Relationship Id="rId491" Type="http://schemas.openxmlformats.org/officeDocument/2006/relationships/image" Target="../media/image1896.png"/><Relationship Id="rId505" Type="http://schemas.openxmlformats.org/officeDocument/2006/relationships/image" Target="../media/image1903.png"/><Relationship Id="rId712" Type="http://schemas.openxmlformats.org/officeDocument/2006/relationships/customXml" Target="../ink/ink2195.xml"/><Relationship Id="rId79" Type="http://schemas.openxmlformats.org/officeDocument/2006/relationships/image" Target="../media/image767.png"/><Relationship Id="rId144" Type="http://schemas.openxmlformats.org/officeDocument/2006/relationships/customXml" Target="../ink/ink1908.xml"/><Relationship Id="rId589" Type="http://schemas.openxmlformats.org/officeDocument/2006/relationships/image" Target="../media/image1944.png"/><Relationship Id="rId796" Type="http://schemas.openxmlformats.org/officeDocument/2006/relationships/image" Target="../media/image2047.png"/><Relationship Id="rId351" Type="http://schemas.openxmlformats.org/officeDocument/2006/relationships/customXml" Target="../ink/ink2013.xml"/><Relationship Id="rId449" Type="http://schemas.openxmlformats.org/officeDocument/2006/relationships/image" Target="../media/image1875.png"/><Relationship Id="rId656" Type="http://schemas.openxmlformats.org/officeDocument/2006/relationships/customXml" Target="../ink/ink2167.xml"/><Relationship Id="rId863" Type="http://schemas.openxmlformats.org/officeDocument/2006/relationships/image" Target="../media/image2079.png"/><Relationship Id="rId211" Type="http://schemas.openxmlformats.org/officeDocument/2006/relationships/image" Target="../media/image831.png"/><Relationship Id="rId295" Type="http://schemas.openxmlformats.org/officeDocument/2006/relationships/customXml" Target="../ink/ink1985.xml"/><Relationship Id="rId309" Type="http://schemas.openxmlformats.org/officeDocument/2006/relationships/customXml" Target="../ink/ink1992.xml"/><Relationship Id="rId516" Type="http://schemas.openxmlformats.org/officeDocument/2006/relationships/image" Target="../media/image1908.png"/><Relationship Id="rId723" Type="http://schemas.openxmlformats.org/officeDocument/2006/relationships/image" Target="../media/image2011.png"/><Relationship Id="rId930" Type="http://schemas.openxmlformats.org/officeDocument/2006/relationships/image" Target="../media/image2113.png"/><Relationship Id="rId1006" Type="http://schemas.openxmlformats.org/officeDocument/2006/relationships/image" Target="../media/image2151.png"/><Relationship Id="rId155" Type="http://schemas.openxmlformats.org/officeDocument/2006/relationships/image" Target="../media/image805.png"/><Relationship Id="rId362" Type="http://schemas.openxmlformats.org/officeDocument/2006/relationships/image" Target="../media/image906.png"/><Relationship Id="rId222" Type="http://schemas.openxmlformats.org/officeDocument/2006/relationships/customXml" Target="../ink/ink1948.xml"/><Relationship Id="rId667" Type="http://schemas.openxmlformats.org/officeDocument/2006/relationships/image" Target="../media/image1983.png"/><Relationship Id="rId874" Type="http://schemas.openxmlformats.org/officeDocument/2006/relationships/customXml" Target="../ink/ink2277.xml"/><Relationship Id="rId17" Type="http://schemas.openxmlformats.org/officeDocument/2006/relationships/image" Target="../media/image736.png"/><Relationship Id="rId527" Type="http://schemas.openxmlformats.org/officeDocument/2006/relationships/customXml" Target="../ink/ink2102.xml"/><Relationship Id="rId734" Type="http://schemas.openxmlformats.org/officeDocument/2006/relationships/image" Target="../media/image2016.png"/><Relationship Id="rId941" Type="http://schemas.openxmlformats.org/officeDocument/2006/relationships/customXml" Target="../ink/ink2311.xml"/><Relationship Id="rId70" Type="http://schemas.openxmlformats.org/officeDocument/2006/relationships/customXml" Target="../ink/ink1871.xml"/><Relationship Id="rId166" Type="http://schemas.openxmlformats.org/officeDocument/2006/relationships/customXml" Target="../ink/ink1919.xml"/><Relationship Id="rId373" Type="http://schemas.openxmlformats.org/officeDocument/2006/relationships/customXml" Target="../ink/ink2024.xml"/><Relationship Id="rId580" Type="http://schemas.openxmlformats.org/officeDocument/2006/relationships/customXml" Target="../ink/ink2129.xml"/><Relationship Id="rId801" Type="http://schemas.openxmlformats.org/officeDocument/2006/relationships/customXml" Target="../ink/ink2240.xml"/><Relationship Id="rId1017" Type="http://schemas.openxmlformats.org/officeDocument/2006/relationships/customXml" Target="../ink/ink2349.xml"/><Relationship Id="rId1" Type="http://schemas.openxmlformats.org/officeDocument/2006/relationships/slideLayout" Target="../slideLayouts/slideLayout7.xml"/><Relationship Id="rId233" Type="http://schemas.openxmlformats.org/officeDocument/2006/relationships/customXml" Target="../ink/ink1954.xml"/><Relationship Id="rId440" Type="http://schemas.openxmlformats.org/officeDocument/2006/relationships/customXml" Target="../ink/ink2058.xml"/><Relationship Id="rId678" Type="http://schemas.openxmlformats.org/officeDocument/2006/relationships/customXml" Target="../ink/ink2178.xml"/><Relationship Id="rId885" Type="http://schemas.openxmlformats.org/officeDocument/2006/relationships/image" Target="../media/image2090.png"/><Relationship Id="rId28" Type="http://schemas.openxmlformats.org/officeDocument/2006/relationships/customXml" Target="../ink/ink1850.xml"/><Relationship Id="rId300" Type="http://schemas.openxmlformats.org/officeDocument/2006/relationships/image" Target="../media/image875.png"/><Relationship Id="rId538" Type="http://schemas.openxmlformats.org/officeDocument/2006/relationships/image" Target="../media/image1919.png"/><Relationship Id="rId745" Type="http://schemas.openxmlformats.org/officeDocument/2006/relationships/customXml" Target="../ink/ink2212.xml"/><Relationship Id="rId952" Type="http://schemas.openxmlformats.org/officeDocument/2006/relationships/image" Target="../media/image2124.png"/><Relationship Id="rId81" Type="http://schemas.openxmlformats.org/officeDocument/2006/relationships/image" Target="../media/image768.png"/><Relationship Id="rId177" Type="http://schemas.openxmlformats.org/officeDocument/2006/relationships/image" Target="../media/image581.png"/><Relationship Id="rId384" Type="http://schemas.openxmlformats.org/officeDocument/2006/relationships/image" Target="../media/image917.png"/><Relationship Id="rId591" Type="http://schemas.openxmlformats.org/officeDocument/2006/relationships/image" Target="../media/image1945.png"/><Relationship Id="rId605" Type="http://schemas.openxmlformats.org/officeDocument/2006/relationships/image" Target="../media/image1952.png"/><Relationship Id="rId812" Type="http://schemas.openxmlformats.org/officeDocument/2006/relationships/customXml" Target="../ink/ink2246.xml"/><Relationship Id="rId244" Type="http://schemas.openxmlformats.org/officeDocument/2006/relationships/image" Target="../media/image847.png"/><Relationship Id="rId689" Type="http://schemas.openxmlformats.org/officeDocument/2006/relationships/image" Target="../media/image1994.png"/><Relationship Id="rId896" Type="http://schemas.openxmlformats.org/officeDocument/2006/relationships/customXml" Target="../ink/ink2288.xml"/><Relationship Id="rId39" Type="http://schemas.openxmlformats.org/officeDocument/2006/relationships/image" Target="../media/image747.png"/><Relationship Id="rId451" Type="http://schemas.openxmlformats.org/officeDocument/2006/relationships/image" Target="../media/image1876.png"/><Relationship Id="rId549" Type="http://schemas.openxmlformats.org/officeDocument/2006/relationships/customXml" Target="../ink/ink2113.xml"/><Relationship Id="rId756" Type="http://schemas.openxmlformats.org/officeDocument/2006/relationships/image" Target="../media/image2027.png"/><Relationship Id="rId104" Type="http://schemas.openxmlformats.org/officeDocument/2006/relationships/customXml" Target="../ink/ink1888.xml"/><Relationship Id="rId188" Type="http://schemas.openxmlformats.org/officeDocument/2006/relationships/customXml" Target="../ink/ink1930.xml"/><Relationship Id="rId311" Type="http://schemas.openxmlformats.org/officeDocument/2006/relationships/customXml" Target="../ink/ink1993.xml"/><Relationship Id="rId395" Type="http://schemas.openxmlformats.org/officeDocument/2006/relationships/customXml" Target="../ink/ink2035.xml"/><Relationship Id="rId409" Type="http://schemas.openxmlformats.org/officeDocument/2006/relationships/image" Target="../media/image929.png"/><Relationship Id="rId963" Type="http://schemas.openxmlformats.org/officeDocument/2006/relationships/customXml" Target="../ink/ink2322.xml"/><Relationship Id="rId92" Type="http://schemas.openxmlformats.org/officeDocument/2006/relationships/customXml" Target="../ink/ink1882.xml"/><Relationship Id="rId616" Type="http://schemas.openxmlformats.org/officeDocument/2006/relationships/customXml" Target="../ink/ink2147.xml"/><Relationship Id="rId823" Type="http://schemas.openxmlformats.org/officeDocument/2006/relationships/image" Target="../media/image2060.png"/><Relationship Id="rId255" Type="http://schemas.openxmlformats.org/officeDocument/2006/relationships/customXml" Target="../ink/ink1965.xml"/><Relationship Id="rId462" Type="http://schemas.openxmlformats.org/officeDocument/2006/relationships/customXml" Target="../ink/ink2069.xml"/><Relationship Id="rId115" Type="http://schemas.openxmlformats.org/officeDocument/2006/relationships/image" Target="../media/image785.png"/><Relationship Id="rId322" Type="http://schemas.openxmlformats.org/officeDocument/2006/relationships/image" Target="../media/image886.png"/><Relationship Id="rId767" Type="http://schemas.openxmlformats.org/officeDocument/2006/relationships/customXml" Target="../ink/ink2223.xml"/><Relationship Id="rId974" Type="http://schemas.openxmlformats.org/officeDocument/2006/relationships/image" Target="../media/image2135.png"/><Relationship Id="rId199" Type="http://schemas.openxmlformats.org/officeDocument/2006/relationships/customXml" Target="../ink/ink1936.xml"/><Relationship Id="rId627" Type="http://schemas.openxmlformats.org/officeDocument/2006/relationships/image" Target="../media/image1963.png"/><Relationship Id="rId834" Type="http://schemas.openxmlformats.org/officeDocument/2006/relationships/customXml" Target="../ink/ink2257.xml"/><Relationship Id="rId266" Type="http://schemas.openxmlformats.org/officeDocument/2006/relationships/image" Target="../media/image858.png"/><Relationship Id="rId473" Type="http://schemas.openxmlformats.org/officeDocument/2006/relationships/image" Target="../media/image1887.png"/><Relationship Id="rId680" Type="http://schemas.openxmlformats.org/officeDocument/2006/relationships/customXml" Target="../ink/ink2179.xml"/><Relationship Id="rId901" Type="http://schemas.openxmlformats.org/officeDocument/2006/relationships/customXml" Target="../ink/ink2291.xml"/><Relationship Id="rId30" Type="http://schemas.openxmlformats.org/officeDocument/2006/relationships/customXml" Target="../ink/ink1851.xml"/><Relationship Id="rId126" Type="http://schemas.openxmlformats.org/officeDocument/2006/relationships/customXml" Target="../ink/ink1899.xml"/><Relationship Id="rId333" Type="http://schemas.openxmlformats.org/officeDocument/2006/relationships/customXml" Target="../ink/ink2004.xml"/><Relationship Id="rId540" Type="http://schemas.openxmlformats.org/officeDocument/2006/relationships/image" Target="../media/image1920.png"/><Relationship Id="rId778" Type="http://schemas.openxmlformats.org/officeDocument/2006/relationships/image" Target="../media/image2038.png"/><Relationship Id="rId985" Type="http://schemas.openxmlformats.org/officeDocument/2006/relationships/customXml" Target="../ink/ink2333.xml"/><Relationship Id="rId638" Type="http://schemas.openxmlformats.org/officeDocument/2006/relationships/customXml" Target="../ink/ink2158.xml"/><Relationship Id="rId845" Type="http://schemas.openxmlformats.org/officeDocument/2006/relationships/image" Target="../media/image2071.png"/><Relationship Id="rId277" Type="http://schemas.openxmlformats.org/officeDocument/2006/relationships/customXml" Target="../ink/ink1976.xml"/><Relationship Id="rId400" Type="http://schemas.openxmlformats.org/officeDocument/2006/relationships/image" Target="../media/image925.png"/><Relationship Id="rId484" Type="http://schemas.openxmlformats.org/officeDocument/2006/relationships/customXml" Target="../ink/ink2080.xml"/><Relationship Id="rId705" Type="http://schemas.openxmlformats.org/officeDocument/2006/relationships/image" Target="../media/image2002.png"/><Relationship Id="rId137" Type="http://schemas.openxmlformats.org/officeDocument/2006/relationships/image" Target="../media/image796.png"/><Relationship Id="rId344" Type="http://schemas.openxmlformats.org/officeDocument/2006/relationships/image" Target="../media/image897.png"/><Relationship Id="rId691" Type="http://schemas.openxmlformats.org/officeDocument/2006/relationships/image" Target="../media/image1995.png"/><Relationship Id="rId789" Type="http://schemas.openxmlformats.org/officeDocument/2006/relationships/customXml" Target="../ink/ink2234.xml"/><Relationship Id="rId912" Type="http://schemas.openxmlformats.org/officeDocument/2006/relationships/image" Target="../media/image2103.png"/><Relationship Id="rId996" Type="http://schemas.openxmlformats.org/officeDocument/2006/relationships/image" Target="../media/image2146.png"/><Relationship Id="rId41" Type="http://schemas.openxmlformats.org/officeDocument/2006/relationships/image" Target="../media/image748.png"/><Relationship Id="rId551" Type="http://schemas.openxmlformats.org/officeDocument/2006/relationships/customXml" Target="../ink/ink2114.xml"/><Relationship Id="rId649" Type="http://schemas.openxmlformats.org/officeDocument/2006/relationships/image" Target="../media/image1974.png"/><Relationship Id="rId856" Type="http://schemas.openxmlformats.org/officeDocument/2006/relationships/customXml" Target="../ink/ink2268.xml"/><Relationship Id="rId190" Type="http://schemas.openxmlformats.org/officeDocument/2006/relationships/customXml" Target="../ink/ink1931.xml"/><Relationship Id="rId204" Type="http://schemas.openxmlformats.org/officeDocument/2006/relationships/image" Target="../media/image828.png"/><Relationship Id="rId288" Type="http://schemas.openxmlformats.org/officeDocument/2006/relationships/image" Target="../media/image869.png"/><Relationship Id="rId411" Type="http://schemas.openxmlformats.org/officeDocument/2006/relationships/image" Target="../media/image1234.png"/><Relationship Id="rId509" Type="http://schemas.openxmlformats.org/officeDocument/2006/relationships/customXml" Target="../ink/ink2093.xml"/><Relationship Id="rId495" Type="http://schemas.openxmlformats.org/officeDocument/2006/relationships/image" Target="../media/image1898.png"/><Relationship Id="rId716" Type="http://schemas.openxmlformats.org/officeDocument/2006/relationships/customXml" Target="../ink/ink2197.xml"/><Relationship Id="rId923" Type="http://schemas.openxmlformats.org/officeDocument/2006/relationships/customXml" Target="../ink/ink2302.xml"/><Relationship Id="rId52" Type="http://schemas.openxmlformats.org/officeDocument/2006/relationships/customXml" Target="../ink/ink1862.xml"/><Relationship Id="rId148" Type="http://schemas.openxmlformats.org/officeDocument/2006/relationships/customXml" Target="../ink/ink1910.xml"/><Relationship Id="rId355" Type="http://schemas.openxmlformats.org/officeDocument/2006/relationships/customXml" Target="../ink/ink2015.xml"/><Relationship Id="rId562" Type="http://schemas.openxmlformats.org/officeDocument/2006/relationships/image" Target="../media/image1931.png"/><Relationship Id="rId215" Type="http://schemas.openxmlformats.org/officeDocument/2006/relationships/image" Target="../media/image833.png"/><Relationship Id="rId422" Type="http://schemas.openxmlformats.org/officeDocument/2006/relationships/customXml" Target="../ink/ink2049.xml"/><Relationship Id="rId867" Type="http://schemas.openxmlformats.org/officeDocument/2006/relationships/image" Target="../media/image2081.png"/><Relationship Id="rId299" Type="http://schemas.openxmlformats.org/officeDocument/2006/relationships/customXml" Target="../ink/ink1987.xml"/><Relationship Id="rId727" Type="http://schemas.openxmlformats.org/officeDocument/2006/relationships/image" Target="../media/image2013.png"/><Relationship Id="rId934" Type="http://schemas.openxmlformats.org/officeDocument/2006/relationships/image" Target="../media/image2115.png"/><Relationship Id="rId63" Type="http://schemas.openxmlformats.org/officeDocument/2006/relationships/image" Target="../media/image759.png"/><Relationship Id="rId159" Type="http://schemas.openxmlformats.org/officeDocument/2006/relationships/image" Target="../media/image807.png"/><Relationship Id="rId366" Type="http://schemas.openxmlformats.org/officeDocument/2006/relationships/image" Target="../media/image908.png"/><Relationship Id="rId573" Type="http://schemas.openxmlformats.org/officeDocument/2006/relationships/image" Target="../media/image1936.png"/><Relationship Id="rId780" Type="http://schemas.openxmlformats.org/officeDocument/2006/relationships/image" Target="../media/image2039.png"/><Relationship Id="rId226" Type="http://schemas.openxmlformats.org/officeDocument/2006/relationships/customXml" Target="../ink/ink1950.xml"/><Relationship Id="rId433" Type="http://schemas.openxmlformats.org/officeDocument/2006/relationships/image" Target="../media/image1867.png"/><Relationship Id="rId878" Type="http://schemas.openxmlformats.org/officeDocument/2006/relationships/customXml" Target="../ink/ink2279.xml"/><Relationship Id="rId640" Type="http://schemas.openxmlformats.org/officeDocument/2006/relationships/customXml" Target="../ink/ink2159.xml"/><Relationship Id="rId738" Type="http://schemas.openxmlformats.org/officeDocument/2006/relationships/image" Target="../media/image2018.png"/><Relationship Id="rId945" Type="http://schemas.openxmlformats.org/officeDocument/2006/relationships/customXml" Target="../ink/ink2313.xml"/><Relationship Id="rId74" Type="http://schemas.openxmlformats.org/officeDocument/2006/relationships/customXml" Target="../ink/ink1873.xml"/><Relationship Id="rId377" Type="http://schemas.openxmlformats.org/officeDocument/2006/relationships/customXml" Target="../ink/ink2026.xml"/><Relationship Id="rId500" Type="http://schemas.openxmlformats.org/officeDocument/2006/relationships/customXml" Target="../ink/ink2088.xml"/><Relationship Id="rId584" Type="http://schemas.openxmlformats.org/officeDocument/2006/relationships/customXml" Target="../ink/ink2131.xml"/><Relationship Id="rId805" Type="http://schemas.openxmlformats.org/officeDocument/2006/relationships/image" Target="../media/image2051.png"/><Relationship Id="rId5" Type="http://schemas.openxmlformats.org/officeDocument/2006/relationships/image" Target="../media/image730.png"/><Relationship Id="rId237" Type="http://schemas.openxmlformats.org/officeDocument/2006/relationships/customXml" Target="../ink/ink1956.xml"/><Relationship Id="rId791" Type="http://schemas.openxmlformats.org/officeDocument/2006/relationships/customXml" Target="../ink/ink2235.xml"/><Relationship Id="rId889" Type="http://schemas.openxmlformats.org/officeDocument/2006/relationships/image" Target="../media/image2092.png"/><Relationship Id="rId444" Type="http://schemas.openxmlformats.org/officeDocument/2006/relationships/customXml" Target="../ink/ink2060.xml"/><Relationship Id="rId651" Type="http://schemas.openxmlformats.org/officeDocument/2006/relationships/image" Target="../media/image1975.png"/><Relationship Id="rId749" Type="http://schemas.openxmlformats.org/officeDocument/2006/relationships/customXml" Target="../ink/ink2214.xml"/><Relationship Id="rId290" Type="http://schemas.openxmlformats.org/officeDocument/2006/relationships/image" Target="../media/image870.png"/><Relationship Id="rId304" Type="http://schemas.openxmlformats.org/officeDocument/2006/relationships/image" Target="../media/image877.png"/><Relationship Id="rId388" Type="http://schemas.openxmlformats.org/officeDocument/2006/relationships/image" Target="../media/image919.png"/><Relationship Id="rId511" Type="http://schemas.openxmlformats.org/officeDocument/2006/relationships/customXml" Target="../ink/ink2094.xml"/><Relationship Id="rId609" Type="http://schemas.openxmlformats.org/officeDocument/2006/relationships/image" Target="../media/image1954.png"/><Relationship Id="rId956" Type="http://schemas.openxmlformats.org/officeDocument/2006/relationships/image" Target="../media/image2126.png"/><Relationship Id="rId85" Type="http://schemas.openxmlformats.org/officeDocument/2006/relationships/image" Target="../media/image770.png"/><Relationship Id="rId150" Type="http://schemas.openxmlformats.org/officeDocument/2006/relationships/customXml" Target="../ink/ink1911.xml"/><Relationship Id="rId595" Type="http://schemas.openxmlformats.org/officeDocument/2006/relationships/image" Target="../media/image1947.png"/><Relationship Id="rId816" Type="http://schemas.openxmlformats.org/officeDocument/2006/relationships/customXml" Target="../ink/ink2248.xml"/><Relationship Id="rId1001" Type="http://schemas.openxmlformats.org/officeDocument/2006/relationships/customXml" Target="../ink/ink2341.xml"/><Relationship Id="rId248" Type="http://schemas.openxmlformats.org/officeDocument/2006/relationships/image" Target="../media/image849.png"/><Relationship Id="rId455" Type="http://schemas.openxmlformats.org/officeDocument/2006/relationships/image" Target="../media/image1878.png"/><Relationship Id="rId662" Type="http://schemas.openxmlformats.org/officeDocument/2006/relationships/customXml" Target="../ink/ink2170.xml"/><Relationship Id="rId12" Type="http://schemas.openxmlformats.org/officeDocument/2006/relationships/customXml" Target="../ink/ink1842.xml"/><Relationship Id="rId108" Type="http://schemas.openxmlformats.org/officeDocument/2006/relationships/customXml" Target="../ink/ink1890.xml"/><Relationship Id="rId315" Type="http://schemas.openxmlformats.org/officeDocument/2006/relationships/customXml" Target="../ink/ink1995.xml"/><Relationship Id="rId522" Type="http://schemas.openxmlformats.org/officeDocument/2006/relationships/image" Target="../media/image1911.png"/><Relationship Id="rId967" Type="http://schemas.openxmlformats.org/officeDocument/2006/relationships/customXml" Target="../ink/ink2324.xml"/><Relationship Id="rId96" Type="http://schemas.openxmlformats.org/officeDocument/2006/relationships/customXml" Target="../ink/ink1884.xml"/><Relationship Id="rId161" Type="http://schemas.openxmlformats.org/officeDocument/2006/relationships/image" Target="../media/image808.png"/><Relationship Id="rId399" Type="http://schemas.openxmlformats.org/officeDocument/2006/relationships/customXml" Target="../ink/ink2037.xml"/><Relationship Id="rId827" Type="http://schemas.openxmlformats.org/officeDocument/2006/relationships/image" Target="../media/image2062.png"/><Relationship Id="rId1012" Type="http://schemas.openxmlformats.org/officeDocument/2006/relationships/image" Target="../media/image2154.png"/><Relationship Id="rId259" Type="http://schemas.openxmlformats.org/officeDocument/2006/relationships/customXml" Target="../ink/ink1967.xml"/><Relationship Id="rId466" Type="http://schemas.openxmlformats.org/officeDocument/2006/relationships/customXml" Target="../ink/ink2071.xml"/><Relationship Id="rId673" Type="http://schemas.openxmlformats.org/officeDocument/2006/relationships/image" Target="../media/image1986.png"/><Relationship Id="rId880" Type="http://schemas.openxmlformats.org/officeDocument/2006/relationships/customXml" Target="../ink/ink2280.xml"/><Relationship Id="rId23" Type="http://schemas.openxmlformats.org/officeDocument/2006/relationships/image" Target="../media/image739.png"/><Relationship Id="rId119" Type="http://schemas.openxmlformats.org/officeDocument/2006/relationships/image" Target="../media/image787.png"/><Relationship Id="rId326" Type="http://schemas.openxmlformats.org/officeDocument/2006/relationships/image" Target="../media/image888.png"/><Relationship Id="rId533" Type="http://schemas.openxmlformats.org/officeDocument/2006/relationships/customXml" Target="../ink/ink2105.xml"/><Relationship Id="rId978" Type="http://schemas.openxmlformats.org/officeDocument/2006/relationships/image" Target="../media/image2137.png"/><Relationship Id="rId740" Type="http://schemas.openxmlformats.org/officeDocument/2006/relationships/image" Target="../media/image2019.png"/><Relationship Id="rId838" Type="http://schemas.openxmlformats.org/officeDocument/2006/relationships/customXml" Target="../ink/ink2259.xml"/><Relationship Id="rId1023" Type="http://schemas.openxmlformats.org/officeDocument/2006/relationships/customXml" Target="../ink/ink2352.xml"/><Relationship Id="rId172" Type="http://schemas.openxmlformats.org/officeDocument/2006/relationships/customXml" Target="../ink/ink1922.xml"/><Relationship Id="rId477" Type="http://schemas.openxmlformats.org/officeDocument/2006/relationships/image" Target="../media/image1889.png"/><Relationship Id="rId600" Type="http://schemas.openxmlformats.org/officeDocument/2006/relationships/customXml" Target="../ink/ink2139.xml"/><Relationship Id="rId684" Type="http://schemas.openxmlformats.org/officeDocument/2006/relationships/customXml" Target="../ink/ink2181.xml"/><Relationship Id="rId337" Type="http://schemas.openxmlformats.org/officeDocument/2006/relationships/customXml" Target="../ink/ink2006.xml"/><Relationship Id="rId891" Type="http://schemas.openxmlformats.org/officeDocument/2006/relationships/image" Target="../media/image2093.png"/><Relationship Id="rId905" Type="http://schemas.openxmlformats.org/officeDocument/2006/relationships/customXml" Target="../ink/ink2293.xml"/><Relationship Id="rId989" Type="http://schemas.openxmlformats.org/officeDocument/2006/relationships/customXml" Target="../ink/ink2335.xml"/><Relationship Id="rId34" Type="http://schemas.openxmlformats.org/officeDocument/2006/relationships/customXml" Target="../ink/ink1853.xml"/><Relationship Id="rId544" Type="http://schemas.openxmlformats.org/officeDocument/2006/relationships/image" Target="../media/image1922.png"/><Relationship Id="rId751" Type="http://schemas.openxmlformats.org/officeDocument/2006/relationships/customXml" Target="../ink/ink2215.xml"/><Relationship Id="rId849" Type="http://schemas.openxmlformats.org/officeDocument/2006/relationships/image" Target="../media/image2073.png"/><Relationship Id="rId183" Type="http://schemas.openxmlformats.org/officeDocument/2006/relationships/image" Target="../media/image818.png"/><Relationship Id="rId390" Type="http://schemas.openxmlformats.org/officeDocument/2006/relationships/image" Target="../media/image920.png"/><Relationship Id="rId404" Type="http://schemas.openxmlformats.org/officeDocument/2006/relationships/customXml" Target="../ink/ink2040.xml"/><Relationship Id="rId611" Type="http://schemas.openxmlformats.org/officeDocument/2006/relationships/image" Target="../media/image1955.png"/><Relationship Id="rId250" Type="http://schemas.openxmlformats.org/officeDocument/2006/relationships/image" Target="../media/image850.png"/><Relationship Id="rId488" Type="http://schemas.openxmlformats.org/officeDocument/2006/relationships/customXml" Target="../ink/ink2082.xml"/><Relationship Id="rId695" Type="http://schemas.openxmlformats.org/officeDocument/2006/relationships/image" Target="../media/image1997.png"/><Relationship Id="rId709" Type="http://schemas.openxmlformats.org/officeDocument/2006/relationships/image" Target="../media/image2004.png"/><Relationship Id="rId916" Type="http://schemas.openxmlformats.org/officeDocument/2006/relationships/image" Target="../media/image2105.png"/><Relationship Id="rId45" Type="http://schemas.openxmlformats.org/officeDocument/2006/relationships/image" Target="../media/image750.png"/><Relationship Id="rId110" Type="http://schemas.openxmlformats.org/officeDocument/2006/relationships/customXml" Target="../ink/ink1891.xml"/><Relationship Id="rId348" Type="http://schemas.openxmlformats.org/officeDocument/2006/relationships/image" Target="../media/image899.png"/><Relationship Id="rId555" Type="http://schemas.openxmlformats.org/officeDocument/2006/relationships/customXml" Target="../ink/ink2116.xml"/><Relationship Id="rId762" Type="http://schemas.openxmlformats.org/officeDocument/2006/relationships/image" Target="../media/image2030.png"/><Relationship Id="rId194" Type="http://schemas.openxmlformats.org/officeDocument/2006/relationships/image" Target="../media/image823.png"/><Relationship Id="rId208" Type="http://schemas.openxmlformats.org/officeDocument/2006/relationships/image" Target="../media/image830.png"/><Relationship Id="rId415" Type="http://schemas.openxmlformats.org/officeDocument/2006/relationships/image" Target="../media/image1858.png"/><Relationship Id="rId622" Type="http://schemas.openxmlformats.org/officeDocument/2006/relationships/customXml" Target="../ink/ink2150.xml"/><Relationship Id="rId261" Type="http://schemas.openxmlformats.org/officeDocument/2006/relationships/customXml" Target="../ink/ink1968.xml"/><Relationship Id="rId499" Type="http://schemas.openxmlformats.org/officeDocument/2006/relationships/image" Target="../media/image1900.png"/><Relationship Id="rId927" Type="http://schemas.openxmlformats.org/officeDocument/2006/relationships/customXml" Target="../ink/ink2304.xml"/><Relationship Id="rId56" Type="http://schemas.openxmlformats.org/officeDocument/2006/relationships/customXml" Target="../ink/ink1864.xml"/><Relationship Id="rId359" Type="http://schemas.openxmlformats.org/officeDocument/2006/relationships/customXml" Target="../ink/ink2017.xml"/><Relationship Id="rId566" Type="http://schemas.openxmlformats.org/officeDocument/2006/relationships/image" Target="../media/image1933.png"/><Relationship Id="rId773" Type="http://schemas.openxmlformats.org/officeDocument/2006/relationships/customXml" Target="../ink/ink2226.xml"/><Relationship Id="rId121" Type="http://schemas.openxmlformats.org/officeDocument/2006/relationships/image" Target="../media/image788.png"/><Relationship Id="rId219" Type="http://schemas.openxmlformats.org/officeDocument/2006/relationships/image" Target="../media/image835.png"/><Relationship Id="rId426" Type="http://schemas.openxmlformats.org/officeDocument/2006/relationships/customXml" Target="../ink/ink2051.xml"/><Relationship Id="rId633" Type="http://schemas.openxmlformats.org/officeDocument/2006/relationships/image" Target="../media/image1966.png"/><Relationship Id="rId980" Type="http://schemas.openxmlformats.org/officeDocument/2006/relationships/image" Target="../media/image2138.png"/><Relationship Id="rId840" Type="http://schemas.openxmlformats.org/officeDocument/2006/relationships/customXml" Target="../ink/ink2260.xml"/><Relationship Id="rId938" Type="http://schemas.openxmlformats.org/officeDocument/2006/relationships/image" Target="../media/image2117.png"/><Relationship Id="rId67" Type="http://schemas.openxmlformats.org/officeDocument/2006/relationships/image" Target="../media/image761.png"/><Relationship Id="rId272" Type="http://schemas.openxmlformats.org/officeDocument/2006/relationships/image" Target="../media/image861.png"/><Relationship Id="rId577" Type="http://schemas.openxmlformats.org/officeDocument/2006/relationships/image" Target="../media/image1938.png"/><Relationship Id="rId700" Type="http://schemas.openxmlformats.org/officeDocument/2006/relationships/customXml" Target="../ink/ink2189.xml"/><Relationship Id="rId132" Type="http://schemas.openxmlformats.org/officeDocument/2006/relationships/customXml" Target="../ink/ink1902.xml"/><Relationship Id="rId784" Type="http://schemas.openxmlformats.org/officeDocument/2006/relationships/image" Target="../media/image2041.png"/><Relationship Id="rId991" Type="http://schemas.openxmlformats.org/officeDocument/2006/relationships/customXml" Target="../ink/ink2336.xml"/><Relationship Id="rId437" Type="http://schemas.openxmlformats.org/officeDocument/2006/relationships/image" Target="../media/image1869.png"/><Relationship Id="rId644" Type="http://schemas.openxmlformats.org/officeDocument/2006/relationships/customXml" Target="../ink/ink2161.xml"/><Relationship Id="rId851" Type="http://schemas.openxmlformats.org/officeDocument/2006/relationships/image" Target="../media/image2074.png"/><Relationship Id="rId283" Type="http://schemas.openxmlformats.org/officeDocument/2006/relationships/customXml" Target="../ink/ink1979.xml"/><Relationship Id="rId490" Type="http://schemas.openxmlformats.org/officeDocument/2006/relationships/customXml" Target="../ink/ink2083.xml"/><Relationship Id="rId504" Type="http://schemas.openxmlformats.org/officeDocument/2006/relationships/customXml" Target="../ink/ink2090.xml"/><Relationship Id="rId711" Type="http://schemas.openxmlformats.org/officeDocument/2006/relationships/image" Target="../media/image2005.png"/><Relationship Id="rId949" Type="http://schemas.openxmlformats.org/officeDocument/2006/relationships/customXml" Target="../ink/ink2315.xml"/><Relationship Id="rId78" Type="http://schemas.openxmlformats.org/officeDocument/2006/relationships/customXml" Target="../ink/ink1875.xml"/><Relationship Id="rId143" Type="http://schemas.openxmlformats.org/officeDocument/2006/relationships/image" Target="../media/image799.png"/><Relationship Id="rId350" Type="http://schemas.openxmlformats.org/officeDocument/2006/relationships/image" Target="../media/image900.png"/><Relationship Id="rId588" Type="http://schemas.openxmlformats.org/officeDocument/2006/relationships/customXml" Target="../ink/ink2133.xml"/><Relationship Id="rId795" Type="http://schemas.openxmlformats.org/officeDocument/2006/relationships/customXml" Target="../ink/ink2237.xml"/><Relationship Id="rId809" Type="http://schemas.openxmlformats.org/officeDocument/2006/relationships/image" Target="../media/image2053.png"/><Relationship Id="rId9" Type="http://schemas.openxmlformats.org/officeDocument/2006/relationships/image" Target="../media/image732.png"/><Relationship Id="rId210" Type="http://schemas.openxmlformats.org/officeDocument/2006/relationships/customXml" Target="../ink/ink1942.xml"/><Relationship Id="rId448" Type="http://schemas.openxmlformats.org/officeDocument/2006/relationships/customXml" Target="../ink/ink2062.xml"/><Relationship Id="rId655" Type="http://schemas.openxmlformats.org/officeDocument/2006/relationships/image" Target="../media/image1977.png"/><Relationship Id="rId862" Type="http://schemas.openxmlformats.org/officeDocument/2006/relationships/customXml" Target="../ink/ink2271.xml"/><Relationship Id="rId294" Type="http://schemas.openxmlformats.org/officeDocument/2006/relationships/image" Target="../media/image872.png"/><Relationship Id="rId308" Type="http://schemas.openxmlformats.org/officeDocument/2006/relationships/image" Target="../media/image879.png"/><Relationship Id="rId515" Type="http://schemas.openxmlformats.org/officeDocument/2006/relationships/customXml" Target="../ink/ink2096.xml"/><Relationship Id="rId722" Type="http://schemas.openxmlformats.org/officeDocument/2006/relationships/customXml" Target="../ink/ink2200.xml"/><Relationship Id="rId89" Type="http://schemas.openxmlformats.org/officeDocument/2006/relationships/image" Target="../media/image772.png"/><Relationship Id="rId154" Type="http://schemas.openxmlformats.org/officeDocument/2006/relationships/customXml" Target="../ink/ink1913.xml"/><Relationship Id="rId361" Type="http://schemas.openxmlformats.org/officeDocument/2006/relationships/customXml" Target="../ink/ink2018.xml"/><Relationship Id="rId599" Type="http://schemas.openxmlformats.org/officeDocument/2006/relationships/image" Target="../media/image1949.png"/><Relationship Id="rId1005" Type="http://schemas.openxmlformats.org/officeDocument/2006/relationships/customXml" Target="../ink/ink2343.xml"/><Relationship Id="rId459" Type="http://schemas.openxmlformats.org/officeDocument/2006/relationships/image" Target="../media/image1880.png"/><Relationship Id="rId666" Type="http://schemas.openxmlformats.org/officeDocument/2006/relationships/customXml" Target="../ink/ink2172.xml"/><Relationship Id="rId873" Type="http://schemas.openxmlformats.org/officeDocument/2006/relationships/image" Target="../media/image2084.png"/><Relationship Id="rId16" Type="http://schemas.openxmlformats.org/officeDocument/2006/relationships/customXml" Target="../ink/ink1844.xml"/><Relationship Id="rId221" Type="http://schemas.openxmlformats.org/officeDocument/2006/relationships/image" Target="../media/image836.png"/><Relationship Id="rId319" Type="http://schemas.openxmlformats.org/officeDocument/2006/relationships/customXml" Target="../ink/ink1997.xml"/><Relationship Id="rId526" Type="http://schemas.openxmlformats.org/officeDocument/2006/relationships/image" Target="../media/image1913.png"/><Relationship Id="rId733" Type="http://schemas.openxmlformats.org/officeDocument/2006/relationships/customXml" Target="../ink/ink2206.xml"/><Relationship Id="rId940" Type="http://schemas.openxmlformats.org/officeDocument/2006/relationships/image" Target="../media/image2118.png"/><Relationship Id="rId1016" Type="http://schemas.openxmlformats.org/officeDocument/2006/relationships/image" Target="../media/image2156.png"/><Relationship Id="rId165" Type="http://schemas.openxmlformats.org/officeDocument/2006/relationships/image" Target="../media/image810.png"/><Relationship Id="rId372" Type="http://schemas.openxmlformats.org/officeDocument/2006/relationships/image" Target="../media/image911.png"/><Relationship Id="rId677" Type="http://schemas.openxmlformats.org/officeDocument/2006/relationships/image" Target="../media/image1988.png"/><Relationship Id="rId800" Type="http://schemas.openxmlformats.org/officeDocument/2006/relationships/image" Target="../media/image2049.png"/><Relationship Id="rId232" Type="http://schemas.openxmlformats.org/officeDocument/2006/relationships/customXml" Target="../ink/ink1953.xml"/><Relationship Id="rId884" Type="http://schemas.openxmlformats.org/officeDocument/2006/relationships/customXml" Target="../ink/ink2282.xml"/><Relationship Id="rId27" Type="http://schemas.openxmlformats.org/officeDocument/2006/relationships/image" Target="../media/image741.png"/><Relationship Id="rId537" Type="http://schemas.openxmlformats.org/officeDocument/2006/relationships/customXml" Target="../ink/ink2107.xml"/><Relationship Id="rId744" Type="http://schemas.openxmlformats.org/officeDocument/2006/relationships/image" Target="../media/image2021.png"/><Relationship Id="rId951" Type="http://schemas.openxmlformats.org/officeDocument/2006/relationships/customXml" Target="../ink/ink2316.xml"/><Relationship Id="rId80" Type="http://schemas.openxmlformats.org/officeDocument/2006/relationships/customXml" Target="../ink/ink1876.xml"/><Relationship Id="rId176" Type="http://schemas.openxmlformats.org/officeDocument/2006/relationships/customXml" Target="../ink/ink1924.xml"/><Relationship Id="rId383" Type="http://schemas.openxmlformats.org/officeDocument/2006/relationships/customXml" Target="../ink/ink2029.xml"/><Relationship Id="rId590" Type="http://schemas.openxmlformats.org/officeDocument/2006/relationships/customXml" Target="../ink/ink2134.xml"/><Relationship Id="rId604" Type="http://schemas.openxmlformats.org/officeDocument/2006/relationships/customXml" Target="../ink/ink2141.xml"/><Relationship Id="rId811" Type="http://schemas.openxmlformats.org/officeDocument/2006/relationships/image" Target="../media/image2054.png"/><Relationship Id="rId243" Type="http://schemas.openxmlformats.org/officeDocument/2006/relationships/customXml" Target="../ink/ink1959.xml"/><Relationship Id="rId450" Type="http://schemas.openxmlformats.org/officeDocument/2006/relationships/customXml" Target="../ink/ink2063.xml"/><Relationship Id="rId688" Type="http://schemas.openxmlformats.org/officeDocument/2006/relationships/customXml" Target="../ink/ink2183.xml"/><Relationship Id="rId895" Type="http://schemas.openxmlformats.org/officeDocument/2006/relationships/image" Target="../media/image2095.png"/><Relationship Id="rId909" Type="http://schemas.openxmlformats.org/officeDocument/2006/relationships/customXml" Target="../ink/ink2295.xml"/><Relationship Id="rId38" Type="http://schemas.openxmlformats.org/officeDocument/2006/relationships/customXml" Target="../ink/ink1855.xml"/><Relationship Id="rId103" Type="http://schemas.openxmlformats.org/officeDocument/2006/relationships/image" Target="../media/image779.png"/><Relationship Id="rId310" Type="http://schemas.openxmlformats.org/officeDocument/2006/relationships/image" Target="../media/image880.png"/><Relationship Id="rId548" Type="http://schemas.openxmlformats.org/officeDocument/2006/relationships/image" Target="../media/image1924.png"/><Relationship Id="rId755" Type="http://schemas.openxmlformats.org/officeDocument/2006/relationships/customXml" Target="../ink/ink2217.xml"/><Relationship Id="rId962" Type="http://schemas.openxmlformats.org/officeDocument/2006/relationships/image" Target="../media/image2129.png"/><Relationship Id="rId91" Type="http://schemas.openxmlformats.org/officeDocument/2006/relationships/image" Target="../media/image773.png"/><Relationship Id="rId187" Type="http://schemas.openxmlformats.org/officeDocument/2006/relationships/image" Target="../media/image820.png"/><Relationship Id="rId394" Type="http://schemas.openxmlformats.org/officeDocument/2006/relationships/image" Target="../media/image922.png"/><Relationship Id="rId408" Type="http://schemas.openxmlformats.org/officeDocument/2006/relationships/customXml" Target="../ink/ink2042.xml"/><Relationship Id="rId615" Type="http://schemas.openxmlformats.org/officeDocument/2006/relationships/image" Target="../media/image1957.png"/><Relationship Id="rId822" Type="http://schemas.openxmlformats.org/officeDocument/2006/relationships/customXml" Target="../ink/ink2251.xml"/><Relationship Id="rId254" Type="http://schemas.openxmlformats.org/officeDocument/2006/relationships/image" Target="../media/image852.png"/><Relationship Id="rId699" Type="http://schemas.openxmlformats.org/officeDocument/2006/relationships/image" Target="../media/image1999.png"/><Relationship Id="rId49" Type="http://schemas.openxmlformats.org/officeDocument/2006/relationships/image" Target="../media/image752.png"/><Relationship Id="rId114" Type="http://schemas.openxmlformats.org/officeDocument/2006/relationships/customXml" Target="../ink/ink1893.xml"/><Relationship Id="rId461" Type="http://schemas.openxmlformats.org/officeDocument/2006/relationships/image" Target="../media/image1881.png"/><Relationship Id="rId559" Type="http://schemas.openxmlformats.org/officeDocument/2006/relationships/customXml" Target="../ink/ink2118.xml"/><Relationship Id="rId766" Type="http://schemas.openxmlformats.org/officeDocument/2006/relationships/image" Target="../media/image2032.png"/><Relationship Id="rId198" Type="http://schemas.openxmlformats.org/officeDocument/2006/relationships/image" Target="../media/image825.png"/><Relationship Id="rId321" Type="http://schemas.openxmlformats.org/officeDocument/2006/relationships/customXml" Target="../ink/ink1998.xml"/><Relationship Id="rId419" Type="http://schemas.openxmlformats.org/officeDocument/2006/relationships/image" Target="../media/image1860.png"/><Relationship Id="rId626" Type="http://schemas.openxmlformats.org/officeDocument/2006/relationships/customXml" Target="../ink/ink2152.xml"/><Relationship Id="rId973" Type="http://schemas.openxmlformats.org/officeDocument/2006/relationships/customXml" Target="../ink/ink2327.xml"/><Relationship Id="rId833" Type="http://schemas.openxmlformats.org/officeDocument/2006/relationships/image" Target="../media/image2065.png"/><Relationship Id="rId265" Type="http://schemas.openxmlformats.org/officeDocument/2006/relationships/customXml" Target="../ink/ink1970.xml"/><Relationship Id="rId472" Type="http://schemas.openxmlformats.org/officeDocument/2006/relationships/customXml" Target="../ink/ink2074.xml"/><Relationship Id="rId900" Type="http://schemas.openxmlformats.org/officeDocument/2006/relationships/customXml" Target="../ink/ink2290.xml"/><Relationship Id="rId125" Type="http://schemas.openxmlformats.org/officeDocument/2006/relationships/image" Target="../media/image790.png"/><Relationship Id="rId332" Type="http://schemas.openxmlformats.org/officeDocument/2006/relationships/image" Target="../media/image891.png"/><Relationship Id="rId777" Type="http://schemas.openxmlformats.org/officeDocument/2006/relationships/customXml" Target="../ink/ink2228.xml"/><Relationship Id="rId984" Type="http://schemas.openxmlformats.org/officeDocument/2006/relationships/image" Target="../media/image2140.png"/><Relationship Id="rId637" Type="http://schemas.openxmlformats.org/officeDocument/2006/relationships/image" Target="../media/image1968.png"/><Relationship Id="rId844" Type="http://schemas.openxmlformats.org/officeDocument/2006/relationships/customXml" Target="../ink/ink2262.xml"/><Relationship Id="rId276" Type="http://schemas.openxmlformats.org/officeDocument/2006/relationships/image" Target="../media/image863.png"/><Relationship Id="rId483" Type="http://schemas.openxmlformats.org/officeDocument/2006/relationships/image" Target="../media/image1892.png"/><Relationship Id="rId690" Type="http://schemas.openxmlformats.org/officeDocument/2006/relationships/customXml" Target="../ink/ink2184.xml"/><Relationship Id="rId704" Type="http://schemas.openxmlformats.org/officeDocument/2006/relationships/customXml" Target="../ink/ink2191.xml"/><Relationship Id="rId911" Type="http://schemas.openxmlformats.org/officeDocument/2006/relationships/customXml" Target="../ink/ink2296.xml"/><Relationship Id="rId40" Type="http://schemas.openxmlformats.org/officeDocument/2006/relationships/customXml" Target="../ink/ink1856.xml"/><Relationship Id="rId136" Type="http://schemas.openxmlformats.org/officeDocument/2006/relationships/customXml" Target="../ink/ink1904.xml"/><Relationship Id="rId343" Type="http://schemas.openxmlformats.org/officeDocument/2006/relationships/customXml" Target="../ink/ink2009.xml"/><Relationship Id="rId550" Type="http://schemas.openxmlformats.org/officeDocument/2006/relationships/image" Target="../media/image1925.png"/><Relationship Id="rId788" Type="http://schemas.openxmlformats.org/officeDocument/2006/relationships/image" Target="../media/image2043.png"/><Relationship Id="rId995" Type="http://schemas.openxmlformats.org/officeDocument/2006/relationships/customXml" Target="../ink/ink2338.xml"/><Relationship Id="rId203" Type="http://schemas.openxmlformats.org/officeDocument/2006/relationships/customXml" Target="../ink/ink1938.xml"/><Relationship Id="rId648" Type="http://schemas.openxmlformats.org/officeDocument/2006/relationships/customXml" Target="../ink/ink2163.xml"/><Relationship Id="rId855" Type="http://schemas.openxmlformats.org/officeDocument/2006/relationships/image" Target="../media/image2075.png"/><Relationship Id="rId287" Type="http://schemas.openxmlformats.org/officeDocument/2006/relationships/customXml" Target="../ink/ink1981.xml"/><Relationship Id="rId410" Type="http://schemas.openxmlformats.org/officeDocument/2006/relationships/customXml" Target="../ink/ink2043.xml"/><Relationship Id="rId494" Type="http://schemas.openxmlformats.org/officeDocument/2006/relationships/customXml" Target="../ink/ink2085.xml"/><Relationship Id="rId508" Type="http://schemas.openxmlformats.org/officeDocument/2006/relationships/customXml" Target="../ink/ink2092.xml"/><Relationship Id="rId715" Type="http://schemas.openxmlformats.org/officeDocument/2006/relationships/image" Target="../media/image2007.png"/><Relationship Id="rId922" Type="http://schemas.openxmlformats.org/officeDocument/2006/relationships/image" Target="../media/image2108.png"/><Relationship Id="rId147" Type="http://schemas.openxmlformats.org/officeDocument/2006/relationships/image" Target="../media/image801.png"/><Relationship Id="rId354" Type="http://schemas.openxmlformats.org/officeDocument/2006/relationships/image" Target="../media/image902.png"/><Relationship Id="rId799" Type="http://schemas.openxmlformats.org/officeDocument/2006/relationships/customXml" Target="../ink/ink2239.xml"/><Relationship Id="rId51" Type="http://schemas.openxmlformats.org/officeDocument/2006/relationships/image" Target="../media/image753.png"/><Relationship Id="rId561" Type="http://schemas.openxmlformats.org/officeDocument/2006/relationships/customXml" Target="../ink/ink2119.xml"/><Relationship Id="rId659" Type="http://schemas.openxmlformats.org/officeDocument/2006/relationships/image" Target="../media/image1979.png"/><Relationship Id="rId866" Type="http://schemas.openxmlformats.org/officeDocument/2006/relationships/customXml" Target="../ink/ink2273.xml"/><Relationship Id="rId214" Type="http://schemas.openxmlformats.org/officeDocument/2006/relationships/customXml" Target="../ink/ink1944.xml"/><Relationship Id="rId298" Type="http://schemas.openxmlformats.org/officeDocument/2006/relationships/image" Target="../media/image874.png"/><Relationship Id="rId421" Type="http://schemas.openxmlformats.org/officeDocument/2006/relationships/image" Target="../media/image1861.png"/><Relationship Id="rId519" Type="http://schemas.openxmlformats.org/officeDocument/2006/relationships/customXml" Target="../ink/ink2098.xml"/><Relationship Id="rId158" Type="http://schemas.openxmlformats.org/officeDocument/2006/relationships/customXml" Target="../ink/ink1915.xml"/><Relationship Id="rId726" Type="http://schemas.openxmlformats.org/officeDocument/2006/relationships/customXml" Target="../ink/ink2202.xml"/><Relationship Id="rId933" Type="http://schemas.openxmlformats.org/officeDocument/2006/relationships/customXml" Target="../ink/ink2307.xml"/><Relationship Id="rId1009" Type="http://schemas.openxmlformats.org/officeDocument/2006/relationships/customXml" Target="../ink/ink2345.xml"/><Relationship Id="rId62" Type="http://schemas.openxmlformats.org/officeDocument/2006/relationships/customXml" Target="../ink/ink1867.xml"/><Relationship Id="rId365" Type="http://schemas.openxmlformats.org/officeDocument/2006/relationships/customXml" Target="../ink/ink2020.xml"/><Relationship Id="rId572" Type="http://schemas.openxmlformats.org/officeDocument/2006/relationships/customXml" Target="../ink/ink2125.xml"/><Relationship Id="rId225" Type="http://schemas.openxmlformats.org/officeDocument/2006/relationships/image" Target="../media/image838.png"/><Relationship Id="rId432" Type="http://schemas.openxmlformats.org/officeDocument/2006/relationships/customXml" Target="../ink/ink2054.xml"/><Relationship Id="rId877" Type="http://schemas.openxmlformats.org/officeDocument/2006/relationships/image" Target="../media/image2086.png"/><Relationship Id="rId737" Type="http://schemas.openxmlformats.org/officeDocument/2006/relationships/customXml" Target="../ink/ink2208.xml"/><Relationship Id="rId944" Type="http://schemas.openxmlformats.org/officeDocument/2006/relationships/image" Target="../media/image2120.png"/><Relationship Id="rId73" Type="http://schemas.openxmlformats.org/officeDocument/2006/relationships/image" Target="../media/image764.png"/><Relationship Id="rId169" Type="http://schemas.openxmlformats.org/officeDocument/2006/relationships/image" Target="../media/image812.png"/><Relationship Id="rId376" Type="http://schemas.openxmlformats.org/officeDocument/2006/relationships/image" Target="../media/image913.png"/><Relationship Id="rId583" Type="http://schemas.openxmlformats.org/officeDocument/2006/relationships/image" Target="../media/image1941.png"/><Relationship Id="rId790" Type="http://schemas.openxmlformats.org/officeDocument/2006/relationships/image" Target="../media/image2044.png"/><Relationship Id="rId804" Type="http://schemas.openxmlformats.org/officeDocument/2006/relationships/customXml" Target="../ink/ink2242.xml"/><Relationship Id="rId4" Type="http://schemas.openxmlformats.org/officeDocument/2006/relationships/customXml" Target="../ink/ink1838.xml"/><Relationship Id="rId236" Type="http://schemas.openxmlformats.org/officeDocument/2006/relationships/image" Target="../media/image843.png"/><Relationship Id="rId443" Type="http://schemas.openxmlformats.org/officeDocument/2006/relationships/image" Target="../media/image1872.png"/><Relationship Id="rId650" Type="http://schemas.openxmlformats.org/officeDocument/2006/relationships/customXml" Target="../ink/ink2164.xml"/><Relationship Id="rId888" Type="http://schemas.openxmlformats.org/officeDocument/2006/relationships/customXml" Target="../ink/ink2284.xml"/><Relationship Id="rId303" Type="http://schemas.openxmlformats.org/officeDocument/2006/relationships/customXml" Target="../ink/ink1989.xml"/><Relationship Id="rId748" Type="http://schemas.openxmlformats.org/officeDocument/2006/relationships/image" Target="../media/image2023.png"/><Relationship Id="rId955" Type="http://schemas.openxmlformats.org/officeDocument/2006/relationships/customXml" Target="../ink/ink2318.xml"/><Relationship Id="rId84" Type="http://schemas.openxmlformats.org/officeDocument/2006/relationships/customXml" Target="../ink/ink1878.xml"/><Relationship Id="rId387" Type="http://schemas.openxmlformats.org/officeDocument/2006/relationships/customXml" Target="../ink/ink2031.xml"/><Relationship Id="rId510" Type="http://schemas.openxmlformats.org/officeDocument/2006/relationships/image" Target="../media/image1905.png"/><Relationship Id="rId594" Type="http://schemas.openxmlformats.org/officeDocument/2006/relationships/customXml" Target="../ink/ink2136.xml"/><Relationship Id="rId608" Type="http://schemas.openxmlformats.org/officeDocument/2006/relationships/customXml" Target="../ink/ink2143.xml"/><Relationship Id="rId815" Type="http://schemas.openxmlformats.org/officeDocument/2006/relationships/image" Target="../media/image2056.png"/><Relationship Id="rId247" Type="http://schemas.openxmlformats.org/officeDocument/2006/relationships/customXml" Target="../ink/ink1961.xml"/><Relationship Id="rId899" Type="http://schemas.openxmlformats.org/officeDocument/2006/relationships/image" Target="../media/image2097.png"/><Relationship Id="rId1000" Type="http://schemas.openxmlformats.org/officeDocument/2006/relationships/image" Target="../media/image2148.png"/><Relationship Id="rId107" Type="http://schemas.openxmlformats.org/officeDocument/2006/relationships/image" Target="../media/image781.png"/><Relationship Id="rId454" Type="http://schemas.openxmlformats.org/officeDocument/2006/relationships/customXml" Target="../ink/ink2065.xml"/><Relationship Id="rId661" Type="http://schemas.openxmlformats.org/officeDocument/2006/relationships/image" Target="../media/image1980.png"/><Relationship Id="rId759" Type="http://schemas.openxmlformats.org/officeDocument/2006/relationships/customXml" Target="../ink/ink2219.xml"/><Relationship Id="rId966" Type="http://schemas.openxmlformats.org/officeDocument/2006/relationships/image" Target="../media/image2131.png"/><Relationship Id="rId11" Type="http://schemas.openxmlformats.org/officeDocument/2006/relationships/image" Target="../media/image733.png"/><Relationship Id="rId314" Type="http://schemas.openxmlformats.org/officeDocument/2006/relationships/image" Target="../media/image882.png"/><Relationship Id="rId398" Type="http://schemas.openxmlformats.org/officeDocument/2006/relationships/image" Target="../media/image924.png"/><Relationship Id="rId521" Type="http://schemas.openxmlformats.org/officeDocument/2006/relationships/customXml" Target="../ink/ink2099.xml"/><Relationship Id="rId619" Type="http://schemas.openxmlformats.org/officeDocument/2006/relationships/image" Target="../media/image1959.png"/><Relationship Id="rId95" Type="http://schemas.openxmlformats.org/officeDocument/2006/relationships/image" Target="../media/image775.png"/><Relationship Id="rId160" Type="http://schemas.openxmlformats.org/officeDocument/2006/relationships/customXml" Target="../ink/ink1916.xml"/><Relationship Id="rId826" Type="http://schemas.openxmlformats.org/officeDocument/2006/relationships/customXml" Target="../ink/ink2253.xml"/><Relationship Id="rId1011" Type="http://schemas.openxmlformats.org/officeDocument/2006/relationships/customXml" Target="../ink/ink2346.xml"/><Relationship Id="rId258" Type="http://schemas.openxmlformats.org/officeDocument/2006/relationships/image" Target="../media/image854.png"/><Relationship Id="rId465" Type="http://schemas.openxmlformats.org/officeDocument/2006/relationships/image" Target="../media/image1883.png"/><Relationship Id="rId672" Type="http://schemas.openxmlformats.org/officeDocument/2006/relationships/customXml" Target="../ink/ink2175.xml"/><Relationship Id="rId22" Type="http://schemas.openxmlformats.org/officeDocument/2006/relationships/customXml" Target="../ink/ink1847.xml"/><Relationship Id="rId118" Type="http://schemas.openxmlformats.org/officeDocument/2006/relationships/customXml" Target="../ink/ink1895.xml"/><Relationship Id="rId325" Type="http://schemas.openxmlformats.org/officeDocument/2006/relationships/customXml" Target="../ink/ink2000.xml"/><Relationship Id="rId532" Type="http://schemas.openxmlformats.org/officeDocument/2006/relationships/image" Target="../media/image1916.png"/><Relationship Id="rId977" Type="http://schemas.openxmlformats.org/officeDocument/2006/relationships/customXml" Target="../ink/ink2329.xml"/><Relationship Id="rId171" Type="http://schemas.openxmlformats.org/officeDocument/2006/relationships/image" Target="../media/image813.png"/><Relationship Id="rId837" Type="http://schemas.openxmlformats.org/officeDocument/2006/relationships/image" Target="../media/image2067.png"/><Relationship Id="rId1022" Type="http://schemas.openxmlformats.org/officeDocument/2006/relationships/image" Target="../media/image2159.png"/><Relationship Id="rId269" Type="http://schemas.openxmlformats.org/officeDocument/2006/relationships/customXml" Target="../ink/ink1972.xml"/><Relationship Id="rId476" Type="http://schemas.openxmlformats.org/officeDocument/2006/relationships/customXml" Target="../ink/ink2076.xml"/><Relationship Id="rId683" Type="http://schemas.openxmlformats.org/officeDocument/2006/relationships/image" Target="../media/image1991.png"/><Relationship Id="rId890" Type="http://schemas.openxmlformats.org/officeDocument/2006/relationships/customXml" Target="../ink/ink2285.xml"/><Relationship Id="rId904" Type="http://schemas.openxmlformats.org/officeDocument/2006/relationships/image" Target="../media/image2099.png"/><Relationship Id="rId33" Type="http://schemas.openxmlformats.org/officeDocument/2006/relationships/image" Target="../media/image744.png"/><Relationship Id="rId129" Type="http://schemas.openxmlformats.org/officeDocument/2006/relationships/image" Target="../media/image792.png"/><Relationship Id="rId336" Type="http://schemas.openxmlformats.org/officeDocument/2006/relationships/image" Target="../media/image893.png"/><Relationship Id="rId543" Type="http://schemas.openxmlformats.org/officeDocument/2006/relationships/customXml" Target="../ink/ink2110.xml"/><Relationship Id="rId988" Type="http://schemas.openxmlformats.org/officeDocument/2006/relationships/image" Target="../media/image2142.png"/><Relationship Id="rId182" Type="http://schemas.openxmlformats.org/officeDocument/2006/relationships/customXml" Target="../ink/ink1927.xml"/><Relationship Id="rId403" Type="http://schemas.openxmlformats.org/officeDocument/2006/relationships/customXml" Target="../ink/ink2039.xml"/><Relationship Id="rId750" Type="http://schemas.openxmlformats.org/officeDocument/2006/relationships/image" Target="../media/image2024.png"/><Relationship Id="rId848" Type="http://schemas.openxmlformats.org/officeDocument/2006/relationships/customXml" Target="../ink/ink2264.xml"/><Relationship Id="rId487" Type="http://schemas.openxmlformats.org/officeDocument/2006/relationships/image" Target="../media/image1894.png"/><Relationship Id="rId610" Type="http://schemas.openxmlformats.org/officeDocument/2006/relationships/customXml" Target="../ink/ink2144.xml"/><Relationship Id="rId694" Type="http://schemas.openxmlformats.org/officeDocument/2006/relationships/customXml" Target="../ink/ink2186.xml"/><Relationship Id="rId708" Type="http://schemas.openxmlformats.org/officeDocument/2006/relationships/customXml" Target="../ink/ink2193.xml"/><Relationship Id="rId915" Type="http://schemas.openxmlformats.org/officeDocument/2006/relationships/customXml" Target="../ink/ink2298.xml"/><Relationship Id="rId347" Type="http://schemas.openxmlformats.org/officeDocument/2006/relationships/customXml" Target="../ink/ink2011.xml"/><Relationship Id="rId999" Type="http://schemas.openxmlformats.org/officeDocument/2006/relationships/customXml" Target="../ink/ink2340.xml"/><Relationship Id="rId44" Type="http://schemas.openxmlformats.org/officeDocument/2006/relationships/customXml" Target="../ink/ink1858.xml"/><Relationship Id="rId554" Type="http://schemas.openxmlformats.org/officeDocument/2006/relationships/image" Target="../media/image1927.png"/><Relationship Id="rId761" Type="http://schemas.openxmlformats.org/officeDocument/2006/relationships/customXml" Target="../ink/ink2220.xml"/><Relationship Id="rId859" Type="http://schemas.openxmlformats.org/officeDocument/2006/relationships/image" Target="../media/image2077.png"/><Relationship Id="rId193" Type="http://schemas.openxmlformats.org/officeDocument/2006/relationships/customXml" Target="../ink/ink1933.xml"/><Relationship Id="rId207" Type="http://schemas.openxmlformats.org/officeDocument/2006/relationships/customXml" Target="../ink/ink1940.xml"/><Relationship Id="rId414" Type="http://schemas.openxmlformats.org/officeDocument/2006/relationships/customXml" Target="../ink/ink2045.xml"/><Relationship Id="rId498" Type="http://schemas.openxmlformats.org/officeDocument/2006/relationships/customXml" Target="../ink/ink2087.xml"/><Relationship Id="rId621" Type="http://schemas.openxmlformats.org/officeDocument/2006/relationships/image" Target="../media/image1960.png"/><Relationship Id="rId260" Type="http://schemas.openxmlformats.org/officeDocument/2006/relationships/image" Target="../media/image855.png"/><Relationship Id="rId719" Type="http://schemas.openxmlformats.org/officeDocument/2006/relationships/image" Target="../media/image2009.png"/><Relationship Id="rId926" Type="http://schemas.openxmlformats.org/officeDocument/2006/relationships/image" Target="../media/image2111.png"/><Relationship Id="rId55" Type="http://schemas.openxmlformats.org/officeDocument/2006/relationships/image" Target="../media/image755.png"/><Relationship Id="rId120" Type="http://schemas.openxmlformats.org/officeDocument/2006/relationships/customXml" Target="../ink/ink1896.xml"/><Relationship Id="rId358" Type="http://schemas.openxmlformats.org/officeDocument/2006/relationships/image" Target="../media/image904.png"/><Relationship Id="rId565" Type="http://schemas.openxmlformats.org/officeDocument/2006/relationships/customXml" Target="../ink/ink2121.xml"/><Relationship Id="rId772" Type="http://schemas.openxmlformats.org/officeDocument/2006/relationships/image" Target="../media/image2035.png"/><Relationship Id="rId218" Type="http://schemas.openxmlformats.org/officeDocument/2006/relationships/customXml" Target="../ink/ink1946.xml"/><Relationship Id="rId425" Type="http://schemas.openxmlformats.org/officeDocument/2006/relationships/image" Target="../media/image1863.png"/><Relationship Id="rId632" Type="http://schemas.openxmlformats.org/officeDocument/2006/relationships/customXml" Target="../ink/ink2155.xml"/><Relationship Id="rId271" Type="http://schemas.openxmlformats.org/officeDocument/2006/relationships/customXml" Target="../ink/ink1973.xml"/><Relationship Id="rId937" Type="http://schemas.openxmlformats.org/officeDocument/2006/relationships/customXml" Target="../ink/ink2309.xml"/><Relationship Id="rId66" Type="http://schemas.openxmlformats.org/officeDocument/2006/relationships/customXml" Target="../ink/ink1869.xml"/><Relationship Id="rId131" Type="http://schemas.openxmlformats.org/officeDocument/2006/relationships/image" Target="../media/image793.png"/><Relationship Id="rId369" Type="http://schemas.openxmlformats.org/officeDocument/2006/relationships/customXml" Target="../ink/ink2022.xml"/><Relationship Id="rId576" Type="http://schemas.openxmlformats.org/officeDocument/2006/relationships/customXml" Target="../ink/ink2127.xml"/><Relationship Id="rId783" Type="http://schemas.openxmlformats.org/officeDocument/2006/relationships/customXml" Target="../ink/ink2231.xml"/><Relationship Id="rId990" Type="http://schemas.openxmlformats.org/officeDocument/2006/relationships/image" Target="../media/image2143.png"/><Relationship Id="rId229" Type="http://schemas.openxmlformats.org/officeDocument/2006/relationships/image" Target="../media/image840.png"/><Relationship Id="rId436" Type="http://schemas.openxmlformats.org/officeDocument/2006/relationships/customXml" Target="../ink/ink2056.xml"/><Relationship Id="rId643" Type="http://schemas.openxmlformats.org/officeDocument/2006/relationships/image" Target="../media/image1971.png"/><Relationship Id="rId850" Type="http://schemas.openxmlformats.org/officeDocument/2006/relationships/customXml" Target="../ink/ink2265.xml"/><Relationship Id="rId948" Type="http://schemas.openxmlformats.org/officeDocument/2006/relationships/image" Target="../media/image2122.png"/><Relationship Id="rId77" Type="http://schemas.openxmlformats.org/officeDocument/2006/relationships/image" Target="../media/image766.png"/><Relationship Id="rId282" Type="http://schemas.openxmlformats.org/officeDocument/2006/relationships/image" Target="../media/image866.png"/><Relationship Id="rId503" Type="http://schemas.openxmlformats.org/officeDocument/2006/relationships/image" Target="../media/image1902.png"/><Relationship Id="rId587" Type="http://schemas.openxmlformats.org/officeDocument/2006/relationships/image" Target="../media/image1943.png"/><Relationship Id="rId710" Type="http://schemas.openxmlformats.org/officeDocument/2006/relationships/customXml" Target="../ink/ink2194.xml"/><Relationship Id="rId808" Type="http://schemas.openxmlformats.org/officeDocument/2006/relationships/customXml" Target="../ink/ink2244.xml"/><Relationship Id="rId8" Type="http://schemas.openxmlformats.org/officeDocument/2006/relationships/customXml" Target="../ink/ink1840.xml"/><Relationship Id="rId142" Type="http://schemas.openxmlformats.org/officeDocument/2006/relationships/customXml" Target="../ink/ink1907.xml"/><Relationship Id="rId447" Type="http://schemas.openxmlformats.org/officeDocument/2006/relationships/image" Target="../media/image1874.png"/><Relationship Id="rId794" Type="http://schemas.openxmlformats.org/officeDocument/2006/relationships/image" Target="../media/image2046.png"/><Relationship Id="rId654" Type="http://schemas.openxmlformats.org/officeDocument/2006/relationships/customXml" Target="../ink/ink2166.xml"/><Relationship Id="rId861" Type="http://schemas.openxmlformats.org/officeDocument/2006/relationships/image" Target="../media/image2078.png"/><Relationship Id="rId959" Type="http://schemas.openxmlformats.org/officeDocument/2006/relationships/customXml" Target="../ink/ink2320.xml"/><Relationship Id="rId293" Type="http://schemas.openxmlformats.org/officeDocument/2006/relationships/customXml" Target="../ink/ink1984.xml"/><Relationship Id="rId307" Type="http://schemas.openxmlformats.org/officeDocument/2006/relationships/customXml" Target="../ink/ink1991.xml"/><Relationship Id="rId514" Type="http://schemas.openxmlformats.org/officeDocument/2006/relationships/image" Target="../media/image1907.png"/><Relationship Id="rId721" Type="http://schemas.openxmlformats.org/officeDocument/2006/relationships/image" Target="../media/image2010.png"/><Relationship Id="rId88" Type="http://schemas.openxmlformats.org/officeDocument/2006/relationships/customXml" Target="../ink/ink1880.xml"/><Relationship Id="rId153" Type="http://schemas.openxmlformats.org/officeDocument/2006/relationships/image" Target="../media/image804.png"/><Relationship Id="rId360" Type="http://schemas.openxmlformats.org/officeDocument/2006/relationships/image" Target="../media/image905.png"/><Relationship Id="rId598" Type="http://schemas.openxmlformats.org/officeDocument/2006/relationships/customXml" Target="../ink/ink2138.xml"/><Relationship Id="rId819" Type="http://schemas.openxmlformats.org/officeDocument/2006/relationships/image" Target="../media/image2058.png"/><Relationship Id="rId1004" Type="http://schemas.openxmlformats.org/officeDocument/2006/relationships/image" Target="../media/image2150.png"/><Relationship Id="rId220" Type="http://schemas.openxmlformats.org/officeDocument/2006/relationships/customXml" Target="../ink/ink1947.xml"/><Relationship Id="rId458" Type="http://schemas.openxmlformats.org/officeDocument/2006/relationships/customXml" Target="../ink/ink2067.xml"/><Relationship Id="rId665" Type="http://schemas.openxmlformats.org/officeDocument/2006/relationships/image" Target="../media/image1982.png"/><Relationship Id="rId872" Type="http://schemas.openxmlformats.org/officeDocument/2006/relationships/customXml" Target="../ink/ink2276.xml"/><Relationship Id="rId15" Type="http://schemas.openxmlformats.org/officeDocument/2006/relationships/image" Target="../media/image735.png"/><Relationship Id="rId318" Type="http://schemas.openxmlformats.org/officeDocument/2006/relationships/image" Target="../media/image884.png"/><Relationship Id="rId525" Type="http://schemas.openxmlformats.org/officeDocument/2006/relationships/customXml" Target="../ink/ink2101.xml"/><Relationship Id="rId732" Type="http://schemas.openxmlformats.org/officeDocument/2006/relationships/customXml" Target="../ink/ink2205.xml"/><Relationship Id="rId99" Type="http://schemas.openxmlformats.org/officeDocument/2006/relationships/image" Target="../media/image777.png"/><Relationship Id="rId164" Type="http://schemas.openxmlformats.org/officeDocument/2006/relationships/customXml" Target="../ink/ink1918.xml"/><Relationship Id="rId371" Type="http://schemas.openxmlformats.org/officeDocument/2006/relationships/customXml" Target="../ink/ink2023.xml"/><Relationship Id="rId1015" Type="http://schemas.openxmlformats.org/officeDocument/2006/relationships/customXml" Target="../ink/ink2348.xml"/><Relationship Id="rId469" Type="http://schemas.openxmlformats.org/officeDocument/2006/relationships/image" Target="../media/image1885.png"/><Relationship Id="rId676" Type="http://schemas.openxmlformats.org/officeDocument/2006/relationships/customXml" Target="../ink/ink2177.xml"/><Relationship Id="rId883" Type="http://schemas.openxmlformats.org/officeDocument/2006/relationships/image" Target="../media/image2089.png"/><Relationship Id="rId26" Type="http://schemas.openxmlformats.org/officeDocument/2006/relationships/customXml" Target="../ink/ink1849.xml"/><Relationship Id="rId231" Type="http://schemas.openxmlformats.org/officeDocument/2006/relationships/image" Target="../media/image841.png"/><Relationship Id="rId329" Type="http://schemas.openxmlformats.org/officeDocument/2006/relationships/customXml" Target="../ink/ink2002.xml"/><Relationship Id="rId536" Type="http://schemas.openxmlformats.org/officeDocument/2006/relationships/image" Target="../media/image1918.png"/><Relationship Id="rId175" Type="http://schemas.openxmlformats.org/officeDocument/2006/relationships/image" Target="../media/image815.png"/><Relationship Id="rId743" Type="http://schemas.openxmlformats.org/officeDocument/2006/relationships/customXml" Target="../ink/ink2211.xml"/><Relationship Id="rId950" Type="http://schemas.openxmlformats.org/officeDocument/2006/relationships/image" Target="../media/image2123.png"/><Relationship Id="rId382" Type="http://schemas.openxmlformats.org/officeDocument/2006/relationships/image" Target="../media/image916.png"/><Relationship Id="rId603" Type="http://schemas.openxmlformats.org/officeDocument/2006/relationships/image" Target="../media/image1951.png"/><Relationship Id="rId687" Type="http://schemas.openxmlformats.org/officeDocument/2006/relationships/image" Target="../media/image1993.png"/><Relationship Id="rId810" Type="http://schemas.openxmlformats.org/officeDocument/2006/relationships/customXml" Target="../ink/ink2245.xml"/><Relationship Id="rId908" Type="http://schemas.openxmlformats.org/officeDocument/2006/relationships/image" Target="../media/image2101.png"/><Relationship Id="rId242" Type="http://schemas.openxmlformats.org/officeDocument/2006/relationships/image" Target="../media/image846.png"/><Relationship Id="rId894" Type="http://schemas.openxmlformats.org/officeDocument/2006/relationships/customXml" Target="../ink/ink2287.xml"/><Relationship Id="rId37" Type="http://schemas.openxmlformats.org/officeDocument/2006/relationships/image" Target="../media/image746.png"/><Relationship Id="rId102" Type="http://schemas.openxmlformats.org/officeDocument/2006/relationships/customXml" Target="../ink/ink1887.xml"/><Relationship Id="rId547" Type="http://schemas.openxmlformats.org/officeDocument/2006/relationships/customXml" Target="../ink/ink2112.xml"/><Relationship Id="rId754" Type="http://schemas.openxmlformats.org/officeDocument/2006/relationships/image" Target="../media/image2026.png"/><Relationship Id="rId961" Type="http://schemas.openxmlformats.org/officeDocument/2006/relationships/customXml" Target="../ink/ink2321.xml"/><Relationship Id="rId90" Type="http://schemas.openxmlformats.org/officeDocument/2006/relationships/customXml" Target="../ink/ink1881.xml"/><Relationship Id="rId186" Type="http://schemas.openxmlformats.org/officeDocument/2006/relationships/customXml" Target="../ink/ink1929.xml"/><Relationship Id="rId393" Type="http://schemas.openxmlformats.org/officeDocument/2006/relationships/customXml" Target="../ink/ink2034.xml"/><Relationship Id="rId407" Type="http://schemas.openxmlformats.org/officeDocument/2006/relationships/image" Target="../media/image928.png"/><Relationship Id="rId614" Type="http://schemas.openxmlformats.org/officeDocument/2006/relationships/customXml" Target="../ink/ink2146.xml"/><Relationship Id="rId821" Type="http://schemas.openxmlformats.org/officeDocument/2006/relationships/image" Target="../media/image2059.png"/><Relationship Id="rId253" Type="http://schemas.openxmlformats.org/officeDocument/2006/relationships/customXml" Target="../ink/ink1964.xml"/><Relationship Id="rId460" Type="http://schemas.openxmlformats.org/officeDocument/2006/relationships/customXml" Target="../ink/ink2068.xml"/><Relationship Id="rId698" Type="http://schemas.openxmlformats.org/officeDocument/2006/relationships/customXml" Target="../ink/ink2188.xml"/><Relationship Id="rId919" Type="http://schemas.openxmlformats.org/officeDocument/2006/relationships/customXml" Target="../ink/ink2300.xml"/><Relationship Id="rId48" Type="http://schemas.openxmlformats.org/officeDocument/2006/relationships/customXml" Target="../ink/ink1860.xml"/><Relationship Id="rId113" Type="http://schemas.openxmlformats.org/officeDocument/2006/relationships/image" Target="../media/image784.png"/><Relationship Id="rId320" Type="http://schemas.openxmlformats.org/officeDocument/2006/relationships/image" Target="../media/image885.png"/><Relationship Id="rId558" Type="http://schemas.openxmlformats.org/officeDocument/2006/relationships/image" Target="../media/image1929.png"/><Relationship Id="rId765" Type="http://schemas.openxmlformats.org/officeDocument/2006/relationships/customXml" Target="../ink/ink2222.xml"/><Relationship Id="rId972" Type="http://schemas.openxmlformats.org/officeDocument/2006/relationships/image" Target="../media/image2134.png"/><Relationship Id="rId197" Type="http://schemas.openxmlformats.org/officeDocument/2006/relationships/customXml" Target="../ink/ink1935.xml"/><Relationship Id="rId418" Type="http://schemas.openxmlformats.org/officeDocument/2006/relationships/customXml" Target="../ink/ink2047.xml"/><Relationship Id="rId625" Type="http://schemas.openxmlformats.org/officeDocument/2006/relationships/image" Target="../media/image1962.png"/><Relationship Id="rId832" Type="http://schemas.openxmlformats.org/officeDocument/2006/relationships/customXml" Target="../ink/ink2256.xml"/><Relationship Id="rId264" Type="http://schemas.openxmlformats.org/officeDocument/2006/relationships/image" Target="../media/image857.png"/><Relationship Id="rId471" Type="http://schemas.openxmlformats.org/officeDocument/2006/relationships/image" Target="../media/image1886.png"/><Relationship Id="rId59" Type="http://schemas.openxmlformats.org/officeDocument/2006/relationships/image" Target="../media/image757.png"/><Relationship Id="rId124" Type="http://schemas.openxmlformats.org/officeDocument/2006/relationships/customXml" Target="../ink/ink1898.xml"/><Relationship Id="rId569" Type="http://schemas.openxmlformats.org/officeDocument/2006/relationships/customXml" Target="../ink/ink2123.xml"/><Relationship Id="rId776" Type="http://schemas.openxmlformats.org/officeDocument/2006/relationships/image" Target="../media/image2037.png"/><Relationship Id="rId983" Type="http://schemas.openxmlformats.org/officeDocument/2006/relationships/customXml" Target="../ink/ink2332.xml"/><Relationship Id="rId331" Type="http://schemas.openxmlformats.org/officeDocument/2006/relationships/customXml" Target="../ink/ink2003.xml"/><Relationship Id="rId429" Type="http://schemas.openxmlformats.org/officeDocument/2006/relationships/image" Target="../media/image1865.png"/><Relationship Id="rId636" Type="http://schemas.openxmlformats.org/officeDocument/2006/relationships/customXml" Target="../ink/ink2157.xml"/><Relationship Id="rId843" Type="http://schemas.openxmlformats.org/officeDocument/2006/relationships/image" Target="../media/image2070.png"/><Relationship Id="rId275" Type="http://schemas.openxmlformats.org/officeDocument/2006/relationships/customXml" Target="../ink/ink1975.xml"/><Relationship Id="rId482" Type="http://schemas.openxmlformats.org/officeDocument/2006/relationships/customXml" Target="../ink/ink2079.xml"/><Relationship Id="rId703" Type="http://schemas.openxmlformats.org/officeDocument/2006/relationships/image" Target="../media/image2001.png"/><Relationship Id="rId910" Type="http://schemas.openxmlformats.org/officeDocument/2006/relationships/image" Target="../media/image2102.png"/><Relationship Id="rId135" Type="http://schemas.openxmlformats.org/officeDocument/2006/relationships/image" Target="../media/image795.png"/><Relationship Id="rId342" Type="http://schemas.openxmlformats.org/officeDocument/2006/relationships/image" Target="../media/image896.png"/><Relationship Id="rId787" Type="http://schemas.openxmlformats.org/officeDocument/2006/relationships/customXml" Target="../ink/ink2233.xml"/><Relationship Id="rId994" Type="http://schemas.openxmlformats.org/officeDocument/2006/relationships/image" Target="../media/image2145.png"/><Relationship Id="rId202" Type="http://schemas.openxmlformats.org/officeDocument/2006/relationships/image" Target="../media/image827.png"/><Relationship Id="rId647" Type="http://schemas.openxmlformats.org/officeDocument/2006/relationships/image" Target="../media/image1973.png"/><Relationship Id="rId854" Type="http://schemas.openxmlformats.org/officeDocument/2006/relationships/customXml" Target="../ink/ink2267.xml"/><Relationship Id="rId286" Type="http://schemas.openxmlformats.org/officeDocument/2006/relationships/image" Target="../media/image868.png"/><Relationship Id="rId493" Type="http://schemas.openxmlformats.org/officeDocument/2006/relationships/image" Target="../media/image1897.png"/><Relationship Id="rId507" Type="http://schemas.openxmlformats.org/officeDocument/2006/relationships/image" Target="../media/image1904.png"/><Relationship Id="rId714" Type="http://schemas.openxmlformats.org/officeDocument/2006/relationships/customXml" Target="../ink/ink2196.xml"/><Relationship Id="rId921" Type="http://schemas.openxmlformats.org/officeDocument/2006/relationships/customXml" Target="../ink/ink2301.xml"/><Relationship Id="rId50" Type="http://schemas.openxmlformats.org/officeDocument/2006/relationships/customXml" Target="../ink/ink1861.xml"/><Relationship Id="rId146" Type="http://schemas.openxmlformats.org/officeDocument/2006/relationships/customXml" Target="../ink/ink1909.xml"/><Relationship Id="rId353" Type="http://schemas.openxmlformats.org/officeDocument/2006/relationships/customXml" Target="../ink/ink2014.xml"/><Relationship Id="rId560" Type="http://schemas.openxmlformats.org/officeDocument/2006/relationships/image" Target="../media/image1930.png"/><Relationship Id="rId798" Type="http://schemas.openxmlformats.org/officeDocument/2006/relationships/image" Target="../media/image2048.png"/><Relationship Id="rId213" Type="http://schemas.openxmlformats.org/officeDocument/2006/relationships/image" Target="../media/image832.png"/><Relationship Id="rId420" Type="http://schemas.openxmlformats.org/officeDocument/2006/relationships/customXml" Target="../ink/ink2048.xml"/><Relationship Id="rId658" Type="http://schemas.openxmlformats.org/officeDocument/2006/relationships/customXml" Target="../ink/ink2168.xml"/><Relationship Id="rId865" Type="http://schemas.openxmlformats.org/officeDocument/2006/relationships/image" Target="../media/image2080.png"/><Relationship Id="rId297" Type="http://schemas.openxmlformats.org/officeDocument/2006/relationships/customXml" Target="../ink/ink1986.xml"/><Relationship Id="rId518" Type="http://schemas.openxmlformats.org/officeDocument/2006/relationships/image" Target="../media/image1909.png"/><Relationship Id="rId725" Type="http://schemas.openxmlformats.org/officeDocument/2006/relationships/image" Target="../media/image2012.png"/><Relationship Id="rId932" Type="http://schemas.openxmlformats.org/officeDocument/2006/relationships/image" Target="../media/image2114.png"/><Relationship Id="rId157" Type="http://schemas.openxmlformats.org/officeDocument/2006/relationships/image" Target="../media/image806.png"/><Relationship Id="rId364" Type="http://schemas.openxmlformats.org/officeDocument/2006/relationships/image" Target="../media/image907.png"/><Relationship Id="rId1008" Type="http://schemas.openxmlformats.org/officeDocument/2006/relationships/image" Target="../media/image2152.png"/><Relationship Id="rId61" Type="http://schemas.openxmlformats.org/officeDocument/2006/relationships/image" Target="../media/image758.png"/><Relationship Id="rId571" Type="http://schemas.openxmlformats.org/officeDocument/2006/relationships/customXml" Target="../ink/ink2124.xml"/><Relationship Id="rId669" Type="http://schemas.openxmlformats.org/officeDocument/2006/relationships/image" Target="../media/image1984.png"/><Relationship Id="rId876" Type="http://schemas.openxmlformats.org/officeDocument/2006/relationships/customXml" Target="../ink/ink2278.xml"/><Relationship Id="rId19" Type="http://schemas.openxmlformats.org/officeDocument/2006/relationships/image" Target="../media/image737.png"/><Relationship Id="rId224" Type="http://schemas.openxmlformats.org/officeDocument/2006/relationships/customXml" Target="../ink/ink1949.xml"/><Relationship Id="rId431" Type="http://schemas.openxmlformats.org/officeDocument/2006/relationships/image" Target="../media/image1866.png"/><Relationship Id="rId529" Type="http://schemas.openxmlformats.org/officeDocument/2006/relationships/customXml" Target="../ink/ink2103.xml"/><Relationship Id="rId736" Type="http://schemas.openxmlformats.org/officeDocument/2006/relationships/image" Target="../media/image2017.png"/><Relationship Id="rId168" Type="http://schemas.openxmlformats.org/officeDocument/2006/relationships/customXml" Target="../ink/ink1920.xml"/><Relationship Id="rId943" Type="http://schemas.openxmlformats.org/officeDocument/2006/relationships/customXml" Target="../ink/ink2312.xml"/><Relationship Id="rId1019" Type="http://schemas.openxmlformats.org/officeDocument/2006/relationships/customXml" Target="../ink/ink2350.xml"/><Relationship Id="rId72" Type="http://schemas.openxmlformats.org/officeDocument/2006/relationships/customXml" Target="../ink/ink1872.xml"/><Relationship Id="rId375" Type="http://schemas.openxmlformats.org/officeDocument/2006/relationships/customXml" Target="../ink/ink2025.xml"/><Relationship Id="rId582" Type="http://schemas.openxmlformats.org/officeDocument/2006/relationships/customXml" Target="../ink/ink2130.xml"/><Relationship Id="rId803" Type="http://schemas.openxmlformats.org/officeDocument/2006/relationships/customXml" Target="../ink/ink2241.xml"/><Relationship Id="rId3" Type="http://schemas.openxmlformats.org/officeDocument/2006/relationships/image" Target="NULL"/><Relationship Id="rId235" Type="http://schemas.openxmlformats.org/officeDocument/2006/relationships/customXml" Target="../ink/ink1955.xml"/><Relationship Id="rId442" Type="http://schemas.openxmlformats.org/officeDocument/2006/relationships/customXml" Target="../ink/ink2059.xml"/><Relationship Id="rId887" Type="http://schemas.openxmlformats.org/officeDocument/2006/relationships/image" Target="../media/image2091.png"/><Relationship Id="rId302" Type="http://schemas.openxmlformats.org/officeDocument/2006/relationships/image" Target="../media/image876.png"/><Relationship Id="rId747" Type="http://schemas.openxmlformats.org/officeDocument/2006/relationships/customXml" Target="../ink/ink2213.xml"/><Relationship Id="rId954" Type="http://schemas.openxmlformats.org/officeDocument/2006/relationships/image" Target="../media/image2125.png"/><Relationship Id="rId83" Type="http://schemas.openxmlformats.org/officeDocument/2006/relationships/image" Target="../media/image769.png"/><Relationship Id="rId179" Type="http://schemas.openxmlformats.org/officeDocument/2006/relationships/image" Target="../media/image816.png"/><Relationship Id="rId386" Type="http://schemas.openxmlformats.org/officeDocument/2006/relationships/image" Target="../media/image918.png"/><Relationship Id="rId593" Type="http://schemas.openxmlformats.org/officeDocument/2006/relationships/image" Target="../media/image1946.png"/><Relationship Id="rId607" Type="http://schemas.openxmlformats.org/officeDocument/2006/relationships/image" Target="../media/image1953.png"/><Relationship Id="rId814" Type="http://schemas.openxmlformats.org/officeDocument/2006/relationships/customXml" Target="../ink/ink2247.xml"/><Relationship Id="rId246" Type="http://schemas.openxmlformats.org/officeDocument/2006/relationships/image" Target="../media/image848.png"/><Relationship Id="rId453" Type="http://schemas.openxmlformats.org/officeDocument/2006/relationships/image" Target="../media/image1877.png"/><Relationship Id="rId660" Type="http://schemas.openxmlformats.org/officeDocument/2006/relationships/customXml" Target="../ink/ink2169.xml"/><Relationship Id="rId898" Type="http://schemas.openxmlformats.org/officeDocument/2006/relationships/customXml" Target="../ink/ink2289.xml"/><Relationship Id="rId106" Type="http://schemas.openxmlformats.org/officeDocument/2006/relationships/customXml" Target="../ink/ink1889.xml"/><Relationship Id="rId313" Type="http://schemas.openxmlformats.org/officeDocument/2006/relationships/customXml" Target="../ink/ink1994.xml"/><Relationship Id="rId758" Type="http://schemas.openxmlformats.org/officeDocument/2006/relationships/image" Target="../media/image2028.png"/><Relationship Id="rId965" Type="http://schemas.openxmlformats.org/officeDocument/2006/relationships/customXml" Target="../ink/ink2323.xml"/><Relationship Id="rId10" Type="http://schemas.openxmlformats.org/officeDocument/2006/relationships/customXml" Target="../ink/ink1841.xml"/><Relationship Id="rId94" Type="http://schemas.openxmlformats.org/officeDocument/2006/relationships/customXml" Target="../ink/ink1883.xml"/><Relationship Id="rId397" Type="http://schemas.openxmlformats.org/officeDocument/2006/relationships/customXml" Target="../ink/ink2036.xml"/><Relationship Id="rId520" Type="http://schemas.openxmlformats.org/officeDocument/2006/relationships/image" Target="../media/image1910.png"/><Relationship Id="rId618" Type="http://schemas.openxmlformats.org/officeDocument/2006/relationships/customXml" Target="../ink/ink2148.xml"/><Relationship Id="rId825" Type="http://schemas.openxmlformats.org/officeDocument/2006/relationships/image" Target="../media/image2061.png"/><Relationship Id="rId257" Type="http://schemas.openxmlformats.org/officeDocument/2006/relationships/customXml" Target="../ink/ink1966.xml"/><Relationship Id="rId464" Type="http://schemas.openxmlformats.org/officeDocument/2006/relationships/customXml" Target="../ink/ink2070.xml"/><Relationship Id="rId1010" Type="http://schemas.openxmlformats.org/officeDocument/2006/relationships/image" Target="../media/image2153.png"/></Relationships>
</file>

<file path=ppt/slides/_rels/slide24.xml.rels><?xml version="1.0" encoding="UTF-8" standalone="yes"?>
<Relationships xmlns="http://schemas.openxmlformats.org/package/2006/relationships"><Relationship Id="rId3" Type="http://schemas.openxmlformats.org/officeDocument/2006/relationships/customXml" Target="../ink/ink2353.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161.png"/></Relationships>
</file>

<file path=ppt/slides/_rels/slide25.xml.rels><?xml version="1.0" encoding="UTF-8" standalone="yes"?>
<Relationships xmlns="http://schemas.openxmlformats.org/package/2006/relationships"><Relationship Id="rId13" Type="http://schemas.openxmlformats.org/officeDocument/2006/relationships/image" Target="../media/image2165.png"/><Relationship Id="rId18" Type="http://schemas.openxmlformats.org/officeDocument/2006/relationships/customXml" Target="../ink/ink2360.xml"/><Relationship Id="rId26" Type="http://schemas.openxmlformats.org/officeDocument/2006/relationships/customXml" Target="../ink/ink2364.xml"/><Relationship Id="rId39" Type="http://schemas.openxmlformats.org/officeDocument/2006/relationships/image" Target="../media/image2177.png"/><Relationship Id="rId21" Type="http://schemas.openxmlformats.org/officeDocument/2006/relationships/image" Target="../media/image2169.png"/><Relationship Id="rId34" Type="http://schemas.openxmlformats.org/officeDocument/2006/relationships/customXml" Target="../ink/ink2368.xml"/><Relationship Id="rId7" Type="http://schemas.openxmlformats.org/officeDocument/2006/relationships/image" Target="../media/image2162.png"/><Relationship Id="rId12" Type="http://schemas.openxmlformats.org/officeDocument/2006/relationships/customXml" Target="../ink/ink2357.xml"/><Relationship Id="rId17" Type="http://schemas.openxmlformats.org/officeDocument/2006/relationships/image" Target="../media/image2167.png"/><Relationship Id="rId25" Type="http://schemas.openxmlformats.org/officeDocument/2006/relationships/image" Target="../media/image2171.png"/><Relationship Id="rId33" Type="http://schemas.openxmlformats.org/officeDocument/2006/relationships/image" Target="../media/image2174.png"/><Relationship Id="rId38" Type="http://schemas.openxmlformats.org/officeDocument/2006/relationships/customXml" Target="../ink/ink2370.xml"/><Relationship Id="rId2" Type="http://schemas.openxmlformats.org/officeDocument/2006/relationships/notesSlide" Target="../notesSlides/notesSlide7.xml"/><Relationship Id="rId16" Type="http://schemas.openxmlformats.org/officeDocument/2006/relationships/customXml" Target="../ink/ink2359.xml"/><Relationship Id="rId20" Type="http://schemas.openxmlformats.org/officeDocument/2006/relationships/customXml" Target="../ink/ink2361.xml"/><Relationship Id="rId29" Type="http://schemas.openxmlformats.org/officeDocument/2006/relationships/image" Target="../media/image581.png"/><Relationship Id="rId1" Type="http://schemas.openxmlformats.org/officeDocument/2006/relationships/slideLayout" Target="../slideLayouts/slideLayout7.xml"/><Relationship Id="rId6" Type="http://schemas.openxmlformats.org/officeDocument/2006/relationships/customXml" Target="../ink/ink2354.xml"/><Relationship Id="rId11" Type="http://schemas.openxmlformats.org/officeDocument/2006/relationships/image" Target="../media/image2164.png"/><Relationship Id="rId24" Type="http://schemas.openxmlformats.org/officeDocument/2006/relationships/customXml" Target="../ink/ink2363.xml"/><Relationship Id="rId32" Type="http://schemas.openxmlformats.org/officeDocument/2006/relationships/customXml" Target="../ink/ink2367.xml"/><Relationship Id="rId37" Type="http://schemas.openxmlformats.org/officeDocument/2006/relationships/image" Target="../media/image2176.png"/><Relationship Id="rId5" Type="http://schemas.openxmlformats.org/officeDocument/2006/relationships/image" Target="NULL"/><Relationship Id="rId15" Type="http://schemas.openxmlformats.org/officeDocument/2006/relationships/image" Target="../media/image2166.png"/><Relationship Id="rId23" Type="http://schemas.openxmlformats.org/officeDocument/2006/relationships/image" Target="../media/image2170.png"/><Relationship Id="rId28" Type="http://schemas.openxmlformats.org/officeDocument/2006/relationships/customXml" Target="../ink/ink2365.xml"/><Relationship Id="rId36" Type="http://schemas.openxmlformats.org/officeDocument/2006/relationships/customXml" Target="../ink/ink2369.xml"/><Relationship Id="rId10" Type="http://schemas.openxmlformats.org/officeDocument/2006/relationships/customXml" Target="../ink/ink2356.xml"/><Relationship Id="rId19" Type="http://schemas.openxmlformats.org/officeDocument/2006/relationships/image" Target="../media/image2168.png"/><Relationship Id="rId31" Type="http://schemas.openxmlformats.org/officeDocument/2006/relationships/image" Target="../media/image2173.png"/><Relationship Id="rId4" Type="http://schemas.openxmlformats.org/officeDocument/2006/relationships/hyperlink" Target="http://www.u.arizona.edu/~mwalker/econ519/Nash_Eqm_ProcNAS_1950.pdf" TargetMode="External"/><Relationship Id="rId9" Type="http://schemas.openxmlformats.org/officeDocument/2006/relationships/image" Target="../media/image2163.png"/><Relationship Id="rId14" Type="http://schemas.openxmlformats.org/officeDocument/2006/relationships/customXml" Target="../ink/ink2358.xml"/><Relationship Id="rId22" Type="http://schemas.openxmlformats.org/officeDocument/2006/relationships/customXml" Target="../ink/ink2362.xml"/><Relationship Id="rId27" Type="http://schemas.openxmlformats.org/officeDocument/2006/relationships/image" Target="../media/image2172.png"/><Relationship Id="rId30" Type="http://schemas.openxmlformats.org/officeDocument/2006/relationships/customXml" Target="../ink/ink2366.xml"/><Relationship Id="rId35" Type="http://schemas.openxmlformats.org/officeDocument/2006/relationships/image" Target="../media/image2175.png"/><Relationship Id="rId8" Type="http://schemas.openxmlformats.org/officeDocument/2006/relationships/customXml" Target="../ink/ink2355.xml"/><Relationship Id="rId3" Type="http://schemas.openxmlformats.org/officeDocument/2006/relationships/hyperlink" Target="https://rbsc.princeton.edu/sites/default/files/Non-Cooperative_Games_Nash.pdf"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2179.png"/><Relationship Id="rId3" Type="http://schemas.openxmlformats.org/officeDocument/2006/relationships/hyperlink" Target="https://www.youtube.com/watch?v=S0qjK3TWZE8" TargetMode="External"/><Relationship Id="rId7" Type="http://schemas.openxmlformats.org/officeDocument/2006/relationships/customXml" Target="../ink/ink237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178.png"/><Relationship Id="rId5" Type="http://schemas.openxmlformats.org/officeDocument/2006/relationships/customXml" Target="../ink/ink2371.xml"/><Relationship Id="rId4" Type="http://schemas.openxmlformats.org/officeDocument/2006/relationships/hyperlink" Target="https://www.daserste.de/unterhaltung/krimi/tatort/sendung/wir-ihr-sie-104.htm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ustomXml" Target="../ink/ink360.xml"/><Relationship Id="rId13" Type="http://schemas.openxmlformats.org/officeDocument/2006/relationships/image" Target="../media/image1227.png"/><Relationship Id="rId18" Type="http://schemas.openxmlformats.org/officeDocument/2006/relationships/customXml" Target="../ink/ink365.xml"/><Relationship Id="rId3" Type="http://schemas.openxmlformats.org/officeDocument/2006/relationships/image" Target="NULL"/><Relationship Id="rId21" Type="http://schemas.openxmlformats.org/officeDocument/2006/relationships/image" Target="../media/image1231.png"/><Relationship Id="rId7" Type="http://schemas.openxmlformats.org/officeDocument/2006/relationships/image" Target="../media/image1224.png"/><Relationship Id="rId12" Type="http://schemas.openxmlformats.org/officeDocument/2006/relationships/customXml" Target="../ink/ink362.xml"/><Relationship Id="rId17" Type="http://schemas.openxmlformats.org/officeDocument/2006/relationships/image" Target="../media/image1229.png"/><Relationship Id="rId2" Type="http://schemas.openxmlformats.org/officeDocument/2006/relationships/image" Target="NULL"/><Relationship Id="rId16" Type="http://schemas.openxmlformats.org/officeDocument/2006/relationships/customXml" Target="../ink/ink364.xml"/><Relationship Id="rId20" Type="http://schemas.openxmlformats.org/officeDocument/2006/relationships/customXml" Target="../ink/ink366.xml"/><Relationship Id="rId1" Type="http://schemas.openxmlformats.org/officeDocument/2006/relationships/slideLayout" Target="../slideLayouts/slideLayout1.xml"/><Relationship Id="rId6" Type="http://schemas.openxmlformats.org/officeDocument/2006/relationships/customXml" Target="../ink/ink359.xml"/><Relationship Id="rId11" Type="http://schemas.openxmlformats.org/officeDocument/2006/relationships/image" Target="../media/image1226.png"/><Relationship Id="rId5" Type="http://schemas.openxmlformats.org/officeDocument/2006/relationships/image" Target="../media/image1223.png"/><Relationship Id="rId15" Type="http://schemas.openxmlformats.org/officeDocument/2006/relationships/image" Target="../media/image1228.png"/><Relationship Id="rId10" Type="http://schemas.openxmlformats.org/officeDocument/2006/relationships/customXml" Target="../ink/ink361.xml"/><Relationship Id="rId19" Type="http://schemas.openxmlformats.org/officeDocument/2006/relationships/image" Target="../media/image1230.png"/><Relationship Id="rId4" Type="http://schemas.openxmlformats.org/officeDocument/2006/relationships/customXml" Target="../ink/ink358.xml"/><Relationship Id="rId9" Type="http://schemas.openxmlformats.org/officeDocument/2006/relationships/image" Target="../media/image1225.png"/><Relationship Id="rId14" Type="http://schemas.openxmlformats.org/officeDocument/2006/relationships/customXml" Target="../ink/ink363.xml"/></Relationships>
</file>

<file path=ppt/slides/_rels/slide30.xml.rels><?xml version="1.0" encoding="UTF-8" standalone="yes"?>
<Relationships xmlns="http://schemas.openxmlformats.org/package/2006/relationships"><Relationship Id="rId2" Type="http://schemas.openxmlformats.org/officeDocument/2006/relationships/hyperlink" Target="https://www.beck-elibrary.de/10.15358/0340-1650-2024-5/wist-wirtschaftswissenschaftliches-studium-jahrgang-53-2024-heft-5"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233.png"/><Relationship Id="rId3" Type="http://schemas.openxmlformats.org/officeDocument/2006/relationships/customXml" Target="../ink/ink367.xml"/><Relationship Id="rId7" Type="http://schemas.openxmlformats.org/officeDocument/2006/relationships/customXml" Target="../ink/ink369.xml"/><Relationship Id="rId2" Type="http://schemas.openxmlformats.org/officeDocument/2006/relationships/image" Target="../media/image3010.png"/><Relationship Id="rId1" Type="http://schemas.openxmlformats.org/officeDocument/2006/relationships/slideLayout" Target="../slideLayouts/slideLayout1.xml"/><Relationship Id="rId6" Type="http://schemas.openxmlformats.org/officeDocument/2006/relationships/image" Target="../media/image1232.png"/><Relationship Id="rId5" Type="http://schemas.openxmlformats.org/officeDocument/2006/relationships/customXml" Target="../ink/ink368.xml"/><Relationship Id="rId4" Type="http://schemas.openxmlformats.org/officeDocument/2006/relationships/image" Target="../media/image1008.png"/></Relationships>
</file>

<file path=ppt/slides/_rels/slide5.xml.rels><?xml version="1.0" encoding="UTF-8" standalone="yes"?>
<Relationships xmlns="http://schemas.openxmlformats.org/package/2006/relationships"><Relationship Id="rId8" Type="http://schemas.openxmlformats.org/officeDocument/2006/relationships/image" Target="../media/image1237.png"/><Relationship Id="rId13" Type="http://schemas.openxmlformats.org/officeDocument/2006/relationships/customXml" Target="../ink/ink375.xml"/><Relationship Id="rId3" Type="http://schemas.openxmlformats.org/officeDocument/2006/relationships/customXml" Target="../ink/ink370.xml"/><Relationship Id="rId7" Type="http://schemas.openxmlformats.org/officeDocument/2006/relationships/customXml" Target="../ink/ink372.xml"/><Relationship Id="rId12" Type="http://schemas.openxmlformats.org/officeDocument/2006/relationships/image" Target="../media/image1239.png"/><Relationship Id="rId2"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image" Target="../media/image1236.png"/><Relationship Id="rId11" Type="http://schemas.openxmlformats.org/officeDocument/2006/relationships/customXml" Target="../ink/ink374.xml"/><Relationship Id="rId5" Type="http://schemas.openxmlformats.org/officeDocument/2006/relationships/customXml" Target="../ink/ink371.xml"/><Relationship Id="rId10" Type="http://schemas.openxmlformats.org/officeDocument/2006/relationships/image" Target="../media/image1238.png"/><Relationship Id="rId4" Type="http://schemas.openxmlformats.org/officeDocument/2006/relationships/image" Target="../media/image1235.png"/><Relationship Id="rId9" Type="http://schemas.openxmlformats.org/officeDocument/2006/relationships/customXml" Target="../ink/ink373.xml"/><Relationship Id="rId14" Type="http://schemas.openxmlformats.org/officeDocument/2006/relationships/image" Target="../media/image1240.png"/></Relationships>
</file>

<file path=ppt/slides/_rels/slide6.xml.rels><?xml version="1.0" encoding="UTF-8" standalone="yes"?>
<Relationships xmlns="http://schemas.openxmlformats.org/package/2006/relationships"><Relationship Id="rId117" Type="http://schemas.openxmlformats.org/officeDocument/2006/relationships/customXml" Target="../ink/ink433.xml"/><Relationship Id="rId299" Type="http://schemas.openxmlformats.org/officeDocument/2006/relationships/customXml" Target="../ink/ink522.xml"/><Relationship Id="rId21" Type="http://schemas.openxmlformats.org/officeDocument/2006/relationships/customXml" Target="../ink/ink385.xml"/><Relationship Id="rId63" Type="http://schemas.openxmlformats.org/officeDocument/2006/relationships/customXml" Target="../ink/ink406.xml"/><Relationship Id="rId159" Type="http://schemas.openxmlformats.org/officeDocument/2006/relationships/customXml" Target="../ink/ink454.xml"/><Relationship Id="rId170" Type="http://schemas.openxmlformats.org/officeDocument/2006/relationships/image" Target="../media/image1325.png"/><Relationship Id="rId226" Type="http://schemas.openxmlformats.org/officeDocument/2006/relationships/image" Target="../media/image1350.png"/><Relationship Id="rId268" Type="http://schemas.openxmlformats.org/officeDocument/2006/relationships/image" Target="../media/image1371.png"/><Relationship Id="rId32" Type="http://schemas.openxmlformats.org/officeDocument/2006/relationships/image" Target="../media/image1256.png"/><Relationship Id="rId74" Type="http://schemas.openxmlformats.org/officeDocument/2006/relationships/image" Target="../media/image1277.png"/><Relationship Id="rId128" Type="http://schemas.openxmlformats.org/officeDocument/2006/relationships/image" Target="../media/image1304.png"/><Relationship Id="rId5" Type="http://schemas.openxmlformats.org/officeDocument/2006/relationships/customXml" Target="../ink/ink377.xml"/><Relationship Id="rId181" Type="http://schemas.openxmlformats.org/officeDocument/2006/relationships/customXml" Target="../ink/ink465.xml"/><Relationship Id="rId237" Type="http://schemas.openxmlformats.org/officeDocument/2006/relationships/customXml" Target="../ink/ink491.xml"/><Relationship Id="rId279" Type="http://schemas.openxmlformats.org/officeDocument/2006/relationships/customXml" Target="../ink/ink512.xml"/><Relationship Id="rId43" Type="http://schemas.openxmlformats.org/officeDocument/2006/relationships/customXml" Target="../ink/ink396.xml"/><Relationship Id="rId139" Type="http://schemas.openxmlformats.org/officeDocument/2006/relationships/customXml" Target="../ink/ink444.xml"/><Relationship Id="rId290" Type="http://schemas.openxmlformats.org/officeDocument/2006/relationships/image" Target="../media/image1382.png"/><Relationship Id="rId304" Type="http://schemas.openxmlformats.org/officeDocument/2006/relationships/image" Target="../media/image1389.png"/><Relationship Id="rId85" Type="http://schemas.openxmlformats.org/officeDocument/2006/relationships/customXml" Target="../ink/ink417.xml"/><Relationship Id="rId150" Type="http://schemas.openxmlformats.org/officeDocument/2006/relationships/image" Target="../media/image1315.png"/><Relationship Id="rId192" Type="http://schemas.openxmlformats.org/officeDocument/2006/relationships/image" Target="../media/image1336.png"/><Relationship Id="rId206" Type="http://schemas.openxmlformats.org/officeDocument/2006/relationships/image" Target="../media/image1342.png"/><Relationship Id="rId248" Type="http://schemas.openxmlformats.org/officeDocument/2006/relationships/image" Target="../media/image1361.png"/><Relationship Id="rId12" Type="http://schemas.openxmlformats.org/officeDocument/2006/relationships/image" Target="../media/image1246.png"/><Relationship Id="rId108" Type="http://schemas.openxmlformats.org/officeDocument/2006/relationships/image" Target="../media/image1294.png"/><Relationship Id="rId315" Type="http://schemas.openxmlformats.org/officeDocument/2006/relationships/customXml" Target="../ink/ink530.xml"/><Relationship Id="rId54" Type="http://schemas.openxmlformats.org/officeDocument/2006/relationships/image" Target="../media/image1267.png"/><Relationship Id="rId96" Type="http://schemas.openxmlformats.org/officeDocument/2006/relationships/image" Target="../media/image1288.png"/><Relationship Id="rId161" Type="http://schemas.openxmlformats.org/officeDocument/2006/relationships/customXml" Target="../ink/ink455.xml"/><Relationship Id="rId217" Type="http://schemas.openxmlformats.org/officeDocument/2006/relationships/hyperlink" Target="https://youtu.be/002HcSoycxA" TargetMode="External"/><Relationship Id="rId259" Type="http://schemas.openxmlformats.org/officeDocument/2006/relationships/customXml" Target="../ink/ink502.xml"/><Relationship Id="rId23" Type="http://schemas.openxmlformats.org/officeDocument/2006/relationships/customXml" Target="../ink/ink386.xml"/><Relationship Id="rId119" Type="http://schemas.openxmlformats.org/officeDocument/2006/relationships/customXml" Target="../ink/ink434.xml"/><Relationship Id="rId270" Type="http://schemas.openxmlformats.org/officeDocument/2006/relationships/image" Target="../media/image1372.png"/><Relationship Id="rId65" Type="http://schemas.openxmlformats.org/officeDocument/2006/relationships/customXml" Target="../ink/ink407.xml"/><Relationship Id="rId130" Type="http://schemas.openxmlformats.org/officeDocument/2006/relationships/image" Target="../media/image1305.png"/><Relationship Id="rId172" Type="http://schemas.openxmlformats.org/officeDocument/2006/relationships/image" Target="../media/image1326.png"/><Relationship Id="rId228" Type="http://schemas.openxmlformats.org/officeDocument/2006/relationships/image" Target="../media/image1351.png"/><Relationship Id="rId13" Type="http://schemas.openxmlformats.org/officeDocument/2006/relationships/customXml" Target="../ink/ink381.xml"/><Relationship Id="rId109" Type="http://schemas.openxmlformats.org/officeDocument/2006/relationships/customXml" Target="../ink/ink429.xml"/><Relationship Id="rId260" Type="http://schemas.openxmlformats.org/officeDocument/2006/relationships/image" Target="../media/image1367.png"/><Relationship Id="rId281" Type="http://schemas.openxmlformats.org/officeDocument/2006/relationships/customXml" Target="../ink/ink513.xml"/><Relationship Id="rId316" Type="http://schemas.openxmlformats.org/officeDocument/2006/relationships/image" Target="../media/image1395.png"/><Relationship Id="rId34" Type="http://schemas.openxmlformats.org/officeDocument/2006/relationships/image" Target="../media/image1257.png"/><Relationship Id="rId55" Type="http://schemas.openxmlformats.org/officeDocument/2006/relationships/customXml" Target="../ink/ink402.xml"/><Relationship Id="rId76" Type="http://schemas.openxmlformats.org/officeDocument/2006/relationships/image" Target="../media/image1278.png"/><Relationship Id="rId97" Type="http://schemas.openxmlformats.org/officeDocument/2006/relationships/customXml" Target="../ink/ink423.xml"/><Relationship Id="rId120" Type="http://schemas.openxmlformats.org/officeDocument/2006/relationships/image" Target="../media/image1300.png"/><Relationship Id="rId141" Type="http://schemas.openxmlformats.org/officeDocument/2006/relationships/customXml" Target="../ink/ink445.xml"/><Relationship Id="rId7" Type="http://schemas.openxmlformats.org/officeDocument/2006/relationships/customXml" Target="../ink/ink378.xml"/><Relationship Id="rId162" Type="http://schemas.openxmlformats.org/officeDocument/2006/relationships/image" Target="../media/image1321.png"/><Relationship Id="rId183" Type="http://schemas.openxmlformats.org/officeDocument/2006/relationships/customXml" Target="../ink/ink466.xml"/><Relationship Id="rId218" Type="http://schemas.openxmlformats.org/officeDocument/2006/relationships/hyperlink" Target="http://www.bernhardkoester.de/video/Optimierungsprobleme/Optimierungsprobleme.pdf" TargetMode="External"/><Relationship Id="rId239" Type="http://schemas.openxmlformats.org/officeDocument/2006/relationships/customXml" Target="../ink/ink492.xml"/><Relationship Id="rId250" Type="http://schemas.openxmlformats.org/officeDocument/2006/relationships/image" Target="../media/image1362.png"/><Relationship Id="rId271" Type="http://schemas.openxmlformats.org/officeDocument/2006/relationships/customXml" Target="../ink/ink508.xml"/><Relationship Id="rId292" Type="http://schemas.openxmlformats.org/officeDocument/2006/relationships/image" Target="../media/image1383.png"/><Relationship Id="rId306" Type="http://schemas.openxmlformats.org/officeDocument/2006/relationships/image" Target="../media/image1390.png"/><Relationship Id="rId24" Type="http://schemas.openxmlformats.org/officeDocument/2006/relationships/image" Target="../media/image1252.png"/><Relationship Id="rId45" Type="http://schemas.openxmlformats.org/officeDocument/2006/relationships/customXml" Target="../ink/ink397.xml"/><Relationship Id="rId66" Type="http://schemas.openxmlformats.org/officeDocument/2006/relationships/image" Target="../media/image1273.png"/><Relationship Id="rId87" Type="http://schemas.openxmlformats.org/officeDocument/2006/relationships/customXml" Target="../ink/ink418.xml"/><Relationship Id="rId110" Type="http://schemas.openxmlformats.org/officeDocument/2006/relationships/image" Target="../media/image1295.png"/><Relationship Id="rId131" Type="http://schemas.openxmlformats.org/officeDocument/2006/relationships/customXml" Target="../ink/ink440.xml"/><Relationship Id="rId152" Type="http://schemas.openxmlformats.org/officeDocument/2006/relationships/image" Target="../media/image1316.png"/><Relationship Id="rId173" Type="http://schemas.openxmlformats.org/officeDocument/2006/relationships/customXml" Target="../ink/ink461.xml"/><Relationship Id="rId194" Type="http://schemas.openxmlformats.org/officeDocument/2006/relationships/image" Target="../media/image1337.png"/><Relationship Id="rId208" Type="http://schemas.openxmlformats.org/officeDocument/2006/relationships/image" Target="../media/image1343.png"/><Relationship Id="rId229" Type="http://schemas.openxmlformats.org/officeDocument/2006/relationships/customXml" Target="../ink/ink487.xml"/><Relationship Id="rId240" Type="http://schemas.openxmlformats.org/officeDocument/2006/relationships/image" Target="../media/image1357.png"/><Relationship Id="rId261" Type="http://schemas.openxmlformats.org/officeDocument/2006/relationships/customXml" Target="../ink/ink503.xml"/><Relationship Id="rId14" Type="http://schemas.openxmlformats.org/officeDocument/2006/relationships/image" Target="../media/image1247.png"/><Relationship Id="rId35" Type="http://schemas.openxmlformats.org/officeDocument/2006/relationships/customXml" Target="../ink/ink392.xml"/><Relationship Id="rId56" Type="http://schemas.openxmlformats.org/officeDocument/2006/relationships/image" Target="../media/image1268.png"/><Relationship Id="rId77" Type="http://schemas.openxmlformats.org/officeDocument/2006/relationships/customXml" Target="../ink/ink413.xml"/><Relationship Id="rId100" Type="http://schemas.openxmlformats.org/officeDocument/2006/relationships/image" Target="../media/image1290.png"/><Relationship Id="rId282" Type="http://schemas.openxmlformats.org/officeDocument/2006/relationships/image" Target="../media/image1378.png"/><Relationship Id="rId317" Type="http://schemas.openxmlformats.org/officeDocument/2006/relationships/customXml" Target="../ink/ink531.xml"/><Relationship Id="rId8" Type="http://schemas.openxmlformats.org/officeDocument/2006/relationships/image" Target="../media/image1244.png"/><Relationship Id="rId98" Type="http://schemas.openxmlformats.org/officeDocument/2006/relationships/image" Target="../media/image1289.png"/><Relationship Id="rId121" Type="http://schemas.openxmlformats.org/officeDocument/2006/relationships/customXml" Target="../ink/ink435.xml"/><Relationship Id="rId142" Type="http://schemas.openxmlformats.org/officeDocument/2006/relationships/image" Target="../media/image1311.png"/><Relationship Id="rId163" Type="http://schemas.openxmlformats.org/officeDocument/2006/relationships/customXml" Target="../ink/ink456.xml"/><Relationship Id="rId184" Type="http://schemas.openxmlformats.org/officeDocument/2006/relationships/image" Target="../media/image1332.png"/><Relationship Id="rId219" Type="http://schemas.openxmlformats.org/officeDocument/2006/relationships/hyperlink" Target="http://www.bernhardkoester.de/video/Optimierungsprobleme/Optimierungsprobleme.pptx" TargetMode="External"/><Relationship Id="rId230" Type="http://schemas.openxmlformats.org/officeDocument/2006/relationships/image" Target="../media/image1352.png"/><Relationship Id="rId251" Type="http://schemas.openxmlformats.org/officeDocument/2006/relationships/customXml" Target="../ink/ink498.xml"/><Relationship Id="rId25" Type="http://schemas.openxmlformats.org/officeDocument/2006/relationships/customXml" Target="../ink/ink387.xml"/><Relationship Id="rId46" Type="http://schemas.openxmlformats.org/officeDocument/2006/relationships/image" Target="../media/image1263.png"/><Relationship Id="rId67" Type="http://schemas.openxmlformats.org/officeDocument/2006/relationships/customXml" Target="../ink/ink408.xml"/><Relationship Id="rId272" Type="http://schemas.openxmlformats.org/officeDocument/2006/relationships/image" Target="../media/image1373.png"/><Relationship Id="rId293" Type="http://schemas.openxmlformats.org/officeDocument/2006/relationships/customXml" Target="../ink/ink519.xml"/><Relationship Id="rId307" Type="http://schemas.openxmlformats.org/officeDocument/2006/relationships/customXml" Target="../ink/ink526.xml"/><Relationship Id="rId88" Type="http://schemas.openxmlformats.org/officeDocument/2006/relationships/image" Target="../media/image1284.png"/><Relationship Id="rId111" Type="http://schemas.openxmlformats.org/officeDocument/2006/relationships/customXml" Target="../ink/ink430.xml"/><Relationship Id="rId132" Type="http://schemas.openxmlformats.org/officeDocument/2006/relationships/image" Target="../media/image1306.png"/><Relationship Id="rId153" Type="http://schemas.openxmlformats.org/officeDocument/2006/relationships/customXml" Target="../ink/ink451.xml"/><Relationship Id="rId174" Type="http://schemas.openxmlformats.org/officeDocument/2006/relationships/image" Target="../media/image1327.png"/><Relationship Id="rId195" Type="http://schemas.openxmlformats.org/officeDocument/2006/relationships/customXml" Target="../ink/ink472.xml"/><Relationship Id="rId209" Type="http://schemas.openxmlformats.org/officeDocument/2006/relationships/customXml" Target="../ink/ink479.xml"/><Relationship Id="rId220" Type="http://schemas.openxmlformats.org/officeDocument/2006/relationships/hyperlink" Target="http://www.bernhardkoester.de/video/Optimierungsprobleme/Optimierungsprobleme.xlsx" TargetMode="External"/><Relationship Id="rId241" Type="http://schemas.openxmlformats.org/officeDocument/2006/relationships/customXml" Target="../ink/ink493.xml"/><Relationship Id="rId15" Type="http://schemas.openxmlformats.org/officeDocument/2006/relationships/customXml" Target="../ink/ink382.xml"/><Relationship Id="rId36" Type="http://schemas.openxmlformats.org/officeDocument/2006/relationships/image" Target="../media/image1258.png"/><Relationship Id="rId57" Type="http://schemas.openxmlformats.org/officeDocument/2006/relationships/customXml" Target="../ink/ink403.xml"/><Relationship Id="rId262" Type="http://schemas.openxmlformats.org/officeDocument/2006/relationships/image" Target="../media/image1368.png"/><Relationship Id="rId283" Type="http://schemas.openxmlformats.org/officeDocument/2006/relationships/customXml" Target="../ink/ink514.xml"/><Relationship Id="rId318" Type="http://schemas.openxmlformats.org/officeDocument/2006/relationships/image" Target="../media/image1396.png"/><Relationship Id="rId78" Type="http://schemas.openxmlformats.org/officeDocument/2006/relationships/image" Target="../media/image1279.png"/><Relationship Id="rId99" Type="http://schemas.openxmlformats.org/officeDocument/2006/relationships/customXml" Target="../ink/ink424.xml"/><Relationship Id="rId101" Type="http://schemas.openxmlformats.org/officeDocument/2006/relationships/customXml" Target="../ink/ink425.xml"/><Relationship Id="rId122" Type="http://schemas.openxmlformats.org/officeDocument/2006/relationships/image" Target="../media/image1301.png"/><Relationship Id="rId143" Type="http://schemas.openxmlformats.org/officeDocument/2006/relationships/customXml" Target="../ink/ink446.xml"/><Relationship Id="rId164" Type="http://schemas.openxmlformats.org/officeDocument/2006/relationships/image" Target="../media/image1322.png"/><Relationship Id="rId185" Type="http://schemas.openxmlformats.org/officeDocument/2006/relationships/customXml" Target="../ink/ink467.xml"/><Relationship Id="rId9" Type="http://schemas.openxmlformats.org/officeDocument/2006/relationships/customXml" Target="../ink/ink379.xml"/><Relationship Id="rId210" Type="http://schemas.openxmlformats.org/officeDocument/2006/relationships/image" Target="../media/image1344.png"/><Relationship Id="rId26" Type="http://schemas.openxmlformats.org/officeDocument/2006/relationships/image" Target="../media/image1253.png"/><Relationship Id="rId231" Type="http://schemas.openxmlformats.org/officeDocument/2006/relationships/customXml" Target="../ink/ink488.xml"/><Relationship Id="rId252" Type="http://schemas.openxmlformats.org/officeDocument/2006/relationships/image" Target="../media/image1363.png"/><Relationship Id="rId273" Type="http://schemas.openxmlformats.org/officeDocument/2006/relationships/customXml" Target="../ink/ink509.xml"/><Relationship Id="rId294" Type="http://schemas.openxmlformats.org/officeDocument/2006/relationships/image" Target="../media/image1384.png"/><Relationship Id="rId308" Type="http://schemas.openxmlformats.org/officeDocument/2006/relationships/image" Target="../media/image1391.png"/><Relationship Id="rId47" Type="http://schemas.openxmlformats.org/officeDocument/2006/relationships/customXml" Target="../ink/ink398.xml"/><Relationship Id="rId68" Type="http://schemas.openxmlformats.org/officeDocument/2006/relationships/image" Target="../media/image1274.png"/><Relationship Id="rId89" Type="http://schemas.openxmlformats.org/officeDocument/2006/relationships/customXml" Target="../ink/ink419.xml"/><Relationship Id="rId112" Type="http://schemas.openxmlformats.org/officeDocument/2006/relationships/image" Target="../media/image1296.png"/><Relationship Id="rId133" Type="http://schemas.openxmlformats.org/officeDocument/2006/relationships/customXml" Target="../ink/ink441.xml"/><Relationship Id="rId154" Type="http://schemas.openxmlformats.org/officeDocument/2006/relationships/image" Target="../media/image1317.png"/><Relationship Id="rId175" Type="http://schemas.openxmlformats.org/officeDocument/2006/relationships/customXml" Target="../ink/ink462.xml"/><Relationship Id="rId196" Type="http://schemas.openxmlformats.org/officeDocument/2006/relationships/image" Target="../media/image1338.png"/><Relationship Id="rId200" Type="http://schemas.openxmlformats.org/officeDocument/2006/relationships/image" Target="../media/image1340.png"/><Relationship Id="rId16" Type="http://schemas.openxmlformats.org/officeDocument/2006/relationships/image" Target="../media/image1248.png"/><Relationship Id="rId221" Type="http://schemas.openxmlformats.org/officeDocument/2006/relationships/customXml" Target="../ink/ink483.xml"/><Relationship Id="rId242" Type="http://schemas.openxmlformats.org/officeDocument/2006/relationships/image" Target="../media/image1358.png"/><Relationship Id="rId263" Type="http://schemas.openxmlformats.org/officeDocument/2006/relationships/customXml" Target="../ink/ink504.xml"/><Relationship Id="rId284" Type="http://schemas.openxmlformats.org/officeDocument/2006/relationships/image" Target="../media/image1379.png"/><Relationship Id="rId319" Type="http://schemas.openxmlformats.org/officeDocument/2006/relationships/customXml" Target="../ink/ink532.xml"/><Relationship Id="rId37" Type="http://schemas.openxmlformats.org/officeDocument/2006/relationships/customXml" Target="../ink/ink393.xml"/><Relationship Id="rId58" Type="http://schemas.openxmlformats.org/officeDocument/2006/relationships/image" Target="../media/image1269.png"/><Relationship Id="rId79" Type="http://schemas.openxmlformats.org/officeDocument/2006/relationships/customXml" Target="../ink/ink414.xml"/><Relationship Id="rId102" Type="http://schemas.openxmlformats.org/officeDocument/2006/relationships/image" Target="../media/image1291.png"/><Relationship Id="rId123" Type="http://schemas.openxmlformats.org/officeDocument/2006/relationships/customXml" Target="../ink/ink436.xml"/><Relationship Id="rId144" Type="http://schemas.openxmlformats.org/officeDocument/2006/relationships/image" Target="../media/image1312.png"/><Relationship Id="rId90" Type="http://schemas.openxmlformats.org/officeDocument/2006/relationships/image" Target="../media/image1285.png"/><Relationship Id="rId165" Type="http://schemas.openxmlformats.org/officeDocument/2006/relationships/customXml" Target="../ink/ink457.xml"/><Relationship Id="rId186" Type="http://schemas.openxmlformats.org/officeDocument/2006/relationships/image" Target="../media/image1333.png"/><Relationship Id="rId211" Type="http://schemas.openxmlformats.org/officeDocument/2006/relationships/customXml" Target="../ink/ink480.xml"/><Relationship Id="rId232" Type="http://schemas.openxmlformats.org/officeDocument/2006/relationships/image" Target="../media/image1353.png"/><Relationship Id="rId253" Type="http://schemas.openxmlformats.org/officeDocument/2006/relationships/customXml" Target="../ink/ink499.xml"/><Relationship Id="rId274" Type="http://schemas.openxmlformats.org/officeDocument/2006/relationships/image" Target="../media/image1374.png"/><Relationship Id="rId295" Type="http://schemas.openxmlformats.org/officeDocument/2006/relationships/customXml" Target="../ink/ink520.xml"/><Relationship Id="rId309" Type="http://schemas.openxmlformats.org/officeDocument/2006/relationships/customXml" Target="../ink/ink527.xml"/><Relationship Id="rId27" Type="http://schemas.openxmlformats.org/officeDocument/2006/relationships/customXml" Target="../ink/ink388.xml"/><Relationship Id="rId48" Type="http://schemas.openxmlformats.org/officeDocument/2006/relationships/image" Target="../media/image1264.png"/><Relationship Id="rId69" Type="http://schemas.openxmlformats.org/officeDocument/2006/relationships/customXml" Target="../ink/ink409.xml"/><Relationship Id="rId113" Type="http://schemas.openxmlformats.org/officeDocument/2006/relationships/customXml" Target="../ink/ink431.xml"/><Relationship Id="rId134" Type="http://schemas.openxmlformats.org/officeDocument/2006/relationships/image" Target="../media/image1307.png"/><Relationship Id="rId320" Type="http://schemas.openxmlformats.org/officeDocument/2006/relationships/image" Target="../media/image60.png"/><Relationship Id="rId80" Type="http://schemas.openxmlformats.org/officeDocument/2006/relationships/image" Target="../media/image1280.png"/><Relationship Id="rId155" Type="http://schemas.openxmlformats.org/officeDocument/2006/relationships/customXml" Target="../ink/ink452.xml"/><Relationship Id="rId176" Type="http://schemas.openxmlformats.org/officeDocument/2006/relationships/image" Target="../media/image1328.png"/><Relationship Id="rId197" Type="http://schemas.openxmlformats.org/officeDocument/2006/relationships/customXml" Target="../ink/ink473.xml"/><Relationship Id="rId201" Type="http://schemas.openxmlformats.org/officeDocument/2006/relationships/customXml" Target="../ink/ink475.xml"/><Relationship Id="rId222" Type="http://schemas.openxmlformats.org/officeDocument/2006/relationships/image" Target="../media/image1348.png"/><Relationship Id="rId243" Type="http://schemas.openxmlformats.org/officeDocument/2006/relationships/customXml" Target="../ink/ink494.xml"/><Relationship Id="rId264" Type="http://schemas.openxmlformats.org/officeDocument/2006/relationships/image" Target="../media/image1369.png"/><Relationship Id="rId285" Type="http://schemas.openxmlformats.org/officeDocument/2006/relationships/customXml" Target="../ink/ink515.xml"/><Relationship Id="rId17" Type="http://schemas.openxmlformats.org/officeDocument/2006/relationships/customXml" Target="../ink/ink383.xml"/><Relationship Id="rId38" Type="http://schemas.openxmlformats.org/officeDocument/2006/relationships/image" Target="../media/image1259.png"/><Relationship Id="rId59" Type="http://schemas.openxmlformats.org/officeDocument/2006/relationships/customXml" Target="../ink/ink404.xml"/><Relationship Id="rId103" Type="http://schemas.openxmlformats.org/officeDocument/2006/relationships/customXml" Target="../ink/ink426.xml"/><Relationship Id="rId124" Type="http://schemas.openxmlformats.org/officeDocument/2006/relationships/image" Target="../media/image1302.png"/><Relationship Id="rId310" Type="http://schemas.openxmlformats.org/officeDocument/2006/relationships/image" Target="../media/image1392.png"/><Relationship Id="rId70" Type="http://schemas.openxmlformats.org/officeDocument/2006/relationships/image" Target="../media/image1275.png"/><Relationship Id="rId91" Type="http://schemas.openxmlformats.org/officeDocument/2006/relationships/customXml" Target="../ink/ink420.xml"/><Relationship Id="rId145" Type="http://schemas.openxmlformats.org/officeDocument/2006/relationships/customXml" Target="../ink/ink447.xml"/><Relationship Id="rId166" Type="http://schemas.openxmlformats.org/officeDocument/2006/relationships/image" Target="../media/image1323.png"/><Relationship Id="rId187" Type="http://schemas.openxmlformats.org/officeDocument/2006/relationships/customXml" Target="../ink/ink468.xml"/><Relationship Id="rId1" Type="http://schemas.openxmlformats.org/officeDocument/2006/relationships/slideLayout" Target="../slideLayouts/slideLayout1.xml"/><Relationship Id="rId212" Type="http://schemas.openxmlformats.org/officeDocument/2006/relationships/image" Target="../media/image1345.png"/><Relationship Id="rId233" Type="http://schemas.openxmlformats.org/officeDocument/2006/relationships/customXml" Target="../ink/ink489.xml"/><Relationship Id="rId254" Type="http://schemas.openxmlformats.org/officeDocument/2006/relationships/image" Target="../media/image1364.png"/><Relationship Id="rId28" Type="http://schemas.openxmlformats.org/officeDocument/2006/relationships/image" Target="../media/image1254.png"/><Relationship Id="rId49" Type="http://schemas.openxmlformats.org/officeDocument/2006/relationships/customXml" Target="../ink/ink399.xml"/><Relationship Id="rId114" Type="http://schemas.openxmlformats.org/officeDocument/2006/relationships/image" Target="../media/image1297.png"/><Relationship Id="rId275" Type="http://schemas.openxmlformats.org/officeDocument/2006/relationships/customXml" Target="../ink/ink510.xml"/><Relationship Id="rId296" Type="http://schemas.openxmlformats.org/officeDocument/2006/relationships/image" Target="../media/image1385.png"/><Relationship Id="rId300" Type="http://schemas.openxmlformats.org/officeDocument/2006/relationships/image" Target="../media/image1387.png"/><Relationship Id="rId60" Type="http://schemas.openxmlformats.org/officeDocument/2006/relationships/image" Target="../media/image1270.png"/><Relationship Id="rId81" Type="http://schemas.openxmlformats.org/officeDocument/2006/relationships/customXml" Target="../ink/ink415.xml"/><Relationship Id="rId135" Type="http://schemas.openxmlformats.org/officeDocument/2006/relationships/customXml" Target="../ink/ink442.xml"/><Relationship Id="rId156" Type="http://schemas.openxmlformats.org/officeDocument/2006/relationships/image" Target="../media/image1318.png"/><Relationship Id="rId177" Type="http://schemas.openxmlformats.org/officeDocument/2006/relationships/customXml" Target="../ink/ink463.xml"/><Relationship Id="rId198" Type="http://schemas.openxmlformats.org/officeDocument/2006/relationships/image" Target="../media/image1339.png"/><Relationship Id="rId202" Type="http://schemas.openxmlformats.org/officeDocument/2006/relationships/image" Target="../media/image1341.png"/><Relationship Id="rId223" Type="http://schemas.openxmlformats.org/officeDocument/2006/relationships/customXml" Target="../ink/ink484.xml"/><Relationship Id="rId244" Type="http://schemas.openxmlformats.org/officeDocument/2006/relationships/image" Target="../media/image1359.png"/><Relationship Id="rId18" Type="http://schemas.openxmlformats.org/officeDocument/2006/relationships/image" Target="../media/image1249.png"/><Relationship Id="rId39" Type="http://schemas.openxmlformats.org/officeDocument/2006/relationships/customXml" Target="../ink/ink394.xml"/><Relationship Id="rId265" Type="http://schemas.openxmlformats.org/officeDocument/2006/relationships/customXml" Target="../ink/ink505.xml"/><Relationship Id="rId286" Type="http://schemas.openxmlformats.org/officeDocument/2006/relationships/image" Target="../media/image1380.png"/><Relationship Id="rId50" Type="http://schemas.openxmlformats.org/officeDocument/2006/relationships/image" Target="../media/image1265.png"/><Relationship Id="rId104" Type="http://schemas.openxmlformats.org/officeDocument/2006/relationships/image" Target="../media/image1292.png"/><Relationship Id="rId125" Type="http://schemas.openxmlformats.org/officeDocument/2006/relationships/customXml" Target="../ink/ink437.xml"/><Relationship Id="rId146" Type="http://schemas.openxmlformats.org/officeDocument/2006/relationships/image" Target="../media/image1313.png"/><Relationship Id="rId167" Type="http://schemas.openxmlformats.org/officeDocument/2006/relationships/customXml" Target="../ink/ink458.xml"/><Relationship Id="rId188" Type="http://schemas.openxmlformats.org/officeDocument/2006/relationships/image" Target="../media/image1334.png"/><Relationship Id="rId311" Type="http://schemas.openxmlformats.org/officeDocument/2006/relationships/customXml" Target="../ink/ink528.xml"/><Relationship Id="rId71" Type="http://schemas.openxmlformats.org/officeDocument/2006/relationships/customXml" Target="../ink/ink410.xml"/><Relationship Id="rId92" Type="http://schemas.openxmlformats.org/officeDocument/2006/relationships/image" Target="../media/image1286.png"/><Relationship Id="rId213" Type="http://schemas.openxmlformats.org/officeDocument/2006/relationships/customXml" Target="../ink/ink481.xml"/><Relationship Id="rId234" Type="http://schemas.openxmlformats.org/officeDocument/2006/relationships/image" Target="../media/image1354.png"/><Relationship Id="rId2" Type="http://schemas.openxmlformats.org/officeDocument/2006/relationships/image" Target="../media/image1241.png"/><Relationship Id="rId29" Type="http://schemas.openxmlformats.org/officeDocument/2006/relationships/customXml" Target="../ink/ink389.xml"/><Relationship Id="rId255" Type="http://schemas.openxmlformats.org/officeDocument/2006/relationships/customXml" Target="../ink/ink500.xml"/><Relationship Id="rId276" Type="http://schemas.openxmlformats.org/officeDocument/2006/relationships/image" Target="../media/image1375.png"/><Relationship Id="rId297" Type="http://schemas.openxmlformats.org/officeDocument/2006/relationships/customXml" Target="../ink/ink521.xml"/><Relationship Id="rId40" Type="http://schemas.openxmlformats.org/officeDocument/2006/relationships/image" Target="../media/image1260.png"/><Relationship Id="rId115" Type="http://schemas.openxmlformats.org/officeDocument/2006/relationships/customXml" Target="../ink/ink432.xml"/><Relationship Id="rId136" Type="http://schemas.openxmlformats.org/officeDocument/2006/relationships/image" Target="../media/image1308.png"/><Relationship Id="rId157" Type="http://schemas.openxmlformats.org/officeDocument/2006/relationships/customXml" Target="../ink/ink453.xml"/><Relationship Id="rId178" Type="http://schemas.openxmlformats.org/officeDocument/2006/relationships/image" Target="../media/image1329.png"/><Relationship Id="rId301" Type="http://schemas.openxmlformats.org/officeDocument/2006/relationships/customXml" Target="../ink/ink523.xml"/><Relationship Id="rId61" Type="http://schemas.openxmlformats.org/officeDocument/2006/relationships/customXml" Target="../ink/ink405.xml"/><Relationship Id="rId82" Type="http://schemas.openxmlformats.org/officeDocument/2006/relationships/image" Target="../media/image1281.png"/><Relationship Id="rId199" Type="http://schemas.openxmlformats.org/officeDocument/2006/relationships/customXml" Target="../ink/ink474.xml"/><Relationship Id="rId203" Type="http://schemas.openxmlformats.org/officeDocument/2006/relationships/customXml" Target="../ink/ink476.xml"/><Relationship Id="rId19" Type="http://schemas.openxmlformats.org/officeDocument/2006/relationships/customXml" Target="../ink/ink384.xml"/><Relationship Id="rId224" Type="http://schemas.openxmlformats.org/officeDocument/2006/relationships/image" Target="../media/image1349.png"/><Relationship Id="rId245" Type="http://schemas.openxmlformats.org/officeDocument/2006/relationships/customXml" Target="../ink/ink495.xml"/><Relationship Id="rId266" Type="http://schemas.openxmlformats.org/officeDocument/2006/relationships/image" Target="../media/image1370.png"/><Relationship Id="rId287" Type="http://schemas.openxmlformats.org/officeDocument/2006/relationships/customXml" Target="../ink/ink516.xml"/><Relationship Id="rId30" Type="http://schemas.openxmlformats.org/officeDocument/2006/relationships/image" Target="../media/image1255.png"/><Relationship Id="rId105" Type="http://schemas.openxmlformats.org/officeDocument/2006/relationships/customXml" Target="../ink/ink427.xml"/><Relationship Id="rId126" Type="http://schemas.openxmlformats.org/officeDocument/2006/relationships/image" Target="../media/image1303.png"/><Relationship Id="rId147" Type="http://schemas.openxmlformats.org/officeDocument/2006/relationships/customXml" Target="../ink/ink448.xml"/><Relationship Id="rId168" Type="http://schemas.openxmlformats.org/officeDocument/2006/relationships/image" Target="../media/image1324.png"/><Relationship Id="rId312" Type="http://schemas.openxmlformats.org/officeDocument/2006/relationships/image" Target="../media/image1393.png"/><Relationship Id="rId51" Type="http://schemas.openxmlformats.org/officeDocument/2006/relationships/customXml" Target="../ink/ink400.xml"/><Relationship Id="rId72" Type="http://schemas.openxmlformats.org/officeDocument/2006/relationships/image" Target="../media/image1276.png"/><Relationship Id="rId93" Type="http://schemas.openxmlformats.org/officeDocument/2006/relationships/customXml" Target="../ink/ink421.xml"/><Relationship Id="rId189" Type="http://schemas.openxmlformats.org/officeDocument/2006/relationships/customXml" Target="../ink/ink469.xml"/><Relationship Id="rId3" Type="http://schemas.openxmlformats.org/officeDocument/2006/relationships/customXml" Target="../ink/ink376.xml"/><Relationship Id="rId214" Type="http://schemas.openxmlformats.org/officeDocument/2006/relationships/image" Target="../media/image1346.png"/><Relationship Id="rId235" Type="http://schemas.openxmlformats.org/officeDocument/2006/relationships/customXml" Target="../ink/ink490.xml"/><Relationship Id="rId256" Type="http://schemas.openxmlformats.org/officeDocument/2006/relationships/image" Target="../media/image1365.png"/><Relationship Id="rId277" Type="http://schemas.openxmlformats.org/officeDocument/2006/relationships/customXml" Target="../ink/ink511.xml"/><Relationship Id="rId298" Type="http://schemas.openxmlformats.org/officeDocument/2006/relationships/image" Target="../media/image1386.png"/><Relationship Id="rId116" Type="http://schemas.openxmlformats.org/officeDocument/2006/relationships/image" Target="../media/image1298.png"/><Relationship Id="rId137" Type="http://schemas.openxmlformats.org/officeDocument/2006/relationships/customXml" Target="../ink/ink443.xml"/><Relationship Id="rId158" Type="http://schemas.openxmlformats.org/officeDocument/2006/relationships/image" Target="../media/image1319.png"/><Relationship Id="rId302" Type="http://schemas.openxmlformats.org/officeDocument/2006/relationships/image" Target="../media/image1388.png"/><Relationship Id="rId20" Type="http://schemas.openxmlformats.org/officeDocument/2006/relationships/image" Target="../media/image1250.png"/><Relationship Id="rId41" Type="http://schemas.openxmlformats.org/officeDocument/2006/relationships/customXml" Target="../ink/ink395.xml"/><Relationship Id="rId62" Type="http://schemas.openxmlformats.org/officeDocument/2006/relationships/image" Target="../media/image1271.png"/><Relationship Id="rId83" Type="http://schemas.openxmlformats.org/officeDocument/2006/relationships/customXml" Target="../ink/ink416.xml"/><Relationship Id="rId179" Type="http://schemas.openxmlformats.org/officeDocument/2006/relationships/customXml" Target="../ink/ink464.xml"/><Relationship Id="rId190" Type="http://schemas.openxmlformats.org/officeDocument/2006/relationships/image" Target="../media/image1335.png"/><Relationship Id="rId204" Type="http://schemas.openxmlformats.org/officeDocument/2006/relationships/image" Target="../media/image1008.png"/><Relationship Id="rId225" Type="http://schemas.openxmlformats.org/officeDocument/2006/relationships/customXml" Target="../ink/ink485.xml"/><Relationship Id="rId246" Type="http://schemas.openxmlformats.org/officeDocument/2006/relationships/image" Target="../media/image1360.png"/><Relationship Id="rId267" Type="http://schemas.openxmlformats.org/officeDocument/2006/relationships/customXml" Target="../ink/ink506.xml"/><Relationship Id="rId288" Type="http://schemas.openxmlformats.org/officeDocument/2006/relationships/image" Target="../media/image1381.png"/><Relationship Id="rId106" Type="http://schemas.openxmlformats.org/officeDocument/2006/relationships/image" Target="../media/image1293.png"/><Relationship Id="rId127" Type="http://schemas.openxmlformats.org/officeDocument/2006/relationships/customXml" Target="../ink/ink438.xml"/><Relationship Id="rId313" Type="http://schemas.openxmlformats.org/officeDocument/2006/relationships/customXml" Target="../ink/ink529.xml"/><Relationship Id="rId10" Type="http://schemas.openxmlformats.org/officeDocument/2006/relationships/image" Target="../media/image1245.png"/><Relationship Id="rId31" Type="http://schemas.openxmlformats.org/officeDocument/2006/relationships/customXml" Target="../ink/ink390.xml"/><Relationship Id="rId52" Type="http://schemas.openxmlformats.org/officeDocument/2006/relationships/image" Target="../media/image1266.png"/><Relationship Id="rId73" Type="http://schemas.openxmlformats.org/officeDocument/2006/relationships/customXml" Target="../ink/ink411.xml"/><Relationship Id="rId94" Type="http://schemas.openxmlformats.org/officeDocument/2006/relationships/image" Target="../media/image1287.png"/><Relationship Id="rId148" Type="http://schemas.openxmlformats.org/officeDocument/2006/relationships/image" Target="../media/image1314.png"/><Relationship Id="rId169" Type="http://schemas.openxmlformats.org/officeDocument/2006/relationships/customXml" Target="../ink/ink459.xml"/><Relationship Id="rId4" Type="http://schemas.openxmlformats.org/officeDocument/2006/relationships/image" Target="../media/image1242.png"/><Relationship Id="rId180" Type="http://schemas.openxmlformats.org/officeDocument/2006/relationships/image" Target="../media/image1330.png"/><Relationship Id="rId215" Type="http://schemas.openxmlformats.org/officeDocument/2006/relationships/customXml" Target="../ink/ink482.xml"/><Relationship Id="rId236" Type="http://schemas.openxmlformats.org/officeDocument/2006/relationships/image" Target="../media/image1355.png"/><Relationship Id="rId257" Type="http://schemas.openxmlformats.org/officeDocument/2006/relationships/customXml" Target="../ink/ink501.xml"/><Relationship Id="rId278" Type="http://schemas.openxmlformats.org/officeDocument/2006/relationships/image" Target="../media/image1376.png"/><Relationship Id="rId303" Type="http://schemas.openxmlformats.org/officeDocument/2006/relationships/customXml" Target="../ink/ink524.xml"/><Relationship Id="rId42" Type="http://schemas.openxmlformats.org/officeDocument/2006/relationships/image" Target="../media/image1261.png"/><Relationship Id="rId84" Type="http://schemas.openxmlformats.org/officeDocument/2006/relationships/image" Target="../media/image1282.png"/><Relationship Id="rId138" Type="http://schemas.openxmlformats.org/officeDocument/2006/relationships/image" Target="../media/image1309.png"/><Relationship Id="rId191" Type="http://schemas.openxmlformats.org/officeDocument/2006/relationships/customXml" Target="../ink/ink470.xml"/><Relationship Id="rId205" Type="http://schemas.openxmlformats.org/officeDocument/2006/relationships/customXml" Target="../ink/ink477.xml"/><Relationship Id="rId247" Type="http://schemas.openxmlformats.org/officeDocument/2006/relationships/customXml" Target="../ink/ink496.xml"/><Relationship Id="rId107" Type="http://schemas.openxmlformats.org/officeDocument/2006/relationships/customXml" Target="../ink/ink428.xml"/><Relationship Id="rId289" Type="http://schemas.openxmlformats.org/officeDocument/2006/relationships/customXml" Target="../ink/ink517.xml"/><Relationship Id="rId11" Type="http://schemas.openxmlformats.org/officeDocument/2006/relationships/customXml" Target="../ink/ink380.xml"/><Relationship Id="rId53" Type="http://schemas.openxmlformats.org/officeDocument/2006/relationships/customXml" Target="../ink/ink401.xml"/><Relationship Id="rId149" Type="http://schemas.openxmlformats.org/officeDocument/2006/relationships/customXml" Target="../ink/ink449.xml"/><Relationship Id="rId314" Type="http://schemas.openxmlformats.org/officeDocument/2006/relationships/image" Target="../media/image1394.png"/><Relationship Id="rId95" Type="http://schemas.openxmlformats.org/officeDocument/2006/relationships/customXml" Target="../ink/ink422.xml"/><Relationship Id="rId160" Type="http://schemas.openxmlformats.org/officeDocument/2006/relationships/image" Target="../media/image1320.png"/><Relationship Id="rId216" Type="http://schemas.openxmlformats.org/officeDocument/2006/relationships/image" Target="../media/image1347.png"/><Relationship Id="rId258" Type="http://schemas.openxmlformats.org/officeDocument/2006/relationships/image" Target="../media/image1366.png"/><Relationship Id="rId22" Type="http://schemas.openxmlformats.org/officeDocument/2006/relationships/image" Target="../media/image1251.png"/><Relationship Id="rId64" Type="http://schemas.openxmlformats.org/officeDocument/2006/relationships/image" Target="../media/image1272.png"/><Relationship Id="rId118" Type="http://schemas.openxmlformats.org/officeDocument/2006/relationships/image" Target="../media/image1299.png"/><Relationship Id="rId171" Type="http://schemas.openxmlformats.org/officeDocument/2006/relationships/customXml" Target="../ink/ink460.xml"/><Relationship Id="rId227" Type="http://schemas.openxmlformats.org/officeDocument/2006/relationships/customXml" Target="../ink/ink486.xml"/><Relationship Id="rId269" Type="http://schemas.openxmlformats.org/officeDocument/2006/relationships/customXml" Target="../ink/ink507.xml"/><Relationship Id="rId33" Type="http://schemas.openxmlformats.org/officeDocument/2006/relationships/customXml" Target="../ink/ink391.xml"/><Relationship Id="rId129" Type="http://schemas.openxmlformats.org/officeDocument/2006/relationships/customXml" Target="../ink/ink439.xml"/><Relationship Id="rId280" Type="http://schemas.openxmlformats.org/officeDocument/2006/relationships/image" Target="../media/image1377.png"/><Relationship Id="rId75" Type="http://schemas.openxmlformats.org/officeDocument/2006/relationships/customXml" Target="../ink/ink412.xml"/><Relationship Id="rId140" Type="http://schemas.openxmlformats.org/officeDocument/2006/relationships/image" Target="../media/image1310.png"/><Relationship Id="rId182" Type="http://schemas.openxmlformats.org/officeDocument/2006/relationships/image" Target="../media/image1331.png"/><Relationship Id="rId6" Type="http://schemas.openxmlformats.org/officeDocument/2006/relationships/image" Target="../media/image1243.png"/><Relationship Id="rId238" Type="http://schemas.openxmlformats.org/officeDocument/2006/relationships/image" Target="../media/image1356.png"/><Relationship Id="rId291" Type="http://schemas.openxmlformats.org/officeDocument/2006/relationships/customXml" Target="../ink/ink518.xml"/><Relationship Id="rId305" Type="http://schemas.openxmlformats.org/officeDocument/2006/relationships/customXml" Target="../ink/ink525.xml"/><Relationship Id="rId44" Type="http://schemas.openxmlformats.org/officeDocument/2006/relationships/image" Target="../media/image1262.png"/><Relationship Id="rId86" Type="http://schemas.openxmlformats.org/officeDocument/2006/relationships/image" Target="../media/image1283.png"/><Relationship Id="rId151" Type="http://schemas.openxmlformats.org/officeDocument/2006/relationships/customXml" Target="../ink/ink450.xml"/><Relationship Id="rId193" Type="http://schemas.openxmlformats.org/officeDocument/2006/relationships/customXml" Target="../ink/ink471.xml"/><Relationship Id="rId207" Type="http://schemas.openxmlformats.org/officeDocument/2006/relationships/customXml" Target="../ink/ink478.xml"/><Relationship Id="rId249" Type="http://schemas.openxmlformats.org/officeDocument/2006/relationships/customXml" Target="../ink/ink497.xml"/></Relationships>
</file>

<file path=ppt/slides/_rels/slide7.xml.rels><?xml version="1.0" encoding="UTF-8" standalone="yes"?>
<Relationships xmlns="http://schemas.openxmlformats.org/package/2006/relationships"><Relationship Id="rId117" Type="http://schemas.openxmlformats.org/officeDocument/2006/relationships/image" Target="../media/image1454.png"/><Relationship Id="rId299" Type="http://schemas.openxmlformats.org/officeDocument/2006/relationships/image" Target="../media/image1543.png"/><Relationship Id="rId21" Type="http://schemas.openxmlformats.org/officeDocument/2006/relationships/image" Target="../media/image1406.png"/><Relationship Id="rId63" Type="http://schemas.openxmlformats.org/officeDocument/2006/relationships/image" Target="../media/image1427.png"/><Relationship Id="rId159" Type="http://schemas.openxmlformats.org/officeDocument/2006/relationships/image" Target="../media/image1474.png"/><Relationship Id="rId324" Type="http://schemas.openxmlformats.org/officeDocument/2006/relationships/customXml" Target="../ink/ink695.xml"/><Relationship Id="rId170" Type="http://schemas.openxmlformats.org/officeDocument/2006/relationships/customXml" Target="../ink/ink617.xml"/><Relationship Id="rId226" Type="http://schemas.openxmlformats.org/officeDocument/2006/relationships/customXml" Target="../ink/ink645.xml"/><Relationship Id="rId268" Type="http://schemas.openxmlformats.org/officeDocument/2006/relationships/image" Target="../media/image1528.png"/><Relationship Id="rId32" Type="http://schemas.openxmlformats.org/officeDocument/2006/relationships/customXml" Target="../ink/ink548.xml"/><Relationship Id="rId74" Type="http://schemas.openxmlformats.org/officeDocument/2006/relationships/customXml" Target="../ink/ink569.xml"/><Relationship Id="rId128" Type="http://schemas.openxmlformats.org/officeDocument/2006/relationships/customXml" Target="../ink/ink596.xml"/><Relationship Id="rId335" Type="http://schemas.openxmlformats.org/officeDocument/2006/relationships/image" Target="../media/image1561.png"/><Relationship Id="rId5" Type="http://schemas.openxmlformats.org/officeDocument/2006/relationships/image" Target="../media/image1398.png"/><Relationship Id="rId181" Type="http://schemas.openxmlformats.org/officeDocument/2006/relationships/image" Target="../media/image1485.png"/><Relationship Id="rId237" Type="http://schemas.openxmlformats.org/officeDocument/2006/relationships/image" Target="../media/image1513.png"/><Relationship Id="rId279" Type="http://schemas.openxmlformats.org/officeDocument/2006/relationships/customXml" Target="../ink/ink672.xml"/><Relationship Id="rId43" Type="http://schemas.openxmlformats.org/officeDocument/2006/relationships/image" Target="../media/image1417.png"/><Relationship Id="rId139" Type="http://schemas.openxmlformats.org/officeDocument/2006/relationships/image" Target="../media/image1465.png"/><Relationship Id="rId290" Type="http://schemas.openxmlformats.org/officeDocument/2006/relationships/customXml" Target="../ink/ink678.xml"/><Relationship Id="rId304" Type="http://schemas.openxmlformats.org/officeDocument/2006/relationships/customXml" Target="../ink/ink685.xml"/><Relationship Id="rId85" Type="http://schemas.openxmlformats.org/officeDocument/2006/relationships/image" Target="../media/image1438.png"/><Relationship Id="rId150" Type="http://schemas.openxmlformats.org/officeDocument/2006/relationships/customXml" Target="../ink/ink607.xml"/><Relationship Id="rId192" Type="http://schemas.openxmlformats.org/officeDocument/2006/relationships/customXml" Target="../ink/ink628.xml"/><Relationship Id="rId206" Type="http://schemas.openxmlformats.org/officeDocument/2006/relationships/customXml" Target="../ink/ink635.xml"/><Relationship Id="rId248" Type="http://schemas.openxmlformats.org/officeDocument/2006/relationships/customXml" Target="../ink/ink656.xml"/><Relationship Id="rId12" Type="http://schemas.openxmlformats.org/officeDocument/2006/relationships/customXml" Target="../ink/ink538.xml"/><Relationship Id="rId108" Type="http://schemas.openxmlformats.org/officeDocument/2006/relationships/customXml" Target="../ink/ink586.xml"/><Relationship Id="rId315" Type="http://schemas.openxmlformats.org/officeDocument/2006/relationships/image" Target="../media/image1551.png"/><Relationship Id="rId54" Type="http://schemas.openxmlformats.org/officeDocument/2006/relationships/customXml" Target="../ink/ink559.xml"/><Relationship Id="rId96" Type="http://schemas.openxmlformats.org/officeDocument/2006/relationships/customXml" Target="../ink/ink580.xml"/><Relationship Id="rId161" Type="http://schemas.openxmlformats.org/officeDocument/2006/relationships/image" Target="../media/image1475.png"/><Relationship Id="rId217" Type="http://schemas.openxmlformats.org/officeDocument/2006/relationships/image" Target="../media/image1503.png"/><Relationship Id="rId259" Type="http://schemas.openxmlformats.org/officeDocument/2006/relationships/customXml" Target="../ink/ink662.xml"/><Relationship Id="rId23" Type="http://schemas.openxmlformats.org/officeDocument/2006/relationships/image" Target="../media/image1407.png"/><Relationship Id="rId119" Type="http://schemas.openxmlformats.org/officeDocument/2006/relationships/image" Target="../media/image1455.png"/><Relationship Id="rId270" Type="http://schemas.openxmlformats.org/officeDocument/2006/relationships/image" Target="../media/image1529.png"/><Relationship Id="rId326" Type="http://schemas.openxmlformats.org/officeDocument/2006/relationships/customXml" Target="../ink/ink696.xml"/><Relationship Id="rId65" Type="http://schemas.openxmlformats.org/officeDocument/2006/relationships/image" Target="../media/image1428.png"/><Relationship Id="rId130" Type="http://schemas.openxmlformats.org/officeDocument/2006/relationships/customXml" Target="../ink/ink597.xml"/><Relationship Id="rId172" Type="http://schemas.openxmlformats.org/officeDocument/2006/relationships/customXml" Target="../ink/ink618.xml"/><Relationship Id="rId228" Type="http://schemas.openxmlformats.org/officeDocument/2006/relationships/customXml" Target="../ink/ink646.xml"/><Relationship Id="rId281" Type="http://schemas.openxmlformats.org/officeDocument/2006/relationships/customXml" Target="../ink/ink673.xml"/><Relationship Id="rId337" Type="http://schemas.openxmlformats.org/officeDocument/2006/relationships/image" Target="../media/image1562.png"/><Relationship Id="rId34" Type="http://schemas.openxmlformats.org/officeDocument/2006/relationships/customXml" Target="../ink/ink549.xml"/><Relationship Id="rId76" Type="http://schemas.openxmlformats.org/officeDocument/2006/relationships/customXml" Target="../ink/ink570.xml"/><Relationship Id="rId141" Type="http://schemas.openxmlformats.org/officeDocument/2006/relationships/image" Target="../media/image1466.png"/><Relationship Id="rId7" Type="http://schemas.openxmlformats.org/officeDocument/2006/relationships/image" Target="../media/image1399.png"/><Relationship Id="rId183" Type="http://schemas.openxmlformats.org/officeDocument/2006/relationships/image" Target="../media/image1486.png"/><Relationship Id="rId239" Type="http://schemas.openxmlformats.org/officeDocument/2006/relationships/image" Target="../media/image1514.png"/><Relationship Id="rId250" Type="http://schemas.openxmlformats.org/officeDocument/2006/relationships/customXml" Target="../ink/ink657.xml"/><Relationship Id="rId292" Type="http://schemas.openxmlformats.org/officeDocument/2006/relationships/customXml" Target="../ink/ink679.xml"/><Relationship Id="rId306" Type="http://schemas.openxmlformats.org/officeDocument/2006/relationships/customXml" Target="../ink/ink686.xml"/><Relationship Id="rId45" Type="http://schemas.openxmlformats.org/officeDocument/2006/relationships/image" Target="../media/image1418.png"/><Relationship Id="rId87" Type="http://schemas.openxmlformats.org/officeDocument/2006/relationships/image" Target="../media/image1439.png"/><Relationship Id="rId110" Type="http://schemas.openxmlformats.org/officeDocument/2006/relationships/customXml" Target="../ink/ink587.xml"/><Relationship Id="rId152" Type="http://schemas.openxmlformats.org/officeDocument/2006/relationships/customXml" Target="../ink/ink608.xml"/><Relationship Id="rId194" Type="http://schemas.openxmlformats.org/officeDocument/2006/relationships/customXml" Target="../ink/ink629.xml"/><Relationship Id="rId208" Type="http://schemas.openxmlformats.org/officeDocument/2006/relationships/customXml" Target="../ink/ink636.xml"/><Relationship Id="rId240" Type="http://schemas.openxmlformats.org/officeDocument/2006/relationships/customXml" Target="../ink/ink652.xml"/><Relationship Id="rId261" Type="http://schemas.openxmlformats.org/officeDocument/2006/relationships/customXml" Target="../ink/ink663.xml"/><Relationship Id="rId14" Type="http://schemas.openxmlformats.org/officeDocument/2006/relationships/customXml" Target="../ink/ink539.xml"/><Relationship Id="rId35" Type="http://schemas.openxmlformats.org/officeDocument/2006/relationships/image" Target="../media/image1413.png"/><Relationship Id="rId56" Type="http://schemas.openxmlformats.org/officeDocument/2006/relationships/customXml" Target="../ink/ink560.xml"/><Relationship Id="rId77" Type="http://schemas.openxmlformats.org/officeDocument/2006/relationships/image" Target="../media/image1434.png"/><Relationship Id="rId100" Type="http://schemas.openxmlformats.org/officeDocument/2006/relationships/customXml" Target="../ink/ink582.xml"/><Relationship Id="rId282" Type="http://schemas.openxmlformats.org/officeDocument/2006/relationships/image" Target="../media/image1535.png"/><Relationship Id="rId317" Type="http://schemas.openxmlformats.org/officeDocument/2006/relationships/image" Target="../media/image1552.png"/><Relationship Id="rId338" Type="http://schemas.openxmlformats.org/officeDocument/2006/relationships/customXml" Target="../ink/ink702.xml"/><Relationship Id="rId8" Type="http://schemas.openxmlformats.org/officeDocument/2006/relationships/customXml" Target="../ink/ink536.xml"/><Relationship Id="rId98" Type="http://schemas.openxmlformats.org/officeDocument/2006/relationships/customXml" Target="../ink/ink581.xml"/><Relationship Id="rId121" Type="http://schemas.openxmlformats.org/officeDocument/2006/relationships/image" Target="../media/image1456.png"/><Relationship Id="rId142" Type="http://schemas.openxmlformats.org/officeDocument/2006/relationships/customXml" Target="../ink/ink603.xml"/><Relationship Id="rId163" Type="http://schemas.openxmlformats.org/officeDocument/2006/relationships/image" Target="../media/image1476.png"/><Relationship Id="rId184" Type="http://schemas.openxmlformats.org/officeDocument/2006/relationships/customXml" Target="../ink/ink624.xml"/><Relationship Id="rId219" Type="http://schemas.openxmlformats.org/officeDocument/2006/relationships/image" Target="../media/image1504.png"/><Relationship Id="rId230" Type="http://schemas.openxmlformats.org/officeDocument/2006/relationships/customXml" Target="../ink/ink647.xml"/><Relationship Id="rId251" Type="http://schemas.openxmlformats.org/officeDocument/2006/relationships/customXml" Target="../ink/ink658.xml"/><Relationship Id="rId25" Type="http://schemas.openxmlformats.org/officeDocument/2006/relationships/image" Target="../media/image1408.png"/><Relationship Id="rId46" Type="http://schemas.openxmlformats.org/officeDocument/2006/relationships/customXml" Target="../ink/ink555.xml"/><Relationship Id="rId67" Type="http://schemas.openxmlformats.org/officeDocument/2006/relationships/image" Target="../media/image1429.png"/><Relationship Id="rId272" Type="http://schemas.openxmlformats.org/officeDocument/2006/relationships/image" Target="../media/image1530.png"/><Relationship Id="rId293" Type="http://schemas.openxmlformats.org/officeDocument/2006/relationships/image" Target="../media/image1540.png"/><Relationship Id="rId307" Type="http://schemas.openxmlformats.org/officeDocument/2006/relationships/image" Target="../media/image1547.png"/><Relationship Id="rId328" Type="http://schemas.openxmlformats.org/officeDocument/2006/relationships/customXml" Target="../ink/ink697.xml"/><Relationship Id="rId88" Type="http://schemas.openxmlformats.org/officeDocument/2006/relationships/customXml" Target="../ink/ink576.xml"/><Relationship Id="rId111" Type="http://schemas.openxmlformats.org/officeDocument/2006/relationships/image" Target="../media/image1451.png"/><Relationship Id="rId132" Type="http://schemas.openxmlformats.org/officeDocument/2006/relationships/customXml" Target="../ink/ink598.xml"/><Relationship Id="rId153" Type="http://schemas.openxmlformats.org/officeDocument/2006/relationships/image" Target="../media/image1008.png"/><Relationship Id="rId174" Type="http://schemas.openxmlformats.org/officeDocument/2006/relationships/customXml" Target="../ink/ink619.xml"/><Relationship Id="rId195" Type="http://schemas.openxmlformats.org/officeDocument/2006/relationships/image" Target="../media/image1492.png"/><Relationship Id="rId209" Type="http://schemas.openxmlformats.org/officeDocument/2006/relationships/image" Target="../media/image1499.png"/><Relationship Id="rId220" Type="http://schemas.openxmlformats.org/officeDocument/2006/relationships/customXml" Target="../ink/ink642.xml"/><Relationship Id="rId241" Type="http://schemas.openxmlformats.org/officeDocument/2006/relationships/image" Target="../media/image1515.png"/><Relationship Id="rId15" Type="http://schemas.openxmlformats.org/officeDocument/2006/relationships/image" Target="../media/image1403.png"/><Relationship Id="rId36" Type="http://schemas.openxmlformats.org/officeDocument/2006/relationships/customXml" Target="../ink/ink550.xml"/><Relationship Id="rId57" Type="http://schemas.openxmlformats.org/officeDocument/2006/relationships/image" Target="../media/image1424.png"/><Relationship Id="rId262" Type="http://schemas.openxmlformats.org/officeDocument/2006/relationships/image" Target="../media/image1525.png"/><Relationship Id="rId283" Type="http://schemas.openxmlformats.org/officeDocument/2006/relationships/customXml" Target="../ink/ink674.xml"/><Relationship Id="rId318" Type="http://schemas.openxmlformats.org/officeDocument/2006/relationships/customXml" Target="../ink/ink692.xml"/><Relationship Id="rId339" Type="http://schemas.openxmlformats.org/officeDocument/2006/relationships/image" Target="../media/image1563.png"/><Relationship Id="rId78" Type="http://schemas.openxmlformats.org/officeDocument/2006/relationships/customXml" Target="../ink/ink571.xml"/><Relationship Id="rId99" Type="http://schemas.openxmlformats.org/officeDocument/2006/relationships/image" Target="../media/image1445.png"/><Relationship Id="rId101" Type="http://schemas.openxmlformats.org/officeDocument/2006/relationships/image" Target="../media/image1446.png"/><Relationship Id="rId122" Type="http://schemas.openxmlformats.org/officeDocument/2006/relationships/customXml" Target="../ink/ink593.xml"/><Relationship Id="rId143" Type="http://schemas.openxmlformats.org/officeDocument/2006/relationships/image" Target="../media/image1467.png"/><Relationship Id="rId164" Type="http://schemas.openxmlformats.org/officeDocument/2006/relationships/customXml" Target="../ink/ink614.xml"/><Relationship Id="rId185" Type="http://schemas.openxmlformats.org/officeDocument/2006/relationships/image" Target="../media/image1487.png"/><Relationship Id="rId9" Type="http://schemas.openxmlformats.org/officeDocument/2006/relationships/image" Target="../media/image1400.png"/><Relationship Id="rId210" Type="http://schemas.openxmlformats.org/officeDocument/2006/relationships/customXml" Target="../ink/ink637.xml"/><Relationship Id="rId26" Type="http://schemas.openxmlformats.org/officeDocument/2006/relationships/customXml" Target="../ink/ink545.xml"/><Relationship Id="rId231" Type="http://schemas.openxmlformats.org/officeDocument/2006/relationships/image" Target="../media/image1510.png"/><Relationship Id="rId252" Type="http://schemas.openxmlformats.org/officeDocument/2006/relationships/image" Target="../media/image1520.png"/><Relationship Id="rId273" Type="http://schemas.openxmlformats.org/officeDocument/2006/relationships/customXml" Target="../ink/ink669.xml"/><Relationship Id="rId294" Type="http://schemas.openxmlformats.org/officeDocument/2006/relationships/customXml" Target="../ink/ink680.xml"/><Relationship Id="rId308" Type="http://schemas.openxmlformats.org/officeDocument/2006/relationships/customXml" Target="../ink/ink687.xml"/><Relationship Id="rId329" Type="http://schemas.openxmlformats.org/officeDocument/2006/relationships/image" Target="../media/image1558.png"/><Relationship Id="rId47" Type="http://schemas.openxmlformats.org/officeDocument/2006/relationships/image" Target="../media/image1419.png"/><Relationship Id="rId68" Type="http://schemas.openxmlformats.org/officeDocument/2006/relationships/customXml" Target="../ink/ink566.xml"/><Relationship Id="rId89" Type="http://schemas.openxmlformats.org/officeDocument/2006/relationships/image" Target="../media/image1440.png"/><Relationship Id="rId112" Type="http://schemas.openxmlformats.org/officeDocument/2006/relationships/customXml" Target="../ink/ink588.xml"/><Relationship Id="rId133" Type="http://schemas.openxmlformats.org/officeDocument/2006/relationships/image" Target="../media/image1462.png"/><Relationship Id="rId154" Type="http://schemas.openxmlformats.org/officeDocument/2006/relationships/customXml" Target="../ink/ink609.xml"/><Relationship Id="rId175" Type="http://schemas.openxmlformats.org/officeDocument/2006/relationships/image" Target="../media/image1482.png"/><Relationship Id="rId340" Type="http://schemas.openxmlformats.org/officeDocument/2006/relationships/customXml" Target="../ink/ink703.xml"/><Relationship Id="rId196" Type="http://schemas.openxmlformats.org/officeDocument/2006/relationships/customXml" Target="../ink/ink630.xml"/><Relationship Id="rId200" Type="http://schemas.openxmlformats.org/officeDocument/2006/relationships/customXml" Target="../ink/ink632.xml"/><Relationship Id="rId16" Type="http://schemas.openxmlformats.org/officeDocument/2006/relationships/customXml" Target="../ink/ink540.xml"/><Relationship Id="rId221" Type="http://schemas.openxmlformats.org/officeDocument/2006/relationships/image" Target="../media/image1505.png"/><Relationship Id="rId242" Type="http://schemas.openxmlformats.org/officeDocument/2006/relationships/customXml" Target="../ink/ink653.xml"/><Relationship Id="rId263" Type="http://schemas.openxmlformats.org/officeDocument/2006/relationships/customXml" Target="../ink/ink664.xml"/><Relationship Id="rId284" Type="http://schemas.openxmlformats.org/officeDocument/2006/relationships/image" Target="../media/image1536.png"/><Relationship Id="rId319" Type="http://schemas.openxmlformats.org/officeDocument/2006/relationships/image" Target="../media/image1553.png"/><Relationship Id="rId37" Type="http://schemas.openxmlformats.org/officeDocument/2006/relationships/image" Target="../media/image1414.png"/><Relationship Id="rId58" Type="http://schemas.openxmlformats.org/officeDocument/2006/relationships/customXml" Target="../ink/ink561.xml"/><Relationship Id="rId79" Type="http://schemas.openxmlformats.org/officeDocument/2006/relationships/image" Target="../media/image1435.png"/><Relationship Id="rId102" Type="http://schemas.openxmlformats.org/officeDocument/2006/relationships/customXml" Target="../ink/ink583.xml"/><Relationship Id="rId123" Type="http://schemas.openxmlformats.org/officeDocument/2006/relationships/image" Target="../media/image1457.png"/><Relationship Id="rId144" Type="http://schemas.openxmlformats.org/officeDocument/2006/relationships/customXml" Target="../ink/ink604.xml"/><Relationship Id="rId330" Type="http://schemas.openxmlformats.org/officeDocument/2006/relationships/customXml" Target="../ink/ink698.xml"/><Relationship Id="rId90" Type="http://schemas.openxmlformats.org/officeDocument/2006/relationships/customXml" Target="../ink/ink577.xml"/><Relationship Id="rId165" Type="http://schemas.openxmlformats.org/officeDocument/2006/relationships/image" Target="../media/image1477.png"/><Relationship Id="rId186" Type="http://schemas.openxmlformats.org/officeDocument/2006/relationships/customXml" Target="../ink/ink625.xml"/><Relationship Id="rId211" Type="http://schemas.openxmlformats.org/officeDocument/2006/relationships/image" Target="../media/image1500.png"/><Relationship Id="rId232" Type="http://schemas.openxmlformats.org/officeDocument/2006/relationships/customXml" Target="../ink/ink648.xml"/><Relationship Id="rId253" Type="http://schemas.openxmlformats.org/officeDocument/2006/relationships/customXml" Target="../ink/ink659.xml"/><Relationship Id="rId274" Type="http://schemas.openxmlformats.org/officeDocument/2006/relationships/image" Target="../media/image1531.png"/><Relationship Id="rId295" Type="http://schemas.openxmlformats.org/officeDocument/2006/relationships/image" Target="../media/image1541.png"/><Relationship Id="rId309" Type="http://schemas.openxmlformats.org/officeDocument/2006/relationships/image" Target="../media/image1548.png"/><Relationship Id="rId27" Type="http://schemas.openxmlformats.org/officeDocument/2006/relationships/image" Target="../media/image1409.png"/><Relationship Id="rId48" Type="http://schemas.openxmlformats.org/officeDocument/2006/relationships/customXml" Target="../ink/ink556.xml"/><Relationship Id="rId69" Type="http://schemas.openxmlformats.org/officeDocument/2006/relationships/image" Target="../media/image1430.png"/><Relationship Id="rId113" Type="http://schemas.openxmlformats.org/officeDocument/2006/relationships/image" Target="../media/image1452.png"/><Relationship Id="rId134" Type="http://schemas.openxmlformats.org/officeDocument/2006/relationships/customXml" Target="../ink/ink599.xml"/><Relationship Id="rId320" Type="http://schemas.openxmlformats.org/officeDocument/2006/relationships/customXml" Target="../ink/ink693.xml"/><Relationship Id="rId80" Type="http://schemas.openxmlformats.org/officeDocument/2006/relationships/customXml" Target="../ink/ink572.xml"/><Relationship Id="rId155" Type="http://schemas.openxmlformats.org/officeDocument/2006/relationships/image" Target="../media/image1472.png"/><Relationship Id="rId176" Type="http://schemas.openxmlformats.org/officeDocument/2006/relationships/customXml" Target="../ink/ink620.xml"/><Relationship Id="rId197" Type="http://schemas.openxmlformats.org/officeDocument/2006/relationships/image" Target="../media/image1493.png"/><Relationship Id="rId341" Type="http://schemas.openxmlformats.org/officeDocument/2006/relationships/image" Target="../media/image1564.png"/><Relationship Id="rId201" Type="http://schemas.openxmlformats.org/officeDocument/2006/relationships/image" Target="../media/image1495.png"/><Relationship Id="rId222" Type="http://schemas.openxmlformats.org/officeDocument/2006/relationships/customXml" Target="../ink/ink643.xml"/><Relationship Id="rId243" Type="http://schemas.openxmlformats.org/officeDocument/2006/relationships/image" Target="../media/image1516.png"/><Relationship Id="rId264" Type="http://schemas.openxmlformats.org/officeDocument/2006/relationships/image" Target="../media/image1526.png"/><Relationship Id="rId285" Type="http://schemas.openxmlformats.org/officeDocument/2006/relationships/customXml" Target="../ink/ink675.xml"/><Relationship Id="rId17" Type="http://schemas.openxmlformats.org/officeDocument/2006/relationships/image" Target="../media/image1404.png"/><Relationship Id="rId38" Type="http://schemas.openxmlformats.org/officeDocument/2006/relationships/customXml" Target="../ink/ink551.xml"/><Relationship Id="rId59" Type="http://schemas.openxmlformats.org/officeDocument/2006/relationships/image" Target="../media/image1425.png"/><Relationship Id="rId103" Type="http://schemas.openxmlformats.org/officeDocument/2006/relationships/image" Target="../media/image1447.png"/><Relationship Id="rId124" Type="http://schemas.openxmlformats.org/officeDocument/2006/relationships/customXml" Target="../ink/ink594.xml"/><Relationship Id="rId310" Type="http://schemas.openxmlformats.org/officeDocument/2006/relationships/customXml" Target="../ink/ink688.xml"/><Relationship Id="rId70" Type="http://schemas.openxmlformats.org/officeDocument/2006/relationships/customXml" Target="../ink/ink567.xml"/><Relationship Id="rId91" Type="http://schemas.openxmlformats.org/officeDocument/2006/relationships/image" Target="../media/image1441.png"/><Relationship Id="rId145" Type="http://schemas.openxmlformats.org/officeDocument/2006/relationships/image" Target="../media/image1468.png"/><Relationship Id="rId166" Type="http://schemas.openxmlformats.org/officeDocument/2006/relationships/customXml" Target="../ink/ink615.xml"/><Relationship Id="rId187" Type="http://schemas.openxmlformats.org/officeDocument/2006/relationships/image" Target="../media/image1488.png"/><Relationship Id="rId331" Type="http://schemas.openxmlformats.org/officeDocument/2006/relationships/image" Target="../media/image1559.png"/><Relationship Id="rId1" Type="http://schemas.openxmlformats.org/officeDocument/2006/relationships/slideLayout" Target="../slideLayouts/slideLayout1.xml"/><Relationship Id="rId212" Type="http://schemas.openxmlformats.org/officeDocument/2006/relationships/customXml" Target="../ink/ink638.xml"/><Relationship Id="rId233" Type="http://schemas.openxmlformats.org/officeDocument/2006/relationships/image" Target="../media/image1511.png"/><Relationship Id="rId254" Type="http://schemas.openxmlformats.org/officeDocument/2006/relationships/image" Target="../media/image1521.png"/><Relationship Id="rId28" Type="http://schemas.openxmlformats.org/officeDocument/2006/relationships/customXml" Target="../ink/ink546.xml"/><Relationship Id="rId49" Type="http://schemas.openxmlformats.org/officeDocument/2006/relationships/image" Target="../media/image1420.png"/><Relationship Id="rId114" Type="http://schemas.openxmlformats.org/officeDocument/2006/relationships/customXml" Target="../ink/ink589.xml"/><Relationship Id="rId275" Type="http://schemas.openxmlformats.org/officeDocument/2006/relationships/customXml" Target="../ink/ink670.xml"/><Relationship Id="rId296" Type="http://schemas.openxmlformats.org/officeDocument/2006/relationships/customXml" Target="../ink/ink681.xml"/><Relationship Id="rId300" Type="http://schemas.openxmlformats.org/officeDocument/2006/relationships/customXml" Target="../ink/ink683.xml"/><Relationship Id="rId60" Type="http://schemas.openxmlformats.org/officeDocument/2006/relationships/customXml" Target="../ink/ink562.xml"/><Relationship Id="rId81" Type="http://schemas.openxmlformats.org/officeDocument/2006/relationships/image" Target="../media/image1436.png"/><Relationship Id="rId135" Type="http://schemas.openxmlformats.org/officeDocument/2006/relationships/image" Target="../media/image1463.png"/><Relationship Id="rId156" Type="http://schemas.openxmlformats.org/officeDocument/2006/relationships/customXml" Target="../ink/ink610.xml"/><Relationship Id="rId177" Type="http://schemas.openxmlformats.org/officeDocument/2006/relationships/image" Target="../media/image1483.png"/><Relationship Id="rId198" Type="http://schemas.openxmlformats.org/officeDocument/2006/relationships/customXml" Target="../ink/ink631.xml"/><Relationship Id="rId321" Type="http://schemas.openxmlformats.org/officeDocument/2006/relationships/image" Target="../media/image1554.png"/><Relationship Id="rId202" Type="http://schemas.openxmlformats.org/officeDocument/2006/relationships/customXml" Target="../ink/ink633.xml"/><Relationship Id="rId223" Type="http://schemas.openxmlformats.org/officeDocument/2006/relationships/image" Target="../media/image1506.png"/><Relationship Id="rId244" Type="http://schemas.openxmlformats.org/officeDocument/2006/relationships/customXml" Target="../ink/ink654.xml"/><Relationship Id="rId18" Type="http://schemas.openxmlformats.org/officeDocument/2006/relationships/customXml" Target="../ink/ink541.xml"/><Relationship Id="rId39" Type="http://schemas.openxmlformats.org/officeDocument/2006/relationships/image" Target="../media/image1415.png"/><Relationship Id="rId265" Type="http://schemas.openxmlformats.org/officeDocument/2006/relationships/customXml" Target="../ink/ink665.xml"/><Relationship Id="rId286" Type="http://schemas.openxmlformats.org/officeDocument/2006/relationships/image" Target="../media/image1537.png"/><Relationship Id="rId50" Type="http://schemas.openxmlformats.org/officeDocument/2006/relationships/customXml" Target="../ink/ink557.xml"/><Relationship Id="rId104" Type="http://schemas.openxmlformats.org/officeDocument/2006/relationships/customXml" Target="../ink/ink584.xml"/><Relationship Id="rId125" Type="http://schemas.openxmlformats.org/officeDocument/2006/relationships/image" Target="../media/image1458.png"/><Relationship Id="rId146" Type="http://schemas.openxmlformats.org/officeDocument/2006/relationships/customXml" Target="../ink/ink605.xml"/><Relationship Id="rId167" Type="http://schemas.openxmlformats.org/officeDocument/2006/relationships/image" Target="../media/image1478.png"/><Relationship Id="rId188" Type="http://schemas.openxmlformats.org/officeDocument/2006/relationships/customXml" Target="../ink/ink626.xml"/><Relationship Id="rId311" Type="http://schemas.openxmlformats.org/officeDocument/2006/relationships/image" Target="../media/image1549.png"/><Relationship Id="rId332" Type="http://schemas.openxmlformats.org/officeDocument/2006/relationships/customXml" Target="../ink/ink699.xml"/><Relationship Id="rId71" Type="http://schemas.openxmlformats.org/officeDocument/2006/relationships/image" Target="../media/image1431.png"/><Relationship Id="rId92" Type="http://schemas.openxmlformats.org/officeDocument/2006/relationships/customXml" Target="../ink/ink578.xml"/><Relationship Id="rId213" Type="http://schemas.openxmlformats.org/officeDocument/2006/relationships/image" Target="../media/image1501.png"/><Relationship Id="rId234" Type="http://schemas.openxmlformats.org/officeDocument/2006/relationships/customXml" Target="../ink/ink649.xml"/><Relationship Id="rId2" Type="http://schemas.openxmlformats.org/officeDocument/2006/relationships/customXml" Target="../ink/ink533.xml"/><Relationship Id="rId29" Type="http://schemas.openxmlformats.org/officeDocument/2006/relationships/image" Target="../media/image1410.png"/><Relationship Id="rId255" Type="http://schemas.openxmlformats.org/officeDocument/2006/relationships/customXml" Target="../ink/ink660.xml"/><Relationship Id="rId276" Type="http://schemas.openxmlformats.org/officeDocument/2006/relationships/image" Target="../media/image1532.png"/><Relationship Id="rId297" Type="http://schemas.openxmlformats.org/officeDocument/2006/relationships/image" Target="../media/image1542.png"/><Relationship Id="rId40" Type="http://schemas.openxmlformats.org/officeDocument/2006/relationships/customXml" Target="../ink/ink552.xml"/><Relationship Id="rId115" Type="http://schemas.openxmlformats.org/officeDocument/2006/relationships/image" Target="../media/image1453.png"/><Relationship Id="rId136" Type="http://schemas.openxmlformats.org/officeDocument/2006/relationships/customXml" Target="../ink/ink600.xml"/><Relationship Id="rId157" Type="http://schemas.openxmlformats.org/officeDocument/2006/relationships/image" Target="../media/image1473.png"/><Relationship Id="rId178" Type="http://schemas.openxmlformats.org/officeDocument/2006/relationships/customXml" Target="../ink/ink621.xml"/><Relationship Id="rId301" Type="http://schemas.openxmlformats.org/officeDocument/2006/relationships/image" Target="../media/image1544.png"/><Relationship Id="rId322" Type="http://schemas.openxmlformats.org/officeDocument/2006/relationships/customXml" Target="../ink/ink694.xml"/><Relationship Id="rId61" Type="http://schemas.openxmlformats.org/officeDocument/2006/relationships/image" Target="../media/image1426.png"/><Relationship Id="rId82" Type="http://schemas.openxmlformats.org/officeDocument/2006/relationships/customXml" Target="../ink/ink573.xml"/><Relationship Id="rId199" Type="http://schemas.openxmlformats.org/officeDocument/2006/relationships/image" Target="../media/image1494.png"/><Relationship Id="rId203" Type="http://schemas.openxmlformats.org/officeDocument/2006/relationships/image" Target="../media/image1496.png"/><Relationship Id="rId19" Type="http://schemas.openxmlformats.org/officeDocument/2006/relationships/image" Target="../media/image1405.png"/><Relationship Id="rId224" Type="http://schemas.openxmlformats.org/officeDocument/2006/relationships/customXml" Target="../ink/ink644.xml"/><Relationship Id="rId245" Type="http://schemas.openxmlformats.org/officeDocument/2006/relationships/image" Target="../media/image1517.png"/><Relationship Id="rId266" Type="http://schemas.openxmlformats.org/officeDocument/2006/relationships/image" Target="../media/image1527.png"/><Relationship Id="rId287" Type="http://schemas.openxmlformats.org/officeDocument/2006/relationships/customXml" Target="../ink/ink676.xml"/><Relationship Id="rId30" Type="http://schemas.openxmlformats.org/officeDocument/2006/relationships/customXml" Target="../ink/ink547.xml"/><Relationship Id="rId105" Type="http://schemas.openxmlformats.org/officeDocument/2006/relationships/image" Target="../media/image1448.png"/><Relationship Id="rId126" Type="http://schemas.openxmlformats.org/officeDocument/2006/relationships/customXml" Target="../ink/ink595.xml"/><Relationship Id="rId147" Type="http://schemas.openxmlformats.org/officeDocument/2006/relationships/image" Target="../media/image1469.png"/><Relationship Id="rId168" Type="http://schemas.openxmlformats.org/officeDocument/2006/relationships/customXml" Target="../ink/ink616.xml"/><Relationship Id="rId312" Type="http://schemas.openxmlformats.org/officeDocument/2006/relationships/customXml" Target="../ink/ink689.xml"/><Relationship Id="rId333" Type="http://schemas.openxmlformats.org/officeDocument/2006/relationships/image" Target="../media/image1560.png"/><Relationship Id="rId51" Type="http://schemas.openxmlformats.org/officeDocument/2006/relationships/image" Target="../media/image1421.png"/><Relationship Id="rId72" Type="http://schemas.openxmlformats.org/officeDocument/2006/relationships/customXml" Target="../ink/ink568.xml"/><Relationship Id="rId93" Type="http://schemas.openxmlformats.org/officeDocument/2006/relationships/image" Target="../media/image1442.png"/><Relationship Id="rId189" Type="http://schemas.openxmlformats.org/officeDocument/2006/relationships/image" Target="../media/image1489.png"/><Relationship Id="rId3" Type="http://schemas.openxmlformats.org/officeDocument/2006/relationships/image" Target="../media/image1397.png"/><Relationship Id="rId214" Type="http://schemas.openxmlformats.org/officeDocument/2006/relationships/customXml" Target="../ink/ink639.xml"/><Relationship Id="rId235" Type="http://schemas.openxmlformats.org/officeDocument/2006/relationships/image" Target="../media/image1512.png"/><Relationship Id="rId256" Type="http://schemas.openxmlformats.org/officeDocument/2006/relationships/image" Target="../media/image1522.png"/><Relationship Id="rId277" Type="http://schemas.openxmlformats.org/officeDocument/2006/relationships/customXml" Target="../ink/ink671.xml"/><Relationship Id="rId298" Type="http://schemas.openxmlformats.org/officeDocument/2006/relationships/customXml" Target="../ink/ink682.xml"/><Relationship Id="rId116" Type="http://schemas.openxmlformats.org/officeDocument/2006/relationships/customXml" Target="../ink/ink590.xml"/><Relationship Id="rId137" Type="http://schemas.openxmlformats.org/officeDocument/2006/relationships/image" Target="../media/image1464.png"/><Relationship Id="rId158" Type="http://schemas.openxmlformats.org/officeDocument/2006/relationships/customXml" Target="../ink/ink611.xml"/><Relationship Id="rId302" Type="http://schemas.openxmlformats.org/officeDocument/2006/relationships/customXml" Target="../ink/ink684.xml"/><Relationship Id="rId323" Type="http://schemas.openxmlformats.org/officeDocument/2006/relationships/image" Target="../media/image1555.png"/><Relationship Id="rId20" Type="http://schemas.openxmlformats.org/officeDocument/2006/relationships/customXml" Target="../ink/ink542.xml"/><Relationship Id="rId41" Type="http://schemas.openxmlformats.org/officeDocument/2006/relationships/image" Target="../media/image1416.png"/><Relationship Id="rId62" Type="http://schemas.openxmlformats.org/officeDocument/2006/relationships/customXml" Target="../ink/ink563.xml"/><Relationship Id="rId83" Type="http://schemas.openxmlformats.org/officeDocument/2006/relationships/image" Target="../media/image1437.png"/><Relationship Id="rId179" Type="http://schemas.openxmlformats.org/officeDocument/2006/relationships/image" Target="../media/image1484.png"/><Relationship Id="rId190" Type="http://schemas.openxmlformats.org/officeDocument/2006/relationships/customXml" Target="../ink/ink627.xml"/><Relationship Id="rId204" Type="http://schemas.openxmlformats.org/officeDocument/2006/relationships/customXml" Target="../ink/ink634.xml"/><Relationship Id="rId225" Type="http://schemas.openxmlformats.org/officeDocument/2006/relationships/image" Target="../media/image1507.png"/><Relationship Id="rId246" Type="http://schemas.openxmlformats.org/officeDocument/2006/relationships/customXml" Target="../ink/ink655.xml"/><Relationship Id="rId267" Type="http://schemas.openxmlformats.org/officeDocument/2006/relationships/customXml" Target="../ink/ink666.xml"/><Relationship Id="rId288" Type="http://schemas.openxmlformats.org/officeDocument/2006/relationships/customXml" Target="../ink/ink677.xml"/><Relationship Id="rId106" Type="http://schemas.openxmlformats.org/officeDocument/2006/relationships/customXml" Target="../ink/ink585.xml"/><Relationship Id="rId127" Type="http://schemas.openxmlformats.org/officeDocument/2006/relationships/image" Target="../media/image1459.png"/><Relationship Id="rId313" Type="http://schemas.openxmlformats.org/officeDocument/2006/relationships/image" Target="../media/image1550.png"/><Relationship Id="rId10" Type="http://schemas.openxmlformats.org/officeDocument/2006/relationships/customXml" Target="../ink/ink537.xml"/><Relationship Id="rId31" Type="http://schemas.openxmlformats.org/officeDocument/2006/relationships/image" Target="../media/image1411.png"/><Relationship Id="rId52" Type="http://schemas.openxmlformats.org/officeDocument/2006/relationships/customXml" Target="../ink/ink558.xml"/><Relationship Id="rId73" Type="http://schemas.openxmlformats.org/officeDocument/2006/relationships/image" Target="../media/image1432.png"/><Relationship Id="rId94" Type="http://schemas.openxmlformats.org/officeDocument/2006/relationships/customXml" Target="../ink/ink579.xml"/><Relationship Id="rId148" Type="http://schemas.openxmlformats.org/officeDocument/2006/relationships/customXml" Target="../ink/ink606.xml"/><Relationship Id="rId169" Type="http://schemas.openxmlformats.org/officeDocument/2006/relationships/image" Target="../media/image1479.png"/><Relationship Id="rId334" Type="http://schemas.openxmlformats.org/officeDocument/2006/relationships/customXml" Target="../ink/ink700.xml"/><Relationship Id="rId4" Type="http://schemas.openxmlformats.org/officeDocument/2006/relationships/customXml" Target="../ink/ink534.xml"/><Relationship Id="rId180" Type="http://schemas.openxmlformats.org/officeDocument/2006/relationships/customXml" Target="../ink/ink622.xml"/><Relationship Id="rId215" Type="http://schemas.openxmlformats.org/officeDocument/2006/relationships/image" Target="../media/image1502.png"/><Relationship Id="rId236" Type="http://schemas.openxmlformats.org/officeDocument/2006/relationships/customXml" Target="../ink/ink650.xml"/><Relationship Id="rId257" Type="http://schemas.openxmlformats.org/officeDocument/2006/relationships/customXml" Target="../ink/ink661.xml"/><Relationship Id="rId278" Type="http://schemas.openxmlformats.org/officeDocument/2006/relationships/image" Target="../media/image1533.png"/><Relationship Id="rId303" Type="http://schemas.openxmlformats.org/officeDocument/2006/relationships/image" Target="../media/image1545.png"/><Relationship Id="rId42" Type="http://schemas.openxmlformats.org/officeDocument/2006/relationships/customXml" Target="../ink/ink553.xml"/><Relationship Id="rId84" Type="http://schemas.openxmlformats.org/officeDocument/2006/relationships/customXml" Target="../ink/ink574.xml"/><Relationship Id="rId138" Type="http://schemas.openxmlformats.org/officeDocument/2006/relationships/customXml" Target="../ink/ink601.xml"/><Relationship Id="rId191" Type="http://schemas.openxmlformats.org/officeDocument/2006/relationships/image" Target="../media/image1490.png"/><Relationship Id="rId205" Type="http://schemas.openxmlformats.org/officeDocument/2006/relationships/image" Target="../media/image1497.png"/><Relationship Id="rId247" Type="http://schemas.openxmlformats.org/officeDocument/2006/relationships/image" Target="../media/image1518.png"/><Relationship Id="rId107" Type="http://schemas.openxmlformats.org/officeDocument/2006/relationships/image" Target="../media/image1449.png"/><Relationship Id="rId289" Type="http://schemas.openxmlformats.org/officeDocument/2006/relationships/image" Target="../media/image1538.png"/><Relationship Id="rId11" Type="http://schemas.openxmlformats.org/officeDocument/2006/relationships/image" Target="../media/image1401.png"/><Relationship Id="rId53" Type="http://schemas.openxmlformats.org/officeDocument/2006/relationships/image" Target="../media/image1422.png"/><Relationship Id="rId149" Type="http://schemas.openxmlformats.org/officeDocument/2006/relationships/image" Target="../media/image1470.png"/><Relationship Id="rId314" Type="http://schemas.openxmlformats.org/officeDocument/2006/relationships/customXml" Target="../ink/ink690.xml"/><Relationship Id="rId95" Type="http://schemas.openxmlformats.org/officeDocument/2006/relationships/image" Target="../media/image1443.png"/><Relationship Id="rId160" Type="http://schemas.openxmlformats.org/officeDocument/2006/relationships/customXml" Target="../ink/ink612.xml"/><Relationship Id="rId216" Type="http://schemas.openxmlformats.org/officeDocument/2006/relationships/customXml" Target="../ink/ink640.xml"/><Relationship Id="rId258" Type="http://schemas.openxmlformats.org/officeDocument/2006/relationships/image" Target="../media/image1523.png"/><Relationship Id="rId22" Type="http://schemas.openxmlformats.org/officeDocument/2006/relationships/customXml" Target="../ink/ink543.xml"/><Relationship Id="rId64" Type="http://schemas.openxmlformats.org/officeDocument/2006/relationships/customXml" Target="../ink/ink564.xml"/><Relationship Id="rId118" Type="http://schemas.openxmlformats.org/officeDocument/2006/relationships/customXml" Target="../ink/ink591.xml"/><Relationship Id="rId325" Type="http://schemas.openxmlformats.org/officeDocument/2006/relationships/image" Target="../media/image1556.png"/><Relationship Id="rId171" Type="http://schemas.openxmlformats.org/officeDocument/2006/relationships/image" Target="../media/image1480.png"/><Relationship Id="rId227" Type="http://schemas.openxmlformats.org/officeDocument/2006/relationships/image" Target="../media/image1508.png"/><Relationship Id="rId269" Type="http://schemas.openxmlformats.org/officeDocument/2006/relationships/customXml" Target="../ink/ink667.xml"/><Relationship Id="rId33" Type="http://schemas.openxmlformats.org/officeDocument/2006/relationships/image" Target="../media/image1412.png"/><Relationship Id="rId129" Type="http://schemas.openxmlformats.org/officeDocument/2006/relationships/image" Target="../media/image1460.png"/><Relationship Id="rId280" Type="http://schemas.openxmlformats.org/officeDocument/2006/relationships/image" Target="../media/image1534.png"/><Relationship Id="rId336" Type="http://schemas.openxmlformats.org/officeDocument/2006/relationships/customXml" Target="../ink/ink701.xml"/><Relationship Id="rId75" Type="http://schemas.openxmlformats.org/officeDocument/2006/relationships/image" Target="../media/image1433.png"/><Relationship Id="rId140" Type="http://schemas.openxmlformats.org/officeDocument/2006/relationships/customXml" Target="../ink/ink602.xml"/><Relationship Id="rId182" Type="http://schemas.openxmlformats.org/officeDocument/2006/relationships/customXml" Target="../ink/ink623.xml"/><Relationship Id="rId6" Type="http://schemas.openxmlformats.org/officeDocument/2006/relationships/customXml" Target="../ink/ink535.xml"/><Relationship Id="rId238" Type="http://schemas.openxmlformats.org/officeDocument/2006/relationships/customXml" Target="../ink/ink651.xml"/><Relationship Id="rId291" Type="http://schemas.openxmlformats.org/officeDocument/2006/relationships/image" Target="../media/image1539.png"/><Relationship Id="rId305" Type="http://schemas.openxmlformats.org/officeDocument/2006/relationships/image" Target="../media/image1546.png"/><Relationship Id="rId44" Type="http://schemas.openxmlformats.org/officeDocument/2006/relationships/customXml" Target="../ink/ink554.xml"/><Relationship Id="rId86" Type="http://schemas.openxmlformats.org/officeDocument/2006/relationships/customXml" Target="../ink/ink575.xml"/><Relationship Id="rId151" Type="http://schemas.openxmlformats.org/officeDocument/2006/relationships/image" Target="../media/image1471.png"/><Relationship Id="rId193" Type="http://schemas.openxmlformats.org/officeDocument/2006/relationships/image" Target="../media/image1491.png"/><Relationship Id="rId207" Type="http://schemas.openxmlformats.org/officeDocument/2006/relationships/image" Target="../media/image1498.png"/><Relationship Id="rId249" Type="http://schemas.openxmlformats.org/officeDocument/2006/relationships/image" Target="../media/image1519.png"/><Relationship Id="rId13" Type="http://schemas.openxmlformats.org/officeDocument/2006/relationships/image" Target="../media/image1402.png"/><Relationship Id="rId109" Type="http://schemas.openxmlformats.org/officeDocument/2006/relationships/image" Target="../media/image1450.png"/><Relationship Id="rId260" Type="http://schemas.openxmlformats.org/officeDocument/2006/relationships/image" Target="../media/image1524.png"/><Relationship Id="rId316" Type="http://schemas.openxmlformats.org/officeDocument/2006/relationships/customXml" Target="../ink/ink691.xml"/><Relationship Id="rId55" Type="http://schemas.openxmlformats.org/officeDocument/2006/relationships/image" Target="../media/image1423.png"/><Relationship Id="rId97" Type="http://schemas.openxmlformats.org/officeDocument/2006/relationships/image" Target="../media/image1444.png"/><Relationship Id="rId120" Type="http://schemas.openxmlformats.org/officeDocument/2006/relationships/customXml" Target="../ink/ink592.xml"/><Relationship Id="rId162" Type="http://schemas.openxmlformats.org/officeDocument/2006/relationships/customXml" Target="../ink/ink613.xml"/><Relationship Id="rId218" Type="http://schemas.openxmlformats.org/officeDocument/2006/relationships/customXml" Target="../ink/ink641.xml"/><Relationship Id="rId271" Type="http://schemas.openxmlformats.org/officeDocument/2006/relationships/customXml" Target="../ink/ink668.xml"/><Relationship Id="rId24" Type="http://schemas.openxmlformats.org/officeDocument/2006/relationships/customXml" Target="../ink/ink544.xml"/><Relationship Id="rId66" Type="http://schemas.openxmlformats.org/officeDocument/2006/relationships/customXml" Target="../ink/ink565.xml"/><Relationship Id="rId131" Type="http://schemas.openxmlformats.org/officeDocument/2006/relationships/image" Target="../media/image1461.png"/><Relationship Id="rId327" Type="http://schemas.openxmlformats.org/officeDocument/2006/relationships/image" Target="../media/image1557.png"/><Relationship Id="rId173" Type="http://schemas.openxmlformats.org/officeDocument/2006/relationships/image" Target="../media/image1481.png"/><Relationship Id="rId229" Type="http://schemas.openxmlformats.org/officeDocument/2006/relationships/image" Target="../media/image1509.png"/></Relationships>
</file>

<file path=ppt/slides/_rels/slide8.xml.rels><?xml version="1.0" encoding="UTF-8" standalone="yes"?>
<Relationships xmlns="http://schemas.openxmlformats.org/package/2006/relationships"><Relationship Id="rId2" Type="http://schemas.openxmlformats.org/officeDocument/2006/relationships/image" Target="../media/image69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6" Type="http://schemas.openxmlformats.org/officeDocument/2006/relationships/image" Target="../media/image1576.png"/><Relationship Id="rId117" Type="http://schemas.openxmlformats.org/officeDocument/2006/relationships/customXml" Target="../ink/ink761.xml"/><Relationship Id="rId21" Type="http://schemas.openxmlformats.org/officeDocument/2006/relationships/customXml" Target="../ink/ink713.xml"/><Relationship Id="rId42" Type="http://schemas.openxmlformats.org/officeDocument/2006/relationships/image" Target="../media/image1584.png"/><Relationship Id="rId47" Type="http://schemas.openxmlformats.org/officeDocument/2006/relationships/customXml" Target="../ink/ink726.xml"/><Relationship Id="rId63" Type="http://schemas.openxmlformats.org/officeDocument/2006/relationships/customXml" Target="../ink/ink734.xml"/><Relationship Id="rId68" Type="http://schemas.openxmlformats.org/officeDocument/2006/relationships/image" Target="../media/image1597.png"/><Relationship Id="rId84" Type="http://schemas.openxmlformats.org/officeDocument/2006/relationships/image" Target="../media/image1605.png"/><Relationship Id="rId89" Type="http://schemas.openxmlformats.org/officeDocument/2006/relationships/customXml" Target="../ink/ink747.xml"/><Relationship Id="rId112" Type="http://schemas.openxmlformats.org/officeDocument/2006/relationships/image" Target="../media/image1618.png"/><Relationship Id="rId16" Type="http://schemas.openxmlformats.org/officeDocument/2006/relationships/image" Target="../media/image1571.png"/><Relationship Id="rId107" Type="http://schemas.openxmlformats.org/officeDocument/2006/relationships/customXml" Target="../ink/ink756.xml"/><Relationship Id="rId11" Type="http://schemas.openxmlformats.org/officeDocument/2006/relationships/customXml" Target="../ink/ink708.xml"/><Relationship Id="rId32" Type="http://schemas.openxmlformats.org/officeDocument/2006/relationships/image" Target="../media/image1579.png"/><Relationship Id="rId37" Type="http://schemas.openxmlformats.org/officeDocument/2006/relationships/customXml" Target="../ink/ink721.xml"/><Relationship Id="rId53" Type="http://schemas.openxmlformats.org/officeDocument/2006/relationships/customXml" Target="../ink/ink729.xml"/><Relationship Id="rId58" Type="http://schemas.openxmlformats.org/officeDocument/2006/relationships/image" Target="../media/image1592.png"/><Relationship Id="rId74" Type="http://schemas.openxmlformats.org/officeDocument/2006/relationships/image" Target="../media/image1600.png"/><Relationship Id="rId79" Type="http://schemas.openxmlformats.org/officeDocument/2006/relationships/customXml" Target="../ink/ink742.xml"/><Relationship Id="rId102" Type="http://schemas.openxmlformats.org/officeDocument/2006/relationships/image" Target="../media/image1614.png"/><Relationship Id="rId5" Type="http://schemas.openxmlformats.org/officeDocument/2006/relationships/customXml" Target="../ink/ink705.xml"/><Relationship Id="rId90" Type="http://schemas.openxmlformats.org/officeDocument/2006/relationships/image" Target="../media/image1608.png"/><Relationship Id="rId95" Type="http://schemas.openxmlformats.org/officeDocument/2006/relationships/customXml" Target="../ink/ink750.xml"/><Relationship Id="rId22" Type="http://schemas.openxmlformats.org/officeDocument/2006/relationships/image" Target="../media/image1574.png"/><Relationship Id="rId27" Type="http://schemas.openxmlformats.org/officeDocument/2006/relationships/customXml" Target="../ink/ink716.xml"/><Relationship Id="rId43" Type="http://schemas.openxmlformats.org/officeDocument/2006/relationships/customXml" Target="../ink/ink724.xml"/><Relationship Id="rId48" Type="http://schemas.openxmlformats.org/officeDocument/2006/relationships/image" Target="../media/image1587.png"/><Relationship Id="rId64" Type="http://schemas.openxmlformats.org/officeDocument/2006/relationships/image" Target="../media/image1595.png"/><Relationship Id="rId69" Type="http://schemas.openxmlformats.org/officeDocument/2006/relationships/customXml" Target="../ink/ink737.xml"/><Relationship Id="rId113" Type="http://schemas.openxmlformats.org/officeDocument/2006/relationships/customXml" Target="../ink/ink759.xml"/><Relationship Id="rId118" Type="http://schemas.openxmlformats.org/officeDocument/2006/relationships/image" Target="../media/image1621.png"/><Relationship Id="rId80" Type="http://schemas.openxmlformats.org/officeDocument/2006/relationships/image" Target="../media/image1603.png"/><Relationship Id="rId85" Type="http://schemas.openxmlformats.org/officeDocument/2006/relationships/customXml" Target="../ink/ink745.xml"/><Relationship Id="rId12" Type="http://schemas.openxmlformats.org/officeDocument/2006/relationships/image" Target="../media/image1569.png"/><Relationship Id="rId17" Type="http://schemas.openxmlformats.org/officeDocument/2006/relationships/customXml" Target="../ink/ink711.xml"/><Relationship Id="rId33" Type="http://schemas.openxmlformats.org/officeDocument/2006/relationships/customXml" Target="../ink/ink719.xml"/><Relationship Id="rId38" Type="http://schemas.openxmlformats.org/officeDocument/2006/relationships/image" Target="../media/image1582.png"/><Relationship Id="rId59" Type="http://schemas.openxmlformats.org/officeDocument/2006/relationships/customXml" Target="../ink/ink732.xml"/><Relationship Id="rId103" Type="http://schemas.openxmlformats.org/officeDocument/2006/relationships/customXml" Target="../ink/ink754.xml"/><Relationship Id="rId108" Type="http://schemas.openxmlformats.org/officeDocument/2006/relationships/image" Target="../media/image1616.png"/><Relationship Id="rId54" Type="http://schemas.openxmlformats.org/officeDocument/2006/relationships/image" Target="../media/image1590.png"/><Relationship Id="rId70" Type="http://schemas.openxmlformats.org/officeDocument/2006/relationships/image" Target="../media/image1598.png"/><Relationship Id="rId75" Type="http://schemas.openxmlformats.org/officeDocument/2006/relationships/customXml" Target="../ink/ink740.xml"/><Relationship Id="rId91" Type="http://schemas.openxmlformats.org/officeDocument/2006/relationships/customXml" Target="../ink/ink748.xml"/><Relationship Id="rId96" Type="http://schemas.openxmlformats.org/officeDocument/2006/relationships/image" Target="../media/image1611.png"/><Relationship Id="rId1" Type="http://schemas.openxmlformats.org/officeDocument/2006/relationships/slideLayout" Target="../slideLayouts/slideLayout1.xml"/><Relationship Id="rId6" Type="http://schemas.openxmlformats.org/officeDocument/2006/relationships/image" Target="../media/image1566.png"/><Relationship Id="rId23" Type="http://schemas.openxmlformats.org/officeDocument/2006/relationships/customXml" Target="../ink/ink714.xml"/><Relationship Id="rId28" Type="http://schemas.openxmlformats.org/officeDocument/2006/relationships/image" Target="../media/image1577.png"/><Relationship Id="rId49" Type="http://schemas.openxmlformats.org/officeDocument/2006/relationships/customXml" Target="../ink/ink727.xml"/><Relationship Id="rId114" Type="http://schemas.openxmlformats.org/officeDocument/2006/relationships/image" Target="../media/image1619.png"/><Relationship Id="rId10" Type="http://schemas.openxmlformats.org/officeDocument/2006/relationships/image" Target="../media/image1568.png"/><Relationship Id="rId31" Type="http://schemas.openxmlformats.org/officeDocument/2006/relationships/customXml" Target="../ink/ink718.xml"/><Relationship Id="rId44" Type="http://schemas.openxmlformats.org/officeDocument/2006/relationships/image" Target="../media/image1585.png"/><Relationship Id="rId52" Type="http://schemas.openxmlformats.org/officeDocument/2006/relationships/image" Target="../media/image1589.png"/><Relationship Id="rId60" Type="http://schemas.openxmlformats.org/officeDocument/2006/relationships/image" Target="../media/image1593.png"/><Relationship Id="rId65" Type="http://schemas.openxmlformats.org/officeDocument/2006/relationships/customXml" Target="../ink/ink735.xml"/><Relationship Id="rId73" Type="http://schemas.openxmlformats.org/officeDocument/2006/relationships/customXml" Target="../ink/ink739.xml"/><Relationship Id="rId78" Type="http://schemas.openxmlformats.org/officeDocument/2006/relationships/image" Target="../media/image1602.png"/><Relationship Id="rId81" Type="http://schemas.openxmlformats.org/officeDocument/2006/relationships/customXml" Target="../ink/ink743.xml"/><Relationship Id="rId86" Type="http://schemas.openxmlformats.org/officeDocument/2006/relationships/image" Target="../media/image1606.png"/><Relationship Id="rId94" Type="http://schemas.openxmlformats.org/officeDocument/2006/relationships/image" Target="../media/image1610.png"/><Relationship Id="rId99" Type="http://schemas.openxmlformats.org/officeDocument/2006/relationships/customXml" Target="../ink/ink752.xml"/><Relationship Id="rId101" Type="http://schemas.openxmlformats.org/officeDocument/2006/relationships/customXml" Target="../ink/ink753.xml"/><Relationship Id="rId4" Type="http://schemas.openxmlformats.org/officeDocument/2006/relationships/image" Target="../media/image1565.png"/><Relationship Id="rId9" Type="http://schemas.openxmlformats.org/officeDocument/2006/relationships/customXml" Target="../ink/ink707.xml"/><Relationship Id="rId13" Type="http://schemas.openxmlformats.org/officeDocument/2006/relationships/customXml" Target="../ink/ink709.xml"/><Relationship Id="rId18" Type="http://schemas.openxmlformats.org/officeDocument/2006/relationships/image" Target="../media/image1572.png"/><Relationship Id="rId39" Type="http://schemas.openxmlformats.org/officeDocument/2006/relationships/customXml" Target="../ink/ink722.xml"/><Relationship Id="rId109" Type="http://schemas.openxmlformats.org/officeDocument/2006/relationships/customXml" Target="../ink/ink757.xml"/><Relationship Id="rId34" Type="http://schemas.openxmlformats.org/officeDocument/2006/relationships/image" Target="../media/image1580.png"/><Relationship Id="rId50" Type="http://schemas.openxmlformats.org/officeDocument/2006/relationships/image" Target="../media/image1588.png"/><Relationship Id="rId55" Type="http://schemas.openxmlformats.org/officeDocument/2006/relationships/customXml" Target="../ink/ink730.xml"/><Relationship Id="rId76" Type="http://schemas.openxmlformats.org/officeDocument/2006/relationships/image" Target="../media/image1601.png"/><Relationship Id="rId97" Type="http://schemas.openxmlformats.org/officeDocument/2006/relationships/customXml" Target="../ink/ink751.xml"/><Relationship Id="rId104" Type="http://schemas.openxmlformats.org/officeDocument/2006/relationships/image" Target="../media/image1615.png"/><Relationship Id="rId7" Type="http://schemas.openxmlformats.org/officeDocument/2006/relationships/customXml" Target="../ink/ink706.xml"/><Relationship Id="rId71" Type="http://schemas.openxmlformats.org/officeDocument/2006/relationships/customXml" Target="../ink/ink738.xml"/><Relationship Id="rId92" Type="http://schemas.openxmlformats.org/officeDocument/2006/relationships/image" Target="../media/image1609.png"/><Relationship Id="rId2" Type="http://schemas.openxmlformats.org/officeDocument/2006/relationships/image" Target="../media/image2810.png"/><Relationship Id="rId29" Type="http://schemas.openxmlformats.org/officeDocument/2006/relationships/customXml" Target="../ink/ink717.xml"/><Relationship Id="rId24" Type="http://schemas.openxmlformats.org/officeDocument/2006/relationships/image" Target="../media/image1575.png"/><Relationship Id="rId40" Type="http://schemas.openxmlformats.org/officeDocument/2006/relationships/image" Target="../media/image1583.png"/><Relationship Id="rId45" Type="http://schemas.openxmlformats.org/officeDocument/2006/relationships/customXml" Target="../ink/ink725.xml"/><Relationship Id="rId66" Type="http://schemas.openxmlformats.org/officeDocument/2006/relationships/image" Target="../media/image1596.png"/><Relationship Id="rId87" Type="http://schemas.openxmlformats.org/officeDocument/2006/relationships/customXml" Target="../ink/ink746.xml"/><Relationship Id="rId110" Type="http://schemas.openxmlformats.org/officeDocument/2006/relationships/image" Target="../media/image1617.png"/><Relationship Id="rId115" Type="http://schemas.openxmlformats.org/officeDocument/2006/relationships/customXml" Target="../ink/ink760.xml"/><Relationship Id="rId61" Type="http://schemas.openxmlformats.org/officeDocument/2006/relationships/customXml" Target="../ink/ink733.xml"/><Relationship Id="rId82" Type="http://schemas.openxmlformats.org/officeDocument/2006/relationships/image" Target="../media/image1604.png"/><Relationship Id="rId19" Type="http://schemas.openxmlformats.org/officeDocument/2006/relationships/customXml" Target="../ink/ink712.xml"/><Relationship Id="rId14" Type="http://schemas.openxmlformats.org/officeDocument/2006/relationships/image" Target="../media/image1570.png"/><Relationship Id="rId30" Type="http://schemas.openxmlformats.org/officeDocument/2006/relationships/image" Target="../media/image1578.png"/><Relationship Id="rId35" Type="http://schemas.openxmlformats.org/officeDocument/2006/relationships/customXml" Target="../ink/ink720.xml"/><Relationship Id="rId56" Type="http://schemas.openxmlformats.org/officeDocument/2006/relationships/image" Target="../media/image1591.png"/><Relationship Id="rId77" Type="http://schemas.openxmlformats.org/officeDocument/2006/relationships/customXml" Target="../ink/ink741.xml"/><Relationship Id="rId100" Type="http://schemas.openxmlformats.org/officeDocument/2006/relationships/image" Target="../media/image1613.png"/><Relationship Id="rId105" Type="http://schemas.openxmlformats.org/officeDocument/2006/relationships/customXml" Target="../ink/ink755.xml"/><Relationship Id="rId8" Type="http://schemas.openxmlformats.org/officeDocument/2006/relationships/image" Target="../media/image1567.png"/><Relationship Id="rId51" Type="http://schemas.openxmlformats.org/officeDocument/2006/relationships/customXml" Target="../ink/ink728.xml"/><Relationship Id="rId72" Type="http://schemas.openxmlformats.org/officeDocument/2006/relationships/image" Target="../media/image1599.png"/><Relationship Id="rId93" Type="http://schemas.openxmlformats.org/officeDocument/2006/relationships/customXml" Target="../ink/ink749.xml"/><Relationship Id="rId98" Type="http://schemas.openxmlformats.org/officeDocument/2006/relationships/image" Target="../media/image1612.png"/><Relationship Id="rId3" Type="http://schemas.openxmlformats.org/officeDocument/2006/relationships/customXml" Target="../ink/ink704.xml"/><Relationship Id="rId25" Type="http://schemas.openxmlformats.org/officeDocument/2006/relationships/customXml" Target="../ink/ink715.xml"/><Relationship Id="rId46" Type="http://schemas.openxmlformats.org/officeDocument/2006/relationships/image" Target="../media/image1586.png"/><Relationship Id="rId67" Type="http://schemas.openxmlformats.org/officeDocument/2006/relationships/customXml" Target="../ink/ink736.xml"/><Relationship Id="rId116" Type="http://schemas.openxmlformats.org/officeDocument/2006/relationships/image" Target="../media/image1620.png"/><Relationship Id="rId20" Type="http://schemas.openxmlformats.org/officeDocument/2006/relationships/image" Target="../media/image1573.png"/><Relationship Id="rId41" Type="http://schemas.openxmlformats.org/officeDocument/2006/relationships/customXml" Target="../ink/ink723.xml"/><Relationship Id="rId62" Type="http://schemas.openxmlformats.org/officeDocument/2006/relationships/image" Target="../media/image1594.png"/><Relationship Id="rId83" Type="http://schemas.openxmlformats.org/officeDocument/2006/relationships/customXml" Target="../ink/ink744.xml"/><Relationship Id="rId88" Type="http://schemas.openxmlformats.org/officeDocument/2006/relationships/image" Target="../media/image1607.png"/><Relationship Id="rId111" Type="http://schemas.openxmlformats.org/officeDocument/2006/relationships/customXml" Target="../ink/ink758.xml"/><Relationship Id="rId15" Type="http://schemas.openxmlformats.org/officeDocument/2006/relationships/customXml" Target="../ink/ink710.xml"/><Relationship Id="rId36" Type="http://schemas.openxmlformats.org/officeDocument/2006/relationships/image" Target="../media/image1581.png"/><Relationship Id="rId57" Type="http://schemas.openxmlformats.org/officeDocument/2006/relationships/customXml" Target="../ink/ink731.xml"/><Relationship Id="rId106" Type="http://schemas.openxmlformats.org/officeDocument/2006/relationships/image" Target="../media/image100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Grundproblem der Ökonomie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0" y="452091"/>
            <a:ext cx="12172951" cy="866862"/>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Haushalte unterliegen im Allgemeinen dem Grundproblem der Ökonomie:                         Prinzipiell unbegrenzte Bedürfnisse sind mit begrenzten Ressourcen zu befriedigen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4" name="Textfeld 3">
            <a:extLst>
              <a:ext uri="{FF2B5EF4-FFF2-40B4-BE49-F238E27FC236}">
                <a16:creationId xmlns:a16="http://schemas.microsoft.com/office/drawing/2014/main" id="{AA15B691-283D-4341-8E52-EBA1542B1340}"/>
              </a:ext>
            </a:extLst>
          </p:cNvPr>
          <p:cNvSpPr txBox="1"/>
          <p:nvPr/>
        </p:nvSpPr>
        <p:spPr>
          <a:xfrm>
            <a:off x="-1" y="850028"/>
            <a:ext cx="12172951" cy="1621623"/>
          </a:xfrm>
          <a:prstGeom prst="rect">
            <a:avLst/>
          </a:prstGeom>
          <a:noFill/>
        </p:spPr>
        <p:txBody>
          <a:bodyPr wrap="square" rtlCol="0">
            <a:noAutofit/>
          </a:bodyPr>
          <a:lstStyle/>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Die Summe aller konsumierten Güter aller Haushalte können die verfügbaren Mengen nicht überschreiten.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AlternateContent xmlns:mc="http://schemas.openxmlformats.org/markup-compatibility/2006" xmlns:a14="http://schemas.microsoft.com/office/drawing/2010/main">
        <mc:Choice Requires="a14">
          <p:sp>
            <p:nvSpPr>
              <p:cNvPr id="5" name="Textfeld 4">
                <a:extLst>
                  <a:ext uri="{FF2B5EF4-FFF2-40B4-BE49-F238E27FC236}">
                    <a16:creationId xmlns:a16="http://schemas.microsoft.com/office/drawing/2014/main" id="{AA15B691-283D-4341-8E52-EBA1542B1340}"/>
                  </a:ext>
                </a:extLst>
              </p:cNvPr>
              <p:cNvSpPr txBox="1"/>
              <p:nvPr/>
            </p:nvSpPr>
            <p:spPr>
              <a:xfrm>
                <a:off x="0" y="1660839"/>
                <a:ext cx="12172951" cy="4789837"/>
              </a:xfrm>
              <a:prstGeom prst="rect">
                <a:avLst/>
              </a:prstGeom>
              <a:noFill/>
            </p:spPr>
            <p:txBody>
              <a:bodyPr wrap="square" rtlCol="0">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Betrachte eine Ökonomie mit 2 Konsumenten (A,B) und 2 Gütern </a:t>
                </a:r>
                <a14:m>
                  <m:oMath xmlns:m="http://schemas.openxmlformats.org/officeDocument/2006/math">
                    <m:r>
                      <a:rPr lang="de-DE" sz="2400" b="0" i="0"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𝑥</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𝑦</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mit den Konsummengen </a:t>
                </a:r>
                <a14:m>
                  <m:oMath xmlns:m="http://schemas.openxmlformats.org/officeDocument/2006/math">
                    <m:r>
                      <a:rPr lang="de-DE" sz="2400" b="0" i="0"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und den Anfangsausstattungen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b="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de-DE" sz="2400" b="0" i="1" smtClean="0">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pPr algn="ctr"/>
                <a:endParaRPr lang="de-DE" sz="2400" dirty="0">
                  <a:latin typeface="Times New Roman" panose="02020603050405020304" pitchFamily="18" charset="0"/>
                  <a:cs typeface="Times New Roman" panose="02020603050405020304" pitchFamily="18" charset="0"/>
                </a:endParaRPr>
              </a:p>
              <a:p>
                <a:pPr algn="ctr"/>
                <a:r>
                  <a:rPr lang="de-DE" sz="2400" dirty="0">
                    <a:latin typeface="Times New Roman" panose="02020603050405020304" pitchFamily="18" charset="0"/>
                    <a:cs typeface="Times New Roman" panose="02020603050405020304" pitchFamily="18" charset="0"/>
                  </a:rPr>
                  <a:t>Präferenzen </a:t>
                </a:r>
                <a14:m>
                  <m:oMath xmlns:m="http://schemas.openxmlformats.org/officeDocument/2006/math">
                    <m:r>
                      <m:rPr>
                        <m:sty m:val="p"/>
                      </m:rPr>
                      <a:rPr lang="de-DE" sz="2400" b="0" i="0" smtClean="0">
                        <a:latin typeface="Cambria Math" panose="02040503050406030204" pitchFamily="18" charset="0"/>
                        <a:cs typeface="Times New Roman" panose="02020603050405020304" pitchFamily="18" charset="0"/>
                      </a:rPr>
                      <m:t>u</m:t>
                    </m:r>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p>
              <a:p>
                <a:pPr algn="ctr"/>
                <a:endParaRPr lang="de-DE"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Monoton („mehr ist immer besser“)</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Konvex („Mischungen sind besser als Extreme“)</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Abnehmender Grenznutzen</a:t>
                </a:r>
              </a:p>
              <a:p>
                <a:pPr lvl="1"/>
                <a:r>
                  <a:rPr lang="de-DE" sz="2400" dirty="0">
                    <a:latin typeface="Times New Roman" panose="02020603050405020304" pitchFamily="18" charset="0"/>
                    <a:cs typeface="Times New Roman" panose="02020603050405020304" pitchFamily="18" charset="0"/>
                  </a:rPr>
                  <a:t>    („Zuwachs auf hohem Niveau bringt nicht mehr soviel“)</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Choice>
        <mc:Fallback xmlns="">
          <p:sp>
            <p:nvSpPr>
              <p:cNvPr id="5" name="Textfeld 4">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0" y="1660839"/>
                <a:ext cx="12172951" cy="4789837"/>
              </a:xfrm>
              <a:prstGeom prst="rect">
                <a:avLst/>
              </a:prstGeom>
              <a:blipFill>
                <a:blip r:embed="rId2"/>
                <a:stretch>
                  <a:fillRect l="-651" b="-4071"/>
                </a:stretch>
              </a:blipFill>
            </p:spPr>
            <p:txBody>
              <a:bodyPr/>
              <a:lstStyle/>
              <a:p>
                <a:r>
                  <a:rPr lang="de-DE">
                    <a:noFill/>
                  </a:rPr>
                  <a:t> </a:t>
                </a:r>
              </a:p>
            </p:txBody>
          </p:sp>
        </mc:Fallback>
      </mc:AlternateContent>
      <p:sp>
        <p:nvSpPr>
          <p:cNvPr id="9" name="Rechteck 8">
            <a:extLst>
              <a:ext uri="{FF2B5EF4-FFF2-40B4-BE49-F238E27FC236}">
                <a16:creationId xmlns:a16="http://schemas.microsoft.com/office/drawing/2014/main" id="{DCEC1F7B-7EFF-415C-A94A-4F537AFF0A3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5E19649-0E8F-468F-9C7D-0A4057FFE4F1}"/>
                  </a:ext>
                </a:extLst>
              </p14:cNvPr>
              <p14:cNvContentPartPr/>
              <p14:nvPr/>
            </p14:nvContentPartPr>
            <p14:xfrm>
              <a:off x="5955947" y="1206600"/>
              <a:ext cx="2890080" cy="50760"/>
            </p14:xfrm>
          </p:contentPart>
        </mc:Choice>
        <mc:Fallback xmlns="">
          <p:pic>
            <p:nvPicPr>
              <p:cNvPr id="2" name="Freihand 1">
                <a:extLst>
                  <a:ext uri="{FF2B5EF4-FFF2-40B4-BE49-F238E27FC236}">
                    <a16:creationId xmlns:a16="http://schemas.microsoft.com/office/drawing/2014/main" id="{55E19649-0E8F-468F-9C7D-0A4057FFE4F1}"/>
                  </a:ext>
                </a:extLst>
              </p:cNvPr>
              <p:cNvPicPr/>
              <p:nvPr/>
            </p:nvPicPr>
            <p:blipFill>
              <a:blip r:embed="rId4"/>
              <a:stretch>
                <a:fillRect/>
              </a:stretch>
            </p:blipFill>
            <p:spPr>
              <a:xfrm>
                <a:off x="5951627" y="1202280"/>
                <a:ext cx="28987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24458FD-1AC9-4D04-8982-72106EEFDF66}"/>
                  </a:ext>
                </a:extLst>
              </p14:cNvPr>
              <p14:cNvContentPartPr/>
              <p14:nvPr/>
            </p14:nvContentPartPr>
            <p14:xfrm>
              <a:off x="2536667" y="1551480"/>
              <a:ext cx="4612320" cy="126360"/>
            </p14:xfrm>
          </p:contentPart>
        </mc:Choice>
        <mc:Fallback xmlns="">
          <p:pic>
            <p:nvPicPr>
              <p:cNvPr id="3" name="Freihand 2">
                <a:extLst>
                  <a:ext uri="{FF2B5EF4-FFF2-40B4-BE49-F238E27FC236}">
                    <a16:creationId xmlns:a16="http://schemas.microsoft.com/office/drawing/2014/main" id="{224458FD-1AC9-4D04-8982-72106EEFDF66}"/>
                  </a:ext>
                </a:extLst>
              </p:cNvPr>
              <p:cNvPicPr/>
              <p:nvPr/>
            </p:nvPicPr>
            <p:blipFill>
              <a:blip r:embed="rId6"/>
              <a:stretch>
                <a:fillRect/>
              </a:stretch>
            </p:blipFill>
            <p:spPr>
              <a:xfrm>
                <a:off x="2532347" y="1547160"/>
                <a:ext cx="46209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793F67E-66E1-4A18-8667-86B8DF37FC07}"/>
                  </a:ext>
                </a:extLst>
              </p14:cNvPr>
              <p14:cNvContentPartPr/>
              <p14:nvPr/>
            </p14:nvContentPartPr>
            <p14:xfrm>
              <a:off x="8678267" y="1611960"/>
              <a:ext cx="2642040" cy="91800"/>
            </p14:xfrm>
          </p:contentPart>
        </mc:Choice>
        <mc:Fallback xmlns="">
          <p:pic>
            <p:nvPicPr>
              <p:cNvPr id="6" name="Freihand 5">
                <a:extLst>
                  <a:ext uri="{FF2B5EF4-FFF2-40B4-BE49-F238E27FC236}">
                    <a16:creationId xmlns:a16="http://schemas.microsoft.com/office/drawing/2014/main" id="{7793F67E-66E1-4A18-8667-86B8DF37FC07}"/>
                  </a:ext>
                </a:extLst>
              </p:cNvPr>
              <p:cNvPicPr/>
              <p:nvPr/>
            </p:nvPicPr>
            <p:blipFill>
              <a:blip r:embed="rId8"/>
              <a:stretch>
                <a:fillRect/>
              </a:stretch>
            </p:blipFill>
            <p:spPr>
              <a:xfrm>
                <a:off x="8673947" y="1607640"/>
                <a:ext cx="2650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A0A6551B-6473-4F10-93A5-F53142918A96}"/>
                  </a:ext>
                </a:extLst>
              </p14:cNvPr>
              <p14:cNvContentPartPr/>
              <p14:nvPr/>
            </p14:nvContentPartPr>
            <p14:xfrm>
              <a:off x="523547" y="2031720"/>
              <a:ext cx="1621440" cy="64440"/>
            </p14:xfrm>
          </p:contentPart>
        </mc:Choice>
        <mc:Fallback xmlns="">
          <p:pic>
            <p:nvPicPr>
              <p:cNvPr id="7" name="Freihand 6">
                <a:extLst>
                  <a:ext uri="{FF2B5EF4-FFF2-40B4-BE49-F238E27FC236}">
                    <a16:creationId xmlns:a16="http://schemas.microsoft.com/office/drawing/2014/main" id="{A0A6551B-6473-4F10-93A5-F53142918A96}"/>
                  </a:ext>
                </a:extLst>
              </p:cNvPr>
              <p:cNvPicPr/>
              <p:nvPr/>
            </p:nvPicPr>
            <p:blipFill>
              <a:blip r:embed="rId10"/>
              <a:stretch>
                <a:fillRect/>
              </a:stretch>
            </p:blipFill>
            <p:spPr>
              <a:xfrm>
                <a:off x="519227" y="2027400"/>
                <a:ext cx="16300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BDA4FFD3-7364-43E2-BCB4-4E4D18A2065F}"/>
                  </a:ext>
                </a:extLst>
              </p14:cNvPr>
              <p14:cNvContentPartPr/>
              <p14:nvPr/>
            </p14:nvContentPartPr>
            <p14:xfrm>
              <a:off x="6002387" y="2032800"/>
              <a:ext cx="851760" cy="478800"/>
            </p14:xfrm>
          </p:contentPart>
        </mc:Choice>
        <mc:Fallback xmlns="">
          <p:pic>
            <p:nvPicPr>
              <p:cNvPr id="8" name="Freihand 7">
                <a:extLst>
                  <a:ext uri="{FF2B5EF4-FFF2-40B4-BE49-F238E27FC236}">
                    <a16:creationId xmlns:a16="http://schemas.microsoft.com/office/drawing/2014/main" id="{BDA4FFD3-7364-43E2-BCB4-4E4D18A2065F}"/>
                  </a:ext>
                </a:extLst>
              </p:cNvPr>
              <p:cNvPicPr/>
              <p:nvPr/>
            </p:nvPicPr>
            <p:blipFill>
              <a:blip r:embed="rId12"/>
              <a:stretch>
                <a:fillRect/>
              </a:stretch>
            </p:blipFill>
            <p:spPr>
              <a:xfrm>
                <a:off x="5998067" y="2028480"/>
                <a:ext cx="860400" cy="487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ECFB8FB8-51F8-4511-87D9-3E7C73F04CF3}"/>
                  </a:ext>
                </a:extLst>
              </p14:cNvPr>
              <p14:cNvContentPartPr/>
              <p14:nvPr/>
            </p14:nvContentPartPr>
            <p14:xfrm>
              <a:off x="8448947" y="1994640"/>
              <a:ext cx="918000" cy="508680"/>
            </p14:xfrm>
          </p:contentPart>
        </mc:Choice>
        <mc:Fallback xmlns="">
          <p:pic>
            <p:nvPicPr>
              <p:cNvPr id="12" name="Freihand 11">
                <a:extLst>
                  <a:ext uri="{FF2B5EF4-FFF2-40B4-BE49-F238E27FC236}">
                    <a16:creationId xmlns:a16="http://schemas.microsoft.com/office/drawing/2014/main" id="{ECFB8FB8-51F8-4511-87D9-3E7C73F04CF3}"/>
                  </a:ext>
                </a:extLst>
              </p:cNvPr>
              <p:cNvPicPr/>
              <p:nvPr/>
            </p:nvPicPr>
            <p:blipFill>
              <a:blip r:embed="rId14"/>
              <a:stretch>
                <a:fillRect/>
              </a:stretch>
            </p:blipFill>
            <p:spPr>
              <a:xfrm>
                <a:off x="8444627" y="1990320"/>
                <a:ext cx="926640" cy="517320"/>
              </a:xfrm>
              <a:prstGeom prst="rect">
                <a:avLst/>
              </a:prstGeom>
            </p:spPr>
          </p:pic>
        </mc:Fallback>
      </mc:AlternateContent>
      <p:grpSp>
        <p:nvGrpSpPr>
          <p:cNvPr id="15" name="Gruppieren 14">
            <a:extLst>
              <a:ext uri="{FF2B5EF4-FFF2-40B4-BE49-F238E27FC236}">
                <a16:creationId xmlns:a16="http://schemas.microsoft.com/office/drawing/2014/main" id="{8E32BDA6-4543-4E3D-B01C-8D0C157CF313}"/>
              </a:ext>
            </a:extLst>
          </p:cNvPr>
          <p:cNvGrpSpPr/>
          <p:nvPr/>
        </p:nvGrpSpPr>
        <p:grpSpPr>
          <a:xfrm>
            <a:off x="2375747" y="2377320"/>
            <a:ext cx="2739960" cy="497160"/>
            <a:chOff x="2375747" y="2377320"/>
            <a:chExt cx="2739960" cy="49716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8B30FE00-68EB-4FE0-A79F-3661DDCAA499}"/>
                    </a:ext>
                  </a:extLst>
                </p14:cNvPr>
                <p14:cNvContentPartPr/>
                <p14:nvPr/>
              </p14:nvContentPartPr>
              <p14:xfrm>
                <a:off x="2375747" y="2391720"/>
                <a:ext cx="1168920" cy="482760"/>
              </p14:xfrm>
            </p:contentPart>
          </mc:Choice>
          <mc:Fallback xmlns="">
            <p:pic>
              <p:nvPicPr>
                <p:cNvPr id="13" name="Freihand 12">
                  <a:extLst>
                    <a:ext uri="{FF2B5EF4-FFF2-40B4-BE49-F238E27FC236}">
                      <a16:creationId xmlns:a16="http://schemas.microsoft.com/office/drawing/2014/main" id="{8B30FE00-68EB-4FE0-A79F-3661DDCAA499}"/>
                    </a:ext>
                  </a:extLst>
                </p:cNvPr>
                <p:cNvPicPr/>
                <p:nvPr/>
              </p:nvPicPr>
              <p:blipFill>
                <a:blip r:embed="rId16"/>
                <a:stretch>
                  <a:fillRect/>
                </a:stretch>
              </p:blipFill>
              <p:spPr>
                <a:xfrm>
                  <a:off x="2371427" y="2387400"/>
                  <a:ext cx="1177560" cy="491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618602-DC9A-4D28-A74B-D9BC364C487B}"/>
                    </a:ext>
                  </a:extLst>
                </p14:cNvPr>
                <p14:cNvContentPartPr/>
                <p14:nvPr/>
              </p14:nvContentPartPr>
              <p14:xfrm>
                <a:off x="3981347" y="2377320"/>
                <a:ext cx="1134360" cy="453600"/>
              </p14:xfrm>
            </p:contentPart>
          </mc:Choice>
          <mc:Fallback xmlns="">
            <p:pic>
              <p:nvPicPr>
                <p:cNvPr id="14" name="Freihand 13">
                  <a:extLst>
                    <a:ext uri="{FF2B5EF4-FFF2-40B4-BE49-F238E27FC236}">
                      <a16:creationId xmlns:a16="http://schemas.microsoft.com/office/drawing/2014/main" id="{02618602-DC9A-4D28-A74B-D9BC364C487B}"/>
                    </a:ext>
                  </a:extLst>
                </p:cNvPr>
                <p:cNvPicPr/>
                <p:nvPr/>
              </p:nvPicPr>
              <p:blipFill>
                <a:blip r:embed="rId18"/>
                <a:stretch>
                  <a:fillRect/>
                </a:stretch>
              </p:blipFill>
              <p:spPr>
                <a:xfrm>
                  <a:off x="3977027" y="2373000"/>
                  <a:ext cx="1143000" cy="462240"/>
                </a:xfrm>
                <a:prstGeom prst="rect">
                  <a:avLst/>
                </a:prstGeom>
              </p:spPr>
            </p:pic>
          </mc:Fallback>
        </mc:AlternateContent>
      </p:grpSp>
      <p:grpSp>
        <p:nvGrpSpPr>
          <p:cNvPr id="21" name="Gruppieren 20">
            <a:extLst>
              <a:ext uri="{FF2B5EF4-FFF2-40B4-BE49-F238E27FC236}">
                <a16:creationId xmlns:a16="http://schemas.microsoft.com/office/drawing/2014/main" id="{B4E28642-27E4-4C91-A289-F685D474145F}"/>
              </a:ext>
            </a:extLst>
          </p:cNvPr>
          <p:cNvGrpSpPr/>
          <p:nvPr/>
        </p:nvGrpSpPr>
        <p:grpSpPr>
          <a:xfrm>
            <a:off x="8813267" y="2383080"/>
            <a:ext cx="2784240" cy="639360"/>
            <a:chOff x="8813267" y="2383080"/>
            <a:chExt cx="2784240" cy="639360"/>
          </a:xfrm>
        </p:grpSpPr>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3F24C6A4-C911-4317-9643-9AA9D7F30341}"/>
                    </a:ext>
                  </a:extLst>
                </p14:cNvPr>
                <p14:cNvContentPartPr/>
                <p14:nvPr/>
              </p14:nvContentPartPr>
              <p14:xfrm>
                <a:off x="8934587" y="2867640"/>
                <a:ext cx="969480" cy="34200"/>
              </p14:xfrm>
            </p:contentPart>
          </mc:Choice>
          <mc:Fallback xmlns="">
            <p:pic>
              <p:nvPicPr>
                <p:cNvPr id="16" name="Freihand 15">
                  <a:extLst>
                    <a:ext uri="{FF2B5EF4-FFF2-40B4-BE49-F238E27FC236}">
                      <a16:creationId xmlns:a16="http://schemas.microsoft.com/office/drawing/2014/main" id="{3F24C6A4-C911-4317-9643-9AA9D7F30341}"/>
                    </a:ext>
                  </a:extLst>
                </p:cNvPr>
                <p:cNvPicPr/>
                <p:nvPr/>
              </p:nvPicPr>
              <p:blipFill>
                <a:blip r:embed="rId20"/>
                <a:stretch>
                  <a:fillRect/>
                </a:stretch>
              </p:blipFill>
              <p:spPr>
                <a:xfrm>
                  <a:off x="8930267" y="2863320"/>
                  <a:ext cx="9781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616F282D-2316-4509-B7D4-E487153D7A97}"/>
                    </a:ext>
                  </a:extLst>
                </p14:cNvPr>
                <p14:cNvContentPartPr/>
                <p14:nvPr/>
              </p14:nvContentPartPr>
              <p14:xfrm>
                <a:off x="10530827" y="2863680"/>
                <a:ext cx="1066680" cy="57240"/>
              </p14:xfrm>
            </p:contentPart>
          </mc:Choice>
          <mc:Fallback xmlns="">
            <p:pic>
              <p:nvPicPr>
                <p:cNvPr id="17" name="Freihand 16">
                  <a:extLst>
                    <a:ext uri="{FF2B5EF4-FFF2-40B4-BE49-F238E27FC236}">
                      <a16:creationId xmlns:a16="http://schemas.microsoft.com/office/drawing/2014/main" id="{616F282D-2316-4509-B7D4-E487153D7A97}"/>
                    </a:ext>
                  </a:extLst>
                </p:cNvPr>
                <p:cNvPicPr/>
                <p:nvPr/>
              </p:nvPicPr>
              <p:blipFill>
                <a:blip r:embed="rId22"/>
                <a:stretch>
                  <a:fillRect/>
                </a:stretch>
              </p:blipFill>
              <p:spPr>
                <a:xfrm>
                  <a:off x="10526507" y="2859360"/>
                  <a:ext cx="10753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53D97B56-DA0B-416D-9157-0C7C6DEAD622}"/>
                    </a:ext>
                  </a:extLst>
                </p14:cNvPr>
                <p14:cNvContentPartPr/>
                <p14:nvPr/>
              </p14:nvContentPartPr>
              <p14:xfrm>
                <a:off x="8813267" y="2383080"/>
                <a:ext cx="1138320" cy="623160"/>
              </p14:xfrm>
            </p:contentPart>
          </mc:Choice>
          <mc:Fallback xmlns="">
            <p:pic>
              <p:nvPicPr>
                <p:cNvPr id="19" name="Freihand 18">
                  <a:extLst>
                    <a:ext uri="{FF2B5EF4-FFF2-40B4-BE49-F238E27FC236}">
                      <a16:creationId xmlns:a16="http://schemas.microsoft.com/office/drawing/2014/main" id="{53D97B56-DA0B-416D-9157-0C7C6DEAD622}"/>
                    </a:ext>
                  </a:extLst>
                </p:cNvPr>
                <p:cNvPicPr/>
                <p:nvPr/>
              </p:nvPicPr>
              <p:blipFill>
                <a:blip r:embed="rId24"/>
                <a:stretch>
                  <a:fillRect/>
                </a:stretch>
              </p:blipFill>
              <p:spPr>
                <a:xfrm>
                  <a:off x="8808947" y="2378760"/>
                  <a:ext cx="1146960" cy="631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Freihand 19">
                  <a:extLst>
                    <a:ext uri="{FF2B5EF4-FFF2-40B4-BE49-F238E27FC236}">
                      <a16:creationId xmlns:a16="http://schemas.microsoft.com/office/drawing/2014/main" id="{EEA1FA3C-FB3C-4F51-82A3-8E06FD2F46FD}"/>
                    </a:ext>
                  </a:extLst>
                </p14:cNvPr>
                <p14:cNvContentPartPr/>
                <p14:nvPr/>
              </p14:nvContentPartPr>
              <p14:xfrm>
                <a:off x="10439027" y="2390280"/>
                <a:ext cx="1114920" cy="632160"/>
              </p14:xfrm>
            </p:contentPart>
          </mc:Choice>
          <mc:Fallback xmlns="">
            <p:pic>
              <p:nvPicPr>
                <p:cNvPr id="20" name="Freihand 19">
                  <a:extLst>
                    <a:ext uri="{FF2B5EF4-FFF2-40B4-BE49-F238E27FC236}">
                      <a16:creationId xmlns:a16="http://schemas.microsoft.com/office/drawing/2014/main" id="{EEA1FA3C-FB3C-4F51-82A3-8E06FD2F46FD}"/>
                    </a:ext>
                  </a:extLst>
                </p:cNvPr>
                <p:cNvPicPr/>
                <p:nvPr/>
              </p:nvPicPr>
              <p:blipFill>
                <a:blip r:embed="rId26"/>
                <a:stretch>
                  <a:fillRect/>
                </a:stretch>
              </p:blipFill>
              <p:spPr>
                <a:xfrm>
                  <a:off x="10434707" y="2385960"/>
                  <a:ext cx="1123560" cy="640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28" name="Freihand 27">
                <a:extLst>
                  <a:ext uri="{FF2B5EF4-FFF2-40B4-BE49-F238E27FC236}">
                    <a16:creationId xmlns:a16="http://schemas.microsoft.com/office/drawing/2014/main" id="{5FB620F3-3EF6-4A89-8D35-6B60678B2E84}"/>
                  </a:ext>
                </a:extLst>
              </p14:cNvPr>
              <p14:cNvContentPartPr/>
              <p14:nvPr/>
            </p14:nvContentPartPr>
            <p14:xfrm>
              <a:off x="863027" y="5290800"/>
              <a:ext cx="4860000" cy="133200"/>
            </p14:xfrm>
          </p:contentPart>
        </mc:Choice>
        <mc:Fallback xmlns="">
          <p:pic>
            <p:nvPicPr>
              <p:cNvPr id="28" name="Freihand 27">
                <a:extLst>
                  <a:ext uri="{FF2B5EF4-FFF2-40B4-BE49-F238E27FC236}">
                    <a16:creationId xmlns:a16="http://schemas.microsoft.com/office/drawing/2014/main" id="{5FB620F3-3EF6-4A89-8D35-6B60678B2E84}"/>
                  </a:ext>
                </a:extLst>
              </p:cNvPr>
              <p:cNvPicPr/>
              <p:nvPr/>
            </p:nvPicPr>
            <p:blipFill>
              <a:blip r:embed="rId28"/>
              <a:stretch>
                <a:fillRect/>
              </a:stretch>
            </p:blipFill>
            <p:spPr>
              <a:xfrm>
                <a:off x="858707" y="5286480"/>
                <a:ext cx="48686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9" name="Freihand 28">
                <a:extLst>
                  <a:ext uri="{FF2B5EF4-FFF2-40B4-BE49-F238E27FC236}">
                    <a16:creationId xmlns:a16="http://schemas.microsoft.com/office/drawing/2014/main" id="{C78086E0-0BCC-460D-921B-93CDA62273BF}"/>
                  </a:ext>
                </a:extLst>
              </p14:cNvPr>
              <p14:cNvContentPartPr/>
              <p14:nvPr/>
            </p14:nvContentPartPr>
            <p14:xfrm>
              <a:off x="881387" y="5613720"/>
              <a:ext cx="6285960" cy="193680"/>
            </p14:xfrm>
          </p:contentPart>
        </mc:Choice>
        <mc:Fallback xmlns="">
          <p:pic>
            <p:nvPicPr>
              <p:cNvPr id="29" name="Freihand 28">
                <a:extLst>
                  <a:ext uri="{FF2B5EF4-FFF2-40B4-BE49-F238E27FC236}">
                    <a16:creationId xmlns:a16="http://schemas.microsoft.com/office/drawing/2014/main" id="{C78086E0-0BCC-460D-921B-93CDA62273BF}"/>
                  </a:ext>
                </a:extLst>
              </p:cNvPr>
              <p:cNvPicPr/>
              <p:nvPr/>
            </p:nvPicPr>
            <p:blipFill>
              <a:blip r:embed="rId30"/>
              <a:stretch>
                <a:fillRect/>
              </a:stretch>
            </p:blipFill>
            <p:spPr>
              <a:xfrm>
                <a:off x="877067" y="5609400"/>
                <a:ext cx="6294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2" name="Freihand 41">
                <a:extLst>
                  <a:ext uri="{FF2B5EF4-FFF2-40B4-BE49-F238E27FC236}">
                    <a16:creationId xmlns:a16="http://schemas.microsoft.com/office/drawing/2014/main" id="{8AD00A12-9CB7-443D-996D-88EC213DD128}"/>
                  </a:ext>
                </a:extLst>
              </p14:cNvPr>
              <p14:cNvContentPartPr/>
              <p14:nvPr/>
            </p14:nvContentPartPr>
            <p14:xfrm>
              <a:off x="7753067" y="5376480"/>
              <a:ext cx="144720" cy="159120"/>
            </p14:xfrm>
          </p:contentPart>
        </mc:Choice>
        <mc:Fallback xmlns="">
          <p:pic>
            <p:nvPicPr>
              <p:cNvPr id="42" name="Freihand 41">
                <a:extLst>
                  <a:ext uri="{FF2B5EF4-FFF2-40B4-BE49-F238E27FC236}">
                    <a16:creationId xmlns:a16="http://schemas.microsoft.com/office/drawing/2014/main" id="{8AD00A12-9CB7-443D-996D-88EC213DD128}"/>
                  </a:ext>
                </a:extLst>
              </p:cNvPr>
              <p:cNvPicPr/>
              <p:nvPr/>
            </p:nvPicPr>
            <p:blipFill>
              <a:blip r:embed="rId32"/>
              <a:stretch>
                <a:fillRect/>
              </a:stretch>
            </p:blipFill>
            <p:spPr>
              <a:xfrm>
                <a:off x="7748747" y="5372160"/>
                <a:ext cx="1533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4" name="Freihand 43">
                <a:extLst>
                  <a:ext uri="{FF2B5EF4-FFF2-40B4-BE49-F238E27FC236}">
                    <a16:creationId xmlns:a16="http://schemas.microsoft.com/office/drawing/2014/main" id="{57D49882-B473-4277-A851-25AE99BB4F04}"/>
                  </a:ext>
                </a:extLst>
              </p14:cNvPr>
              <p14:cNvContentPartPr/>
              <p14:nvPr/>
            </p14:nvContentPartPr>
            <p14:xfrm>
              <a:off x="1841147" y="5338680"/>
              <a:ext cx="4849920" cy="516240"/>
            </p14:xfrm>
          </p:contentPart>
        </mc:Choice>
        <mc:Fallback xmlns="">
          <p:pic>
            <p:nvPicPr>
              <p:cNvPr id="44" name="Freihand 43">
                <a:extLst>
                  <a:ext uri="{FF2B5EF4-FFF2-40B4-BE49-F238E27FC236}">
                    <a16:creationId xmlns:a16="http://schemas.microsoft.com/office/drawing/2014/main" id="{57D49882-B473-4277-A851-25AE99BB4F04}"/>
                  </a:ext>
                </a:extLst>
              </p:cNvPr>
              <p:cNvPicPr/>
              <p:nvPr/>
            </p:nvPicPr>
            <p:blipFill>
              <a:blip r:embed="rId34"/>
              <a:stretch>
                <a:fillRect/>
              </a:stretch>
            </p:blipFill>
            <p:spPr>
              <a:xfrm>
                <a:off x="1836827" y="5334360"/>
                <a:ext cx="4858560" cy="524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9" name="Freihand 48">
                <a:extLst>
                  <a:ext uri="{FF2B5EF4-FFF2-40B4-BE49-F238E27FC236}">
                    <a16:creationId xmlns:a16="http://schemas.microsoft.com/office/drawing/2014/main" id="{2C444768-CCD8-45F6-B92D-E09754FC05EA}"/>
                  </a:ext>
                </a:extLst>
              </p14:cNvPr>
              <p14:cNvContentPartPr/>
              <p14:nvPr/>
            </p14:nvContentPartPr>
            <p14:xfrm>
              <a:off x="776627" y="6022680"/>
              <a:ext cx="3944520" cy="105480"/>
            </p14:xfrm>
          </p:contentPart>
        </mc:Choice>
        <mc:Fallback xmlns="">
          <p:pic>
            <p:nvPicPr>
              <p:cNvPr id="49" name="Freihand 48">
                <a:extLst>
                  <a:ext uri="{FF2B5EF4-FFF2-40B4-BE49-F238E27FC236}">
                    <a16:creationId xmlns:a16="http://schemas.microsoft.com/office/drawing/2014/main" id="{2C444768-CCD8-45F6-B92D-E09754FC05EA}"/>
                  </a:ext>
                </a:extLst>
              </p:cNvPr>
              <p:cNvPicPr/>
              <p:nvPr/>
            </p:nvPicPr>
            <p:blipFill>
              <a:blip r:embed="rId36"/>
              <a:stretch>
                <a:fillRect/>
              </a:stretch>
            </p:blipFill>
            <p:spPr>
              <a:xfrm>
                <a:off x="772307" y="6018360"/>
                <a:ext cx="3953160" cy="114120"/>
              </a:xfrm>
              <a:prstGeom prst="rect">
                <a:avLst/>
              </a:prstGeom>
            </p:spPr>
          </p:pic>
        </mc:Fallback>
      </mc:AlternateContent>
      <p:grpSp>
        <p:nvGrpSpPr>
          <p:cNvPr id="61" name="Gruppieren 60">
            <a:extLst>
              <a:ext uri="{FF2B5EF4-FFF2-40B4-BE49-F238E27FC236}">
                <a16:creationId xmlns:a16="http://schemas.microsoft.com/office/drawing/2014/main" id="{E52EA7B2-37C3-4B85-B30B-F5C0D5FAD653}"/>
              </a:ext>
            </a:extLst>
          </p:cNvPr>
          <p:cNvGrpSpPr/>
          <p:nvPr/>
        </p:nvGrpSpPr>
        <p:grpSpPr>
          <a:xfrm>
            <a:off x="680507" y="3180480"/>
            <a:ext cx="7959960" cy="3503880"/>
            <a:chOff x="680507" y="3180480"/>
            <a:chExt cx="7959960" cy="350388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1A8C5285-E74F-408F-97AF-139038A5D6AF}"/>
                    </a:ext>
                  </a:extLst>
                </p14:cNvPr>
                <p14:cNvContentPartPr/>
                <p14:nvPr/>
              </p14:nvContentPartPr>
              <p14:xfrm>
                <a:off x="7426187" y="3564960"/>
                <a:ext cx="394560" cy="501120"/>
              </p14:xfrm>
            </p:contentPart>
          </mc:Choice>
          <mc:Fallback xmlns="">
            <p:pic>
              <p:nvPicPr>
                <p:cNvPr id="22" name="Freihand 21">
                  <a:extLst>
                    <a:ext uri="{FF2B5EF4-FFF2-40B4-BE49-F238E27FC236}">
                      <a16:creationId xmlns:a16="http://schemas.microsoft.com/office/drawing/2014/main" id="{1A8C5285-E74F-408F-97AF-139038A5D6AF}"/>
                    </a:ext>
                  </a:extLst>
                </p:cNvPr>
                <p:cNvPicPr/>
                <p:nvPr/>
              </p:nvPicPr>
              <p:blipFill>
                <a:blip r:embed="rId38"/>
                <a:stretch>
                  <a:fillRect/>
                </a:stretch>
              </p:blipFill>
              <p:spPr>
                <a:xfrm>
                  <a:off x="7421867" y="3560640"/>
                  <a:ext cx="403200" cy="509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90C31969-1663-422D-961D-16FF916E6647}"/>
                    </a:ext>
                  </a:extLst>
                </p14:cNvPr>
                <p14:cNvContentPartPr/>
                <p14:nvPr/>
              </p14:nvContentPartPr>
              <p14:xfrm>
                <a:off x="5461667" y="3562440"/>
                <a:ext cx="444600" cy="452520"/>
              </p14:xfrm>
            </p:contentPart>
          </mc:Choice>
          <mc:Fallback xmlns="">
            <p:pic>
              <p:nvPicPr>
                <p:cNvPr id="23" name="Freihand 22">
                  <a:extLst>
                    <a:ext uri="{FF2B5EF4-FFF2-40B4-BE49-F238E27FC236}">
                      <a16:creationId xmlns:a16="http://schemas.microsoft.com/office/drawing/2014/main" id="{90C31969-1663-422D-961D-16FF916E6647}"/>
                    </a:ext>
                  </a:extLst>
                </p:cNvPr>
                <p:cNvPicPr/>
                <p:nvPr/>
              </p:nvPicPr>
              <p:blipFill>
                <a:blip r:embed="rId40"/>
                <a:stretch>
                  <a:fillRect/>
                </a:stretch>
              </p:blipFill>
              <p:spPr>
                <a:xfrm>
                  <a:off x="5457347" y="3558120"/>
                  <a:ext cx="453240" cy="461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D0694398-172D-40A1-9C7B-411F17B0DB84}"/>
                    </a:ext>
                  </a:extLst>
                </p14:cNvPr>
                <p14:cNvContentPartPr/>
                <p14:nvPr/>
              </p14:nvContentPartPr>
              <p14:xfrm>
                <a:off x="3974147" y="3190200"/>
                <a:ext cx="1289160" cy="457200"/>
              </p14:xfrm>
            </p:contentPart>
          </mc:Choice>
          <mc:Fallback xmlns="">
            <p:pic>
              <p:nvPicPr>
                <p:cNvPr id="25" name="Freihand 24">
                  <a:extLst>
                    <a:ext uri="{FF2B5EF4-FFF2-40B4-BE49-F238E27FC236}">
                      <a16:creationId xmlns:a16="http://schemas.microsoft.com/office/drawing/2014/main" id="{D0694398-172D-40A1-9C7B-411F17B0DB84}"/>
                    </a:ext>
                  </a:extLst>
                </p:cNvPr>
                <p:cNvPicPr/>
                <p:nvPr/>
              </p:nvPicPr>
              <p:blipFill>
                <a:blip r:embed="rId42"/>
                <a:stretch>
                  <a:fillRect/>
                </a:stretch>
              </p:blipFill>
              <p:spPr>
                <a:xfrm>
                  <a:off x="3969827" y="3185880"/>
                  <a:ext cx="1297800" cy="465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9E38C2EB-2C41-4C90-B08F-8B2E6954B204}"/>
                    </a:ext>
                  </a:extLst>
                </p14:cNvPr>
                <p14:cNvContentPartPr/>
                <p14:nvPr/>
              </p14:nvContentPartPr>
              <p14:xfrm>
                <a:off x="6323867" y="3180480"/>
                <a:ext cx="1128600" cy="452160"/>
              </p14:xfrm>
            </p:contentPart>
          </mc:Choice>
          <mc:Fallback xmlns="">
            <p:pic>
              <p:nvPicPr>
                <p:cNvPr id="26" name="Freihand 25">
                  <a:extLst>
                    <a:ext uri="{FF2B5EF4-FFF2-40B4-BE49-F238E27FC236}">
                      <a16:creationId xmlns:a16="http://schemas.microsoft.com/office/drawing/2014/main" id="{9E38C2EB-2C41-4C90-B08F-8B2E6954B204}"/>
                    </a:ext>
                  </a:extLst>
                </p:cNvPr>
                <p:cNvPicPr/>
                <p:nvPr/>
              </p:nvPicPr>
              <p:blipFill>
                <a:blip r:embed="rId44"/>
                <a:stretch>
                  <a:fillRect/>
                </a:stretch>
              </p:blipFill>
              <p:spPr>
                <a:xfrm>
                  <a:off x="6319547" y="3176160"/>
                  <a:ext cx="1137240" cy="460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0" name="Freihand 49">
                  <a:extLst>
                    <a:ext uri="{FF2B5EF4-FFF2-40B4-BE49-F238E27FC236}">
                      <a16:creationId xmlns:a16="http://schemas.microsoft.com/office/drawing/2014/main" id="{A0BABAC0-47F8-461B-8A32-0499A2554B45}"/>
                    </a:ext>
                  </a:extLst>
                </p14:cNvPr>
                <p14:cNvContentPartPr/>
                <p14:nvPr/>
              </p14:nvContentPartPr>
              <p14:xfrm>
                <a:off x="4534307" y="4155000"/>
                <a:ext cx="3079080" cy="852840"/>
              </p14:xfrm>
            </p:contentPart>
          </mc:Choice>
          <mc:Fallback xmlns="">
            <p:pic>
              <p:nvPicPr>
                <p:cNvPr id="50" name="Freihand 49">
                  <a:extLst>
                    <a:ext uri="{FF2B5EF4-FFF2-40B4-BE49-F238E27FC236}">
                      <a16:creationId xmlns:a16="http://schemas.microsoft.com/office/drawing/2014/main" id="{A0BABAC0-47F8-461B-8A32-0499A2554B45}"/>
                    </a:ext>
                  </a:extLst>
                </p:cNvPr>
                <p:cNvPicPr/>
                <p:nvPr/>
              </p:nvPicPr>
              <p:blipFill>
                <a:blip r:embed="rId46"/>
                <a:stretch>
                  <a:fillRect/>
                </a:stretch>
              </p:blipFill>
              <p:spPr>
                <a:xfrm>
                  <a:off x="4529627" y="4150680"/>
                  <a:ext cx="3087720" cy="861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2" name="Freihand 51">
                  <a:extLst>
                    <a:ext uri="{FF2B5EF4-FFF2-40B4-BE49-F238E27FC236}">
                      <a16:creationId xmlns:a16="http://schemas.microsoft.com/office/drawing/2014/main" id="{56FE94F3-BA89-4F77-B71F-2E3386F917FF}"/>
                    </a:ext>
                  </a:extLst>
                </p14:cNvPr>
                <p14:cNvContentPartPr/>
                <p14:nvPr/>
              </p14:nvContentPartPr>
              <p14:xfrm>
                <a:off x="7759547" y="4091640"/>
                <a:ext cx="155880" cy="153000"/>
              </p14:xfrm>
            </p:contentPart>
          </mc:Choice>
          <mc:Fallback xmlns="">
            <p:pic>
              <p:nvPicPr>
                <p:cNvPr id="52" name="Freihand 51">
                  <a:extLst>
                    <a:ext uri="{FF2B5EF4-FFF2-40B4-BE49-F238E27FC236}">
                      <a16:creationId xmlns:a16="http://schemas.microsoft.com/office/drawing/2014/main" id="{56FE94F3-BA89-4F77-B71F-2E3386F917FF}"/>
                    </a:ext>
                  </a:extLst>
                </p:cNvPr>
                <p:cNvPicPr/>
                <p:nvPr/>
              </p:nvPicPr>
              <p:blipFill>
                <a:blip r:embed="rId48"/>
                <a:stretch>
                  <a:fillRect/>
                </a:stretch>
              </p:blipFill>
              <p:spPr>
                <a:xfrm>
                  <a:off x="7755227" y="4087320"/>
                  <a:ext cx="164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3" name="Freihand 52">
                  <a:extLst>
                    <a:ext uri="{FF2B5EF4-FFF2-40B4-BE49-F238E27FC236}">
                      <a16:creationId xmlns:a16="http://schemas.microsoft.com/office/drawing/2014/main" id="{99CEFAAB-5E48-4394-9D58-9606B0C4A8A4}"/>
                    </a:ext>
                  </a:extLst>
                </p14:cNvPr>
                <p14:cNvContentPartPr/>
                <p14:nvPr/>
              </p14:nvContentPartPr>
              <p14:xfrm>
                <a:off x="7895267" y="4156440"/>
                <a:ext cx="114840" cy="176400"/>
              </p14:xfrm>
            </p:contentPart>
          </mc:Choice>
          <mc:Fallback xmlns="">
            <p:pic>
              <p:nvPicPr>
                <p:cNvPr id="53" name="Freihand 52">
                  <a:extLst>
                    <a:ext uri="{FF2B5EF4-FFF2-40B4-BE49-F238E27FC236}">
                      <a16:creationId xmlns:a16="http://schemas.microsoft.com/office/drawing/2014/main" id="{99CEFAAB-5E48-4394-9D58-9606B0C4A8A4}"/>
                    </a:ext>
                  </a:extLst>
                </p:cNvPr>
                <p:cNvPicPr/>
                <p:nvPr/>
              </p:nvPicPr>
              <p:blipFill>
                <a:blip r:embed="rId50"/>
                <a:stretch>
                  <a:fillRect/>
                </a:stretch>
              </p:blipFill>
              <p:spPr>
                <a:xfrm>
                  <a:off x="7890947" y="4152120"/>
                  <a:ext cx="1234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4" name="Freihand 53">
                  <a:extLst>
                    <a:ext uri="{FF2B5EF4-FFF2-40B4-BE49-F238E27FC236}">
                      <a16:creationId xmlns:a16="http://schemas.microsoft.com/office/drawing/2014/main" id="{140E814C-0140-4F60-B18D-968BD6A9D7B2}"/>
                    </a:ext>
                  </a:extLst>
                </p14:cNvPr>
                <p14:cNvContentPartPr/>
                <p14:nvPr/>
              </p14:nvContentPartPr>
              <p14:xfrm>
                <a:off x="7945667" y="4226640"/>
                <a:ext cx="111240" cy="33120"/>
              </p14:xfrm>
            </p:contentPart>
          </mc:Choice>
          <mc:Fallback xmlns="">
            <p:pic>
              <p:nvPicPr>
                <p:cNvPr id="54" name="Freihand 53">
                  <a:extLst>
                    <a:ext uri="{FF2B5EF4-FFF2-40B4-BE49-F238E27FC236}">
                      <a16:creationId xmlns:a16="http://schemas.microsoft.com/office/drawing/2014/main" id="{140E814C-0140-4F60-B18D-968BD6A9D7B2}"/>
                    </a:ext>
                  </a:extLst>
                </p:cNvPr>
                <p:cNvPicPr/>
                <p:nvPr/>
              </p:nvPicPr>
              <p:blipFill>
                <a:blip r:embed="rId52"/>
                <a:stretch>
                  <a:fillRect/>
                </a:stretch>
              </p:blipFill>
              <p:spPr>
                <a:xfrm>
                  <a:off x="7941347" y="4222320"/>
                  <a:ext cx="119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5" name="Freihand 54">
                  <a:extLst>
                    <a:ext uri="{FF2B5EF4-FFF2-40B4-BE49-F238E27FC236}">
                      <a16:creationId xmlns:a16="http://schemas.microsoft.com/office/drawing/2014/main" id="{22287B6C-12F6-4FEC-A972-19C4CE93F6CF}"/>
                    </a:ext>
                  </a:extLst>
                </p14:cNvPr>
                <p14:cNvContentPartPr/>
                <p14:nvPr/>
              </p14:nvContentPartPr>
              <p14:xfrm>
                <a:off x="8184707" y="4188120"/>
                <a:ext cx="8640" cy="133920"/>
              </p14:xfrm>
            </p:contentPart>
          </mc:Choice>
          <mc:Fallback xmlns="">
            <p:pic>
              <p:nvPicPr>
                <p:cNvPr id="55" name="Freihand 54">
                  <a:extLst>
                    <a:ext uri="{FF2B5EF4-FFF2-40B4-BE49-F238E27FC236}">
                      <a16:creationId xmlns:a16="http://schemas.microsoft.com/office/drawing/2014/main" id="{22287B6C-12F6-4FEC-A972-19C4CE93F6CF}"/>
                    </a:ext>
                  </a:extLst>
                </p:cNvPr>
                <p:cNvPicPr/>
                <p:nvPr/>
              </p:nvPicPr>
              <p:blipFill>
                <a:blip r:embed="rId54"/>
                <a:stretch>
                  <a:fillRect/>
                </a:stretch>
              </p:blipFill>
              <p:spPr>
                <a:xfrm>
                  <a:off x="8180387" y="4183800"/>
                  <a:ext cx="172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6" name="Freihand 55">
                  <a:extLst>
                    <a:ext uri="{FF2B5EF4-FFF2-40B4-BE49-F238E27FC236}">
                      <a16:creationId xmlns:a16="http://schemas.microsoft.com/office/drawing/2014/main" id="{F6D55FA4-1B18-4DF7-AF2E-7D80BE71B55A}"/>
                    </a:ext>
                  </a:extLst>
                </p14:cNvPr>
                <p14:cNvContentPartPr/>
                <p14:nvPr/>
              </p14:nvContentPartPr>
              <p14:xfrm>
                <a:off x="8296307" y="3990120"/>
                <a:ext cx="167040" cy="173160"/>
              </p14:xfrm>
            </p:contentPart>
          </mc:Choice>
          <mc:Fallback xmlns="">
            <p:pic>
              <p:nvPicPr>
                <p:cNvPr id="56" name="Freihand 55">
                  <a:extLst>
                    <a:ext uri="{FF2B5EF4-FFF2-40B4-BE49-F238E27FC236}">
                      <a16:creationId xmlns:a16="http://schemas.microsoft.com/office/drawing/2014/main" id="{F6D55FA4-1B18-4DF7-AF2E-7D80BE71B55A}"/>
                    </a:ext>
                  </a:extLst>
                </p:cNvPr>
                <p:cNvPicPr/>
                <p:nvPr/>
              </p:nvPicPr>
              <p:blipFill>
                <a:blip r:embed="rId56"/>
                <a:stretch>
                  <a:fillRect/>
                </a:stretch>
              </p:blipFill>
              <p:spPr>
                <a:xfrm>
                  <a:off x="8291987" y="3985800"/>
                  <a:ext cx="1756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7" name="Freihand 56">
                  <a:extLst>
                    <a:ext uri="{FF2B5EF4-FFF2-40B4-BE49-F238E27FC236}">
                      <a16:creationId xmlns:a16="http://schemas.microsoft.com/office/drawing/2014/main" id="{0D123E7E-F694-417B-BD50-9B5E3F63FEA4}"/>
                    </a:ext>
                  </a:extLst>
                </p14:cNvPr>
                <p14:cNvContentPartPr/>
                <p14:nvPr/>
              </p14:nvContentPartPr>
              <p14:xfrm>
                <a:off x="8498627" y="4134840"/>
                <a:ext cx="31680" cy="142560"/>
              </p14:xfrm>
            </p:contentPart>
          </mc:Choice>
          <mc:Fallback xmlns="">
            <p:pic>
              <p:nvPicPr>
                <p:cNvPr id="57" name="Freihand 56">
                  <a:extLst>
                    <a:ext uri="{FF2B5EF4-FFF2-40B4-BE49-F238E27FC236}">
                      <a16:creationId xmlns:a16="http://schemas.microsoft.com/office/drawing/2014/main" id="{0D123E7E-F694-417B-BD50-9B5E3F63FEA4}"/>
                    </a:ext>
                  </a:extLst>
                </p:cNvPr>
                <p:cNvPicPr/>
                <p:nvPr/>
              </p:nvPicPr>
              <p:blipFill>
                <a:blip r:embed="rId58"/>
                <a:stretch>
                  <a:fillRect/>
                </a:stretch>
              </p:blipFill>
              <p:spPr>
                <a:xfrm>
                  <a:off x="8494307" y="4130520"/>
                  <a:ext cx="40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8" name="Freihand 57">
                  <a:extLst>
                    <a:ext uri="{FF2B5EF4-FFF2-40B4-BE49-F238E27FC236}">
                      <a16:creationId xmlns:a16="http://schemas.microsoft.com/office/drawing/2014/main" id="{1C4CE2D9-1F5A-4928-8568-2EB1EF602497}"/>
                    </a:ext>
                  </a:extLst>
                </p14:cNvPr>
                <p14:cNvContentPartPr/>
                <p14:nvPr/>
              </p14:nvContentPartPr>
              <p14:xfrm>
                <a:off x="8452547" y="4112520"/>
                <a:ext cx="187920" cy="210600"/>
              </p14:xfrm>
            </p:contentPart>
          </mc:Choice>
          <mc:Fallback xmlns="">
            <p:pic>
              <p:nvPicPr>
                <p:cNvPr id="58" name="Freihand 57">
                  <a:extLst>
                    <a:ext uri="{FF2B5EF4-FFF2-40B4-BE49-F238E27FC236}">
                      <a16:creationId xmlns:a16="http://schemas.microsoft.com/office/drawing/2014/main" id="{1C4CE2D9-1F5A-4928-8568-2EB1EF602497}"/>
                    </a:ext>
                  </a:extLst>
                </p:cNvPr>
                <p:cNvPicPr/>
                <p:nvPr/>
              </p:nvPicPr>
              <p:blipFill>
                <a:blip r:embed="rId60"/>
                <a:stretch>
                  <a:fillRect/>
                </a:stretch>
              </p:blipFill>
              <p:spPr>
                <a:xfrm>
                  <a:off x="8448227" y="4108200"/>
                  <a:ext cx="1965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142FE96A-3986-4733-915B-3360C75AF400}"/>
                    </a:ext>
                  </a:extLst>
                </p14:cNvPr>
                <p14:cNvContentPartPr/>
                <p14:nvPr/>
              </p14:nvContentPartPr>
              <p14:xfrm>
                <a:off x="7496387" y="5208720"/>
                <a:ext cx="126720" cy="497880"/>
              </p14:xfrm>
            </p:contentPart>
          </mc:Choice>
          <mc:Fallback xmlns="">
            <p:pic>
              <p:nvPicPr>
                <p:cNvPr id="30" name="Freihand 29">
                  <a:extLst>
                    <a:ext uri="{FF2B5EF4-FFF2-40B4-BE49-F238E27FC236}">
                      <a16:creationId xmlns:a16="http://schemas.microsoft.com/office/drawing/2014/main" id="{142FE96A-3986-4733-915B-3360C75AF400}"/>
                    </a:ext>
                  </a:extLst>
                </p:cNvPr>
                <p:cNvPicPr/>
                <p:nvPr/>
              </p:nvPicPr>
              <p:blipFill>
                <a:blip r:embed="rId62"/>
                <a:stretch>
                  <a:fillRect/>
                </a:stretch>
              </p:blipFill>
              <p:spPr>
                <a:xfrm>
                  <a:off x="7492067" y="5204400"/>
                  <a:ext cx="135360" cy="506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3D11FA40-589E-4E85-832A-8717CDB964CC}"/>
                    </a:ext>
                  </a:extLst>
                </p14:cNvPr>
                <p14:cNvContentPartPr/>
                <p14:nvPr/>
              </p14:nvContentPartPr>
              <p14:xfrm>
                <a:off x="7273907" y="5675640"/>
                <a:ext cx="879480" cy="56520"/>
              </p14:xfrm>
            </p:contentPart>
          </mc:Choice>
          <mc:Fallback xmlns="">
            <p:pic>
              <p:nvPicPr>
                <p:cNvPr id="31" name="Freihand 30">
                  <a:extLst>
                    <a:ext uri="{FF2B5EF4-FFF2-40B4-BE49-F238E27FC236}">
                      <a16:creationId xmlns:a16="http://schemas.microsoft.com/office/drawing/2014/main" id="{3D11FA40-589E-4E85-832A-8717CDB964CC}"/>
                    </a:ext>
                  </a:extLst>
                </p:cNvPr>
                <p:cNvPicPr/>
                <p:nvPr/>
              </p:nvPicPr>
              <p:blipFill>
                <a:blip r:embed="rId64"/>
                <a:stretch>
                  <a:fillRect/>
                </a:stretch>
              </p:blipFill>
              <p:spPr>
                <a:xfrm>
                  <a:off x="7269587" y="5671320"/>
                  <a:ext cx="8881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7BDDA741-1C44-4BD0-8EDC-B1A49ADA6D05}"/>
                    </a:ext>
                  </a:extLst>
                </p14:cNvPr>
                <p14:cNvContentPartPr/>
                <p14:nvPr/>
              </p14:nvContentPartPr>
              <p14:xfrm>
                <a:off x="8086067" y="5579880"/>
                <a:ext cx="231840" cy="226800"/>
              </p14:xfrm>
            </p:contentPart>
          </mc:Choice>
          <mc:Fallback xmlns="">
            <p:pic>
              <p:nvPicPr>
                <p:cNvPr id="32" name="Freihand 31">
                  <a:extLst>
                    <a:ext uri="{FF2B5EF4-FFF2-40B4-BE49-F238E27FC236}">
                      <a16:creationId xmlns:a16="http://schemas.microsoft.com/office/drawing/2014/main" id="{7BDDA741-1C44-4BD0-8EDC-B1A49ADA6D05}"/>
                    </a:ext>
                  </a:extLst>
                </p:cNvPr>
                <p:cNvPicPr/>
                <p:nvPr/>
              </p:nvPicPr>
              <p:blipFill>
                <a:blip r:embed="rId66"/>
                <a:stretch>
                  <a:fillRect/>
                </a:stretch>
              </p:blipFill>
              <p:spPr>
                <a:xfrm>
                  <a:off x="8081747" y="5575560"/>
                  <a:ext cx="24048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FCB5F245-9A23-4944-B3BA-4005A65FD9E1}"/>
                    </a:ext>
                  </a:extLst>
                </p14:cNvPr>
                <p14:cNvContentPartPr/>
                <p14:nvPr/>
              </p14:nvContentPartPr>
              <p14:xfrm>
                <a:off x="7459307" y="5032680"/>
                <a:ext cx="272880" cy="165960"/>
              </p14:xfrm>
            </p:contentPart>
          </mc:Choice>
          <mc:Fallback xmlns="">
            <p:pic>
              <p:nvPicPr>
                <p:cNvPr id="33" name="Freihand 32">
                  <a:extLst>
                    <a:ext uri="{FF2B5EF4-FFF2-40B4-BE49-F238E27FC236}">
                      <a16:creationId xmlns:a16="http://schemas.microsoft.com/office/drawing/2014/main" id="{FCB5F245-9A23-4944-B3BA-4005A65FD9E1}"/>
                    </a:ext>
                  </a:extLst>
                </p:cNvPr>
                <p:cNvPicPr/>
                <p:nvPr/>
              </p:nvPicPr>
              <p:blipFill>
                <a:blip r:embed="rId68"/>
                <a:stretch>
                  <a:fillRect/>
                </a:stretch>
              </p:blipFill>
              <p:spPr>
                <a:xfrm>
                  <a:off x="7454987" y="5028360"/>
                  <a:ext cx="2815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7BAFAEF7-5ADF-42CF-829A-3E011D4A88B8}"/>
                    </a:ext>
                  </a:extLst>
                </p14:cNvPr>
                <p14:cNvContentPartPr/>
                <p14:nvPr/>
              </p14:nvContentPartPr>
              <p14:xfrm>
                <a:off x="7289387" y="5068680"/>
                <a:ext cx="114480" cy="46440"/>
              </p14:xfrm>
            </p:contentPart>
          </mc:Choice>
          <mc:Fallback xmlns="">
            <p:pic>
              <p:nvPicPr>
                <p:cNvPr id="34" name="Freihand 33">
                  <a:extLst>
                    <a:ext uri="{FF2B5EF4-FFF2-40B4-BE49-F238E27FC236}">
                      <a16:creationId xmlns:a16="http://schemas.microsoft.com/office/drawing/2014/main" id="{7BAFAEF7-5ADF-42CF-829A-3E011D4A88B8}"/>
                    </a:ext>
                  </a:extLst>
                </p:cNvPr>
                <p:cNvPicPr/>
                <p:nvPr/>
              </p:nvPicPr>
              <p:blipFill>
                <a:blip r:embed="rId70"/>
                <a:stretch>
                  <a:fillRect/>
                </a:stretch>
              </p:blipFill>
              <p:spPr>
                <a:xfrm>
                  <a:off x="7285067" y="5064360"/>
                  <a:ext cx="123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2186D5C3-E425-422D-8008-E6CA3C80BC5B}"/>
                    </a:ext>
                  </a:extLst>
                </p14:cNvPr>
                <p14:cNvContentPartPr/>
                <p14:nvPr/>
              </p14:nvContentPartPr>
              <p14:xfrm>
                <a:off x="7381907" y="5087040"/>
                <a:ext cx="28080" cy="113760"/>
              </p14:xfrm>
            </p:contentPart>
          </mc:Choice>
          <mc:Fallback xmlns="">
            <p:pic>
              <p:nvPicPr>
                <p:cNvPr id="35" name="Freihand 34">
                  <a:extLst>
                    <a:ext uri="{FF2B5EF4-FFF2-40B4-BE49-F238E27FC236}">
                      <a16:creationId xmlns:a16="http://schemas.microsoft.com/office/drawing/2014/main" id="{2186D5C3-E425-422D-8008-E6CA3C80BC5B}"/>
                    </a:ext>
                  </a:extLst>
                </p:cNvPr>
                <p:cNvPicPr/>
                <p:nvPr/>
              </p:nvPicPr>
              <p:blipFill>
                <a:blip r:embed="rId72"/>
                <a:stretch>
                  <a:fillRect/>
                </a:stretch>
              </p:blipFill>
              <p:spPr>
                <a:xfrm>
                  <a:off x="7377587" y="5082720"/>
                  <a:ext cx="367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7B1C27CB-87CE-4BA0-8CEB-63C19E2D04C4}"/>
                    </a:ext>
                  </a:extLst>
                </p14:cNvPr>
                <p14:cNvContentPartPr/>
                <p14:nvPr/>
              </p14:nvContentPartPr>
              <p14:xfrm>
                <a:off x="8087867" y="5821440"/>
                <a:ext cx="119520" cy="140040"/>
              </p14:xfrm>
            </p:contentPart>
          </mc:Choice>
          <mc:Fallback xmlns="">
            <p:pic>
              <p:nvPicPr>
                <p:cNvPr id="36" name="Freihand 35">
                  <a:extLst>
                    <a:ext uri="{FF2B5EF4-FFF2-40B4-BE49-F238E27FC236}">
                      <a16:creationId xmlns:a16="http://schemas.microsoft.com/office/drawing/2014/main" id="{7B1C27CB-87CE-4BA0-8CEB-63C19E2D04C4}"/>
                    </a:ext>
                  </a:extLst>
                </p:cNvPr>
                <p:cNvPicPr/>
                <p:nvPr/>
              </p:nvPicPr>
              <p:blipFill>
                <a:blip r:embed="rId74"/>
                <a:stretch>
                  <a:fillRect/>
                </a:stretch>
              </p:blipFill>
              <p:spPr>
                <a:xfrm>
                  <a:off x="8083547" y="5817120"/>
                  <a:ext cx="128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7988DDFB-2326-4FFC-B9D3-0CCB69A2FD2F}"/>
                    </a:ext>
                  </a:extLst>
                </p14:cNvPr>
                <p14:cNvContentPartPr/>
                <p14:nvPr/>
              </p14:nvContentPartPr>
              <p14:xfrm>
                <a:off x="8086067" y="5875440"/>
                <a:ext cx="141480" cy="44280"/>
              </p14:xfrm>
            </p:contentPart>
          </mc:Choice>
          <mc:Fallback xmlns="">
            <p:pic>
              <p:nvPicPr>
                <p:cNvPr id="37" name="Freihand 36">
                  <a:extLst>
                    <a:ext uri="{FF2B5EF4-FFF2-40B4-BE49-F238E27FC236}">
                      <a16:creationId xmlns:a16="http://schemas.microsoft.com/office/drawing/2014/main" id="{7988DDFB-2326-4FFC-B9D3-0CCB69A2FD2F}"/>
                    </a:ext>
                  </a:extLst>
                </p:cNvPr>
                <p:cNvPicPr/>
                <p:nvPr/>
              </p:nvPicPr>
              <p:blipFill>
                <a:blip r:embed="rId76"/>
                <a:stretch>
                  <a:fillRect/>
                </a:stretch>
              </p:blipFill>
              <p:spPr>
                <a:xfrm>
                  <a:off x="8081747" y="5871120"/>
                  <a:ext cx="1501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B35F16A5-7EBF-46EF-806D-247F72E73771}"/>
                    </a:ext>
                  </a:extLst>
                </p14:cNvPr>
                <p14:cNvContentPartPr/>
                <p14:nvPr/>
              </p14:nvContentPartPr>
              <p14:xfrm>
                <a:off x="7681787" y="5249400"/>
                <a:ext cx="330840" cy="339480"/>
              </p14:xfrm>
            </p:contentPart>
          </mc:Choice>
          <mc:Fallback xmlns="">
            <p:pic>
              <p:nvPicPr>
                <p:cNvPr id="38" name="Freihand 37">
                  <a:extLst>
                    <a:ext uri="{FF2B5EF4-FFF2-40B4-BE49-F238E27FC236}">
                      <a16:creationId xmlns:a16="http://schemas.microsoft.com/office/drawing/2014/main" id="{B35F16A5-7EBF-46EF-806D-247F72E73771}"/>
                    </a:ext>
                  </a:extLst>
                </p:cNvPr>
                <p:cNvPicPr/>
                <p:nvPr/>
              </p:nvPicPr>
              <p:blipFill>
                <a:blip r:embed="rId78"/>
                <a:stretch>
                  <a:fillRect/>
                </a:stretch>
              </p:blipFill>
              <p:spPr>
                <a:xfrm>
                  <a:off x="7677467" y="5245080"/>
                  <a:ext cx="33948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6FEEC1C3-6F54-4BF2-966E-7B94EB317E5A}"/>
                    </a:ext>
                  </a:extLst>
                </p14:cNvPr>
                <p14:cNvContentPartPr/>
                <p14:nvPr/>
              </p14:nvContentPartPr>
              <p14:xfrm>
                <a:off x="7724627" y="5369640"/>
                <a:ext cx="25560" cy="51840"/>
              </p14:xfrm>
            </p:contentPart>
          </mc:Choice>
          <mc:Fallback xmlns="">
            <p:pic>
              <p:nvPicPr>
                <p:cNvPr id="39" name="Freihand 38">
                  <a:extLst>
                    <a:ext uri="{FF2B5EF4-FFF2-40B4-BE49-F238E27FC236}">
                      <a16:creationId xmlns:a16="http://schemas.microsoft.com/office/drawing/2014/main" id="{6FEEC1C3-6F54-4BF2-966E-7B94EB317E5A}"/>
                    </a:ext>
                  </a:extLst>
                </p:cNvPr>
                <p:cNvPicPr/>
                <p:nvPr/>
              </p:nvPicPr>
              <p:blipFill>
                <a:blip r:embed="rId80"/>
                <a:stretch>
                  <a:fillRect/>
                </a:stretch>
              </p:blipFill>
              <p:spPr>
                <a:xfrm>
                  <a:off x="7720307" y="5365320"/>
                  <a:ext cx="342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E438218E-3476-4FD1-A22E-EB9539F55558}"/>
                    </a:ext>
                  </a:extLst>
                </p14:cNvPr>
                <p14:cNvContentPartPr/>
                <p14:nvPr/>
              </p14:nvContentPartPr>
              <p14:xfrm>
                <a:off x="7850267" y="5521920"/>
                <a:ext cx="20520" cy="58320"/>
              </p14:xfrm>
            </p:contentPart>
          </mc:Choice>
          <mc:Fallback xmlns="">
            <p:pic>
              <p:nvPicPr>
                <p:cNvPr id="40" name="Freihand 39">
                  <a:extLst>
                    <a:ext uri="{FF2B5EF4-FFF2-40B4-BE49-F238E27FC236}">
                      <a16:creationId xmlns:a16="http://schemas.microsoft.com/office/drawing/2014/main" id="{E438218E-3476-4FD1-A22E-EB9539F55558}"/>
                    </a:ext>
                  </a:extLst>
                </p:cNvPr>
                <p:cNvPicPr/>
                <p:nvPr/>
              </p:nvPicPr>
              <p:blipFill>
                <a:blip r:embed="rId82"/>
                <a:stretch>
                  <a:fillRect/>
                </a:stretch>
              </p:blipFill>
              <p:spPr>
                <a:xfrm>
                  <a:off x="7845947" y="5517600"/>
                  <a:ext cx="291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213FC939-51A1-477C-8090-D3FAB8D6603D}"/>
                    </a:ext>
                  </a:extLst>
                </p14:cNvPr>
                <p14:cNvContentPartPr/>
                <p14:nvPr/>
              </p14:nvContentPartPr>
              <p14:xfrm>
                <a:off x="7696907" y="5360640"/>
                <a:ext cx="47880" cy="39240"/>
              </p14:xfrm>
            </p:contentPart>
          </mc:Choice>
          <mc:Fallback xmlns="">
            <p:pic>
              <p:nvPicPr>
                <p:cNvPr id="46" name="Freihand 45">
                  <a:extLst>
                    <a:ext uri="{FF2B5EF4-FFF2-40B4-BE49-F238E27FC236}">
                      <a16:creationId xmlns:a16="http://schemas.microsoft.com/office/drawing/2014/main" id="{213FC939-51A1-477C-8090-D3FAB8D6603D}"/>
                    </a:ext>
                  </a:extLst>
                </p:cNvPr>
                <p:cNvPicPr/>
                <p:nvPr/>
              </p:nvPicPr>
              <p:blipFill>
                <a:blip r:embed="rId84"/>
                <a:stretch>
                  <a:fillRect/>
                </a:stretch>
              </p:blipFill>
              <p:spPr>
                <a:xfrm>
                  <a:off x="7692587" y="5356320"/>
                  <a:ext cx="565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6E03033C-4BA5-41BC-843D-F69055200CB2}"/>
                    </a:ext>
                  </a:extLst>
                </p14:cNvPr>
                <p14:cNvContentPartPr/>
                <p14:nvPr/>
              </p14:nvContentPartPr>
              <p14:xfrm>
                <a:off x="7857827" y="5541720"/>
                <a:ext cx="29520" cy="55800"/>
              </p14:xfrm>
            </p:contentPart>
          </mc:Choice>
          <mc:Fallback xmlns="">
            <p:pic>
              <p:nvPicPr>
                <p:cNvPr id="47" name="Freihand 46">
                  <a:extLst>
                    <a:ext uri="{FF2B5EF4-FFF2-40B4-BE49-F238E27FC236}">
                      <a16:creationId xmlns:a16="http://schemas.microsoft.com/office/drawing/2014/main" id="{6E03033C-4BA5-41BC-843D-F69055200CB2}"/>
                    </a:ext>
                  </a:extLst>
                </p:cNvPr>
                <p:cNvPicPr/>
                <p:nvPr/>
              </p:nvPicPr>
              <p:blipFill>
                <a:blip r:embed="rId86"/>
                <a:stretch>
                  <a:fillRect/>
                </a:stretch>
              </p:blipFill>
              <p:spPr>
                <a:xfrm>
                  <a:off x="7853507" y="5537400"/>
                  <a:ext cx="381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9" name="Freihand 58">
                  <a:extLst>
                    <a:ext uri="{FF2B5EF4-FFF2-40B4-BE49-F238E27FC236}">
                      <a16:creationId xmlns:a16="http://schemas.microsoft.com/office/drawing/2014/main" id="{CE86AFE5-AAD1-4F23-8594-8D1A39CC0DBF}"/>
                    </a:ext>
                  </a:extLst>
                </p14:cNvPr>
                <p14:cNvContentPartPr/>
                <p14:nvPr/>
              </p14:nvContentPartPr>
              <p14:xfrm>
                <a:off x="680507" y="4669080"/>
                <a:ext cx="7468920" cy="2015280"/>
              </p14:xfrm>
            </p:contentPart>
          </mc:Choice>
          <mc:Fallback xmlns="">
            <p:pic>
              <p:nvPicPr>
                <p:cNvPr id="59" name="Freihand 58">
                  <a:extLst>
                    <a:ext uri="{FF2B5EF4-FFF2-40B4-BE49-F238E27FC236}">
                      <a16:creationId xmlns:a16="http://schemas.microsoft.com/office/drawing/2014/main" id="{CE86AFE5-AAD1-4F23-8594-8D1A39CC0DBF}"/>
                    </a:ext>
                  </a:extLst>
                </p:cNvPr>
                <p:cNvPicPr/>
                <p:nvPr/>
              </p:nvPicPr>
              <p:blipFill>
                <a:blip r:embed="rId88"/>
                <a:stretch>
                  <a:fillRect/>
                </a:stretch>
              </p:blipFill>
              <p:spPr>
                <a:xfrm>
                  <a:off x="676187" y="4664760"/>
                  <a:ext cx="7477560" cy="2023920"/>
                </a:xfrm>
                <a:prstGeom prst="rect">
                  <a:avLst/>
                </a:prstGeom>
              </p:spPr>
            </p:pic>
          </mc:Fallback>
        </mc:AlternateContent>
      </p:grpSp>
      <p:grpSp>
        <p:nvGrpSpPr>
          <p:cNvPr id="120" name="Gruppieren 119">
            <a:extLst>
              <a:ext uri="{FF2B5EF4-FFF2-40B4-BE49-F238E27FC236}">
                <a16:creationId xmlns:a16="http://schemas.microsoft.com/office/drawing/2014/main" id="{FEDBFEB4-B024-49F8-ABC5-80F47125C3DB}"/>
              </a:ext>
            </a:extLst>
          </p:cNvPr>
          <p:cNvGrpSpPr/>
          <p:nvPr/>
        </p:nvGrpSpPr>
        <p:grpSpPr>
          <a:xfrm>
            <a:off x="-6013" y="2599267"/>
            <a:ext cx="3914640" cy="2450880"/>
            <a:chOff x="-6013" y="2599267"/>
            <a:chExt cx="3914640" cy="2450880"/>
          </a:xfrm>
        </p:grpSpPr>
        <mc:AlternateContent xmlns:mc="http://schemas.openxmlformats.org/markup-compatibility/2006" xmlns:p14="http://schemas.microsoft.com/office/powerpoint/2010/main">
          <mc:Choice Requires="p14">
            <p:contentPart p14:bwMode="auto" r:id="rId89">
              <p14:nvContentPartPr>
                <p14:cNvPr id="18" name="Freihand 17">
                  <a:extLst>
                    <a:ext uri="{FF2B5EF4-FFF2-40B4-BE49-F238E27FC236}">
                      <a16:creationId xmlns:a16="http://schemas.microsoft.com/office/drawing/2014/main" id="{F089598F-E0FB-41B4-BE71-EBC5003AE91A}"/>
                    </a:ext>
                  </a:extLst>
                </p14:cNvPr>
                <p14:cNvContentPartPr/>
                <p14:nvPr/>
              </p14:nvContentPartPr>
              <p14:xfrm>
                <a:off x="938627" y="3117667"/>
                <a:ext cx="58680" cy="1248840"/>
              </p14:xfrm>
            </p:contentPart>
          </mc:Choice>
          <mc:Fallback xmlns="">
            <p:pic>
              <p:nvPicPr>
                <p:cNvPr id="18" name="Freihand 17">
                  <a:extLst>
                    <a:ext uri="{FF2B5EF4-FFF2-40B4-BE49-F238E27FC236}">
                      <a16:creationId xmlns:a16="http://schemas.microsoft.com/office/drawing/2014/main" id="{F089598F-E0FB-41B4-BE71-EBC5003AE91A}"/>
                    </a:ext>
                  </a:extLst>
                </p:cNvPr>
                <p:cNvPicPr/>
                <p:nvPr/>
              </p:nvPicPr>
              <p:blipFill>
                <a:blip r:embed="rId90"/>
                <a:stretch>
                  <a:fillRect/>
                </a:stretch>
              </p:blipFill>
              <p:spPr>
                <a:xfrm>
                  <a:off x="934307" y="3113347"/>
                  <a:ext cx="67320" cy="12574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4" name="Freihand 23">
                  <a:extLst>
                    <a:ext uri="{FF2B5EF4-FFF2-40B4-BE49-F238E27FC236}">
                      <a16:creationId xmlns:a16="http://schemas.microsoft.com/office/drawing/2014/main" id="{125C1167-B8B5-4FB0-8B0D-D256B2D8C298}"/>
                    </a:ext>
                  </a:extLst>
                </p14:cNvPr>
                <p14:cNvContentPartPr/>
                <p14:nvPr/>
              </p14:nvContentPartPr>
              <p14:xfrm>
                <a:off x="625427" y="4262827"/>
                <a:ext cx="2264760" cy="98280"/>
              </p14:xfrm>
            </p:contentPart>
          </mc:Choice>
          <mc:Fallback xmlns="">
            <p:pic>
              <p:nvPicPr>
                <p:cNvPr id="24" name="Freihand 23">
                  <a:extLst>
                    <a:ext uri="{FF2B5EF4-FFF2-40B4-BE49-F238E27FC236}">
                      <a16:creationId xmlns:a16="http://schemas.microsoft.com/office/drawing/2014/main" id="{125C1167-B8B5-4FB0-8B0D-D256B2D8C298}"/>
                    </a:ext>
                  </a:extLst>
                </p:cNvPr>
                <p:cNvPicPr/>
                <p:nvPr/>
              </p:nvPicPr>
              <p:blipFill>
                <a:blip r:embed="rId92"/>
                <a:stretch>
                  <a:fillRect/>
                </a:stretch>
              </p:blipFill>
              <p:spPr>
                <a:xfrm>
                  <a:off x="621107" y="4258507"/>
                  <a:ext cx="22734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7" name="Freihand 26">
                  <a:extLst>
                    <a:ext uri="{FF2B5EF4-FFF2-40B4-BE49-F238E27FC236}">
                      <a16:creationId xmlns:a16="http://schemas.microsoft.com/office/drawing/2014/main" id="{82DFFB4D-0D19-4465-BB0B-2C9BEE18DB87}"/>
                    </a:ext>
                  </a:extLst>
                </p14:cNvPr>
                <p14:cNvContentPartPr/>
                <p14:nvPr/>
              </p14:nvContentPartPr>
              <p14:xfrm>
                <a:off x="2835107" y="4169947"/>
                <a:ext cx="228600" cy="217800"/>
              </p14:xfrm>
            </p:contentPart>
          </mc:Choice>
          <mc:Fallback xmlns="">
            <p:pic>
              <p:nvPicPr>
                <p:cNvPr id="27" name="Freihand 26">
                  <a:extLst>
                    <a:ext uri="{FF2B5EF4-FFF2-40B4-BE49-F238E27FC236}">
                      <a16:creationId xmlns:a16="http://schemas.microsoft.com/office/drawing/2014/main" id="{82DFFB4D-0D19-4465-BB0B-2C9BEE18DB87}"/>
                    </a:ext>
                  </a:extLst>
                </p:cNvPr>
                <p:cNvPicPr/>
                <p:nvPr/>
              </p:nvPicPr>
              <p:blipFill>
                <a:blip r:embed="rId94"/>
                <a:stretch>
                  <a:fillRect/>
                </a:stretch>
              </p:blipFill>
              <p:spPr>
                <a:xfrm>
                  <a:off x="2830787" y="4165627"/>
                  <a:ext cx="2372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1" name="Freihand 40">
                  <a:extLst>
                    <a:ext uri="{FF2B5EF4-FFF2-40B4-BE49-F238E27FC236}">
                      <a16:creationId xmlns:a16="http://schemas.microsoft.com/office/drawing/2014/main" id="{B41B4CF8-6B86-470D-A0E8-8F8ABF200A61}"/>
                    </a:ext>
                  </a:extLst>
                </p14:cNvPr>
                <p14:cNvContentPartPr/>
                <p14:nvPr/>
              </p14:nvContentPartPr>
              <p14:xfrm>
                <a:off x="860867" y="2900587"/>
                <a:ext cx="252360" cy="225000"/>
              </p14:xfrm>
            </p:contentPart>
          </mc:Choice>
          <mc:Fallback xmlns="">
            <p:pic>
              <p:nvPicPr>
                <p:cNvPr id="41" name="Freihand 40">
                  <a:extLst>
                    <a:ext uri="{FF2B5EF4-FFF2-40B4-BE49-F238E27FC236}">
                      <a16:creationId xmlns:a16="http://schemas.microsoft.com/office/drawing/2014/main" id="{B41B4CF8-6B86-470D-A0E8-8F8ABF200A61}"/>
                    </a:ext>
                  </a:extLst>
                </p:cNvPr>
                <p:cNvPicPr/>
                <p:nvPr/>
              </p:nvPicPr>
              <p:blipFill>
                <a:blip r:embed="rId96"/>
                <a:stretch>
                  <a:fillRect/>
                </a:stretch>
              </p:blipFill>
              <p:spPr>
                <a:xfrm>
                  <a:off x="856547" y="2896267"/>
                  <a:ext cx="26100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3" name="Freihand 42">
                  <a:extLst>
                    <a:ext uri="{FF2B5EF4-FFF2-40B4-BE49-F238E27FC236}">
                      <a16:creationId xmlns:a16="http://schemas.microsoft.com/office/drawing/2014/main" id="{B34D90E6-EAFC-4156-9456-D90D5B5FAA10}"/>
                    </a:ext>
                  </a:extLst>
                </p14:cNvPr>
                <p14:cNvContentPartPr/>
                <p14:nvPr/>
              </p14:nvContentPartPr>
              <p14:xfrm>
                <a:off x="625427" y="2895907"/>
                <a:ext cx="113400" cy="276840"/>
              </p14:xfrm>
            </p:contentPart>
          </mc:Choice>
          <mc:Fallback xmlns="">
            <p:pic>
              <p:nvPicPr>
                <p:cNvPr id="43" name="Freihand 42">
                  <a:extLst>
                    <a:ext uri="{FF2B5EF4-FFF2-40B4-BE49-F238E27FC236}">
                      <a16:creationId xmlns:a16="http://schemas.microsoft.com/office/drawing/2014/main" id="{B34D90E6-EAFC-4156-9456-D90D5B5FAA10}"/>
                    </a:ext>
                  </a:extLst>
                </p:cNvPr>
                <p:cNvPicPr/>
                <p:nvPr/>
              </p:nvPicPr>
              <p:blipFill>
                <a:blip r:embed="rId98"/>
                <a:stretch>
                  <a:fillRect/>
                </a:stretch>
              </p:blipFill>
              <p:spPr>
                <a:xfrm>
                  <a:off x="621107" y="2891587"/>
                  <a:ext cx="12204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5" name="Freihand 44">
                  <a:extLst>
                    <a:ext uri="{FF2B5EF4-FFF2-40B4-BE49-F238E27FC236}">
                      <a16:creationId xmlns:a16="http://schemas.microsoft.com/office/drawing/2014/main" id="{D256E109-3975-49AB-8DCC-E65C5F3B2DE1}"/>
                    </a:ext>
                  </a:extLst>
                </p14:cNvPr>
                <p14:cNvContentPartPr/>
                <p14:nvPr/>
              </p14:nvContentPartPr>
              <p14:xfrm>
                <a:off x="2786867" y="4432387"/>
                <a:ext cx="140040" cy="117000"/>
              </p14:xfrm>
            </p:contentPart>
          </mc:Choice>
          <mc:Fallback xmlns="">
            <p:pic>
              <p:nvPicPr>
                <p:cNvPr id="45" name="Freihand 44">
                  <a:extLst>
                    <a:ext uri="{FF2B5EF4-FFF2-40B4-BE49-F238E27FC236}">
                      <a16:creationId xmlns:a16="http://schemas.microsoft.com/office/drawing/2014/main" id="{D256E109-3975-49AB-8DCC-E65C5F3B2DE1}"/>
                    </a:ext>
                  </a:extLst>
                </p:cNvPr>
                <p:cNvPicPr/>
                <p:nvPr/>
              </p:nvPicPr>
              <p:blipFill>
                <a:blip r:embed="rId100"/>
                <a:stretch>
                  <a:fillRect/>
                </a:stretch>
              </p:blipFill>
              <p:spPr>
                <a:xfrm>
                  <a:off x="2782547" y="4428067"/>
                  <a:ext cx="1486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8" name="Freihand 47">
                  <a:extLst>
                    <a:ext uri="{FF2B5EF4-FFF2-40B4-BE49-F238E27FC236}">
                      <a16:creationId xmlns:a16="http://schemas.microsoft.com/office/drawing/2014/main" id="{7FFBC5CE-591D-4DFA-BCF2-F51148C0A98C}"/>
                    </a:ext>
                  </a:extLst>
                </p14:cNvPr>
                <p14:cNvContentPartPr/>
                <p14:nvPr/>
              </p14:nvContentPartPr>
              <p14:xfrm>
                <a:off x="2814587" y="4428787"/>
                <a:ext cx="114840" cy="98280"/>
              </p14:xfrm>
            </p:contentPart>
          </mc:Choice>
          <mc:Fallback xmlns="">
            <p:pic>
              <p:nvPicPr>
                <p:cNvPr id="48" name="Freihand 47">
                  <a:extLst>
                    <a:ext uri="{FF2B5EF4-FFF2-40B4-BE49-F238E27FC236}">
                      <a16:creationId xmlns:a16="http://schemas.microsoft.com/office/drawing/2014/main" id="{7FFBC5CE-591D-4DFA-BCF2-F51148C0A98C}"/>
                    </a:ext>
                  </a:extLst>
                </p:cNvPr>
                <p:cNvPicPr/>
                <p:nvPr/>
              </p:nvPicPr>
              <p:blipFill>
                <a:blip r:embed="rId102"/>
                <a:stretch>
                  <a:fillRect/>
                </a:stretch>
              </p:blipFill>
              <p:spPr>
                <a:xfrm>
                  <a:off x="2810267" y="4424467"/>
                  <a:ext cx="1234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1" name="Freihand 50">
                  <a:extLst>
                    <a:ext uri="{FF2B5EF4-FFF2-40B4-BE49-F238E27FC236}">
                      <a16:creationId xmlns:a16="http://schemas.microsoft.com/office/drawing/2014/main" id="{559C7164-DD15-4CA7-99A4-B94C88173188}"/>
                    </a:ext>
                  </a:extLst>
                </p14:cNvPr>
                <p14:cNvContentPartPr/>
                <p14:nvPr/>
              </p14:nvContentPartPr>
              <p14:xfrm>
                <a:off x="965987" y="3135307"/>
                <a:ext cx="1818360" cy="1037880"/>
              </p14:xfrm>
            </p:contentPart>
          </mc:Choice>
          <mc:Fallback xmlns="">
            <p:pic>
              <p:nvPicPr>
                <p:cNvPr id="51" name="Freihand 50">
                  <a:extLst>
                    <a:ext uri="{FF2B5EF4-FFF2-40B4-BE49-F238E27FC236}">
                      <a16:creationId xmlns:a16="http://schemas.microsoft.com/office/drawing/2014/main" id="{559C7164-DD15-4CA7-99A4-B94C88173188}"/>
                    </a:ext>
                  </a:extLst>
                </p:cNvPr>
                <p:cNvPicPr/>
                <p:nvPr/>
              </p:nvPicPr>
              <p:blipFill>
                <a:blip r:embed="rId104"/>
                <a:stretch>
                  <a:fillRect/>
                </a:stretch>
              </p:blipFill>
              <p:spPr>
                <a:xfrm>
                  <a:off x="961667" y="3130987"/>
                  <a:ext cx="1827000" cy="10465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0" name="Freihand 59">
                  <a:extLst>
                    <a:ext uri="{FF2B5EF4-FFF2-40B4-BE49-F238E27FC236}">
                      <a16:creationId xmlns:a16="http://schemas.microsoft.com/office/drawing/2014/main" id="{3DFFA2B0-28D9-4DE5-B10E-47DBB7159423}"/>
                    </a:ext>
                  </a:extLst>
                </p14:cNvPr>
                <p14:cNvContentPartPr/>
                <p14:nvPr/>
              </p14:nvContentPartPr>
              <p14:xfrm>
                <a:off x="1056347" y="3223507"/>
                <a:ext cx="1593360" cy="714600"/>
              </p14:xfrm>
            </p:contentPart>
          </mc:Choice>
          <mc:Fallback xmlns="">
            <p:pic>
              <p:nvPicPr>
                <p:cNvPr id="60" name="Freihand 59">
                  <a:extLst>
                    <a:ext uri="{FF2B5EF4-FFF2-40B4-BE49-F238E27FC236}">
                      <a16:creationId xmlns:a16="http://schemas.microsoft.com/office/drawing/2014/main" id="{3DFFA2B0-28D9-4DE5-B10E-47DBB7159423}"/>
                    </a:ext>
                  </a:extLst>
                </p:cNvPr>
                <p:cNvPicPr/>
                <p:nvPr/>
              </p:nvPicPr>
              <p:blipFill>
                <a:blip r:embed="rId106"/>
                <a:stretch>
                  <a:fillRect/>
                </a:stretch>
              </p:blipFill>
              <p:spPr>
                <a:xfrm>
                  <a:off x="1052027" y="3218827"/>
                  <a:ext cx="1602000" cy="7232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2" name="Freihand 61">
                  <a:extLst>
                    <a:ext uri="{FF2B5EF4-FFF2-40B4-BE49-F238E27FC236}">
                      <a16:creationId xmlns:a16="http://schemas.microsoft.com/office/drawing/2014/main" id="{67BC0938-DA03-43CC-A81F-61C6B07AFABE}"/>
                    </a:ext>
                  </a:extLst>
                </p14:cNvPr>
                <p14:cNvContentPartPr/>
                <p14:nvPr/>
              </p14:nvContentPartPr>
              <p14:xfrm>
                <a:off x="2915027" y="2977987"/>
                <a:ext cx="163800" cy="193680"/>
              </p14:xfrm>
            </p:contentPart>
          </mc:Choice>
          <mc:Fallback xmlns="">
            <p:pic>
              <p:nvPicPr>
                <p:cNvPr id="62" name="Freihand 61">
                  <a:extLst>
                    <a:ext uri="{FF2B5EF4-FFF2-40B4-BE49-F238E27FC236}">
                      <a16:creationId xmlns:a16="http://schemas.microsoft.com/office/drawing/2014/main" id="{67BC0938-DA03-43CC-A81F-61C6B07AFABE}"/>
                    </a:ext>
                  </a:extLst>
                </p:cNvPr>
                <p:cNvPicPr/>
                <p:nvPr/>
              </p:nvPicPr>
              <p:blipFill>
                <a:blip r:embed="rId108"/>
                <a:stretch>
                  <a:fillRect/>
                </a:stretch>
              </p:blipFill>
              <p:spPr>
                <a:xfrm>
                  <a:off x="2910707" y="2973667"/>
                  <a:ext cx="1724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3" name="Freihand 62">
                  <a:extLst>
                    <a:ext uri="{FF2B5EF4-FFF2-40B4-BE49-F238E27FC236}">
                      <a16:creationId xmlns:a16="http://schemas.microsoft.com/office/drawing/2014/main" id="{758C3C44-4254-4465-96B6-265F63031AE0}"/>
                    </a:ext>
                  </a:extLst>
                </p14:cNvPr>
                <p14:cNvContentPartPr/>
                <p14:nvPr/>
              </p14:nvContentPartPr>
              <p14:xfrm>
                <a:off x="2990987" y="3077707"/>
                <a:ext cx="130680" cy="28080"/>
              </p14:xfrm>
            </p:contentPart>
          </mc:Choice>
          <mc:Fallback xmlns="">
            <p:pic>
              <p:nvPicPr>
                <p:cNvPr id="63" name="Freihand 62">
                  <a:extLst>
                    <a:ext uri="{FF2B5EF4-FFF2-40B4-BE49-F238E27FC236}">
                      <a16:creationId xmlns:a16="http://schemas.microsoft.com/office/drawing/2014/main" id="{758C3C44-4254-4465-96B6-265F63031AE0}"/>
                    </a:ext>
                  </a:extLst>
                </p:cNvPr>
                <p:cNvPicPr/>
                <p:nvPr/>
              </p:nvPicPr>
              <p:blipFill>
                <a:blip r:embed="rId110"/>
                <a:stretch>
                  <a:fillRect/>
                </a:stretch>
              </p:blipFill>
              <p:spPr>
                <a:xfrm>
                  <a:off x="2986667" y="3073387"/>
                  <a:ext cx="139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4" name="Freihand 63">
                  <a:extLst>
                    <a:ext uri="{FF2B5EF4-FFF2-40B4-BE49-F238E27FC236}">
                      <a16:creationId xmlns:a16="http://schemas.microsoft.com/office/drawing/2014/main" id="{E185580B-8EF5-4BEB-A36D-DFC13AA99658}"/>
                    </a:ext>
                  </a:extLst>
                </p14:cNvPr>
                <p14:cNvContentPartPr/>
                <p14:nvPr/>
              </p14:nvContentPartPr>
              <p14:xfrm>
                <a:off x="2767427" y="3851707"/>
                <a:ext cx="33480" cy="178560"/>
              </p14:xfrm>
            </p:contentPart>
          </mc:Choice>
          <mc:Fallback xmlns="">
            <p:pic>
              <p:nvPicPr>
                <p:cNvPr id="64" name="Freihand 63">
                  <a:extLst>
                    <a:ext uri="{FF2B5EF4-FFF2-40B4-BE49-F238E27FC236}">
                      <a16:creationId xmlns:a16="http://schemas.microsoft.com/office/drawing/2014/main" id="{E185580B-8EF5-4BEB-A36D-DFC13AA99658}"/>
                    </a:ext>
                  </a:extLst>
                </p:cNvPr>
                <p:cNvPicPr/>
                <p:nvPr/>
              </p:nvPicPr>
              <p:blipFill>
                <a:blip r:embed="rId112"/>
                <a:stretch>
                  <a:fillRect/>
                </a:stretch>
              </p:blipFill>
              <p:spPr>
                <a:xfrm>
                  <a:off x="2763107" y="3847387"/>
                  <a:ext cx="421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5" name="Freihand 64">
                  <a:extLst>
                    <a:ext uri="{FF2B5EF4-FFF2-40B4-BE49-F238E27FC236}">
                      <a16:creationId xmlns:a16="http://schemas.microsoft.com/office/drawing/2014/main" id="{E9D688EA-6FFA-49F1-8EE4-C608FECF66B2}"/>
                    </a:ext>
                  </a:extLst>
                </p14:cNvPr>
                <p14:cNvContentPartPr/>
                <p14:nvPr/>
              </p14:nvContentPartPr>
              <p14:xfrm>
                <a:off x="2785067" y="3805267"/>
                <a:ext cx="138600" cy="185760"/>
              </p14:xfrm>
            </p:contentPart>
          </mc:Choice>
          <mc:Fallback xmlns="">
            <p:pic>
              <p:nvPicPr>
                <p:cNvPr id="65" name="Freihand 64">
                  <a:extLst>
                    <a:ext uri="{FF2B5EF4-FFF2-40B4-BE49-F238E27FC236}">
                      <a16:creationId xmlns:a16="http://schemas.microsoft.com/office/drawing/2014/main" id="{E9D688EA-6FFA-49F1-8EE4-C608FECF66B2}"/>
                    </a:ext>
                  </a:extLst>
                </p:cNvPr>
                <p:cNvPicPr/>
                <p:nvPr/>
              </p:nvPicPr>
              <p:blipFill>
                <a:blip r:embed="rId114"/>
                <a:stretch>
                  <a:fillRect/>
                </a:stretch>
              </p:blipFill>
              <p:spPr>
                <a:xfrm>
                  <a:off x="2780747" y="3800947"/>
                  <a:ext cx="1472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7" name="Freihand 66">
                  <a:extLst>
                    <a:ext uri="{FF2B5EF4-FFF2-40B4-BE49-F238E27FC236}">
                      <a16:creationId xmlns:a16="http://schemas.microsoft.com/office/drawing/2014/main" id="{05AAC68A-497B-4716-A6A3-1E29853E2741}"/>
                    </a:ext>
                  </a:extLst>
                </p14:cNvPr>
                <p14:cNvContentPartPr/>
                <p14:nvPr/>
              </p14:nvContentPartPr>
              <p14:xfrm>
                <a:off x="1089827" y="3681067"/>
                <a:ext cx="162000" cy="18720"/>
              </p14:xfrm>
            </p:contentPart>
          </mc:Choice>
          <mc:Fallback xmlns="">
            <p:pic>
              <p:nvPicPr>
                <p:cNvPr id="67" name="Freihand 66">
                  <a:extLst>
                    <a:ext uri="{FF2B5EF4-FFF2-40B4-BE49-F238E27FC236}">
                      <a16:creationId xmlns:a16="http://schemas.microsoft.com/office/drawing/2014/main" id="{05AAC68A-497B-4716-A6A3-1E29853E2741}"/>
                    </a:ext>
                  </a:extLst>
                </p:cNvPr>
                <p:cNvPicPr/>
                <p:nvPr/>
              </p:nvPicPr>
              <p:blipFill>
                <a:blip r:embed="rId116"/>
                <a:stretch>
                  <a:fillRect/>
                </a:stretch>
              </p:blipFill>
              <p:spPr>
                <a:xfrm>
                  <a:off x="1085507" y="3676747"/>
                  <a:ext cx="1706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8" name="Freihand 67">
                  <a:extLst>
                    <a:ext uri="{FF2B5EF4-FFF2-40B4-BE49-F238E27FC236}">
                      <a16:creationId xmlns:a16="http://schemas.microsoft.com/office/drawing/2014/main" id="{E735506D-C03B-40E9-A952-E1E4D7C15F2E}"/>
                    </a:ext>
                  </a:extLst>
                </p14:cNvPr>
                <p14:cNvContentPartPr/>
                <p14:nvPr/>
              </p14:nvContentPartPr>
              <p14:xfrm>
                <a:off x="1752587" y="3614827"/>
                <a:ext cx="260280" cy="52560"/>
              </p14:xfrm>
            </p:contentPart>
          </mc:Choice>
          <mc:Fallback xmlns="">
            <p:pic>
              <p:nvPicPr>
                <p:cNvPr id="68" name="Freihand 67">
                  <a:extLst>
                    <a:ext uri="{FF2B5EF4-FFF2-40B4-BE49-F238E27FC236}">
                      <a16:creationId xmlns:a16="http://schemas.microsoft.com/office/drawing/2014/main" id="{E735506D-C03B-40E9-A952-E1E4D7C15F2E}"/>
                    </a:ext>
                  </a:extLst>
                </p:cNvPr>
                <p:cNvPicPr/>
                <p:nvPr/>
              </p:nvPicPr>
              <p:blipFill>
                <a:blip r:embed="rId118"/>
                <a:stretch>
                  <a:fillRect/>
                </a:stretch>
              </p:blipFill>
              <p:spPr>
                <a:xfrm>
                  <a:off x="1748267" y="3610507"/>
                  <a:ext cx="2689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9" name="Freihand 68">
                  <a:extLst>
                    <a:ext uri="{FF2B5EF4-FFF2-40B4-BE49-F238E27FC236}">
                      <a16:creationId xmlns:a16="http://schemas.microsoft.com/office/drawing/2014/main" id="{91196B52-B915-4EF5-BFBC-DFDD6FFCF86D}"/>
                    </a:ext>
                  </a:extLst>
                </p14:cNvPr>
                <p14:cNvContentPartPr/>
                <p14:nvPr/>
              </p14:nvContentPartPr>
              <p14:xfrm>
                <a:off x="1894067" y="3710947"/>
                <a:ext cx="25200" cy="288360"/>
              </p14:xfrm>
            </p:contentPart>
          </mc:Choice>
          <mc:Fallback xmlns="">
            <p:pic>
              <p:nvPicPr>
                <p:cNvPr id="69" name="Freihand 68">
                  <a:extLst>
                    <a:ext uri="{FF2B5EF4-FFF2-40B4-BE49-F238E27FC236}">
                      <a16:creationId xmlns:a16="http://schemas.microsoft.com/office/drawing/2014/main" id="{91196B52-B915-4EF5-BFBC-DFDD6FFCF86D}"/>
                    </a:ext>
                  </a:extLst>
                </p:cNvPr>
                <p:cNvPicPr/>
                <p:nvPr/>
              </p:nvPicPr>
              <p:blipFill>
                <a:blip r:embed="rId120"/>
                <a:stretch>
                  <a:fillRect/>
                </a:stretch>
              </p:blipFill>
              <p:spPr>
                <a:xfrm>
                  <a:off x="1889747" y="3706627"/>
                  <a:ext cx="3384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0" name="Freihand 69">
                  <a:extLst>
                    <a:ext uri="{FF2B5EF4-FFF2-40B4-BE49-F238E27FC236}">
                      <a16:creationId xmlns:a16="http://schemas.microsoft.com/office/drawing/2014/main" id="{40381532-4D66-4E7D-B564-50534FF9DF6E}"/>
                    </a:ext>
                  </a:extLst>
                </p14:cNvPr>
                <p14:cNvContentPartPr/>
                <p14:nvPr/>
              </p14:nvContentPartPr>
              <p14:xfrm>
                <a:off x="1857707" y="4246987"/>
                <a:ext cx="26280" cy="164880"/>
              </p14:xfrm>
            </p:contentPart>
          </mc:Choice>
          <mc:Fallback xmlns="">
            <p:pic>
              <p:nvPicPr>
                <p:cNvPr id="70" name="Freihand 69">
                  <a:extLst>
                    <a:ext uri="{FF2B5EF4-FFF2-40B4-BE49-F238E27FC236}">
                      <a16:creationId xmlns:a16="http://schemas.microsoft.com/office/drawing/2014/main" id="{40381532-4D66-4E7D-B564-50534FF9DF6E}"/>
                    </a:ext>
                  </a:extLst>
                </p:cNvPr>
                <p:cNvPicPr/>
                <p:nvPr/>
              </p:nvPicPr>
              <p:blipFill>
                <a:blip r:embed="rId122"/>
                <a:stretch>
                  <a:fillRect/>
                </a:stretch>
              </p:blipFill>
              <p:spPr>
                <a:xfrm>
                  <a:off x="1853387" y="4242667"/>
                  <a:ext cx="349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2" name="Freihand 71">
                  <a:extLst>
                    <a:ext uri="{FF2B5EF4-FFF2-40B4-BE49-F238E27FC236}">
                      <a16:creationId xmlns:a16="http://schemas.microsoft.com/office/drawing/2014/main" id="{AB996149-1732-43C1-A065-5F9AD5DA95C5}"/>
                    </a:ext>
                  </a:extLst>
                </p14:cNvPr>
                <p14:cNvContentPartPr/>
                <p14:nvPr/>
              </p14:nvContentPartPr>
              <p14:xfrm>
                <a:off x="638747" y="3614467"/>
                <a:ext cx="105120" cy="214560"/>
              </p14:xfrm>
            </p:contentPart>
          </mc:Choice>
          <mc:Fallback xmlns="">
            <p:pic>
              <p:nvPicPr>
                <p:cNvPr id="72" name="Freihand 71">
                  <a:extLst>
                    <a:ext uri="{FF2B5EF4-FFF2-40B4-BE49-F238E27FC236}">
                      <a16:creationId xmlns:a16="http://schemas.microsoft.com/office/drawing/2014/main" id="{AB996149-1732-43C1-A065-5F9AD5DA95C5}"/>
                    </a:ext>
                  </a:extLst>
                </p:cNvPr>
                <p:cNvPicPr/>
                <p:nvPr/>
              </p:nvPicPr>
              <p:blipFill>
                <a:blip r:embed="rId124"/>
                <a:stretch>
                  <a:fillRect/>
                </a:stretch>
              </p:blipFill>
              <p:spPr>
                <a:xfrm>
                  <a:off x="634427" y="3610147"/>
                  <a:ext cx="11376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3" name="Freihand 72">
                  <a:extLst>
                    <a:ext uri="{FF2B5EF4-FFF2-40B4-BE49-F238E27FC236}">
                      <a16:creationId xmlns:a16="http://schemas.microsoft.com/office/drawing/2014/main" id="{2051340D-7FBC-4044-9C82-FEE7A2DEBA43}"/>
                    </a:ext>
                  </a:extLst>
                </p14:cNvPr>
                <p14:cNvContentPartPr/>
                <p14:nvPr/>
              </p14:nvContentPartPr>
              <p14:xfrm>
                <a:off x="773027" y="3539587"/>
                <a:ext cx="88200" cy="93600"/>
              </p14:xfrm>
            </p:contentPart>
          </mc:Choice>
          <mc:Fallback xmlns="">
            <p:pic>
              <p:nvPicPr>
                <p:cNvPr id="73" name="Freihand 72">
                  <a:extLst>
                    <a:ext uri="{FF2B5EF4-FFF2-40B4-BE49-F238E27FC236}">
                      <a16:creationId xmlns:a16="http://schemas.microsoft.com/office/drawing/2014/main" id="{2051340D-7FBC-4044-9C82-FEE7A2DEBA43}"/>
                    </a:ext>
                  </a:extLst>
                </p:cNvPr>
                <p:cNvPicPr/>
                <p:nvPr/>
              </p:nvPicPr>
              <p:blipFill>
                <a:blip r:embed="rId126"/>
                <a:stretch>
                  <a:fillRect/>
                </a:stretch>
              </p:blipFill>
              <p:spPr>
                <a:xfrm>
                  <a:off x="768707" y="3535267"/>
                  <a:ext cx="96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5" name="Freihand 74">
                  <a:extLst>
                    <a:ext uri="{FF2B5EF4-FFF2-40B4-BE49-F238E27FC236}">
                      <a16:creationId xmlns:a16="http://schemas.microsoft.com/office/drawing/2014/main" id="{30C2892C-F4F6-412B-86C1-6E8A84F21242}"/>
                    </a:ext>
                  </a:extLst>
                </p14:cNvPr>
                <p14:cNvContentPartPr/>
                <p14:nvPr/>
              </p14:nvContentPartPr>
              <p14:xfrm>
                <a:off x="1813787" y="4488547"/>
                <a:ext cx="98280" cy="147600"/>
              </p14:xfrm>
            </p:contentPart>
          </mc:Choice>
          <mc:Fallback xmlns="">
            <p:pic>
              <p:nvPicPr>
                <p:cNvPr id="75" name="Freihand 74">
                  <a:extLst>
                    <a:ext uri="{FF2B5EF4-FFF2-40B4-BE49-F238E27FC236}">
                      <a16:creationId xmlns:a16="http://schemas.microsoft.com/office/drawing/2014/main" id="{30C2892C-F4F6-412B-86C1-6E8A84F21242}"/>
                    </a:ext>
                  </a:extLst>
                </p:cNvPr>
                <p:cNvPicPr/>
                <p:nvPr/>
              </p:nvPicPr>
              <p:blipFill>
                <a:blip r:embed="rId128"/>
                <a:stretch>
                  <a:fillRect/>
                </a:stretch>
              </p:blipFill>
              <p:spPr>
                <a:xfrm>
                  <a:off x="1809467" y="4484227"/>
                  <a:ext cx="1069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6" name="Freihand 75">
                  <a:extLst>
                    <a:ext uri="{FF2B5EF4-FFF2-40B4-BE49-F238E27FC236}">
                      <a16:creationId xmlns:a16="http://schemas.microsoft.com/office/drawing/2014/main" id="{5D92B869-8E16-4F7D-B8D2-46BD268C68E8}"/>
                    </a:ext>
                  </a:extLst>
                </p14:cNvPr>
                <p14:cNvContentPartPr/>
                <p14:nvPr/>
              </p14:nvContentPartPr>
              <p14:xfrm>
                <a:off x="1936547" y="4385947"/>
                <a:ext cx="214560" cy="169920"/>
              </p14:xfrm>
            </p:contentPart>
          </mc:Choice>
          <mc:Fallback xmlns="">
            <p:pic>
              <p:nvPicPr>
                <p:cNvPr id="76" name="Freihand 75">
                  <a:extLst>
                    <a:ext uri="{FF2B5EF4-FFF2-40B4-BE49-F238E27FC236}">
                      <a16:creationId xmlns:a16="http://schemas.microsoft.com/office/drawing/2014/main" id="{5D92B869-8E16-4F7D-B8D2-46BD268C68E8}"/>
                    </a:ext>
                  </a:extLst>
                </p:cNvPr>
                <p:cNvPicPr/>
                <p:nvPr/>
              </p:nvPicPr>
              <p:blipFill>
                <a:blip r:embed="rId130"/>
                <a:stretch>
                  <a:fillRect/>
                </a:stretch>
              </p:blipFill>
              <p:spPr>
                <a:xfrm>
                  <a:off x="1932227" y="4381627"/>
                  <a:ext cx="2232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8" name="Freihand 77">
                  <a:extLst>
                    <a:ext uri="{FF2B5EF4-FFF2-40B4-BE49-F238E27FC236}">
                      <a16:creationId xmlns:a16="http://schemas.microsoft.com/office/drawing/2014/main" id="{E3AADBDD-9A0C-48E4-A8DB-0C1085727596}"/>
                    </a:ext>
                  </a:extLst>
                </p14:cNvPr>
                <p14:cNvContentPartPr/>
                <p14:nvPr/>
              </p14:nvContentPartPr>
              <p14:xfrm>
                <a:off x="998387" y="3274987"/>
                <a:ext cx="207360" cy="200160"/>
              </p14:xfrm>
            </p:contentPart>
          </mc:Choice>
          <mc:Fallback xmlns="">
            <p:pic>
              <p:nvPicPr>
                <p:cNvPr id="78" name="Freihand 77">
                  <a:extLst>
                    <a:ext uri="{FF2B5EF4-FFF2-40B4-BE49-F238E27FC236}">
                      <a16:creationId xmlns:a16="http://schemas.microsoft.com/office/drawing/2014/main" id="{E3AADBDD-9A0C-48E4-A8DB-0C1085727596}"/>
                    </a:ext>
                  </a:extLst>
                </p:cNvPr>
                <p:cNvPicPr/>
                <p:nvPr/>
              </p:nvPicPr>
              <p:blipFill>
                <a:blip r:embed="rId132"/>
                <a:stretch>
                  <a:fillRect/>
                </a:stretch>
              </p:blipFill>
              <p:spPr>
                <a:xfrm>
                  <a:off x="994067" y="3270667"/>
                  <a:ext cx="21600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9" name="Freihand 78">
                  <a:extLst>
                    <a:ext uri="{FF2B5EF4-FFF2-40B4-BE49-F238E27FC236}">
                      <a16:creationId xmlns:a16="http://schemas.microsoft.com/office/drawing/2014/main" id="{5658C3B3-98E6-4E8C-8955-19256319FC1F}"/>
                    </a:ext>
                  </a:extLst>
                </p14:cNvPr>
                <p14:cNvContentPartPr/>
                <p14:nvPr/>
              </p14:nvContentPartPr>
              <p14:xfrm>
                <a:off x="1037267" y="3341947"/>
                <a:ext cx="219960" cy="188640"/>
              </p14:xfrm>
            </p:contentPart>
          </mc:Choice>
          <mc:Fallback xmlns="">
            <p:pic>
              <p:nvPicPr>
                <p:cNvPr id="79" name="Freihand 78">
                  <a:extLst>
                    <a:ext uri="{FF2B5EF4-FFF2-40B4-BE49-F238E27FC236}">
                      <a16:creationId xmlns:a16="http://schemas.microsoft.com/office/drawing/2014/main" id="{5658C3B3-98E6-4E8C-8955-19256319FC1F}"/>
                    </a:ext>
                  </a:extLst>
                </p:cNvPr>
                <p:cNvPicPr/>
                <p:nvPr/>
              </p:nvPicPr>
              <p:blipFill>
                <a:blip r:embed="rId134"/>
                <a:stretch>
                  <a:fillRect/>
                </a:stretch>
              </p:blipFill>
              <p:spPr>
                <a:xfrm>
                  <a:off x="1032947" y="3337627"/>
                  <a:ext cx="2286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0" name="Freihand 79">
                  <a:extLst>
                    <a:ext uri="{FF2B5EF4-FFF2-40B4-BE49-F238E27FC236}">
                      <a16:creationId xmlns:a16="http://schemas.microsoft.com/office/drawing/2014/main" id="{3B1AA886-1682-44A9-A3F2-36532ADC5AB3}"/>
                    </a:ext>
                  </a:extLst>
                </p14:cNvPr>
                <p14:cNvContentPartPr/>
                <p14:nvPr/>
              </p14:nvContentPartPr>
              <p14:xfrm>
                <a:off x="1050947" y="3402067"/>
                <a:ext cx="210960" cy="212760"/>
              </p14:xfrm>
            </p:contentPart>
          </mc:Choice>
          <mc:Fallback xmlns="">
            <p:pic>
              <p:nvPicPr>
                <p:cNvPr id="80" name="Freihand 79">
                  <a:extLst>
                    <a:ext uri="{FF2B5EF4-FFF2-40B4-BE49-F238E27FC236}">
                      <a16:creationId xmlns:a16="http://schemas.microsoft.com/office/drawing/2014/main" id="{3B1AA886-1682-44A9-A3F2-36532ADC5AB3}"/>
                    </a:ext>
                  </a:extLst>
                </p:cNvPr>
                <p:cNvPicPr/>
                <p:nvPr/>
              </p:nvPicPr>
              <p:blipFill>
                <a:blip r:embed="rId136"/>
                <a:stretch>
                  <a:fillRect/>
                </a:stretch>
              </p:blipFill>
              <p:spPr>
                <a:xfrm>
                  <a:off x="1046627" y="3397747"/>
                  <a:ext cx="2196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1" name="Freihand 80">
                  <a:extLst>
                    <a:ext uri="{FF2B5EF4-FFF2-40B4-BE49-F238E27FC236}">
                      <a16:creationId xmlns:a16="http://schemas.microsoft.com/office/drawing/2014/main" id="{741E7FA3-B7B9-4F21-8ADC-DF63840D746A}"/>
                    </a:ext>
                  </a:extLst>
                </p14:cNvPr>
                <p14:cNvContentPartPr/>
                <p14:nvPr/>
              </p14:nvContentPartPr>
              <p14:xfrm>
                <a:off x="1147067" y="3409267"/>
                <a:ext cx="409320" cy="230400"/>
              </p14:xfrm>
            </p:contentPart>
          </mc:Choice>
          <mc:Fallback xmlns="">
            <p:pic>
              <p:nvPicPr>
                <p:cNvPr id="81" name="Freihand 80">
                  <a:extLst>
                    <a:ext uri="{FF2B5EF4-FFF2-40B4-BE49-F238E27FC236}">
                      <a16:creationId xmlns:a16="http://schemas.microsoft.com/office/drawing/2014/main" id="{741E7FA3-B7B9-4F21-8ADC-DF63840D746A}"/>
                    </a:ext>
                  </a:extLst>
                </p:cNvPr>
                <p:cNvPicPr/>
                <p:nvPr/>
              </p:nvPicPr>
              <p:blipFill>
                <a:blip r:embed="rId138"/>
                <a:stretch>
                  <a:fillRect/>
                </a:stretch>
              </p:blipFill>
              <p:spPr>
                <a:xfrm>
                  <a:off x="1142747" y="3404947"/>
                  <a:ext cx="41796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2" name="Freihand 81">
                  <a:extLst>
                    <a:ext uri="{FF2B5EF4-FFF2-40B4-BE49-F238E27FC236}">
                      <a16:creationId xmlns:a16="http://schemas.microsoft.com/office/drawing/2014/main" id="{7700555C-4633-457C-AF75-6FC7A51687F7}"/>
                    </a:ext>
                  </a:extLst>
                </p14:cNvPr>
                <p14:cNvContentPartPr/>
                <p14:nvPr/>
              </p14:nvContentPartPr>
              <p14:xfrm>
                <a:off x="1300787" y="3228547"/>
                <a:ext cx="262440" cy="290160"/>
              </p14:xfrm>
            </p:contentPart>
          </mc:Choice>
          <mc:Fallback xmlns="">
            <p:pic>
              <p:nvPicPr>
                <p:cNvPr id="82" name="Freihand 81">
                  <a:extLst>
                    <a:ext uri="{FF2B5EF4-FFF2-40B4-BE49-F238E27FC236}">
                      <a16:creationId xmlns:a16="http://schemas.microsoft.com/office/drawing/2014/main" id="{7700555C-4633-457C-AF75-6FC7A51687F7}"/>
                    </a:ext>
                  </a:extLst>
                </p:cNvPr>
                <p:cNvPicPr/>
                <p:nvPr/>
              </p:nvPicPr>
              <p:blipFill>
                <a:blip r:embed="rId140"/>
                <a:stretch>
                  <a:fillRect/>
                </a:stretch>
              </p:blipFill>
              <p:spPr>
                <a:xfrm>
                  <a:off x="1296467" y="3224227"/>
                  <a:ext cx="27108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3" name="Freihand 82">
                  <a:extLst>
                    <a:ext uri="{FF2B5EF4-FFF2-40B4-BE49-F238E27FC236}">
                      <a16:creationId xmlns:a16="http://schemas.microsoft.com/office/drawing/2014/main" id="{E0D0F659-8C50-495D-9A27-A3CBDE3D48D3}"/>
                    </a:ext>
                  </a:extLst>
                </p14:cNvPr>
                <p14:cNvContentPartPr/>
                <p14:nvPr/>
              </p14:nvContentPartPr>
              <p14:xfrm>
                <a:off x="1658627" y="3031987"/>
                <a:ext cx="28800" cy="176040"/>
              </p14:xfrm>
            </p:contentPart>
          </mc:Choice>
          <mc:Fallback xmlns="">
            <p:pic>
              <p:nvPicPr>
                <p:cNvPr id="83" name="Freihand 82">
                  <a:extLst>
                    <a:ext uri="{FF2B5EF4-FFF2-40B4-BE49-F238E27FC236}">
                      <a16:creationId xmlns:a16="http://schemas.microsoft.com/office/drawing/2014/main" id="{E0D0F659-8C50-495D-9A27-A3CBDE3D48D3}"/>
                    </a:ext>
                  </a:extLst>
                </p:cNvPr>
                <p:cNvPicPr/>
                <p:nvPr/>
              </p:nvPicPr>
              <p:blipFill>
                <a:blip r:embed="rId142"/>
                <a:stretch>
                  <a:fillRect/>
                </a:stretch>
              </p:blipFill>
              <p:spPr>
                <a:xfrm>
                  <a:off x="1654307" y="3027667"/>
                  <a:ext cx="37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4" name="Freihand 83">
                  <a:extLst>
                    <a:ext uri="{FF2B5EF4-FFF2-40B4-BE49-F238E27FC236}">
                      <a16:creationId xmlns:a16="http://schemas.microsoft.com/office/drawing/2014/main" id="{3D06A0B7-AA3D-4080-8B6F-04BEC6212B77}"/>
                    </a:ext>
                  </a:extLst>
                </p14:cNvPr>
                <p14:cNvContentPartPr/>
                <p14:nvPr/>
              </p14:nvContentPartPr>
              <p14:xfrm>
                <a:off x="1684187" y="2996347"/>
                <a:ext cx="120600" cy="191880"/>
              </p14:xfrm>
            </p:contentPart>
          </mc:Choice>
          <mc:Fallback xmlns="">
            <p:pic>
              <p:nvPicPr>
                <p:cNvPr id="84" name="Freihand 83">
                  <a:extLst>
                    <a:ext uri="{FF2B5EF4-FFF2-40B4-BE49-F238E27FC236}">
                      <a16:creationId xmlns:a16="http://schemas.microsoft.com/office/drawing/2014/main" id="{3D06A0B7-AA3D-4080-8B6F-04BEC6212B77}"/>
                    </a:ext>
                  </a:extLst>
                </p:cNvPr>
                <p:cNvPicPr/>
                <p:nvPr/>
              </p:nvPicPr>
              <p:blipFill>
                <a:blip r:embed="rId144"/>
                <a:stretch>
                  <a:fillRect/>
                </a:stretch>
              </p:blipFill>
              <p:spPr>
                <a:xfrm>
                  <a:off x="1679867" y="2992027"/>
                  <a:ext cx="1292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5" name="Freihand 84">
                  <a:extLst>
                    <a:ext uri="{FF2B5EF4-FFF2-40B4-BE49-F238E27FC236}">
                      <a16:creationId xmlns:a16="http://schemas.microsoft.com/office/drawing/2014/main" id="{A1FA9B98-595B-4CEA-950B-85829072C301}"/>
                    </a:ext>
                  </a:extLst>
                </p14:cNvPr>
                <p14:cNvContentPartPr/>
                <p14:nvPr/>
              </p14:nvContentPartPr>
              <p14:xfrm>
                <a:off x="1740707" y="3097147"/>
                <a:ext cx="85320" cy="42480"/>
              </p14:xfrm>
            </p:contentPart>
          </mc:Choice>
          <mc:Fallback xmlns="">
            <p:pic>
              <p:nvPicPr>
                <p:cNvPr id="85" name="Freihand 84">
                  <a:extLst>
                    <a:ext uri="{FF2B5EF4-FFF2-40B4-BE49-F238E27FC236}">
                      <a16:creationId xmlns:a16="http://schemas.microsoft.com/office/drawing/2014/main" id="{A1FA9B98-595B-4CEA-950B-85829072C301}"/>
                    </a:ext>
                  </a:extLst>
                </p:cNvPr>
                <p:cNvPicPr/>
                <p:nvPr/>
              </p:nvPicPr>
              <p:blipFill>
                <a:blip r:embed="rId146"/>
                <a:stretch>
                  <a:fillRect/>
                </a:stretch>
              </p:blipFill>
              <p:spPr>
                <a:xfrm>
                  <a:off x="1736387" y="3092827"/>
                  <a:ext cx="939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6" name="Freihand 85">
                  <a:extLst>
                    <a:ext uri="{FF2B5EF4-FFF2-40B4-BE49-F238E27FC236}">
                      <a16:creationId xmlns:a16="http://schemas.microsoft.com/office/drawing/2014/main" id="{0F30F603-D4BC-4189-8C6D-96098AADEFDD}"/>
                    </a:ext>
                  </a:extLst>
                </p14:cNvPr>
                <p14:cNvContentPartPr/>
                <p14:nvPr/>
              </p14:nvContentPartPr>
              <p14:xfrm>
                <a:off x="1847987" y="2962147"/>
                <a:ext cx="198000" cy="162720"/>
              </p14:xfrm>
            </p:contentPart>
          </mc:Choice>
          <mc:Fallback xmlns="">
            <p:pic>
              <p:nvPicPr>
                <p:cNvPr id="86" name="Freihand 85">
                  <a:extLst>
                    <a:ext uri="{FF2B5EF4-FFF2-40B4-BE49-F238E27FC236}">
                      <a16:creationId xmlns:a16="http://schemas.microsoft.com/office/drawing/2014/main" id="{0F30F603-D4BC-4189-8C6D-96098AADEFDD}"/>
                    </a:ext>
                  </a:extLst>
                </p:cNvPr>
                <p:cNvPicPr/>
                <p:nvPr/>
              </p:nvPicPr>
              <p:blipFill>
                <a:blip r:embed="rId148"/>
                <a:stretch>
                  <a:fillRect/>
                </a:stretch>
              </p:blipFill>
              <p:spPr>
                <a:xfrm>
                  <a:off x="1843667" y="2957827"/>
                  <a:ext cx="2066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7" name="Freihand 86">
                  <a:extLst>
                    <a:ext uri="{FF2B5EF4-FFF2-40B4-BE49-F238E27FC236}">
                      <a16:creationId xmlns:a16="http://schemas.microsoft.com/office/drawing/2014/main" id="{979DCBA3-C729-406D-9D71-9EA3D3537BB3}"/>
                    </a:ext>
                  </a:extLst>
                </p14:cNvPr>
                <p14:cNvContentPartPr/>
                <p14:nvPr/>
              </p14:nvContentPartPr>
              <p14:xfrm>
                <a:off x="954107" y="3930907"/>
                <a:ext cx="168120" cy="162000"/>
              </p14:xfrm>
            </p:contentPart>
          </mc:Choice>
          <mc:Fallback xmlns="">
            <p:pic>
              <p:nvPicPr>
                <p:cNvPr id="87" name="Freihand 86">
                  <a:extLst>
                    <a:ext uri="{FF2B5EF4-FFF2-40B4-BE49-F238E27FC236}">
                      <a16:creationId xmlns:a16="http://schemas.microsoft.com/office/drawing/2014/main" id="{979DCBA3-C729-406D-9D71-9EA3D3537BB3}"/>
                    </a:ext>
                  </a:extLst>
                </p:cNvPr>
                <p:cNvPicPr/>
                <p:nvPr/>
              </p:nvPicPr>
              <p:blipFill>
                <a:blip r:embed="rId150"/>
                <a:stretch>
                  <a:fillRect/>
                </a:stretch>
              </p:blipFill>
              <p:spPr>
                <a:xfrm>
                  <a:off x="949787" y="3926587"/>
                  <a:ext cx="17676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88" name="Freihand 87">
                  <a:extLst>
                    <a:ext uri="{FF2B5EF4-FFF2-40B4-BE49-F238E27FC236}">
                      <a16:creationId xmlns:a16="http://schemas.microsoft.com/office/drawing/2014/main" id="{BC61C289-E624-432E-AB48-6AC858F893E8}"/>
                    </a:ext>
                  </a:extLst>
                </p14:cNvPr>
                <p14:cNvContentPartPr/>
                <p14:nvPr/>
              </p14:nvContentPartPr>
              <p14:xfrm>
                <a:off x="987947" y="3929107"/>
                <a:ext cx="151200" cy="94320"/>
              </p14:xfrm>
            </p:contentPart>
          </mc:Choice>
          <mc:Fallback xmlns="">
            <p:pic>
              <p:nvPicPr>
                <p:cNvPr id="88" name="Freihand 87">
                  <a:extLst>
                    <a:ext uri="{FF2B5EF4-FFF2-40B4-BE49-F238E27FC236}">
                      <a16:creationId xmlns:a16="http://schemas.microsoft.com/office/drawing/2014/main" id="{BC61C289-E624-432E-AB48-6AC858F893E8}"/>
                    </a:ext>
                  </a:extLst>
                </p:cNvPr>
                <p:cNvPicPr/>
                <p:nvPr/>
              </p:nvPicPr>
              <p:blipFill>
                <a:blip r:embed="rId152"/>
                <a:stretch>
                  <a:fillRect/>
                </a:stretch>
              </p:blipFill>
              <p:spPr>
                <a:xfrm>
                  <a:off x="983627" y="3924787"/>
                  <a:ext cx="1598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89" name="Freihand 88">
                  <a:extLst>
                    <a:ext uri="{FF2B5EF4-FFF2-40B4-BE49-F238E27FC236}">
                      <a16:creationId xmlns:a16="http://schemas.microsoft.com/office/drawing/2014/main" id="{ED958C22-2FD8-4973-A621-5B5BAAB5A559}"/>
                    </a:ext>
                  </a:extLst>
                </p14:cNvPr>
                <p14:cNvContentPartPr/>
                <p14:nvPr/>
              </p14:nvContentPartPr>
              <p14:xfrm>
                <a:off x="1012067" y="3817507"/>
                <a:ext cx="226800" cy="174960"/>
              </p14:xfrm>
            </p:contentPart>
          </mc:Choice>
          <mc:Fallback xmlns="">
            <p:pic>
              <p:nvPicPr>
                <p:cNvPr id="89" name="Freihand 88">
                  <a:extLst>
                    <a:ext uri="{FF2B5EF4-FFF2-40B4-BE49-F238E27FC236}">
                      <a16:creationId xmlns:a16="http://schemas.microsoft.com/office/drawing/2014/main" id="{ED958C22-2FD8-4973-A621-5B5BAAB5A559}"/>
                    </a:ext>
                  </a:extLst>
                </p:cNvPr>
                <p:cNvPicPr/>
                <p:nvPr/>
              </p:nvPicPr>
              <p:blipFill>
                <a:blip r:embed="rId154"/>
                <a:stretch>
                  <a:fillRect/>
                </a:stretch>
              </p:blipFill>
              <p:spPr>
                <a:xfrm>
                  <a:off x="1007747" y="3813187"/>
                  <a:ext cx="235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0" name="Freihand 89">
                  <a:extLst>
                    <a:ext uri="{FF2B5EF4-FFF2-40B4-BE49-F238E27FC236}">
                      <a16:creationId xmlns:a16="http://schemas.microsoft.com/office/drawing/2014/main" id="{18C1D012-9266-42D0-B067-8452709B5241}"/>
                    </a:ext>
                  </a:extLst>
                </p14:cNvPr>
                <p14:cNvContentPartPr/>
                <p14:nvPr/>
              </p14:nvContentPartPr>
              <p14:xfrm>
                <a:off x="1119347" y="3761347"/>
                <a:ext cx="246600" cy="127440"/>
              </p14:xfrm>
            </p:contentPart>
          </mc:Choice>
          <mc:Fallback xmlns="">
            <p:pic>
              <p:nvPicPr>
                <p:cNvPr id="90" name="Freihand 89">
                  <a:extLst>
                    <a:ext uri="{FF2B5EF4-FFF2-40B4-BE49-F238E27FC236}">
                      <a16:creationId xmlns:a16="http://schemas.microsoft.com/office/drawing/2014/main" id="{18C1D012-9266-42D0-B067-8452709B5241}"/>
                    </a:ext>
                  </a:extLst>
                </p:cNvPr>
                <p:cNvPicPr/>
                <p:nvPr/>
              </p:nvPicPr>
              <p:blipFill>
                <a:blip r:embed="rId156"/>
                <a:stretch>
                  <a:fillRect/>
                </a:stretch>
              </p:blipFill>
              <p:spPr>
                <a:xfrm>
                  <a:off x="1115027" y="3757027"/>
                  <a:ext cx="2552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1" name="Freihand 90">
                  <a:extLst>
                    <a:ext uri="{FF2B5EF4-FFF2-40B4-BE49-F238E27FC236}">
                      <a16:creationId xmlns:a16="http://schemas.microsoft.com/office/drawing/2014/main" id="{A78D79FE-AE10-4A74-B0E6-1BCFE6523464}"/>
                    </a:ext>
                  </a:extLst>
                </p14:cNvPr>
                <p14:cNvContentPartPr/>
                <p14:nvPr/>
              </p14:nvContentPartPr>
              <p14:xfrm>
                <a:off x="1333187" y="3738667"/>
                <a:ext cx="276120" cy="86760"/>
              </p14:xfrm>
            </p:contentPart>
          </mc:Choice>
          <mc:Fallback xmlns="">
            <p:pic>
              <p:nvPicPr>
                <p:cNvPr id="91" name="Freihand 90">
                  <a:extLst>
                    <a:ext uri="{FF2B5EF4-FFF2-40B4-BE49-F238E27FC236}">
                      <a16:creationId xmlns:a16="http://schemas.microsoft.com/office/drawing/2014/main" id="{A78D79FE-AE10-4A74-B0E6-1BCFE6523464}"/>
                    </a:ext>
                  </a:extLst>
                </p:cNvPr>
                <p:cNvPicPr/>
                <p:nvPr/>
              </p:nvPicPr>
              <p:blipFill>
                <a:blip r:embed="rId158"/>
                <a:stretch>
                  <a:fillRect/>
                </a:stretch>
              </p:blipFill>
              <p:spPr>
                <a:xfrm>
                  <a:off x="1328867" y="3734347"/>
                  <a:ext cx="2847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2" name="Freihand 91">
                  <a:extLst>
                    <a:ext uri="{FF2B5EF4-FFF2-40B4-BE49-F238E27FC236}">
                      <a16:creationId xmlns:a16="http://schemas.microsoft.com/office/drawing/2014/main" id="{828A686B-653C-4B45-A520-AA8F18FF2B6B}"/>
                    </a:ext>
                  </a:extLst>
                </p14:cNvPr>
                <p14:cNvContentPartPr/>
                <p14:nvPr/>
              </p14:nvContentPartPr>
              <p14:xfrm>
                <a:off x="1174067" y="3847747"/>
                <a:ext cx="75600" cy="619920"/>
              </p14:xfrm>
            </p:contentPart>
          </mc:Choice>
          <mc:Fallback xmlns="">
            <p:pic>
              <p:nvPicPr>
                <p:cNvPr id="92" name="Freihand 91">
                  <a:extLst>
                    <a:ext uri="{FF2B5EF4-FFF2-40B4-BE49-F238E27FC236}">
                      <a16:creationId xmlns:a16="http://schemas.microsoft.com/office/drawing/2014/main" id="{828A686B-653C-4B45-A520-AA8F18FF2B6B}"/>
                    </a:ext>
                  </a:extLst>
                </p:cNvPr>
                <p:cNvPicPr/>
                <p:nvPr/>
              </p:nvPicPr>
              <p:blipFill>
                <a:blip r:embed="rId160"/>
                <a:stretch>
                  <a:fillRect/>
                </a:stretch>
              </p:blipFill>
              <p:spPr>
                <a:xfrm>
                  <a:off x="1169747" y="3843427"/>
                  <a:ext cx="84240" cy="6285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3" name="Freihand 92">
                  <a:extLst>
                    <a:ext uri="{FF2B5EF4-FFF2-40B4-BE49-F238E27FC236}">
                      <a16:creationId xmlns:a16="http://schemas.microsoft.com/office/drawing/2014/main" id="{03D07235-0F04-435E-A814-94E3EAD04710}"/>
                    </a:ext>
                  </a:extLst>
                </p14:cNvPr>
                <p14:cNvContentPartPr/>
                <p14:nvPr/>
              </p14:nvContentPartPr>
              <p14:xfrm>
                <a:off x="932147" y="4584667"/>
                <a:ext cx="25920" cy="230040"/>
              </p14:xfrm>
            </p:contentPart>
          </mc:Choice>
          <mc:Fallback xmlns="">
            <p:pic>
              <p:nvPicPr>
                <p:cNvPr id="93" name="Freihand 92">
                  <a:extLst>
                    <a:ext uri="{FF2B5EF4-FFF2-40B4-BE49-F238E27FC236}">
                      <a16:creationId xmlns:a16="http://schemas.microsoft.com/office/drawing/2014/main" id="{03D07235-0F04-435E-A814-94E3EAD04710}"/>
                    </a:ext>
                  </a:extLst>
                </p:cNvPr>
                <p:cNvPicPr/>
                <p:nvPr/>
              </p:nvPicPr>
              <p:blipFill>
                <a:blip r:embed="rId162"/>
                <a:stretch>
                  <a:fillRect/>
                </a:stretch>
              </p:blipFill>
              <p:spPr>
                <a:xfrm>
                  <a:off x="927827" y="4580347"/>
                  <a:ext cx="3456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4" name="Freihand 93">
                  <a:extLst>
                    <a:ext uri="{FF2B5EF4-FFF2-40B4-BE49-F238E27FC236}">
                      <a16:creationId xmlns:a16="http://schemas.microsoft.com/office/drawing/2014/main" id="{D5070F0D-907F-4969-900F-7C15A166847C}"/>
                    </a:ext>
                  </a:extLst>
                </p14:cNvPr>
                <p14:cNvContentPartPr/>
                <p14:nvPr/>
              </p14:nvContentPartPr>
              <p14:xfrm>
                <a:off x="836387" y="4538947"/>
                <a:ext cx="146160" cy="141480"/>
              </p14:xfrm>
            </p:contentPart>
          </mc:Choice>
          <mc:Fallback xmlns="">
            <p:pic>
              <p:nvPicPr>
                <p:cNvPr id="94" name="Freihand 93">
                  <a:extLst>
                    <a:ext uri="{FF2B5EF4-FFF2-40B4-BE49-F238E27FC236}">
                      <a16:creationId xmlns:a16="http://schemas.microsoft.com/office/drawing/2014/main" id="{D5070F0D-907F-4969-900F-7C15A166847C}"/>
                    </a:ext>
                  </a:extLst>
                </p:cNvPr>
                <p:cNvPicPr/>
                <p:nvPr/>
              </p:nvPicPr>
              <p:blipFill>
                <a:blip r:embed="rId164"/>
                <a:stretch>
                  <a:fillRect/>
                </a:stretch>
              </p:blipFill>
              <p:spPr>
                <a:xfrm>
                  <a:off x="832067" y="4534627"/>
                  <a:ext cx="1548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5" name="Freihand 94">
                  <a:extLst>
                    <a:ext uri="{FF2B5EF4-FFF2-40B4-BE49-F238E27FC236}">
                      <a16:creationId xmlns:a16="http://schemas.microsoft.com/office/drawing/2014/main" id="{B750A7B9-971A-4E57-918E-B8085F038FC7}"/>
                    </a:ext>
                  </a:extLst>
                </p14:cNvPr>
                <p14:cNvContentPartPr/>
                <p14:nvPr/>
              </p14:nvContentPartPr>
              <p14:xfrm>
                <a:off x="1053107" y="4562347"/>
                <a:ext cx="39240" cy="205920"/>
              </p14:xfrm>
            </p:contentPart>
          </mc:Choice>
          <mc:Fallback xmlns="">
            <p:pic>
              <p:nvPicPr>
                <p:cNvPr id="95" name="Freihand 94">
                  <a:extLst>
                    <a:ext uri="{FF2B5EF4-FFF2-40B4-BE49-F238E27FC236}">
                      <a16:creationId xmlns:a16="http://schemas.microsoft.com/office/drawing/2014/main" id="{B750A7B9-971A-4E57-918E-B8085F038FC7}"/>
                    </a:ext>
                  </a:extLst>
                </p:cNvPr>
                <p:cNvPicPr/>
                <p:nvPr/>
              </p:nvPicPr>
              <p:blipFill>
                <a:blip r:embed="rId166"/>
                <a:stretch>
                  <a:fillRect/>
                </a:stretch>
              </p:blipFill>
              <p:spPr>
                <a:xfrm>
                  <a:off x="1048787" y="4558027"/>
                  <a:ext cx="4788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6" name="Freihand 95">
                  <a:extLst>
                    <a:ext uri="{FF2B5EF4-FFF2-40B4-BE49-F238E27FC236}">
                      <a16:creationId xmlns:a16="http://schemas.microsoft.com/office/drawing/2014/main" id="{A697F76F-D321-4C70-9F75-B4BC65C05B0A}"/>
                    </a:ext>
                  </a:extLst>
                </p14:cNvPr>
                <p14:cNvContentPartPr/>
                <p14:nvPr/>
              </p14:nvContentPartPr>
              <p14:xfrm>
                <a:off x="1007747" y="4514107"/>
                <a:ext cx="242640" cy="170280"/>
              </p14:xfrm>
            </p:contentPart>
          </mc:Choice>
          <mc:Fallback xmlns="">
            <p:pic>
              <p:nvPicPr>
                <p:cNvPr id="96" name="Freihand 95">
                  <a:extLst>
                    <a:ext uri="{FF2B5EF4-FFF2-40B4-BE49-F238E27FC236}">
                      <a16:creationId xmlns:a16="http://schemas.microsoft.com/office/drawing/2014/main" id="{A697F76F-D321-4C70-9F75-B4BC65C05B0A}"/>
                    </a:ext>
                  </a:extLst>
                </p:cNvPr>
                <p:cNvPicPr/>
                <p:nvPr/>
              </p:nvPicPr>
              <p:blipFill>
                <a:blip r:embed="rId168"/>
                <a:stretch>
                  <a:fillRect/>
                </a:stretch>
              </p:blipFill>
              <p:spPr>
                <a:xfrm>
                  <a:off x="1003427" y="4509787"/>
                  <a:ext cx="2512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8" name="Freihand 97">
                  <a:extLst>
                    <a:ext uri="{FF2B5EF4-FFF2-40B4-BE49-F238E27FC236}">
                      <a16:creationId xmlns:a16="http://schemas.microsoft.com/office/drawing/2014/main" id="{24FD8B86-A2A4-4294-98B0-B54AFBFB9439}"/>
                    </a:ext>
                  </a:extLst>
                </p14:cNvPr>
                <p14:cNvContentPartPr/>
                <p14:nvPr/>
              </p14:nvContentPartPr>
              <p14:xfrm>
                <a:off x="1844747" y="3552187"/>
                <a:ext cx="122040" cy="154080"/>
              </p14:xfrm>
            </p:contentPart>
          </mc:Choice>
          <mc:Fallback xmlns="">
            <p:pic>
              <p:nvPicPr>
                <p:cNvPr id="98" name="Freihand 97">
                  <a:extLst>
                    <a:ext uri="{FF2B5EF4-FFF2-40B4-BE49-F238E27FC236}">
                      <a16:creationId xmlns:a16="http://schemas.microsoft.com/office/drawing/2014/main" id="{24FD8B86-A2A4-4294-98B0-B54AFBFB9439}"/>
                    </a:ext>
                  </a:extLst>
                </p:cNvPr>
                <p:cNvPicPr/>
                <p:nvPr/>
              </p:nvPicPr>
              <p:blipFill>
                <a:blip r:embed="rId170"/>
                <a:stretch>
                  <a:fillRect/>
                </a:stretch>
              </p:blipFill>
              <p:spPr>
                <a:xfrm>
                  <a:off x="1840427" y="3547867"/>
                  <a:ext cx="13068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0" name="Freihand 99">
                  <a:extLst>
                    <a:ext uri="{FF2B5EF4-FFF2-40B4-BE49-F238E27FC236}">
                      <a16:creationId xmlns:a16="http://schemas.microsoft.com/office/drawing/2014/main" id="{1C88C2B5-012E-4F9C-93D9-627D3F4FE459}"/>
                    </a:ext>
                  </a:extLst>
                </p14:cNvPr>
                <p14:cNvContentPartPr/>
                <p14:nvPr/>
              </p14:nvContentPartPr>
              <p14:xfrm>
                <a:off x="2189987" y="3516907"/>
                <a:ext cx="13680" cy="20160"/>
              </p14:xfrm>
            </p:contentPart>
          </mc:Choice>
          <mc:Fallback xmlns="">
            <p:pic>
              <p:nvPicPr>
                <p:cNvPr id="100" name="Freihand 99">
                  <a:extLst>
                    <a:ext uri="{FF2B5EF4-FFF2-40B4-BE49-F238E27FC236}">
                      <a16:creationId xmlns:a16="http://schemas.microsoft.com/office/drawing/2014/main" id="{1C88C2B5-012E-4F9C-93D9-627D3F4FE459}"/>
                    </a:ext>
                  </a:extLst>
                </p:cNvPr>
                <p:cNvPicPr/>
                <p:nvPr/>
              </p:nvPicPr>
              <p:blipFill>
                <a:blip r:embed="rId172"/>
                <a:stretch>
                  <a:fillRect/>
                </a:stretch>
              </p:blipFill>
              <p:spPr>
                <a:xfrm>
                  <a:off x="2185667" y="3512587"/>
                  <a:ext cx="223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1" name="Freihand 100">
                  <a:extLst>
                    <a:ext uri="{FF2B5EF4-FFF2-40B4-BE49-F238E27FC236}">
                      <a16:creationId xmlns:a16="http://schemas.microsoft.com/office/drawing/2014/main" id="{9D540E0C-CC63-4C59-9D52-B90186463096}"/>
                    </a:ext>
                  </a:extLst>
                </p14:cNvPr>
                <p14:cNvContentPartPr/>
                <p14:nvPr/>
              </p14:nvContentPartPr>
              <p14:xfrm>
                <a:off x="2107547" y="3599347"/>
                <a:ext cx="160200" cy="23040"/>
              </p14:xfrm>
            </p:contentPart>
          </mc:Choice>
          <mc:Fallback xmlns="">
            <p:pic>
              <p:nvPicPr>
                <p:cNvPr id="101" name="Freihand 100">
                  <a:extLst>
                    <a:ext uri="{FF2B5EF4-FFF2-40B4-BE49-F238E27FC236}">
                      <a16:creationId xmlns:a16="http://schemas.microsoft.com/office/drawing/2014/main" id="{9D540E0C-CC63-4C59-9D52-B90186463096}"/>
                    </a:ext>
                  </a:extLst>
                </p:cNvPr>
                <p:cNvPicPr/>
                <p:nvPr/>
              </p:nvPicPr>
              <p:blipFill>
                <a:blip r:embed="rId174"/>
                <a:stretch>
                  <a:fillRect/>
                </a:stretch>
              </p:blipFill>
              <p:spPr>
                <a:xfrm>
                  <a:off x="2103227" y="3595027"/>
                  <a:ext cx="1688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2" name="Freihand 101">
                  <a:extLst>
                    <a:ext uri="{FF2B5EF4-FFF2-40B4-BE49-F238E27FC236}">
                      <a16:creationId xmlns:a16="http://schemas.microsoft.com/office/drawing/2014/main" id="{6405BE27-4621-4447-8FD5-B6A4E95F08DC}"/>
                    </a:ext>
                  </a:extLst>
                </p14:cNvPr>
                <p14:cNvContentPartPr/>
                <p14:nvPr/>
              </p14:nvContentPartPr>
              <p14:xfrm>
                <a:off x="2034107" y="3527347"/>
                <a:ext cx="185400" cy="136800"/>
              </p14:xfrm>
            </p:contentPart>
          </mc:Choice>
          <mc:Fallback xmlns="">
            <p:pic>
              <p:nvPicPr>
                <p:cNvPr id="102" name="Freihand 101">
                  <a:extLst>
                    <a:ext uri="{FF2B5EF4-FFF2-40B4-BE49-F238E27FC236}">
                      <a16:creationId xmlns:a16="http://schemas.microsoft.com/office/drawing/2014/main" id="{6405BE27-4621-4447-8FD5-B6A4E95F08DC}"/>
                    </a:ext>
                  </a:extLst>
                </p:cNvPr>
                <p:cNvPicPr/>
                <p:nvPr/>
              </p:nvPicPr>
              <p:blipFill>
                <a:blip r:embed="rId176"/>
                <a:stretch>
                  <a:fillRect/>
                </a:stretch>
              </p:blipFill>
              <p:spPr>
                <a:xfrm>
                  <a:off x="2029787" y="3523027"/>
                  <a:ext cx="19404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 name="Freihand 102">
                  <a:extLst>
                    <a:ext uri="{FF2B5EF4-FFF2-40B4-BE49-F238E27FC236}">
                      <a16:creationId xmlns:a16="http://schemas.microsoft.com/office/drawing/2014/main" id="{D31B2449-0A6E-406A-972A-053663451D7D}"/>
                    </a:ext>
                  </a:extLst>
                </p14:cNvPr>
                <p14:cNvContentPartPr/>
                <p14:nvPr/>
              </p14:nvContentPartPr>
              <p14:xfrm>
                <a:off x="2355947" y="3472627"/>
                <a:ext cx="126000" cy="205200"/>
              </p14:xfrm>
            </p:contentPart>
          </mc:Choice>
          <mc:Fallback xmlns="">
            <p:pic>
              <p:nvPicPr>
                <p:cNvPr id="103" name="Freihand 102">
                  <a:extLst>
                    <a:ext uri="{FF2B5EF4-FFF2-40B4-BE49-F238E27FC236}">
                      <a16:creationId xmlns:a16="http://schemas.microsoft.com/office/drawing/2014/main" id="{D31B2449-0A6E-406A-972A-053663451D7D}"/>
                    </a:ext>
                  </a:extLst>
                </p:cNvPr>
                <p:cNvPicPr/>
                <p:nvPr/>
              </p:nvPicPr>
              <p:blipFill>
                <a:blip r:embed="rId178"/>
                <a:stretch>
                  <a:fillRect/>
                </a:stretch>
              </p:blipFill>
              <p:spPr>
                <a:xfrm>
                  <a:off x="2351627" y="3468307"/>
                  <a:ext cx="1346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4" name="Freihand 103">
                  <a:extLst>
                    <a:ext uri="{FF2B5EF4-FFF2-40B4-BE49-F238E27FC236}">
                      <a16:creationId xmlns:a16="http://schemas.microsoft.com/office/drawing/2014/main" id="{ADF33F4B-B69A-44F5-B248-6B3E869D0557}"/>
                    </a:ext>
                  </a:extLst>
                </p14:cNvPr>
                <p14:cNvContentPartPr/>
                <p14:nvPr/>
              </p14:nvContentPartPr>
              <p14:xfrm>
                <a:off x="2476907" y="3562987"/>
                <a:ext cx="104760" cy="69120"/>
              </p14:xfrm>
            </p:contentPart>
          </mc:Choice>
          <mc:Fallback xmlns="">
            <p:pic>
              <p:nvPicPr>
                <p:cNvPr id="104" name="Freihand 103">
                  <a:extLst>
                    <a:ext uri="{FF2B5EF4-FFF2-40B4-BE49-F238E27FC236}">
                      <a16:creationId xmlns:a16="http://schemas.microsoft.com/office/drawing/2014/main" id="{ADF33F4B-B69A-44F5-B248-6B3E869D0557}"/>
                    </a:ext>
                  </a:extLst>
                </p:cNvPr>
                <p:cNvPicPr/>
                <p:nvPr/>
              </p:nvPicPr>
              <p:blipFill>
                <a:blip r:embed="rId180"/>
                <a:stretch>
                  <a:fillRect/>
                </a:stretch>
              </p:blipFill>
              <p:spPr>
                <a:xfrm>
                  <a:off x="2472587" y="3558667"/>
                  <a:ext cx="1134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5" name="Freihand 104">
                  <a:extLst>
                    <a:ext uri="{FF2B5EF4-FFF2-40B4-BE49-F238E27FC236}">
                      <a16:creationId xmlns:a16="http://schemas.microsoft.com/office/drawing/2014/main" id="{EE9266C5-27A4-4311-85B0-20CFB3EBB0CE}"/>
                    </a:ext>
                  </a:extLst>
                </p14:cNvPr>
                <p14:cNvContentPartPr/>
                <p14:nvPr/>
              </p14:nvContentPartPr>
              <p14:xfrm>
                <a:off x="2585267" y="3502147"/>
                <a:ext cx="113760" cy="160200"/>
              </p14:xfrm>
            </p:contentPart>
          </mc:Choice>
          <mc:Fallback xmlns="">
            <p:pic>
              <p:nvPicPr>
                <p:cNvPr id="105" name="Freihand 104">
                  <a:extLst>
                    <a:ext uri="{FF2B5EF4-FFF2-40B4-BE49-F238E27FC236}">
                      <a16:creationId xmlns:a16="http://schemas.microsoft.com/office/drawing/2014/main" id="{EE9266C5-27A4-4311-85B0-20CFB3EBB0CE}"/>
                    </a:ext>
                  </a:extLst>
                </p:cNvPr>
                <p:cNvPicPr/>
                <p:nvPr/>
              </p:nvPicPr>
              <p:blipFill>
                <a:blip r:embed="rId182"/>
                <a:stretch>
                  <a:fillRect/>
                </a:stretch>
              </p:blipFill>
              <p:spPr>
                <a:xfrm>
                  <a:off x="2580947" y="3497827"/>
                  <a:ext cx="122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7" name="Freihand 106">
                  <a:extLst>
                    <a:ext uri="{FF2B5EF4-FFF2-40B4-BE49-F238E27FC236}">
                      <a16:creationId xmlns:a16="http://schemas.microsoft.com/office/drawing/2014/main" id="{8389CC1E-5146-4C33-8D71-2052F8742A2E}"/>
                    </a:ext>
                  </a:extLst>
                </p14:cNvPr>
                <p14:cNvContentPartPr/>
                <p14:nvPr/>
              </p14:nvContentPartPr>
              <p14:xfrm>
                <a:off x="2796587" y="3369667"/>
                <a:ext cx="114120" cy="217800"/>
              </p14:xfrm>
            </p:contentPart>
          </mc:Choice>
          <mc:Fallback xmlns="">
            <p:pic>
              <p:nvPicPr>
                <p:cNvPr id="107" name="Freihand 106">
                  <a:extLst>
                    <a:ext uri="{FF2B5EF4-FFF2-40B4-BE49-F238E27FC236}">
                      <a16:creationId xmlns:a16="http://schemas.microsoft.com/office/drawing/2014/main" id="{8389CC1E-5146-4C33-8D71-2052F8742A2E}"/>
                    </a:ext>
                  </a:extLst>
                </p:cNvPr>
                <p:cNvPicPr/>
                <p:nvPr/>
              </p:nvPicPr>
              <p:blipFill>
                <a:blip r:embed="rId184"/>
                <a:stretch>
                  <a:fillRect/>
                </a:stretch>
              </p:blipFill>
              <p:spPr>
                <a:xfrm>
                  <a:off x="2792267" y="3365347"/>
                  <a:ext cx="12276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 name="Freihand 107">
                  <a:extLst>
                    <a:ext uri="{FF2B5EF4-FFF2-40B4-BE49-F238E27FC236}">
                      <a16:creationId xmlns:a16="http://schemas.microsoft.com/office/drawing/2014/main" id="{66A62E9E-3394-4101-B549-BE7D074E1FFE}"/>
                    </a:ext>
                  </a:extLst>
                </p14:cNvPr>
                <p14:cNvContentPartPr/>
                <p14:nvPr/>
              </p14:nvContentPartPr>
              <p14:xfrm>
                <a:off x="2890187" y="3471187"/>
                <a:ext cx="66240" cy="64800"/>
              </p14:xfrm>
            </p:contentPart>
          </mc:Choice>
          <mc:Fallback xmlns="">
            <p:pic>
              <p:nvPicPr>
                <p:cNvPr id="108" name="Freihand 107">
                  <a:extLst>
                    <a:ext uri="{FF2B5EF4-FFF2-40B4-BE49-F238E27FC236}">
                      <a16:creationId xmlns:a16="http://schemas.microsoft.com/office/drawing/2014/main" id="{66A62E9E-3394-4101-B549-BE7D074E1FFE}"/>
                    </a:ext>
                  </a:extLst>
                </p:cNvPr>
                <p:cNvPicPr/>
                <p:nvPr/>
              </p:nvPicPr>
              <p:blipFill>
                <a:blip r:embed="rId186"/>
                <a:stretch>
                  <a:fillRect/>
                </a:stretch>
              </p:blipFill>
              <p:spPr>
                <a:xfrm>
                  <a:off x="2885867" y="3466867"/>
                  <a:ext cx="748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9" name="Freihand 108">
                  <a:extLst>
                    <a:ext uri="{FF2B5EF4-FFF2-40B4-BE49-F238E27FC236}">
                      <a16:creationId xmlns:a16="http://schemas.microsoft.com/office/drawing/2014/main" id="{A8EC4177-F168-4343-8C57-67A3952FFF14}"/>
                    </a:ext>
                  </a:extLst>
                </p14:cNvPr>
                <p14:cNvContentPartPr/>
                <p14:nvPr/>
              </p14:nvContentPartPr>
              <p14:xfrm>
                <a:off x="3006467" y="3368227"/>
                <a:ext cx="15840" cy="180000"/>
              </p14:xfrm>
            </p:contentPart>
          </mc:Choice>
          <mc:Fallback xmlns="">
            <p:pic>
              <p:nvPicPr>
                <p:cNvPr id="109" name="Freihand 108">
                  <a:extLst>
                    <a:ext uri="{FF2B5EF4-FFF2-40B4-BE49-F238E27FC236}">
                      <a16:creationId xmlns:a16="http://schemas.microsoft.com/office/drawing/2014/main" id="{A8EC4177-F168-4343-8C57-67A3952FFF14}"/>
                    </a:ext>
                  </a:extLst>
                </p:cNvPr>
                <p:cNvPicPr/>
                <p:nvPr/>
              </p:nvPicPr>
              <p:blipFill>
                <a:blip r:embed="rId188"/>
                <a:stretch>
                  <a:fillRect/>
                </a:stretch>
              </p:blipFill>
              <p:spPr>
                <a:xfrm>
                  <a:off x="3002147" y="3363907"/>
                  <a:ext cx="244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0" name="Freihand 109">
                  <a:extLst>
                    <a:ext uri="{FF2B5EF4-FFF2-40B4-BE49-F238E27FC236}">
                      <a16:creationId xmlns:a16="http://schemas.microsoft.com/office/drawing/2014/main" id="{57E16486-0191-4A23-817D-E1A3A81DA03A}"/>
                    </a:ext>
                  </a:extLst>
                </p14:cNvPr>
                <p14:cNvContentPartPr/>
                <p14:nvPr/>
              </p14:nvContentPartPr>
              <p14:xfrm>
                <a:off x="2963267" y="3323227"/>
                <a:ext cx="239040" cy="183240"/>
              </p14:xfrm>
            </p:contentPart>
          </mc:Choice>
          <mc:Fallback xmlns="">
            <p:pic>
              <p:nvPicPr>
                <p:cNvPr id="110" name="Freihand 109">
                  <a:extLst>
                    <a:ext uri="{FF2B5EF4-FFF2-40B4-BE49-F238E27FC236}">
                      <a16:creationId xmlns:a16="http://schemas.microsoft.com/office/drawing/2014/main" id="{57E16486-0191-4A23-817D-E1A3A81DA03A}"/>
                    </a:ext>
                  </a:extLst>
                </p:cNvPr>
                <p:cNvPicPr/>
                <p:nvPr/>
              </p:nvPicPr>
              <p:blipFill>
                <a:blip r:embed="rId190"/>
                <a:stretch>
                  <a:fillRect/>
                </a:stretch>
              </p:blipFill>
              <p:spPr>
                <a:xfrm>
                  <a:off x="2958947" y="3318907"/>
                  <a:ext cx="247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1" name="Freihand 110">
                  <a:extLst>
                    <a:ext uri="{FF2B5EF4-FFF2-40B4-BE49-F238E27FC236}">
                      <a16:creationId xmlns:a16="http://schemas.microsoft.com/office/drawing/2014/main" id="{17610DEC-B060-4C45-A2A9-AA08AD7639A3}"/>
                    </a:ext>
                  </a:extLst>
                </p14:cNvPr>
                <p14:cNvContentPartPr/>
                <p14:nvPr/>
              </p14:nvContentPartPr>
              <p14:xfrm>
                <a:off x="3134267" y="3397027"/>
                <a:ext cx="111960" cy="34200"/>
              </p14:xfrm>
            </p:contentPart>
          </mc:Choice>
          <mc:Fallback xmlns="">
            <p:pic>
              <p:nvPicPr>
                <p:cNvPr id="111" name="Freihand 110">
                  <a:extLst>
                    <a:ext uri="{FF2B5EF4-FFF2-40B4-BE49-F238E27FC236}">
                      <a16:creationId xmlns:a16="http://schemas.microsoft.com/office/drawing/2014/main" id="{17610DEC-B060-4C45-A2A9-AA08AD7639A3}"/>
                    </a:ext>
                  </a:extLst>
                </p:cNvPr>
                <p:cNvPicPr/>
                <p:nvPr/>
              </p:nvPicPr>
              <p:blipFill>
                <a:blip r:embed="rId192"/>
                <a:stretch>
                  <a:fillRect/>
                </a:stretch>
              </p:blipFill>
              <p:spPr>
                <a:xfrm>
                  <a:off x="3129947" y="3392707"/>
                  <a:ext cx="1206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2" name="Freihand 111">
                  <a:extLst>
                    <a:ext uri="{FF2B5EF4-FFF2-40B4-BE49-F238E27FC236}">
                      <a16:creationId xmlns:a16="http://schemas.microsoft.com/office/drawing/2014/main" id="{A8D9681D-C353-4EBA-99E5-55595FF943D2}"/>
                    </a:ext>
                  </a:extLst>
                </p14:cNvPr>
                <p14:cNvContentPartPr/>
                <p14:nvPr/>
              </p14:nvContentPartPr>
              <p14:xfrm>
                <a:off x="3329387" y="3286507"/>
                <a:ext cx="52200" cy="154440"/>
              </p14:xfrm>
            </p:contentPart>
          </mc:Choice>
          <mc:Fallback xmlns="">
            <p:pic>
              <p:nvPicPr>
                <p:cNvPr id="112" name="Freihand 111">
                  <a:extLst>
                    <a:ext uri="{FF2B5EF4-FFF2-40B4-BE49-F238E27FC236}">
                      <a16:creationId xmlns:a16="http://schemas.microsoft.com/office/drawing/2014/main" id="{A8D9681D-C353-4EBA-99E5-55595FF943D2}"/>
                    </a:ext>
                  </a:extLst>
                </p:cNvPr>
                <p:cNvPicPr/>
                <p:nvPr/>
              </p:nvPicPr>
              <p:blipFill>
                <a:blip r:embed="rId194"/>
                <a:stretch>
                  <a:fillRect/>
                </a:stretch>
              </p:blipFill>
              <p:spPr>
                <a:xfrm>
                  <a:off x="3325067" y="3282187"/>
                  <a:ext cx="608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3" name="Freihand 112">
                  <a:extLst>
                    <a:ext uri="{FF2B5EF4-FFF2-40B4-BE49-F238E27FC236}">
                      <a16:creationId xmlns:a16="http://schemas.microsoft.com/office/drawing/2014/main" id="{C142C878-79EC-4503-AEDF-A63848AD0418}"/>
                    </a:ext>
                  </a:extLst>
                </p14:cNvPr>
                <p14:cNvContentPartPr/>
                <p14:nvPr/>
              </p14:nvContentPartPr>
              <p14:xfrm>
                <a:off x="3280787" y="3221707"/>
                <a:ext cx="129240" cy="108720"/>
              </p14:xfrm>
            </p:contentPart>
          </mc:Choice>
          <mc:Fallback xmlns="">
            <p:pic>
              <p:nvPicPr>
                <p:cNvPr id="113" name="Freihand 112">
                  <a:extLst>
                    <a:ext uri="{FF2B5EF4-FFF2-40B4-BE49-F238E27FC236}">
                      <a16:creationId xmlns:a16="http://schemas.microsoft.com/office/drawing/2014/main" id="{C142C878-79EC-4503-AEDF-A63848AD0418}"/>
                    </a:ext>
                  </a:extLst>
                </p:cNvPr>
                <p:cNvPicPr/>
                <p:nvPr/>
              </p:nvPicPr>
              <p:blipFill>
                <a:blip r:embed="rId196"/>
                <a:stretch>
                  <a:fillRect/>
                </a:stretch>
              </p:blipFill>
              <p:spPr>
                <a:xfrm>
                  <a:off x="3276467" y="3217387"/>
                  <a:ext cx="137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4" name="Freihand 113">
                  <a:extLst>
                    <a:ext uri="{FF2B5EF4-FFF2-40B4-BE49-F238E27FC236}">
                      <a16:creationId xmlns:a16="http://schemas.microsoft.com/office/drawing/2014/main" id="{C82156B1-AA4F-4B84-A730-FB4BDB763E3F}"/>
                    </a:ext>
                  </a:extLst>
                </p14:cNvPr>
                <p14:cNvContentPartPr/>
                <p14:nvPr/>
              </p14:nvContentPartPr>
              <p14:xfrm>
                <a:off x="3469067" y="3187147"/>
                <a:ext cx="29160" cy="206280"/>
              </p14:xfrm>
            </p:contentPart>
          </mc:Choice>
          <mc:Fallback xmlns="">
            <p:pic>
              <p:nvPicPr>
                <p:cNvPr id="114" name="Freihand 113">
                  <a:extLst>
                    <a:ext uri="{FF2B5EF4-FFF2-40B4-BE49-F238E27FC236}">
                      <a16:creationId xmlns:a16="http://schemas.microsoft.com/office/drawing/2014/main" id="{C82156B1-AA4F-4B84-A730-FB4BDB763E3F}"/>
                    </a:ext>
                  </a:extLst>
                </p:cNvPr>
                <p:cNvPicPr/>
                <p:nvPr/>
              </p:nvPicPr>
              <p:blipFill>
                <a:blip r:embed="rId198"/>
                <a:stretch>
                  <a:fillRect/>
                </a:stretch>
              </p:blipFill>
              <p:spPr>
                <a:xfrm>
                  <a:off x="3464747" y="3182827"/>
                  <a:ext cx="378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5" name="Freihand 114">
                  <a:extLst>
                    <a:ext uri="{FF2B5EF4-FFF2-40B4-BE49-F238E27FC236}">
                      <a16:creationId xmlns:a16="http://schemas.microsoft.com/office/drawing/2014/main" id="{FD6EB0E9-1747-44D4-B97F-899780177B36}"/>
                    </a:ext>
                  </a:extLst>
                </p14:cNvPr>
                <p14:cNvContentPartPr/>
                <p14:nvPr/>
              </p14:nvContentPartPr>
              <p14:xfrm>
                <a:off x="3418307" y="3166627"/>
                <a:ext cx="172080" cy="154440"/>
              </p14:xfrm>
            </p:contentPart>
          </mc:Choice>
          <mc:Fallback xmlns="">
            <p:pic>
              <p:nvPicPr>
                <p:cNvPr id="115" name="Freihand 114">
                  <a:extLst>
                    <a:ext uri="{FF2B5EF4-FFF2-40B4-BE49-F238E27FC236}">
                      <a16:creationId xmlns:a16="http://schemas.microsoft.com/office/drawing/2014/main" id="{FD6EB0E9-1747-44D4-B97F-899780177B36}"/>
                    </a:ext>
                  </a:extLst>
                </p:cNvPr>
                <p:cNvPicPr/>
                <p:nvPr/>
              </p:nvPicPr>
              <p:blipFill>
                <a:blip r:embed="rId200"/>
                <a:stretch>
                  <a:fillRect/>
                </a:stretch>
              </p:blipFill>
              <p:spPr>
                <a:xfrm>
                  <a:off x="3413987" y="3162307"/>
                  <a:ext cx="180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7" name="Freihand 116">
                  <a:extLst>
                    <a:ext uri="{FF2B5EF4-FFF2-40B4-BE49-F238E27FC236}">
                      <a16:creationId xmlns:a16="http://schemas.microsoft.com/office/drawing/2014/main" id="{290B08CC-C7B8-4C41-827F-02EE6E3D63B5}"/>
                    </a:ext>
                  </a:extLst>
                </p14:cNvPr>
                <p14:cNvContentPartPr/>
                <p14:nvPr/>
              </p14:nvContentPartPr>
              <p14:xfrm>
                <a:off x="2609747" y="3056467"/>
                <a:ext cx="1183320" cy="631080"/>
              </p14:xfrm>
            </p:contentPart>
          </mc:Choice>
          <mc:Fallback xmlns="">
            <p:pic>
              <p:nvPicPr>
                <p:cNvPr id="117" name="Freihand 116">
                  <a:extLst>
                    <a:ext uri="{FF2B5EF4-FFF2-40B4-BE49-F238E27FC236}">
                      <a16:creationId xmlns:a16="http://schemas.microsoft.com/office/drawing/2014/main" id="{290B08CC-C7B8-4C41-827F-02EE6E3D63B5}"/>
                    </a:ext>
                  </a:extLst>
                </p:cNvPr>
                <p:cNvPicPr/>
                <p:nvPr/>
              </p:nvPicPr>
              <p:blipFill>
                <a:blip r:embed="rId202"/>
                <a:stretch>
                  <a:fillRect/>
                </a:stretch>
              </p:blipFill>
              <p:spPr>
                <a:xfrm>
                  <a:off x="2605427" y="3052147"/>
                  <a:ext cx="1191960" cy="6397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9" name="Freihand 118">
                  <a:extLst>
                    <a:ext uri="{FF2B5EF4-FFF2-40B4-BE49-F238E27FC236}">
                      <a16:creationId xmlns:a16="http://schemas.microsoft.com/office/drawing/2014/main" id="{289376E0-8584-491C-8CAD-9B4D0D5CA4DD}"/>
                    </a:ext>
                  </a:extLst>
                </p14:cNvPr>
                <p14:cNvContentPartPr/>
                <p14:nvPr/>
              </p14:nvContentPartPr>
              <p14:xfrm>
                <a:off x="-6013" y="2599267"/>
                <a:ext cx="3914640" cy="2450880"/>
              </p14:xfrm>
            </p:contentPart>
          </mc:Choice>
          <mc:Fallback xmlns="">
            <p:pic>
              <p:nvPicPr>
                <p:cNvPr id="119" name="Freihand 118">
                  <a:extLst>
                    <a:ext uri="{FF2B5EF4-FFF2-40B4-BE49-F238E27FC236}">
                      <a16:creationId xmlns:a16="http://schemas.microsoft.com/office/drawing/2014/main" id="{289376E0-8584-491C-8CAD-9B4D0D5CA4DD}"/>
                    </a:ext>
                  </a:extLst>
                </p:cNvPr>
                <p:cNvPicPr/>
                <p:nvPr/>
              </p:nvPicPr>
              <p:blipFill>
                <a:blip r:embed="rId204"/>
                <a:stretch>
                  <a:fillRect/>
                </a:stretch>
              </p:blipFill>
              <p:spPr>
                <a:xfrm>
                  <a:off x="-10333" y="2594947"/>
                  <a:ext cx="3923280" cy="2459520"/>
                </a:xfrm>
                <a:prstGeom prst="rect">
                  <a:avLst/>
                </a:prstGeom>
              </p:spPr>
            </p:pic>
          </mc:Fallback>
        </mc:AlternateContent>
      </p:grpSp>
    </p:spTree>
    <p:extLst>
      <p:ext uri="{BB962C8B-B14F-4D97-AF65-F5344CB8AC3E}">
        <p14:creationId xmlns:p14="http://schemas.microsoft.com/office/powerpoint/2010/main" val="60067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 und Wohlfahrtstheorie</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9524" y="493939"/>
                <a:ext cx="12172951" cy="5456861"/>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Im Gleichgewicht („Angebot=Nachfrage“) mit den Preisen </a:t>
                </a:r>
                <a14:m>
                  <m:oMath xmlns:m="http://schemas.openxmlformats.org/officeDocument/2006/math">
                    <m:sSubSup>
                      <m:sSubSupPr>
                        <m:ctrlPr>
                          <a:rPr lang="de-DE" sz="2400" i="1" smtClean="0">
                            <a:latin typeface="Cambria Math" panose="02040503050406030204" pitchFamily="18" charset="0"/>
                            <a:cs typeface="Times New Roman" panose="02020603050405020304" pitchFamily="18" charset="0"/>
                          </a:rPr>
                        </m:ctrlPr>
                      </m:sSubSup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𝑥</m:t>
                        </m:r>
                      </m:sub>
                      <m:sup>
                        <m:r>
                          <a:rPr lang="de-DE" sz="2400" b="0" i="1" smtClean="0">
                            <a:latin typeface="Cambria Math" panose="02040503050406030204" pitchFamily="18" charset="0"/>
                            <a:cs typeface="Times New Roman" panose="02020603050405020304" pitchFamily="18" charset="0"/>
                          </a:rPr>
                          <m:t>∗</m:t>
                        </m:r>
                      </m:sup>
                    </m:sSubSup>
                    <m:r>
                      <a:rPr lang="de-DE" sz="2400" b="0" i="1" smtClean="0">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gilt dann </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Aus der allgemeinen Optimalitätsbedingung der Nutzenmaximierung</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r>
                      <a:rPr lang="de-DE" sz="2400" i="1">
                        <a:solidFill>
                          <a:srgbClr val="000000"/>
                        </a:solidFill>
                        <a:latin typeface="Cambria Math" panose="02040503050406030204" pitchFamily="18" charset="0"/>
                        <a:ea typeface="Cambria Math" panose="02040503050406030204" pitchFamily="18" charset="0"/>
                      </a:rPr>
                      <m:t>𝐺𝑅𝑆</m:t>
                    </m:r>
                    <m:r>
                      <a:rPr lang="de-DE" sz="2400" i="1">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
                          <m:sSubPr>
                            <m:ctrlPr>
                              <a:rPr lang="de-DE" sz="2400" i="1">
                                <a:solidFill>
                                  <a:srgbClr val="000000"/>
                                </a:solidFill>
                                <a:latin typeface="Cambria Math" panose="02040503050406030204" pitchFamily="18" charset="0"/>
                                <a:ea typeface="Cambria Math" panose="02040503050406030204" pitchFamily="18" charset="0"/>
                              </a:rPr>
                            </m:ctrlPr>
                          </m:sSubPr>
                          <m:e>
                            <m:r>
                              <a:rPr lang="de-DE" sz="2400" i="1">
                                <a:solidFill>
                                  <a:srgbClr val="000000"/>
                                </a:solidFill>
                                <a:latin typeface="Cambria Math" panose="02040503050406030204" pitchFamily="18" charset="0"/>
                                <a:ea typeface="Cambria Math" panose="02040503050406030204" pitchFamily="18" charset="0"/>
                              </a:rPr>
                              <m:t>𝑝</m:t>
                            </m:r>
                          </m:e>
                          <m:sub>
                            <m:r>
                              <a:rPr lang="de-DE" sz="2400" b="0" i="1" smtClean="0">
                                <a:solidFill>
                                  <a:srgbClr val="000000"/>
                                </a:solidFill>
                                <a:latin typeface="Cambria Math" panose="02040503050406030204" pitchFamily="18" charset="0"/>
                                <a:ea typeface="Cambria Math" panose="02040503050406030204" pitchFamily="18" charset="0"/>
                              </a:rPr>
                              <m:t>𝑥</m:t>
                            </m:r>
                          </m:sub>
                        </m:sSub>
                      </m:num>
                      <m:den>
                        <m:sSub>
                          <m:sSubPr>
                            <m:ctrlPr>
                              <a:rPr lang="de-DE" sz="2400" i="1">
                                <a:solidFill>
                                  <a:srgbClr val="000000"/>
                                </a:solidFill>
                                <a:latin typeface="Cambria Math" panose="02040503050406030204" pitchFamily="18" charset="0"/>
                                <a:ea typeface="Cambria Math" panose="02040503050406030204" pitchFamily="18" charset="0"/>
                              </a:rPr>
                            </m:ctrlPr>
                          </m:sSubPr>
                          <m:e>
                            <m:r>
                              <a:rPr lang="de-DE" sz="2400" i="1">
                                <a:solidFill>
                                  <a:srgbClr val="000000"/>
                                </a:solidFill>
                                <a:latin typeface="Cambria Math" panose="02040503050406030204" pitchFamily="18" charset="0"/>
                                <a:ea typeface="Cambria Math" panose="02040503050406030204" pitchFamily="18" charset="0"/>
                              </a:rPr>
                              <m:t>𝑝</m:t>
                            </m:r>
                          </m:e>
                          <m:sub>
                            <m:r>
                              <a:rPr lang="de-DE" sz="2400" b="0" i="1" smtClean="0">
                                <a:solidFill>
                                  <a:srgbClr val="000000"/>
                                </a:solidFill>
                                <a:latin typeface="Cambria Math" panose="02040503050406030204" pitchFamily="18" charset="0"/>
                                <a:ea typeface="Cambria Math" panose="02040503050406030204" pitchFamily="18" charset="0"/>
                              </a:rPr>
                              <m:t>𝑦</m:t>
                            </m:r>
                          </m:sub>
                        </m:sSub>
                      </m:den>
                    </m:f>
                  </m:oMath>
                </a14:m>
                <a:r>
                  <a:rPr lang="de-DE" sz="2400" dirty="0">
                    <a:latin typeface="Times New Roman" panose="02020603050405020304" pitchFamily="18" charset="0"/>
                    <a:cs typeface="Times New Roman" panose="02020603050405020304" pitchFamily="18" charset="0"/>
                  </a:rPr>
                  <a:t>	(Steigung der Indifferenzkurve = Steigung der Budgetgeraden)</a:t>
                </a:r>
              </a:p>
              <a:p>
                <a:pPr algn="ctr"/>
                <a:r>
                  <a:rPr lang="de-DE" sz="2400" dirty="0">
                    <a:latin typeface="Times New Roman" panose="02020603050405020304" pitchFamily="18" charset="0"/>
                    <a:cs typeface="Times New Roman" panose="02020603050405020304" pitchFamily="18" charset="0"/>
                  </a:rPr>
                  <a:t>folgt</a:t>
                </a:r>
              </a:p>
              <a:p>
                <a:pPr algn="ctr"/>
                <a:endParaRPr lang="de-DE" sz="2400" dirty="0">
                  <a:latin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r>
                        <a:rPr lang="de-DE"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num>
                        <m:den>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den>
                      </m:f>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𝐵</m:t>
                          </m:r>
                        </m:sub>
                      </m:sSub>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pPr marL="457200" indent="-457200" algn="ctr">
                  <a:buAutoNum type="arabicPeriod"/>
                </a:pPr>
                <a:r>
                  <a:rPr lang="de-DE" sz="2400" b="1" u="sng" dirty="0">
                    <a:latin typeface="Times New Roman" panose="02020603050405020304" pitchFamily="18" charset="0"/>
                    <a:cs typeface="Times New Roman" panose="02020603050405020304" pitchFamily="18" charset="0"/>
                  </a:rPr>
                  <a:t>Hauptsatz der Wohlfahrtstheorie</a:t>
                </a:r>
              </a:p>
              <a:p>
                <a:pPr marL="457200" indent="-457200" algn="ctr">
                  <a:buAutoNum type="arabicPeriod"/>
                </a:pPr>
                <a:endParaRPr lang="de-DE" sz="2400" b="1" dirty="0">
                  <a:latin typeface="Times New Roman" panose="02020603050405020304" pitchFamily="18" charset="0"/>
                  <a:cs typeface="Times New Roman" panose="02020603050405020304" pitchFamily="18" charset="0"/>
                </a:endParaRPr>
              </a:p>
              <a:p>
                <a:pPr algn="ctr"/>
                <a:r>
                  <a:rPr lang="de-DE" sz="2400" b="1" dirty="0">
                    <a:latin typeface="Times New Roman" panose="02020603050405020304" pitchFamily="18" charset="0"/>
                    <a:cs typeface="Times New Roman" panose="02020603050405020304" pitchFamily="18" charset="0"/>
                  </a:rPr>
                  <a:t>Jedes Wettbewerbsgleichgewicht</a:t>
                </a:r>
              </a:p>
              <a:p>
                <a:pPr algn="ctr"/>
                <a:r>
                  <a:rPr lang="de-DE" sz="2400" b="1" dirty="0">
                    <a:latin typeface="Times New Roman" panose="02020603050405020304" pitchFamily="18" charset="0"/>
                    <a:cs typeface="Times New Roman" panose="02020603050405020304" pitchFamily="18" charset="0"/>
                  </a:rPr>
                  <a:t>ist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a:t>
                </a:r>
              </a:p>
              <a:p>
                <a:pPr algn="ctr"/>
                <a:endParaRPr lang="de-DE" sz="2400" b="1"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9524" y="493939"/>
                <a:ext cx="12172951" cy="5456861"/>
              </a:xfrm>
              <a:prstGeom prst="rect">
                <a:avLst/>
              </a:prstGeom>
              <a:blipFill>
                <a:blip r:embed="rId2"/>
                <a:stretch>
                  <a:fillRect l="-802" t="-894" b="-17654"/>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F9BA12B-4F56-4124-B78F-9B98247A93E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ACEBC7F-C563-41B1-8AE4-2F5073DAFB10}"/>
                  </a:ext>
                </a:extLst>
              </p14:cNvPr>
              <p14:cNvContentPartPr/>
              <p14:nvPr/>
            </p14:nvContentPartPr>
            <p14:xfrm>
              <a:off x="4374467" y="3875093"/>
              <a:ext cx="2101680" cy="1222200"/>
            </p14:xfrm>
          </p:contentPart>
        </mc:Choice>
        <mc:Fallback xmlns="">
          <p:pic>
            <p:nvPicPr>
              <p:cNvPr id="2" name="Freihand 1">
                <a:extLst>
                  <a:ext uri="{FF2B5EF4-FFF2-40B4-BE49-F238E27FC236}">
                    <a16:creationId xmlns:a16="http://schemas.microsoft.com/office/drawing/2014/main" id="{7ACEBC7F-C563-41B1-8AE4-2F5073DAFB10}"/>
                  </a:ext>
                </a:extLst>
              </p:cNvPr>
              <p:cNvPicPr/>
              <p:nvPr/>
            </p:nvPicPr>
            <p:blipFill>
              <a:blip r:embed="rId4"/>
              <a:stretch>
                <a:fillRect/>
              </a:stretch>
            </p:blipFill>
            <p:spPr>
              <a:xfrm>
                <a:off x="4370147" y="3870773"/>
                <a:ext cx="2110320" cy="1230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66C4FC0-82F5-41B5-9004-F72934588006}"/>
                  </a:ext>
                </a:extLst>
              </p14:cNvPr>
              <p14:cNvContentPartPr/>
              <p14:nvPr/>
            </p14:nvContentPartPr>
            <p14:xfrm>
              <a:off x="2405987" y="2880773"/>
              <a:ext cx="6480" cy="354960"/>
            </p14:xfrm>
          </p:contentPart>
        </mc:Choice>
        <mc:Fallback xmlns="">
          <p:pic>
            <p:nvPicPr>
              <p:cNvPr id="3" name="Freihand 2">
                <a:extLst>
                  <a:ext uri="{FF2B5EF4-FFF2-40B4-BE49-F238E27FC236}">
                    <a16:creationId xmlns:a16="http://schemas.microsoft.com/office/drawing/2014/main" id="{366C4FC0-82F5-41B5-9004-F72934588006}"/>
                  </a:ext>
                </a:extLst>
              </p:cNvPr>
              <p:cNvPicPr/>
              <p:nvPr/>
            </p:nvPicPr>
            <p:blipFill>
              <a:blip r:embed="rId6"/>
              <a:stretch>
                <a:fillRect/>
              </a:stretch>
            </p:blipFill>
            <p:spPr>
              <a:xfrm>
                <a:off x="2401667" y="2876453"/>
                <a:ext cx="1512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87A06567-157A-4906-AAA7-CB158B3253E2}"/>
                  </a:ext>
                </a:extLst>
              </p14:cNvPr>
              <p14:cNvContentPartPr/>
              <p14:nvPr/>
            </p14:nvContentPartPr>
            <p14:xfrm>
              <a:off x="5908787" y="4384493"/>
              <a:ext cx="6840" cy="328320"/>
            </p14:xfrm>
          </p:contentPart>
        </mc:Choice>
        <mc:Fallback xmlns="">
          <p:pic>
            <p:nvPicPr>
              <p:cNvPr id="4" name="Freihand 3">
                <a:extLst>
                  <a:ext uri="{FF2B5EF4-FFF2-40B4-BE49-F238E27FC236}">
                    <a16:creationId xmlns:a16="http://schemas.microsoft.com/office/drawing/2014/main" id="{87A06567-157A-4906-AAA7-CB158B3253E2}"/>
                  </a:ext>
                </a:extLst>
              </p:cNvPr>
              <p:cNvPicPr/>
              <p:nvPr/>
            </p:nvPicPr>
            <p:blipFill>
              <a:blip r:embed="rId8"/>
              <a:stretch>
                <a:fillRect/>
              </a:stretch>
            </p:blipFill>
            <p:spPr>
              <a:xfrm>
                <a:off x="5904467" y="4380173"/>
                <a:ext cx="15480" cy="336960"/>
              </a:xfrm>
              <a:prstGeom prst="rect">
                <a:avLst/>
              </a:prstGeom>
            </p:spPr>
          </p:pic>
        </mc:Fallback>
      </mc:AlternateContent>
      <p:grpSp>
        <p:nvGrpSpPr>
          <p:cNvPr id="15" name="Gruppieren 14">
            <a:extLst>
              <a:ext uri="{FF2B5EF4-FFF2-40B4-BE49-F238E27FC236}">
                <a16:creationId xmlns:a16="http://schemas.microsoft.com/office/drawing/2014/main" id="{D18C4745-3A9C-4DD0-B04F-BEEC1A2F2652}"/>
              </a:ext>
            </a:extLst>
          </p:cNvPr>
          <p:cNvGrpSpPr/>
          <p:nvPr/>
        </p:nvGrpSpPr>
        <p:grpSpPr>
          <a:xfrm>
            <a:off x="3529187" y="3911093"/>
            <a:ext cx="5175360" cy="2959920"/>
            <a:chOff x="3529187" y="3911093"/>
            <a:chExt cx="5175360" cy="295992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4877AF0-CF37-4905-B32D-E4AC297E2C0F}"/>
                    </a:ext>
                  </a:extLst>
                </p14:cNvPr>
                <p14:cNvContentPartPr/>
                <p14:nvPr/>
              </p14:nvContentPartPr>
              <p14:xfrm>
                <a:off x="5643827" y="3911093"/>
                <a:ext cx="2185560" cy="1048680"/>
              </p14:xfrm>
            </p:contentPart>
          </mc:Choice>
          <mc:Fallback xmlns="">
            <p:pic>
              <p:nvPicPr>
                <p:cNvPr id="5" name="Freihand 4">
                  <a:extLst>
                    <a:ext uri="{FF2B5EF4-FFF2-40B4-BE49-F238E27FC236}">
                      <a16:creationId xmlns:a16="http://schemas.microsoft.com/office/drawing/2014/main" id="{A4877AF0-CF37-4905-B32D-E4AC297E2C0F}"/>
                    </a:ext>
                  </a:extLst>
                </p:cNvPr>
                <p:cNvPicPr/>
                <p:nvPr/>
              </p:nvPicPr>
              <p:blipFill>
                <a:blip r:embed="rId10"/>
                <a:stretch>
                  <a:fillRect/>
                </a:stretch>
              </p:blipFill>
              <p:spPr>
                <a:xfrm>
                  <a:off x="5639507" y="3906773"/>
                  <a:ext cx="2194200" cy="1057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4A41C283-85FC-49E6-B5D7-57C29BA49FA4}"/>
                    </a:ext>
                  </a:extLst>
                </p14:cNvPr>
                <p14:cNvContentPartPr/>
                <p14:nvPr/>
              </p14:nvContentPartPr>
              <p14:xfrm>
                <a:off x="4965587" y="4624253"/>
                <a:ext cx="2225160" cy="723960"/>
              </p14:xfrm>
            </p:contentPart>
          </mc:Choice>
          <mc:Fallback xmlns="">
            <p:pic>
              <p:nvPicPr>
                <p:cNvPr id="6" name="Freihand 5">
                  <a:extLst>
                    <a:ext uri="{FF2B5EF4-FFF2-40B4-BE49-F238E27FC236}">
                      <a16:creationId xmlns:a16="http://schemas.microsoft.com/office/drawing/2014/main" id="{4A41C283-85FC-49E6-B5D7-57C29BA49FA4}"/>
                    </a:ext>
                  </a:extLst>
                </p:cNvPr>
                <p:cNvPicPr/>
                <p:nvPr/>
              </p:nvPicPr>
              <p:blipFill>
                <a:blip r:embed="rId12"/>
                <a:stretch>
                  <a:fillRect/>
                </a:stretch>
              </p:blipFill>
              <p:spPr>
                <a:xfrm>
                  <a:off x="4961267" y="4619933"/>
                  <a:ext cx="2233800" cy="732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34D54760-2E37-479B-B6FD-205BAA91230A}"/>
                    </a:ext>
                  </a:extLst>
                </p14:cNvPr>
                <p14:cNvContentPartPr/>
                <p14:nvPr/>
              </p14:nvContentPartPr>
              <p14:xfrm>
                <a:off x="7047827" y="4637933"/>
                <a:ext cx="268920" cy="227520"/>
              </p14:xfrm>
            </p:contentPart>
          </mc:Choice>
          <mc:Fallback xmlns="">
            <p:pic>
              <p:nvPicPr>
                <p:cNvPr id="7" name="Freihand 6">
                  <a:extLst>
                    <a:ext uri="{FF2B5EF4-FFF2-40B4-BE49-F238E27FC236}">
                      <a16:creationId xmlns:a16="http://schemas.microsoft.com/office/drawing/2014/main" id="{34D54760-2E37-479B-B6FD-205BAA91230A}"/>
                    </a:ext>
                  </a:extLst>
                </p:cNvPr>
                <p:cNvPicPr/>
                <p:nvPr/>
              </p:nvPicPr>
              <p:blipFill>
                <a:blip r:embed="rId14"/>
                <a:stretch>
                  <a:fillRect/>
                </a:stretch>
              </p:blipFill>
              <p:spPr>
                <a:xfrm>
                  <a:off x="7043507" y="4633613"/>
                  <a:ext cx="2775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3D4559E8-D4B8-4471-BF16-655288441ADA}"/>
                    </a:ext>
                  </a:extLst>
                </p14:cNvPr>
                <p14:cNvContentPartPr/>
                <p14:nvPr/>
              </p14:nvContentPartPr>
              <p14:xfrm>
                <a:off x="4911227" y="4717133"/>
                <a:ext cx="27000" cy="8280"/>
              </p14:xfrm>
            </p:contentPart>
          </mc:Choice>
          <mc:Fallback xmlns="">
            <p:pic>
              <p:nvPicPr>
                <p:cNvPr id="9" name="Freihand 8">
                  <a:extLst>
                    <a:ext uri="{FF2B5EF4-FFF2-40B4-BE49-F238E27FC236}">
                      <a16:creationId xmlns:a16="http://schemas.microsoft.com/office/drawing/2014/main" id="{3D4559E8-D4B8-4471-BF16-655288441ADA}"/>
                    </a:ext>
                  </a:extLst>
                </p:cNvPr>
                <p:cNvPicPr/>
                <p:nvPr/>
              </p:nvPicPr>
              <p:blipFill>
                <a:blip r:embed="rId16"/>
                <a:stretch>
                  <a:fillRect/>
                </a:stretch>
              </p:blipFill>
              <p:spPr>
                <a:xfrm>
                  <a:off x="4906907" y="4712813"/>
                  <a:ext cx="35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343365F8-D173-4316-8471-7BD733A5C647}"/>
                    </a:ext>
                  </a:extLst>
                </p14:cNvPr>
                <p14:cNvContentPartPr/>
                <p14:nvPr/>
              </p14:nvContentPartPr>
              <p14:xfrm>
                <a:off x="4839947" y="4521653"/>
                <a:ext cx="310680" cy="399960"/>
              </p14:xfrm>
            </p:contentPart>
          </mc:Choice>
          <mc:Fallback xmlns="">
            <p:pic>
              <p:nvPicPr>
                <p:cNvPr id="12" name="Freihand 11">
                  <a:extLst>
                    <a:ext uri="{FF2B5EF4-FFF2-40B4-BE49-F238E27FC236}">
                      <a16:creationId xmlns:a16="http://schemas.microsoft.com/office/drawing/2014/main" id="{343365F8-D173-4316-8471-7BD733A5C647}"/>
                    </a:ext>
                  </a:extLst>
                </p:cNvPr>
                <p:cNvPicPr/>
                <p:nvPr/>
              </p:nvPicPr>
              <p:blipFill>
                <a:blip r:embed="rId18"/>
                <a:stretch>
                  <a:fillRect/>
                </a:stretch>
              </p:blipFill>
              <p:spPr>
                <a:xfrm>
                  <a:off x="4835627" y="4517333"/>
                  <a:ext cx="31932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CE7BED47-E411-4A1B-8B76-692156F67CF9}"/>
                    </a:ext>
                  </a:extLst>
                </p14:cNvPr>
                <p14:cNvContentPartPr/>
                <p14:nvPr/>
              </p14:nvContentPartPr>
              <p14:xfrm>
                <a:off x="3529187" y="5008733"/>
                <a:ext cx="5175360" cy="1862280"/>
              </p14:xfrm>
            </p:contentPart>
          </mc:Choice>
          <mc:Fallback xmlns="">
            <p:pic>
              <p:nvPicPr>
                <p:cNvPr id="14" name="Freihand 13">
                  <a:extLst>
                    <a:ext uri="{FF2B5EF4-FFF2-40B4-BE49-F238E27FC236}">
                      <a16:creationId xmlns:a16="http://schemas.microsoft.com/office/drawing/2014/main" id="{CE7BED47-E411-4A1B-8B76-692156F67CF9}"/>
                    </a:ext>
                  </a:extLst>
                </p:cNvPr>
                <p:cNvPicPr/>
                <p:nvPr/>
              </p:nvPicPr>
              <p:blipFill>
                <a:blip r:embed="rId20"/>
                <a:stretch>
                  <a:fillRect/>
                </a:stretch>
              </p:blipFill>
              <p:spPr>
                <a:xfrm>
                  <a:off x="3524867" y="5004413"/>
                  <a:ext cx="5184000" cy="1870920"/>
                </a:xfrm>
                <a:prstGeom prst="rect">
                  <a:avLst/>
                </a:prstGeom>
              </p:spPr>
            </p:pic>
          </mc:Fallback>
        </mc:AlternateContent>
      </p:grpSp>
      <p:grpSp>
        <p:nvGrpSpPr>
          <p:cNvPr id="44" name="Gruppieren 43">
            <a:extLst>
              <a:ext uri="{FF2B5EF4-FFF2-40B4-BE49-F238E27FC236}">
                <a16:creationId xmlns:a16="http://schemas.microsoft.com/office/drawing/2014/main" id="{008DF16E-8BE5-4119-A2C6-CDDD142B38CC}"/>
              </a:ext>
            </a:extLst>
          </p:cNvPr>
          <p:cNvGrpSpPr/>
          <p:nvPr/>
        </p:nvGrpSpPr>
        <p:grpSpPr>
          <a:xfrm>
            <a:off x="820187" y="5681213"/>
            <a:ext cx="3043440" cy="819720"/>
            <a:chOff x="820187" y="5681213"/>
            <a:chExt cx="3043440" cy="819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D87C378D-C3EF-465D-B802-0ACB698A3531}"/>
                    </a:ext>
                  </a:extLst>
                </p14:cNvPr>
                <p14:cNvContentPartPr/>
                <p14:nvPr/>
              </p14:nvContentPartPr>
              <p14:xfrm>
                <a:off x="2738267" y="6343613"/>
                <a:ext cx="1024560" cy="9720"/>
              </p14:xfrm>
            </p:contentPart>
          </mc:Choice>
          <mc:Fallback xmlns="">
            <p:pic>
              <p:nvPicPr>
                <p:cNvPr id="16" name="Freihand 15">
                  <a:extLst>
                    <a:ext uri="{FF2B5EF4-FFF2-40B4-BE49-F238E27FC236}">
                      <a16:creationId xmlns:a16="http://schemas.microsoft.com/office/drawing/2014/main" id="{D87C378D-C3EF-465D-B802-0ACB698A3531}"/>
                    </a:ext>
                  </a:extLst>
                </p:cNvPr>
                <p:cNvPicPr/>
                <p:nvPr/>
              </p:nvPicPr>
              <p:blipFill>
                <a:blip r:embed="rId22"/>
                <a:stretch>
                  <a:fillRect/>
                </a:stretch>
              </p:blipFill>
              <p:spPr>
                <a:xfrm>
                  <a:off x="2733947" y="6339293"/>
                  <a:ext cx="10332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0569EFE-5E97-4507-B82A-865B3DF498E7}"/>
                    </a:ext>
                  </a:extLst>
                </p14:cNvPr>
                <p14:cNvContentPartPr/>
                <p14:nvPr/>
              </p14:nvContentPartPr>
              <p14:xfrm>
                <a:off x="3523427" y="6233093"/>
                <a:ext cx="340200" cy="267840"/>
              </p14:xfrm>
            </p:contentPart>
          </mc:Choice>
          <mc:Fallback xmlns="">
            <p:pic>
              <p:nvPicPr>
                <p:cNvPr id="17" name="Freihand 16">
                  <a:extLst>
                    <a:ext uri="{FF2B5EF4-FFF2-40B4-BE49-F238E27FC236}">
                      <a16:creationId xmlns:a16="http://schemas.microsoft.com/office/drawing/2014/main" id="{B0569EFE-5E97-4507-B82A-865B3DF498E7}"/>
                    </a:ext>
                  </a:extLst>
                </p:cNvPr>
                <p:cNvPicPr/>
                <p:nvPr/>
              </p:nvPicPr>
              <p:blipFill>
                <a:blip r:embed="rId24"/>
                <a:stretch>
                  <a:fillRect/>
                </a:stretch>
              </p:blipFill>
              <p:spPr>
                <a:xfrm>
                  <a:off x="3519107" y="6228773"/>
                  <a:ext cx="3488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CAA9428D-C23B-455B-B724-23AA4B83F221}"/>
                    </a:ext>
                  </a:extLst>
                </p14:cNvPr>
                <p14:cNvContentPartPr/>
                <p14:nvPr/>
              </p14:nvContentPartPr>
              <p14:xfrm>
                <a:off x="942947" y="5788493"/>
                <a:ext cx="20520" cy="242640"/>
              </p14:xfrm>
            </p:contentPart>
          </mc:Choice>
          <mc:Fallback xmlns="">
            <p:pic>
              <p:nvPicPr>
                <p:cNvPr id="19" name="Freihand 18">
                  <a:extLst>
                    <a:ext uri="{FF2B5EF4-FFF2-40B4-BE49-F238E27FC236}">
                      <a16:creationId xmlns:a16="http://schemas.microsoft.com/office/drawing/2014/main" id="{CAA9428D-C23B-455B-B724-23AA4B83F221}"/>
                    </a:ext>
                  </a:extLst>
                </p:cNvPr>
                <p:cNvPicPr/>
                <p:nvPr/>
              </p:nvPicPr>
              <p:blipFill>
                <a:blip r:embed="rId26"/>
                <a:stretch>
                  <a:fillRect/>
                </a:stretch>
              </p:blipFill>
              <p:spPr>
                <a:xfrm>
                  <a:off x="938627" y="5784173"/>
                  <a:ext cx="2916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594E273-9A67-4864-BF8C-F9653632CC8D}"/>
                    </a:ext>
                  </a:extLst>
                </p14:cNvPr>
                <p14:cNvContentPartPr/>
                <p14:nvPr/>
              </p14:nvContentPartPr>
              <p14:xfrm>
                <a:off x="936107" y="5766533"/>
                <a:ext cx="193680" cy="19800"/>
              </p14:xfrm>
            </p:contentPart>
          </mc:Choice>
          <mc:Fallback xmlns="">
            <p:pic>
              <p:nvPicPr>
                <p:cNvPr id="20" name="Freihand 19">
                  <a:extLst>
                    <a:ext uri="{FF2B5EF4-FFF2-40B4-BE49-F238E27FC236}">
                      <a16:creationId xmlns:a16="http://schemas.microsoft.com/office/drawing/2014/main" id="{F594E273-9A67-4864-BF8C-F9653632CC8D}"/>
                    </a:ext>
                  </a:extLst>
                </p:cNvPr>
                <p:cNvPicPr/>
                <p:nvPr/>
              </p:nvPicPr>
              <p:blipFill>
                <a:blip r:embed="rId28"/>
                <a:stretch>
                  <a:fillRect/>
                </a:stretch>
              </p:blipFill>
              <p:spPr>
                <a:xfrm>
                  <a:off x="931787" y="5762213"/>
                  <a:ext cx="2023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F5198883-730B-46E4-9B5F-089CE52A9F26}"/>
                    </a:ext>
                  </a:extLst>
                </p14:cNvPr>
                <p14:cNvContentPartPr/>
                <p14:nvPr/>
              </p14:nvContentPartPr>
              <p14:xfrm>
                <a:off x="946907" y="5874173"/>
                <a:ext cx="222840" cy="134280"/>
              </p14:xfrm>
            </p:contentPart>
          </mc:Choice>
          <mc:Fallback xmlns="">
            <p:pic>
              <p:nvPicPr>
                <p:cNvPr id="21" name="Freihand 20">
                  <a:extLst>
                    <a:ext uri="{FF2B5EF4-FFF2-40B4-BE49-F238E27FC236}">
                      <a16:creationId xmlns:a16="http://schemas.microsoft.com/office/drawing/2014/main" id="{F5198883-730B-46E4-9B5F-089CE52A9F26}"/>
                    </a:ext>
                  </a:extLst>
                </p:cNvPr>
                <p:cNvPicPr/>
                <p:nvPr/>
              </p:nvPicPr>
              <p:blipFill>
                <a:blip r:embed="rId30"/>
                <a:stretch>
                  <a:fillRect/>
                </a:stretch>
              </p:blipFill>
              <p:spPr>
                <a:xfrm>
                  <a:off x="942587" y="5869853"/>
                  <a:ext cx="2314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C5B30B67-8231-4C02-AF18-E29C9EF21571}"/>
                    </a:ext>
                  </a:extLst>
                </p14:cNvPr>
                <p14:cNvContentPartPr/>
                <p14:nvPr/>
              </p14:nvContentPartPr>
              <p14:xfrm>
                <a:off x="1257947" y="5871293"/>
                <a:ext cx="106200" cy="139680"/>
              </p14:xfrm>
            </p:contentPart>
          </mc:Choice>
          <mc:Fallback xmlns="">
            <p:pic>
              <p:nvPicPr>
                <p:cNvPr id="22" name="Freihand 21">
                  <a:extLst>
                    <a:ext uri="{FF2B5EF4-FFF2-40B4-BE49-F238E27FC236}">
                      <a16:creationId xmlns:a16="http://schemas.microsoft.com/office/drawing/2014/main" id="{C5B30B67-8231-4C02-AF18-E29C9EF21571}"/>
                    </a:ext>
                  </a:extLst>
                </p:cNvPr>
                <p:cNvPicPr/>
                <p:nvPr/>
              </p:nvPicPr>
              <p:blipFill>
                <a:blip r:embed="rId32"/>
                <a:stretch>
                  <a:fillRect/>
                </a:stretch>
              </p:blipFill>
              <p:spPr>
                <a:xfrm>
                  <a:off x="1253627" y="5866973"/>
                  <a:ext cx="1148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3F45EE07-5042-403C-82D8-5A1D79488906}"/>
                    </a:ext>
                  </a:extLst>
                </p14:cNvPr>
                <p14:cNvContentPartPr/>
                <p14:nvPr/>
              </p14:nvContentPartPr>
              <p14:xfrm>
                <a:off x="1353707" y="5857613"/>
                <a:ext cx="193320" cy="268560"/>
              </p14:xfrm>
            </p:contentPart>
          </mc:Choice>
          <mc:Fallback xmlns="">
            <p:pic>
              <p:nvPicPr>
                <p:cNvPr id="23" name="Freihand 22">
                  <a:extLst>
                    <a:ext uri="{FF2B5EF4-FFF2-40B4-BE49-F238E27FC236}">
                      <a16:creationId xmlns:a16="http://schemas.microsoft.com/office/drawing/2014/main" id="{3F45EE07-5042-403C-82D8-5A1D79488906}"/>
                    </a:ext>
                  </a:extLst>
                </p:cNvPr>
                <p:cNvPicPr/>
                <p:nvPr/>
              </p:nvPicPr>
              <p:blipFill>
                <a:blip r:embed="rId34"/>
                <a:stretch>
                  <a:fillRect/>
                </a:stretch>
              </p:blipFill>
              <p:spPr>
                <a:xfrm>
                  <a:off x="1349387" y="5853293"/>
                  <a:ext cx="2019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8C605AF-1B61-4395-B510-5638D6D764FD}"/>
                    </a:ext>
                  </a:extLst>
                </p14:cNvPr>
                <p14:cNvContentPartPr/>
                <p14:nvPr/>
              </p14:nvContentPartPr>
              <p14:xfrm>
                <a:off x="1560707" y="5753573"/>
                <a:ext cx="96120" cy="201960"/>
              </p14:xfrm>
            </p:contentPart>
          </mc:Choice>
          <mc:Fallback xmlns="">
            <p:pic>
              <p:nvPicPr>
                <p:cNvPr id="24" name="Freihand 23">
                  <a:extLst>
                    <a:ext uri="{FF2B5EF4-FFF2-40B4-BE49-F238E27FC236}">
                      <a16:creationId xmlns:a16="http://schemas.microsoft.com/office/drawing/2014/main" id="{98C605AF-1B61-4395-B510-5638D6D764FD}"/>
                    </a:ext>
                  </a:extLst>
                </p:cNvPr>
                <p:cNvPicPr/>
                <p:nvPr/>
              </p:nvPicPr>
              <p:blipFill>
                <a:blip r:embed="rId36"/>
                <a:stretch>
                  <a:fillRect/>
                </a:stretch>
              </p:blipFill>
              <p:spPr>
                <a:xfrm>
                  <a:off x="1556387" y="5749253"/>
                  <a:ext cx="1047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1E9A24F1-3F75-4759-9BF9-D30E62641063}"/>
                    </a:ext>
                  </a:extLst>
                </p14:cNvPr>
                <p14:cNvContentPartPr/>
                <p14:nvPr/>
              </p14:nvContentPartPr>
              <p14:xfrm>
                <a:off x="1685627" y="5868773"/>
                <a:ext cx="187920" cy="72000"/>
              </p14:xfrm>
            </p:contentPart>
          </mc:Choice>
          <mc:Fallback xmlns="">
            <p:pic>
              <p:nvPicPr>
                <p:cNvPr id="25" name="Freihand 24">
                  <a:extLst>
                    <a:ext uri="{FF2B5EF4-FFF2-40B4-BE49-F238E27FC236}">
                      <a16:creationId xmlns:a16="http://schemas.microsoft.com/office/drawing/2014/main" id="{1E9A24F1-3F75-4759-9BF9-D30E62641063}"/>
                    </a:ext>
                  </a:extLst>
                </p:cNvPr>
                <p:cNvPicPr/>
                <p:nvPr/>
              </p:nvPicPr>
              <p:blipFill>
                <a:blip r:embed="rId38"/>
                <a:stretch>
                  <a:fillRect/>
                </a:stretch>
              </p:blipFill>
              <p:spPr>
                <a:xfrm>
                  <a:off x="1681307" y="5864453"/>
                  <a:ext cx="19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498AA89-0F4A-4C83-9B30-4E26986BE53B}"/>
                    </a:ext>
                  </a:extLst>
                </p14:cNvPr>
                <p14:cNvContentPartPr/>
                <p14:nvPr/>
              </p14:nvContentPartPr>
              <p14:xfrm>
                <a:off x="1892987" y="5762573"/>
                <a:ext cx="41400" cy="61200"/>
              </p14:xfrm>
            </p:contentPart>
          </mc:Choice>
          <mc:Fallback xmlns="">
            <p:pic>
              <p:nvPicPr>
                <p:cNvPr id="26" name="Freihand 25">
                  <a:extLst>
                    <a:ext uri="{FF2B5EF4-FFF2-40B4-BE49-F238E27FC236}">
                      <a16:creationId xmlns:a16="http://schemas.microsoft.com/office/drawing/2014/main" id="{6498AA89-0F4A-4C83-9B30-4E26986BE53B}"/>
                    </a:ext>
                  </a:extLst>
                </p:cNvPr>
                <p:cNvPicPr/>
                <p:nvPr/>
              </p:nvPicPr>
              <p:blipFill>
                <a:blip r:embed="rId40"/>
                <a:stretch>
                  <a:fillRect/>
                </a:stretch>
              </p:blipFill>
              <p:spPr>
                <a:xfrm>
                  <a:off x="1888667" y="5758253"/>
                  <a:ext cx="50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68DDAC27-BA51-4AF1-A793-21A7DF0BB23A}"/>
                    </a:ext>
                  </a:extLst>
                </p14:cNvPr>
                <p14:cNvContentPartPr/>
                <p14:nvPr/>
              </p14:nvContentPartPr>
              <p14:xfrm>
                <a:off x="1934387" y="5842493"/>
                <a:ext cx="111240" cy="114120"/>
              </p14:xfrm>
            </p:contentPart>
          </mc:Choice>
          <mc:Fallback xmlns="">
            <p:pic>
              <p:nvPicPr>
                <p:cNvPr id="27" name="Freihand 26">
                  <a:extLst>
                    <a:ext uri="{FF2B5EF4-FFF2-40B4-BE49-F238E27FC236}">
                      <a16:creationId xmlns:a16="http://schemas.microsoft.com/office/drawing/2014/main" id="{68DDAC27-BA51-4AF1-A793-21A7DF0BB23A}"/>
                    </a:ext>
                  </a:extLst>
                </p:cNvPr>
                <p:cNvPicPr/>
                <p:nvPr/>
              </p:nvPicPr>
              <p:blipFill>
                <a:blip r:embed="rId42"/>
                <a:stretch>
                  <a:fillRect/>
                </a:stretch>
              </p:blipFill>
              <p:spPr>
                <a:xfrm>
                  <a:off x="1930067" y="5838173"/>
                  <a:ext cx="119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34F2705C-4C0A-484F-B649-143C749B0154}"/>
                    </a:ext>
                  </a:extLst>
                </p14:cNvPr>
                <p14:cNvContentPartPr/>
                <p14:nvPr/>
              </p14:nvContentPartPr>
              <p14:xfrm>
                <a:off x="2215187" y="5681213"/>
                <a:ext cx="159480" cy="262440"/>
              </p14:xfrm>
            </p:contentPart>
          </mc:Choice>
          <mc:Fallback xmlns="">
            <p:pic>
              <p:nvPicPr>
                <p:cNvPr id="28" name="Freihand 27">
                  <a:extLst>
                    <a:ext uri="{FF2B5EF4-FFF2-40B4-BE49-F238E27FC236}">
                      <a16:creationId xmlns:a16="http://schemas.microsoft.com/office/drawing/2014/main" id="{34F2705C-4C0A-484F-B649-143C749B0154}"/>
                    </a:ext>
                  </a:extLst>
                </p:cNvPr>
                <p:cNvPicPr/>
                <p:nvPr/>
              </p:nvPicPr>
              <p:blipFill>
                <a:blip r:embed="rId44"/>
                <a:stretch>
                  <a:fillRect/>
                </a:stretch>
              </p:blipFill>
              <p:spPr>
                <a:xfrm>
                  <a:off x="2210867" y="5676893"/>
                  <a:ext cx="16812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D56A59C7-F42C-45EE-A986-9035FD16AA78}"/>
                    </a:ext>
                  </a:extLst>
                </p14:cNvPr>
                <p14:cNvContentPartPr/>
                <p14:nvPr/>
              </p14:nvContentPartPr>
              <p14:xfrm>
                <a:off x="2293307" y="5885693"/>
                <a:ext cx="100080" cy="27000"/>
              </p14:xfrm>
            </p:contentPart>
          </mc:Choice>
          <mc:Fallback xmlns="">
            <p:pic>
              <p:nvPicPr>
                <p:cNvPr id="29" name="Freihand 28">
                  <a:extLst>
                    <a:ext uri="{FF2B5EF4-FFF2-40B4-BE49-F238E27FC236}">
                      <a16:creationId xmlns:a16="http://schemas.microsoft.com/office/drawing/2014/main" id="{D56A59C7-F42C-45EE-A986-9035FD16AA78}"/>
                    </a:ext>
                  </a:extLst>
                </p:cNvPr>
                <p:cNvPicPr/>
                <p:nvPr/>
              </p:nvPicPr>
              <p:blipFill>
                <a:blip r:embed="rId46"/>
                <a:stretch>
                  <a:fillRect/>
                </a:stretch>
              </p:blipFill>
              <p:spPr>
                <a:xfrm>
                  <a:off x="2288987" y="5881373"/>
                  <a:ext cx="1087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1F202855-EA14-497C-B4A7-BA4C9C817604}"/>
                    </a:ext>
                  </a:extLst>
                </p14:cNvPr>
                <p14:cNvContentPartPr/>
                <p14:nvPr/>
              </p14:nvContentPartPr>
              <p14:xfrm>
                <a:off x="2405987" y="5854013"/>
                <a:ext cx="312840" cy="89640"/>
              </p14:xfrm>
            </p:contentPart>
          </mc:Choice>
          <mc:Fallback xmlns="">
            <p:pic>
              <p:nvPicPr>
                <p:cNvPr id="30" name="Freihand 29">
                  <a:extLst>
                    <a:ext uri="{FF2B5EF4-FFF2-40B4-BE49-F238E27FC236}">
                      <a16:creationId xmlns:a16="http://schemas.microsoft.com/office/drawing/2014/main" id="{1F202855-EA14-497C-B4A7-BA4C9C817604}"/>
                    </a:ext>
                  </a:extLst>
                </p:cNvPr>
                <p:cNvPicPr/>
                <p:nvPr/>
              </p:nvPicPr>
              <p:blipFill>
                <a:blip r:embed="rId48"/>
                <a:stretch>
                  <a:fillRect/>
                </a:stretch>
              </p:blipFill>
              <p:spPr>
                <a:xfrm>
                  <a:off x="2401667" y="5849693"/>
                  <a:ext cx="3214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830B146-A500-4A0A-8129-666DF2706F9E}"/>
                    </a:ext>
                  </a:extLst>
                </p14:cNvPr>
                <p14:cNvContentPartPr/>
                <p14:nvPr/>
              </p14:nvContentPartPr>
              <p14:xfrm>
                <a:off x="2713427" y="5828093"/>
                <a:ext cx="175680" cy="106920"/>
              </p14:xfrm>
            </p:contentPart>
          </mc:Choice>
          <mc:Fallback xmlns="">
            <p:pic>
              <p:nvPicPr>
                <p:cNvPr id="31" name="Freihand 30">
                  <a:extLst>
                    <a:ext uri="{FF2B5EF4-FFF2-40B4-BE49-F238E27FC236}">
                      <a16:creationId xmlns:a16="http://schemas.microsoft.com/office/drawing/2014/main" id="{7830B146-A500-4A0A-8129-666DF2706F9E}"/>
                    </a:ext>
                  </a:extLst>
                </p:cNvPr>
                <p:cNvPicPr/>
                <p:nvPr/>
              </p:nvPicPr>
              <p:blipFill>
                <a:blip r:embed="rId50"/>
                <a:stretch>
                  <a:fillRect/>
                </a:stretch>
              </p:blipFill>
              <p:spPr>
                <a:xfrm>
                  <a:off x="2709107" y="5823773"/>
                  <a:ext cx="184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7594E5B1-715C-40FD-9776-4E77D19C2807}"/>
                    </a:ext>
                  </a:extLst>
                </p14:cNvPr>
                <p14:cNvContentPartPr/>
                <p14:nvPr/>
              </p14:nvContentPartPr>
              <p14:xfrm>
                <a:off x="964547" y="6278093"/>
                <a:ext cx="146520" cy="191880"/>
              </p14:xfrm>
            </p:contentPart>
          </mc:Choice>
          <mc:Fallback xmlns="">
            <p:pic>
              <p:nvPicPr>
                <p:cNvPr id="32" name="Freihand 31">
                  <a:extLst>
                    <a:ext uri="{FF2B5EF4-FFF2-40B4-BE49-F238E27FC236}">
                      <a16:creationId xmlns:a16="http://schemas.microsoft.com/office/drawing/2014/main" id="{7594E5B1-715C-40FD-9776-4E77D19C2807}"/>
                    </a:ext>
                  </a:extLst>
                </p:cNvPr>
                <p:cNvPicPr/>
                <p:nvPr/>
              </p:nvPicPr>
              <p:blipFill>
                <a:blip r:embed="rId52"/>
                <a:stretch>
                  <a:fillRect/>
                </a:stretch>
              </p:blipFill>
              <p:spPr>
                <a:xfrm>
                  <a:off x="960227" y="6273773"/>
                  <a:ext cx="15516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D344BCD6-9435-4174-99B9-64712B4F1311}"/>
                    </a:ext>
                  </a:extLst>
                </p14:cNvPr>
                <p14:cNvContentPartPr/>
                <p14:nvPr/>
              </p14:nvContentPartPr>
              <p14:xfrm>
                <a:off x="1156427" y="6148133"/>
                <a:ext cx="384480" cy="272880"/>
              </p14:xfrm>
            </p:contentPart>
          </mc:Choice>
          <mc:Fallback xmlns="">
            <p:pic>
              <p:nvPicPr>
                <p:cNvPr id="33" name="Freihand 32">
                  <a:extLst>
                    <a:ext uri="{FF2B5EF4-FFF2-40B4-BE49-F238E27FC236}">
                      <a16:creationId xmlns:a16="http://schemas.microsoft.com/office/drawing/2014/main" id="{D344BCD6-9435-4174-99B9-64712B4F1311}"/>
                    </a:ext>
                  </a:extLst>
                </p:cNvPr>
                <p:cNvPicPr/>
                <p:nvPr/>
              </p:nvPicPr>
              <p:blipFill>
                <a:blip r:embed="rId54"/>
                <a:stretch>
                  <a:fillRect/>
                </a:stretch>
              </p:blipFill>
              <p:spPr>
                <a:xfrm>
                  <a:off x="1152107" y="6143813"/>
                  <a:ext cx="39312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1757C73-221A-46A0-912B-B837C21B9E18}"/>
                    </a:ext>
                  </a:extLst>
                </p14:cNvPr>
                <p14:cNvContentPartPr/>
                <p14:nvPr/>
              </p14:nvContentPartPr>
              <p14:xfrm>
                <a:off x="820187" y="6124733"/>
                <a:ext cx="119520" cy="118080"/>
              </p14:xfrm>
            </p:contentPart>
          </mc:Choice>
          <mc:Fallback xmlns="">
            <p:pic>
              <p:nvPicPr>
                <p:cNvPr id="34" name="Freihand 33">
                  <a:extLst>
                    <a:ext uri="{FF2B5EF4-FFF2-40B4-BE49-F238E27FC236}">
                      <a16:creationId xmlns:a16="http://schemas.microsoft.com/office/drawing/2014/main" id="{E1757C73-221A-46A0-912B-B837C21B9E18}"/>
                    </a:ext>
                  </a:extLst>
                </p:cNvPr>
                <p:cNvPicPr/>
                <p:nvPr/>
              </p:nvPicPr>
              <p:blipFill>
                <a:blip r:embed="rId56"/>
                <a:stretch>
                  <a:fillRect/>
                </a:stretch>
              </p:blipFill>
              <p:spPr>
                <a:xfrm>
                  <a:off x="815867" y="6120413"/>
                  <a:ext cx="128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958CD99-F341-451F-964A-ABCB32459BF9}"/>
                    </a:ext>
                  </a:extLst>
                </p14:cNvPr>
                <p14:cNvContentPartPr/>
                <p14:nvPr/>
              </p14:nvContentPartPr>
              <p14:xfrm>
                <a:off x="1570787" y="6042293"/>
                <a:ext cx="129600" cy="152280"/>
              </p14:xfrm>
            </p:contentPart>
          </mc:Choice>
          <mc:Fallback xmlns="">
            <p:pic>
              <p:nvPicPr>
                <p:cNvPr id="35" name="Freihand 34">
                  <a:extLst>
                    <a:ext uri="{FF2B5EF4-FFF2-40B4-BE49-F238E27FC236}">
                      <a16:creationId xmlns:a16="http://schemas.microsoft.com/office/drawing/2014/main" id="{A958CD99-F341-451F-964A-ABCB32459BF9}"/>
                    </a:ext>
                  </a:extLst>
                </p:cNvPr>
                <p:cNvPicPr/>
                <p:nvPr/>
              </p:nvPicPr>
              <p:blipFill>
                <a:blip r:embed="rId58"/>
                <a:stretch>
                  <a:fillRect/>
                </a:stretch>
              </p:blipFill>
              <p:spPr>
                <a:xfrm>
                  <a:off x="1566467" y="6037973"/>
                  <a:ext cx="1382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48BA8CB7-C184-40BA-8A32-D2C91352C8F5}"/>
                    </a:ext>
                  </a:extLst>
                </p14:cNvPr>
                <p14:cNvContentPartPr/>
                <p14:nvPr/>
              </p14:nvContentPartPr>
              <p14:xfrm>
                <a:off x="1911347" y="6247493"/>
                <a:ext cx="305280" cy="86400"/>
              </p14:xfrm>
            </p:contentPart>
          </mc:Choice>
          <mc:Fallback xmlns="">
            <p:pic>
              <p:nvPicPr>
                <p:cNvPr id="36" name="Freihand 35">
                  <a:extLst>
                    <a:ext uri="{FF2B5EF4-FFF2-40B4-BE49-F238E27FC236}">
                      <a16:creationId xmlns:a16="http://schemas.microsoft.com/office/drawing/2014/main" id="{48BA8CB7-C184-40BA-8A32-D2C91352C8F5}"/>
                    </a:ext>
                  </a:extLst>
                </p:cNvPr>
                <p:cNvPicPr/>
                <p:nvPr/>
              </p:nvPicPr>
              <p:blipFill>
                <a:blip r:embed="rId60"/>
                <a:stretch>
                  <a:fillRect/>
                </a:stretch>
              </p:blipFill>
              <p:spPr>
                <a:xfrm>
                  <a:off x="1907027" y="6243173"/>
                  <a:ext cx="3139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E49402CE-A259-4387-9D44-AEB28FDC72D4}"/>
                    </a:ext>
                  </a:extLst>
                </p14:cNvPr>
                <p14:cNvContentPartPr/>
                <p14:nvPr/>
              </p14:nvContentPartPr>
              <p14:xfrm>
                <a:off x="2300867" y="6215813"/>
                <a:ext cx="312840" cy="262080"/>
              </p14:xfrm>
            </p:contentPart>
          </mc:Choice>
          <mc:Fallback xmlns="">
            <p:pic>
              <p:nvPicPr>
                <p:cNvPr id="37" name="Freihand 36">
                  <a:extLst>
                    <a:ext uri="{FF2B5EF4-FFF2-40B4-BE49-F238E27FC236}">
                      <a16:creationId xmlns:a16="http://schemas.microsoft.com/office/drawing/2014/main" id="{E49402CE-A259-4387-9D44-AEB28FDC72D4}"/>
                    </a:ext>
                  </a:extLst>
                </p:cNvPr>
                <p:cNvPicPr/>
                <p:nvPr/>
              </p:nvPicPr>
              <p:blipFill>
                <a:blip r:embed="rId62"/>
                <a:stretch>
                  <a:fillRect/>
                </a:stretch>
              </p:blipFill>
              <p:spPr>
                <a:xfrm>
                  <a:off x="2296547" y="6211493"/>
                  <a:ext cx="32148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7438A5ED-2267-49D9-9146-027DA0FF5BE5}"/>
                    </a:ext>
                  </a:extLst>
                </p14:cNvPr>
                <p14:cNvContentPartPr/>
                <p14:nvPr/>
              </p14:nvContentPartPr>
              <p14:xfrm>
                <a:off x="2646107" y="6095933"/>
                <a:ext cx="198000" cy="178920"/>
              </p14:xfrm>
            </p:contentPart>
          </mc:Choice>
          <mc:Fallback xmlns="">
            <p:pic>
              <p:nvPicPr>
                <p:cNvPr id="38" name="Freihand 37">
                  <a:extLst>
                    <a:ext uri="{FF2B5EF4-FFF2-40B4-BE49-F238E27FC236}">
                      <a16:creationId xmlns:a16="http://schemas.microsoft.com/office/drawing/2014/main" id="{7438A5ED-2267-49D9-9146-027DA0FF5BE5}"/>
                    </a:ext>
                  </a:extLst>
                </p:cNvPr>
                <p:cNvPicPr/>
                <p:nvPr/>
              </p:nvPicPr>
              <p:blipFill>
                <a:blip r:embed="rId64"/>
                <a:stretch>
                  <a:fillRect/>
                </a:stretch>
              </p:blipFill>
              <p:spPr>
                <a:xfrm>
                  <a:off x="2641787" y="6091613"/>
                  <a:ext cx="2066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0EE08CA2-C082-4274-A8E0-80C53B250BDC}"/>
                    </a:ext>
                  </a:extLst>
                </p14:cNvPr>
                <p14:cNvContentPartPr/>
                <p14:nvPr/>
              </p14:nvContentPartPr>
              <p14:xfrm>
                <a:off x="2873267" y="6046613"/>
                <a:ext cx="104040" cy="230040"/>
              </p14:xfrm>
            </p:contentPart>
          </mc:Choice>
          <mc:Fallback xmlns="">
            <p:pic>
              <p:nvPicPr>
                <p:cNvPr id="39" name="Freihand 38">
                  <a:extLst>
                    <a:ext uri="{FF2B5EF4-FFF2-40B4-BE49-F238E27FC236}">
                      <a16:creationId xmlns:a16="http://schemas.microsoft.com/office/drawing/2014/main" id="{0EE08CA2-C082-4274-A8E0-80C53B250BDC}"/>
                    </a:ext>
                  </a:extLst>
                </p:cNvPr>
                <p:cNvPicPr/>
                <p:nvPr/>
              </p:nvPicPr>
              <p:blipFill>
                <a:blip r:embed="rId66"/>
                <a:stretch>
                  <a:fillRect/>
                </a:stretch>
              </p:blipFill>
              <p:spPr>
                <a:xfrm>
                  <a:off x="2868947" y="6042293"/>
                  <a:ext cx="11268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E18DE549-8BE5-4E02-8BF9-27AF3680C7F4}"/>
                    </a:ext>
                  </a:extLst>
                </p14:cNvPr>
                <p14:cNvContentPartPr/>
                <p14:nvPr/>
              </p14:nvContentPartPr>
              <p14:xfrm>
                <a:off x="3029147" y="6120773"/>
                <a:ext cx="149040" cy="161280"/>
              </p14:xfrm>
            </p:contentPart>
          </mc:Choice>
          <mc:Fallback xmlns="">
            <p:pic>
              <p:nvPicPr>
                <p:cNvPr id="40" name="Freihand 39">
                  <a:extLst>
                    <a:ext uri="{FF2B5EF4-FFF2-40B4-BE49-F238E27FC236}">
                      <a16:creationId xmlns:a16="http://schemas.microsoft.com/office/drawing/2014/main" id="{E18DE549-8BE5-4E02-8BF9-27AF3680C7F4}"/>
                    </a:ext>
                  </a:extLst>
                </p:cNvPr>
                <p:cNvPicPr/>
                <p:nvPr/>
              </p:nvPicPr>
              <p:blipFill>
                <a:blip r:embed="rId68"/>
                <a:stretch>
                  <a:fillRect/>
                </a:stretch>
              </p:blipFill>
              <p:spPr>
                <a:xfrm>
                  <a:off x="3024827" y="6116453"/>
                  <a:ext cx="1576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9E1D4893-B513-433C-AD3B-9F1197BA06F9}"/>
                    </a:ext>
                  </a:extLst>
                </p14:cNvPr>
                <p14:cNvContentPartPr/>
                <p14:nvPr/>
              </p14:nvContentPartPr>
              <p14:xfrm>
                <a:off x="3202307" y="6091253"/>
                <a:ext cx="430200" cy="93600"/>
              </p14:xfrm>
            </p:contentPart>
          </mc:Choice>
          <mc:Fallback xmlns="">
            <p:pic>
              <p:nvPicPr>
                <p:cNvPr id="41" name="Freihand 40">
                  <a:extLst>
                    <a:ext uri="{FF2B5EF4-FFF2-40B4-BE49-F238E27FC236}">
                      <a16:creationId xmlns:a16="http://schemas.microsoft.com/office/drawing/2014/main" id="{9E1D4893-B513-433C-AD3B-9F1197BA06F9}"/>
                    </a:ext>
                  </a:extLst>
                </p:cNvPr>
                <p:cNvPicPr/>
                <p:nvPr/>
              </p:nvPicPr>
              <p:blipFill>
                <a:blip r:embed="rId70"/>
                <a:stretch>
                  <a:fillRect/>
                </a:stretch>
              </p:blipFill>
              <p:spPr>
                <a:xfrm>
                  <a:off x="3197987" y="6086933"/>
                  <a:ext cx="438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A7275649-F37D-412E-9AC6-DB1B7483C43B}"/>
                    </a:ext>
                  </a:extLst>
                </p14:cNvPr>
                <p14:cNvContentPartPr/>
                <p14:nvPr/>
              </p14:nvContentPartPr>
              <p14:xfrm>
                <a:off x="3545747" y="5847173"/>
                <a:ext cx="181440" cy="153360"/>
              </p14:xfrm>
            </p:contentPart>
          </mc:Choice>
          <mc:Fallback xmlns="">
            <p:pic>
              <p:nvPicPr>
                <p:cNvPr id="42" name="Freihand 41">
                  <a:extLst>
                    <a:ext uri="{FF2B5EF4-FFF2-40B4-BE49-F238E27FC236}">
                      <a16:creationId xmlns:a16="http://schemas.microsoft.com/office/drawing/2014/main" id="{A7275649-F37D-412E-9AC6-DB1B7483C43B}"/>
                    </a:ext>
                  </a:extLst>
                </p:cNvPr>
                <p:cNvPicPr/>
                <p:nvPr/>
              </p:nvPicPr>
              <p:blipFill>
                <a:blip r:embed="rId72"/>
                <a:stretch>
                  <a:fillRect/>
                </a:stretch>
              </p:blipFill>
              <p:spPr>
                <a:xfrm>
                  <a:off x="3541427" y="5842853"/>
                  <a:ext cx="190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6C1820E7-2790-4F76-87A9-FBE505DDFD5F}"/>
                    </a:ext>
                  </a:extLst>
                </p14:cNvPr>
                <p14:cNvContentPartPr/>
                <p14:nvPr/>
              </p14:nvContentPartPr>
              <p14:xfrm>
                <a:off x="3749147" y="6212213"/>
                <a:ext cx="17280" cy="34920"/>
              </p14:xfrm>
            </p:contentPart>
          </mc:Choice>
          <mc:Fallback xmlns="">
            <p:pic>
              <p:nvPicPr>
                <p:cNvPr id="43" name="Freihand 42">
                  <a:extLst>
                    <a:ext uri="{FF2B5EF4-FFF2-40B4-BE49-F238E27FC236}">
                      <a16:creationId xmlns:a16="http://schemas.microsoft.com/office/drawing/2014/main" id="{6C1820E7-2790-4F76-87A9-FBE505DDFD5F}"/>
                    </a:ext>
                  </a:extLst>
                </p:cNvPr>
                <p:cNvPicPr/>
                <p:nvPr/>
              </p:nvPicPr>
              <p:blipFill>
                <a:blip r:embed="rId74"/>
                <a:stretch>
                  <a:fillRect/>
                </a:stretch>
              </p:blipFill>
              <p:spPr>
                <a:xfrm>
                  <a:off x="3744827" y="6207893"/>
                  <a:ext cx="25920" cy="43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5">
            <p14:nvContentPartPr>
              <p14:cNvPr id="13" name="Freihand 12">
                <a:extLst>
                  <a:ext uri="{FF2B5EF4-FFF2-40B4-BE49-F238E27FC236}">
                    <a16:creationId xmlns:a16="http://schemas.microsoft.com/office/drawing/2014/main" id="{FAE1BBB1-CDD4-46B5-8377-A12F8AD0440C}"/>
                  </a:ext>
                </a:extLst>
              </p14:cNvPr>
              <p14:cNvContentPartPr/>
              <p14:nvPr/>
            </p14:nvContentPartPr>
            <p14:xfrm>
              <a:off x="4410107" y="3949627"/>
              <a:ext cx="3592080" cy="1102680"/>
            </p14:xfrm>
          </p:contentPart>
        </mc:Choice>
        <mc:Fallback xmlns="">
          <p:pic>
            <p:nvPicPr>
              <p:cNvPr id="13" name="Freihand 12">
                <a:extLst>
                  <a:ext uri="{FF2B5EF4-FFF2-40B4-BE49-F238E27FC236}">
                    <a16:creationId xmlns:a16="http://schemas.microsoft.com/office/drawing/2014/main" id="{FAE1BBB1-CDD4-46B5-8377-A12F8AD0440C}"/>
                  </a:ext>
                </a:extLst>
              </p:cNvPr>
              <p:cNvPicPr/>
              <p:nvPr/>
            </p:nvPicPr>
            <p:blipFill>
              <a:blip r:embed="rId76"/>
              <a:stretch>
                <a:fillRect/>
              </a:stretch>
            </p:blipFill>
            <p:spPr>
              <a:xfrm>
                <a:off x="4405787" y="3945307"/>
                <a:ext cx="3600720" cy="1111320"/>
              </a:xfrm>
              <a:prstGeom prst="rect">
                <a:avLst/>
              </a:prstGeom>
            </p:spPr>
          </p:pic>
        </mc:Fallback>
      </mc:AlternateContent>
      <p:grpSp>
        <p:nvGrpSpPr>
          <p:cNvPr id="59" name="Gruppieren 58">
            <a:extLst>
              <a:ext uri="{FF2B5EF4-FFF2-40B4-BE49-F238E27FC236}">
                <a16:creationId xmlns:a16="http://schemas.microsoft.com/office/drawing/2014/main" id="{27A12B68-1CC0-4152-89F5-66DB0843FF54}"/>
              </a:ext>
            </a:extLst>
          </p:cNvPr>
          <p:cNvGrpSpPr/>
          <p:nvPr/>
        </p:nvGrpSpPr>
        <p:grpSpPr>
          <a:xfrm>
            <a:off x="8025227" y="3281107"/>
            <a:ext cx="3735360" cy="920160"/>
            <a:chOff x="8025227" y="3281107"/>
            <a:chExt cx="3735360" cy="920160"/>
          </a:xfrm>
        </p:grpSpPr>
        <mc:AlternateContent xmlns:mc="http://schemas.openxmlformats.org/markup-compatibility/2006" xmlns:p14="http://schemas.microsoft.com/office/powerpoint/2010/main">
          <mc:Choice Requires="p14">
            <p:contentPart p14:bwMode="auto" r:id="rId77">
              <p14:nvContentPartPr>
                <p14:cNvPr id="18" name="Freihand 17">
                  <a:extLst>
                    <a:ext uri="{FF2B5EF4-FFF2-40B4-BE49-F238E27FC236}">
                      <a16:creationId xmlns:a16="http://schemas.microsoft.com/office/drawing/2014/main" id="{704A34DC-9231-4FE6-AF3E-1BC2D20797A1}"/>
                    </a:ext>
                  </a:extLst>
                </p14:cNvPr>
                <p14:cNvContentPartPr/>
                <p14:nvPr/>
              </p14:nvContentPartPr>
              <p14:xfrm>
                <a:off x="8201267" y="3814987"/>
                <a:ext cx="384120" cy="227520"/>
              </p14:xfrm>
            </p:contentPart>
          </mc:Choice>
          <mc:Fallback xmlns="">
            <p:pic>
              <p:nvPicPr>
                <p:cNvPr id="18" name="Freihand 17">
                  <a:extLst>
                    <a:ext uri="{FF2B5EF4-FFF2-40B4-BE49-F238E27FC236}">
                      <a16:creationId xmlns:a16="http://schemas.microsoft.com/office/drawing/2014/main" id="{704A34DC-9231-4FE6-AF3E-1BC2D20797A1}"/>
                    </a:ext>
                  </a:extLst>
                </p:cNvPr>
                <p:cNvPicPr/>
                <p:nvPr/>
              </p:nvPicPr>
              <p:blipFill>
                <a:blip r:embed="rId78"/>
                <a:stretch>
                  <a:fillRect/>
                </a:stretch>
              </p:blipFill>
              <p:spPr>
                <a:xfrm>
                  <a:off x="8196947" y="3810667"/>
                  <a:ext cx="3927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 name="Freihand 44">
                  <a:extLst>
                    <a:ext uri="{FF2B5EF4-FFF2-40B4-BE49-F238E27FC236}">
                      <a16:creationId xmlns:a16="http://schemas.microsoft.com/office/drawing/2014/main" id="{86B35BA0-4C35-439B-AB06-3DC9B08795EC}"/>
                    </a:ext>
                  </a:extLst>
                </p14:cNvPr>
                <p14:cNvContentPartPr/>
                <p14:nvPr/>
              </p14:nvContentPartPr>
              <p14:xfrm>
                <a:off x="8025227" y="3848107"/>
                <a:ext cx="390600" cy="294120"/>
              </p14:xfrm>
            </p:contentPart>
          </mc:Choice>
          <mc:Fallback xmlns="">
            <p:pic>
              <p:nvPicPr>
                <p:cNvPr id="45" name="Freihand 44">
                  <a:extLst>
                    <a:ext uri="{FF2B5EF4-FFF2-40B4-BE49-F238E27FC236}">
                      <a16:creationId xmlns:a16="http://schemas.microsoft.com/office/drawing/2014/main" id="{86B35BA0-4C35-439B-AB06-3DC9B08795EC}"/>
                    </a:ext>
                  </a:extLst>
                </p:cNvPr>
                <p:cNvPicPr/>
                <p:nvPr/>
              </p:nvPicPr>
              <p:blipFill>
                <a:blip r:embed="rId80"/>
                <a:stretch>
                  <a:fillRect/>
                </a:stretch>
              </p:blipFill>
              <p:spPr>
                <a:xfrm>
                  <a:off x="8020907" y="3843787"/>
                  <a:ext cx="39924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 name="Freihand 45">
                  <a:extLst>
                    <a:ext uri="{FF2B5EF4-FFF2-40B4-BE49-F238E27FC236}">
                      <a16:creationId xmlns:a16="http://schemas.microsoft.com/office/drawing/2014/main" id="{C8E6E1D0-C671-4AF5-B2AC-24DAA48E7916}"/>
                    </a:ext>
                  </a:extLst>
                </p14:cNvPr>
                <p14:cNvContentPartPr/>
                <p14:nvPr/>
              </p14:nvContentPartPr>
              <p14:xfrm>
                <a:off x="8831267" y="3478747"/>
                <a:ext cx="461520" cy="558360"/>
              </p14:xfrm>
            </p:contentPart>
          </mc:Choice>
          <mc:Fallback xmlns="">
            <p:pic>
              <p:nvPicPr>
                <p:cNvPr id="46" name="Freihand 45">
                  <a:extLst>
                    <a:ext uri="{FF2B5EF4-FFF2-40B4-BE49-F238E27FC236}">
                      <a16:creationId xmlns:a16="http://schemas.microsoft.com/office/drawing/2014/main" id="{C8E6E1D0-C671-4AF5-B2AC-24DAA48E7916}"/>
                    </a:ext>
                  </a:extLst>
                </p:cNvPr>
                <p:cNvPicPr/>
                <p:nvPr/>
              </p:nvPicPr>
              <p:blipFill>
                <a:blip r:embed="rId82"/>
                <a:stretch>
                  <a:fillRect/>
                </a:stretch>
              </p:blipFill>
              <p:spPr>
                <a:xfrm>
                  <a:off x="8826947" y="3474427"/>
                  <a:ext cx="470160" cy="567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7" name="Freihand 46">
                  <a:extLst>
                    <a:ext uri="{FF2B5EF4-FFF2-40B4-BE49-F238E27FC236}">
                      <a16:creationId xmlns:a16="http://schemas.microsoft.com/office/drawing/2014/main" id="{C58F0D98-CB15-4577-A21E-CE3FF333612B}"/>
                    </a:ext>
                  </a:extLst>
                </p14:cNvPr>
                <p14:cNvContentPartPr/>
                <p14:nvPr/>
              </p14:nvContentPartPr>
              <p14:xfrm>
                <a:off x="9047987" y="3391987"/>
                <a:ext cx="22320" cy="11880"/>
              </p14:xfrm>
            </p:contentPart>
          </mc:Choice>
          <mc:Fallback xmlns="">
            <p:pic>
              <p:nvPicPr>
                <p:cNvPr id="47" name="Freihand 46">
                  <a:extLst>
                    <a:ext uri="{FF2B5EF4-FFF2-40B4-BE49-F238E27FC236}">
                      <a16:creationId xmlns:a16="http://schemas.microsoft.com/office/drawing/2014/main" id="{C58F0D98-CB15-4577-A21E-CE3FF333612B}"/>
                    </a:ext>
                  </a:extLst>
                </p:cNvPr>
                <p:cNvPicPr/>
                <p:nvPr/>
              </p:nvPicPr>
              <p:blipFill>
                <a:blip r:embed="rId84"/>
                <a:stretch>
                  <a:fillRect/>
                </a:stretch>
              </p:blipFill>
              <p:spPr>
                <a:xfrm>
                  <a:off x="9043667" y="3387667"/>
                  <a:ext cx="309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8" name="Freihand 47">
                  <a:extLst>
                    <a:ext uri="{FF2B5EF4-FFF2-40B4-BE49-F238E27FC236}">
                      <a16:creationId xmlns:a16="http://schemas.microsoft.com/office/drawing/2014/main" id="{5AF08627-F86B-4C50-B22E-2194BA66FCE4}"/>
                    </a:ext>
                  </a:extLst>
                </p14:cNvPr>
                <p14:cNvContentPartPr/>
                <p14:nvPr/>
              </p14:nvContentPartPr>
              <p14:xfrm>
                <a:off x="9455147" y="3603667"/>
                <a:ext cx="375120" cy="151200"/>
              </p14:xfrm>
            </p:contentPart>
          </mc:Choice>
          <mc:Fallback xmlns="">
            <p:pic>
              <p:nvPicPr>
                <p:cNvPr id="48" name="Freihand 47">
                  <a:extLst>
                    <a:ext uri="{FF2B5EF4-FFF2-40B4-BE49-F238E27FC236}">
                      <a16:creationId xmlns:a16="http://schemas.microsoft.com/office/drawing/2014/main" id="{5AF08627-F86B-4C50-B22E-2194BA66FCE4}"/>
                    </a:ext>
                  </a:extLst>
                </p:cNvPr>
                <p:cNvPicPr/>
                <p:nvPr/>
              </p:nvPicPr>
              <p:blipFill>
                <a:blip r:embed="rId86"/>
                <a:stretch>
                  <a:fillRect/>
                </a:stretch>
              </p:blipFill>
              <p:spPr>
                <a:xfrm>
                  <a:off x="9450827" y="3599347"/>
                  <a:ext cx="3837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9" name="Freihand 48">
                  <a:extLst>
                    <a:ext uri="{FF2B5EF4-FFF2-40B4-BE49-F238E27FC236}">
                      <a16:creationId xmlns:a16="http://schemas.microsoft.com/office/drawing/2014/main" id="{AB053ADE-066D-4798-AE92-1804D15198C0}"/>
                    </a:ext>
                  </a:extLst>
                </p14:cNvPr>
                <p14:cNvContentPartPr/>
                <p14:nvPr/>
              </p14:nvContentPartPr>
              <p14:xfrm>
                <a:off x="9968507" y="3393427"/>
                <a:ext cx="337320" cy="424440"/>
              </p14:xfrm>
            </p:contentPart>
          </mc:Choice>
          <mc:Fallback xmlns="">
            <p:pic>
              <p:nvPicPr>
                <p:cNvPr id="49" name="Freihand 48">
                  <a:extLst>
                    <a:ext uri="{FF2B5EF4-FFF2-40B4-BE49-F238E27FC236}">
                      <a16:creationId xmlns:a16="http://schemas.microsoft.com/office/drawing/2014/main" id="{AB053ADE-066D-4798-AE92-1804D15198C0}"/>
                    </a:ext>
                  </a:extLst>
                </p:cNvPr>
                <p:cNvPicPr/>
                <p:nvPr/>
              </p:nvPicPr>
              <p:blipFill>
                <a:blip r:embed="rId88"/>
                <a:stretch>
                  <a:fillRect/>
                </a:stretch>
              </p:blipFill>
              <p:spPr>
                <a:xfrm>
                  <a:off x="9964187" y="3389107"/>
                  <a:ext cx="345960" cy="433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45C0E78E-FA05-49CD-AAAB-71AF6318BF32}"/>
                    </a:ext>
                  </a:extLst>
                </p14:cNvPr>
                <p14:cNvContentPartPr/>
                <p14:nvPr/>
              </p14:nvContentPartPr>
              <p14:xfrm>
                <a:off x="10295027" y="3435907"/>
                <a:ext cx="16200" cy="31320"/>
              </p14:xfrm>
            </p:contentPart>
          </mc:Choice>
          <mc:Fallback xmlns="">
            <p:pic>
              <p:nvPicPr>
                <p:cNvPr id="50" name="Freihand 49">
                  <a:extLst>
                    <a:ext uri="{FF2B5EF4-FFF2-40B4-BE49-F238E27FC236}">
                      <a16:creationId xmlns:a16="http://schemas.microsoft.com/office/drawing/2014/main" id="{45C0E78E-FA05-49CD-AAAB-71AF6318BF32}"/>
                    </a:ext>
                  </a:extLst>
                </p:cNvPr>
                <p:cNvPicPr/>
                <p:nvPr/>
              </p:nvPicPr>
              <p:blipFill>
                <a:blip r:embed="rId90"/>
                <a:stretch>
                  <a:fillRect/>
                </a:stretch>
              </p:blipFill>
              <p:spPr>
                <a:xfrm>
                  <a:off x="10290707" y="3431587"/>
                  <a:ext cx="248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133F9BB6-EAF9-4F3C-9DD4-6D37B722CA89}"/>
                    </a:ext>
                  </a:extLst>
                </p14:cNvPr>
                <p14:cNvContentPartPr/>
                <p14:nvPr/>
              </p14:nvContentPartPr>
              <p14:xfrm>
                <a:off x="10518227" y="3529507"/>
                <a:ext cx="131760" cy="324360"/>
              </p14:xfrm>
            </p:contentPart>
          </mc:Choice>
          <mc:Fallback xmlns="">
            <p:pic>
              <p:nvPicPr>
                <p:cNvPr id="51" name="Freihand 50">
                  <a:extLst>
                    <a:ext uri="{FF2B5EF4-FFF2-40B4-BE49-F238E27FC236}">
                      <a16:creationId xmlns:a16="http://schemas.microsoft.com/office/drawing/2014/main" id="{133F9BB6-EAF9-4F3C-9DD4-6D37B722CA89}"/>
                    </a:ext>
                  </a:extLst>
                </p:cNvPr>
                <p:cNvPicPr/>
                <p:nvPr/>
              </p:nvPicPr>
              <p:blipFill>
                <a:blip r:embed="rId92"/>
                <a:stretch>
                  <a:fillRect/>
                </a:stretch>
              </p:blipFill>
              <p:spPr>
                <a:xfrm>
                  <a:off x="10513907" y="3525187"/>
                  <a:ext cx="140400" cy="333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C7105658-5DB1-4437-902A-C6C6BE13435C}"/>
                    </a:ext>
                  </a:extLst>
                </p14:cNvPr>
                <p14:cNvContentPartPr/>
                <p14:nvPr/>
              </p14:nvContentPartPr>
              <p14:xfrm>
                <a:off x="10676267" y="3478387"/>
                <a:ext cx="244080" cy="177480"/>
              </p14:xfrm>
            </p:contentPart>
          </mc:Choice>
          <mc:Fallback xmlns="">
            <p:pic>
              <p:nvPicPr>
                <p:cNvPr id="52" name="Freihand 51">
                  <a:extLst>
                    <a:ext uri="{FF2B5EF4-FFF2-40B4-BE49-F238E27FC236}">
                      <a16:creationId xmlns:a16="http://schemas.microsoft.com/office/drawing/2014/main" id="{C7105658-5DB1-4437-902A-C6C6BE13435C}"/>
                    </a:ext>
                  </a:extLst>
                </p:cNvPr>
                <p:cNvPicPr/>
                <p:nvPr/>
              </p:nvPicPr>
              <p:blipFill>
                <a:blip r:embed="rId94"/>
                <a:stretch>
                  <a:fillRect/>
                </a:stretch>
              </p:blipFill>
              <p:spPr>
                <a:xfrm>
                  <a:off x="10671947" y="3474067"/>
                  <a:ext cx="2527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6F9ACD6D-124F-46B4-9D3B-EEB6715D8B34}"/>
                    </a:ext>
                  </a:extLst>
                </p14:cNvPr>
                <p14:cNvContentPartPr/>
                <p14:nvPr/>
              </p14:nvContentPartPr>
              <p14:xfrm>
                <a:off x="10873907" y="3406747"/>
                <a:ext cx="84960" cy="59040"/>
              </p14:xfrm>
            </p:contentPart>
          </mc:Choice>
          <mc:Fallback xmlns="">
            <p:pic>
              <p:nvPicPr>
                <p:cNvPr id="53" name="Freihand 52">
                  <a:extLst>
                    <a:ext uri="{FF2B5EF4-FFF2-40B4-BE49-F238E27FC236}">
                      <a16:creationId xmlns:a16="http://schemas.microsoft.com/office/drawing/2014/main" id="{6F9ACD6D-124F-46B4-9D3B-EEB6715D8B34}"/>
                    </a:ext>
                  </a:extLst>
                </p:cNvPr>
                <p:cNvPicPr/>
                <p:nvPr/>
              </p:nvPicPr>
              <p:blipFill>
                <a:blip r:embed="rId96"/>
                <a:stretch>
                  <a:fillRect/>
                </a:stretch>
              </p:blipFill>
              <p:spPr>
                <a:xfrm>
                  <a:off x="10869587" y="3402427"/>
                  <a:ext cx="936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9B6CC07A-DD77-46F7-9AC2-47B1106D3480}"/>
                    </a:ext>
                  </a:extLst>
                </p14:cNvPr>
                <p14:cNvContentPartPr/>
                <p14:nvPr/>
              </p14:nvContentPartPr>
              <p14:xfrm>
                <a:off x="10959947" y="3281107"/>
                <a:ext cx="384120" cy="317520"/>
              </p14:xfrm>
            </p:contentPart>
          </mc:Choice>
          <mc:Fallback xmlns="">
            <p:pic>
              <p:nvPicPr>
                <p:cNvPr id="54" name="Freihand 53">
                  <a:extLst>
                    <a:ext uri="{FF2B5EF4-FFF2-40B4-BE49-F238E27FC236}">
                      <a16:creationId xmlns:a16="http://schemas.microsoft.com/office/drawing/2014/main" id="{9B6CC07A-DD77-46F7-9AC2-47B1106D3480}"/>
                    </a:ext>
                  </a:extLst>
                </p:cNvPr>
                <p:cNvPicPr/>
                <p:nvPr/>
              </p:nvPicPr>
              <p:blipFill>
                <a:blip r:embed="rId98"/>
                <a:stretch>
                  <a:fillRect/>
                </a:stretch>
              </p:blipFill>
              <p:spPr>
                <a:xfrm>
                  <a:off x="10955627" y="3276787"/>
                  <a:ext cx="39276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5" name="Freihand 54">
                  <a:extLst>
                    <a:ext uri="{FF2B5EF4-FFF2-40B4-BE49-F238E27FC236}">
                      <a16:creationId xmlns:a16="http://schemas.microsoft.com/office/drawing/2014/main" id="{32C62894-CC7E-4699-9183-40CCE4739E3F}"/>
                    </a:ext>
                  </a:extLst>
                </p14:cNvPr>
                <p14:cNvContentPartPr/>
                <p14:nvPr/>
              </p14:nvContentPartPr>
              <p14:xfrm>
                <a:off x="10245707" y="3610867"/>
                <a:ext cx="1514880" cy="190800"/>
              </p14:xfrm>
            </p:contentPart>
          </mc:Choice>
          <mc:Fallback xmlns="">
            <p:pic>
              <p:nvPicPr>
                <p:cNvPr id="55" name="Freihand 54">
                  <a:extLst>
                    <a:ext uri="{FF2B5EF4-FFF2-40B4-BE49-F238E27FC236}">
                      <a16:creationId xmlns:a16="http://schemas.microsoft.com/office/drawing/2014/main" id="{32C62894-CC7E-4699-9183-40CCE4739E3F}"/>
                    </a:ext>
                  </a:extLst>
                </p:cNvPr>
                <p:cNvPicPr/>
                <p:nvPr/>
              </p:nvPicPr>
              <p:blipFill>
                <a:blip r:embed="rId100"/>
                <a:stretch>
                  <a:fillRect/>
                </a:stretch>
              </p:blipFill>
              <p:spPr>
                <a:xfrm>
                  <a:off x="10241387" y="3606547"/>
                  <a:ext cx="152352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E29A748C-5668-4CAB-851D-860F077E2D8F}"/>
                    </a:ext>
                  </a:extLst>
                </p14:cNvPr>
                <p14:cNvContentPartPr/>
                <p14:nvPr/>
              </p14:nvContentPartPr>
              <p14:xfrm>
                <a:off x="10401587" y="3906787"/>
                <a:ext cx="244800" cy="294480"/>
              </p14:xfrm>
            </p:contentPart>
          </mc:Choice>
          <mc:Fallback xmlns="">
            <p:pic>
              <p:nvPicPr>
                <p:cNvPr id="56" name="Freihand 55">
                  <a:extLst>
                    <a:ext uri="{FF2B5EF4-FFF2-40B4-BE49-F238E27FC236}">
                      <a16:creationId xmlns:a16="http://schemas.microsoft.com/office/drawing/2014/main" id="{E29A748C-5668-4CAB-851D-860F077E2D8F}"/>
                    </a:ext>
                  </a:extLst>
                </p:cNvPr>
                <p:cNvPicPr/>
                <p:nvPr/>
              </p:nvPicPr>
              <p:blipFill>
                <a:blip r:embed="rId102"/>
                <a:stretch>
                  <a:fillRect/>
                </a:stretch>
              </p:blipFill>
              <p:spPr>
                <a:xfrm>
                  <a:off x="10397267" y="3902467"/>
                  <a:ext cx="2534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8A0FFC68-AB7E-4A93-812D-2EA32DDDE21C}"/>
                    </a:ext>
                  </a:extLst>
                </p14:cNvPr>
                <p14:cNvContentPartPr/>
                <p14:nvPr/>
              </p14:nvContentPartPr>
              <p14:xfrm>
                <a:off x="10672667" y="3858187"/>
                <a:ext cx="376200" cy="306000"/>
              </p14:xfrm>
            </p:contentPart>
          </mc:Choice>
          <mc:Fallback xmlns="">
            <p:pic>
              <p:nvPicPr>
                <p:cNvPr id="57" name="Freihand 56">
                  <a:extLst>
                    <a:ext uri="{FF2B5EF4-FFF2-40B4-BE49-F238E27FC236}">
                      <a16:creationId xmlns:a16="http://schemas.microsoft.com/office/drawing/2014/main" id="{8A0FFC68-AB7E-4A93-812D-2EA32DDDE21C}"/>
                    </a:ext>
                  </a:extLst>
                </p:cNvPr>
                <p:cNvPicPr/>
                <p:nvPr/>
              </p:nvPicPr>
              <p:blipFill>
                <a:blip r:embed="rId104"/>
                <a:stretch>
                  <a:fillRect/>
                </a:stretch>
              </p:blipFill>
              <p:spPr>
                <a:xfrm>
                  <a:off x="10668347" y="3853867"/>
                  <a:ext cx="38484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2A42E8A1-EB7D-4FE1-A5D1-FD9602B91857}"/>
                    </a:ext>
                  </a:extLst>
                </p14:cNvPr>
                <p14:cNvContentPartPr/>
                <p14:nvPr/>
              </p14:nvContentPartPr>
              <p14:xfrm>
                <a:off x="10714787" y="3849547"/>
                <a:ext cx="105120" cy="20880"/>
              </p14:xfrm>
            </p:contentPart>
          </mc:Choice>
          <mc:Fallback xmlns="">
            <p:pic>
              <p:nvPicPr>
                <p:cNvPr id="58" name="Freihand 57">
                  <a:extLst>
                    <a:ext uri="{FF2B5EF4-FFF2-40B4-BE49-F238E27FC236}">
                      <a16:creationId xmlns:a16="http://schemas.microsoft.com/office/drawing/2014/main" id="{2A42E8A1-EB7D-4FE1-A5D1-FD9602B91857}"/>
                    </a:ext>
                  </a:extLst>
                </p:cNvPr>
                <p:cNvPicPr/>
                <p:nvPr/>
              </p:nvPicPr>
              <p:blipFill>
                <a:blip r:embed="rId106"/>
                <a:stretch>
                  <a:fillRect/>
                </a:stretch>
              </p:blipFill>
              <p:spPr>
                <a:xfrm>
                  <a:off x="10710467" y="3845227"/>
                  <a:ext cx="113760" cy="29520"/>
                </a:xfrm>
                <a:prstGeom prst="rect">
                  <a:avLst/>
                </a:prstGeom>
              </p:spPr>
            </p:pic>
          </mc:Fallback>
        </mc:AlternateContent>
      </p:grpSp>
    </p:spTree>
    <p:extLst>
      <p:ext uri="{BB962C8B-B14F-4D97-AF65-F5344CB8AC3E}">
        <p14:creationId xmlns:p14="http://schemas.microsoft.com/office/powerpoint/2010/main" val="1458358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98680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98680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69373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56872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86052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807516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34530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56744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66458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738442" y="5048130"/>
            <a:ext cx="277797" cy="369332"/>
          </a:xfrm>
          <a:prstGeom prst="rect">
            <a:avLst/>
          </a:prstGeom>
          <a:noFill/>
        </p:spPr>
        <p:txBody>
          <a:bodyPr wrap="square" rtlCol="0">
            <a:spAutoFit/>
          </a:bodyPr>
          <a:lstStyle/>
          <a:p>
            <a:r>
              <a:rPr lang="de-DE" dirty="0"/>
              <a:t>A</a:t>
            </a:r>
          </a:p>
        </p:txBody>
      </p:sp>
      <p:sp>
        <p:nvSpPr>
          <p:cNvPr id="62" name="Textfeld 61">
            <a:extLst>
              <a:ext uri="{FF2B5EF4-FFF2-40B4-BE49-F238E27FC236}">
                <a16:creationId xmlns:a16="http://schemas.microsoft.com/office/drawing/2014/main" id="{0A2DF32F-F7E6-4FDD-BDD6-2955035DD295}"/>
              </a:ext>
            </a:extLst>
          </p:cNvPr>
          <p:cNvSpPr txBox="1"/>
          <p:nvPr/>
        </p:nvSpPr>
        <p:spPr>
          <a:xfrm>
            <a:off x="14020"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p:sp>
        <p:nvSpPr>
          <p:cNvPr id="25" name="Textfeld 24">
            <a:extLst>
              <a:ext uri="{FF2B5EF4-FFF2-40B4-BE49-F238E27FC236}">
                <a16:creationId xmlns:a16="http://schemas.microsoft.com/office/drawing/2014/main" id="{5538ACCE-190D-49E9-931A-CDB154A2DBAF}"/>
              </a:ext>
            </a:extLst>
          </p:cNvPr>
          <p:cNvSpPr txBox="1"/>
          <p:nvPr/>
        </p:nvSpPr>
        <p:spPr>
          <a:xfrm>
            <a:off x="4849270" y="3876902"/>
            <a:ext cx="279896" cy="1011944"/>
          </a:xfrm>
          <a:prstGeom prst="rect">
            <a:avLst/>
          </a:prstGeom>
          <a:noFill/>
        </p:spPr>
        <p:txBody>
          <a:bodyPr wrap="square" rtlCol="0">
            <a:spAutoFit/>
          </a:bodyPr>
          <a:lstStyle/>
          <a:p>
            <a:r>
              <a:rPr lang="de-DE" sz="6000" dirty="0"/>
              <a:t>.</a:t>
            </a:r>
          </a:p>
        </p:txBody>
      </p:sp>
      <p:sp>
        <p:nvSpPr>
          <p:cNvPr id="27" name="Textfeld 26">
            <a:extLst>
              <a:ext uri="{FF2B5EF4-FFF2-40B4-BE49-F238E27FC236}">
                <a16:creationId xmlns:a16="http://schemas.microsoft.com/office/drawing/2014/main" id="{3A941B08-E9E3-4332-9E50-032C5C410820}"/>
              </a:ext>
            </a:extLst>
          </p:cNvPr>
          <p:cNvSpPr txBox="1"/>
          <p:nvPr/>
        </p:nvSpPr>
        <p:spPr>
          <a:xfrm>
            <a:off x="5015851" y="4231994"/>
            <a:ext cx="4148938" cy="461665"/>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Anfangsausstattung</a:t>
            </a:r>
            <a:endParaRPr lang="de-DE" sz="2400" baseline="-25000" dirty="0">
              <a:latin typeface="Times New Roman" panose="02020603050405020304" pitchFamily="18" charset="0"/>
              <a:cs typeface="Times New Roman" panose="02020603050405020304" pitchFamily="18" charset="0"/>
            </a:endParaRPr>
          </a:p>
        </p:txBody>
      </p:sp>
      <p:sp>
        <p:nvSpPr>
          <p:cNvPr id="36" name="Rechteck 35">
            <a:extLst>
              <a:ext uri="{FF2B5EF4-FFF2-40B4-BE49-F238E27FC236}">
                <a16:creationId xmlns:a16="http://schemas.microsoft.com/office/drawing/2014/main" id="{3B20E2E0-108D-4CB3-BE5C-10D9F165B79C}"/>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46" name="Freihand 45">
                <a:extLst>
                  <a:ext uri="{FF2B5EF4-FFF2-40B4-BE49-F238E27FC236}">
                    <a16:creationId xmlns:a16="http://schemas.microsoft.com/office/drawing/2014/main" id="{49967FAA-40BF-497B-996B-99F396BD5CC6}"/>
                  </a:ext>
                </a:extLst>
              </p14:cNvPr>
              <p14:cNvContentPartPr/>
              <p14:nvPr/>
            </p14:nvContentPartPr>
            <p14:xfrm>
              <a:off x="3593627" y="3083453"/>
              <a:ext cx="1826280" cy="1901520"/>
            </p14:xfrm>
          </p:contentPart>
        </mc:Choice>
        <mc:Fallback xmlns="">
          <p:pic>
            <p:nvPicPr>
              <p:cNvPr id="46" name="Freihand 45">
                <a:extLst>
                  <a:ext uri="{FF2B5EF4-FFF2-40B4-BE49-F238E27FC236}">
                    <a16:creationId xmlns:a16="http://schemas.microsoft.com/office/drawing/2014/main" id="{49967FAA-40BF-497B-996B-99F396BD5CC6}"/>
                  </a:ext>
                </a:extLst>
              </p:cNvPr>
              <p:cNvPicPr/>
              <p:nvPr/>
            </p:nvPicPr>
            <p:blipFill>
              <a:blip r:embed="rId3"/>
              <a:stretch>
                <a:fillRect/>
              </a:stretch>
            </p:blipFill>
            <p:spPr>
              <a:xfrm>
                <a:off x="3589307" y="3079133"/>
                <a:ext cx="1834920" cy="1910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Freihand 10">
                <a:extLst>
                  <a:ext uri="{FF2B5EF4-FFF2-40B4-BE49-F238E27FC236}">
                    <a16:creationId xmlns:a16="http://schemas.microsoft.com/office/drawing/2014/main" id="{AF9ED13F-37BF-4BF5-92E7-EE928CF6075F}"/>
                  </a:ext>
                </a:extLst>
              </p14:cNvPr>
              <p14:cNvContentPartPr/>
              <p14:nvPr/>
            </p14:nvContentPartPr>
            <p14:xfrm>
              <a:off x="3498587" y="5615333"/>
              <a:ext cx="202680" cy="276840"/>
            </p14:xfrm>
          </p:contentPart>
        </mc:Choice>
        <mc:Fallback xmlns="">
          <p:pic>
            <p:nvPicPr>
              <p:cNvPr id="11" name="Freihand 10">
                <a:extLst>
                  <a:ext uri="{FF2B5EF4-FFF2-40B4-BE49-F238E27FC236}">
                    <a16:creationId xmlns:a16="http://schemas.microsoft.com/office/drawing/2014/main" id="{AF9ED13F-37BF-4BF5-92E7-EE928CF6075F}"/>
                  </a:ext>
                </a:extLst>
              </p:cNvPr>
              <p:cNvPicPr/>
              <p:nvPr/>
            </p:nvPicPr>
            <p:blipFill>
              <a:blip r:embed="rId5"/>
              <a:stretch>
                <a:fillRect/>
              </a:stretch>
            </p:blipFill>
            <p:spPr>
              <a:xfrm>
                <a:off x="3494267" y="5611013"/>
                <a:ext cx="21132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Freihand 15">
                <a:extLst>
                  <a:ext uri="{FF2B5EF4-FFF2-40B4-BE49-F238E27FC236}">
                    <a16:creationId xmlns:a16="http://schemas.microsoft.com/office/drawing/2014/main" id="{C92AAF11-F839-4DC1-BA8F-30E9A56A0FCF}"/>
                  </a:ext>
                </a:extLst>
              </p14:cNvPr>
              <p14:cNvContentPartPr/>
              <p14:nvPr/>
            </p14:nvContentPartPr>
            <p14:xfrm>
              <a:off x="3530627" y="5670773"/>
              <a:ext cx="236880" cy="92520"/>
            </p14:xfrm>
          </p:contentPart>
        </mc:Choice>
        <mc:Fallback xmlns="">
          <p:pic>
            <p:nvPicPr>
              <p:cNvPr id="16" name="Freihand 15">
                <a:extLst>
                  <a:ext uri="{FF2B5EF4-FFF2-40B4-BE49-F238E27FC236}">
                    <a16:creationId xmlns:a16="http://schemas.microsoft.com/office/drawing/2014/main" id="{C92AAF11-F839-4DC1-BA8F-30E9A56A0FCF}"/>
                  </a:ext>
                </a:extLst>
              </p:cNvPr>
              <p:cNvPicPr/>
              <p:nvPr/>
            </p:nvPicPr>
            <p:blipFill>
              <a:blip r:embed="rId7"/>
              <a:stretch>
                <a:fillRect/>
              </a:stretch>
            </p:blipFill>
            <p:spPr>
              <a:xfrm>
                <a:off x="3526307" y="5666453"/>
                <a:ext cx="245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Freihand 16">
                <a:extLst>
                  <a:ext uri="{FF2B5EF4-FFF2-40B4-BE49-F238E27FC236}">
                    <a16:creationId xmlns:a16="http://schemas.microsoft.com/office/drawing/2014/main" id="{DC828A26-4937-4943-B58B-D2EA6A07E0A7}"/>
                  </a:ext>
                </a:extLst>
              </p14:cNvPr>
              <p14:cNvContentPartPr/>
              <p14:nvPr/>
            </p14:nvContentPartPr>
            <p14:xfrm>
              <a:off x="3753467" y="5729093"/>
              <a:ext cx="142560" cy="223200"/>
            </p14:xfrm>
          </p:contentPart>
        </mc:Choice>
        <mc:Fallback xmlns="">
          <p:pic>
            <p:nvPicPr>
              <p:cNvPr id="17" name="Freihand 16">
                <a:extLst>
                  <a:ext uri="{FF2B5EF4-FFF2-40B4-BE49-F238E27FC236}">
                    <a16:creationId xmlns:a16="http://schemas.microsoft.com/office/drawing/2014/main" id="{DC828A26-4937-4943-B58B-D2EA6A07E0A7}"/>
                  </a:ext>
                </a:extLst>
              </p:cNvPr>
              <p:cNvPicPr/>
              <p:nvPr/>
            </p:nvPicPr>
            <p:blipFill>
              <a:blip r:embed="rId9"/>
              <a:stretch>
                <a:fillRect/>
              </a:stretch>
            </p:blipFill>
            <p:spPr>
              <a:xfrm>
                <a:off x="3749147" y="5724773"/>
                <a:ext cx="1512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 name="Freihand 17">
                <a:extLst>
                  <a:ext uri="{FF2B5EF4-FFF2-40B4-BE49-F238E27FC236}">
                    <a16:creationId xmlns:a16="http://schemas.microsoft.com/office/drawing/2014/main" id="{DAA25A40-AEE4-49DD-8F06-FDB2BE438B13}"/>
                  </a:ext>
                </a:extLst>
              </p14:cNvPr>
              <p14:cNvContentPartPr/>
              <p14:nvPr/>
            </p14:nvContentPartPr>
            <p14:xfrm>
              <a:off x="3801347" y="5813693"/>
              <a:ext cx="132480" cy="36720"/>
            </p14:xfrm>
          </p:contentPart>
        </mc:Choice>
        <mc:Fallback xmlns="">
          <p:pic>
            <p:nvPicPr>
              <p:cNvPr id="18" name="Freihand 17">
                <a:extLst>
                  <a:ext uri="{FF2B5EF4-FFF2-40B4-BE49-F238E27FC236}">
                    <a16:creationId xmlns:a16="http://schemas.microsoft.com/office/drawing/2014/main" id="{DAA25A40-AEE4-49DD-8F06-FDB2BE438B13}"/>
                  </a:ext>
                </a:extLst>
              </p:cNvPr>
              <p:cNvPicPr/>
              <p:nvPr/>
            </p:nvPicPr>
            <p:blipFill>
              <a:blip r:embed="rId11"/>
              <a:stretch>
                <a:fillRect/>
              </a:stretch>
            </p:blipFill>
            <p:spPr>
              <a:xfrm>
                <a:off x="3797027" y="5809373"/>
                <a:ext cx="1411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26513B9F-7EB7-48F6-8A62-CC78712F92F4}"/>
                  </a:ext>
                </a:extLst>
              </p14:cNvPr>
              <p14:cNvContentPartPr/>
              <p14:nvPr/>
            </p14:nvContentPartPr>
            <p14:xfrm>
              <a:off x="5105267" y="5202773"/>
              <a:ext cx="2040840" cy="122400"/>
            </p14:xfrm>
          </p:contentPart>
        </mc:Choice>
        <mc:Fallback xmlns="">
          <p:pic>
            <p:nvPicPr>
              <p:cNvPr id="21" name="Freihand 20">
                <a:extLst>
                  <a:ext uri="{FF2B5EF4-FFF2-40B4-BE49-F238E27FC236}">
                    <a16:creationId xmlns:a16="http://schemas.microsoft.com/office/drawing/2014/main" id="{26513B9F-7EB7-48F6-8A62-CC78712F92F4}"/>
                  </a:ext>
                </a:extLst>
              </p:cNvPr>
              <p:cNvPicPr/>
              <p:nvPr/>
            </p:nvPicPr>
            <p:blipFill>
              <a:blip r:embed="rId13"/>
              <a:stretch>
                <a:fillRect/>
              </a:stretch>
            </p:blipFill>
            <p:spPr>
              <a:xfrm>
                <a:off x="5100947" y="5198453"/>
                <a:ext cx="204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 name="Freihand 21">
                <a:extLst>
                  <a:ext uri="{FF2B5EF4-FFF2-40B4-BE49-F238E27FC236}">
                    <a16:creationId xmlns:a16="http://schemas.microsoft.com/office/drawing/2014/main" id="{F2235431-49CA-4DB5-B1E3-4A3743651122}"/>
                  </a:ext>
                </a:extLst>
              </p14:cNvPr>
              <p14:cNvContentPartPr/>
              <p14:nvPr/>
            </p14:nvContentPartPr>
            <p14:xfrm>
              <a:off x="6211187" y="5506973"/>
              <a:ext cx="185760" cy="209880"/>
            </p14:xfrm>
          </p:contentPart>
        </mc:Choice>
        <mc:Fallback xmlns="">
          <p:pic>
            <p:nvPicPr>
              <p:cNvPr id="22" name="Freihand 21">
                <a:extLst>
                  <a:ext uri="{FF2B5EF4-FFF2-40B4-BE49-F238E27FC236}">
                    <a16:creationId xmlns:a16="http://schemas.microsoft.com/office/drawing/2014/main" id="{F2235431-49CA-4DB5-B1E3-4A3743651122}"/>
                  </a:ext>
                </a:extLst>
              </p:cNvPr>
              <p:cNvPicPr/>
              <p:nvPr/>
            </p:nvPicPr>
            <p:blipFill>
              <a:blip r:embed="rId15"/>
              <a:stretch>
                <a:fillRect/>
              </a:stretch>
            </p:blipFill>
            <p:spPr>
              <a:xfrm>
                <a:off x="6206867" y="5502653"/>
                <a:ext cx="19440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3" name="Freihand 22">
                <a:extLst>
                  <a:ext uri="{FF2B5EF4-FFF2-40B4-BE49-F238E27FC236}">
                    <a16:creationId xmlns:a16="http://schemas.microsoft.com/office/drawing/2014/main" id="{AACC9C57-526F-452F-9A0F-603F60B236E9}"/>
                  </a:ext>
                </a:extLst>
              </p14:cNvPr>
              <p14:cNvContentPartPr/>
              <p14:nvPr/>
            </p14:nvContentPartPr>
            <p14:xfrm>
              <a:off x="6220187" y="5537213"/>
              <a:ext cx="160920" cy="104040"/>
            </p14:xfrm>
          </p:contentPart>
        </mc:Choice>
        <mc:Fallback xmlns="">
          <p:pic>
            <p:nvPicPr>
              <p:cNvPr id="23" name="Freihand 22">
                <a:extLst>
                  <a:ext uri="{FF2B5EF4-FFF2-40B4-BE49-F238E27FC236}">
                    <a16:creationId xmlns:a16="http://schemas.microsoft.com/office/drawing/2014/main" id="{AACC9C57-526F-452F-9A0F-603F60B236E9}"/>
                  </a:ext>
                </a:extLst>
              </p:cNvPr>
              <p:cNvPicPr/>
              <p:nvPr/>
            </p:nvPicPr>
            <p:blipFill>
              <a:blip r:embed="rId17"/>
              <a:stretch>
                <a:fillRect/>
              </a:stretch>
            </p:blipFill>
            <p:spPr>
              <a:xfrm>
                <a:off x="6215867" y="5532893"/>
                <a:ext cx="1695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6" name="Freihand 25">
                <a:extLst>
                  <a:ext uri="{FF2B5EF4-FFF2-40B4-BE49-F238E27FC236}">
                    <a16:creationId xmlns:a16="http://schemas.microsoft.com/office/drawing/2014/main" id="{8711CEBD-E1A2-49CC-BEDE-B3F2DC808074}"/>
                  </a:ext>
                </a:extLst>
              </p14:cNvPr>
              <p14:cNvContentPartPr/>
              <p14:nvPr/>
            </p14:nvContentPartPr>
            <p14:xfrm>
              <a:off x="6610067" y="5635133"/>
              <a:ext cx="15120" cy="163800"/>
            </p14:xfrm>
          </p:contentPart>
        </mc:Choice>
        <mc:Fallback xmlns="">
          <p:pic>
            <p:nvPicPr>
              <p:cNvPr id="26" name="Freihand 25">
                <a:extLst>
                  <a:ext uri="{FF2B5EF4-FFF2-40B4-BE49-F238E27FC236}">
                    <a16:creationId xmlns:a16="http://schemas.microsoft.com/office/drawing/2014/main" id="{8711CEBD-E1A2-49CC-BEDE-B3F2DC808074}"/>
                  </a:ext>
                </a:extLst>
              </p:cNvPr>
              <p:cNvPicPr/>
              <p:nvPr/>
            </p:nvPicPr>
            <p:blipFill>
              <a:blip r:embed="rId19"/>
              <a:stretch>
                <a:fillRect/>
              </a:stretch>
            </p:blipFill>
            <p:spPr>
              <a:xfrm>
                <a:off x="6605747" y="5630813"/>
                <a:ext cx="2376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8" name="Freihand 27">
                <a:extLst>
                  <a:ext uri="{FF2B5EF4-FFF2-40B4-BE49-F238E27FC236}">
                    <a16:creationId xmlns:a16="http://schemas.microsoft.com/office/drawing/2014/main" id="{2837B957-C83E-4F6A-BBE0-40285C589741}"/>
                  </a:ext>
                </a:extLst>
              </p14:cNvPr>
              <p14:cNvContentPartPr/>
              <p14:nvPr/>
            </p14:nvContentPartPr>
            <p14:xfrm>
              <a:off x="6533027" y="5615693"/>
              <a:ext cx="225360" cy="254160"/>
            </p14:xfrm>
          </p:contentPart>
        </mc:Choice>
        <mc:Fallback xmlns="">
          <p:pic>
            <p:nvPicPr>
              <p:cNvPr id="28" name="Freihand 27">
                <a:extLst>
                  <a:ext uri="{FF2B5EF4-FFF2-40B4-BE49-F238E27FC236}">
                    <a16:creationId xmlns:a16="http://schemas.microsoft.com/office/drawing/2014/main" id="{2837B957-C83E-4F6A-BBE0-40285C589741}"/>
                  </a:ext>
                </a:extLst>
              </p:cNvPr>
              <p:cNvPicPr/>
              <p:nvPr/>
            </p:nvPicPr>
            <p:blipFill>
              <a:blip r:embed="rId21"/>
              <a:stretch>
                <a:fillRect/>
              </a:stretch>
            </p:blipFill>
            <p:spPr>
              <a:xfrm>
                <a:off x="6528707" y="5611373"/>
                <a:ext cx="23400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 name="Freihand 1">
                <a:extLst>
                  <a:ext uri="{FF2B5EF4-FFF2-40B4-BE49-F238E27FC236}">
                    <a16:creationId xmlns:a16="http://schemas.microsoft.com/office/drawing/2014/main" id="{2DAAA950-38C9-4824-A50E-9F8DD20CB9A9}"/>
                  </a:ext>
                </a:extLst>
              </p14:cNvPr>
              <p14:cNvContentPartPr/>
              <p14:nvPr/>
            </p14:nvContentPartPr>
            <p14:xfrm>
              <a:off x="5000867" y="4581773"/>
              <a:ext cx="35640" cy="441360"/>
            </p14:xfrm>
          </p:contentPart>
        </mc:Choice>
        <mc:Fallback xmlns="">
          <p:pic>
            <p:nvPicPr>
              <p:cNvPr id="2" name="Freihand 1">
                <a:extLst>
                  <a:ext uri="{FF2B5EF4-FFF2-40B4-BE49-F238E27FC236}">
                    <a16:creationId xmlns:a16="http://schemas.microsoft.com/office/drawing/2014/main" id="{2DAAA950-38C9-4824-A50E-9F8DD20CB9A9}"/>
                  </a:ext>
                </a:extLst>
              </p:cNvPr>
              <p:cNvPicPr/>
              <p:nvPr/>
            </p:nvPicPr>
            <p:blipFill>
              <a:blip r:embed="rId23"/>
              <a:stretch>
                <a:fillRect/>
              </a:stretch>
            </p:blipFill>
            <p:spPr>
              <a:xfrm>
                <a:off x="4996547" y="4577453"/>
                <a:ext cx="44280" cy="450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 name="Freihand 2">
                <a:extLst>
                  <a:ext uri="{FF2B5EF4-FFF2-40B4-BE49-F238E27FC236}">
                    <a16:creationId xmlns:a16="http://schemas.microsoft.com/office/drawing/2014/main" id="{803B4B08-1FD2-4AC8-B46C-641AA5AB3738}"/>
                  </a:ext>
                </a:extLst>
              </p14:cNvPr>
              <p14:cNvContentPartPr/>
              <p14:nvPr/>
            </p14:nvContentPartPr>
            <p14:xfrm>
              <a:off x="1130147" y="5202773"/>
              <a:ext cx="2688120" cy="228600"/>
            </p14:xfrm>
          </p:contentPart>
        </mc:Choice>
        <mc:Fallback xmlns="">
          <p:pic>
            <p:nvPicPr>
              <p:cNvPr id="3" name="Freihand 2">
                <a:extLst>
                  <a:ext uri="{FF2B5EF4-FFF2-40B4-BE49-F238E27FC236}">
                    <a16:creationId xmlns:a16="http://schemas.microsoft.com/office/drawing/2014/main" id="{803B4B08-1FD2-4AC8-B46C-641AA5AB3738}"/>
                  </a:ext>
                </a:extLst>
              </p:cNvPr>
              <p:cNvPicPr/>
              <p:nvPr/>
            </p:nvPicPr>
            <p:blipFill>
              <a:blip r:embed="rId25"/>
              <a:stretch>
                <a:fillRect/>
              </a:stretch>
            </p:blipFill>
            <p:spPr>
              <a:xfrm>
                <a:off x="1125827" y="5198453"/>
                <a:ext cx="26967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 name="Freihand 9">
                <a:extLst>
                  <a:ext uri="{FF2B5EF4-FFF2-40B4-BE49-F238E27FC236}">
                    <a16:creationId xmlns:a16="http://schemas.microsoft.com/office/drawing/2014/main" id="{489EFC0F-F53D-4323-A050-8D2DB2E95C1A}"/>
                  </a:ext>
                </a:extLst>
              </p14:cNvPr>
              <p14:cNvContentPartPr/>
              <p14:nvPr/>
            </p14:nvContentPartPr>
            <p14:xfrm>
              <a:off x="3864707" y="5179013"/>
              <a:ext cx="1024920" cy="235800"/>
            </p14:xfrm>
          </p:contentPart>
        </mc:Choice>
        <mc:Fallback xmlns="">
          <p:pic>
            <p:nvPicPr>
              <p:cNvPr id="10" name="Freihand 9">
                <a:extLst>
                  <a:ext uri="{FF2B5EF4-FFF2-40B4-BE49-F238E27FC236}">
                    <a16:creationId xmlns:a16="http://schemas.microsoft.com/office/drawing/2014/main" id="{489EFC0F-F53D-4323-A050-8D2DB2E95C1A}"/>
                  </a:ext>
                </a:extLst>
              </p:cNvPr>
              <p:cNvPicPr/>
              <p:nvPr/>
            </p:nvPicPr>
            <p:blipFill>
              <a:blip r:embed="rId27"/>
              <a:stretch>
                <a:fillRect/>
              </a:stretch>
            </p:blipFill>
            <p:spPr>
              <a:xfrm>
                <a:off x="3860387" y="5174693"/>
                <a:ext cx="10335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Freihand 31">
                <a:extLst>
                  <a:ext uri="{FF2B5EF4-FFF2-40B4-BE49-F238E27FC236}">
                    <a16:creationId xmlns:a16="http://schemas.microsoft.com/office/drawing/2014/main" id="{BB7BDC49-B3DB-4F35-A470-192823E4EB29}"/>
                  </a:ext>
                </a:extLst>
              </p14:cNvPr>
              <p14:cNvContentPartPr/>
              <p14:nvPr/>
            </p14:nvContentPartPr>
            <p14:xfrm>
              <a:off x="1063187" y="4527053"/>
              <a:ext cx="912960" cy="59760"/>
            </p14:xfrm>
          </p:contentPart>
        </mc:Choice>
        <mc:Fallback xmlns="">
          <p:pic>
            <p:nvPicPr>
              <p:cNvPr id="32" name="Freihand 31">
                <a:extLst>
                  <a:ext uri="{FF2B5EF4-FFF2-40B4-BE49-F238E27FC236}">
                    <a16:creationId xmlns:a16="http://schemas.microsoft.com/office/drawing/2014/main" id="{BB7BDC49-B3DB-4F35-A470-192823E4EB29}"/>
                  </a:ext>
                </a:extLst>
              </p:cNvPr>
              <p:cNvPicPr/>
              <p:nvPr/>
            </p:nvPicPr>
            <p:blipFill>
              <a:blip r:embed="rId29"/>
              <a:stretch>
                <a:fillRect/>
              </a:stretch>
            </p:blipFill>
            <p:spPr>
              <a:xfrm>
                <a:off x="1058867" y="4522733"/>
                <a:ext cx="9216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3" name="Freihand 32">
                <a:extLst>
                  <a:ext uri="{FF2B5EF4-FFF2-40B4-BE49-F238E27FC236}">
                    <a16:creationId xmlns:a16="http://schemas.microsoft.com/office/drawing/2014/main" id="{1B8CDBD3-2049-4C22-ACD0-071BAA6CDC10}"/>
                  </a:ext>
                </a:extLst>
              </p14:cNvPr>
              <p14:cNvContentPartPr/>
              <p14:nvPr/>
            </p14:nvContentPartPr>
            <p14:xfrm>
              <a:off x="601307" y="4686173"/>
              <a:ext cx="102600" cy="88560"/>
            </p14:xfrm>
          </p:contentPart>
        </mc:Choice>
        <mc:Fallback xmlns="">
          <p:pic>
            <p:nvPicPr>
              <p:cNvPr id="33" name="Freihand 32">
                <a:extLst>
                  <a:ext uri="{FF2B5EF4-FFF2-40B4-BE49-F238E27FC236}">
                    <a16:creationId xmlns:a16="http://schemas.microsoft.com/office/drawing/2014/main" id="{1B8CDBD3-2049-4C22-ACD0-071BAA6CDC10}"/>
                  </a:ext>
                </a:extLst>
              </p:cNvPr>
              <p:cNvPicPr/>
              <p:nvPr/>
            </p:nvPicPr>
            <p:blipFill>
              <a:blip r:embed="rId31"/>
              <a:stretch>
                <a:fillRect/>
              </a:stretch>
            </p:blipFill>
            <p:spPr>
              <a:xfrm>
                <a:off x="596987" y="4681853"/>
                <a:ext cx="111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4" name="Freihand 33">
                <a:extLst>
                  <a:ext uri="{FF2B5EF4-FFF2-40B4-BE49-F238E27FC236}">
                    <a16:creationId xmlns:a16="http://schemas.microsoft.com/office/drawing/2014/main" id="{B5E3339E-C141-4821-AFA2-F911E9525CF4}"/>
                  </a:ext>
                </a:extLst>
              </p14:cNvPr>
              <p14:cNvContentPartPr/>
              <p14:nvPr/>
            </p14:nvContentPartPr>
            <p14:xfrm>
              <a:off x="659627" y="4720373"/>
              <a:ext cx="61560" cy="192960"/>
            </p14:xfrm>
          </p:contentPart>
        </mc:Choice>
        <mc:Fallback xmlns="">
          <p:pic>
            <p:nvPicPr>
              <p:cNvPr id="34" name="Freihand 33">
                <a:extLst>
                  <a:ext uri="{FF2B5EF4-FFF2-40B4-BE49-F238E27FC236}">
                    <a16:creationId xmlns:a16="http://schemas.microsoft.com/office/drawing/2014/main" id="{B5E3339E-C141-4821-AFA2-F911E9525CF4}"/>
                  </a:ext>
                </a:extLst>
              </p:cNvPr>
              <p:cNvPicPr/>
              <p:nvPr/>
            </p:nvPicPr>
            <p:blipFill>
              <a:blip r:embed="rId33"/>
              <a:stretch>
                <a:fillRect/>
              </a:stretch>
            </p:blipFill>
            <p:spPr>
              <a:xfrm>
                <a:off x="655307" y="4716053"/>
                <a:ext cx="70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Freihand 57">
                <a:extLst>
                  <a:ext uri="{FF2B5EF4-FFF2-40B4-BE49-F238E27FC236}">
                    <a16:creationId xmlns:a16="http://schemas.microsoft.com/office/drawing/2014/main" id="{C4D2F7AE-7141-41A1-8624-C076FCB71111}"/>
                  </a:ext>
                </a:extLst>
              </p14:cNvPr>
              <p14:cNvContentPartPr/>
              <p14:nvPr/>
            </p14:nvContentPartPr>
            <p14:xfrm>
              <a:off x="714347" y="4856093"/>
              <a:ext cx="86400" cy="178200"/>
            </p14:xfrm>
          </p:contentPart>
        </mc:Choice>
        <mc:Fallback xmlns="">
          <p:pic>
            <p:nvPicPr>
              <p:cNvPr id="58" name="Freihand 57">
                <a:extLst>
                  <a:ext uri="{FF2B5EF4-FFF2-40B4-BE49-F238E27FC236}">
                    <a16:creationId xmlns:a16="http://schemas.microsoft.com/office/drawing/2014/main" id="{C4D2F7AE-7141-41A1-8624-C076FCB71111}"/>
                  </a:ext>
                </a:extLst>
              </p:cNvPr>
              <p:cNvPicPr/>
              <p:nvPr/>
            </p:nvPicPr>
            <p:blipFill>
              <a:blip r:embed="rId35"/>
              <a:stretch>
                <a:fillRect/>
              </a:stretch>
            </p:blipFill>
            <p:spPr>
              <a:xfrm>
                <a:off x="710027" y="4851773"/>
                <a:ext cx="950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Freihand 58">
                <a:extLst>
                  <a:ext uri="{FF2B5EF4-FFF2-40B4-BE49-F238E27FC236}">
                    <a16:creationId xmlns:a16="http://schemas.microsoft.com/office/drawing/2014/main" id="{38069CED-AEB3-42A9-A663-B4851EBB1E40}"/>
                  </a:ext>
                </a:extLst>
              </p14:cNvPr>
              <p14:cNvContentPartPr/>
              <p14:nvPr/>
            </p14:nvContentPartPr>
            <p14:xfrm>
              <a:off x="756827" y="4912973"/>
              <a:ext cx="84240" cy="40320"/>
            </p14:xfrm>
          </p:contentPart>
        </mc:Choice>
        <mc:Fallback xmlns="">
          <p:pic>
            <p:nvPicPr>
              <p:cNvPr id="59" name="Freihand 58">
                <a:extLst>
                  <a:ext uri="{FF2B5EF4-FFF2-40B4-BE49-F238E27FC236}">
                    <a16:creationId xmlns:a16="http://schemas.microsoft.com/office/drawing/2014/main" id="{38069CED-AEB3-42A9-A663-B4851EBB1E40}"/>
                  </a:ext>
                </a:extLst>
              </p:cNvPr>
              <p:cNvPicPr/>
              <p:nvPr/>
            </p:nvPicPr>
            <p:blipFill>
              <a:blip r:embed="rId37"/>
              <a:stretch>
                <a:fillRect/>
              </a:stretch>
            </p:blipFill>
            <p:spPr>
              <a:xfrm>
                <a:off x="752507" y="4908653"/>
                <a:ext cx="928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0" name="Freihand 39">
                <a:extLst>
                  <a:ext uri="{FF2B5EF4-FFF2-40B4-BE49-F238E27FC236}">
                    <a16:creationId xmlns:a16="http://schemas.microsoft.com/office/drawing/2014/main" id="{EA3F0733-0203-4220-BB2F-B4A90E90C457}"/>
                  </a:ext>
                </a:extLst>
              </p14:cNvPr>
              <p14:cNvContentPartPr/>
              <p14:nvPr/>
            </p14:nvContentPartPr>
            <p14:xfrm>
              <a:off x="672947" y="1580453"/>
              <a:ext cx="262440" cy="2714400"/>
            </p14:xfrm>
          </p:contentPart>
        </mc:Choice>
        <mc:Fallback xmlns="">
          <p:pic>
            <p:nvPicPr>
              <p:cNvPr id="40" name="Freihand 39">
                <a:extLst>
                  <a:ext uri="{FF2B5EF4-FFF2-40B4-BE49-F238E27FC236}">
                    <a16:creationId xmlns:a16="http://schemas.microsoft.com/office/drawing/2014/main" id="{EA3F0733-0203-4220-BB2F-B4A90E90C457}"/>
                  </a:ext>
                </a:extLst>
              </p:cNvPr>
              <p:cNvPicPr/>
              <p:nvPr/>
            </p:nvPicPr>
            <p:blipFill>
              <a:blip r:embed="rId39"/>
              <a:stretch>
                <a:fillRect/>
              </a:stretch>
            </p:blipFill>
            <p:spPr>
              <a:xfrm>
                <a:off x="668627" y="1576133"/>
                <a:ext cx="271080" cy="27230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1" name="Freihand 40">
                <a:extLst>
                  <a:ext uri="{FF2B5EF4-FFF2-40B4-BE49-F238E27FC236}">
                    <a16:creationId xmlns:a16="http://schemas.microsoft.com/office/drawing/2014/main" id="{2A7F17E4-0F58-41E1-8070-2E4CFD79154A}"/>
                  </a:ext>
                </a:extLst>
              </p14:cNvPr>
              <p14:cNvContentPartPr/>
              <p14:nvPr/>
            </p14:nvContentPartPr>
            <p14:xfrm>
              <a:off x="234467" y="3308453"/>
              <a:ext cx="100440" cy="124200"/>
            </p14:xfrm>
          </p:contentPart>
        </mc:Choice>
        <mc:Fallback xmlns="">
          <p:pic>
            <p:nvPicPr>
              <p:cNvPr id="41" name="Freihand 40">
                <a:extLst>
                  <a:ext uri="{FF2B5EF4-FFF2-40B4-BE49-F238E27FC236}">
                    <a16:creationId xmlns:a16="http://schemas.microsoft.com/office/drawing/2014/main" id="{2A7F17E4-0F58-41E1-8070-2E4CFD79154A}"/>
                  </a:ext>
                </a:extLst>
              </p:cNvPr>
              <p:cNvPicPr/>
              <p:nvPr/>
            </p:nvPicPr>
            <p:blipFill>
              <a:blip r:embed="rId41"/>
              <a:stretch>
                <a:fillRect/>
              </a:stretch>
            </p:blipFill>
            <p:spPr>
              <a:xfrm>
                <a:off x="230147" y="3304133"/>
                <a:ext cx="1090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2" name="Freihand 41">
                <a:extLst>
                  <a:ext uri="{FF2B5EF4-FFF2-40B4-BE49-F238E27FC236}">
                    <a16:creationId xmlns:a16="http://schemas.microsoft.com/office/drawing/2014/main" id="{99130020-D038-42C3-ADA5-CC25E53D8D7B}"/>
                  </a:ext>
                </a:extLst>
              </p14:cNvPr>
              <p14:cNvContentPartPr/>
              <p14:nvPr/>
            </p14:nvContentPartPr>
            <p14:xfrm>
              <a:off x="301067" y="3295493"/>
              <a:ext cx="54720" cy="250920"/>
            </p14:xfrm>
          </p:contentPart>
        </mc:Choice>
        <mc:Fallback xmlns="">
          <p:pic>
            <p:nvPicPr>
              <p:cNvPr id="42" name="Freihand 41">
                <a:extLst>
                  <a:ext uri="{FF2B5EF4-FFF2-40B4-BE49-F238E27FC236}">
                    <a16:creationId xmlns:a16="http://schemas.microsoft.com/office/drawing/2014/main" id="{99130020-D038-42C3-ADA5-CC25E53D8D7B}"/>
                  </a:ext>
                </a:extLst>
              </p:cNvPr>
              <p:cNvPicPr/>
              <p:nvPr/>
            </p:nvPicPr>
            <p:blipFill>
              <a:blip r:embed="rId43"/>
              <a:stretch>
                <a:fillRect/>
              </a:stretch>
            </p:blipFill>
            <p:spPr>
              <a:xfrm>
                <a:off x="296747" y="3291173"/>
                <a:ext cx="6336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5" name="Freihand 54">
                <a:extLst>
                  <a:ext uri="{FF2B5EF4-FFF2-40B4-BE49-F238E27FC236}">
                    <a16:creationId xmlns:a16="http://schemas.microsoft.com/office/drawing/2014/main" id="{3E657169-493C-46C0-BB97-A0508FD524F3}"/>
                  </a:ext>
                </a:extLst>
              </p14:cNvPr>
              <p14:cNvContentPartPr/>
              <p14:nvPr/>
            </p14:nvContentPartPr>
            <p14:xfrm>
              <a:off x="354347" y="3441293"/>
              <a:ext cx="116280" cy="196200"/>
            </p14:xfrm>
          </p:contentPart>
        </mc:Choice>
        <mc:Fallback xmlns="">
          <p:pic>
            <p:nvPicPr>
              <p:cNvPr id="55" name="Freihand 54">
                <a:extLst>
                  <a:ext uri="{FF2B5EF4-FFF2-40B4-BE49-F238E27FC236}">
                    <a16:creationId xmlns:a16="http://schemas.microsoft.com/office/drawing/2014/main" id="{3E657169-493C-46C0-BB97-A0508FD524F3}"/>
                  </a:ext>
                </a:extLst>
              </p:cNvPr>
              <p:cNvPicPr/>
              <p:nvPr/>
            </p:nvPicPr>
            <p:blipFill>
              <a:blip r:embed="rId45"/>
              <a:stretch>
                <a:fillRect/>
              </a:stretch>
            </p:blipFill>
            <p:spPr>
              <a:xfrm>
                <a:off x="350027" y="3436973"/>
                <a:ext cx="124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6" name="Freihand 55">
                <a:extLst>
                  <a:ext uri="{FF2B5EF4-FFF2-40B4-BE49-F238E27FC236}">
                    <a16:creationId xmlns:a16="http://schemas.microsoft.com/office/drawing/2014/main" id="{B3A5E4CE-200D-4149-A428-D8AFEA513B2D}"/>
                  </a:ext>
                </a:extLst>
              </p14:cNvPr>
              <p14:cNvContentPartPr/>
              <p14:nvPr/>
            </p14:nvContentPartPr>
            <p14:xfrm>
              <a:off x="414107" y="3493133"/>
              <a:ext cx="82440" cy="57240"/>
            </p14:xfrm>
          </p:contentPart>
        </mc:Choice>
        <mc:Fallback xmlns="">
          <p:pic>
            <p:nvPicPr>
              <p:cNvPr id="56" name="Freihand 55">
                <a:extLst>
                  <a:ext uri="{FF2B5EF4-FFF2-40B4-BE49-F238E27FC236}">
                    <a16:creationId xmlns:a16="http://schemas.microsoft.com/office/drawing/2014/main" id="{B3A5E4CE-200D-4149-A428-D8AFEA513B2D}"/>
                  </a:ext>
                </a:extLst>
              </p:cNvPr>
              <p:cNvPicPr/>
              <p:nvPr/>
            </p:nvPicPr>
            <p:blipFill>
              <a:blip r:embed="rId47"/>
              <a:stretch>
                <a:fillRect/>
              </a:stretch>
            </p:blipFill>
            <p:spPr>
              <a:xfrm>
                <a:off x="409787" y="3488813"/>
                <a:ext cx="910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0" name="Freihand 59">
                <a:extLst>
                  <a:ext uri="{FF2B5EF4-FFF2-40B4-BE49-F238E27FC236}">
                    <a16:creationId xmlns:a16="http://schemas.microsoft.com/office/drawing/2014/main" id="{CEEAEA59-B28B-43FC-A04E-610CC1C19FFF}"/>
                  </a:ext>
                </a:extLst>
              </p14:cNvPr>
              <p14:cNvContentPartPr/>
              <p14:nvPr/>
            </p14:nvContentPartPr>
            <p14:xfrm>
              <a:off x="432107" y="3467573"/>
              <a:ext cx="36000" cy="168840"/>
            </p14:xfrm>
          </p:contentPart>
        </mc:Choice>
        <mc:Fallback xmlns="">
          <p:pic>
            <p:nvPicPr>
              <p:cNvPr id="60" name="Freihand 59">
                <a:extLst>
                  <a:ext uri="{FF2B5EF4-FFF2-40B4-BE49-F238E27FC236}">
                    <a16:creationId xmlns:a16="http://schemas.microsoft.com/office/drawing/2014/main" id="{CEEAEA59-B28B-43FC-A04E-610CC1C19FFF}"/>
                  </a:ext>
                </a:extLst>
              </p:cNvPr>
              <p:cNvPicPr/>
              <p:nvPr/>
            </p:nvPicPr>
            <p:blipFill>
              <a:blip r:embed="rId49"/>
              <a:stretch>
                <a:fillRect/>
              </a:stretch>
            </p:blipFill>
            <p:spPr>
              <a:xfrm>
                <a:off x="427787" y="3463253"/>
                <a:ext cx="446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4" name="Freihand 63">
                <a:extLst>
                  <a:ext uri="{FF2B5EF4-FFF2-40B4-BE49-F238E27FC236}">
                    <a16:creationId xmlns:a16="http://schemas.microsoft.com/office/drawing/2014/main" id="{CBCFE6B3-491A-489E-A444-B590FC5064E8}"/>
                  </a:ext>
                </a:extLst>
              </p14:cNvPr>
              <p14:cNvContentPartPr/>
              <p14:nvPr/>
            </p14:nvContentPartPr>
            <p14:xfrm>
              <a:off x="316547" y="3419333"/>
              <a:ext cx="247680" cy="284400"/>
            </p14:xfrm>
          </p:contentPart>
        </mc:Choice>
        <mc:Fallback xmlns="">
          <p:pic>
            <p:nvPicPr>
              <p:cNvPr id="64" name="Freihand 63">
                <a:extLst>
                  <a:ext uri="{FF2B5EF4-FFF2-40B4-BE49-F238E27FC236}">
                    <a16:creationId xmlns:a16="http://schemas.microsoft.com/office/drawing/2014/main" id="{CBCFE6B3-491A-489E-A444-B590FC5064E8}"/>
                  </a:ext>
                </a:extLst>
              </p:cNvPr>
              <p:cNvPicPr/>
              <p:nvPr/>
            </p:nvPicPr>
            <p:blipFill>
              <a:blip r:embed="rId51"/>
              <a:stretch>
                <a:fillRect/>
              </a:stretch>
            </p:blipFill>
            <p:spPr>
              <a:xfrm>
                <a:off x="312227" y="3415013"/>
                <a:ext cx="25632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26" name="Freihand 125">
                <a:extLst>
                  <a:ext uri="{FF2B5EF4-FFF2-40B4-BE49-F238E27FC236}">
                    <a16:creationId xmlns:a16="http://schemas.microsoft.com/office/drawing/2014/main" id="{2A9732C2-8D91-4D38-8502-F7A3807EA860}"/>
                  </a:ext>
                </a:extLst>
              </p14:cNvPr>
              <p14:cNvContentPartPr/>
              <p14:nvPr/>
            </p14:nvContentPartPr>
            <p14:xfrm>
              <a:off x="986867" y="1562453"/>
              <a:ext cx="6725520" cy="3546000"/>
            </p14:xfrm>
          </p:contentPart>
        </mc:Choice>
        <mc:Fallback xmlns="">
          <p:pic>
            <p:nvPicPr>
              <p:cNvPr id="126" name="Freihand 125">
                <a:extLst>
                  <a:ext uri="{FF2B5EF4-FFF2-40B4-BE49-F238E27FC236}">
                    <a16:creationId xmlns:a16="http://schemas.microsoft.com/office/drawing/2014/main" id="{2A9732C2-8D91-4D38-8502-F7A3807EA860}"/>
                  </a:ext>
                </a:extLst>
              </p:cNvPr>
              <p:cNvPicPr/>
              <p:nvPr/>
            </p:nvPicPr>
            <p:blipFill>
              <a:blip r:embed="rId53"/>
              <a:stretch>
                <a:fillRect/>
              </a:stretch>
            </p:blipFill>
            <p:spPr>
              <a:xfrm>
                <a:off x="982547" y="1558133"/>
                <a:ext cx="6734160" cy="3554640"/>
              </a:xfrm>
              <a:prstGeom prst="rect">
                <a:avLst/>
              </a:prstGeom>
            </p:spPr>
          </p:pic>
        </mc:Fallback>
      </mc:AlternateContent>
      <p:grpSp>
        <p:nvGrpSpPr>
          <p:cNvPr id="131" name="Gruppieren 130">
            <a:extLst>
              <a:ext uri="{FF2B5EF4-FFF2-40B4-BE49-F238E27FC236}">
                <a16:creationId xmlns:a16="http://schemas.microsoft.com/office/drawing/2014/main" id="{5F9BB1F3-A4B6-4688-B068-3CDCD586335F}"/>
              </a:ext>
            </a:extLst>
          </p:cNvPr>
          <p:cNvGrpSpPr/>
          <p:nvPr/>
        </p:nvGrpSpPr>
        <p:grpSpPr>
          <a:xfrm>
            <a:off x="2540627" y="1580453"/>
            <a:ext cx="6180840" cy="3341520"/>
            <a:chOff x="2540627" y="1580453"/>
            <a:chExt cx="6180840" cy="3341520"/>
          </a:xfrm>
        </p:grpSpPr>
        <mc:AlternateContent xmlns:mc="http://schemas.openxmlformats.org/markup-compatibility/2006" xmlns:p14="http://schemas.microsoft.com/office/powerpoint/2010/main">
          <mc:Choice Requires="p14">
            <p:contentPart p14:bwMode="auto" r:id="rId54">
              <p14:nvContentPartPr>
                <p14:cNvPr id="30" name="Freihand 29">
                  <a:extLst>
                    <a:ext uri="{FF2B5EF4-FFF2-40B4-BE49-F238E27FC236}">
                      <a16:creationId xmlns:a16="http://schemas.microsoft.com/office/drawing/2014/main" id="{ACEA16B2-1EB4-440A-9AE1-EAA62141D376}"/>
                    </a:ext>
                  </a:extLst>
                </p14:cNvPr>
                <p14:cNvContentPartPr/>
                <p14:nvPr/>
              </p14:nvContentPartPr>
              <p14:xfrm>
                <a:off x="4711067" y="4589693"/>
                <a:ext cx="142560" cy="1080"/>
              </p14:xfrm>
            </p:contentPart>
          </mc:Choice>
          <mc:Fallback xmlns="">
            <p:pic>
              <p:nvPicPr>
                <p:cNvPr id="30" name="Freihand 29">
                  <a:extLst>
                    <a:ext uri="{FF2B5EF4-FFF2-40B4-BE49-F238E27FC236}">
                      <a16:creationId xmlns:a16="http://schemas.microsoft.com/office/drawing/2014/main" id="{ACEA16B2-1EB4-440A-9AE1-EAA62141D376}"/>
                    </a:ext>
                  </a:extLst>
                </p:cNvPr>
                <p:cNvPicPr/>
                <p:nvPr/>
              </p:nvPicPr>
              <p:blipFill>
                <a:blip r:embed="rId55"/>
                <a:stretch>
                  <a:fillRect/>
                </a:stretch>
              </p:blipFill>
              <p:spPr>
                <a:xfrm>
                  <a:off x="4706747" y="4585373"/>
                  <a:ext cx="15120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1" name="Freihand 30">
                  <a:extLst>
                    <a:ext uri="{FF2B5EF4-FFF2-40B4-BE49-F238E27FC236}">
                      <a16:creationId xmlns:a16="http://schemas.microsoft.com/office/drawing/2014/main" id="{5A42AF0A-C467-4736-8F7C-CF5F75441316}"/>
                    </a:ext>
                  </a:extLst>
                </p14:cNvPr>
                <p14:cNvContentPartPr/>
                <p14:nvPr/>
              </p14:nvContentPartPr>
              <p14:xfrm>
                <a:off x="2540627" y="4601213"/>
                <a:ext cx="1187280" cy="61560"/>
              </p14:xfrm>
            </p:contentPart>
          </mc:Choice>
          <mc:Fallback xmlns="">
            <p:pic>
              <p:nvPicPr>
                <p:cNvPr id="31" name="Freihand 30">
                  <a:extLst>
                    <a:ext uri="{FF2B5EF4-FFF2-40B4-BE49-F238E27FC236}">
                      <a16:creationId xmlns:a16="http://schemas.microsoft.com/office/drawing/2014/main" id="{5A42AF0A-C467-4736-8F7C-CF5F75441316}"/>
                    </a:ext>
                  </a:extLst>
                </p:cNvPr>
                <p:cNvPicPr/>
                <p:nvPr/>
              </p:nvPicPr>
              <p:blipFill>
                <a:blip r:embed="rId57"/>
                <a:stretch>
                  <a:fillRect/>
                </a:stretch>
              </p:blipFill>
              <p:spPr>
                <a:xfrm>
                  <a:off x="2536307" y="4596893"/>
                  <a:ext cx="119592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8" name="Freihand 47">
                  <a:extLst>
                    <a:ext uri="{FF2B5EF4-FFF2-40B4-BE49-F238E27FC236}">
                      <a16:creationId xmlns:a16="http://schemas.microsoft.com/office/drawing/2014/main" id="{F73DA546-CD54-437D-A9E7-5857FD307C5D}"/>
                    </a:ext>
                  </a:extLst>
                </p14:cNvPr>
                <p14:cNvContentPartPr/>
                <p14:nvPr/>
              </p14:nvContentPartPr>
              <p14:xfrm>
                <a:off x="3563387" y="2669093"/>
                <a:ext cx="53280" cy="192240"/>
              </p14:xfrm>
            </p:contentPart>
          </mc:Choice>
          <mc:Fallback xmlns="">
            <p:pic>
              <p:nvPicPr>
                <p:cNvPr id="48" name="Freihand 47">
                  <a:extLst>
                    <a:ext uri="{FF2B5EF4-FFF2-40B4-BE49-F238E27FC236}">
                      <a16:creationId xmlns:a16="http://schemas.microsoft.com/office/drawing/2014/main" id="{F73DA546-CD54-437D-A9E7-5857FD307C5D}"/>
                    </a:ext>
                  </a:extLst>
                </p:cNvPr>
                <p:cNvPicPr/>
                <p:nvPr/>
              </p:nvPicPr>
              <p:blipFill>
                <a:blip r:embed="rId59"/>
                <a:stretch>
                  <a:fillRect/>
                </a:stretch>
              </p:blipFill>
              <p:spPr>
                <a:xfrm>
                  <a:off x="3559067" y="2664773"/>
                  <a:ext cx="6192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9" name="Freihand 48">
                  <a:extLst>
                    <a:ext uri="{FF2B5EF4-FFF2-40B4-BE49-F238E27FC236}">
                      <a16:creationId xmlns:a16="http://schemas.microsoft.com/office/drawing/2014/main" id="{6CF0D11D-9765-41B2-9849-73BCAAAEB4BA}"/>
                    </a:ext>
                  </a:extLst>
                </p14:cNvPr>
                <p14:cNvContentPartPr/>
                <p14:nvPr/>
              </p14:nvContentPartPr>
              <p14:xfrm>
                <a:off x="3497867" y="2572613"/>
                <a:ext cx="186480" cy="111960"/>
              </p14:xfrm>
            </p:contentPart>
          </mc:Choice>
          <mc:Fallback xmlns="">
            <p:pic>
              <p:nvPicPr>
                <p:cNvPr id="49" name="Freihand 48">
                  <a:extLst>
                    <a:ext uri="{FF2B5EF4-FFF2-40B4-BE49-F238E27FC236}">
                      <a16:creationId xmlns:a16="http://schemas.microsoft.com/office/drawing/2014/main" id="{6CF0D11D-9765-41B2-9849-73BCAAAEB4BA}"/>
                    </a:ext>
                  </a:extLst>
                </p:cNvPr>
                <p:cNvPicPr/>
                <p:nvPr/>
              </p:nvPicPr>
              <p:blipFill>
                <a:blip r:embed="rId61"/>
                <a:stretch>
                  <a:fillRect/>
                </a:stretch>
              </p:blipFill>
              <p:spPr>
                <a:xfrm>
                  <a:off x="3493547" y="2568293"/>
                  <a:ext cx="1951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1" name="Freihand 50">
                  <a:extLst>
                    <a:ext uri="{FF2B5EF4-FFF2-40B4-BE49-F238E27FC236}">
                      <a16:creationId xmlns:a16="http://schemas.microsoft.com/office/drawing/2014/main" id="{29C39921-7996-46EE-B664-F766AB74B32F}"/>
                    </a:ext>
                  </a:extLst>
                </p14:cNvPr>
                <p14:cNvContentPartPr/>
                <p14:nvPr/>
              </p14:nvContentPartPr>
              <p14:xfrm>
                <a:off x="3735467" y="2575853"/>
                <a:ext cx="103680" cy="190080"/>
              </p14:xfrm>
            </p:contentPart>
          </mc:Choice>
          <mc:Fallback xmlns="">
            <p:pic>
              <p:nvPicPr>
                <p:cNvPr id="51" name="Freihand 50">
                  <a:extLst>
                    <a:ext uri="{FF2B5EF4-FFF2-40B4-BE49-F238E27FC236}">
                      <a16:creationId xmlns:a16="http://schemas.microsoft.com/office/drawing/2014/main" id="{29C39921-7996-46EE-B664-F766AB74B32F}"/>
                    </a:ext>
                  </a:extLst>
                </p:cNvPr>
                <p:cNvPicPr/>
                <p:nvPr/>
              </p:nvPicPr>
              <p:blipFill>
                <a:blip r:embed="rId63"/>
                <a:stretch>
                  <a:fillRect/>
                </a:stretch>
              </p:blipFill>
              <p:spPr>
                <a:xfrm>
                  <a:off x="3731147" y="2571533"/>
                  <a:ext cx="1123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2" name="Freihand 51">
                  <a:extLst>
                    <a:ext uri="{FF2B5EF4-FFF2-40B4-BE49-F238E27FC236}">
                      <a16:creationId xmlns:a16="http://schemas.microsoft.com/office/drawing/2014/main" id="{1D4600D7-7E46-4F70-9F5B-127563B4A275}"/>
                    </a:ext>
                  </a:extLst>
                </p14:cNvPr>
                <p14:cNvContentPartPr/>
                <p14:nvPr/>
              </p14:nvContentPartPr>
              <p14:xfrm>
                <a:off x="3738347" y="2614013"/>
                <a:ext cx="135720" cy="59400"/>
              </p14:xfrm>
            </p:contentPart>
          </mc:Choice>
          <mc:Fallback xmlns="">
            <p:pic>
              <p:nvPicPr>
                <p:cNvPr id="52" name="Freihand 51">
                  <a:extLst>
                    <a:ext uri="{FF2B5EF4-FFF2-40B4-BE49-F238E27FC236}">
                      <a16:creationId xmlns:a16="http://schemas.microsoft.com/office/drawing/2014/main" id="{1D4600D7-7E46-4F70-9F5B-127563B4A275}"/>
                    </a:ext>
                  </a:extLst>
                </p:cNvPr>
                <p:cNvPicPr/>
                <p:nvPr/>
              </p:nvPicPr>
              <p:blipFill>
                <a:blip r:embed="rId65"/>
                <a:stretch>
                  <a:fillRect/>
                </a:stretch>
              </p:blipFill>
              <p:spPr>
                <a:xfrm>
                  <a:off x="3734027" y="2609693"/>
                  <a:ext cx="1443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3" name="Freihand 52">
                  <a:extLst>
                    <a:ext uri="{FF2B5EF4-FFF2-40B4-BE49-F238E27FC236}">
                      <a16:creationId xmlns:a16="http://schemas.microsoft.com/office/drawing/2014/main" id="{9C95EA5D-2C8C-432B-930D-D54524C5DD9A}"/>
                    </a:ext>
                  </a:extLst>
                </p14:cNvPr>
                <p14:cNvContentPartPr/>
                <p14:nvPr/>
              </p14:nvContentPartPr>
              <p14:xfrm>
                <a:off x="3400307" y="2679533"/>
                <a:ext cx="644760" cy="193680"/>
              </p14:xfrm>
            </p:contentPart>
          </mc:Choice>
          <mc:Fallback xmlns="">
            <p:pic>
              <p:nvPicPr>
                <p:cNvPr id="53" name="Freihand 52">
                  <a:extLst>
                    <a:ext uri="{FF2B5EF4-FFF2-40B4-BE49-F238E27FC236}">
                      <a16:creationId xmlns:a16="http://schemas.microsoft.com/office/drawing/2014/main" id="{9C95EA5D-2C8C-432B-930D-D54524C5DD9A}"/>
                    </a:ext>
                  </a:extLst>
                </p:cNvPr>
                <p:cNvPicPr/>
                <p:nvPr/>
              </p:nvPicPr>
              <p:blipFill>
                <a:blip r:embed="rId67"/>
                <a:stretch>
                  <a:fillRect/>
                </a:stretch>
              </p:blipFill>
              <p:spPr>
                <a:xfrm>
                  <a:off x="3395987" y="2675213"/>
                  <a:ext cx="6534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6" name="Freihand 65">
                  <a:extLst>
                    <a:ext uri="{FF2B5EF4-FFF2-40B4-BE49-F238E27FC236}">
                      <a16:creationId xmlns:a16="http://schemas.microsoft.com/office/drawing/2014/main" id="{F50A603B-3FFE-4013-ADAD-E66E4F825954}"/>
                    </a:ext>
                  </a:extLst>
                </p14:cNvPr>
                <p14:cNvContentPartPr/>
                <p14:nvPr/>
              </p14:nvContentPartPr>
              <p14:xfrm>
                <a:off x="3654467" y="2883293"/>
                <a:ext cx="48240" cy="165240"/>
              </p14:xfrm>
            </p:contentPart>
          </mc:Choice>
          <mc:Fallback xmlns="">
            <p:pic>
              <p:nvPicPr>
                <p:cNvPr id="66" name="Freihand 65">
                  <a:extLst>
                    <a:ext uri="{FF2B5EF4-FFF2-40B4-BE49-F238E27FC236}">
                      <a16:creationId xmlns:a16="http://schemas.microsoft.com/office/drawing/2014/main" id="{F50A603B-3FFE-4013-ADAD-E66E4F825954}"/>
                    </a:ext>
                  </a:extLst>
                </p:cNvPr>
                <p:cNvPicPr/>
                <p:nvPr/>
              </p:nvPicPr>
              <p:blipFill>
                <a:blip r:embed="rId69"/>
                <a:stretch>
                  <a:fillRect/>
                </a:stretch>
              </p:blipFill>
              <p:spPr>
                <a:xfrm>
                  <a:off x="3650147" y="2878973"/>
                  <a:ext cx="568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7" name="Freihand 66">
                  <a:extLst>
                    <a:ext uri="{FF2B5EF4-FFF2-40B4-BE49-F238E27FC236}">
                      <a16:creationId xmlns:a16="http://schemas.microsoft.com/office/drawing/2014/main" id="{BD1B718B-6580-47D4-B19D-D11D6D7E8151}"/>
                    </a:ext>
                  </a:extLst>
                </p14:cNvPr>
                <p14:cNvContentPartPr/>
                <p14:nvPr/>
              </p14:nvContentPartPr>
              <p14:xfrm>
                <a:off x="3636107" y="2867093"/>
                <a:ext cx="113040" cy="62640"/>
              </p14:xfrm>
            </p:contentPart>
          </mc:Choice>
          <mc:Fallback xmlns="">
            <p:pic>
              <p:nvPicPr>
                <p:cNvPr id="67" name="Freihand 66">
                  <a:extLst>
                    <a:ext uri="{FF2B5EF4-FFF2-40B4-BE49-F238E27FC236}">
                      <a16:creationId xmlns:a16="http://schemas.microsoft.com/office/drawing/2014/main" id="{BD1B718B-6580-47D4-B19D-D11D6D7E8151}"/>
                    </a:ext>
                  </a:extLst>
                </p:cNvPr>
                <p:cNvPicPr/>
                <p:nvPr/>
              </p:nvPicPr>
              <p:blipFill>
                <a:blip r:embed="rId71"/>
                <a:stretch>
                  <a:fillRect/>
                </a:stretch>
              </p:blipFill>
              <p:spPr>
                <a:xfrm>
                  <a:off x="3631787" y="2862773"/>
                  <a:ext cx="1216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8" name="Freihand 67">
                  <a:extLst>
                    <a:ext uri="{FF2B5EF4-FFF2-40B4-BE49-F238E27FC236}">
                      <a16:creationId xmlns:a16="http://schemas.microsoft.com/office/drawing/2014/main" id="{399D17FD-B847-488B-8028-AC6AC0121D68}"/>
                    </a:ext>
                  </a:extLst>
                </p14:cNvPr>
                <p14:cNvContentPartPr/>
                <p14:nvPr/>
              </p14:nvContentPartPr>
              <p14:xfrm>
                <a:off x="3804947" y="2865293"/>
                <a:ext cx="117720" cy="139320"/>
              </p14:xfrm>
            </p:contentPart>
          </mc:Choice>
          <mc:Fallback xmlns="">
            <p:pic>
              <p:nvPicPr>
                <p:cNvPr id="68" name="Freihand 67">
                  <a:extLst>
                    <a:ext uri="{FF2B5EF4-FFF2-40B4-BE49-F238E27FC236}">
                      <a16:creationId xmlns:a16="http://schemas.microsoft.com/office/drawing/2014/main" id="{399D17FD-B847-488B-8028-AC6AC0121D68}"/>
                    </a:ext>
                  </a:extLst>
                </p:cNvPr>
                <p:cNvPicPr/>
                <p:nvPr/>
              </p:nvPicPr>
              <p:blipFill>
                <a:blip r:embed="rId73"/>
                <a:stretch>
                  <a:fillRect/>
                </a:stretch>
              </p:blipFill>
              <p:spPr>
                <a:xfrm>
                  <a:off x="3800627" y="2860973"/>
                  <a:ext cx="126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0" name="Freihand 69">
                  <a:extLst>
                    <a:ext uri="{FF2B5EF4-FFF2-40B4-BE49-F238E27FC236}">
                      <a16:creationId xmlns:a16="http://schemas.microsoft.com/office/drawing/2014/main" id="{1403E949-94E7-4692-8BE3-12AFFB21DF26}"/>
                    </a:ext>
                  </a:extLst>
                </p14:cNvPr>
                <p14:cNvContentPartPr/>
                <p14:nvPr/>
              </p14:nvContentPartPr>
              <p14:xfrm>
                <a:off x="3491027" y="3191813"/>
                <a:ext cx="85680" cy="6480"/>
              </p14:xfrm>
            </p:contentPart>
          </mc:Choice>
          <mc:Fallback xmlns="">
            <p:pic>
              <p:nvPicPr>
                <p:cNvPr id="70" name="Freihand 69">
                  <a:extLst>
                    <a:ext uri="{FF2B5EF4-FFF2-40B4-BE49-F238E27FC236}">
                      <a16:creationId xmlns:a16="http://schemas.microsoft.com/office/drawing/2014/main" id="{1403E949-94E7-4692-8BE3-12AFFB21DF26}"/>
                    </a:ext>
                  </a:extLst>
                </p:cNvPr>
                <p:cNvPicPr/>
                <p:nvPr/>
              </p:nvPicPr>
              <p:blipFill>
                <a:blip r:embed="rId75"/>
                <a:stretch>
                  <a:fillRect/>
                </a:stretch>
              </p:blipFill>
              <p:spPr>
                <a:xfrm>
                  <a:off x="3486707" y="3187493"/>
                  <a:ext cx="94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1" name="Freihand 70">
                  <a:extLst>
                    <a:ext uri="{FF2B5EF4-FFF2-40B4-BE49-F238E27FC236}">
                      <a16:creationId xmlns:a16="http://schemas.microsoft.com/office/drawing/2014/main" id="{59906293-5A85-4E92-95FB-069726761006}"/>
                    </a:ext>
                  </a:extLst>
                </p14:cNvPr>
                <p14:cNvContentPartPr/>
                <p14:nvPr/>
              </p14:nvContentPartPr>
              <p14:xfrm>
                <a:off x="3354227" y="3119453"/>
                <a:ext cx="1746000" cy="1802520"/>
              </p14:xfrm>
            </p:contentPart>
          </mc:Choice>
          <mc:Fallback xmlns="">
            <p:pic>
              <p:nvPicPr>
                <p:cNvPr id="71" name="Freihand 70">
                  <a:extLst>
                    <a:ext uri="{FF2B5EF4-FFF2-40B4-BE49-F238E27FC236}">
                      <a16:creationId xmlns:a16="http://schemas.microsoft.com/office/drawing/2014/main" id="{59906293-5A85-4E92-95FB-069726761006}"/>
                    </a:ext>
                  </a:extLst>
                </p:cNvPr>
                <p:cNvPicPr/>
                <p:nvPr/>
              </p:nvPicPr>
              <p:blipFill>
                <a:blip r:embed="rId77"/>
                <a:stretch>
                  <a:fillRect/>
                </a:stretch>
              </p:blipFill>
              <p:spPr>
                <a:xfrm>
                  <a:off x="3349907" y="3115133"/>
                  <a:ext cx="1754640" cy="1811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3" name="Freihand 72">
                  <a:extLst>
                    <a:ext uri="{FF2B5EF4-FFF2-40B4-BE49-F238E27FC236}">
                      <a16:creationId xmlns:a16="http://schemas.microsoft.com/office/drawing/2014/main" id="{C9245ACD-BA91-4961-AFCB-9C8FE4CAA16F}"/>
                    </a:ext>
                  </a:extLst>
                </p14:cNvPr>
                <p14:cNvContentPartPr/>
                <p14:nvPr/>
              </p14:nvContentPartPr>
              <p14:xfrm>
                <a:off x="3624227" y="3005693"/>
                <a:ext cx="1921320" cy="1723680"/>
              </p14:xfrm>
            </p:contentPart>
          </mc:Choice>
          <mc:Fallback xmlns="">
            <p:pic>
              <p:nvPicPr>
                <p:cNvPr id="73" name="Freihand 72">
                  <a:extLst>
                    <a:ext uri="{FF2B5EF4-FFF2-40B4-BE49-F238E27FC236}">
                      <a16:creationId xmlns:a16="http://schemas.microsoft.com/office/drawing/2014/main" id="{C9245ACD-BA91-4961-AFCB-9C8FE4CAA16F}"/>
                    </a:ext>
                  </a:extLst>
                </p:cNvPr>
                <p:cNvPicPr/>
                <p:nvPr/>
              </p:nvPicPr>
              <p:blipFill>
                <a:blip r:embed="rId79"/>
                <a:stretch>
                  <a:fillRect/>
                </a:stretch>
              </p:blipFill>
              <p:spPr>
                <a:xfrm>
                  <a:off x="3619907" y="3001373"/>
                  <a:ext cx="1929960" cy="17323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4" name="Freihand 73">
                  <a:extLst>
                    <a:ext uri="{FF2B5EF4-FFF2-40B4-BE49-F238E27FC236}">
                      <a16:creationId xmlns:a16="http://schemas.microsoft.com/office/drawing/2014/main" id="{0A2BF5D8-DBEB-4888-85C5-F469D5CB7113}"/>
                    </a:ext>
                  </a:extLst>
                </p14:cNvPr>
                <p14:cNvContentPartPr/>
                <p14:nvPr/>
              </p14:nvContentPartPr>
              <p14:xfrm>
                <a:off x="5015267" y="4513373"/>
                <a:ext cx="76320" cy="195840"/>
              </p14:xfrm>
            </p:contentPart>
          </mc:Choice>
          <mc:Fallback xmlns="">
            <p:pic>
              <p:nvPicPr>
                <p:cNvPr id="74" name="Freihand 73">
                  <a:extLst>
                    <a:ext uri="{FF2B5EF4-FFF2-40B4-BE49-F238E27FC236}">
                      <a16:creationId xmlns:a16="http://schemas.microsoft.com/office/drawing/2014/main" id="{0A2BF5D8-DBEB-4888-85C5-F469D5CB7113}"/>
                    </a:ext>
                  </a:extLst>
                </p:cNvPr>
                <p:cNvPicPr/>
                <p:nvPr/>
              </p:nvPicPr>
              <p:blipFill>
                <a:blip r:embed="rId81"/>
                <a:stretch>
                  <a:fillRect/>
                </a:stretch>
              </p:blipFill>
              <p:spPr>
                <a:xfrm>
                  <a:off x="5010947" y="4509053"/>
                  <a:ext cx="849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6" name="Freihand 75">
                  <a:extLst>
                    <a:ext uri="{FF2B5EF4-FFF2-40B4-BE49-F238E27FC236}">
                      <a16:creationId xmlns:a16="http://schemas.microsoft.com/office/drawing/2014/main" id="{15EF62E1-41D1-4633-8E81-35F92790504A}"/>
                    </a:ext>
                  </a:extLst>
                </p14:cNvPr>
                <p14:cNvContentPartPr/>
                <p14:nvPr/>
              </p14:nvContentPartPr>
              <p14:xfrm>
                <a:off x="4211747" y="3553973"/>
                <a:ext cx="25560" cy="32400"/>
              </p14:xfrm>
            </p:contentPart>
          </mc:Choice>
          <mc:Fallback xmlns="">
            <p:pic>
              <p:nvPicPr>
                <p:cNvPr id="76" name="Freihand 75">
                  <a:extLst>
                    <a:ext uri="{FF2B5EF4-FFF2-40B4-BE49-F238E27FC236}">
                      <a16:creationId xmlns:a16="http://schemas.microsoft.com/office/drawing/2014/main" id="{15EF62E1-41D1-4633-8E81-35F92790504A}"/>
                    </a:ext>
                  </a:extLst>
                </p:cNvPr>
                <p:cNvPicPr/>
                <p:nvPr/>
              </p:nvPicPr>
              <p:blipFill>
                <a:blip r:embed="rId83"/>
                <a:stretch>
                  <a:fillRect/>
                </a:stretch>
              </p:blipFill>
              <p:spPr>
                <a:xfrm>
                  <a:off x="4207427" y="3549653"/>
                  <a:ext cx="342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7" name="Freihand 76">
                  <a:extLst>
                    <a:ext uri="{FF2B5EF4-FFF2-40B4-BE49-F238E27FC236}">
                      <a16:creationId xmlns:a16="http://schemas.microsoft.com/office/drawing/2014/main" id="{BA518EF2-7AAB-4A63-82E8-6E1C688C7F92}"/>
                    </a:ext>
                  </a:extLst>
                </p14:cNvPr>
                <p14:cNvContentPartPr/>
                <p14:nvPr/>
              </p14:nvContentPartPr>
              <p14:xfrm>
                <a:off x="4015547" y="3188213"/>
                <a:ext cx="1046520" cy="1020240"/>
              </p14:xfrm>
            </p:contentPart>
          </mc:Choice>
          <mc:Fallback xmlns="">
            <p:pic>
              <p:nvPicPr>
                <p:cNvPr id="77" name="Freihand 76">
                  <a:extLst>
                    <a:ext uri="{FF2B5EF4-FFF2-40B4-BE49-F238E27FC236}">
                      <a16:creationId xmlns:a16="http://schemas.microsoft.com/office/drawing/2014/main" id="{BA518EF2-7AAB-4A63-82E8-6E1C688C7F92}"/>
                    </a:ext>
                  </a:extLst>
                </p:cNvPr>
                <p:cNvPicPr/>
                <p:nvPr/>
              </p:nvPicPr>
              <p:blipFill>
                <a:blip r:embed="rId85"/>
                <a:stretch>
                  <a:fillRect/>
                </a:stretch>
              </p:blipFill>
              <p:spPr>
                <a:xfrm>
                  <a:off x="4011227" y="3183893"/>
                  <a:ext cx="1055160" cy="1028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8" name="Freihand 77">
                  <a:extLst>
                    <a:ext uri="{FF2B5EF4-FFF2-40B4-BE49-F238E27FC236}">
                      <a16:creationId xmlns:a16="http://schemas.microsoft.com/office/drawing/2014/main" id="{3F9B5810-7306-4039-B893-E7557B942BEE}"/>
                    </a:ext>
                  </a:extLst>
                </p14:cNvPr>
                <p14:cNvContentPartPr/>
                <p14:nvPr/>
              </p14:nvContentPartPr>
              <p14:xfrm>
                <a:off x="3772547" y="3616253"/>
                <a:ext cx="987840" cy="786600"/>
              </p14:xfrm>
            </p:contentPart>
          </mc:Choice>
          <mc:Fallback xmlns="">
            <p:pic>
              <p:nvPicPr>
                <p:cNvPr id="78" name="Freihand 77">
                  <a:extLst>
                    <a:ext uri="{FF2B5EF4-FFF2-40B4-BE49-F238E27FC236}">
                      <a16:creationId xmlns:a16="http://schemas.microsoft.com/office/drawing/2014/main" id="{3F9B5810-7306-4039-B893-E7557B942BEE}"/>
                    </a:ext>
                  </a:extLst>
                </p:cNvPr>
                <p:cNvPicPr/>
                <p:nvPr/>
              </p:nvPicPr>
              <p:blipFill>
                <a:blip r:embed="rId87"/>
                <a:stretch>
                  <a:fillRect/>
                </a:stretch>
              </p:blipFill>
              <p:spPr>
                <a:xfrm>
                  <a:off x="3768227" y="3611933"/>
                  <a:ext cx="996480" cy="7952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9" name="Freihand 78">
                  <a:extLst>
                    <a:ext uri="{FF2B5EF4-FFF2-40B4-BE49-F238E27FC236}">
                      <a16:creationId xmlns:a16="http://schemas.microsoft.com/office/drawing/2014/main" id="{FAD7F6EE-6159-4EB3-96BF-9EE575398D81}"/>
                    </a:ext>
                  </a:extLst>
                </p14:cNvPr>
                <p14:cNvContentPartPr/>
                <p14:nvPr/>
              </p14:nvContentPartPr>
              <p14:xfrm>
                <a:off x="4454747" y="3927293"/>
                <a:ext cx="57240" cy="155520"/>
              </p14:xfrm>
            </p:contentPart>
          </mc:Choice>
          <mc:Fallback xmlns="">
            <p:pic>
              <p:nvPicPr>
                <p:cNvPr id="79" name="Freihand 78">
                  <a:extLst>
                    <a:ext uri="{FF2B5EF4-FFF2-40B4-BE49-F238E27FC236}">
                      <a16:creationId xmlns:a16="http://schemas.microsoft.com/office/drawing/2014/main" id="{FAD7F6EE-6159-4EB3-96BF-9EE575398D81}"/>
                    </a:ext>
                  </a:extLst>
                </p:cNvPr>
                <p:cNvPicPr/>
                <p:nvPr/>
              </p:nvPicPr>
              <p:blipFill>
                <a:blip r:embed="rId89"/>
                <a:stretch>
                  <a:fillRect/>
                </a:stretch>
              </p:blipFill>
              <p:spPr>
                <a:xfrm>
                  <a:off x="4450427" y="3922973"/>
                  <a:ext cx="658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1" name="Freihand 80">
                  <a:extLst>
                    <a:ext uri="{FF2B5EF4-FFF2-40B4-BE49-F238E27FC236}">
                      <a16:creationId xmlns:a16="http://schemas.microsoft.com/office/drawing/2014/main" id="{DEDA5624-ED52-443E-ADBC-2CA7EDACCCDC}"/>
                    </a:ext>
                  </a:extLst>
                </p14:cNvPr>
                <p14:cNvContentPartPr/>
                <p14:nvPr/>
              </p14:nvContentPartPr>
              <p14:xfrm>
                <a:off x="4469147" y="3007493"/>
                <a:ext cx="35280" cy="906120"/>
              </p14:xfrm>
            </p:contentPart>
          </mc:Choice>
          <mc:Fallback xmlns="">
            <p:pic>
              <p:nvPicPr>
                <p:cNvPr id="81" name="Freihand 80">
                  <a:extLst>
                    <a:ext uri="{FF2B5EF4-FFF2-40B4-BE49-F238E27FC236}">
                      <a16:creationId xmlns:a16="http://schemas.microsoft.com/office/drawing/2014/main" id="{DEDA5624-ED52-443E-ADBC-2CA7EDACCCDC}"/>
                    </a:ext>
                  </a:extLst>
                </p:cNvPr>
                <p:cNvPicPr/>
                <p:nvPr/>
              </p:nvPicPr>
              <p:blipFill>
                <a:blip r:embed="rId91"/>
                <a:stretch>
                  <a:fillRect/>
                </a:stretch>
              </p:blipFill>
              <p:spPr>
                <a:xfrm>
                  <a:off x="4464827" y="3003173"/>
                  <a:ext cx="43920" cy="9147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2" name="Freihand 81">
                  <a:extLst>
                    <a:ext uri="{FF2B5EF4-FFF2-40B4-BE49-F238E27FC236}">
                      <a16:creationId xmlns:a16="http://schemas.microsoft.com/office/drawing/2014/main" id="{F67D7C29-5334-4321-A797-08BCB3B9820F}"/>
                    </a:ext>
                  </a:extLst>
                </p14:cNvPr>
                <p14:cNvContentPartPr/>
                <p14:nvPr/>
              </p14:nvContentPartPr>
              <p14:xfrm>
                <a:off x="4369427" y="3728933"/>
                <a:ext cx="232200" cy="282240"/>
              </p14:xfrm>
            </p:contentPart>
          </mc:Choice>
          <mc:Fallback xmlns="">
            <p:pic>
              <p:nvPicPr>
                <p:cNvPr id="82" name="Freihand 81">
                  <a:extLst>
                    <a:ext uri="{FF2B5EF4-FFF2-40B4-BE49-F238E27FC236}">
                      <a16:creationId xmlns:a16="http://schemas.microsoft.com/office/drawing/2014/main" id="{F67D7C29-5334-4321-A797-08BCB3B9820F}"/>
                    </a:ext>
                  </a:extLst>
                </p:cNvPr>
                <p:cNvPicPr/>
                <p:nvPr/>
              </p:nvPicPr>
              <p:blipFill>
                <a:blip r:embed="rId93"/>
                <a:stretch>
                  <a:fillRect/>
                </a:stretch>
              </p:blipFill>
              <p:spPr>
                <a:xfrm>
                  <a:off x="4365107" y="3724613"/>
                  <a:ext cx="24084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4" name="Freihand 83">
                  <a:extLst>
                    <a:ext uri="{FF2B5EF4-FFF2-40B4-BE49-F238E27FC236}">
                      <a16:creationId xmlns:a16="http://schemas.microsoft.com/office/drawing/2014/main" id="{3A29B48D-EF64-4F5E-90C0-D740263D92FC}"/>
                    </a:ext>
                  </a:extLst>
                </p14:cNvPr>
                <p14:cNvContentPartPr/>
                <p14:nvPr/>
              </p14:nvContentPartPr>
              <p14:xfrm>
                <a:off x="4468067" y="2596013"/>
                <a:ext cx="119160" cy="181440"/>
              </p14:xfrm>
            </p:contentPart>
          </mc:Choice>
          <mc:Fallback xmlns="">
            <p:pic>
              <p:nvPicPr>
                <p:cNvPr id="84" name="Freihand 83">
                  <a:extLst>
                    <a:ext uri="{FF2B5EF4-FFF2-40B4-BE49-F238E27FC236}">
                      <a16:creationId xmlns:a16="http://schemas.microsoft.com/office/drawing/2014/main" id="{3A29B48D-EF64-4F5E-90C0-D740263D92FC}"/>
                    </a:ext>
                  </a:extLst>
                </p:cNvPr>
                <p:cNvPicPr/>
                <p:nvPr/>
              </p:nvPicPr>
              <p:blipFill>
                <a:blip r:embed="rId95"/>
                <a:stretch>
                  <a:fillRect/>
                </a:stretch>
              </p:blipFill>
              <p:spPr>
                <a:xfrm>
                  <a:off x="4463747" y="2591693"/>
                  <a:ext cx="1278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5" name="Freihand 84">
                  <a:extLst>
                    <a:ext uri="{FF2B5EF4-FFF2-40B4-BE49-F238E27FC236}">
                      <a16:creationId xmlns:a16="http://schemas.microsoft.com/office/drawing/2014/main" id="{7D11BD34-49E7-445F-A03E-8BDC19E386C9}"/>
                    </a:ext>
                  </a:extLst>
                </p14:cNvPr>
                <p14:cNvContentPartPr/>
                <p14:nvPr/>
              </p14:nvContentPartPr>
              <p14:xfrm>
                <a:off x="4360427" y="2514293"/>
                <a:ext cx="166320" cy="160200"/>
              </p14:xfrm>
            </p:contentPart>
          </mc:Choice>
          <mc:Fallback xmlns="">
            <p:pic>
              <p:nvPicPr>
                <p:cNvPr id="85" name="Freihand 84">
                  <a:extLst>
                    <a:ext uri="{FF2B5EF4-FFF2-40B4-BE49-F238E27FC236}">
                      <a16:creationId xmlns:a16="http://schemas.microsoft.com/office/drawing/2014/main" id="{7D11BD34-49E7-445F-A03E-8BDC19E386C9}"/>
                    </a:ext>
                  </a:extLst>
                </p:cNvPr>
                <p:cNvPicPr/>
                <p:nvPr/>
              </p:nvPicPr>
              <p:blipFill>
                <a:blip r:embed="rId97"/>
                <a:stretch>
                  <a:fillRect/>
                </a:stretch>
              </p:blipFill>
              <p:spPr>
                <a:xfrm>
                  <a:off x="4356107" y="2509973"/>
                  <a:ext cx="1749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6" name="Freihand 85">
                  <a:extLst>
                    <a:ext uri="{FF2B5EF4-FFF2-40B4-BE49-F238E27FC236}">
                      <a16:creationId xmlns:a16="http://schemas.microsoft.com/office/drawing/2014/main" id="{1AAEAB2C-0BF6-4F89-8B9D-9CBB46C0E268}"/>
                    </a:ext>
                  </a:extLst>
                </p14:cNvPr>
                <p14:cNvContentPartPr/>
                <p14:nvPr/>
              </p14:nvContentPartPr>
              <p14:xfrm>
                <a:off x="4578227" y="2210093"/>
                <a:ext cx="352800" cy="482400"/>
              </p14:xfrm>
            </p:contentPart>
          </mc:Choice>
          <mc:Fallback xmlns="">
            <p:pic>
              <p:nvPicPr>
                <p:cNvPr id="86" name="Freihand 85">
                  <a:extLst>
                    <a:ext uri="{FF2B5EF4-FFF2-40B4-BE49-F238E27FC236}">
                      <a16:creationId xmlns:a16="http://schemas.microsoft.com/office/drawing/2014/main" id="{1AAEAB2C-0BF6-4F89-8B9D-9CBB46C0E268}"/>
                    </a:ext>
                  </a:extLst>
                </p:cNvPr>
                <p:cNvPicPr/>
                <p:nvPr/>
              </p:nvPicPr>
              <p:blipFill>
                <a:blip r:embed="rId99"/>
                <a:stretch>
                  <a:fillRect/>
                </a:stretch>
              </p:blipFill>
              <p:spPr>
                <a:xfrm>
                  <a:off x="4573907" y="2205773"/>
                  <a:ext cx="361440" cy="4910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7" name="Freihand 86">
                  <a:extLst>
                    <a:ext uri="{FF2B5EF4-FFF2-40B4-BE49-F238E27FC236}">
                      <a16:creationId xmlns:a16="http://schemas.microsoft.com/office/drawing/2014/main" id="{171F16F8-550A-47D3-87DB-AA5CA1142B00}"/>
                    </a:ext>
                  </a:extLst>
                </p14:cNvPr>
                <p14:cNvContentPartPr/>
                <p14:nvPr/>
              </p14:nvContentPartPr>
              <p14:xfrm>
                <a:off x="4976747" y="2074373"/>
                <a:ext cx="193680" cy="183240"/>
              </p14:xfrm>
            </p:contentPart>
          </mc:Choice>
          <mc:Fallback xmlns="">
            <p:pic>
              <p:nvPicPr>
                <p:cNvPr id="87" name="Freihand 86">
                  <a:extLst>
                    <a:ext uri="{FF2B5EF4-FFF2-40B4-BE49-F238E27FC236}">
                      <a16:creationId xmlns:a16="http://schemas.microsoft.com/office/drawing/2014/main" id="{171F16F8-550A-47D3-87DB-AA5CA1142B00}"/>
                    </a:ext>
                  </a:extLst>
                </p:cNvPr>
                <p:cNvPicPr/>
                <p:nvPr/>
              </p:nvPicPr>
              <p:blipFill>
                <a:blip r:embed="rId101"/>
                <a:stretch>
                  <a:fillRect/>
                </a:stretch>
              </p:blipFill>
              <p:spPr>
                <a:xfrm>
                  <a:off x="4972427" y="2070053"/>
                  <a:ext cx="2023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8" name="Freihand 87">
                  <a:extLst>
                    <a:ext uri="{FF2B5EF4-FFF2-40B4-BE49-F238E27FC236}">
                      <a16:creationId xmlns:a16="http://schemas.microsoft.com/office/drawing/2014/main" id="{7AD7FFFA-BBA0-48B2-85EF-9148C49C1FD7}"/>
                    </a:ext>
                  </a:extLst>
                </p14:cNvPr>
                <p14:cNvContentPartPr/>
                <p14:nvPr/>
              </p14:nvContentPartPr>
              <p14:xfrm>
                <a:off x="5156747" y="1946213"/>
                <a:ext cx="103680" cy="169200"/>
              </p14:xfrm>
            </p:contentPart>
          </mc:Choice>
          <mc:Fallback xmlns="">
            <p:pic>
              <p:nvPicPr>
                <p:cNvPr id="88" name="Freihand 87">
                  <a:extLst>
                    <a:ext uri="{FF2B5EF4-FFF2-40B4-BE49-F238E27FC236}">
                      <a16:creationId xmlns:a16="http://schemas.microsoft.com/office/drawing/2014/main" id="{7AD7FFFA-BBA0-48B2-85EF-9148C49C1FD7}"/>
                    </a:ext>
                  </a:extLst>
                </p:cNvPr>
                <p:cNvPicPr/>
                <p:nvPr/>
              </p:nvPicPr>
              <p:blipFill>
                <a:blip r:embed="rId103"/>
                <a:stretch>
                  <a:fillRect/>
                </a:stretch>
              </p:blipFill>
              <p:spPr>
                <a:xfrm>
                  <a:off x="5152427" y="1941893"/>
                  <a:ext cx="1123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9" name="Freihand 88">
                  <a:extLst>
                    <a:ext uri="{FF2B5EF4-FFF2-40B4-BE49-F238E27FC236}">
                      <a16:creationId xmlns:a16="http://schemas.microsoft.com/office/drawing/2014/main" id="{E5CAC47F-BDBE-4142-8E07-BA3789F043BB}"/>
                    </a:ext>
                  </a:extLst>
                </p14:cNvPr>
                <p14:cNvContentPartPr/>
                <p14:nvPr/>
              </p14:nvContentPartPr>
              <p14:xfrm>
                <a:off x="5281667" y="1932893"/>
                <a:ext cx="71280" cy="116640"/>
              </p14:xfrm>
            </p:contentPart>
          </mc:Choice>
          <mc:Fallback xmlns="">
            <p:pic>
              <p:nvPicPr>
                <p:cNvPr id="89" name="Freihand 88">
                  <a:extLst>
                    <a:ext uri="{FF2B5EF4-FFF2-40B4-BE49-F238E27FC236}">
                      <a16:creationId xmlns:a16="http://schemas.microsoft.com/office/drawing/2014/main" id="{E5CAC47F-BDBE-4142-8E07-BA3789F043BB}"/>
                    </a:ext>
                  </a:extLst>
                </p:cNvPr>
                <p:cNvPicPr/>
                <p:nvPr/>
              </p:nvPicPr>
              <p:blipFill>
                <a:blip r:embed="rId105"/>
                <a:stretch>
                  <a:fillRect/>
                </a:stretch>
              </p:blipFill>
              <p:spPr>
                <a:xfrm>
                  <a:off x="5277347" y="1928573"/>
                  <a:ext cx="799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0" name="Freihand 89">
                  <a:extLst>
                    <a:ext uri="{FF2B5EF4-FFF2-40B4-BE49-F238E27FC236}">
                      <a16:creationId xmlns:a16="http://schemas.microsoft.com/office/drawing/2014/main" id="{628E230A-A903-4563-AAC6-E55C0972D9C4}"/>
                    </a:ext>
                  </a:extLst>
                </p14:cNvPr>
                <p14:cNvContentPartPr/>
                <p14:nvPr/>
              </p14:nvContentPartPr>
              <p14:xfrm>
                <a:off x="5329907" y="1852253"/>
                <a:ext cx="85320" cy="140040"/>
              </p14:xfrm>
            </p:contentPart>
          </mc:Choice>
          <mc:Fallback xmlns="">
            <p:pic>
              <p:nvPicPr>
                <p:cNvPr id="90" name="Freihand 89">
                  <a:extLst>
                    <a:ext uri="{FF2B5EF4-FFF2-40B4-BE49-F238E27FC236}">
                      <a16:creationId xmlns:a16="http://schemas.microsoft.com/office/drawing/2014/main" id="{628E230A-A903-4563-AAC6-E55C0972D9C4}"/>
                    </a:ext>
                  </a:extLst>
                </p:cNvPr>
                <p:cNvPicPr/>
                <p:nvPr/>
              </p:nvPicPr>
              <p:blipFill>
                <a:blip r:embed="rId107"/>
                <a:stretch>
                  <a:fillRect/>
                </a:stretch>
              </p:blipFill>
              <p:spPr>
                <a:xfrm>
                  <a:off x="5325587" y="1847933"/>
                  <a:ext cx="939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1" name="Freihand 90">
                  <a:extLst>
                    <a:ext uri="{FF2B5EF4-FFF2-40B4-BE49-F238E27FC236}">
                      <a16:creationId xmlns:a16="http://schemas.microsoft.com/office/drawing/2014/main" id="{FA07BEEB-6CC8-4C21-8B44-F44AF6A41D09}"/>
                    </a:ext>
                  </a:extLst>
                </p14:cNvPr>
                <p14:cNvContentPartPr/>
                <p14:nvPr/>
              </p14:nvContentPartPr>
              <p14:xfrm>
                <a:off x="5392187" y="1806533"/>
                <a:ext cx="96840" cy="127800"/>
              </p14:xfrm>
            </p:contentPart>
          </mc:Choice>
          <mc:Fallback xmlns="">
            <p:pic>
              <p:nvPicPr>
                <p:cNvPr id="91" name="Freihand 90">
                  <a:extLst>
                    <a:ext uri="{FF2B5EF4-FFF2-40B4-BE49-F238E27FC236}">
                      <a16:creationId xmlns:a16="http://schemas.microsoft.com/office/drawing/2014/main" id="{FA07BEEB-6CC8-4C21-8B44-F44AF6A41D09}"/>
                    </a:ext>
                  </a:extLst>
                </p:cNvPr>
                <p:cNvPicPr/>
                <p:nvPr/>
              </p:nvPicPr>
              <p:blipFill>
                <a:blip r:embed="rId109"/>
                <a:stretch>
                  <a:fillRect/>
                </a:stretch>
              </p:blipFill>
              <p:spPr>
                <a:xfrm>
                  <a:off x="5387867" y="1802213"/>
                  <a:ext cx="1054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2" name="Freihand 91">
                  <a:extLst>
                    <a:ext uri="{FF2B5EF4-FFF2-40B4-BE49-F238E27FC236}">
                      <a16:creationId xmlns:a16="http://schemas.microsoft.com/office/drawing/2014/main" id="{ABA8C0E7-1436-43BC-98E8-6A00F1048C81}"/>
                    </a:ext>
                  </a:extLst>
                </p14:cNvPr>
                <p14:cNvContentPartPr/>
                <p14:nvPr/>
              </p14:nvContentPartPr>
              <p14:xfrm>
                <a:off x="5506307" y="1600253"/>
                <a:ext cx="367920" cy="276840"/>
              </p14:xfrm>
            </p:contentPart>
          </mc:Choice>
          <mc:Fallback xmlns="">
            <p:pic>
              <p:nvPicPr>
                <p:cNvPr id="92" name="Freihand 91">
                  <a:extLst>
                    <a:ext uri="{FF2B5EF4-FFF2-40B4-BE49-F238E27FC236}">
                      <a16:creationId xmlns:a16="http://schemas.microsoft.com/office/drawing/2014/main" id="{ABA8C0E7-1436-43BC-98E8-6A00F1048C81}"/>
                    </a:ext>
                  </a:extLst>
                </p:cNvPr>
                <p:cNvPicPr/>
                <p:nvPr/>
              </p:nvPicPr>
              <p:blipFill>
                <a:blip r:embed="rId111"/>
                <a:stretch>
                  <a:fillRect/>
                </a:stretch>
              </p:blipFill>
              <p:spPr>
                <a:xfrm>
                  <a:off x="5501987" y="1595933"/>
                  <a:ext cx="37656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3" name="Freihand 92">
                  <a:extLst>
                    <a:ext uri="{FF2B5EF4-FFF2-40B4-BE49-F238E27FC236}">
                      <a16:creationId xmlns:a16="http://schemas.microsoft.com/office/drawing/2014/main" id="{0E777F68-E386-405E-A5C8-D8496957E079}"/>
                    </a:ext>
                  </a:extLst>
                </p14:cNvPr>
                <p14:cNvContentPartPr/>
                <p14:nvPr/>
              </p14:nvContentPartPr>
              <p14:xfrm>
                <a:off x="4942907" y="2555693"/>
                <a:ext cx="167040" cy="115560"/>
              </p14:xfrm>
            </p:contentPart>
          </mc:Choice>
          <mc:Fallback xmlns="">
            <p:pic>
              <p:nvPicPr>
                <p:cNvPr id="93" name="Freihand 92">
                  <a:extLst>
                    <a:ext uri="{FF2B5EF4-FFF2-40B4-BE49-F238E27FC236}">
                      <a16:creationId xmlns:a16="http://schemas.microsoft.com/office/drawing/2014/main" id="{0E777F68-E386-405E-A5C8-D8496957E079}"/>
                    </a:ext>
                  </a:extLst>
                </p:cNvPr>
                <p:cNvPicPr/>
                <p:nvPr/>
              </p:nvPicPr>
              <p:blipFill>
                <a:blip r:embed="rId113"/>
                <a:stretch>
                  <a:fillRect/>
                </a:stretch>
              </p:blipFill>
              <p:spPr>
                <a:xfrm>
                  <a:off x="4938587" y="2551373"/>
                  <a:ext cx="175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4" name="Freihand 93">
                  <a:extLst>
                    <a:ext uri="{FF2B5EF4-FFF2-40B4-BE49-F238E27FC236}">
                      <a16:creationId xmlns:a16="http://schemas.microsoft.com/office/drawing/2014/main" id="{074FC7F8-CBBF-4996-B5A5-891F47DDA594}"/>
                    </a:ext>
                  </a:extLst>
                </p14:cNvPr>
                <p14:cNvContentPartPr/>
                <p14:nvPr/>
              </p14:nvContentPartPr>
              <p14:xfrm>
                <a:off x="5102747" y="2444453"/>
                <a:ext cx="109800" cy="132480"/>
              </p14:xfrm>
            </p:contentPart>
          </mc:Choice>
          <mc:Fallback xmlns="">
            <p:pic>
              <p:nvPicPr>
                <p:cNvPr id="94" name="Freihand 93">
                  <a:extLst>
                    <a:ext uri="{FF2B5EF4-FFF2-40B4-BE49-F238E27FC236}">
                      <a16:creationId xmlns:a16="http://schemas.microsoft.com/office/drawing/2014/main" id="{074FC7F8-CBBF-4996-B5A5-891F47DDA594}"/>
                    </a:ext>
                  </a:extLst>
                </p:cNvPr>
                <p:cNvPicPr/>
                <p:nvPr/>
              </p:nvPicPr>
              <p:blipFill>
                <a:blip r:embed="rId115"/>
                <a:stretch>
                  <a:fillRect/>
                </a:stretch>
              </p:blipFill>
              <p:spPr>
                <a:xfrm>
                  <a:off x="5098427" y="2440133"/>
                  <a:ext cx="1184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5" name="Freihand 94">
                  <a:extLst>
                    <a:ext uri="{FF2B5EF4-FFF2-40B4-BE49-F238E27FC236}">
                      <a16:creationId xmlns:a16="http://schemas.microsoft.com/office/drawing/2014/main" id="{180AB64F-AEA0-4455-9B59-C84968601B3A}"/>
                    </a:ext>
                  </a:extLst>
                </p14:cNvPr>
                <p14:cNvContentPartPr/>
                <p14:nvPr/>
              </p14:nvContentPartPr>
              <p14:xfrm>
                <a:off x="5189507" y="2251493"/>
                <a:ext cx="151200" cy="239760"/>
              </p14:xfrm>
            </p:contentPart>
          </mc:Choice>
          <mc:Fallback xmlns="">
            <p:pic>
              <p:nvPicPr>
                <p:cNvPr id="95" name="Freihand 94">
                  <a:extLst>
                    <a:ext uri="{FF2B5EF4-FFF2-40B4-BE49-F238E27FC236}">
                      <a16:creationId xmlns:a16="http://schemas.microsoft.com/office/drawing/2014/main" id="{180AB64F-AEA0-4455-9B59-C84968601B3A}"/>
                    </a:ext>
                  </a:extLst>
                </p:cNvPr>
                <p:cNvPicPr/>
                <p:nvPr/>
              </p:nvPicPr>
              <p:blipFill>
                <a:blip r:embed="rId117"/>
                <a:stretch>
                  <a:fillRect/>
                </a:stretch>
              </p:blipFill>
              <p:spPr>
                <a:xfrm>
                  <a:off x="5185187" y="2247173"/>
                  <a:ext cx="1598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7" name="Freihand 96">
                  <a:extLst>
                    <a:ext uri="{FF2B5EF4-FFF2-40B4-BE49-F238E27FC236}">
                      <a16:creationId xmlns:a16="http://schemas.microsoft.com/office/drawing/2014/main" id="{2312F71F-E606-4619-8D49-72BF8F29203C}"/>
                    </a:ext>
                  </a:extLst>
                </p14:cNvPr>
                <p14:cNvContentPartPr/>
                <p14:nvPr/>
              </p14:nvContentPartPr>
              <p14:xfrm>
                <a:off x="5129027" y="2785013"/>
                <a:ext cx="149400" cy="185040"/>
              </p14:xfrm>
            </p:contentPart>
          </mc:Choice>
          <mc:Fallback xmlns="">
            <p:pic>
              <p:nvPicPr>
                <p:cNvPr id="97" name="Freihand 96">
                  <a:extLst>
                    <a:ext uri="{FF2B5EF4-FFF2-40B4-BE49-F238E27FC236}">
                      <a16:creationId xmlns:a16="http://schemas.microsoft.com/office/drawing/2014/main" id="{2312F71F-E606-4619-8D49-72BF8F29203C}"/>
                    </a:ext>
                  </a:extLst>
                </p:cNvPr>
                <p:cNvPicPr/>
                <p:nvPr/>
              </p:nvPicPr>
              <p:blipFill>
                <a:blip r:embed="rId119"/>
                <a:stretch>
                  <a:fillRect/>
                </a:stretch>
              </p:blipFill>
              <p:spPr>
                <a:xfrm>
                  <a:off x="5124707" y="2780693"/>
                  <a:ext cx="158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8" name="Freihand 97">
                  <a:extLst>
                    <a:ext uri="{FF2B5EF4-FFF2-40B4-BE49-F238E27FC236}">
                      <a16:creationId xmlns:a16="http://schemas.microsoft.com/office/drawing/2014/main" id="{84C26C91-E59C-4673-8597-F35C9A82ED7E}"/>
                    </a:ext>
                  </a:extLst>
                </p14:cNvPr>
                <p14:cNvContentPartPr/>
                <p14:nvPr/>
              </p14:nvContentPartPr>
              <p14:xfrm>
                <a:off x="5004467" y="2614733"/>
                <a:ext cx="183240" cy="234360"/>
              </p14:xfrm>
            </p:contentPart>
          </mc:Choice>
          <mc:Fallback xmlns="">
            <p:pic>
              <p:nvPicPr>
                <p:cNvPr id="98" name="Freihand 97">
                  <a:extLst>
                    <a:ext uri="{FF2B5EF4-FFF2-40B4-BE49-F238E27FC236}">
                      <a16:creationId xmlns:a16="http://schemas.microsoft.com/office/drawing/2014/main" id="{84C26C91-E59C-4673-8597-F35C9A82ED7E}"/>
                    </a:ext>
                  </a:extLst>
                </p:cNvPr>
                <p:cNvPicPr/>
                <p:nvPr/>
              </p:nvPicPr>
              <p:blipFill>
                <a:blip r:embed="rId121"/>
                <a:stretch>
                  <a:fillRect/>
                </a:stretch>
              </p:blipFill>
              <p:spPr>
                <a:xfrm>
                  <a:off x="5000147" y="2610413"/>
                  <a:ext cx="1918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9" name="Freihand 98">
                  <a:extLst>
                    <a:ext uri="{FF2B5EF4-FFF2-40B4-BE49-F238E27FC236}">
                      <a16:creationId xmlns:a16="http://schemas.microsoft.com/office/drawing/2014/main" id="{F76C7268-96BF-4C88-83EA-DC4A03F2B060}"/>
                    </a:ext>
                  </a:extLst>
                </p14:cNvPr>
                <p14:cNvContentPartPr/>
                <p14:nvPr/>
              </p14:nvContentPartPr>
              <p14:xfrm>
                <a:off x="5296787" y="2574413"/>
                <a:ext cx="189000" cy="306360"/>
              </p14:xfrm>
            </p:contentPart>
          </mc:Choice>
          <mc:Fallback xmlns="">
            <p:pic>
              <p:nvPicPr>
                <p:cNvPr id="99" name="Freihand 98">
                  <a:extLst>
                    <a:ext uri="{FF2B5EF4-FFF2-40B4-BE49-F238E27FC236}">
                      <a16:creationId xmlns:a16="http://schemas.microsoft.com/office/drawing/2014/main" id="{F76C7268-96BF-4C88-83EA-DC4A03F2B060}"/>
                    </a:ext>
                  </a:extLst>
                </p:cNvPr>
                <p:cNvPicPr/>
                <p:nvPr/>
              </p:nvPicPr>
              <p:blipFill>
                <a:blip r:embed="rId123"/>
                <a:stretch>
                  <a:fillRect/>
                </a:stretch>
              </p:blipFill>
              <p:spPr>
                <a:xfrm>
                  <a:off x="5292467" y="2570093"/>
                  <a:ext cx="19764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0" name="Freihand 99">
                  <a:extLst>
                    <a:ext uri="{FF2B5EF4-FFF2-40B4-BE49-F238E27FC236}">
                      <a16:creationId xmlns:a16="http://schemas.microsoft.com/office/drawing/2014/main" id="{BAFB5777-EDE8-4F73-991D-415129C531BD}"/>
                    </a:ext>
                  </a:extLst>
                </p14:cNvPr>
                <p14:cNvContentPartPr/>
                <p14:nvPr/>
              </p14:nvContentPartPr>
              <p14:xfrm>
                <a:off x="5486147" y="2512853"/>
                <a:ext cx="112320" cy="159840"/>
              </p14:xfrm>
            </p:contentPart>
          </mc:Choice>
          <mc:Fallback xmlns="">
            <p:pic>
              <p:nvPicPr>
                <p:cNvPr id="100" name="Freihand 99">
                  <a:extLst>
                    <a:ext uri="{FF2B5EF4-FFF2-40B4-BE49-F238E27FC236}">
                      <a16:creationId xmlns:a16="http://schemas.microsoft.com/office/drawing/2014/main" id="{BAFB5777-EDE8-4F73-991D-415129C531BD}"/>
                    </a:ext>
                  </a:extLst>
                </p:cNvPr>
                <p:cNvPicPr/>
                <p:nvPr/>
              </p:nvPicPr>
              <p:blipFill>
                <a:blip r:embed="rId125"/>
                <a:stretch>
                  <a:fillRect/>
                </a:stretch>
              </p:blipFill>
              <p:spPr>
                <a:xfrm>
                  <a:off x="5481827" y="2508533"/>
                  <a:ext cx="1209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1" name="Freihand 100">
                  <a:extLst>
                    <a:ext uri="{FF2B5EF4-FFF2-40B4-BE49-F238E27FC236}">
                      <a16:creationId xmlns:a16="http://schemas.microsoft.com/office/drawing/2014/main" id="{528E48FF-BCDC-4B9F-B7C0-AA14BD77D9FB}"/>
                    </a:ext>
                  </a:extLst>
                </p14:cNvPr>
                <p14:cNvContentPartPr/>
                <p14:nvPr/>
              </p14:nvContentPartPr>
              <p14:xfrm>
                <a:off x="5598827" y="2274893"/>
                <a:ext cx="163440" cy="277200"/>
              </p14:xfrm>
            </p:contentPart>
          </mc:Choice>
          <mc:Fallback xmlns="">
            <p:pic>
              <p:nvPicPr>
                <p:cNvPr id="101" name="Freihand 100">
                  <a:extLst>
                    <a:ext uri="{FF2B5EF4-FFF2-40B4-BE49-F238E27FC236}">
                      <a16:creationId xmlns:a16="http://schemas.microsoft.com/office/drawing/2014/main" id="{528E48FF-BCDC-4B9F-B7C0-AA14BD77D9FB}"/>
                    </a:ext>
                  </a:extLst>
                </p:cNvPr>
                <p:cNvPicPr/>
                <p:nvPr/>
              </p:nvPicPr>
              <p:blipFill>
                <a:blip r:embed="rId127"/>
                <a:stretch>
                  <a:fillRect/>
                </a:stretch>
              </p:blipFill>
              <p:spPr>
                <a:xfrm>
                  <a:off x="5594507" y="2270573"/>
                  <a:ext cx="17208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3" name="Freihand 102">
                  <a:extLst>
                    <a:ext uri="{FF2B5EF4-FFF2-40B4-BE49-F238E27FC236}">
                      <a16:creationId xmlns:a16="http://schemas.microsoft.com/office/drawing/2014/main" id="{76D4D516-B245-4989-B42B-07B25B232356}"/>
                    </a:ext>
                  </a:extLst>
                </p14:cNvPr>
                <p14:cNvContentPartPr/>
                <p14:nvPr/>
              </p14:nvContentPartPr>
              <p14:xfrm>
                <a:off x="5876747" y="2094173"/>
                <a:ext cx="178200" cy="337320"/>
              </p14:xfrm>
            </p:contentPart>
          </mc:Choice>
          <mc:Fallback xmlns="">
            <p:pic>
              <p:nvPicPr>
                <p:cNvPr id="103" name="Freihand 102">
                  <a:extLst>
                    <a:ext uri="{FF2B5EF4-FFF2-40B4-BE49-F238E27FC236}">
                      <a16:creationId xmlns:a16="http://schemas.microsoft.com/office/drawing/2014/main" id="{76D4D516-B245-4989-B42B-07B25B232356}"/>
                    </a:ext>
                  </a:extLst>
                </p:cNvPr>
                <p:cNvPicPr/>
                <p:nvPr/>
              </p:nvPicPr>
              <p:blipFill>
                <a:blip r:embed="rId129"/>
                <a:stretch>
                  <a:fillRect/>
                </a:stretch>
              </p:blipFill>
              <p:spPr>
                <a:xfrm>
                  <a:off x="5872427" y="2089853"/>
                  <a:ext cx="186840" cy="345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4" name="Freihand 103">
                  <a:extLst>
                    <a:ext uri="{FF2B5EF4-FFF2-40B4-BE49-F238E27FC236}">
                      <a16:creationId xmlns:a16="http://schemas.microsoft.com/office/drawing/2014/main" id="{F69A858D-04DF-4AA3-B94D-F4C590E5930C}"/>
                    </a:ext>
                  </a:extLst>
                </p14:cNvPr>
                <p14:cNvContentPartPr/>
                <p14:nvPr/>
              </p14:nvContentPartPr>
              <p14:xfrm>
                <a:off x="6031907" y="1886453"/>
                <a:ext cx="222120" cy="402120"/>
              </p14:xfrm>
            </p:contentPart>
          </mc:Choice>
          <mc:Fallback xmlns="">
            <p:pic>
              <p:nvPicPr>
                <p:cNvPr id="104" name="Freihand 103">
                  <a:extLst>
                    <a:ext uri="{FF2B5EF4-FFF2-40B4-BE49-F238E27FC236}">
                      <a16:creationId xmlns:a16="http://schemas.microsoft.com/office/drawing/2014/main" id="{F69A858D-04DF-4AA3-B94D-F4C590E5930C}"/>
                    </a:ext>
                  </a:extLst>
                </p:cNvPr>
                <p:cNvPicPr/>
                <p:nvPr/>
              </p:nvPicPr>
              <p:blipFill>
                <a:blip r:embed="rId131"/>
                <a:stretch>
                  <a:fillRect/>
                </a:stretch>
              </p:blipFill>
              <p:spPr>
                <a:xfrm>
                  <a:off x="6027587" y="1882133"/>
                  <a:ext cx="23076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5" name="Freihand 104">
                  <a:extLst>
                    <a:ext uri="{FF2B5EF4-FFF2-40B4-BE49-F238E27FC236}">
                      <a16:creationId xmlns:a16="http://schemas.microsoft.com/office/drawing/2014/main" id="{D9DA53E9-C5FC-41C3-AA63-928B5A4BB536}"/>
                    </a:ext>
                  </a:extLst>
                </p14:cNvPr>
                <p14:cNvContentPartPr/>
                <p14:nvPr/>
              </p14:nvContentPartPr>
              <p14:xfrm>
                <a:off x="6265547" y="1769453"/>
                <a:ext cx="85680" cy="141120"/>
              </p14:xfrm>
            </p:contentPart>
          </mc:Choice>
          <mc:Fallback xmlns="">
            <p:pic>
              <p:nvPicPr>
                <p:cNvPr id="105" name="Freihand 104">
                  <a:extLst>
                    <a:ext uri="{FF2B5EF4-FFF2-40B4-BE49-F238E27FC236}">
                      <a16:creationId xmlns:a16="http://schemas.microsoft.com/office/drawing/2014/main" id="{D9DA53E9-C5FC-41C3-AA63-928B5A4BB536}"/>
                    </a:ext>
                  </a:extLst>
                </p:cNvPr>
                <p:cNvPicPr/>
                <p:nvPr/>
              </p:nvPicPr>
              <p:blipFill>
                <a:blip r:embed="rId133"/>
                <a:stretch>
                  <a:fillRect/>
                </a:stretch>
              </p:blipFill>
              <p:spPr>
                <a:xfrm>
                  <a:off x="6261227" y="1765133"/>
                  <a:ext cx="943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6" name="Freihand 105">
                  <a:extLst>
                    <a:ext uri="{FF2B5EF4-FFF2-40B4-BE49-F238E27FC236}">
                      <a16:creationId xmlns:a16="http://schemas.microsoft.com/office/drawing/2014/main" id="{EC24A17C-7E79-4DC3-B0FB-AB053872D774}"/>
                    </a:ext>
                  </a:extLst>
                </p14:cNvPr>
                <p14:cNvContentPartPr/>
                <p14:nvPr/>
              </p14:nvContentPartPr>
              <p14:xfrm>
                <a:off x="6308027" y="1616813"/>
                <a:ext cx="110520" cy="213840"/>
              </p14:xfrm>
            </p:contentPart>
          </mc:Choice>
          <mc:Fallback xmlns="">
            <p:pic>
              <p:nvPicPr>
                <p:cNvPr id="106" name="Freihand 105">
                  <a:extLst>
                    <a:ext uri="{FF2B5EF4-FFF2-40B4-BE49-F238E27FC236}">
                      <a16:creationId xmlns:a16="http://schemas.microsoft.com/office/drawing/2014/main" id="{EC24A17C-7E79-4DC3-B0FB-AB053872D774}"/>
                    </a:ext>
                  </a:extLst>
                </p:cNvPr>
                <p:cNvPicPr/>
                <p:nvPr/>
              </p:nvPicPr>
              <p:blipFill>
                <a:blip r:embed="rId135"/>
                <a:stretch>
                  <a:fillRect/>
                </a:stretch>
              </p:blipFill>
              <p:spPr>
                <a:xfrm>
                  <a:off x="6303707" y="1612493"/>
                  <a:ext cx="119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7" name="Freihand 106">
                  <a:extLst>
                    <a:ext uri="{FF2B5EF4-FFF2-40B4-BE49-F238E27FC236}">
                      <a16:creationId xmlns:a16="http://schemas.microsoft.com/office/drawing/2014/main" id="{CF00CA29-6150-44CA-8B1D-8EC0954E725A}"/>
                    </a:ext>
                  </a:extLst>
                </p14:cNvPr>
                <p14:cNvContentPartPr/>
                <p14:nvPr/>
              </p14:nvContentPartPr>
              <p14:xfrm>
                <a:off x="6422867" y="1580453"/>
                <a:ext cx="104760" cy="155160"/>
              </p14:xfrm>
            </p:contentPart>
          </mc:Choice>
          <mc:Fallback xmlns="">
            <p:pic>
              <p:nvPicPr>
                <p:cNvPr id="107" name="Freihand 106">
                  <a:extLst>
                    <a:ext uri="{FF2B5EF4-FFF2-40B4-BE49-F238E27FC236}">
                      <a16:creationId xmlns:a16="http://schemas.microsoft.com/office/drawing/2014/main" id="{CF00CA29-6150-44CA-8B1D-8EC0954E725A}"/>
                    </a:ext>
                  </a:extLst>
                </p:cNvPr>
                <p:cNvPicPr/>
                <p:nvPr/>
              </p:nvPicPr>
              <p:blipFill>
                <a:blip r:embed="rId137"/>
                <a:stretch>
                  <a:fillRect/>
                </a:stretch>
              </p:blipFill>
              <p:spPr>
                <a:xfrm>
                  <a:off x="6418547" y="1576133"/>
                  <a:ext cx="113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8" name="Freihand 107">
                  <a:extLst>
                    <a:ext uri="{FF2B5EF4-FFF2-40B4-BE49-F238E27FC236}">
                      <a16:creationId xmlns:a16="http://schemas.microsoft.com/office/drawing/2014/main" id="{68FC58C9-939A-445D-ACA5-C9AD458768B2}"/>
                    </a:ext>
                  </a:extLst>
                </p14:cNvPr>
                <p14:cNvContentPartPr/>
                <p14:nvPr/>
              </p14:nvContentPartPr>
              <p14:xfrm>
                <a:off x="6202547" y="1597733"/>
                <a:ext cx="101520" cy="96840"/>
              </p14:xfrm>
            </p:contentPart>
          </mc:Choice>
          <mc:Fallback xmlns="">
            <p:pic>
              <p:nvPicPr>
                <p:cNvPr id="108" name="Freihand 107">
                  <a:extLst>
                    <a:ext uri="{FF2B5EF4-FFF2-40B4-BE49-F238E27FC236}">
                      <a16:creationId xmlns:a16="http://schemas.microsoft.com/office/drawing/2014/main" id="{68FC58C9-939A-445D-ACA5-C9AD458768B2}"/>
                    </a:ext>
                  </a:extLst>
                </p:cNvPr>
                <p:cNvPicPr/>
                <p:nvPr/>
              </p:nvPicPr>
              <p:blipFill>
                <a:blip r:embed="rId139"/>
                <a:stretch>
                  <a:fillRect/>
                </a:stretch>
              </p:blipFill>
              <p:spPr>
                <a:xfrm>
                  <a:off x="6198227" y="1593413"/>
                  <a:ext cx="1101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0" name="Freihand 109">
                  <a:extLst>
                    <a:ext uri="{FF2B5EF4-FFF2-40B4-BE49-F238E27FC236}">
                      <a16:creationId xmlns:a16="http://schemas.microsoft.com/office/drawing/2014/main" id="{A079B766-21EC-4C52-B290-7702DB971099}"/>
                    </a:ext>
                  </a:extLst>
                </p14:cNvPr>
                <p14:cNvContentPartPr/>
                <p14:nvPr/>
              </p14:nvContentPartPr>
              <p14:xfrm>
                <a:off x="5562827" y="2668013"/>
                <a:ext cx="297360" cy="408600"/>
              </p14:xfrm>
            </p:contentPart>
          </mc:Choice>
          <mc:Fallback xmlns="">
            <p:pic>
              <p:nvPicPr>
                <p:cNvPr id="110" name="Freihand 109">
                  <a:extLst>
                    <a:ext uri="{FF2B5EF4-FFF2-40B4-BE49-F238E27FC236}">
                      <a16:creationId xmlns:a16="http://schemas.microsoft.com/office/drawing/2014/main" id="{A079B766-21EC-4C52-B290-7702DB971099}"/>
                    </a:ext>
                  </a:extLst>
                </p:cNvPr>
                <p:cNvPicPr/>
                <p:nvPr/>
              </p:nvPicPr>
              <p:blipFill>
                <a:blip r:embed="rId141"/>
                <a:stretch>
                  <a:fillRect/>
                </a:stretch>
              </p:blipFill>
              <p:spPr>
                <a:xfrm>
                  <a:off x="5558507" y="2663693"/>
                  <a:ext cx="30600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1" name="Freihand 110">
                  <a:extLst>
                    <a:ext uri="{FF2B5EF4-FFF2-40B4-BE49-F238E27FC236}">
                      <a16:creationId xmlns:a16="http://schemas.microsoft.com/office/drawing/2014/main" id="{B68C8830-6DB8-4A18-930C-1F2349394633}"/>
                    </a:ext>
                  </a:extLst>
                </p14:cNvPr>
                <p14:cNvContentPartPr/>
                <p14:nvPr/>
              </p14:nvContentPartPr>
              <p14:xfrm>
                <a:off x="6049187" y="2366333"/>
                <a:ext cx="290160" cy="380880"/>
              </p14:xfrm>
            </p:contentPart>
          </mc:Choice>
          <mc:Fallback xmlns="">
            <p:pic>
              <p:nvPicPr>
                <p:cNvPr id="111" name="Freihand 110">
                  <a:extLst>
                    <a:ext uri="{FF2B5EF4-FFF2-40B4-BE49-F238E27FC236}">
                      <a16:creationId xmlns:a16="http://schemas.microsoft.com/office/drawing/2014/main" id="{B68C8830-6DB8-4A18-930C-1F2349394633}"/>
                    </a:ext>
                  </a:extLst>
                </p:cNvPr>
                <p:cNvPicPr/>
                <p:nvPr/>
              </p:nvPicPr>
              <p:blipFill>
                <a:blip r:embed="rId143"/>
                <a:stretch>
                  <a:fillRect/>
                </a:stretch>
              </p:blipFill>
              <p:spPr>
                <a:xfrm>
                  <a:off x="6044867" y="2362013"/>
                  <a:ext cx="298800" cy="389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2" name="Freihand 111">
                  <a:extLst>
                    <a:ext uri="{FF2B5EF4-FFF2-40B4-BE49-F238E27FC236}">
                      <a16:creationId xmlns:a16="http://schemas.microsoft.com/office/drawing/2014/main" id="{C701EB4B-7E79-4CEB-8F82-9B4D7C17D5B8}"/>
                    </a:ext>
                  </a:extLst>
                </p14:cNvPr>
                <p14:cNvContentPartPr/>
                <p14:nvPr/>
              </p14:nvContentPartPr>
              <p14:xfrm>
                <a:off x="6276347" y="2160773"/>
                <a:ext cx="197280" cy="407160"/>
              </p14:xfrm>
            </p:contentPart>
          </mc:Choice>
          <mc:Fallback xmlns="">
            <p:pic>
              <p:nvPicPr>
                <p:cNvPr id="112" name="Freihand 111">
                  <a:extLst>
                    <a:ext uri="{FF2B5EF4-FFF2-40B4-BE49-F238E27FC236}">
                      <a16:creationId xmlns:a16="http://schemas.microsoft.com/office/drawing/2014/main" id="{C701EB4B-7E79-4CEB-8F82-9B4D7C17D5B8}"/>
                    </a:ext>
                  </a:extLst>
                </p:cNvPr>
                <p:cNvPicPr/>
                <p:nvPr/>
              </p:nvPicPr>
              <p:blipFill>
                <a:blip r:embed="rId145"/>
                <a:stretch>
                  <a:fillRect/>
                </a:stretch>
              </p:blipFill>
              <p:spPr>
                <a:xfrm>
                  <a:off x="6272027" y="2156453"/>
                  <a:ext cx="205920" cy="4158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3" name="Freihand 112">
                  <a:extLst>
                    <a:ext uri="{FF2B5EF4-FFF2-40B4-BE49-F238E27FC236}">
                      <a16:creationId xmlns:a16="http://schemas.microsoft.com/office/drawing/2014/main" id="{86287FC3-1A2D-4E39-9D80-350477C84F28}"/>
                    </a:ext>
                  </a:extLst>
                </p14:cNvPr>
                <p14:cNvContentPartPr/>
                <p14:nvPr/>
              </p14:nvContentPartPr>
              <p14:xfrm>
                <a:off x="6436547" y="2111813"/>
                <a:ext cx="264600" cy="290160"/>
              </p14:xfrm>
            </p:contentPart>
          </mc:Choice>
          <mc:Fallback xmlns="">
            <p:pic>
              <p:nvPicPr>
                <p:cNvPr id="113" name="Freihand 112">
                  <a:extLst>
                    <a:ext uri="{FF2B5EF4-FFF2-40B4-BE49-F238E27FC236}">
                      <a16:creationId xmlns:a16="http://schemas.microsoft.com/office/drawing/2014/main" id="{86287FC3-1A2D-4E39-9D80-350477C84F28}"/>
                    </a:ext>
                  </a:extLst>
                </p:cNvPr>
                <p:cNvPicPr/>
                <p:nvPr/>
              </p:nvPicPr>
              <p:blipFill>
                <a:blip r:embed="rId147"/>
                <a:stretch>
                  <a:fillRect/>
                </a:stretch>
              </p:blipFill>
              <p:spPr>
                <a:xfrm>
                  <a:off x="6432227" y="2107493"/>
                  <a:ext cx="27324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4" name="Freihand 113">
                  <a:extLst>
                    <a:ext uri="{FF2B5EF4-FFF2-40B4-BE49-F238E27FC236}">
                      <a16:creationId xmlns:a16="http://schemas.microsoft.com/office/drawing/2014/main" id="{BEA06D4E-0071-48C1-BA64-F5D86E47A039}"/>
                    </a:ext>
                  </a:extLst>
                </p14:cNvPr>
                <p14:cNvContentPartPr/>
                <p14:nvPr/>
              </p14:nvContentPartPr>
              <p14:xfrm>
                <a:off x="6617987" y="2034773"/>
                <a:ext cx="104040" cy="136800"/>
              </p14:xfrm>
            </p:contentPart>
          </mc:Choice>
          <mc:Fallback xmlns="">
            <p:pic>
              <p:nvPicPr>
                <p:cNvPr id="114" name="Freihand 113">
                  <a:extLst>
                    <a:ext uri="{FF2B5EF4-FFF2-40B4-BE49-F238E27FC236}">
                      <a16:creationId xmlns:a16="http://schemas.microsoft.com/office/drawing/2014/main" id="{BEA06D4E-0071-48C1-BA64-F5D86E47A039}"/>
                    </a:ext>
                  </a:extLst>
                </p:cNvPr>
                <p:cNvPicPr/>
                <p:nvPr/>
              </p:nvPicPr>
              <p:blipFill>
                <a:blip r:embed="rId149"/>
                <a:stretch>
                  <a:fillRect/>
                </a:stretch>
              </p:blipFill>
              <p:spPr>
                <a:xfrm>
                  <a:off x="6613667" y="2030453"/>
                  <a:ext cx="112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5" name="Freihand 114">
                  <a:extLst>
                    <a:ext uri="{FF2B5EF4-FFF2-40B4-BE49-F238E27FC236}">
                      <a16:creationId xmlns:a16="http://schemas.microsoft.com/office/drawing/2014/main" id="{C0537ADE-BA1E-4BF7-9806-9A733B3941B1}"/>
                    </a:ext>
                  </a:extLst>
                </p14:cNvPr>
                <p14:cNvContentPartPr/>
                <p14:nvPr/>
              </p14:nvContentPartPr>
              <p14:xfrm>
                <a:off x="6755867" y="1796093"/>
                <a:ext cx="212760" cy="223920"/>
              </p14:xfrm>
            </p:contentPart>
          </mc:Choice>
          <mc:Fallback xmlns="">
            <p:pic>
              <p:nvPicPr>
                <p:cNvPr id="115" name="Freihand 114">
                  <a:extLst>
                    <a:ext uri="{FF2B5EF4-FFF2-40B4-BE49-F238E27FC236}">
                      <a16:creationId xmlns:a16="http://schemas.microsoft.com/office/drawing/2014/main" id="{C0537ADE-BA1E-4BF7-9806-9A733B3941B1}"/>
                    </a:ext>
                  </a:extLst>
                </p:cNvPr>
                <p:cNvPicPr/>
                <p:nvPr/>
              </p:nvPicPr>
              <p:blipFill>
                <a:blip r:embed="rId151"/>
                <a:stretch>
                  <a:fillRect/>
                </a:stretch>
              </p:blipFill>
              <p:spPr>
                <a:xfrm>
                  <a:off x="6751547" y="1791773"/>
                  <a:ext cx="221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6" name="Freihand 115">
                  <a:extLst>
                    <a:ext uri="{FF2B5EF4-FFF2-40B4-BE49-F238E27FC236}">
                      <a16:creationId xmlns:a16="http://schemas.microsoft.com/office/drawing/2014/main" id="{CCA337CC-C78D-42E0-B8AC-844CC34EC7BB}"/>
                    </a:ext>
                  </a:extLst>
                </p14:cNvPr>
                <p14:cNvContentPartPr/>
                <p14:nvPr/>
              </p14:nvContentPartPr>
              <p14:xfrm>
                <a:off x="6960347" y="1721213"/>
                <a:ext cx="74880" cy="159840"/>
              </p14:xfrm>
            </p:contentPart>
          </mc:Choice>
          <mc:Fallback xmlns="">
            <p:pic>
              <p:nvPicPr>
                <p:cNvPr id="116" name="Freihand 115">
                  <a:extLst>
                    <a:ext uri="{FF2B5EF4-FFF2-40B4-BE49-F238E27FC236}">
                      <a16:creationId xmlns:a16="http://schemas.microsoft.com/office/drawing/2014/main" id="{CCA337CC-C78D-42E0-B8AC-844CC34EC7BB}"/>
                    </a:ext>
                  </a:extLst>
                </p:cNvPr>
                <p:cNvPicPr/>
                <p:nvPr/>
              </p:nvPicPr>
              <p:blipFill>
                <a:blip r:embed="rId153"/>
                <a:stretch>
                  <a:fillRect/>
                </a:stretch>
              </p:blipFill>
              <p:spPr>
                <a:xfrm>
                  <a:off x="6956027" y="1716893"/>
                  <a:ext cx="835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7" name="Freihand 116">
                  <a:extLst>
                    <a:ext uri="{FF2B5EF4-FFF2-40B4-BE49-F238E27FC236}">
                      <a16:creationId xmlns:a16="http://schemas.microsoft.com/office/drawing/2014/main" id="{ACA09CFD-054D-44D3-9566-21D32165581F}"/>
                    </a:ext>
                  </a:extLst>
                </p14:cNvPr>
                <p14:cNvContentPartPr/>
                <p14:nvPr/>
              </p14:nvContentPartPr>
              <p14:xfrm>
                <a:off x="7073747" y="1636253"/>
                <a:ext cx="54720" cy="47880"/>
              </p14:xfrm>
            </p:contentPart>
          </mc:Choice>
          <mc:Fallback xmlns="">
            <p:pic>
              <p:nvPicPr>
                <p:cNvPr id="117" name="Freihand 116">
                  <a:extLst>
                    <a:ext uri="{FF2B5EF4-FFF2-40B4-BE49-F238E27FC236}">
                      <a16:creationId xmlns:a16="http://schemas.microsoft.com/office/drawing/2014/main" id="{ACA09CFD-054D-44D3-9566-21D32165581F}"/>
                    </a:ext>
                  </a:extLst>
                </p:cNvPr>
                <p:cNvPicPr/>
                <p:nvPr/>
              </p:nvPicPr>
              <p:blipFill>
                <a:blip r:embed="rId155"/>
                <a:stretch>
                  <a:fillRect/>
                </a:stretch>
              </p:blipFill>
              <p:spPr>
                <a:xfrm>
                  <a:off x="7069427" y="1631933"/>
                  <a:ext cx="633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8" name="Freihand 117">
                  <a:extLst>
                    <a:ext uri="{FF2B5EF4-FFF2-40B4-BE49-F238E27FC236}">
                      <a16:creationId xmlns:a16="http://schemas.microsoft.com/office/drawing/2014/main" id="{77AD68B5-1242-4816-A735-E22FC0FA6A98}"/>
                    </a:ext>
                  </a:extLst>
                </p14:cNvPr>
                <p14:cNvContentPartPr/>
                <p14:nvPr/>
              </p14:nvContentPartPr>
              <p14:xfrm>
                <a:off x="6329267" y="2744333"/>
                <a:ext cx="140040" cy="309960"/>
              </p14:xfrm>
            </p:contentPart>
          </mc:Choice>
          <mc:Fallback xmlns="">
            <p:pic>
              <p:nvPicPr>
                <p:cNvPr id="118" name="Freihand 117">
                  <a:extLst>
                    <a:ext uri="{FF2B5EF4-FFF2-40B4-BE49-F238E27FC236}">
                      <a16:creationId xmlns:a16="http://schemas.microsoft.com/office/drawing/2014/main" id="{77AD68B5-1242-4816-A735-E22FC0FA6A98}"/>
                    </a:ext>
                  </a:extLst>
                </p:cNvPr>
                <p:cNvPicPr/>
                <p:nvPr/>
              </p:nvPicPr>
              <p:blipFill>
                <a:blip r:embed="rId157"/>
                <a:stretch>
                  <a:fillRect/>
                </a:stretch>
              </p:blipFill>
              <p:spPr>
                <a:xfrm>
                  <a:off x="6324947" y="2740013"/>
                  <a:ext cx="14868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9" name="Freihand 118">
                  <a:extLst>
                    <a:ext uri="{FF2B5EF4-FFF2-40B4-BE49-F238E27FC236}">
                      <a16:creationId xmlns:a16="http://schemas.microsoft.com/office/drawing/2014/main" id="{A7F143BE-0562-48BF-9FB8-C5CD7B1C9BB5}"/>
                    </a:ext>
                  </a:extLst>
                </p14:cNvPr>
                <p14:cNvContentPartPr/>
                <p14:nvPr/>
              </p14:nvContentPartPr>
              <p14:xfrm>
                <a:off x="6399827" y="2602853"/>
                <a:ext cx="137160" cy="285480"/>
              </p14:xfrm>
            </p:contentPart>
          </mc:Choice>
          <mc:Fallback xmlns="">
            <p:pic>
              <p:nvPicPr>
                <p:cNvPr id="119" name="Freihand 118">
                  <a:extLst>
                    <a:ext uri="{FF2B5EF4-FFF2-40B4-BE49-F238E27FC236}">
                      <a16:creationId xmlns:a16="http://schemas.microsoft.com/office/drawing/2014/main" id="{A7F143BE-0562-48BF-9FB8-C5CD7B1C9BB5}"/>
                    </a:ext>
                  </a:extLst>
                </p:cNvPr>
                <p:cNvPicPr/>
                <p:nvPr/>
              </p:nvPicPr>
              <p:blipFill>
                <a:blip r:embed="rId159"/>
                <a:stretch>
                  <a:fillRect/>
                </a:stretch>
              </p:blipFill>
              <p:spPr>
                <a:xfrm>
                  <a:off x="6395507" y="2598533"/>
                  <a:ext cx="14580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0" name="Freihand 119">
                  <a:extLst>
                    <a:ext uri="{FF2B5EF4-FFF2-40B4-BE49-F238E27FC236}">
                      <a16:creationId xmlns:a16="http://schemas.microsoft.com/office/drawing/2014/main" id="{B533DEAC-26C6-4EA1-BF45-C52B9732808D}"/>
                    </a:ext>
                  </a:extLst>
                </p14:cNvPr>
                <p14:cNvContentPartPr/>
                <p14:nvPr/>
              </p14:nvContentPartPr>
              <p14:xfrm>
                <a:off x="6539147" y="2398013"/>
                <a:ext cx="156960" cy="433800"/>
              </p14:xfrm>
            </p:contentPart>
          </mc:Choice>
          <mc:Fallback xmlns="">
            <p:pic>
              <p:nvPicPr>
                <p:cNvPr id="120" name="Freihand 119">
                  <a:extLst>
                    <a:ext uri="{FF2B5EF4-FFF2-40B4-BE49-F238E27FC236}">
                      <a16:creationId xmlns:a16="http://schemas.microsoft.com/office/drawing/2014/main" id="{B533DEAC-26C6-4EA1-BF45-C52B9732808D}"/>
                    </a:ext>
                  </a:extLst>
                </p:cNvPr>
                <p:cNvPicPr/>
                <p:nvPr/>
              </p:nvPicPr>
              <p:blipFill>
                <a:blip r:embed="rId161"/>
                <a:stretch>
                  <a:fillRect/>
                </a:stretch>
              </p:blipFill>
              <p:spPr>
                <a:xfrm>
                  <a:off x="6534827" y="2393693"/>
                  <a:ext cx="16560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1" name="Freihand 120">
                  <a:extLst>
                    <a:ext uri="{FF2B5EF4-FFF2-40B4-BE49-F238E27FC236}">
                      <a16:creationId xmlns:a16="http://schemas.microsoft.com/office/drawing/2014/main" id="{D14C0130-76EA-4A6D-BDB1-37F89A1E103B}"/>
                    </a:ext>
                  </a:extLst>
                </p14:cNvPr>
                <p14:cNvContentPartPr/>
                <p14:nvPr/>
              </p14:nvContentPartPr>
              <p14:xfrm>
                <a:off x="6588107" y="2342213"/>
                <a:ext cx="421920" cy="321840"/>
              </p14:xfrm>
            </p:contentPart>
          </mc:Choice>
          <mc:Fallback xmlns="">
            <p:pic>
              <p:nvPicPr>
                <p:cNvPr id="121" name="Freihand 120">
                  <a:extLst>
                    <a:ext uri="{FF2B5EF4-FFF2-40B4-BE49-F238E27FC236}">
                      <a16:creationId xmlns:a16="http://schemas.microsoft.com/office/drawing/2014/main" id="{D14C0130-76EA-4A6D-BDB1-37F89A1E103B}"/>
                    </a:ext>
                  </a:extLst>
                </p:cNvPr>
                <p:cNvPicPr/>
                <p:nvPr/>
              </p:nvPicPr>
              <p:blipFill>
                <a:blip r:embed="rId163"/>
                <a:stretch>
                  <a:fillRect/>
                </a:stretch>
              </p:blipFill>
              <p:spPr>
                <a:xfrm>
                  <a:off x="6583787" y="2337893"/>
                  <a:ext cx="43056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22" name="Freihand 121">
                  <a:extLst>
                    <a:ext uri="{FF2B5EF4-FFF2-40B4-BE49-F238E27FC236}">
                      <a16:creationId xmlns:a16="http://schemas.microsoft.com/office/drawing/2014/main" id="{FAA3B8F3-38C6-4ACC-81FE-54B532A0DD42}"/>
                    </a:ext>
                  </a:extLst>
                </p14:cNvPr>
                <p14:cNvContentPartPr/>
                <p14:nvPr/>
              </p14:nvContentPartPr>
              <p14:xfrm>
                <a:off x="6920027" y="2032253"/>
                <a:ext cx="10800" cy="58320"/>
              </p14:xfrm>
            </p:contentPart>
          </mc:Choice>
          <mc:Fallback xmlns="">
            <p:pic>
              <p:nvPicPr>
                <p:cNvPr id="122" name="Freihand 121">
                  <a:extLst>
                    <a:ext uri="{FF2B5EF4-FFF2-40B4-BE49-F238E27FC236}">
                      <a16:creationId xmlns:a16="http://schemas.microsoft.com/office/drawing/2014/main" id="{FAA3B8F3-38C6-4ACC-81FE-54B532A0DD42}"/>
                    </a:ext>
                  </a:extLst>
                </p:cNvPr>
                <p:cNvPicPr/>
                <p:nvPr/>
              </p:nvPicPr>
              <p:blipFill>
                <a:blip r:embed="rId165"/>
                <a:stretch>
                  <a:fillRect/>
                </a:stretch>
              </p:blipFill>
              <p:spPr>
                <a:xfrm>
                  <a:off x="6915707" y="2027933"/>
                  <a:ext cx="194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23" name="Freihand 122">
                  <a:extLst>
                    <a:ext uri="{FF2B5EF4-FFF2-40B4-BE49-F238E27FC236}">
                      <a16:creationId xmlns:a16="http://schemas.microsoft.com/office/drawing/2014/main" id="{19F8D33D-2E23-488D-ABB7-2CA20A705D5E}"/>
                    </a:ext>
                  </a:extLst>
                </p14:cNvPr>
                <p14:cNvContentPartPr/>
                <p14:nvPr/>
              </p14:nvContentPartPr>
              <p14:xfrm>
                <a:off x="7024067" y="2131253"/>
                <a:ext cx="219960" cy="467640"/>
              </p14:xfrm>
            </p:contentPart>
          </mc:Choice>
          <mc:Fallback xmlns="">
            <p:pic>
              <p:nvPicPr>
                <p:cNvPr id="123" name="Freihand 122">
                  <a:extLst>
                    <a:ext uri="{FF2B5EF4-FFF2-40B4-BE49-F238E27FC236}">
                      <a16:creationId xmlns:a16="http://schemas.microsoft.com/office/drawing/2014/main" id="{19F8D33D-2E23-488D-ABB7-2CA20A705D5E}"/>
                    </a:ext>
                  </a:extLst>
                </p:cNvPr>
                <p:cNvPicPr/>
                <p:nvPr/>
              </p:nvPicPr>
              <p:blipFill>
                <a:blip r:embed="rId167"/>
                <a:stretch>
                  <a:fillRect/>
                </a:stretch>
              </p:blipFill>
              <p:spPr>
                <a:xfrm>
                  <a:off x="7019747" y="2126933"/>
                  <a:ext cx="228600" cy="476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4" name="Freihand 123">
                  <a:extLst>
                    <a:ext uri="{FF2B5EF4-FFF2-40B4-BE49-F238E27FC236}">
                      <a16:creationId xmlns:a16="http://schemas.microsoft.com/office/drawing/2014/main" id="{353F9AF5-D74E-4346-B242-7211D2526E7E}"/>
                    </a:ext>
                  </a:extLst>
                </p14:cNvPr>
                <p14:cNvContentPartPr/>
                <p14:nvPr/>
              </p14:nvContentPartPr>
              <p14:xfrm>
                <a:off x="7052507" y="1908413"/>
                <a:ext cx="241200" cy="372600"/>
              </p14:xfrm>
            </p:contentPart>
          </mc:Choice>
          <mc:Fallback xmlns="">
            <p:pic>
              <p:nvPicPr>
                <p:cNvPr id="124" name="Freihand 123">
                  <a:extLst>
                    <a:ext uri="{FF2B5EF4-FFF2-40B4-BE49-F238E27FC236}">
                      <a16:creationId xmlns:a16="http://schemas.microsoft.com/office/drawing/2014/main" id="{353F9AF5-D74E-4346-B242-7211D2526E7E}"/>
                    </a:ext>
                  </a:extLst>
                </p:cNvPr>
                <p:cNvPicPr/>
                <p:nvPr/>
              </p:nvPicPr>
              <p:blipFill>
                <a:blip r:embed="rId169"/>
                <a:stretch>
                  <a:fillRect/>
                </a:stretch>
              </p:blipFill>
              <p:spPr>
                <a:xfrm>
                  <a:off x="7048187" y="1904093"/>
                  <a:ext cx="249840" cy="3812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8" name="Freihand 127">
                  <a:extLst>
                    <a:ext uri="{FF2B5EF4-FFF2-40B4-BE49-F238E27FC236}">
                      <a16:creationId xmlns:a16="http://schemas.microsoft.com/office/drawing/2014/main" id="{13062092-3782-4888-B177-316DD58C1C1F}"/>
                    </a:ext>
                  </a:extLst>
                </p14:cNvPr>
                <p14:cNvContentPartPr/>
                <p14:nvPr/>
              </p14:nvContentPartPr>
              <p14:xfrm>
                <a:off x="5348627" y="4501133"/>
                <a:ext cx="360" cy="360"/>
              </p14:xfrm>
            </p:contentPart>
          </mc:Choice>
          <mc:Fallback xmlns="">
            <p:pic>
              <p:nvPicPr>
                <p:cNvPr id="128" name="Freihand 127">
                  <a:extLst>
                    <a:ext uri="{FF2B5EF4-FFF2-40B4-BE49-F238E27FC236}">
                      <a16:creationId xmlns:a16="http://schemas.microsoft.com/office/drawing/2014/main" id="{13062092-3782-4888-B177-316DD58C1C1F}"/>
                    </a:ext>
                  </a:extLst>
                </p:cNvPr>
                <p:cNvPicPr/>
                <p:nvPr/>
              </p:nvPicPr>
              <p:blipFill>
                <a:blip r:embed="rId171"/>
                <a:stretch>
                  <a:fillRect/>
                </a:stretch>
              </p:blipFill>
              <p:spPr>
                <a:xfrm>
                  <a:off x="5344307" y="449681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9" name="Freihand 128">
                  <a:extLst>
                    <a:ext uri="{FF2B5EF4-FFF2-40B4-BE49-F238E27FC236}">
                      <a16:creationId xmlns:a16="http://schemas.microsoft.com/office/drawing/2014/main" id="{D2FF41DE-1A15-4943-A7E4-285A29198DA2}"/>
                    </a:ext>
                  </a:extLst>
                </p14:cNvPr>
                <p14:cNvContentPartPr/>
                <p14:nvPr/>
              </p14:nvContentPartPr>
              <p14:xfrm>
                <a:off x="5327747" y="2911013"/>
                <a:ext cx="3393720" cy="1590480"/>
              </p14:xfrm>
            </p:contentPart>
          </mc:Choice>
          <mc:Fallback xmlns="">
            <p:pic>
              <p:nvPicPr>
                <p:cNvPr id="129" name="Freihand 128">
                  <a:extLst>
                    <a:ext uri="{FF2B5EF4-FFF2-40B4-BE49-F238E27FC236}">
                      <a16:creationId xmlns:a16="http://schemas.microsoft.com/office/drawing/2014/main" id="{D2FF41DE-1A15-4943-A7E4-285A29198DA2}"/>
                    </a:ext>
                  </a:extLst>
                </p:cNvPr>
                <p:cNvPicPr/>
                <p:nvPr/>
              </p:nvPicPr>
              <p:blipFill>
                <a:blip r:embed="rId173"/>
                <a:stretch>
                  <a:fillRect/>
                </a:stretch>
              </p:blipFill>
              <p:spPr>
                <a:xfrm>
                  <a:off x="5323427" y="2906693"/>
                  <a:ext cx="3402360" cy="15991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0" name="Freihand 129">
                  <a:extLst>
                    <a:ext uri="{FF2B5EF4-FFF2-40B4-BE49-F238E27FC236}">
                      <a16:creationId xmlns:a16="http://schemas.microsoft.com/office/drawing/2014/main" id="{C4697409-6B8D-4FDC-BFB1-48374FAD1166}"/>
                    </a:ext>
                  </a:extLst>
                </p14:cNvPr>
                <p14:cNvContentPartPr/>
                <p14:nvPr/>
              </p14:nvContentPartPr>
              <p14:xfrm>
                <a:off x="5299667" y="4210613"/>
                <a:ext cx="617040" cy="359280"/>
              </p14:xfrm>
            </p:contentPart>
          </mc:Choice>
          <mc:Fallback xmlns="">
            <p:pic>
              <p:nvPicPr>
                <p:cNvPr id="130" name="Freihand 129">
                  <a:extLst>
                    <a:ext uri="{FF2B5EF4-FFF2-40B4-BE49-F238E27FC236}">
                      <a16:creationId xmlns:a16="http://schemas.microsoft.com/office/drawing/2014/main" id="{C4697409-6B8D-4FDC-BFB1-48374FAD1166}"/>
                    </a:ext>
                  </a:extLst>
                </p:cNvPr>
                <p:cNvPicPr/>
                <p:nvPr/>
              </p:nvPicPr>
              <p:blipFill>
                <a:blip r:embed="rId175"/>
                <a:stretch>
                  <a:fillRect/>
                </a:stretch>
              </p:blipFill>
              <p:spPr>
                <a:xfrm>
                  <a:off x="5295347" y="4206293"/>
                  <a:ext cx="625680" cy="36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6">
            <p14:nvContentPartPr>
              <p14:cNvPr id="205" name="Freihand 204">
                <a:extLst>
                  <a:ext uri="{FF2B5EF4-FFF2-40B4-BE49-F238E27FC236}">
                    <a16:creationId xmlns:a16="http://schemas.microsoft.com/office/drawing/2014/main" id="{41566B70-A406-4DDF-A255-9BD5A3E89204}"/>
                  </a:ext>
                </a:extLst>
              </p14:cNvPr>
              <p14:cNvContentPartPr/>
              <p14:nvPr/>
            </p14:nvContentPartPr>
            <p14:xfrm>
              <a:off x="7073747" y="4094693"/>
              <a:ext cx="45720" cy="10800"/>
            </p14:xfrm>
          </p:contentPart>
        </mc:Choice>
        <mc:Fallback xmlns="">
          <p:pic>
            <p:nvPicPr>
              <p:cNvPr id="205" name="Freihand 204">
                <a:extLst>
                  <a:ext uri="{FF2B5EF4-FFF2-40B4-BE49-F238E27FC236}">
                    <a16:creationId xmlns:a16="http://schemas.microsoft.com/office/drawing/2014/main" id="{41566B70-A406-4DDF-A255-9BD5A3E89204}"/>
                  </a:ext>
                </a:extLst>
              </p:cNvPr>
              <p:cNvPicPr/>
              <p:nvPr/>
            </p:nvPicPr>
            <p:blipFill>
              <a:blip r:embed="rId177"/>
              <a:stretch>
                <a:fillRect/>
              </a:stretch>
            </p:blipFill>
            <p:spPr>
              <a:xfrm>
                <a:off x="7069427" y="4090373"/>
                <a:ext cx="543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2" name="Freihand 201">
                <a:extLst>
                  <a:ext uri="{FF2B5EF4-FFF2-40B4-BE49-F238E27FC236}">
                    <a16:creationId xmlns:a16="http://schemas.microsoft.com/office/drawing/2014/main" id="{484B8E1C-35AB-4808-AA29-387C464A8314}"/>
                  </a:ext>
                </a:extLst>
              </p14:cNvPr>
              <p14:cNvContentPartPr/>
              <p14:nvPr/>
            </p14:nvContentPartPr>
            <p14:xfrm>
              <a:off x="4173947" y="1868093"/>
              <a:ext cx="9720" cy="39960"/>
            </p14:xfrm>
          </p:contentPart>
        </mc:Choice>
        <mc:Fallback xmlns="">
          <p:pic>
            <p:nvPicPr>
              <p:cNvPr id="202" name="Freihand 201">
                <a:extLst>
                  <a:ext uri="{FF2B5EF4-FFF2-40B4-BE49-F238E27FC236}">
                    <a16:creationId xmlns:a16="http://schemas.microsoft.com/office/drawing/2014/main" id="{484B8E1C-35AB-4808-AA29-387C464A8314}"/>
                  </a:ext>
                </a:extLst>
              </p:cNvPr>
              <p:cNvPicPr/>
              <p:nvPr/>
            </p:nvPicPr>
            <p:blipFill>
              <a:blip r:embed="rId179"/>
              <a:stretch>
                <a:fillRect/>
              </a:stretch>
            </p:blipFill>
            <p:spPr>
              <a:xfrm>
                <a:off x="4169627" y="1863773"/>
                <a:ext cx="183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10" name="Freihand 209">
                <a:extLst>
                  <a:ext uri="{FF2B5EF4-FFF2-40B4-BE49-F238E27FC236}">
                    <a16:creationId xmlns:a16="http://schemas.microsoft.com/office/drawing/2014/main" id="{FA8D3674-E27F-4B88-8966-5A292C48F29E}"/>
                  </a:ext>
                </a:extLst>
              </p14:cNvPr>
              <p14:cNvContentPartPr/>
              <p14:nvPr/>
            </p14:nvContentPartPr>
            <p14:xfrm>
              <a:off x="4903667" y="1813373"/>
              <a:ext cx="1969200" cy="2305800"/>
            </p14:xfrm>
          </p:contentPart>
        </mc:Choice>
        <mc:Fallback xmlns="">
          <p:pic>
            <p:nvPicPr>
              <p:cNvPr id="210" name="Freihand 209">
                <a:extLst>
                  <a:ext uri="{FF2B5EF4-FFF2-40B4-BE49-F238E27FC236}">
                    <a16:creationId xmlns:a16="http://schemas.microsoft.com/office/drawing/2014/main" id="{FA8D3674-E27F-4B88-8966-5A292C48F29E}"/>
                  </a:ext>
                </a:extLst>
              </p:cNvPr>
              <p:cNvPicPr/>
              <p:nvPr/>
            </p:nvPicPr>
            <p:blipFill>
              <a:blip r:embed="rId181"/>
              <a:stretch>
                <a:fillRect/>
              </a:stretch>
            </p:blipFill>
            <p:spPr>
              <a:xfrm>
                <a:off x="4899347" y="1809053"/>
                <a:ext cx="1977840" cy="23144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2" name="Freihand 211">
                <a:extLst>
                  <a:ext uri="{FF2B5EF4-FFF2-40B4-BE49-F238E27FC236}">
                    <a16:creationId xmlns:a16="http://schemas.microsoft.com/office/drawing/2014/main" id="{36358222-53BF-4C5E-B61D-B5FBD77A4E9B}"/>
                  </a:ext>
                </a:extLst>
              </p14:cNvPr>
              <p14:cNvContentPartPr/>
              <p14:nvPr/>
            </p14:nvContentPartPr>
            <p14:xfrm>
              <a:off x="4931387" y="1703213"/>
              <a:ext cx="2000160" cy="2287800"/>
            </p14:xfrm>
          </p:contentPart>
        </mc:Choice>
        <mc:Fallback xmlns="">
          <p:pic>
            <p:nvPicPr>
              <p:cNvPr id="212" name="Freihand 211">
                <a:extLst>
                  <a:ext uri="{FF2B5EF4-FFF2-40B4-BE49-F238E27FC236}">
                    <a16:creationId xmlns:a16="http://schemas.microsoft.com/office/drawing/2014/main" id="{36358222-53BF-4C5E-B61D-B5FBD77A4E9B}"/>
                  </a:ext>
                </a:extLst>
              </p:cNvPr>
              <p:cNvPicPr/>
              <p:nvPr/>
            </p:nvPicPr>
            <p:blipFill>
              <a:blip r:embed="rId183"/>
              <a:stretch>
                <a:fillRect/>
              </a:stretch>
            </p:blipFill>
            <p:spPr>
              <a:xfrm>
                <a:off x="4927067" y="1698893"/>
                <a:ext cx="2008800" cy="2296440"/>
              </a:xfrm>
              <a:prstGeom prst="rect">
                <a:avLst/>
              </a:prstGeom>
            </p:spPr>
          </p:pic>
        </mc:Fallback>
      </mc:AlternateContent>
      <p:grpSp>
        <p:nvGrpSpPr>
          <p:cNvPr id="220" name="Gruppieren 219">
            <a:extLst>
              <a:ext uri="{FF2B5EF4-FFF2-40B4-BE49-F238E27FC236}">
                <a16:creationId xmlns:a16="http://schemas.microsoft.com/office/drawing/2014/main" id="{A502A6EA-7D7F-42C5-A199-64F27A90DA02}"/>
              </a:ext>
            </a:extLst>
          </p:cNvPr>
          <p:cNvGrpSpPr/>
          <p:nvPr/>
        </p:nvGrpSpPr>
        <p:grpSpPr>
          <a:xfrm>
            <a:off x="3643307" y="1623653"/>
            <a:ext cx="3014280" cy="2948040"/>
            <a:chOff x="3643307" y="1623653"/>
            <a:chExt cx="3014280" cy="2948040"/>
          </a:xfrm>
        </p:grpSpPr>
        <mc:AlternateContent xmlns:mc="http://schemas.openxmlformats.org/markup-compatibility/2006" xmlns:p14="http://schemas.microsoft.com/office/powerpoint/2010/main">
          <mc:Choice Requires="p14">
            <p:contentPart p14:bwMode="auto" r:id="rId184">
              <p14:nvContentPartPr>
                <p14:cNvPr id="179" name="Freihand 178">
                  <a:extLst>
                    <a:ext uri="{FF2B5EF4-FFF2-40B4-BE49-F238E27FC236}">
                      <a16:creationId xmlns:a16="http://schemas.microsoft.com/office/drawing/2014/main" id="{E5526AC5-C393-4B55-8F55-94FE934BA1CE}"/>
                    </a:ext>
                  </a:extLst>
                </p14:cNvPr>
                <p14:cNvContentPartPr/>
                <p14:nvPr/>
              </p14:nvContentPartPr>
              <p14:xfrm>
                <a:off x="5216867" y="4483133"/>
                <a:ext cx="131040" cy="87840"/>
              </p14:xfrm>
            </p:contentPart>
          </mc:Choice>
          <mc:Fallback xmlns="">
            <p:pic>
              <p:nvPicPr>
                <p:cNvPr id="179" name="Freihand 178">
                  <a:extLst>
                    <a:ext uri="{FF2B5EF4-FFF2-40B4-BE49-F238E27FC236}">
                      <a16:creationId xmlns:a16="http://schemas.microsoft.com/office/drawing/2014/main" id="{E5526AC5-C393-4B55-8F55-94FE934BA1CE}"/>
                    </a:ext>
                  </a:extLst>
                </p:cNvPr>
                <p:cNvPicPr/>
                <p:nvPr/>
              </p:nvPicPr>
              <p:blipFill>
                <a:blip r:embed="rId185"/>
                <a:stretch>
                  <a:fillRect/>
                </a:stretch>
              </p:blipFill>
              <p:spPr>
                <a:xfrm>
                  <a:off x="5212547" y="4478813"/>
                  <a:ext cx="13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83" name="Freihand 182">
                  <a:extLst>
                    <a:ext uri="{FF2B5EF4-FFF2-40B4-BE49-F238E27FC236}">
                      <a16:creationId xmlns:a16="http://schemas.microsoft.com/office/drawing/2014/main" id="{D1EE9037-CBAB-424D-BA34-0F026FF037FD}"/>
                    </a:ext>
                  </a:extLst>
                </p14:cNvPr>
                <p14:cNvContentPartPr/>
                <p14:nvPr/>
              </p14:nvContentPartPr>
              <p14:xfrm>
                <a:off x="4532147" y="2701853"/>
                <a:ext cx="27360" cy="8640"/>
              </p14:xfrm>
            </p:contentPart>
          </mc:Choice>
          <mc:Fallback xmlns="">
            <p:pic>
              <p:nvPicPr>
                <p:cNvPr id="183" name="Freihand 182">
                  <a:extLst>
                    <a:ext uri="{FF2B5EF4-FFF2-40B4-BE49-F238E27FC236}">
                      <a16:creationId xmlns:a16="http://schemas.microsoft.com/office/drawing/2014/main" id="{D1EE9037-CBAB-424D-BA34-0F026FF037FD}"/>
                    </a:ext>
                  </a:extLst>
                </p:cNvPr>
                <p:cNvPicPr/>
                <p:nvPr/>
              </p:nvPicPr>
              <p:blipFill>
                <a:blip r:embed="rId187"/>
                <a:stretch>
                  <a:fillRect/>
                </a:stretch>
              </p:blipFill>
              <p:spPr>
                <a:xfrm>
                  <a:off x="4527827" y="2697533"/>
                  <a:ext cx="36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86" name="Freihand 185">
                  <a:extLst>
                    <a:ext uri="{FF2B5EF4-FFF2-40B4-BE49-F238E27FC236}">
                      <a16:creationId xmlns:a16="http://schemas.microsoft.com/office/drawing/2014/main" id="{7AC27576-D840-4CAC-957A-AC3077B6C4AB}"/>
                    </a:ext>
                  </a:extLst>
                </p14:cNvPr>
                <p14:cNvContentPartPr/>
                <p14:nvPr/>
              </p14:nvContentPartPr>
              <p14:xfrm>
                <a:off x="4104107" y="1978613"/>
                <a:ext cx="90360" cy="275760"/>
              </p14:xfrm>
            </p:contentPart>
          </mc:Choice>
          <mc:Fallback xmlns="">
            <p:pic>
              <p:nvPicPr>
                <p:cNvPr id="186" name="Freihand 185">
                  <a:extLst>
                    <a:ext uri="{FF2B5EF4-FFF2-40B4-BE49-F238E27FC236}">
                      <a16:creationId xmlns:a16="http://schemas.microsoft.com/office/drawing/2014/main" id="{7AC27576-D840-4CAC-957A-AC3077B6C4AB}"/>
                    </a:ext>
                  </a:extLst>
                </p:cNvPr>
                <p:cNvPicPr/>
                <p:nvPr/>
              </p:nvPicPr>
              <p:blipFill>
                <a:blip r:embed="rId189"/>
                <a:stretch>
                  <a:fillRect/>
                </a:stretch>
              </p:blipFill>
              <p:spPr>
                <a:xfrm>
                  <a:off x="4099787" y="1974293"/>
                  <a:ext cx="9900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87" name="Freihand 186">
                  <a:extLst>
                    <a:ext uri="{FF2B5EF4-FFF2-40B4-BE49-F238E27FC236}">
                      <a16:creationId xmlns:a16="http://schemas.microsoft.com/office/drawing/2014/main" id="{12478BDD-A82F-4443-BE05-7B1D9C85FAC4}"/>
                    </a:ext>
                  </a:extLst>
                </p14:cNvPr>
                <p14:cNvContentPartPr/>
                <p14:nvPr/>
              </p14:nvContentPartPr>
              <p14:xfrm>
                <a:off x="4277987" y="1939013"/>
                <a:ext cx="30240" cy="176400"/>
              </p14:xfrm>
            </p:contentPart>
          </mc:Choice>
          <mc:Fallback xmlns="">
            <p:pic>
              <p:nvPicPr>
                <p:cNvPr id="187" name="Freihand 186">
                  <a:extLst>
                    <a:ext uri="{FF2B5EF4-FFF2-40B4-BE49-F238E27FC236}">
                      <a16:creationId xmlns:a16="http://schemas.microsoft.com/office/drawing/2014/main" id="{12478BDD-A82F-4443-BE05-7B1D9C85FAC4}"/>
                    </a:ext>
                  </a:extLst>
                </p:cNvPr>
                <p:cNvPicPr/>
                <p:nvPr/>
              </p:nvPicPr>
              <p:blipFill>
                <a:blip r:embed="rId191"/>
                <a:stretch>
                  <a:fillRect/>
                </a:stretch>
              </p:blipFill>
              <p:spPr>
                <a:xfrm>
                  <a:off x="4273667" y="1934693"/>
                  <a:ext cx="38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88" name="Freihand 187">
                  <a:extLst>
                    <a:ext uri="{FF2B5EF4-FFF2-40B4-BE49-F238E27FC236}">
                      <a16:creationId xmlns:a16="http://schemas.microsoft.com/office/drawing/2014/main" id="{B242FA8A-5BA7-4585-9B9C-67AE316D2D07}"/>
                    </a:ext>
                  </a:extLst>
                </p14:cNvPr>
                <p14:cNvContentPartPr/>
                <p14:nvPr/>
              </p14:nvContentPartPr>
              <p14:xfrm>
                <a:off x="4251347" y="1996253"/>
                <a:ext cx="93600" cy="21240"/>
              </p14:xfrm>
            </p:contentPart>
          </mc:Choice>
          <mc:Fallback xmlns="">
            <p:pic>
              <p:nvPicPr>
                <p:cNvPr id="188" name="Freihand 187">
                  <a:extLst>
                    <a:ext uri="{FF2B5EF4-FFF2-40B4-BE49-F238E27FC236}">
                      <a16:creationId xmlns:a16="http://schemas.microsoft.com/office/drawing/2014/main" id="{B242FA8A-5BA7-4585-9B9C-67AE316D2D07}"/>
                    </a:ext>
                  </a:extLst>
                </p:cNvPr>
                <p:cNvPicPr/>
                <p:nvPr/>
              </p:nvPicPr>
              <p:blipFill>
                <a:blip r:embed="rId193"/>
                <a:stretch>
                  <a:fillRect/>
                </a:stretch>
              </p:blipFill>
              <p:spPr>
                <a:xfrm>
                  <a:off x="4247027" y="1991933"/>
                  <a:ext cx="1022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89" name="Freihand 188">
                  <a:extLst>
                    <a:ext uri="{FF2B5EF4-FFF2-40B4-BE49-F238E27FC236}">
                      <a16:creationId xmlns:a16="http://schemas.microsoft.com/office/drawing/2014/main" id="{39B1025C-862C-4B47-B98C-5AAA21FFF0FA}"/>
                    </a:ext>
                  </a:extLst>
                </p14:cNvPr>
                <p14:cNvContentPartPr/>
                <p14:nvPr/>
              </p14:nvContentPartPr>
              <p14:xfrm>
                <a:off x="4093667" y="2052053"/>
                <a:ext cx="259920" cy="168840"/>
              </p14:xfrm>
            </p:contentPart>
          </mc:Choice>
          <mc:Fallback xmlns="">
            <p:pic>
              <p:nvPicPr>
                <p:cNvPr id="189" name="Freihand 188">
                  <a:extLst>
                    <a:ext uri="{FF2B5EF4-FFF2-40B4-BE49-F238E27FC236}">
                      <a16:creationId xmlns:a16="http://schemas.microsoft.com/office/drawing/2014/main" id="{39B1025C-862C-4B47-B98C-5AAA21FFF0FA}"/>
                    </a:ext>
                  </a:extLst>
                </p:cNvPr>
                <p:cNvPicPr/>
                <p:nvPr/>
              </p:nvPicPr>
              <p:blipFill>
                <a:blip r:embed="rId195"/>
                <a:stretch>
                  <a:fillRect/>
                </a:stretch>
              </p:blipFill>
              <p:spPr>
                <a:xfrm>
                  <a:off x="4089347" y="2047733"/>
                  <a:ext cx="2685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90" name="Freihand 189">
                  <a:extLst>
                    <a:ext uri="{FF2B5EF4-FFF2-40B4-BE49-F238E27FC236}">
                      <a16:creationId xmlns:a16="http://schemas.microsoft.com/office/drawing/2014/main" id="{4558BD23-EAAF-43E0-9031-EC2052B2D521}"/>
                    </a:ext>
                  </a:extLst>
                </p14:cNvPr>
                <p14:cNvContentPartPr/>
                <p14:nvPr/>
              </p14:nvContentPartPr>
              <p14:xfrm>
                <a:off x="4236947" y="2167253"/>
                <a:ext cx="98640" cy="266760"/>
              </p14:xfrm>
            </p:contentPart>
          </mc:Choice>
          <mc:Fallback xmlns="">
            <p:pic>
              <p:nvPicPr>
                <p:cNvPr id="190" name="Freihand 189">
                  <a:extLst>
                    <a:ext uri="{FF2B5EF4-FFF2-40B4-BE49-F238E27FC236}">
                      <a16:creationId xmlns:a16="http://schemas.microsoft.com/office/drawing/2014/main" id="{4558BD23-EAAF-43E0-9031-EC2052B2D521}"/>
                    </a:ext>
                  </a:extLst>
                </p:cNvPr>
                <p:cNvPicPr/>
                <p:nvPr/>
              </p:nvPicPr>
              <p:blipFill>
                <a:blip r:embed="rId197"/>
                <a:stretch>
                  <a:fillRect/>
                </a:stretch>
              </p:blipFill>
              <p:spPr>
                <a:xfrm>
                  <a:off x="4232627" y="2162933"/>
                  <a:ext cx="1072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91" name="Freihand 190">
                  <a:extLst>
                    <a:ext uri="{FF2B5EF4-FFF2-40B4-BE49-F238E27FC236}">
                      <a16:creationId xmlns:a16="http://schemas.microsoft.com/office/drawing/2014/main" id="{48A204E6-756A-42B0-9720-9197725A6AB3}"/>
                    </a:ext>
                  </a:extLst>
                </p14:cNvPr>
                <p14:cNvContentPartPr/>
                <p14:nvPr/>
              </p14:nvContentPartPr>
              <p14:xfrm>
                <a:off x="4362587" y="2138813"/>
                <a:ext cx="97920" cy="117360"/>
              </p14:xfrm>
            </p:contentPart>
          </mc:Choice>
          <mc:Fallback xmlns="">
            <p:pic>
              <p:nvPicPr>
                <p:cNvPr id="191" name="Freihand 190">
                  <a:extLst>
                    <a:ext uri="{FF2B5EF4-FFF2-40B4-BE49-F238E27FC236}">
                      <a16:creationId xmlns:a16="http://schemas.microsoft.com/office/drawing/2014/main" id="{48A204E6-756A-42B0-9720-9197725A6AB3}"/>
                    </a:ext>
                  </a:extLst>
                </p:cNvPr>
                <p:cNvPicPr/>
                <p:nvPr/>
              </p:nvPicPr>
              <p:blipFill>
                <a:blip r:embed="rId199"/>
                <a:stretch>
                  <a:fillRect/>
                </a:stretch>
              </p:blipFill>
              <p:spPr>
                <a:xfrm>
                  <a:off x="4358267" y="2134493"/>
                  <a:ext cx="106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92" name="Freihand 191">
                  <a:extLst>
                    <a:ext uri="{FF2B5EF4-FFF2-40B4-BE49-F238E27FC236}">
                      <a16:creationId xmlns:a16="http://schemas.microsoft.com/office/drawing/2014/main" id="{EDA6968D-3C8A-47A3-A4C9-756DD2BA3E22}"/>
                    </a:ext>
                  </a:extLst>
                </p14:cNvPr>
                <p14:cNvContentPartPr/>
                <p14:nvPr/>
              </p14:nvContentPartPr>
              <p14:xfrm>
                <a:off x="3918707" y="1841813"/>
                <a:ext cx="596520" cy="570600"/>
              </p14:xfrm>
            </p:contentPart>
          </mc:Choice>
          <mc:Fallback xmlns="">
            <p:pic>
              <p:nvPicPr>
                <p:cNvPr id="192" name="Freihand 191">
                  <a:extLst>
                    <a:ext uri="{FF2B5EF4-FFF2-40B4-BE49-F238E27FC236}">
                      <a16:creationId xmlns:a16="http://schemas.microsoft.com/office/drawing/2014/main" id="{EDA6968D-3C8A-47A3-A4C9-756DD2BA3E22}"/>
                    </a:ext>
                  </a:extLst>
                </p:cNvPr>
                <p:cNvPicPr/>
                <p:nvPr/>
              </p:nvPicPr>
              <p:blipFill>
                <a:blip r:embed="rId201"/>
                <a:stretch>
                  <a:fillRect/>
                </a:stretch>
              </p:blipFill>
              <p:spPr>
                <a:xfrm>
                  <a:off x="3914387" y="1837493"/>
                  <a:ext cx="605160" cy="5792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93" name="Freihand 192">
                  <a:extLst>
                    <a:ext uri="{FF2B5EF4-FFF2-40B4-BE49-F238E27FC236}">
                      <a16:creationId xmlns:a16="http://schemas.microsoft.com/office/drawing/2014/main" id="{83692372-9DCF-4F8C-9D1E-0EF07363ECC5}"/>
                    </a:ext>
                  </a:extLst>
                </p14:cNvPr>
                <p14:cNvContentPartPr/>
                <p14:nvPr/>
              </p14:nvContentPartPr>
              <p14:xfrm>
                <a:off x="4356827" y="1623653"/>
                <a:ext cx="108720" cy="207000"/>
              </p14:xfrm>
            </p:contentPart>
          </mc:Choice>
          <mc:Fallback xmlns="">
            <p:pic>
              <p:nvPicPr>
                <p:cNvPr id="193" name="Freihand 192">
                  <a:extLst>
                    <a:ext uri="{FF2B5EF4-FFF2-40B4-BE49-F238E27FC236}">
                      <a16:creationId xmlns:a16="http://schemas.microsoft.com/office/drawing/2014/main" id="{83692372-9DCF-4F8C-9D1E-0EF07363ECC5}"/>
                    </a:ext>
                  </a:extLst>
                </p:cNvPr>
                <p:cNvPicPr/>
                <p:nvPr/>
              </p:nvPicPr>
              <p:blipFill>
                <a:blip r:embed="rId203"/>
                <a:stretch>
                  <a:fillRect/>
                </a:stretch>
              </p:blipFill>
              <p:spPr>
                <a:xfrm>
                  <a:off x="4352507" y="1619333"/>
                  <a:ext cx="1173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97" name="Freihand 196">
                  <a:extLst>
                    <a:ext uri="{FF2B5EF4-FFF2-40B4-BE49-F238E27FC236}">
                      <a16:creationId xmlns:a16="http://schemas.microsoft.com/office/drawing/2014/main" id="{8D1EA129-7311-46A3-B7F3-A5B0048C84C6}"/>
                    </a:ext>
                  </a:extLst>
                </p14:cNvPr>
                <p14:cNvContentPartPr/>
                <p14:nvPr/>
              </p14:nvContentPartPr>
              <p14:xfrm>
                <a:off x="3651587" y="1696013"/>
                <a:ext cx="360" cy="360"/>
              </p14:xfrm>
            </p:contentPart>
          </mc:Choice>
          <mc:Fallback xmlns="">
            <p:pic>
              <p:nvPicPr>
                <p:cNvPr id="197" name="Freihand 196">
                  <a:extLst>
                    <a:ext uri="{FF2B5EF4-FFF2-40B4-BE49-F238E27FC236}">
                      <a16:creationId xmlns:a16="http://schemas.microsoft.com/office/drawing/2014/main" id="{8D1EA129-7311-46A3-B7F3-A5B0048C84C6}"/>
                    </a:ext>
                  </a:extLst>
                </p:cNvPr>
                <p:cNvPicPr/>
                <p:nvPr/>
              </p:nvPicPr>
              <p:blipFill>
                <a:blip r:embed="rId205"/>
                <a:stretch>
                  <a:fillRect/>
                </a:stretch>
              </p:blipFill>
              <p:spPr>
                <a:xfrm>
                  <a:off x="3647267" y="16916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98" name="Freihand 197">
                  <a:extLst>
                    <a:ext uri="{FF2B5EF4-FFF2-40B4-BE49-F238E27FC236}">
                      <a16:creationId xmlns:a16="http://schemas.microsoft.com/office/drawing/2014/main" id="{48A80D8E-19CD-49FB-B208-6DD56804652A}"/>
                    </a:ext>
                  </a:extLst>
                </p14:cNvPr>
                <p14:cNvContentPartPr/>
                <p14:nvPr/>
              </p14:nvContentPartPr>
              <p14:xfrm>
                <a:off x="3643307" y="1672613"/>
                <a:ext cx="8640" cy="23760"/>
              </p14:xfrm>
            </p:contentPart>
          </mc:Choice>
          <mc:Fallback xmlns="">
            <p:pic>
              <p:nvPicPr>
                <p:cNvPr id="198" name="Freihand 197">
                  <a:extLst>
                    <a:ext uri="{FF2B5EF4-FFF2-40B4-BE49-F238E27FC236}">
                      <a16:creationId xmlns:a16="http://schemas.microsoft.com/office/drawing/2014/main" id="{48A80D8E-19CD-49FB-B208-6DD56804652A}"/>
                    </a:ext>
                  </a:extLst>
                </p:cNvPr>
                <p:cNvPicPr/>
                <p:nvPr/>
              </p:nvPicPr>
              <p:blipFill>
                <a:blip r:embed="rId207"/>
                <a:stretch>
                  <a:fillRect/>
                </a:stretch>
              </p:blipFill>
              <p:spPr>
                <a:xfrm>
                  <a:off x="3638987" y="1668293"/>
                  <a:ext cx="172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80" name="Freihand 179">
                  <a:extLst>
                    <a:ext uri="{FF2B5EF4-FFF2-40B4-BE49-F238E27FC236}">
                      <a16:creationId xmlns:a16="http://schemas.microsoft.com/office/drawing/2014/main" id="{F3204F8B-94A4-431D-81D9-8E25FCD06005}"/>
                    </a:ext>
                  </a:extLst>
                </p14:cNvPr>
                <p14:cNvContentPartPr/>
                <p14:nvPr/>
              </p14:nvContentPartPr>
              <p14:xfrm>
                <a:off x="6211547" y="3866813"/>
                <a:ext cx="26640" cy="62640"/>
              </p14:xfrm>
            </p:contentPart>
          </mc:Choice>
          <mc:Fallback xmlns="">
            <p:pic>
              <p:nvPicPr>
                <p:cNvPr id="180" name="Freihand 179">
                  <a:extLst>
                    <a:ext uri="{FF2B5EF4-FFF2-40B4-BE49-F238E27FC236}">
                      <a16:creationId xmlns:a16="http://schemas.microsoft.com/office/drawing/2014/main" id="{F3204F8B-94A4-431D-81D9-8E25FCD06005}"/>
                    </a:ext>
                  </a:extLst>
                </p:cNvPr>
                <p:cNvPicPr/>
                <p:nvPr/>
              </p:nvPicPr>
              <p:blipFill>
                <a:blip r:embed="rId209"/>
                <a:stretch>
                  <a:fillRect/>
                </a:stretch>
              </p:blipFill>
              <p:spPr>
                <a:xfrm>
                  <a:off x="6207227" y="3862493"/>
                  <a:ext cx="352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81" name="Freihand 180">
                  <a:extLst>
                    <a:ext uri="{FF2B5EF4-FFF2-40B4-BE49-F238E27FC236}">
                      <a16:creationId xmlns:a16="http://schemas.microsoft.com/office/drawing/2014/main" id="{0E9D0B5E-6616-4725-B3E0-AE96F2880A0F}"/>
                    </a:ext>
                  </a:extLst>
                </p14:cNvPr>
                <p14:cNvContentPartPr/>
                <p14:nvPr/>
              </p14:nvContentPartPr>
              <p14:xfrm>
                <a:off x="6367787" y="3699053"/>
                <a:ext cx="73080" cy="65880"/>
              </p14:xfrm>
            </p:contentPart>
          </mc:Choice>
          <mc:Fallback xmlns="">
            <p:pic>
              <p:nvPicPr>
                <p:cNvPr id="181" name="Freihand 180">
                  <a:extLst>
                    <a:ext uri="{FF2B5EF4-FFF2-40B4-BE49-F238E27FC236}">
                      <a16:creationId xmlns:a16="http://schemas.microsoft.com/office/drawing/2014/main" id="{0E9D0B5E-6616-4725-B3E0-AE96F2880A0F}"/>
                    </a:ext>
                  </a:extLst>
                </p:cNvPr>
                <p:cNvPicPr/>
                <p:nvPr/>
              </p:nvPicPr>
              <p:blipFill>
                <a:blip r:embed="rId211"/>
                <a:stretch>
                  <a:fillRect/>
                </a:stretch>
              </p:blipFill>
              <p:spPr>
                <a:xfrm>
                  <a:off x="6363467" y="3694733"/>
                  <a:ext cx="817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15" name="Freihand 214">
                  <a:extLst>
                    <a:ext uri="{FF2B5EF4-FFF2-40B4-BE49-F238E27FC236}">
                      <a16:creationId xmlns:a16="http://schemas.microsoft.com/office/drawing/2014/main" id="{497AF136-6975-4CC2-9273-FD54D0062BC9}"/>
                    </a:ext>
                  </a:extLst>
                </p14:cNvPr>
                <p14:cNvContentPartPr/>
                <p14:nvPr/>
              </p14:nvContentPartPr>
              <p14:xfrm>
                <a:off x="4797827" y="1804733"/>
                <a:ext cx="1859760" cy="2766960"/>
              </p14:xfrm>
            </p:contentPart>
          </mc:Choice>
          <mc:Fallback xmlns="">
            <p:pic>
              <p:nvPicPr>
                <p:cNvPr id="215" name="Freihand 214">
                  <a:extLst>
                    <a:ext uri="{FF2B5EF4-FFF2-40B4-BE49-F238E27FC236}">
                      <a16:creationId xmlns:a16="http://schemas.microsoft.com/office/drawing/2014/main" id="{497AF136-6975-4CC2-9273-FD54D0062BC9}"/>
                    </a:ext>
                  </a:extLst>
                </p:cNvPr>
                <p:cNvPicPr/>
                <p:nvPr/>
              </p:nvPicPr>
              <p:blipFill>
                <a:blip r:embed="rId213"/>
                <a:stretch>
                  <a:fillRect/>
                </a:stretch>
              </p:blipFill>
              <p:spPr>
                <a:xfrm>
                  <a:off x="4793507" y="1800413"/>
                  <a:ext cx="1868400" cy="27756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16" name="Freihand 215">
                  <a:extLst>
                    <a:ext uri="{FF2B5EF4-FFF2-40B4-BE49-F238E27FC236}">
                      <a16:creationId xmlns:a16="http://schemas.microsoft.com/office/drawing/2014/main" id="{0B60E62D-FDF0-4211-9DB6-69ED48748C78}"/>
                    </a:ext>
                  </a:extLst>
                </p14:cNvPr>
                <p14:cNvContentPartPr/>
                <p14:nvPr/>
              </p14:nvContentPartPr>
              <p14:xfrm>
                <a:off x="5575067" y="2549933"/>
                <a:ext cx="39600" cy="62640"/>
              </p14:xfrm>
            </p:contentPart>
          </mc:Choice>
          <mc:Fallback xmlns="">
            <p:pic>
              <p:nvPicPr>
                <p:cNvPr id="216" name="Freihand 215">
                  <a:extLst>
                    <a:ext uri="{FF2B5EF4-FFF2-40B4-BE49-F238E27FC236}">
                      <a16:creationId xmlns:a16="http://schemas.microsoft.com/office/drawing/2014/main" id="{0B60E62D-FDF0-4211-9DB6-69ED48748C78}"/>
                    </a:ext>
                  </a:extLst>
                </p:cNvPr>
                <p:cNvPicPr/>
                <p:nvPr/>
              </p:nvPicPr>
              <p:blipFill>
                <a:blip r:embed="rId215"/>
                <a:stretch>
                  <a:fillRect/>
                </a:stretch>
              </p:blipFill>
              <p:spPr>
                <a:xfrm>
                  <a:off x="5570747" y="2545613"/>
                  <a:ext cx="482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17" name="Freihand 216">
                  <a:extLst>
                    <a:ext uri="{FF2B5EF4-FFF2-40B4-BE49-F238E27FC236}">
                      <a16:creationId xmlns:a16="http://schemas.microsoft.com/office/drawing/2014/main" id="{F18EA4BF-DB5A-4F81-933B-C7872C3F708A}"/>
                    </a:ext>
                  </a:extLst>
                </p14:cNvPr>
                <p14:cNvContentPartPr/>
                <p14:nvPr/>
              </p14:nvContentPartPr>
              <p14:xfrm>
                <a:off x="5444027" y="2245013"/>
                <a:ext cx="407160" cy="541800"/>
              </p14:xfrm>
            </p:contentPart>
          </mc:Choice>
          <mc:Fallback xmlns="">
            <p:pic>
              <p:nvPicPr>
                <p:cNvPr id="217" name="Freihand 216">
                  <a:extLst>
                    <a:ext uri="{FF2B5EF4-FFF2-40B4-BE49-F238E27FC236}">
                      <a16:creationId xmlns:a16="http://schemas.microsoft.com/office/drawing/2014/main" id="{F18EA4BF-DB5A-4F81-933B-C7872C3F708A}"/>
                    </a:ext>
                  </a:extLst>
                </p:cNvPr>
                <p:cNvPicPr/>
                <p:nvPr/>
              </p:nvPicPr>
              <p:blipFill>
                <a:blip r:embed="rId217"/>
                <a:stretch>
                  <a:fillRect/>
                </a:stretch>
              </p:blipFill>
              <p:spPr>
                <a:xfrm>
                  <a:off x="5439707" y="2240693"/>
                  <a:ext cx="415800"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18" name="Freihand 217">
                  <a:extLst>
                    <a:ext uri="{FF2B5EF4-FFF2-40B4-BE49-F238E27FC236}">
                      <a16:creationId xmlns:a16="http://schemas.microsoft.com/office/drawing/2014/main" id="{0C559CBD-1DD2-4736-A4AF-9991C5FA4D1C}"/>
                    </a:ext>
                  </a:extLst>
                </p14:cNvPr>
                <p14:cNvContentPartPr/>
                <p14:nvPr/>
              </p14:nvContentPartPr>
              <p14:xfrm>
                <a:off x="5345027" y="2410973"/>
                <a:ext cx="402840" cy="484200"/>
              </p14:xfrm>
            </p:contentPart>
          </mc:Choice>
          <mc:Fallback xmlns="">
            <p:pic>
              <p:nvPicPr>
                <p:cNvPr id="218" name="Freihand 217">
                  <a:extLst>
                    <a:ext uri="{FF2B5EF4-FFF2-40B4-BE49-F238E27FC236}">
                      <a16:creationId xmlns:a16="http://schemas.microsoft.com/office/drawing/2014/main" id="{0C559CBD-1DD2-4736-A4AF-9991C5FA4D1C}"/>
                    </a:ext>
                  </a:extLst>
                </p:cNvPr>
                <p:cNvPicPr/>
                <p:nvPr/>
              </p:nvPicPr>
              <p:blipFill>
                <a:blip r:embed="rId219"/>
                <a:stretch>
                  <a:fillRect/>
                </a:stretch>
              </p:blipFill>
              <p:spPr>
                <a:xfrm>
                  <a:off x="5340707" y="2406653"/>
                  <a:ext cx="411480" cy="4928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19" name="Freihand 218">
                  <a:extLst>
                    <a:ext uri="{FF2B5EF4-FFF2-40B4-BE49-F238E27FC236}">
                      <a16:creationId xmlns:a16="http://schemas.microsoft.com/office/drawing/2014/main" id="{DFB92E60-A37B-4DE0-A1AA-90AEBBD73C3F}"/>
                    </a:ext>
                  </a:extLst>
                </p14:cNvPr>
                <p14:cNvContentPartPr/>
                <p14:nvPr/>
              </p14:nvContentPartPr>
              <p14:xfrm>
                <a:off x="5602067" y="2572973"/>
                <a:ext cx="52560" cy="128880"/>
              </p14:xfrm>
            </p:contentPart>
          </mc:Choice>
          <mc:Fallback xmlns="">
            <p:pic>
              <p:nvPicPr>
                <p:cNvPr id="219" name="Freihand 218">
                  <a:extLst>
                    <a:ext uri="{FF2B5EF4-FFF2-40B4-BE49-F238E27FC236}">
                      <a16:creationId xmlns:a16="http://schemas.microsoft.com/office/drawing/2014/main" id="{DFB92E60-A37B-4DE0-A1AA-90AEBBD73C3F}"/>
                    </a:ext>
                  </a:extLst>
                </p:cNvPr>
                <p:cNvPicPr/>
                <p:nvPr/>
              </p:nvPicPr>
              <p:blipFill>
                <a:blip r:embed="rId221"/>
                <a:stretch>
                  <a:fillRect/>
                </a:stretch>
              </p:blipFill>
              <p:spPr>
                <a:xfrm>
                  <a:off x="5597747" y="2568653"/>
                  <a:ext cx="61200" cy="137520"/>
                </a:xfrm>
                <a:prstGeom prst="rect">
                  <a:avLst/>
                </a:prstGeom>
              </p:spPr>
            </p:pic>
          </mc:Fallback>
        </mc:AlternateContent>
      </p:grpSp>
      <p:grpSp>
        <p:nvGrpSpPr>
          <p:cNvPr id="222" name="Gruppieren 221">
            <a:extLst>
              <a:ext uri="{FF2B5EF4-FFF2-40B4-BE49-F238E27FC236}">
                <a16:creationId xmlns:a16="http://schemas.microsoft.com/office/drawing/2014/main" id="{449A37BC-AADC-4A29-9FEC-A7659BE0FB26}"/>
              </a:ext>
            </a:extLst>
          </p:cNvPr>
          <p:cNvGrpSpPr/>
          <p:nvPr/>
        </p:nvGrpSpPr>
        <p:grpSpPr>
          <a:xfrm>
            <a:off x="8691947" y="1744253"/>
            <a:ext cx="3652560" cy="2569680"/>
            <a:chOff x="8691947" y="1744253"/>
            <a:chExt cx="3652560" cy="2569680"/>
          </a:xfrm>
        </p:grpSpPr>
        <mc:AlternateContent xmlns:mc="http://schemas.openxmlformats.org/markup-compatibility/2006" xmlns:p14="http://schemas.microsoft.com/office/powerpoint/2010/main">
          <mc:Choice Requires="p14">
            <p:contentPart p14:bwMode="auto" r:id="rId222">
              <p14:nvContentPartPr>
                <p14:cNvPr id="132" name="Freihand 131">
                  <a:extLst>
                    <a:ext uri="{FF2B5EF4-FFF2-40B4-BE49-F238E27FC236}">
                      <a16:creationId xmlns:a16="http://schemas.microsoft.com/office/drawing/2014/main" id="{5A327719-A646-4C43-9B19-D7A01FB256CD}"/>
                    </a:ext>
                  </a:extLst>
                </p14:cNvPr>
                <p14:cNvContentPartPr/>
                <p14:nvPr/>
              </p14:nvContentPartPr>
              <p14:xfrm>
                <a:off x="9118547" y="2594213"/>
                <a:ext cx="155880" cy="378000"/>
              </p14:xfrm>
            </p:contentPart>
          </mc:Choice>
          <mc:Fallback xmlns="">
            <p:pic>
              <p:nvPicPr>
                <p:cNvPr id="132" name="Freihand 131">
                  <a:extLst>
                    <a:ext uri="{FF2B5EF4-FFF2-40B4-BE49-F238E27FC236}">
                      <a16:creationId xmlns:a16="http://schemas.microsoft.com/office/drawing/2014/main" id="{5A327719-A646-4C43-9B19-D7A01FB256CD}"/>
                    </a:ext>
                  </a:extLst>
                </p:cNvPr>
                <p:cNvPicPr/>
                <p:nvPr/>
              </p:nvPicPr>
              <p:blipFill>
                <a:blip r:embed="rId223"/>
                <a:stretch>
                  <a:fillRect/>
                </a:stretch>
              </p:blipFill>
              <p:spPr>
                <a:xfrm>
                  <a:off x="9114227" y="2589893"/>
                  <a:ext cx="1645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3" name="Freihand 132">
                  <a:extLst>
                    <a:ext uri="{FF2B5EF4-FFF2-40B4-BE49-F238E27FC236}">
                      <a16:creationId xmlns:a16="http://schemas.microsoft.com/office/drawing/2014/main" id="{05795F97-B2B6-4EA0-8881-9BC0F8B62E62}"/>
                    </a:ext>
                  </a:extLst>
                </p14:cNvPr>
                <p14:cNvContentPartPr/>
                <p14:nvPr/>
              </p14:nvContentPartPr>
              <p14:xfrm>
                <a:off x="9196667" y="2755853"/>
                <a:ext cx="289080" cy="123480"/>
              </p14:xfrm>
            </p:contentPart>
          </mc:Choice>
          <mc:Fallback xmlns="">
            <p:pic>
              <p:nvPicPr>
                <p:cNvPr id="133" name="Freihand 132">
                  <a:extLst>
                    <a:ext uri="{FF2B5EF4-FFF2-40B4-BE49-F238E27FC236}">
                      <a16:creationId xmlns:a16="http://schemas.microsoft.com/office/drawing/2014/main" id="{05795F97-B2B6-4EA0-8881-9BC0F8B62E62}"/>
                    </a:ext>
                  </a:extLst>
                </p:cNvPr>
                <p:cNvPicPr/>
                <p:nvPr/>
              </p:nvPicPr>
              <p:blipFill>
                <a:blip r:embed="rId225"/>
                <a:stretch>
                  <a:fillRect/>
                </a:stretch>
              </p:blipFill>
              <p:spPr>
                <a:xfrm>
                  <a:off x="9192347" y="2751533"/>
                  <a:ext cx="2977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4" name="Freihand 133">
                  <a:extLst>
                    <a:ext uri="{FF2B5EF4-FFF2-40B4-BE49-F238E27FC236}">
                      <a16:creationId xmlns:a16="http://schemas.microsoft.com/office/drawing/2014/main" id="{FE13CDA7-FA8D-40D6-A953-0A6B478CC6D6}"/>
                    </a:ext>
                  </a:extLst>
                </p14:cNvPr>
                <p14:cNvContentPartPr/>
                <p14:nvPr/>
              </p14:nvContentPartPr>
              <p14:xfrm>
                <a:off x="9522827" y="2518253"/>
                <a:ext cx="690120" cy="372960"/>
              </p14:xfrm>
            </p:contentPart>
          </mc:Choice>
          <mc:Fallback xmlns="">
            <p:pic>
              <p:nvPicPr>
                <p:cNvPr id="134" name="Freihand 133">
                  <a:extLst>
                    <a:ext uri="{FF2B5EF4-FFF2-40B4-BE49-F238E27FC236}">
                      <a16:creationId xmlns:a16="http://schemas.microsoft.com/office/drawing/2014/main" id="{FE13CDA7-FA8D-40D6-A953-0A6B478CC6D6}"/>
                    </a:ext>
                  </a:extLst>
                </p:cNvPr>
                <p:cNvPicPr/>
                <p:nvPr/>
              </p:nvPicPr>
              <p:blipFill>
                <a:blip r:embed="rId227"/>
                <a:stretch>
                  <a:fillRect/>
                </a:stretch>
              </p:blipFill>
              <p:spPr>
                <a:xfrm>
                  <a:off x="9518507" y="2513933"/>
                  <a:ext cx="698760" cy="3816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6" name="Freihand 135">
                  <a:extLst>
                    <a:ext uri="{FF2B5EF4-FFF2-40B4-BE49-F238E27FC236}">
                      <a16:creationId xmlns:a16="http://schemas.microsoft.com/office/drawing/2014/main" id="{89559B59-92EC-4400-89A8-0CB77742AF60}"/>
                    </a:ext>
                  </a:extLst>
                </p14:cNvPr>
                <p14:cNvContentPartPr/>
                <p14:nvPr/>
              </p14:nvContentPartPr>
              <p14:xfrm>
                <a:off x="10437227" y="2152493"/>
                <a:ext cx="396360" cy="306360"/>
              </p14:xfrm>
            </p:contentPart>
          </mc:Choice>
          <mc:Fallback xmlns="">
            <p:pic>
              <p:nvPicPr>
                <p:cNvPr id="136" name="Freihand 135">
                  <a:extLst>
                    <a:ext uri="{FF2B5EF4-FFF2-40B4-BE49-F238E27FC236}">
                      <a16:creationId xmlns:a16="http://schemas.microsoft.com/office/drawing/2014/main" id="{89559B59-92EC-4400-89A8-0CB77742AF60}"/>
                    </a:ext>
                  </a:extLst>
                </p:cNvPr>
                <p:cNvPicPr/>
                <p:nvPr/>
              </p:nvPicPr>
              <p:blipFill>
                <a:blip r:embed="rId229"/>
                <a:stretch>
                  <a:fillRect/>
                </a:stretch>
              </p:blipFill>
              <p:spPr>
                <a:xfrm>
                  <a:off x="10432907" y="2148173"/>
                  <a:ext cx="40500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7" name="Freihand 136">
                  <a:extLst>
                    <a:ext uri="{FF2B5EF4-FFF2-40B4-BE49-F238E27FC236}">
                      <a16:creationId xmlns:a16="http://schemas.microsoft.com/office/drawing/2014/main" id="{9AAB2706-1750-42B4-9934-399E1C929C8F}"/>
                    </a:ext>
                  </a:extLst>
                </p14:cNvPr>
                <p14:cNvContentPartPr/>
                <p14:nvPr/>
              </p14:nvContentPartPr>
              <p14:xfrm>
                <a:off x="9432827" y="3049973"/>
                <a:ext cx="250200" cy="255240"/>
              </p14:xfrm>
            </p:contentPart>
          </mc:Choice>
          <mc:Fallback xmlns="">
            <p:pic>
              <p:nvPicPr>
                <p:cNvPr id="137" name="Freihand 136">
                  <a:extLst>
                    <a:ext uri="{FF2B5EF4-FFF2-40B4-BE49-F238E27FC236}">
                      <a16:creationId xmlns:a16="http://schemas.microsoft.com/office/drawing/2014/main" id="{9AAB2706-1750-42B4-9934-399E1C929C8F}"/>
                    </a:ext>
                  </a:extLst>
                </p:cNvPr>
                <p:cNvPicPr/>
                <p:nvPr/>
              </p:nvPicPr>
              <p:blipFill>
                <a:blip r:embed="rId231"/>
                <a:stretch>
                  <a:fillRect/>
                </a:stretch>
              </p:blipFill>
              <p:spPr>
                <a:xfrm>
                  <a:off x="9428507" y="3045653"/>
                  <a:ext cx="25884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8" name="Freihand 137">
                  <a:extLst>
                    <a:ext uri="{FF2B5EF4-FFF2-40B4-BE49-F238E27FC236}">
                      <a16:creationId xmlns:a16="http://schemas.microsoft.com/office/drawing/2014/main" id="{690DDB4A-76E4-47B6-AB6D-FE7C784DC5E9}"/>
                    </a:ext>
                  </a:extLst>
                </p14:cNvPr>
                <p14:cNvContentPartPr/>
                <p14:nvPr/>
              </p14:nvContentPartPr>
              <p14:xfrm>
                <a:off x="9737387" y="2891933"/>
                <a:ext cx="135720" cy="360720"/>
              </p14:xfrm>
            </p:contentPart>
          </mc:Choice>
          <mc:Fallback xmlns="">
            <p:pic>
              <p:nvPicPr>
                <p:cNvPr id="138" name="Freihand 137">
                  <a:extLst>
                    <a:ext uri="{FF2B5EF4-FFF2-40B4-BE49-F238E27FC236}">
                      <a16:creationId xmlns:a16="http://schemas.microsoft.com/office/drawing/2014/main" id="{690DDB4A-76E4-47B6-AB6D-FE7C784DC5E9}"/>
                    </a:ext>
                  </a:extLst>
                </p:cNvPr>
                <p:cNvPicPr/>
                <p:nvPr/>
              </p:nvPicPr>
              <p:blipFill>
                <a:blip r:embed="rId233"/>
                <a:stretch>
                  <a:fillRect/>
                </a:stretch>
              </p:blipFill>
              <p:spPr>
                <a:xfrm>
                  <a:off x="9733067" y="2887613"/>
                  <a:ext cx="144360" cy="369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9" name="Freihand 138">
                  <a:extLst>
                    <a:ext uri="{FF2B5EF4-FFF2-40B4-BE49-F238E27FC236}">
                      <a16:creationId xmlns:a16="http://schemas.microsoft.com/office/drawing/2014/main" id="{43C3EE89-FBE4-4BEF-85B4-31DA7DE6249D}"/>
                    </a:ext>
                  </a:extLst>
                </p14:cNvPr>
                <p14:cNvContentPartPr/>
                <p14:nvPr/>
              </p14:nvContentPartPr>
              <p14:xfrm>
                <a:off x="9896507" y="2947733"/>
                <a:ext cx="197280" cy="153720"/>
              </p14:xfrm>
            </p:contentPart>
          </mc:Choice>
          <mc:Fallback xmlns="">
            <p:pic>
              <p:nvPicPr>
                <p:cNvPr id="139" name="Freihand 138">
                  <a:extLst>
                    <a:ext uri="{FF2B5EF4-FFF2-40B4-BE49-F238E27FC236}">
                      <a16:creationId xmlns:a16="http://schemas.microsoft.com/office/drawing/2014/main" id="{43C3EE89-FBE4-4BEF-85B4-31DA7DE6249D}"/>
                    </a:ext>
                  </a:extLst>
                </p:cNvPr>
                <p:cNvPicPr/>
                <p:nvPr/>
              </p:nvPicPr>
              <p:blipFill>
                <a:blip r:embed="rId235"/>
                <a:stretch>
                  <a:fillRect/>
                </a:stretch>
              </p:blipFill>
              <p:spPr>
                <a:xfrm>
                  <a:off x="9892187" y="2943413"/>
                  <a:ext cx="2059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0" name="Freihand 139">
                  <a:extLst>
                    <a:ext uri="{FF2B5EF4-FFF2-40B4-BE49-F238E27FC236}">
                      <a16:creationId xmlns:a16="http://schemas.microsoft.com/office/drawing/2014/main" id="{3B4A3A02-EE6B-46BD-B0F5-1A36C59071DB}"/>
                    </a:ext>
                  </a:extLst>
                </p14:cNvPr>
                <p14:cNvContentPartPr/>
                <p14:nvPr/>
              </p14:nvContentPartPr>
              <p14:xfrm>
                <a:off x="10147427" y="2920733"/>
                <a:ext cx="94320" cy="243720"/>
              </p14:xfrm>
            </p:contentPart>
          </mc:Choice>
          <mc:Fallback xmlns="">
            <p:pic>
              <p:nvPicPr>
                <p:cNvPr id="140" name="Freihand 139">
                  <a:extLst>
                    <a:ext uri="{FF2B5EF4-FFF2-40B4-BE49-F238E27FC236}">
                      <a16:creationId xmlns:a16="http://schemas.microsoft.com/office/drawing/2014/main" id="{3B4A3A02-EE6B-46BD-B0F5-1A36C59071DB}"/>
                    </a:ext>
                  </a:extLst>
                </p:cNvPr>
                <p:cNvPicPr/>
                <p:nvPr/>
              </p:nvPicPr>
              <p:blipFill>
                <a:blip r:embed="rId237"/>
                <a:stretch>
                  <a:fillRect/>
                </a:stretch>
              </p:blipFill>
              <p:spPr>
                <a:xfrm>
                  <a:off x="10143107" y="2916413"/>
                  <a:ext cx="1029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B40FCDAA-E1BE-4B1B-A6D3-A4FE660D0133}"/>
                    </a:ext>
                  </a:extLst>
                </p14:cNvPr>
                <p14:cNvContentPartPr/>
                <p14:nvPr/>
              </p14:nvContentPartPr>
              <p14:xfrm>
                <a:off x="10250027" y="2824973"/>
                <a:ext cx="98280" cy="149040"/>
              </p14:xfrm>
            </p:contentPart>
          </mc:Choice>
          <mc:Fallback xmlns="">
            <p:pic>
              <p:nvPicPr>
                <p:cNvPr id="141" name="Freihand 140">
                  <a:extLst>
                    <a:ext uri="{FF2B5EF4-FFF2-40B4-BE49-F238E27FC236}">
                      <a16:creationId xmlns:a16="http://schemas.microsoft.com/office/drawing/2014/main" id="{B40FCDAA-E1BE-4B1B-A6D3-A4FE660D0133}"/>
                    </a:ext>
                  </a:extLst>
                </p:cNvPr>
                <p:cNvPicPr/>
                <p:nvPr/>
              </p:nvPicPr>
              <p:blipFill>
                <a:blip r:embed="rId239"/>
                <a:stretch>
                  <a:fillRect/>
                </a:stretch>
              </p:blipFill>
              <p:spPr>
                <a:xfrm>
                  <a:off x="10245707" y="2820653"/>
                  <a:ext cx="106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8A3484AE-0CE1-475F-97AF-191A2E11755C}"/>
                    </a:ext>
                  </a:extLst>
                </p14:cNvPr>
                <p14:cNvContentPartPr/>
                <p14:nvPr/>
              </p14:nvContentPartPr>
              <p14:xfrm>
                <a:off x="10389347" y="2727773"/>
                <a:ext cx="267120" cy="179640"/>
              </p14:xfrm>
            </p:contentPart>
          </mc:Choice>
          <mc:Fallback xmlns="">
            <p:pic>
              <p:nvPicPr>
                <p:cNvPr id="142" name="Freihand 141">
                  <a:extLst>
                    <a:ext uri="{FF2B5EF4-FFF2-40B4-BE49-F238E27FC236}">
                      <a16:creationId xmlns:a16="http://schemas.microsoft.com/office/drawing/2014/main" id="{8A3484AE-0CE1-475F-97AF-191A2E11755C}"/>
                    </a:ext>
                  </a:extLst>
                </p:cNvPr>
                <p:cNvPicPr/>
                <p:nvPr/>
              </p:nvPicPr>
              <p:blipFill>
                <a:blip r:embed="rId241"/>
                <a:stretch>
                  <a:fillRect/>
                </a:stretch>
              </p:blipFill>
              <p:spPr>
                <a:xfrm>
                  <a:off x="10385027" y="2723453"/>
                  <a:ext cx="2757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3" name="Freihand 142">
                  <a:extLst>
                    <a:ext uri="{FF2B5EF4-FFF2-40B4-BE49-F238E27FC236}">
                      <a16:creationId xmlns:a16="http://schemas.microsoft.com/office/drawing/2014/main" id="{6619C810-AD83-471F-AFC1-A9ED90E62A4E}"/>
                    </a:ext>
                  </a:extLst>
                </p14:cNvPr>
                <p14:cNvContentPartPr/>
                <p14:nvPr/>
              </p14:nvContentPartPr>
              <p14:xfrm>
                <a:off x="10662227" y="2650013"/>
                <a:ext cx="104040" cy="128160"/>
              </p14:xfrm>
            </p:contentPart>
          </mc:Choice>
          <mc:Fallback xmlns="">
            <p:pic>
              <p:nvPicPr>
                <p:cNvPr id="143" name="Freihand 142">
                  <a:extLst>
                    <a:ext uri="{FF2B5EF4-FFF2-40B4-BE49-F238E27FC236}">
                      <a16:creationId xmlns:a16="http://schemas.microsoft.com/office/drawing/2014/main" id="{6619C810-AD83-471F-AFC1-A9ED90E62A4E}"/>
                    </a:ext>
                  </a:extLst>
                </p:cNvPr>
                <p:cNvPicPr/>
                <p:nvPr/>
              </p:nvPicPr>
              <p:blipFill>
                <a:blip r:embed="rId243"/>
                <a:stretch>
                  <a:fillRect/>
                </a:stretch>
              </p:blipFill>
              <p:spPr>
                <a:xfrm>
                  <a:off x="10657907" y="2645693"/>
                  <a:ext cx="1126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6B6D20FE-1DFF-40D8-99D6-01B0661CEA15}"/>
                    </a:ext>
                  </a:extLst>
                </p14:cNvPr>
                <p14:cNvContentPartPr/>
                <p14:nvPr/>
              </p14:nvContentPartPr>
              <p14:xfrm>
                <a:off x="10766987" y="2479013"/>
                <a:ext cx="1080" cy="36000"/>
              </p14:xfrm>
            </p:contentPart>
          </mc:Choice>
          <mc:Fallback xmlns="">
            <p:pic>
              <p:nvPicPr>
                <p:cNvPr id="145" name="Freihand 144">
                  <a:extLst>
                    <a:ext uri="{FF2B5EF4-FFF2-40B4-BE49-F238E27FC236}">
                      <a16:creationId xmlns:a16="http://schemas.microsoft.com/office/drawing/2014/main" id="{6B6D20FE-1DFF-40D8-99D6-01B0661CEA15}"/>
                    </a:ext>
                  </a:extLst>
                </p:cNvPr>
                <p:cNvPicPr/>
                <p:nvPr/>
              </p:nvPicPr>
              <p:blipFill>
                <a:blip r:embed="rId245"/>
                <a:stretch>
                  <a:fillRect/>
                </a:stretch>
              </p:blipFill>
              <p:spPr>
                <a:xfrm>
                  <a:off x="10762667" y="2474693"/>
                  <a:ext cx="97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DF606DDF-3D0C-4A08-81EA-3A47B02CB084}"/>
                    </a:ext>
                  </a:extLst>
                </p14:cNvPr>
                <p14:cNvContentPartPr/>
                <p14:nvPr/>
              </p14:nvContentPartPr>
              <p14:xfrm>
                <a:off x="10768787" y="2560013"/>
                <a:ext cx="108360" cy="164520"/>
              </p14:xfrm>
            </p:contentPart>
          </mc:Choice>
          <mc:Fallback xmlns="">
            <p:pic>
              <p:nvPicPr>
                <p:cNvPr id="146" name="Freihand 145">
                  <a:extLst>
                    <a:ext uri="{FF2B5EF4-FFF2-40B4-BE49-F238E27FC236}">
                      <a16:creationId xmlns:a16="http://schemas.microsoft.com/office/drawing/2014/main" id="{DF606DDF-3D0C-4A08-81EA-3A47B02CB084}"/>
                    </a:ext>
                  </a:extLst>
                </p:cNvPr>
                <p:cNvPicPr/>
                <p:nvPr/>
              </p:nvPicPr>
              <p:blipFill>
                <a:blip r:embed="rId247"/>
                <a:stretch>
                  <a:fillRect/>
                </a:stretch>
              </p:blipFill>
              <p:spPr>
                <a:xfrm>
                  <a:off x="10764467" y="2555693"/>
                  <a:ext cx="1170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7" name="Freihand 146">
                  <a:extLst>
                    <a:ext uri="{FF2B5EF4-FFF2-40B4-BE49-F238E27FC236}">
                      <a16:creationId xmlns:a16="http://schemas.microsoft.com/office/drawing/2014/main" id="{23C85B5E-3EC5-4F82-8094-D4275F9384F6}"/>
                    </a:ext>
                  </a:extLst>
                </p14:cNvPr>
                <p14:cNvContentPartPr/>
                <p14:nvPr/>
              </p14:nvContentPartPr>
              <p14:xfrm>
                <a:off x="10883987" y="2416013"/>
                <a:ext cx="72360" cy="234360"/>
              </p14:xfrm>
            </p:contentPart>
          </mc:Choice>
          <mc:Fallback xmlns="">
            <p:pic>
              <p:nvPicPr>
                <p:cNvPr id="147" name="Freihand 146">
                  <a:extLst>
                    <a:ext uri="{FF2B5EF4-FFF2-40B4-BE49-F238E27FC236}">
                      <a16:creationId xmlns:a16="http://schemas.microsoft.com/office/drawing/2014/main" id="{23C85B5E-3EC5-4F82-8094-D4275F9384F6}"/>
                    </a:ext>
                  </a:extLst>
                </p:cNvPr>
                <p:cNvPicPr/>
                <p:nvPr/>
              </p:nvPicPr>
              <p:blipFill>
                <a:blip r:embed="rId249"/>
                <a:stretch>
                  <a:fillRect/>
                </a:stretch>
              </p:blipFill>
              <p:spPr>
                <a:xfrm>
                  <a:off x="10879667" y="2411693"/>
                  <a:ext cx="810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8" name="Freihand 147">
                  <a:extLst>
                    <a:ext uri="{FF2B5EF4-FFF2-40B4-BE49-F238E27FC236}">
                      <a16:creationId xmlns:a16="http://schemas.microsoft.com/office/drawing/2014/main" id="{BE7FFAB3-1739-4E99-ABD8-1880885C5E80}"/>
                    </a:ext>
                  </a:extLst>
                </p14:cNvPr>
                <p14:cNvContentPartPr/>
                <p14:nvPr/>
              </p14:nvContentPartPr>
              <p14:xfrm>
                <a:off x="10957427" y="2445893"/>
                <a:ext cx="134280" cy="156960"/>
              </p14:xfrm>
            </p:contentPart>
          </mc:Choice>
          <mc:Fallback xmlns="">
            <p:pic>
              <p:nvPicPr>
                <p:cNvPr id="148" name="Freihand 147">
                  <a:extLst>
                    <a:ext uri="{FF2B5EF4-FFF2-40B4-BE49-F238E27FC236}">
                      <a16:creationId xmlns:a16="http://schemas.microsoft.com/office/drawing/2014/main" id="{BE7FFAB3-1739-4E99-ABD8-1880885C5E80}"/>
                    </a:ext>
                  </a:extLst>
                </p:cNvPr>
                <p:cNvPicPr/>
                <p:nvPr/>
              </p:nvPicPr>
              <p:blipFill>
                <a:blip r:embed="rId251"/>
                <a:stretch>
                  <a:fillRect/>
                </a:stretch>
              </p:blipFill>
              <p:spPr>
                <a:xfrm>
                  <a:off x="10953107" y="2441573"/>
                  <a:ext cx="142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49" name="Freihand 148">
                  <a:extLst>
                    <a:ext uri="{FF2B5EF4-FFF2-40B4-BE49-F238E27FC236}">
                      <a16:creationId xmlns:a16="http://schemas.microsoft.com/office/drawing/2014/main" id="{8D1BCC88-4884-47A6-8E50-74788B53F02A}"/>
                    </a:ext>
                  </a:extLst>
                </p14:cNvPr>
                <p14:cNvContentPartPr/>
                <p14:nvPr/>
              </p14:nvContentPartPr>
              <p14:xfrm>
                <a:off x="11094227" y="2248253"/>
                <a:ext cx="458640" cy="376200"/>
              </p14:xfrm>
            </p:contentPart>
          </mc:Choice>
          <mc:Fallback xmlns="">
            <p:pic>
              <p:nvPicPr>
                <p:cNvPr id="149" name="Freihand 148">
                  <a:extLst>
                    <a:ext uri="{FF2B5EF4-FFF2-40B4-BE49-F238E27FC236}">
                      <a16:creationId xmlns:a16="http://schemas.microsoft.com/office/drawing/2014/main" id="{8D1BCC88-4884-47A6-8E50-74788B53F02A}"/>
                    </a:ext>
                  </a:extLst>
                </p:cNvPr>
                <p:cNvPicPr/>
                <p:nvPr/>
              </p:nvPicPr>
              <p:blipFill>
                <a:blip r:embed="rId253"/>
                <a:stretch>
                  <a:fillRect/>
                </a:stretch>
              </p:blipFill>
              <p:spPr>
                <a:xfrm>
                  <a:off x="11089907" y="2243933"/>
                  <a:ext cx="467280" cy="3848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0" name="Freihand 149">
                  <a:extLst>
                    <a:ext uri="{FF2B5EF4-FFF2-40B4-BE49-F238E27FC236}">
                      <a16:creationId xmlns:a16="http://schemas.microsoft.com/office/drawing/2014/main" id="{D5FED1EF-2F9F-45B6-AF3E-76F7460982FD}"/>
                    </a:ext>
                  </a:extLst>
                </p14:cNvPr>
                <p14:cNvContentPartPr/>
                <p14:nvPr/>
              </p14:nvContentPartPr>
              <p14:xfrm>
                <a:off x="10028627" y="3226373"/>
                <a:ext cx="477360" cy="275040"/>
              </p14:xfrm>
            </p:contentPart>
          </mc:Choice>
          <mc:Fallback xmlns="">
            <p:pic>
              <p:nvPicPr>
                <p:cNvPr id="150" name="Freihand 149">
                  <a:extLst>
                    <a:ext uri="{FF2B5EF4-FFF2-40B4-BE49-F238E27FC236}">
                      <a16:creationId xmlns:a16="http://schemas.microsoft.com/office/drawing/2014/main" id="{D5FED1EF-2F9F-45B6-AF3E-76F7460982FD}"/>
                    </a:ext>
                  </a:extLst>
                </p:cNvPr>
                <p:cNvPicPr/>
                <p:nvPr/>
              </p:nvPicPr>
              <p:blipFill>
                <a:blip r:embed="rId255"/>
                <a:stretch>
                  <a:fillRect/>
                </a:stretch>
              </p:blipFill>
              <p:spPr>
                <a:xfrm>
                  <a:off x="10024307" y="3222053"/>
                  <a:ext cx="48600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1" name="Freihand 150">
                  <a:extLst>
                    <a:ext uri="{FF2B5EF4-FFF2-40B4-BE49-F238E27FC236}">
                      <a16:creationId xmlns:a16="http://schemas.microsoft.com/office/drawing/2014/main" id="{409BD738-D8CD-474D-B936-D06D9E71271B}"/>
                    </a:ext>
                  </a:extLst>
                </p14:cNvPr>
                <p14:cNvContentPartPr/>
                <p14:nvPr/>
              </p14:nvContentPartPr>
              <p14:xfrm>
                <a:off x="10530827" y="2968973"/>
                <a:ext cx="244800" cy="317520"/>
              </p14:xfrm>
            </p:contentPart>
          </mc:Choice>
          <mc:Fallback xmlns="">
            <p:pic>
              <p:nvPicPr>
                <p:cNvPr id="151" name="Freihand 150">
                  <a:extLst>
                    <a:ext uri="{FF2B5EF4-FFF2-40B4-BE49-F238E27FC236}">
                      <a16:creationId xmlns:a16="http://schemas.microsoft.com/office/drawing/2014/main" id="{409BD738-D8CD-474D-B936-D06D9E71271B}"/>
                    </a:ext>
                  </a:extLst>
                </p:cNvPr>
                <p:cNvPicPr/>
                <p:nvPr/>
              </p:nvPicPr>
              <p:blipFill>
                <a:blip r:embed="rId257"/>
                <a:stretch>
                  <a:fillRect/>
                </a:stretch>
              </p:blipFill>
              <p:spPr>
                <a:xfrm>
                  <a:off x="10526507" y="2964653"/>
                  <a:ext cx="25344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2" name="Freihand 151">
                  <a:extLst>
                    <a:ext uri="{FF2B5EF4-FFF2-40B4-BE49-F238E27FC236}">
                      <a16:creationId xmlns:a16="http://schemas.microsoft.com/office/drawing/2014/main" id="{03492B14-C9C9-41D8-9CCC-F89075FB10E9}"/>
                    </a:ext>
                  </a:extLst>
                </p14:cNvPr>
                <p14:cNvContentPartPr/>
                <p14:nvPr/>
              </p14:nvContentPartPr>
              <p14:xfrm>
                <a:off x="10945907" y="2846213"/>
                <a:ext cx="387720" cy="221400"/>
              </p14:xfrm>
            </p:contentPart>
          </mc:Choice>
          <mc:Fallback xmlns="">
            <p:pic>
              <p:nvPicPr>
                <p:cNvPr id="152" name="Freihand 151">
                  <a:extLst>
                    <a:ext uri="{FF2B5EF4-FFF2-40B4-BE49-F238E27FC236}">
                      <a16:creationId xmlns:a16="http://schemas.microsoft.com/office/drawing/2014/main" id="{03492B14-C9C9-41D8-9CCC-F89075FB10E9}"/>
                    </a:ext>
                  </a:extLst>
                </p:cNvPr>
                <p:cNvPicPr/>
                <p:nvPr/>
              </p:nvPicPr>
              <p:blipFill>
                <a:blip r:embed="rId259"/>
                <a:stretch>
                  <a:fillRect/>
                </a:stretch>
              </p:blipFill>
              <p:spPr>
                <a:xfrm>
                  <a:off x="10941587" y="2841893"/>
                  <a:ext cx="39636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3" name="Freihand 152">
                  <a:extLst>
                    <a:ext uri="{FF2B5EF4-FFF2-40B4-BE49-F238E27FC236}">
                      <a16:creationId xmlns:a16="http://schemas.microsoft.com/office/drawing/2014/main" id="{C41E5393-B6DA-4D21-B8CD-28F94255BD6B}"/>
                    </a:ext>
                  </a:extLst>
                </p14:cNvPr>
                <p14:cNvContentPartPr/>
                <p14:nvPr/>
              </p14:nvContentPartPr>
              <p14:xfrm>
                <a:off x="11396267" y="2710133"/>
                <a:ext cx="250920" cy="207360"/>
              </p14:xfrm>
            </p:contentPart>
          </mc:Choice>
          <mc:Fallback xmlns="">
            <p:pic>
              <p:nvPicPr>
                <p:cNvPr id="153" name="Freihand 152">
                  <a:extLst>
                    <a:ext uri="{FF2B5EF4-FFF2-40B4-BE49-F238E27FC236}">
                      <a16:creationId xmlns:a16="http://schemas.microsoft.com/office/drawing/2014/main" id="{C41E5393-B6DA-4D21-B8CD-28F94255BD6B}"/>
                    </a:ext>
                  </a:extLst>
                </p:cNvPr>
                <p:cNvPicPr/>
                <p:nvPr/>
              </p:nvPicPr>
              <p:blipFill>
                <a:blip r:embed="rId261"/>
                <a:stretch>
                  <a:fillRect/>
                </a:stretch>
              </p:blipFill>
              <p:spPr>
                <a:xfrm>
                  <a:off x="11391947" y="2705813"/>
                  <a:ext cx="259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4" name="Freihand 153">
                  <a:extLst>
                    <a:ext uri="{FF2B5EF4-FFF2-40B4-BE49-F238E27FC236}">
                      <a16:creationId xmlns:a16="http://schemas.microsoft.com/office/drawing/2014/main" id="{9E620A6E-3876-40F2-A458-E0EEA44CAC99}"/>
                    </a:ext>
                  </a:extLst>
                </p14:cNvPr>
                <p14:cNvContentPartPr/>
                <p14:nvPr/>
              </p14:nvContentPartPr>
              <p14:xfrm>
                <a:off x="11629907" y="2534813"/>
                <a:ext cx="200520" cy="263880"/>
              </p14:xfrm>
            </p:contentPart>
          </mc:Choice>
          <mc:Fallback xmlns="">
            <p:pic>
              <p:nvPicPr>
                <p:cNvPr id="154" name="Freihand 153">
                  <a:extLst>
                    <a:ext uri="{FF2B5EF4-FFF2-40B4-BE49-F238E27FC236}">
                      <a16:creationId xmlns:a16="http://schemas.microsoft.com/office/drawing/2014/main" id="{9E620A6E-3876-40F2-A458-E0EEA44CAC99}"/>
                    </a:ext>
                  </a:extLst>
                </p:cNvPr>
                <p:cNvPicPr/>
                <p:nvPr/>
              </p:nvPicPr>
              <p:blipFill>
                <a:blip r:embed="rId263"/>
                <a:stretch>
                  <a:fillRect/>
                </a:stretch>
              </p:blipFill>
              <p:spPr>
                <a:xfrm>
                  <a:off x="11625587" y="2530493"/>
                  <a:ext cx="2091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5" name="Freihand 154">
                  <a:extLst>
                    <a:ext uri="{FF2B5EF4-FFF2-40B4-BE49-F238E27FC236}">
                      <a16:creationId xmlns:a16="http://schemas.microsoft.com/office/drawing/2014/main" id="{E922C21D-E296-4C78-A718-D2FDBFEE23A4}"/>
                    </a:ext>
                  </a:extLst>
                </p14:cNvPr>
                <p14:cNvContentPartPr/>
                <p14:nvPr/>
              </p14:nvContentPartPr>
              <p14:xfrm>
                <a:off x="11777867" y="2465693"/>
                <a:ext cx="12960" cy="59760"/>
              </p14:xfrm>
            </p:contentPart>
          </mc:Choice>
          <mc:Fallback xmlns="">
            <p:pic>
              <p:nvPicPr>
                <p:cNvPr id="155" name="Freihand 154">
                  <a:extLst>
                    <a:ext uri="{FF2B5EF4-FFF2-40B4-BE49-F238E27FC236}">
                      <a16:creationId xmlns:a16="http://schemas.microsoft.com/office/drawing/2014/main" id="{E922C21D-E296-4C78-A718-D2FDBFEE23A4}"/>
                    </a:ext>
                  </a:extLst>
                </p:cNvPr>
                <p:cNvPicPr/>
                <p:nvPr/>
              </p:nvPicPr>
              <p:blipFill>
                <a:blip r:embed="rId265"/>
                <a:stretch>
                  <a:fillRect/>
                </a:stretch>
              </p:blipFill>
              <p:spPr>
                <a:xfrm>
                  <a:off x="11773547" y="2461373"/>
                  <a:ext cx="216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6" name="Freihand 155">
                  <a:extLst>
                    <a:ext uri="{FF2B5EF4-FFF2-40B4-BE49-F238E27FC236}">
                      <a16:creationId xmlns:a16="http://schemas.microsoft.com/office/drawing/2014/main" id="{78190383-97C5-421C-B0E2-6111ABD6B747}"/>
                    </a:ext>
                  </a:extLst>
                </p14:cNvPr>
                <p14:cNvContentPartPr/>
                <p14:nvPr/>
              </p14:nvContentPartPr>
              <p14:xfrm>
                <a:off x="11821787" y="2407013"/>
                <a:ext cx="230400" cy="445320"/>
              </p14:xfrm>
            </p:contentPart>
          </mc:Choice>
          <mc:Fallback xmlns="">
            <p:pic>
              <p:nvPicPr>
                <p:cNvPr id="156" name="Freihand 155">
                  <a:extLst>
                    <a:ext uri="{FF2B5EF4-FFF2-40B4-BE49-F238E27FC236}">
                      <a16:creationId xmlns:a16="http://schemas.microsoft.com/office/drawing/2014/main" id="{78190383-97C5-421C-B0E2-6111ABD6B747}"/>
                    </a:ext>
                  </a:extLst>
                </p:cNvPr>
                <p:cNvPicPr/>
                <p:nvPr/>
              </p:nvPicPr>
              <p:blipFill>
                <a:blip r:embed="rId267"/>
                <a:stretch>
                  <a:fillRect/>
                </a:stretch>
              </p:blipFill>
              <p:spPr>
                <a:xfrm>
                  <a:off x="11817467" y="2402693"/>
                  <a:ext cx="23904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7" name="Freihand 156">
                  <a:extLst>
                    <a:ext uri="{FF2B5EF4-FFF2-40B4-BE49-F238E27FC236}">
                      <a16:creationId xmlns:a16="http://schemas.microsoft.com/office/drawing/2014/main" id="{144A487C-F798-45F0-9C84-63EF3A31759E}"/>
                    </a:ext>
                  </a:extLst>
                </p14:cNvPr>
                <p14:cNvContentPartPr/>
                <p14:nvPr/>
              </p14:nvContentPartPr>
              <p14:xfrm>
                <a:off x="9879587" y="3629213"/>
                <a:ext cx="123120" cy="281880"/>
              </p14:xfrm>
            </p:contentPart>
          </mc:Choice>
          <mc:Fallback xmlns="">
            <p:pic>
              <p:nvPicPr>
                <p:cNvPr id="157" name="Freihand 156">
                  <a:extLst>
                    <a:ext uri="{FF2B5EF4-FFF2-40B4-BE49-F238E27FC236}">
                      <a16:creationId xmlns:a16="http://schemas.microsoft.com/office/drawing/2014/main" id="{144A487C-F798-45F0-9C84-63EF3A31759E}"/>
                    </a:ext>
                  </a:extLst>
                </p:cNvPr>
                <p:cNvPicPr/>
                <p:nvPr/>
              </p:nvPicPr>
              <p:blipFill>
                <a:blip r:embed="rId269"/>
                <a:stretch>
                  <a:fillRect/>
                </a:stretch>
              </p:blipFill>
              <p:spPr>
                <a:xfrm>
                  <a:off x="9875267" y="3624893"/>
                  <a:ext cx="13176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58" name="Freihand 157">
                  <a:extLst>
                    <a:ext uri="{FF2B5EF4-FFF2-40B4-BE49-F238E27FC236}">
                      <a16:creationId xmlns:a16="http://schemas.microsoft.com/office/drawing/2014/main" id="{92E78E36-5E0D-4CAE-BEE7-12680DA7670C}"/>
                    </a:ext>
                  </a:extLst>
                </p14:cNvPr>
                <p14:cNvContentPartPr/>
                <p14:nvPr/>
              </p14:nvContentPartPr>
              <p14:xfrm>
                <a:off x="10028267" y="3588893"/>
                <a:ext cx="126000" cy="291960"/>
              </p14:xfrm>
            </p:contentPart>
          </mc:Choice>
          <mc:Fallback xmlns="">
            <p:pic>
              <p:nvPicPr>
                <p:cNvPr id="158" name="Freihand 157">
                  <a:extLst>
                    <a:ext uri="{FF2B5EF4-FFF2-40B4-BE49-F238E27FC236}">
                      <a16:creationId xmlns:a16="http://schemas.microsoft.com/office/drawing/2014/main" id="{92E78E36-5E0D-4CAE-BEE7-12680DA7670C}"/>
                    </a:ext>
                  </a:extLst>
                </p:cNvPr>
                <p:cNvPicPr/>
                <p:nvPr/>
              </p:nvPicPr>
              <p:blipFill>
                <a:blip r:embed="rId271"/>
                <a:stretch>
                  <a:fillRect/>
                </a:stretch>
              </p:blipFill>
              <p:spPr>
                <a:xfrm>
                  <a:off x="10023947" y="3584573"/>
                  <a:ext cx="13464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59" name="Freihand 158">
                  <a:extLst>
                    <a:ext uri="{FF2B5EF4-FFF2-40B4-BE49-F238E27FC236}">
                      <a16:creationId xmlns:a16="http://schemas.microsoft.com/office/drawing/2014/main" id="{87C62CAD-6092-4A6D-B44D-3CD29A394C7F}"/>
                    </a:ext>
                  </a:extLst>
                </p14:cNvPr>
                <p14:cNvContentPartPr/>
                <p14:nvPr/>
              </p14:nvContentPartPr>
              <p14:xfrm>
                <a:off x="10171907" y="3539213"/>
                <a:ext cx="386280" cy="251640"/>
              </p14:xfrm>
            </p:contentPart>
          </mc:Choice>
          <mc:Fallback xmlns="">
            <p:pic>
              <p:nvPicPr>
                <p:cNvPr id="159" name="Freihand 158">
                  <a:extLst>
                    <a:ext uri="{FF2B5EF4-FFF2-40B4-BE49-F238E27FC236}">
                      <a16:creationId xmlns:a16="http://schemas.microsoft.com/office/drawing/2014/main" id="{87C62CAD-6092-4A6D-B44D-3CD29A394C7F}"/>
                    </a:ext>
                  </a:extLst>
                </p:cNvPr>
                <p:cNvPicPr/>
                <p:nvPr/>
              </p:nvPicPr>
              <p:blipFill>
                <a:blip r:embed="rId273"/>
                <a:stretch>
                  <a:fillRect/>
                </a:stretch>
              </p:blipFill>
              <p:spPr>
                <a:xfrm>
                  <a:off x="10167587" y="3534893"/>
                  <a:ext cx="3949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0" name="Freihand 159">
                  <a:extLst>
                    <a:ext uri="{FF2B5EF4-FFF2-40B4-BE49-F238E27FC236}">
                      <a16:creationId xmlns:a16="http://schemas.microsoft.com/office/drawing/2014/main" id="{D50BC245-E140-4868-8650-D1890985D8CC}"/>
                    </a:ext>
                  </a:extLst>
                </p14:cNvPr>
                <p14:cNvContentPartPr/>
                <p14:nvPr/>
              </p14:nvContentPartPr>
              <p14:xfrm>
                <a:off x="10624787" y="3504293"/>
                <a:ext cx="135000" cy="93600"/>
              </p14:xfrm>
            </p:contentPart>
          </mc:Choice>
          <mc:Fallback xmlns="">
            <p:pic>
              <p:nvPicPr>
                <p:cNvPr id="160" name="Freihand 159">
                  <a:extLst>
                    <a:ext uri="{FF2B5EF4-FFF2-40B4-BE49-F238E27FC236}">
                      <a16:creationId xmlns:a16="http://schemas.microsoft.com/office/drawing/2014/main" id="{D50BC245-E140-4868-8650-D1890985D8CC}"/>
                    </a:ext>
                  </a:extLst>
                </p:cNvPr>
                <p:cNvPicPr/>
                <p:nvPr/>
              </p:nvPicPr>
              <p:blipFill>
                <a:blip r:embed="rId275"/>
                <a:stretch>
                  <a:fillRect/>
                </a:stretch>
              </p:blipFill>
              <p:spPr>
                <a:xfrm>
                  <a:off x="10620467" y="3499973"/>
                  <a:ext cx="1436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1" name="Freihand 160">
                  <a:extLst>
                    <a:ext uri="{FF2B5EF4-FFF2-40B4-BE49-F238E27FC236}">
                      <a16:creationId xmlns:a16="http://schemas.microsoft.com/office/drawing/2014/main" id="{6FAE6DC6-1888-4AC7-9950-E9F921230CBF}"/>
                    </a:ext>
                  </a:extLst>
                </p14:cNvPr>
                <p14:cNvContentPartPr/>
                <p14:nvPr/>
              </p14:nvContentPartPr>
              <p14:xfrm>
                <a:off x="10767707" y="3340853"/>
                <a:ext cx="130320" cy="217440"/>
              </p14:xfrm>
            </p:contentPart>
          </mc:Choice>
          <mc:Fallback xmlns="">
            <p:pic>
              <p:nvPicPr>
                <p:cNvPr id="161" name="Freihand 160">
                  <a:extLst>
                    <a:ext uri="{FF2B5EF4-FFF2-40B4-BE49-F238E27FC236}">
                      <a16:creationId xmlns:a16="http://schemas.microsoft.com/office/drawing/2014/main" id="{6FAE6DC6-1888-4AC7-9950-E9F921230CBF}"/>
                    </a:ext>
                  </a:extLst>
                </p:cNvPr>
                <p:cNvPicPr/>
                <p:nvPr/>
              </p:nvPicPr>
              <p:blipFill>
                <a:blip r:embed="rId277"/>
                <a:stretch>
                  <a:fillRect/>
                </a:stretch>
              </p:blipFill>
              <p:spPr>
                <a:xfrm>
                  <a:off x="10763387" y="3336533"/>
                  <a:ext cx="1389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2" name="Freihand 161">
                  <a:extLst>
                    <a:ext uri="{FF2B5EF4-FFF2-40B4-BE49-F238E27FC236}">
                      <a16:creationId xmlns:a16="http://schemas.microsoft.com/office/drawing/2014/main" id="{B85A11BE-26FB-4946-A778-A2F1472F57FD}"/>
                    </a:ext>
                  </a:extLst>
                </p14:cNvPr>
                <p14:cNvContentPartPr/>
                <p14:nvPr/>
              </p14:nvContentPartPr>
              <p14:xfrm>
                <a:off x="10896227" y="3349133"/>
                <a:ext cx="93600" cy="151560"/>
              </p14:xfrm>
            </p:contentPart>
          </mc:Choice>
          <mc:Fallback xmlns="">
            <p:pic>
              <p:nvPicPr>
                <p:cNvPr id="162" name="Freihand 161">
                  <a:extLst>
                    <a:ext uri="{FF2B5EF4-FFF2-40B4-BE49-F238E27FC236}">
                      <a16:creationId xmlns:a16="http://schemas.microsoft.com/office/drawing/2014/main" id="{B85A11BE-26FB-4946-A778-A2F1472F57FD}"/>
                    </a:ext>
                  </a:extLst>
                </p:cNvPr>
                <p:cNvPicPr/>
                <p:nvPr/>
              </p:nvPicPr>
              <p:blipFill>
                <a:blip r:embed="rId279"/>
                <a:stretch>
                  <a:fillRect/>
                </a:stretch>
              </p:blipFill>
              <p:spPr>
                <a:xfrm>
                  <a:off x="10891907" y="3344813"/>
                  <a:ext cx="1022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3" name="Freihand 162">
                  <a:extLst>
                    <a:ext uri="{FF2B5EF4-FFF2-40B4-BE49-F238E27FC236}">
                      <a16:creationId xmlns:a16="http://schemas.microsoft.com/office/drawing/2014/main" id="{EBDB4DA3-122D-4428-B612-4F186E54DCD0}"/>
                    </a:ext>
                  </a:extLst>
                </p14:cNvPr>
                <p14:cNvContentPartPr/>
                <p14:nvPr/>
              </p14:nvContentPartPr>
              <p14:xfrm>
                <a:off x="10977947" y="3227813"/>
                <a:ext cx="93240" cy="230760"/>
              </p14:xfrm>
            </p:contentPart>
          </mc:Choice>
          <mc:Fallback xmlns="">
            <p:pic>
              <p:nvPicPr>
                <p:cNvPr id="163" name="Freihand 162">
                  <a:extLst>
                    <a:ext uri="{FF2B5EF4-FFF2-40B4-BE49-F238E27FC236}">
                      <a16:creationId xmlns:a16="http://schemas.microsoft.com/office/drawing/2014/main" id="{EBDB4DA3-122D-4428-B612-4F186E54DCD0}"/>
                    </a:ext>
                  </a:extLst>
                </p:cNvPr>
                <p:cNvPicPr/>
                <p:nvPr/>
              </p:nvPicPr>
              <p:blipFill>
                <a:blip r:embed="rId281"/>
                <a:stretch>
                  <a:fillRect/>
                </a:stretch>
              </p:blipFill>
              <p:spPr>
                <a:xfrm>
                  <a:off x="10973627" y="3223493"/>
                  <a:ext cx="1018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64" name="Freihand 163">
                  <a:extLst>
                    <a:ext uri="{FF2B5EF4-FFF2-40B4-BE49-F238E27FC236}">
                      <a16:creationId xmlns:a16="http://schemas.microsoft.com/office/drawing/2014/main" id="{1E1798CB-3638-4B8D-800A-7AF5499F55DE}"/>
                    </a:ext>
                  </a:extLst>
                </p14:cNvPr>
                <p14:cNvContentPartPr/>
                <p14:nvPr/>
              </p14:nvContentPartPr>
              <p14:xfrm>
                <a:off x="11088107" y="3101093"/>
                <a:ext cx="346680" cy="336240"/>
              </p14:xfrm>
            </p:contentPart>
          </mc:Choice>
          <mc:Fallback xmlns="">
            <p:pic>
              <p:nvPicPr>
                <p:cNvPr id="164" name="Freihand 163">
                  <a:extLst>
                    <a:ext uri="{FF2B5EF4-FFF2-40B4-BE49-F238E27FC236}">
                      <a16:creationId xmlns:a16="http://schemas.microsoft.com/office/drawing/2014/main" id="{1E1798CB-3638-4B8D-800A-7AF5499F55DE}"/>
                    </a:ext>
                  </a:extLst>
                </p:cNvPr>
                <p:cNvPicPr/>
                <p:nvPr/>
              </p:nvPicPr>
              <p:blipFill>
                <a:blip r:embed="rId283"/>
                <a:stretch>
                  <a:fillRect/>
                </a:stretch>
              </p:blipFill>
              <p:spPr>
                <a:xfrm>
                  <a:off x="11083787" y="3096773"/>
                  <a:ext cx="355320" cy="344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65" name="Freihand 164">
                  <a:extLst>
                    <a:ext uri="{FF2B5EF4-FFF2-40B4-BE49-F238E27FC236}">
                      <a16:creationId xmlns:a16="http://schemas.microsoft.com/office/drawing/2014/main" id="{42666127-A214-45FB-BFAD-3686EA888512}"/>
                    </a:ext>
                  </a:extLst>
                </p14:cNvPr>
                <p14:cNvContentPartPr/>
                <p14:nvPr/>
              </p14:nvContentPartPr>
              <p14:xfrm>
                <a:off x="11418587" y="3100733"/>
                <a:ext cx="12960" cy="56160"/>
              </p14:xfrm>
            </p:contentPart>
          </mc:Choice>
          <mc:Fallback xmlns="">
            <p:pic>
              <p:nvPicPr>
                <p:cNvPr id="165" name="Freihand 164">
                  <a:extLst>
                    <a:ext uri="{FF2B5EF4-FFF2-40B4-BE49-F238E27FC236}">
                      <a16:creationId xmlns:a16="http://schemas.microsoft.com/office/drawing/2014/main" id="{42666127-A214-45FB-BFAD-3686EA888512}"/>
                    </a:ext>
                  </a:extLst>
                </p:cNvPr>
                <p:cNvPicPr/>
                <p:nvPr/>
              </p:nvPicPr>
              <p:blipFill>
                <a:blip r:embed="rId285"/>
                <a:stretch>
                  <a:fillRect/>
                </a:stretch>
              </p:blipFill>
              <p:spPr>
                <a:xfrm>
                  <a:off x="11414267" y="3096413"/>
                  <a:ext cx="216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66" name="Freihand 165">
                  <a:extLst>
                    <a:ext uri="{FF2B5EF4-FFF2-40B4-BE49-F238E27FC236}">
                      <a16:creationId xmlns:a16="http://schemas.microsoft.com/office/drawing/2014/main" id="{60FE6C9C-D246-4044-B729-CA1E95CCF6FC}"/>
                    </a:ext>
                  </a:extLst>
                </p14:cNvPr>
                <p14:cNvContentPartPr/>
                <p14:nvPr/>
              </p14:nvContentPartPr>
              <p14:xfrm>
                <a:off x="11467907" y="3159773"/>
                <a:ext cx="75960" cy="84240"/>
              </p14:xfrm>
            </p:contentPart>
          </mc:Choice>
          <mc:Fallback xmlns="">
            <p:pic>
              <p:nvPicPr>
                <p:cNvPr id="166" name="Freihand 165">
                  <a:extLst>
                    <a:ext uri="{FF2B5EF4-FFF2-40B4-BE49-F238E27FC236}">
                      <a16:creationId xmlns:a16="http://schemas.microsoft.com/office/drawing/2014/main" id="{60FE6C9C-D246-4044-B729-CA1E95CCF6FC}"/>
                    </a:ext>
                  </a:extLst>
                </p:cNvPr>
                <p:cNvPicPr/>
                <p:nvPr/>
              </p:nvPicPr>
              <p:blipFill>
                <a:blip r:embed="rId287"/>
                <a:stretch>
                  <a:fillRect/>
                </a:stretch>
              </p:blipFill>
              <p:spPr>
                <a:xfrm>
                  <a:off x="11463587" y="3155453"/>
                  <a:ext cx="84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7" name="Freihand 166">
                  <a:extLst>
                    <a:ext uri="{FF2B5EF4-FFF2-40B4-BE49-F238E27FC236}">
                      <a16:creationId xmlns:a16="http://schemas.microsoft.com/office/drawing/2014/main" id="{711F80BD-DEFD-4FE6-8EBD-9E511C104DFB}"/>
                    </a:ext>
                  </a:extLst>
                </p14:cNvPr>
                <p14:cNvContentPartPr/>
                <p14:nvPr/>
              </p14:nvContentPartPr>
              <p14:xfrm>
                <a:off x="11576267" y="3064733"/>
                <a:ext cx="231120" cy="177840"/>
              </p14:xfrm>
            </p:contentPart>
          </mc:Choice>
          <mc:Fallback xmlns="">
            <p:pic>
              <p:nvPicPr>
                <p:cNvPr id="167" name="Freihand 166">
                  <a:extLst>
                    <a:ext uri="{FF2B5EF4-FFF2-40B4-BE49-F238E27FC236}">
                      <a16:creationId xmlns:a16="http://schemas.microsoft.com/office/drawing/2014/main" id="{711F80BD-DEFD-4FE6-8EBD-9E511C104DFB}"/>
                    </a:ext>
                  </a:extLst>
                </p:cNvPr>
                <p:cNvPicPr/>
                <p:nvPr/>
              </p:nvPicPr>
              <p:blipFill>
                <a:blip r:embed="rId289"/>
                <a:stretch>
                  <a:fillRect/>
                </a:stretch>
              </p:blipFill>
              <p:spPr>
                <a:xfrm>
                  <a:off x="11571947" y="3060413"/>
                  <a:ext cx="2397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8" name="Freihand 167">
                  <a:extLst>
                    <a:ext uri="{FF2B5EF4-FFF2-40B4-BE49-F238E27FC236}">
                      <a16:creationId xmlns:a16="http://schemas.microsoft.com/office/drawing/2014/main" id="{4272ADDC-C1E2-4BBB-A757-EA2A33DC43FC}"/>
                    </a:ext>
                  </a:extLst>
                </p14:cNvPr>
                <p14:cNvContentPartPr/>
                <p14:nvPr/>
              </p14:nvContentPartPr>
              <p14:xfrm>
                <a:off x="10606427" y="3799853"/>
                <a:ext cx="195840" cy="144000"/>
              </p14:xfrm>
            </p:contentPart>
          </mc:Choice>
          <mc:Fallback xmlns="">
            <p:pic>
              <p:nvPicPr>
                <p:cNvPr id="168" name="Freihand 167">
                  <a:extLst>
                    <a:ext uri="{FF2B5EF4-FFF2-40B4-BE49-F238E27FC236}">
                      <a16:creationId xmlns:a16="http://schemas.microsoft.com/office/drawing/2014/main" id="{4272ADDC-C1E2-4BBB-A757-EA2A33DC43FC}"/>
                    </a:ext>
                  </a:extLst>
                </p:cNvPr>
                <p:cNvPicPr/>
                <p:nvPr/>
              </p:nvPicPr>
              <p:blipFill>
                <a:blip r:embed="rId291"/>
                <a:stretch>
                  <a:fillRect/>
                </a:stretch>
              </p:blipFill>
              <p:spPr>
                <a:xfrm>
                  <a:off x="10602107" y="3795533"/>
                  <a:ext cx="204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9" name="Freihand 168">
                  <a:extLst>
                    <a:ext uri="{FF2B5EF4-FFF2-40B4-BE49-F238E27FC236}">
                      <a16:creationId xmlns:a16="http://schemas.microsoft.com/office/drawing/2014/main" id="{53820C20-D573-4A72-BF29-00B08CED108C}"/>
                    </a:ext>
                  </a:extLst>
                </p14:cNvPr>
                <p14:cNvContentPartPr/>
                <p14:nvPr/>
              </p14:nvContentPartPr>
              <p14:xfrm>
                <a:off x="10834307" y="3742613"/>
                <a:ext cx="61560" cy="109440"/>
              </p14:xfrm>
            </p:contentPart>
          </mc:Choice>
          <mc:Fallback xmlns="">
            <p:pic>
              <p:nvPicPr>
                <p:cNvPr id="169" name="Freihand 168">
                  <a:extLst>
                    <a:ext uri="{FF2B5EF4-FFF2-40B4-BE49-F238E27FC236}">
                      <a16:creationId xmlns:a16="http://schemas.microsoft.com/office/drawing/2014/main" id="{53820C20-D573-4A72-BF29-00B08CED108C}"/>
                    </a:ext>
                  </a:extLst>
                </p:cNvPr>
                <p:cNvPicPr/>
                <p:nvPr/>
              </p:nvPicPr>
              <p:blipFill>
                <a:blip r:embed="rId293"/>
                <a:stretch>
                  <a:fillRect/>
                </a:stretch>
              </p:blipFill>
              <p:spPr>
                <a:xfrm>
                  <a:off x="10829987" y="3738293"/>
                  <a:ext cx="7020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0" name="Freihand 169">
                  <a:extLst>
                    <a:ext uri="{FF2B5EF4-FFF2-40B4-BE49-F238E27FC236}">
                      <a16:creationId xmlns:a16="http://schemas.microsoft.com/office/drawing/2014/main" id="{099A7946-7704-4BE8-81D7-D1403B74CB3E}"/>
                    </a:ext>
                  </a:extLst>
                </p14:cNvPr>
                <p14:cNvContentPartPr/>
                <p14:nvPr/>
              </p14:nvContentPartPr>
              <p14:xfrm>
                <a:off x="10955267" y="3537053"/>
                <a:ext cx="113760" cy="290880"/>
              </p14:xfrm>
            </p:contentPart>
          </mc:Choice>
          <mc:Fallback xmlns="">
            <p:pic>
              <p:nvPicPr>
                <p:cNvPr id="170" name="Freihand 169">
                  <a:extLst>
                    <a:ext uri="{FF2B5EF4-FFF2-40B4-BE49-F238E27FC236}">
                      <a16:creationId xmlns:a16="http://schemas.microsoft.com/office/drawing/2014/main" id="{099A7946-7704-4BE8-81D7-D1403B74CB3E}"/>
                    </a:ext>
                  </a:extLst>
                </p:cNvPr>
                <p:cNvPicPr/>
                <p:nvPr/>
              </p:nvPicPr>
              <p:blipFill>
                <a:blip r:embed="rId295"/>
                <a:stretch>
                  <a:fillRect/>
                </a:stretch>
              </p:blipFill>
              <p:spPr>
                <a:xfrm>
                  <a:off x="10950947" y="3532733"/>
                  <a:ext cx="1224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1" name="Freihand 170">
                  <a:extLst>
                    <a:ext uri="{FF2B5EF4-FFF2-40B4-BE49-F238E27FC236}">
                      <a16:creationId xmlns:a16="http://schemas.microsoft.com/office/drawing/2014/main" id="{C993C8BD-C3BA-4B8E-8456-65D45F149964}"/>
                    </a:ext>
                  </a:extLst>
                </p14:cNvPr>
                <p14:cNvContentPartPr/>
                <p14:nvPr/>
              </p14:nvContentPartPr>
              <p14:xfrm>
                <a:off x="11090267" y="3572693"/>
                <a:ext cx="243000" cy="187200"/>
              </p14:xfrm>
            </p:contentPart>
          </mc:Choice>
          <mc:Fallback xmlns="">
            <p:pic>
              <p:nvPicPr>
                <p:cNvPr id="171" name="Freihand 170">
                  <a:extLst>
                    <a:ext uri="{FF2B5EF4-FFF2-40B4-BE49-F238E27FC236}">
                      <a16:creationId xmlns:a16="http://schemas.microsoft.com/office/drawing/2014/main" id="{C993C8BD-C3BA-4B8E-8456-65D45F149964}"/>
                    </a:ext>
                  </a:extLst>
                </p:cNvPr>
                <p:cNvPicPr/>
                <p:nvPr/>
              </p:nvPicPr>
              <p:blipFill>
                <a:blip r:embed="rId297"/>
                <a:stretch>
                  <a:fillRect/>
                </a:stretch>
              </p:blipFill>
              <p:spPr>
                <a:xfrm>
                  <a:off x="11085947" y="3568373"/>
                  <a:ext cx="251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2" name="Freihand 171">
                  <a:extLst>
                    <a:ext uri="{FF2B5EF4-FFF2-40B4-BE49-F238E27FC236}">
                      <a16:creationId xmlns:a16="http://schemas.microsoft.com/office/drawing/2014/main" id="{C96403B4-2D1B-4739-8747-7ADE3A640497}"/>
                    </a:ext>
                  </a:extLst>
                </p14:cNvPr>
                <p14:cNvContentPartPr/>
                <p14:nvPr/>
              </p14:nvContentPartPr>
              <p14:xfrm>
                <a:off x="11334707" y="3458213"/>
                <a:ext cx="24840" cy="80640"/>
              </p14:xfrm>
            </p:contentPart>
          </mc:Choice>
          <mc:Fallback xmlns="">
            <p:pic>
              <p:nvPicPr>
                <p:cNvPr id="172" name="Freihand 171">
                  <a:extLst>
                    <a:ext uri="{FF2B5EF4-FFF2-40B4-BE49-F238E27FC236}">
                      <a16:creationId xmlns:a16="http://schemas.microsoft.com/office/drawing/2014/main" id="{C96403B4-2D1B-4739-8747-7ADE3A640497}"/>
                    </a:ext>
                  </a:extLst>
                </p:cNvPr>
                <p:cNvPicPr/>
                <p:nvPr/>
              </p:nvPicPr>
              <p:blipFill>
                <a:blip r:embed="rId299"/>
                <a:stretch>
                  <a:fillRect/>
                </a:stretch>
              </p:blipFill>
              <p:spPr>
                <a:xfrm>
                  <a:off x="11330387" y="3453893"/>
                  <a:ext cx="33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73" name="Freihand 172">
                  <a:extLst>
                    <a:ext uri="{FF2B5EF4-FFF2-40B4-BE49-F238E27FC236}">
                      <a16:creationId xmlns:a16="http://schemas.microsoft.com/office/drawing/2014/main" id="{7AEF33EC-AC23-44C4-9700-DF63581DC682}"/>
                    </a:ext>
                  </a:extLst>
                </p14:cNvPr>
                <p14:cNvContentPartPr/>
                <p14:nvPr/>
              </p14:nvContentPartPr>
              <p14:xfrm>
                <a:off x="11364227" y="3520853"/>
                <a:ext cx="75240" cy="122760"/>
              </p14:xfrm>
            </p:contentPart>
          </mc:Choice>
          <mc:Fallback xmlns="">
            <p:pic>
              <p:nvPicPr>
                <p:cNvPr id="173" name="Freihand 172">
                  <a:extLst>
                    <a:ext uri="{FF2B5EF4-FFF2-40B4-BE49-F238E27FC236}">
                      <a16:creationId xmlns:a16="http://schemas.microsoft.com/office/drawing/2014/main" id="{7AEF33EC-AC23-44C4-9700-DF63581DC682}"/>
                    </a:ext>
                  </a:extLst>
                </p:cNvPr>
                <p:cNvPicPr/>
                <p:nvPr/>
              </p:nvPicPr>
              <p:blipFill>
                <a:blip r:embed="rId301"/>
                <a:stretch>
                  <a:fillRect/>
                </a:stretch>
              </p:blipFill>
              <p:spPr>
                <a:xfrm>
                  <a:off x="11359907" y="3516533"/>
                  <a:ext cx="838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4" name="Freihand 173">
                  <a:extLst>
                    <a:ext uri="{FF2B5EF4-FFF2-40B4-BE49-F238E27FC236}">
                      <a16:creationId xmlns:a16="http://schemas.microsoft.com/office/drawing/2014/main" id="{5496EED8-6806-4F69-AE08-FA58F824DADB}"/>
                    </a:ext>
                  </a:extLst>
                </p14:cNvPr>
                <p14:cNvContentPartPr/>
                <p14:nvPr/>
              </p14:nvContentPartPr>
              <p14:xfrm>
                <a:off x="11466467" y="3440573"/>
                <a:ext cx="269640" cy="141480"/>
              </p14:xfrm>
            </p:contentPart>
          </mc:Choice>
          <mc:Fallback xmlns="">
            <p:pic>
              <p:nvPicPr>
                <p:cNvPr id="174" name="Freihand 173">
                  <a:extLst>
                    <a:ext uri="{FF2B5EF4-FFF2-40B4-BE49-F238E27FC236}">
                      <a16:creationId xmlns:a16="http://schemas.microsoft.com/office/drawing/2014/main" id="{5496EED8-6806-4F69-AE08-FA58F824DADB}"/>
                    </a:ext>
                  </a:extLst>
                </p:cNvPr>
                <p:cNvPicPr/>
                <p:nvPr/>
              </p:nvPicPr>
              <p:blipFill>
                <a:blip r:embed="rId303"/>
                <a:stretch>
                  <a:fillRect/>
                </a:stretch>
              </p:blipFill>
              <p:spPr>
                <a:xfrm>
                  <a:off x="11462147" y="3436253"/>
                  <a:ext cx="2782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75" name="Freihand 174">
                  <a:extLst>
                    <a:ext uri="{FF2B5EF4-FFF2-40B4-BE49-F238E27FC236}">
                      <a16:creationId xmlns:a16="http://schemas.microsoft.com/office/drawing/2014/main" id="{201A6B60-8942-407A-9A9E-BC0A01746502}"/>
                    </a:ext>
                  </a:extLst>
                </p14:cNvPr>
                <p14:cNvContentPartPr/>
                <p14:nvPr/>
              </p14:nvContentPartPr>
              <p14:xfrm>
                <a:off x="11768507" y="3377573"/>
                <a:ext cx="137160" cy="152280"/>
              </p14:xfrm>
            </p:contentPart>
          </mc:Choice>
          <mc:Fallback xmlns="">
            <p:pic>
              <p:nvPicPr>
                <p:cNvPr id="175" name="Freihand 174">
                  <a:extLst>
                    <a:ext uri="{FF2B5EF4-FFF2-40B4-BE49-F238E27FC236}">
                      <a16:creationId xmlns:a16="http://schemas.microsoft.com/office/drawing/2014/main" id="{201A6B60-8942-407A-9A9E-BC0A01746502}"/>
                    </a:ext>
                  </a:extLst>
                </p:cNvPr>
                <p:cNvPicPr/>
                <p:nvPr/>
              </p:nvPicPr>
              <p:blipFill>
                <a:blip r:embed="rId305"/>
                <a:stretch>
                  <a:fillRect/>
                </a:stretch>
              </p:blipFill>
              <p:spPr>
                <a:xfrm>
                  <a:off x="11764187" y="3373253"/>
                  <a:ext cx="145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76" name="Freihand 175">
                  <a:extLst>
                    <a:ext uri="{FF2B5EF4-FFF2-40B4-BE49-F238E27FC236}">
                      <a16:creationId xmlns:a16="http://schemas.microsoft.com/office/drawing/2014/main" id="{29CC6A16-1A6E-4D77-8064-3F7B4451941F}"/>
                    </a:ext>
                  </a:extLst>
                </p14:cNvPr>
                <p14:cNvContentPartPr/>
                <p14:nvPr/>
              </p14:nvContentPartPr>
              <p14:xfrm>
                <a:off x="11886947" y="3158333"/>
                <a:ext cx="63000" cy="327600"/>
              </p14:xfrm>
            </p:contentPart>
          </mc:Choice>
          <mc:Fallback xmlns="">
            <p:pic>
              <p:nvPicPr>
                <p:cNvPr id="176" name="Freihand 175">
                  <a:extLst>
                    <a:ext uri="{FF2B5EF4-FFF2-40B4-BE49-F238E27FC236}">
                      <a16:creationId xmlns:a16="http://schemas.microsoft.com/office/drawing/2014/main" id="{29CC6A16-1A6E-4D77-8064-3F7B4451941F}"/>
                    </a:ext>
                  </a:extLst>
                </p:cNvPr>
                <p:cNvPicPr/>
                <p:nvPr/>
              </p:nvPicPr>
              <p:blipFill>
                <a:blip r:embed="rId307"/>
                <a:stretch>
                  <a:fillRect/>
                </a:stretch>
              </p:blipFill>
              <p:spPr>
                <a:xfrm>
                  <a:off x="11882627" y="3154013"/>
                  <a:ext cx="7164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7" name="Freihand 176">
                  <a:extLst>
                    <a:ext uri="{FF2B5EF4-FFF2-40B4-BE49-F238E27FC236}">
                      <a16:creationId xmlns:a16="http://schemas.microsoft.com/office/drawing/2014/main" id="{964CA076-C8A4-4057-AC48-9FCC3BED54C1}"/>
                    </a:ext>
                  </a:extLst>
                </p14:cNvPr>
                <p14:cNvContentPartPr/>
                <p14:nvPr/>
              </p14:nvContentPartPr>
              <p14:xfrm>
                <a:off x="11876147" y="3021893"/>
                <a:ext cx="176400" cy="679680"/>
              </p14:xfrm>
            </p:contentPart>
          </mc:Choice>
          <mc:Fallback xmlns="">
            <p:pic>
              <p:nvPicPr>
                <p:cNvPr id="177" name="Freihand 176">
                  <a:extLst>
                    <a:ext uri="{FF2B5EF4-FFF2-40B4-BE49-F238E27FC236}">
                      <a16:creationId xmlns:a16="http://schemas.microsoft.com/office/drawing/2014/main" id="{964CA076-C8A4-4057-AC48-9FCC3BED54C1}"/>
                    </a:ext>
                  </a:extLst>
                </p:cNvPr>
                <p:cNvPicPr/>
                <p:nvPr/>
              </p:nvPicPr>
              <p:blipFill>
                <a:blip r:embed="rId309"/>
                <a:stretch>
                  <a:fillRect/>
                </a:stretch>
              </p:blipFill>
              <p:spPr>
                <a:xfrm>
                  <a:off x="11871827" y="3017573"/>
                  <a:ext cx="185040" cy="6883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21" name="Freihand 220">
                  <a:extLst>
                    <a:ext uri="{FF2B5EF4-FFF2-40B4-BE49-F238E27FC236}">
                      <a16:creationId xmlns:a16="http://schemas.microsoft.com/office/drawing/2014/main" id="{9A2FEF65-CC86-479F-978E-36D700682B78}"/>
                    </a:ext>
                  </a:extLst>
                </p14:cNvPr>
                <p14:cNvContentPartPr/>
                <p14:nvPr/>
              </p14:nvContentPartPr>
              <p14:xfrm>
                <a:off x="8691947" y="1744253"/>
                <a:ext cx="3652560" cy="2569680"/>
              </p14:xfrm>
            </p:contentPart>
          </mc:Choice>
          <mc:Fallback xmlns="">
            <p:pic>
              <p:nvPicPr>
                <p:cNvPr id="221" name="Freihand 220">
                  <a:extLst>
                    <a:ext uri="{FF2B5EF4-FFF2-40B4-BE49-F238E27FC236}">
                      <a16:creationId xmlns:a16="http://schemas.microsoft.com/office/drawing/2014/main" id="{9A2FEF65-CC86-479F-978E-36D700682B78}"/>
                    </a:ext>
                  </a:extLst>
                </p:cNvPr>
                <p:cNvPicPr/>
                <p:nvPr/>
              </p:nvPicPr>
              <p:blipFill>
                <a:blip r:embed="rId311"/>
                <a:stretch>
                  <a:fillRect/>
                </a:stretch>
              </p:blipFill>
              <p:spPr>
                <a:xfrm>
                  <a:off x="8687627" y="1739933"/>
                  <a:ext cx="3661200" cy="2578320"/>
                </a:xfrm>
                <a:prstGeom prst="rect">
                  <a:avLst/>
                </a:prstGeom>
              </p:spPr>
            </p:pic>
          </mc:Fallback>
        </mc:AlternateContent>
      </p:grpSp>
    </p:spTree>
    <p:extLst>
      <p:ext uri="{BB962C8B-B14F-4D97-AF65-F5344CB8AC3E}">
        <p14:creationId xmlns:p14="http://schemas.microsoft.com/office/powerpoint/2010/main" val="45078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98680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98680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69373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56872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86052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807516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34530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56744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66458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738442" y="5048130"/>
            <a:ext cx="277797" cy="369332"/>
          </a:xfrm>
          <a:prstGeom prst="rect">
            <a:avLst/>
          </a:prstGeom>
          <a:noFill/>
        </p:spPr>
        <p:txBody>
          <a:bodyPr wrap="square" rtlCol="0">
            <a:spAutoFit/>
          </a:bodyPr>
          <a:lstStyle/>
          <a:p>
            <a:r>
              <a:rPr lang="de-DE" dirty="0"/>
              <a:t>A</a:t>
            </a:r>
          </a:p>
        </p:txBody>
      </p:sp>
      <p:sp>
        <p:nvSpPr>
          <p:cNvPr id="2" name="Freihandform: Form 1">
            <a:extLst>
              <a:ext uri="{FF2B5EF4-FFF2-40B4-BE49-F238E27FC236}">
                <a16:creationId xmlns:a16="http://schemas.microsoft.com/office/drawing/2014/main" id="{72B8D4CA-6587-48ED-BD60-8D5DF0B350C9}"/>
              </a:ext>
            </a:extLst>
          </p:cNvPr>
          <p:cNvSpPr/>
          <p:nvPr/>
        </p:nvSpPr>
        <p:spPr>
          <a:xfrm>
            <a:off x="983509" y="1494263"/>
            <a:ext cx="6713034" cy="3579542"/>
          </a:xfrm>
          <a:custGeom>
            <a:avLst/>
            <a:gdLst>
              <a:gd name="connsiteX0" fmla="*/ 0 w 6713034"/>
              <a:gd name="connsiteY0" fmla="*/ 3579542 h 3579542"/>
              <a:gd name="connsiteX1" fmla="*/ 2486722 w 6713034"/>
              <a:gd name="connsiteY1" fmla="*/ 2877015 h 3579542"/>
              <a:gd name="connsiteX2" fmla="*/ 4304370 w 6713034"/>
              <a:gd name="connsiteY2" fmla="*/ 758283 h 3579542"/>
              <a:gd name="connsiteX3" fmla="*/ 6713034 w 6713034"/>
              <a:gd name="connsiteY3" fmla="*/ 0 h 3579542"/>
            </a:gdLst>
            <a:ahLst/>
            <a:cxnLst>
              <a:cxn ang="0">
                <a:pos x="connsiteX0" y="connsiteY0"/>
              </a:cxn>
              <a:cxn ang="0">
                <a:pos x="connsiteX1" y="connsiteY1"/>
              </a:cxn>
              <a:cxn ang="0">
                <a:pos x="connsiteX2" y="connsiteY2"/>
              </a:cxn>
              <a:cxn ang="0">
                <a:pos x="connsiteX3" y="connsiteY3"/>
              </a:cxn>
            </a:cxnLst>
            <a:rect l="l" t="t" r="r" b="b"/>
            <a:pathLst>
              <a:path w="6713034" h="3579542">
                <a:moveTo>
                  <a:pt x="0" y="3579542"/>
                </a:moveTo>
                <a:cubicBezTo>
                  <a:pt x="884663" y="3463383"/>
                  <a:pt x="1769327" y="3347225"/>
                  <a:pt x="2486722" y="2877015"/>
                </a:cubicBezTo>
                <a:cubicBezTo>
                  <a:pt x="3204117" y="2406805"/>
                  <a:pt x="3599985" y="1237785"/>
                  <a:pt x="4304370" y="758283"/>
                </a:cubicBezTo>
                <a:cubicBezTo>
                  <a:pt x="5008755" y="278780"/>
                  <a:pt x="5860894" y="139390"/>
                  <a:pt x="671303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703A6F3E-8E50-4547-880D-77C93F41ABAE}"/>
              </a:ext>
            </a:extLst>
          </p:cNvPr>
          <p:cNvSpPr/>
          <p:nvPr/>
        </p:nvSpPr>
        <p:spPr>
          <a:xfrm>
            <a:off x="3087367" y="3553524"/>
            <a:ext cx="1616926" cy="1047550"/>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reihandform: Form 18">
            <a:extLst>
              <a:ext uri="{FF2B5EF4-FFF2-40B4-BE49-F238E27FC236}">
                <a16:creationId xmlns:a16="http://schemas.microsoft.com/office/drawing/2014/main" id="{DEA34E1E-2DF9-47B3-8E4D-0AB2AACEAC32}"/>
              </a:ext>
            </a:extLst>
          </p:cNvPr>
          <p:cNvSpPr/>
          <p:nvPr/>
        </p:nvSpPr>
        <p:spPr>
          <a:xfrm>
            <a:off x="3444209" y="3104419"/>
            <a:ext cx="1115122" cy="98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a:extLst>
              <a:ext uri="{FF2B5EF4-FFF2-40B4-BE49-F238E27FC236}">
                <a16:creationId xmlns:a16="http://schemas.microsoft.com/office/drawing/2014/main" id="{E4E7159B-62E5-4B9F-80CA-A0BD0C9B8233}"/>
              </a:ext>
            </a:extLst>
          </p:cNvPr>
          <p:cNvSpPr txBox="1"/>
          <p:nvPr/>
        </p:nvSpPr>
        <p:spPr>
          <a:xfrm>
            <a:off x="2853433" y="3375101"/>
            <a:ext cx="401208" cy="369332"/>
          </a:xfrm>
          <a:prstGeom prst="rect">
            <a:avLst/>
          </a:prstGeom>
          <a:noFill/>
        </p:spPr>
        <p:txBody>
          <a:bodyPr wrap="square" rtlCol="0">
            <a:spAutoFit/>
          </a:bodyPr>
          <a:lstStyle/>
          <a:p>
            <a:r>
              <a:rPr lang="de-DE" dirty="0"/>
              <a:t>I</a:t>
            </a:r>
            <a:r>
              <a:rPr lang="de-DE" baseline="-25000" dirty="0"/>
              <a:t>B</a:t>
            </a:r>
          </a:p>
        </p:txBody>
      </p:sp>
      <p:sp>
        <p:nvSpPr>
          <p:cNvPr id="26" name="Textfeld 25">
            <a:extLst>
              <a:ext uri="{FF2B5EF4-FFF2-40B4-BE49-F238E27FC236}">
                <a16:creationId xmlns:a16="http://schemas.microsoft.com/office/drawing/2014/main" id="{C089239E-7C33-4523-A200-29E479567EFE}"/>
              </a:ext>
            </a:extLst>
          </p:cNvPr>
          <p:cNvSpPr txBox="1"/>
          <p:nvPr/>
        </p:nvSpPr>
        <p:spPr>
          <a:xfrm>
            <a:off x="4506807" y="3899212"/>
            <a:ext cx="364762" cy="382358"/>
          </a:xfrm>
          <a:prstGeom prst="rect">
            <a:avLst/>
          </a:prstGeom>
          <a:noFill/>
        </p:spPr>
        <p:txBody>
          <a:bodyPr wrap="square" rtlCol="0">
            <a:spAutoFit/>
          </a:bodyPr>
          <a:lstStyle/>
          <a:p>
            <a:r>
              <a:rPr lang="de-DE" dirty="0"/>
              <a:t>I</a:t>
            </a:r>
            <a:r>
              <a:rPr lang="de-DE" baseline="-25000" dirty="0"/>
              <a:t>A</a:t>
            </a:r>
          </a:p>
        </p:txBody>
      </p:sp>
      <mc:AlternateContent xmlns:mc="http://schemas.openxmlformats.org/markup-compatibility/2006" xmlns:a14="http://schemas.microsoft.com/office/drawing/2010/main">
        <mc:Choice Requires="a14">
          <p:sp>
            <p:nvSpPr>
              <p:cNvPr id="29" name="Textfeld 28">
                <a:extLst>
                  <a:ext uri="{FF2B5EF4-FFF2-40B4-BE49-F238E27FC236}">
                    <a16:creationId xmlns:a16="http://schemas.microsoft.com/office/drawing/2014/main" id="{65EED1DB-344B-4B8A-861E-DABAF01A5C34}"/>
                  </a:ext>
                </a:extLst>
              </p:cNvPr>
              <p:cNvSpPr txBox="1"/>
              <p:nvPr/>
            </p:nvSpPr>
            <p:spPr>
              <a:xfrm>
                <a:off x="1225006" y="2442334"/>
                <a:ext cx="2316412" cy="733727"/>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Steigung </a:t>
                </a:r>
                <a14:m>
                  <m:oMath xmlns:m="http://schemas.openxmlformats.org/officeDocument/2006/math">
                    <m:r>
                      <a:rPr lang="de-DE" sz="2400" b="0" i="0" smtClean="0">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num>
                      <m:den>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den>
                    </m:f>
                  </m:oMath>
                </a14:m>
                <a:r>
                  <a:rPr lang="de-DE" sz="2400" dirty="0"/>
                  <a:t> </a:t>
                </a:r>
                <a:endParaRPr lang="de-DE" sz="2400" baseline="-25000" dirty="0"/>
              </a:p>
            </p:txBody>
          </p:sp>
        </mc:Choice>
        <mc:Fallback xmlns="">
          <p:sp>
            <p:nvSpPr>
              <p:cNvPr id="29" name="Textfeld 28">
                <a:extLst>
                  <a:ext uri="{FF2B5EF4-FFF2-40B4-BE49-F238E27FC236}">
                    <a16:creationId xmlns:a16="http://schemas.microsoft.com/office/drawing/2014/main" id="{65EED1DB-344B-4B8A-861E-DABAF01A5C34}"/>
                  </a:ext>
                </a:extLst>
              </p:cNvPr>
              <p:cNvSpPr txBox="1">
                <a:spLocks noRot="1" noChangeAspect="1" noMove="1" noResize="1" noEditPoints="1" noAdjustHandles="1" noChangeArrowheads="1" noChangeShapeType="1" noTextEdit="1"/>
              </p:cNvSpPr>
              <p:nvPr/>
            </p:nvSpPr>
            <p:spPr>
              <a:xfrm>
                <a:off x="1225006" y="2442334"/>
                <a:ext cx="2316412" cy="733727"/>
              </a:xfrm>
              <a:prstGeom prst="rect">
                <a:avLst/>
              </a:prstGeom>
              <a:blipFill>
                <a:blip r:embed="rId2"/>
                <a:stretch>
                  <a:fillRect l="-4211"/>
                </a:stretch>
              </a:blipFill>
            </p:spPr>
            <p:txBody>
              <a:bodyPr/>
              <a:lstStyle/>
              <a:p>
                <a:r>
                  <a:rPr lang="de-DE">
                    <a:noFill/>
                  </a:rPr>
                  <a:t> </a:t>
                </a:r>
              </a:p>
            </p:txBody>
          </p:sp>
        </mc:Fallback>
      </mc:AlternateContent>
      <p:sp>
        <p:nvSpPr>
          <p:cNvPr id="62" name="Textfeld 61">
            <a:extLst>
              <a:ext uri="{FF2B5EF4-FFF2-40B4-BE49-F238E27FC236}">
                <a16:creationId xmlns:a16="http://schemas.microsoft.com/office/drawing/2014/main" id="{0A2DF32F-F7E6-4FDD-BDD6-2955035DD295}"/>
              </a:ext>
            </a:extLst>
          </p:cNvPr>
          <p:cNvSpPr txBox="1"/>
          <p:nvPr/>
        </p:nvSpPr>
        <p:spPr>
          <a:xfrm>
            <a:off x="14020"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p:cxnSp>
        <p:nvCxnSpPr>
          <p:cNvPr id="32" name="Gerader Verbinder 31">
            <a:extLst>
              <a:ext uri="{FF2B5EF4-FFF2-40B4-BE49-F238E27FC236}">
                <a16:creationId xmlns:a16="http://schemas.microsoft.com/office/drawing/2014/main" id="{A2DA1536-4A10-4033-A579-EB1DDB94B9DA}"/>
              </a:ext>
            </a:extLst>
          </p:cNvPr>
          <p:cNvCxnSpPr>
            <a:cxnSpLocks/>
          </p:cNvCxnSpPr>
          <p:nvPr/>
        </p:nvCxnSpPr>
        <p:spPr>
          <a:xfrm>
            <a:off x="2578133" y="2940203"/>
            <a:ext cx="2854712" cy="191520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feld 33">
            <a:extLst>
              <a:ext uri="{FF2B5EF4-FFF2-40B4-BE49-F238E27FC236}">
                <a16:creationId xmlns:a16="http://schemas.microsoft.com/office/drawing/2014/main" id="{35B31082-BE7B-4268-BFD4-CFCDBEB1FC28}"/>
              </a:ext>
            </a:extLst>
          </p:cNvPr>
          <p:cNvSpPr txBox="1"/>
          <p:nvPr/>
        </p:nvSpPr>
        <p:spPr>
          <a:xfrm>
            <a:off x="3782467" y="3178093"/>
            <a:ext cx="279896" cy="1011944"/>
          </a:xfrm>
          <a:prstGeom prst="rect">
            <a:avLst/>
          </a:prstGeom>
          <a:noFill/>
        </p:spPr>
        <p:txBody>
          <a:bodyPr wrap="square" rtlCol="0">
            <a:spAutoFit/>
          </a:bodyPr>
          <a:lstStyle/>
          <a:p>
            <a:r>
              <a:rPr lang="de-DE" sz="6000" dirty="0"/>
              <a:t>.</a:t>
            </a:r>
          </a:p>
        </p:txBody>
      </p:sp>
      <p:sp>
        <p:nvSpPr>
          <p:cNvPr id="37" name="Textfeld 36">
            <a:extLst>
              <a:ext uri="{FF2B5EF4-FFF2-40B4-BE49-F238E27FC236}">
                <a16:creationId xmlns:a16="http://schemas.microsoft.com/office/drawing/2014/main" id="{A198B100-FC6A-4E46-96C8-9451C69CA7D9}"/>
              </a:ext>
            </a:extLst>
          </p:cNvPr>
          <p:cNvSpPr txBox="1"/>
          <p:nvPr/>
        </p:nvSpPr>
        <p:spPr>
          <a:xfrm>
            <a:off x="4001770" y="3534853"/>
            <a:ext cx="4148938" cy="461665"/>
          </a:xfrm>
          <a:prstGeom prst="rect">
            <a:avLst/>
          </a:prstGeom>
          <a:noFill/>
        </p:spPr>
        <p:txBody>
          <a:bodyPr wrap="square" rtlCol="0">
            <a:spAutoFit/>
          </a:bodyPr>
          <a:lstStyle/>
          <a:p>
            <a:r>
              <a:rPr lang="de-DE" sz="2400" dirty="0" err="1">
                <a:latin typeface="Times New Roman" panose="02020603050405020304" pitchFamily="18" charset="0"/>
                <a:cs typeface="Times New Roman" panose="02020603050405020304" pitchFamily="18" charset="0"/>
              </a:rPr>
              <a:t>Wettberwerbsgleichgewicht</a:t>
            </a:r>
            <a:endParaRPr lang="de-DE" sz="2400" baseline="-25000" dirty="0">
              <a:latin typeface="Times New Roman" panose="02020603050405020304" pitchFamily="18" charset="0"/>
              <a:cs typeface="Times New Roman" panose="02020603050405020304" pitchFamily="18" charset="0"/>
            </a:endParaRPr>
          </a:p>
        </p:txBody>
      </p:sp>
      <p:sp>
        <p:nvSpPr>
          <p:cNvPr id="38" name="Textfeld 37">
            <a:extLst>
              <a:ext uri="{FF2B5EF4-FFF2-40B4-BE49-F238E27FC236}">
                <a16:creationId xmlns:a16="http://schemas.microsoft.com/office/drawing/2014/main" id="{E00FDCD9-5E10-468A-B2EB-46118EF94831}"/>
              </a:ext>
            </a:extLst>
          </p:cNvPr>
          <p:cNvSpPr txBox="1"/>
          <p:nvPr/>
        </p:nvSpPr>
        <p:spPr>
          <a:xfrm>
            <a:off x="3459075" y="3691055"/>
            <a:ext cx="430261" cy="467349"/>
          </a:xfrm>
          <a:prstGeom prst="rect">
            <a:avLst/>
          </a:prstGeom>
          <a:noFill/>
        </p:spPr>
        <p:txBody>
          <a:bodyPr wrap="square" rtlCol="0">
            <a:spAutoFit/>
          </a:bodyPr>
          <a:lstStyle/>
          <a:p>
            <a:r>
              <a:rPr lang="de-DE" sz="2400" dirty="0"/>
              <a:t>M</a:t>
            </a:r>
            <a:endParaRPr lang="de-DE" sz="2400" baseline="-25000" dirty="0"/>
          </a:p>
        </p:txBody>
      </p:sp>
      <p:sp>
        <p:nvSpPr>
          <p:cNvPr id="25" name="Textfeld 24">
            <a:extLst>
              <a:ext uri="{FF2B5EF4-FFF2-40B4-BE49-F238E27FC236}">
                <a16:creationId xmlns:a16="http://schemas.microsoft.com/office/drawing/2014/main" id="{5538ACCE-190D-49E9-931A-CDB154A2DBAF}"/>
              </a:ext>
            </a:extLst>
          </p:cNvPr>
          <p:cNvSpPr txBox="1"/>
          <p:nvPr/>
        </p:nvSpPr>
        <p:spPr>
          <a:xfrm>
            <a:off x="4849270" y="3876902"/>
            <a:ext cx="279896" cy="1011944"/>
          </a:xfrm>
          <a:prstGeom prst="rect">
            <a:avLst/>
          </a:prstGeom>
          <a:noFill/>
        </p:spPr>
        <p:txBody>
          <a:bodyPr wrap="square" rtlCol="0">
            <a:spAutoFit/>
          </a:bodyPr>
          <a:lstStyle/>
          <a:p>
            <a:r>
              <a:rPr lang="de-DE" sz="6000" dirty="0"/>
              <a:t>.</a:t>
            </a:r>
          </a:p>
        </p:txBody>
      </p:sp>
      <p:sp>
        <p:nvSpPr>
          <p:cNvPr id="27" name="Textfeld 26">
            <a:extLst>
              <a:ext uri="{FF2B5EF4-FFF2-40B4-BE49-F238E27FC236}">
                <a16:creationId xmlns:a16="http://schemas.microsoft.com/office/drawing/2014/main" id="{3A941B08-E9E3-4332-9E50-032C5C410820}"/>
              </a:ext>
            </a:extLst>
          </p:cNvPr>
          <p:cNvSpPr txBox="1"/>
          <p:nvPr/>
        </p:nvSpPr>
        <p:spPr>
          <a:xfrm>
            <a:off x="5015851" y="4231994"/>
            <a:ext cx="4148938" cy="461665"/>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Anfangsausstattung</a:t>
            </a:r>
            <a:endParaRPr lang="de-DE" sz="2400" baseline="-25000" dirty="0">
              <a:latin typeface="Times New Roman" panose="02020603050405020304" pitchFamily="18" charset="0"/>
              <a:cs typeface="Times New Roman" panose="02020603050405020304" pitchFamily="18" charset="0"/>
            </a:endParaRPr>
          </a:p>
        </p:txBody>
      </p:sp>
      <p:sp>
        <p:nvSpPr>
          <p:cNvPr id="36" name="Rechteck 35">
            <a:extLst>
              <a:ext uri="{FF2B5EF4-FFF2-40B4-BE49-F238E27FC236}">
                <a16:creationId xmlns:a16="http://schemas.microsoft.com/office/drawing/2014/main" id="{3B20E2E0-108D-4CB3-BE5C-10D9F165B79C}"/>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1" name="Gruppieren 10">
            <a:extLst>
              <a:ext uri="{FF2B5EF4-FFF2-40B4-BE49-F238E27FC236}">
                <a16:creationId xmlns:a16="http://schemas.microsoft.com/office/drawing/2014/main" id="{BEF074DA-0538-404A-87CB-02D66DB0257D}"/>
              </a:ext>
            </a:extLst>
          </p:cNvPr>
          <p:cNvGrpSpPr/>
          <p:nvPr/>
        </p:nvGrpSpPr>
        <p:grpSpPr>
          <a:xfrm>
            <a:off x="5141267" y="3852413"/>
            <a:ext cx="873360" cy="630720"/>
            <a:chOff x="5141267" y="3852413"/>
            <a:chExt cx="873360" cy="630720"/>
          </a:xfrm>
        </p:grpSpPr>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74145704-1CA5-4124-A38D-DC2CB392D79E}"/>
                    </a:ext>
                  </a:extLst>
                </p14:cNvPr>
                <p14:cNvContentPartPr/>
                <p14:nvPr/>
              </p14:nvContentPartPr>
              <p14:xfrm>
                <a:off x="5141267" y="3973013"/>
                <a:ext cx="794880" cy="510120"/>
              </p14:xfrm>
            </p:contentPart>
          </mc:Choice>
          <mc:Fallback xmlns="">
            <p:pic>
              <p:nvPicPr>
                <p:cNvPr id="3" name="Freihand 2">
                  <a:extLst>
                    <a:ext uri="{FF2B5EF4-FFF2-40B4-BE49-F238E27FC236}">
                      <a16:creationId xmlns:a16="http://schemas.microsoft.com/office/drawing/2014/main" id="{74145704-1CA5-4124-A38D-DC2CB392D79E}"/>
                    </a:ext>
                  </a:extLst>
                </p:cNvPr>
                <p:cNvPicPr/>
                <p:nvPr/>
              </p:nvPicPr>
              <p:blipFill>
                <a:blip r:embed="rId4"/>
                <a:stretch>
                  <a:fillRect/>
                </a:stretch>
              </p:blipFill>
              <p:spPr>
                <a:xfrm>
                  <a:off x="5136947" y="3968693"/>
                  <a:ext cx="80352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Freihand 9">
                  <a:extLst>
                    <a:ext uri="{FF2B5EF4-FFF2-40B4-BE49-F238E27FC236}">
                      <a16:creationId xmlns:a16="http://schemas.microsoft.com/office/drawing/2014/main" id="{9A75DE57-8EBA-4CD4-A2F7-2626A153C39B}"/>
                    </a:ext>
                  </a:extLst>
                </p14:cNvPr>
                <p14:cNvContentPartPr/>
                <p14:nvPr/>
              </p14:nvContentPartPr>
              <p14:xfrm>
                <a:off x="5826347" y="3852413"/>
                <a:ext cx="188280" cy="133560"/>
              </p14:xfrm>
            </p:contentPart>
          </mc:Choice>
          <mc:Fallback xmlns="">
            <p:pic>
              <p:nvPicPr>
                <p:cNvPr id="10" name="Freihand 9">
                  <a:extLst>
                    <a:ext uri="{FF2B5EF4-FFF2-40B4-BE49-F238E27FC236}">
                      <a16:creationId xmlns:a16="http://schemas.microsoft.com/office/drawing/2014/main" id="{9A75DE57-8EBA-4CD4-A2F7-2626A153C39B}"/>
                    </a:ext>
                  </a:extLst>
                </p:cNvPr>
                <p:cNvPicPr/>
                <p:nvPr/>
              </p:nvPicPr>
              <p:blipFill>
                <a:blip r:embed="rId6"/>
                <a:stretch>
                  <a:fillRect/>
                </a:stretch>
              </p:blipFill>
              <p:spPr>
                <a:xfrm>
                  <a:off x="5822027" y="3848093"/>
                  <a:ext cx="196920" cy="142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16" name="Freihand 15">
                <a:extLst>
                  <a:ext uri="{FF2B5EF4-FFF2-40B4-BE49-F238E27FC236}">
                    <a16:creationId xmlns:a16="http://schemas.microsoft.com/office/drawing/2014/main" id="{C9784AE4-DC99-4C89-A8D7-E04ABC4F09D7}"/>
                  </a:ext>
                </a:extLst>
              </p14:cNvPr>
              <p14:cNvContentPartPr/>
              <p14:nvPr/>
            </p14:nvContentPartPr>
            <p14:xfrm>
              <a:off x="5085827" y="2326733"/>
              <a:ext cx="63360" cy="90360"/>
            </p14:xfrm>
          </p:contentPart>
        </mc:Choice>
        <mc:Fallback xmlns="">
          <p:pic>
            <p:nvPicPr>
              <p:cNvPr id="16" name="Freihand 15">
                <a:extLst>
                  <a:ext uri="{FF2B5EF4-FFF2-40B4-BE49-F238E27FC236}">
                    <a16:creationId xmlns:a16="http://schemas.microsoft.com/office/drawing/2014/main" id="{C9784AE4-DC99-4C89-A8D7-E04ABC4F09D7}"/>
                  </a:ext>
                </a:extLst>
              </p:cNvPr>
              <p:cNvPicPr/>
              <p:nvPr/>
            </p:nvPicPr>
            <p:blipFill>
              <a:blip r:embed="rId8"/>
              <a:stretch>
                <a:fillRect/>
              </a:stretch>
            </p:blipFill>
            <p:spPr>
              <a:xfrm>
                <a:off x="5081507" y="2322413"/>
                <a:ext cx="72000" cy="99000"/>
              </a:xfrm>
              <a:prstGeom prst="rect">
                <a:avLst/>
              </a:prstGeom>
            </p:spPr>
          </p:pic>
        </mc:Fallback>
      </mc:AlternateContent>
    </p:spTree>
    <p:extLst>
      <p:ext uri="{BB962C8B-B14F-4D97-AF65-F5344CB8AC3E}">
        <p14:creationId xmlns:p14="http://schemas.microsoft.com/office/powerpoint/2010/main" val="197406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p:bldP spid="26" grpId="0"/>
      <p:bldP spid="29" grpId="0"/>
      <p:bldP spid="34" grpId="0"/>
      <p:bldP spid="37" grpId="0"/>
      <p:bldP spid="38" grpId="0"/>
      <p:bldP spid="25"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2. Hauptsatz der Wohlfahrtstheorie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0" y="619776"/>
            <a:ext cx="12172951" cy="5016253"/>
          </a:xfrm>
          <a:prstGeom prst="rect">
            <a:avLst/>
          </a:prstGeom>
          <a:noFill/>
        </p:spPr>
        <p:txBody>
          <a:bodyPr wrap="square" rtlCol="0">
            <a:noAutofit/>
          </a:bodyPr>
          <a:lstStyle/>
          <a:p>
            <a:pPr marL="342900" indent="-342900">
              <a:buFont typeface="Arial" panose="020B0604020202020204" pitchFamily="34" charset="0"/>
              <a:buChar char="•"/>
            </a:pPr>
            <a:r>
              <a:rPr lang="de-DE" sz="2400" b="1" dirty="0">
                <a:latin typeface="Times New Roman" panose="02020603050405020304" pitchFamily="18" charset="0"/>
                <a:cs typeface="Times New Roman" panose="02020603050405020304" pitchFamily="18" charset="0"/>
              </a:rPr>
              <a:t>Achtung</a:t>
            </a:r>
            <a:r>
              <a:rPr lang="de-DE" sz="2400" dirty="0">
                <a:latin typeface="Times New Roman" panose="02020603050405020304" pitchFamily="18" charset="0"/>
                <a:cs typeface="Times New Roman" panose="02020603050405020304" pitchFamily="18" charset="0"/>
              </a:rPr>
              <a:t>: Der Punkt M ist nur </a:t>
            </a:r>
            <a:r>
              <a:rPr lang="de-DE" sz="2400" u="sng" dirty="0">
                <a:latin typeface="Times New Roman" panose="02020603050405020304" pitchFamily="18" charset="0"/>
                <a:cs typeface="Times New Roman" panose="02020603050405020304" pitchFamily="18" charset="0"/>
              </a:rPr>
              <a:t>ein</a:t>
            </a:r>
            <a:r>
              <a:rPr lang="de-DE" sz="2400" dirty="0">
                <a:latin typeface="Times New Roman" panose="02020603050405020304" pitchFamily="18" charset="0"/>
                <a:cs typeface="Times New Roman" panose="02020603050405020304" pitchFamily="18" charset="0"/>
              </a:rPr>
              <a:t> mögliches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-effizientes Wettbewerbsgleichgewicht, welches ausgehend von den Anfangsausstattungen erreicht wird.</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stellt sich die Frage, ob auch andere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 Wettbewerbsgleichgewichte auf der Kontraktkurve erreicht werden können?</a:t>
            </a:r>
          </a:p>
          <a:p>
            <a:pPr marL="800100" lvl="1"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800100" lvl="1" indent="-342900" algn="ctr">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Allgemein folgt:</a:t>
            </a:r>
          </a:p>
          <a:p>
            <a:pPr lvl="1"/>
            <a:r>
              <a:rPr lang="de-DE" sz="2400" b="1" dirty="0">
                <a:latin typeface="Times New Roman" panose="02020603050405020304" pitchFamily="18" charset="0"/>
                <a:cs typeface="Times New Roman" panose="02020603050405020304" pitchFamily="18" charset="0"/>
              </a:rPr>
              <a:t>2. Hauptsatz der Wohlfahrtstheorie</a:t>
            </a:r>
          </a:p>
          <a:p>
            <a:endParaRPr lang="de-DE" sz="2400" b="1" dirty="0">
              <a:latin typeface="Times New Roman" panose="02020603050405020304" pitchFamily="18" charset="0"/>
              <a:cs typeface="Times New Roman" panose="02020603050405020304" pitchFamily="18" charset="0"/>
            </a:endParaRPr>
          </a:p>
          <a:p>
            <a:r>
              <a:rPr lang="de-DE" sz="2400" b="1" dirty="0">
                <a:latin typeface="Times New Roman" panose="02020603050405020304" pitchFamily="18" charset="0"/>
                <a:cs typeface="Times New Roman" panose="02020603050405020304" pitchFamily="18" charset="0"/>
              </a:rPr>
              <a:t>Jede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-effiziente Allokation kann durch eine</a:t>
            </a:r>
          </a:p>
          <a:p>
            <a:r>
              <a:rPr lang="de-DE" sz="2400" b="1" dirty="0">
                <a:latin typeface="Times New Roman" panose="02020603050405020304" pitchFamily="18" charset="0"/>
                <a:cs typeface="Times New Roman" panose="02020603050405020304" pitchFamily="18" charset="0"/>
              </a:rPr>
              <a:t>bestimmte Wahl der Anfangsausstattungen erreicht werden,</a:t>
            </a:r>
          </a:p>
          <a:p>
            <a:r>
              <a:rPr lang="de-DE" sz="2400" b="1" dirty="0">
                <a:latin typeface="Times New Roman" panose="02020603050405020304" pitchFamily="18" charset="0"/>
                <a:cs typeface="Times New Roman" panose="02020603050405020304" pitchFamily="18" charset="0"/>
              </a:rPr>
              <a:t>unter der Voraussetzung,</a:t>
            </a:r>
          </a:p>
          <a:p>
            <a:r>
              <a:rPr lang="de-DE" sz="2400" b="1" dirty="0">
                <a:latin typeface="Times New Roman" panose="02020603050405020304" pitchFamily="18" charset="0"/>
                <a:cs typeface="Times New Roman" panose="02020603050405020304" pitchFamily="18" charset="0"/>
              </a:rPr>
              <a:t>dass alle Konsumenten konvexe Präferenzen haben.</a:t>
            </a:r>
          </a:p>
        </p:txBody>
      </p:sp>
      <p:sp>
        <p:nvSpPr>
          <p:cNvPr id="5" name="Rechteck 4">
            <a:extLst>
              <a:ext uri="{FF2B5EF4-FFF2-40B4-BE49-F238E27FC236}">
                <a16:creationId xmlns:a16="http://schemas.microsoft.com/office/drawing/2014/main" id="{4B94B0F5-9FE2-426B-B32B-E0EEAC0D4D58}"/>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3E246A7E-874D-40CD-B4C2-4CCCA54D827E}"/>
                  </a:ext>
                </a:extLst>
              </p14:cNvPr>
              <p14:cNvContentPartPr/>
              <p14:nvPr/>
            </p14:nvContentPartPr>
            <p14:xfrm>
              <a:off x="24587" y="3120893"/>
              <a:ext cx="8150400" cy="2639520"/>
            </p14:xfrm>
          </p:contentPart>
        </mc:Choice>
        <mc:Fallback xmlns="">
          <p:pic>
            <p:nvPicPr>
              <p:cNvPr id="2" name="Freihand 1">
                <a:extLst>
                  <a:ext uri="{FF2B5EF4-FFF2-40B4-BE49-F238E27FC236}">
                    <a16:creationId xmlns:a16="http://schemas.microsoft.com/office/drawing/2014/main" id="{3E246A7E-874D-40CD-B4C2-4CCCA54D827E}"/>
                  </a:ext>
                </a:extLst>
              </p:cNvPr>
              <p:cNvPicPr/>
              <p:nvPr/>
            </p:nvPicPr>
            <p:blipFill>
              <a:blip r:embed="rId3"/>
              <a:stretch>
                <a:fillRect/>
              </a:stretch>
            </p:blipFill>
            <p:spPr>
              <a:xfrm>
                <a:off x="20267" y="3116573"/>
                <a:ext cx="8159040" cy="2648160"/>
              </a:xfrm>
              <a:prstGeom prst="rect">
                <a:avLst/>
              </a:prstGeom>
            </p:spPr>
          </p:pic>
        </mc:Fallback>
      </mc:AlternateContent>
    </p:spTree>
    <p:extLst>
      <p:ext uri="{BB962C8B-B14F-4D97-AF65-F5344CB8AC3E}">
        <p14:creationId xmlns:p14="http://schemas.microsoft.com/office/powerpoint/2010/main" val="2771862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Interpretation der Hauptsätze der Wohlfahrtstheorie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9524" y="1140707"/>
            <a:ext cx="12172951" cy="5456861"/>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Unter vollkommener Konkurrenz wird ein </a:t>
            </a:r>
            <a:r>
              <a:rPr lang="de-DE" sz="2400" dirty="0" err="1">
                <a:latin typeface="Times New Roman" panose="02020603050405020304" pitchFamily="18" charset="0"/>
                <a:cs typeface="Times New Roman" panose="02020603050405020304" pitchFamily="18" charset="0"/>
              </a:rPr>
              <a:t>pareto-effizientes</a:t>
            </a:r>
            <a:r>
              <a:rPr lang="de-DE" sz="2400" dirty="0">
                <a:latin typeface="Times New Roman" panose="02020603050405020304" pitchFamily="18" charset="0"/>
                <a:cs typeface="Times New Roman" panose="02020603050405020304" pitchFamily="18" charset="0"/>
              </a:rPr>
              <a:t> Ergebnis erreicht (1. Hauptsatz).</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Der Staat muss nur eingreifen, wenn die Annahmen der vollkommenen Konkurrenz verletzt sind, also Marktversagen vorliegt.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b="1" u="sng" dirty="0">
                <a:latin typeface="Times New Roman" panose="02020603050405020304" pitchFamily="18" charset="0"/>
                <a:cs typeface="Times New Roman" panose="02020603050405020304" pitchFamily="18" charset="0"/>
              </a:rPr>
              <a:t>Aber</a:t>
            </a:r>
            <a:r>
              <a:rPr lang="de-DE" sz="2400" dirty="0">
                <a:latin typeface="Times New Roman" panose="02020603050405020304" pitchFamily="18" charset="0"/>
                <a:cs typeface="Times New Roman" panose="02020603050405020304" pitchFamily="18" charset="0"/>
              </a:rPr>
              <a:t>: Auch in einer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 kann die Verteilung der Markteinkommen extrem ungleich sein.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Aus dem 2. Hauptsatz folgt, dass jede beliebige</a:t>
            </a:r>
          </a:p>
          <a:p>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 Allokation durch eine Pauschalsteuer</a:t>
            </a:r>
          </a:p>
          <a:p>
            <a:r>
              <a:rPr lang="de-DE" sz="2400" dirty="0">
                <a:latin typeface="Times New Roman" panose="02020603050405020304" pitchFamily="18" charset="0"/>
                <a:cs typeface="Times New Roman" panose="02020603050405020304" pitchFamily="18" charset="0"/>
              </a:rPr>
              <a:t>    und Subventionen erreicht werden kann.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b="1" u="sng" dirty="0">
                <a:latin typeface="Times New Roman" panose="02020603050405020304" pitchFamily="18" charset="0"/>
                <a:cs typeface="Times New Roman" panose="02020603050405020304" pitchFamily="18" charset="0"/>
              </a:rPr>
              <a:t>Aber</a:t>
            </a:r>
            <a:r>
              <a:rPr lang="de-DE" sz="2400" dirty="0">
                <a:latin typeface="Times New Roman" panose="02020603050405020304" pitchFamily="18" charset="0"/>
                <a:cs typeface="Times New Roman" panose="02020603050405020304" pitchFamily="18" charset="0"/>
              </a:rPr>
              <a:t>: Aus den beiden Hauptsätzen kann keine Regel</a:t>
            </a:r>
          </a:p>
          <a:p>
            <a:r>
              <a:rPr lang="de-DE" sz="2400" dirty="0">
                <a:latin typeface="Times New Roman" panose="02020603050405020304" pitchFamily="18" charset="0"/>
                <a:cs typeface="Times New Roman" panose="02020603050405020304" pitchFamily="18" charset="0"/>
              </a:rPr>
              <a:t>    abgeleitet werden, welche Allokation angestrebt werden sollte!</a:t>
            </a:r>
          </a:p>
        </p:txBody>
      </p:sp>
      <p:sp>
        <p:nvSpPr>
          <p:cNvPr id="4" name="Rechteck 3">
            <a:extLst>
              <a:ext uri="{FF2B5EF4-FFF2-40B4-BE49-F238E27FC236}">
                <a16:creationId xmlns:a16="http://schemas.microsoft.com/office/drawing/2014/main" id="{977DB0D5-9821-4FBF-8834-66A9EC90AF60}"/>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918DD485-E13F-4C80-8FC9-1A8D0F373995}"/>
                  </a:ext>
                </a:extLst>
              </p14:cNvPr>
              <p14:cNvContentPartPr/>
              <p14:nvPr/>
            </p14:nvContentPartPr>
            <p14:xfrm>
              <a:off x="330947" y="5262173"/>
              <a:ext cx="7979040" cy="1207440"/>
            </p14:xfrm>
          </p:contentPart>
        </mc:Choice>
        <mc:Fallback xmlns="">
          <p:pic>
            <p:nvPicPr>
              <p:cNvPr id="2" name="Freihand 1">
                <a:extLst>
                  <a:ext uri="{FF2B5EF4-FFF2-40B4-BE49-F238E27FC236}">
                    <a16:creationId xmlns:a16="http://schemas.microsoft.com/office/drawing/2014/main" id="{918DD485-E13F-4C80-8FC9-1A8D0F373995}"/>
                  </a:ext>
                </a:extLst>
              </p:cNvPr>
              <p:cNvPicPr/>
              <p:nvPr/>
            </p:nvPicPr>
            <p:blipFill>
              <a:blip r:embed="rId3"/>
              <a:stretch>
                <a:fillRect/>
              </a:stretch>
            </p:blipFill>
            <p:spPr>
              <a:xfrm>
                <a:off x="326627" y="5257853"/>
                <a:ext cx="7987680" cy="1216080"/>
              </a:xfrm>
              <a:prstGeom prst="rect">
                <a:avLst/>
              </a:prstGeom>
            </p:spPr>
          </p:pic>
        </mc:Fallback>
      </mc:AlternateContent>
      <p:grpSp>
        <p:nvGrpSpPr>
          <p:cNvPr id="50" name="Gruppieren 49">
            <a:extLst>
              <a:ext uri="{FF2B5EF4-FFF2-40B4-BE49-F238E27FC236}">
                <a16:creationId xmlns:a16="http://schemas.microsoft.com/office/drawing/2014/main" id="{E0760F58-A92A-463B-96B4-BBCDACA11ECD}"/>
              </a:ext>
            </a:extLst>
          </p:cNvPr>
          <p:cNvGrpSpPr/>
          <p:nvPr/>
        </p:nvGrpSpPr>
        <p:grpSpPr>
          <a:xfrm>
            <a:off x="7273907" y="3435533"/>
            <a:ext cx="4701960" cy="2170800"/>
            <a:chOff x="7273907" y="3435533"/>
            <a:chExt cx="4701960" cy="2170800"/>
          </a:xfrm>
        </p:grpSpPr>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F059230-8BDA-4DAB-AFD8-E78BEC0BECB1}"/>
                    </a:ext>
                  </a:extLst>
                </p14:cNvPr>
                <p14:cNvContentPartPr/>
                <p14:nvPr/>
              </p14:nvContentPartPr>
              <p14:xfrm>
                <a:off x="7380467" y="3985253"/>
                <a:ext cx="986040" cy="1496880"/>
              </p14:xfrm>
            </p:contentPart>
          </mc:Choice>
          <mc:Fallback xmlns="">
            <p:pic>
              <p:nvPicPr>
                <p:cNvPr id="3" name="Freihand 2">
                  <a:extLst>
                    <a:ext uri="{FF2B5EF4-FFF2-40B4-BE49-F238E27FC236}">
                      <a16:creationId xmlns:a16="http://schemas.microsoft.com/office/drawing/2014/main" id="{0F059230-8BDA-4DAB-AFD8-E78BEC0BECB1}"/>
                    </a:ext>
                  </a:extLst>
                </p:cNvPr>
                <p:cNvPicPr/>
                <p:nvPr/>
              </p:nvPicPr>
              <p:blipFill>
                <a:blip r:embed="rId5"/>
                <a:stretch>
                  <a:fillRect/>
                </a:stretch>
              </p:blipFill>
              <p:spPr>
                <a:xfrm>
                  <a:off x="7376147" y="3980933"/>
                  <a:ext cx="994680" cy="1505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D41B086E-C555-4875-A373-552ABA968A37}"/>
                    </a:ext>
                  </a:extLst>
                </p14:cNvPr>
                <p14:cNvContentPartPr/>
                <p14:nvPr/>
              </p14:nvContentPartPr>
              <p14:xfrm>
                <a:off x="7273907" y="5129333"/>
                <a:ext cx="380880" cy="477000"/>
              </p14:xfrm>
            </p:contentPart>
          </mc:Choice>
          <mc:Fallback xmlns="">
            <p:pic>
              <p:nvPicPr>
                <p:cNvPr id="5" name="Freihand 4">
                  <a:extLst>
                    <a:ext uri="{FF2B5EF4-FFF2-40B4-BE49-F238E27FC236}">
                      <a16:creationId xmlns:a16="http://schemas.microsoft.com/office/drawing/2014/main" id="{D41B086E-C555-4875-A373-552ABA968A37}"/>
                    </a:ext>
                  </a:extLst>
                </p:cNvPr>
                <p:cNvPicPr/>
                <p:nvPr/>
              </p:nvPicPr>
              <p:blipFill>
                <a:blip r:embed="rId7"/>
                <a:stretch>
                  <a:fillRect/>
                </a:stretch>
              </p:blipFill>
              <p:spPr>
                <a:xfrm>
                  <a:off x="7269587" y="5125013"/>
                  <a:ext cx="389520" cy="485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35B8C332-9E1A-4A03-AAA1-AA84641BA89F}"/>
                    </a:ext>
                  </a:extLst>
                </p14:cNvPr>
                <p14:cNvContentPartPr/>
                <p14:nvPr/>
              </p14:nvContentPartPr>
              <p14:xfrm>
                <a:off x="8530667" y="3559733"/>
                <a:ext cx="619560" cy="281520"/>
              </p14:xfrm>
            </p:contentPart>
          </mc:Choice>
          <mc:Fallback xmlns="">
            <p:pic>
              <p:nvPicPr>
                <p:cNvPr id="6" name="Freihand 5">
                  <a:extLst>
                    <a:ext uri="{FF2B5EF4-FFF2-40B4-BE49-F238E27FC236}">
                      <a16:creationId xmlns:a16="http://schemas.microsoft.com/office/drawing/2014/main" id="{35B8C332-9E1A-4A03-AAA1-AA84641BA89F}"/>
                    </a:ext>
                  </a:extLst>
                </p:cNvPr>
                <p:cNvPicPr/>
                <p:nvPr/>
              </p:nvPicPr>
              <p:blipFill>
                <a:blip r:embed="rId9"/>
                <a:stretch>
                  <a:fillRect/>
                </a:stretch>
              </p:blipFill>
              <p:spPr>
                <a:xfrm>
                  <a:off x="8526347" y="3555413"/>
                  <a:ext cx="6282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BDDC7038-E35C-4374-8F6B-F549FE8B9787}"/>
                    </a:ext>
                  </a:extLst>
                </p14:cNvPr>
                <p14:cNvContentPartPr/>
                <p14:nvPr/>
              </p14:nvContentPartPr>
              <p14:xfrm>
                <a:off x="9194867" y="3601853"/>
                <a:ext cx="102960" cy="120600"/>
              </p14:xfrm>
            </p:contentPart>
          </mc:Choice>
          <mc:Fallback xmlns="">
            <p:pic>
              <p:nvPicPr>
                <p:cNvPr id="7" name="Freihand 6">
                  <a:extLst>
                    <a:ext uri="{FF2B5EF4-FFF2-40B4-BE49-F238E27FC236}">
                      <a16:creationId xmlns:a16="http://schemas.microsoft.com/office/drawing/2014/main" id="{BDDC7038-E35C-4374-8F6B-F549FE8B9787}"/>
                    </a:ext>
                  </a:extLst>
                </p:cNvPr>
                <p:cNvPicPr/>
                <p:nvPr/>
              </p:nvPicPr>
              <p:blipFill>
                <a:blip r:embed="rId11"/>
                <a:stretch>
                  <a:fillRect/>
                </a:stretch>
              </p:blipFill>
              <p:spPr>
                <a:xfrm>
                  <a:off x="9190547" y="3597533"/>
                  <a:ext cx="111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Freihand 7">
                  <a:extLst>
                    <a:ext uri="{FF2B5EF4-FFF2-40B4-BE49-F238E27FC236}">
                      <a16:creationId xmlns:a16="http://schemas.microsoft.com/office/drawing/2014/main" id="{C2D9869C-47BC-4A4F-BC8F-098F4DCB8DD5}"/>
                    </a:ext>
                  </a:extLst>
                </p14:cNvPr>
                <p14:cNvContentPartPr/>
                <p14:nvPr/>
              </p14:nvContentPartPr>
              <p14:xfrm>
                <a:off x="9492587" y="3485213"/>
                <a:ext cx="232560" cy="277200"/>
              </p14:xfrm>
            </p:contentPart>
          </mc:Choice>
          <mc:Fallback xmlns="">
            <p:pic>
              <p:nvPicPr>
                <p:cNvPr id="8" name="Freihand 7">
                  <a:extLst>
                    <a:ext uri="{FF2B5EF4-FFF2-40B4-BE49-F238E27FC236}">
                      <a16:creationId xmlns:a16="http://schemas.microsoft.com/office/drawing/2014/main" id="{C2D9869C-47BC-4A4F-BC8F-098F4DCB8DD5}"/>
                    </a:ext>
                  </a:extLst>
                </p:cNvPr>
                <p:cNvPicPr/>
                <p:nvPr/>
              </p:nvPicPr>
              <p:blipFill>
                <a:blip r:embed="rId13"/>
                <a:stretch>
                  <a:fillRect/>
                </a:stretch>
              </p:blipFill>
              <p:spPr>
                <a:xfrm>
                  <a:off x="9488267" y="3480893"/>
                  <a:ext cx="24120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554F6465-CC16-45B8-B13B-ED0ADD27154E}"/>
                    </a:ext>
                  </a:extLst>
                </p14:cNvPr>
                <p14:cNvContentPartPr/>
                <p14:nvPr/>
              </p14:nvContentPartPr>
              <p14:xfrm>
                <a:off x="9762227" y="3489893"/>
                <a:ext cx="109800" cy="238680"/>
              </p14:xfrm>
            </p:contentPart>
          </mc:Choice>
          <mc:Fallback xmlns="">
            <p:pic>
              <p:nvPicPr>
                <p:cNvPr id="9" name="Freihand 8">
                  <a:extLst>
                    <a:ext uri="{FF2B5EF4-FFF2-40B4-BE49-F238E27FC236}">
                      <a16:creationId xmlns:a16="http://schemas.microsoft.com/office/drawing/2014/main" id="{554F6465-CC16-45B8-B13B-ED0ADD27154E}"/>
                    </a:ext>
                  </a:extLst>
                </p:cNvPr>
                <p:cNvPicPr/>
                <p:nvPr/>
              </p:nvPicPr>
              <p:blipFill>
                <a:blip r:embed="rId15"/>
                <a:stretch>
                  <a:fillRect/>
                </a:stretch>
              </p:blipFill>
              <p:spPr>
                <a:xfrm>
                  <a:off x="9757907" y="3485573"/>
                  <a:ext cx="11844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0D68DEB-A38B-4891-8D71-3B8FCCE1AD2B}"/>
                    </a:ext>
                  </a:extLst>
                </p14:cNvPr>
                <p14:cNvContentPartPr/>
                <p14:nvPr/>
              </p14:nvContentPartPr>
              <p14:xfrm>
                <a:off x="9931427" y="3607973"/>
                <a:ext cx="59760" cy="97200"/>
              </p14:xfrm>
            </p:contentPart>
          </mc:Choice>
          <mc:Fallback xmlns="">
            <p:pic>
              <p:nvPicPr>
                <p:cNvPr id="12" name="Freihand 11">
                  <a:extLst>
                    <a:ext uri="{FF2B5EF4-FFF2-40B4-BE49-F238E27FC236}">
                      <a16:creationId xmlns:a16="http://schemas.microsoft.com/office/drawing/2014/main" id="{D0D68DEB-A38B-4891-8D71-3B8FCCE1AD2B}"/>
                    </a:ext>
                  </a:extLst>
                </p:cNvPr>
                <p:cNvPicPr/>
                <p:nvPr/>
              </p:nvPicPr>
              <p:blipFill>
                <a:blip r:embed="rId17"/>
                <a:stretch>
                  <a:fillRect/>
                </a:stretch>
              </p:blipFill>
              <p:spPr>
                <a:xfrm>
                  <a:off x="9927107" y="3603653"/>
                  <a:ext cx="68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Freihand 12">
                  <a:extLst>
                    <a:ext uri="{FF2B5EF4-FFF2-40B4-BE49-F238E27FC236}">
                      <a16:creationId xmlns:a16="http://schemas.microsoft.com/office/drawing/2014/main" id="{D7F76685-C5FF-4F3E-9CEB-97AE0EF4357C}"/>
                    </a:ext>
                  </a:extLst>
                </p14:cNvPr>
                <p14:cNvContentPartPr/>
                <p14:nvPr/>
              </p14:nvContentPartPr>
              <p14:xfrm>
                <a:off x="10090547" y="3470453"/>
                <a:ext cx="143640" cy="187200"/>
              </p14:xfrm>
            </p:contentPart>
          </mc:Choice>
          <mc:Fallback xmlns="">
            <p:pic>
              <p:nvPicPr>
                <p:cNvPr id="13" name="Freihand 12">
                  <a:extLst>
                    <a:ext uri="{FF2B5EF4-FFF2-40B4-BE49-F238E27FC236}">
                      <a16:creationId xmlns:a16="http://schemas.microsoft.com/office/drawing/2014/main" id="{D7F76685-C5FF-4F3E-9CEB-97AE0EF4357C}"/>
                    </a:ext>
                  </a:extLst>
                </p:cNvPr>
                <p:cNvPicPr/>
                <p:nvPr/>
              </p:nvPicPr>
              <p:blipFill>
                <a:blip r:embed="rId19"/>
                <a:stretch>
                  <a:fillRect/>
                </a:stretch>
              </p:blipFill>
              <p:spPr>
                <a:xfrm>
                  <a:off x="10086227" y="3466133"/>
                  <a:ext cx="15228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82BA065F-FCF2-4032-9781-1318C2F1BFC6}"/>
                    </a:ext>
                  </a:extLst>
                </p14:cNvPr>
                <p14:cNvContentPartPr/>
                <p14:nvPr/>
              </p14:nvContentPartPr>
              <p14:xfrm>
                <a:off x="10170107" y="3601133"/>
                <a:ext cx="79560" cy="54000"/>
              </p14:xfrm>
            </p:contentPart>
          </mc:Choice>
          <mc:Fallback xmlns="">
            <p:pic>
              <p:nvPicPr>
                <p:cNvPr id="14" name="Freihand 13">
                  <a:extLst>
                    <a:ext uri="{FF2B5EF4-FFF2-40B4-BE49-F238E27FC236}">
                      <a16:creationId xmlns:a16="http://schemas.microsoft.com/office/drawing/2014/main" id="{82BA065F-FCF2-4032-9781-1318C2F1BFC6}"/>
                    </a:ext>
                  </a:extLst>
                </p:cNvPr>
                <p:cNvPicPr/>
                <p:nvPr/>
              </p:nvPicPr>
              <p:blipFill>
                <a:blip r:embed="rId21"/>
                <a:stretch>
                  <a:fillRect/>
                </a:stretch>
              </p:blipFill>
              <p:spPr>
                <a:xfrm>
                  <a:off x="10165787" y="3596813"/>
                  <a:ext cx="8820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30F0F4B3-6C55-4368-B49F-4ABDED2DA298}"/>
                    </a:ext>
                  </a:extLst>
                </p14:cNvPr>
                <p14:cNvContentPartPr/>
                <p14:nvPr/>
              </p14:nvContentPartPr>
              <p14:xfrm>
                <a:off x="10290707" y="3549653"/>
                <a:ext cx="173520" cy="126720"/>
              </p14:xfrm>
            </p:contentPart>
          </mc:Choice>
          <mc:Fallback xmlns="">
            <p:pic>
              <p:nvPicPr>
                <p:cNvPr id="15" name="Freihand 14">
                  <a:extLst>
                    <a:ext uri="{FF2B5EF4-FFF2-40B4-BE49-F238E27FC236}">
                      <a16:creationId xmlns:a16="http://schemas.microsoft.com/office/drawing/2014/main" id="{30F0F4B3-6C55-4368-B49F-4ABDED2DA298}"/>
                    </a:ext>
                  </a:extLst>
                </p:cNvPr>
                <p:cNvPicPr/>
                <p:nvPr/>
              </p:nvPicPr>
              <p:blipFill>
                <a:blip r:embed="rId23"/>
                <a:stretch>
                  <a:fillRect/>
                </a:stretch>
              </p:blipFill>
              <p:spPr>
                <a:xfrm>
                  <a:off x="10286387" y="3545333"/>
                  <a:ext cx="1821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9E7F0B93-D901-48CB-9BA1-89B665C2279B}"/>
                    </a:ext>
                  </a:extLst>
                </p14:cNvPr>
                <p14:cNvContentPartPr/>
                <p14:nvPr/>
              </p14:nvContentPartPr>
              <p14:xfrm>
                <a:off x="10438667" y="3471173"/>
                <a:ext cx="157320" cy="184320"/>
              </p14:xfrm>
            </p:contentPart>
          </mc:Choice>
          <mc:Fallback xmlns="">
            <p:pic>
              <p:nvPicPr>
                <p:cNvPr id="16" name="Freihand 15">
                  <a:extLst>
                    <a:ext uri="{FF2B5EF4-FFF2-40B4-BE49-F238E27FC236}">
                      <a16:creationId xmlns:a16="http://schemas.microsoft.com/office/drawing/2014/main" id="{9E7F0B93-D901-48CB-9BA1-89B665C2279B}"/>
                    </a:ext>
                  </a:extLst>
                </p:cNvPr>
                <p:cNvPicPr/>
                <p:nvPr/>
              </p:nvPicPr>
              <p:blipFill>
                <a:blip r:embed="rId25"/>
                <a:stretch>
                  <a:fillRect/>
                </a:stretch>
              </p:blipFill>
              <p:spPr>
                <a:xfrm>
                  <a:off x="10434347" y="3466853"/>
                  <a:ext cx="1659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3CD11477-1504-4C38-A8F0-EF0E8A3E21F5}"/>
                    </a:ext>
                  </a:extLst>
                </p14:cNvPr>
                <p14:cNvContentPartPr/>
                <p14:nvPr/>
              </p14:nvContentPartPr>
              <p14:xfrm>
                <a:off x="10519307" y="3435533"/>
                <a:ext cx="360" cy="360"/>
              </p14:xfrm>
            </p:contentPart>
          </mc:Choice>
          <mc:Fallback xmlns="">
            <p:pic>
              <p:nvPicPr>
                <p:cNvPr id="17" name="Freihand 16">
                  <a:extLst>
                    <a:ext uri="{FF2B5EF4-FFF2-40B4-BE49-F238E27FC236}">
                      <a16:creationId xmlns:a16="http://schemas.microsoft.com/office/drawing/2014/main" id="{3CD11477-1504-4C38-A8F0-EF0E8A3E21F5}"/>
                    </a:ext>
                  </a:extLst>
                </p:cNvPr>
                <p:cNvPicPr/>
                <p:nvPr/>
              </p:nvPicPr>
              <p:blipFill>
                <a:blip r:embed="rId27"/>
                <a:stretch>
                  <a:fillRect/>
                </a:stretch>
              </p:blipFill>
              <p:spPr>
                <a:xfrm>
                  <a:off x="10514987" y="343121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82918102-9CC5-48A9-B6C8-62E8B52401D2}"/>
                    </a:ext>
                  </a:extLst>
                </p14:cNvPr>
                <p14:cNvContentPartPr/>
                <p14:nvPr/>
              </p14:nvContentPartPr>
              <p14:xfrm>
                <a:off x="10615787" y="3582053"/>
                <a:ext cx="222840" cy="79200"/>
              </p14:xfrm>
            </p:contentPart>
          </mc:Choice>
          <mc:Fallback xmlns="">
            <p:pic>
              <p:nvPicPr>
                <p:cNvPr id="18" name="Freihand 17">
                  <a:extLst>
                    <a:ext uri="{FF2B5EF4-FFF2-40B4-BE49-F238E27FC236}">
                      <a16:creationId xmlns:a16="http://schemas.microsoft.com/office/drawing/2014/main" id="{82918102-9CC5-48A9-B6C8-62E8B52401D2}"/>
                    </a:ext>
                  </a:extLst>
                </p:cNvPr>
                <p:cNvPicPr/>
                <p:nvPr/>
              </p:nvPicPr>
              <p:blipFill>
                <a:blip r:embed="rId29"/>
                <a:stretch>
                  <a:fillRect/>
                </a:stretch>
              </p:blipFill>
              <p:spPr>
                <a:xfrm>
                  <a:off x="10611467" y="3577733"/>
                  <a:ext cx="231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0" name="Freihand 19">
                  <a:extLst>
                    <a:ext uri="{FF2B5EF4-FFF2-40B4-BE49-F238E27FC236}">
                      <a16:creationId xmlns:a16="http://schemas.microsoft.com/office/drawing/2014/main" id="{74106717-8453-4B90-8E7A-526A51F35911}"/>
                    </a:ext>
                  </a:extLst>
                </p14:cNvPr>
                <p14:cNvContentPartPr/>
                <p14:nvPr/>
              </p14:nvContentPartPr>
              <p14:xfrm>
                <a:off x="11070827" y="3568733"/>
                <a:ext cx="302040" cy="87840"/>
              </p14:xfrm>
            </p:contentPart>
          </mc:Choice>
          <mc:Fallback xmlns="">
            <p:pic>
              <p:nvPicPr>
                <p:cNvPr id="20" name="Freihand 19">
                  <a:extLst>
                    <a:ext uri="{FF2B5EF4-FFF2-40B4-BE49-F238E27FC236}">
                      <a16:creationId xmlns:a16="http://schemas.microsoft.com/office/drawing/2014/main" id="{74106717-8453-4B90-8E7A-526A51F35911}"/>
                    </a:ext>
                  </a:extLst>
                </p:cNvPr>
                <p:cNvPicPr/>
                <p:nvPr/>
              </p:nvPicPr>
              <p:blipFill>
                <a:blip r:embed="rId31"/>
                <a:stretch>
                  <a:fillRect/>
                </a:stretch>
              </p:blipFill>
              <p:spPr>
                <a:xfrm>
                  <a:off x="11066507" y="3564413"/>
                  <a:ext cx="310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Freihand 20">
                  <a:extLst>
                    <a:ext uri="{FF2B5EF4-FFF2-40B4-BE49-F238E27FC236}">
                      <a16:creationId xmlns:a16="http://schemas.microsoft.com/office/drawing/2014/main" id="{BB08FA94-3BB5-4F11-AA37-CA86DB99C021}"/>
                    </a:ext>
                  </a:extLst>
                </p14:cNvPr>
                <p14:cNvContentPartPr/>
                <p14:nvPr/>
              </p14:nvContentPartPr>
              <p14:xfrm>
                <a:off x="11398787" y="3456773"/>
                <a:ext cx="195120" cy="311400"/>
              </p14:xfrm>
            </p:contentPart>
          </mc:Choice>
          <mc:Fallback xmlns="">
            <p:pic>
              <p:nvPicPr>
                <p:cNvPr id="21" name="Freihand 20">
                  <a:extLst>
                    <a:ext uri="{FF2B5EF4-FFF2-40B4-BE49-F238E27FC236}">
                      <a16:creationId xmlns:a16="http://schemas.microsoft.com/office/drawing/2014/main" id="{BB08FA94-3BB5-4F11-AA37-CA86DB99C021}"/>
                    </a:ext>
                  </a:extLst>
                </p:cNvPr>
                <p:cNvPicPr/>
                <p:nvPr/>
              </p:nvPicPr>
              <p:blipFill>
                <a:blip r:embed="rId33"/>
                <a:stretch>
                  <a:fillRect/>
                </a:stretch>
              </p:blipFill>
              <p:spPr>
                <a:xfrm>
                  <a:off x="11394467" y="3452453"/>
                  <a:ext cx="20376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2" name="Freihand 21">
                  <a:extLst>
                    <a:ext uri="{FF2B5EF4-FFF2-40B4-BE49-F238E27FC236}">
                      <a16:creationId xmlns:a16="http://schemas.microsoft.com/office/drawing/2014/main" id="{F4F333D3-EE45-4D0F-B5D0-015F0A3F705D}"/>
                    </a:ext>
                  </a:extLst>
                </p14:cNvPr>
                <p14:cNvContentPartPr/>
                <p14:nvPr/>
              </p14:nvContentPartPr>
              <p14:xfrm>
                <a:off x="8741267" y="3913613"/>
                <a:ext cx="349200" cy="191160"/>
              </p14:xfrm>
            </p:contentPart>
          </mc:Choice>
          <mc:Fallback xmlns="">
            <p:pic>
              <p:nvPicPr>
                <p:cNvPr id="22" name="Freihand 21">
                  <a:extLst>
                    <a:ext uri="{FF2B5EF4-FFF2-40B4-BE49-F238E27FC236}">
                      <a16:creationId xmlns:a16="http://schemas.microsoft.com/office/drawing/2014/main" id="{F4F333D3-EE45-4D0F-B5D0-015F0A3F705D}"/>
                    </a:ext>
                  </a:extLst>
                </p:cNvPr>
                <p:cNvPicPr/>
                <p:nvPr/>
              </p:nvPicPr>
              <p:blipFill>
                <a:blip r:embed="rId35"/>
                <a:stretch>
                  <a:fillRect/>
                </a:stretch>
              </p:blipFill>
              <p:spPr>
                <a:xfrm>
                  <a:off x="8736947" y="3909293"/>
                  <a:ext cx="3578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3" name="Freihand 22">
                  <a:extLst>
                    <a:ext uri="{FF2B5EF4-FFF2-40B4-BE49-F238E27FC236}">
                      <a16:creationId xmlns:a16="http://schemas.microsoft.com/office/drawing/2014/main" id="{12DB8B18-A692-41D7-B890-5862826162AA}"/>
                    </a:ext>
                  </a:extLst>
                </p14:cNvPr>
                <p14:cNvContentPartPr/>
                <p14:nvPr/>
              </p14:nvContentPartPr>
              <p14:xfrm>
                <a:off x="8978867" y="3882653"/>
                <a:ext cx="360" cy="360"/>
              </p14:xfrm>
            </p:contentPart>
          </mc:Choice>
          <mc:Fallback xmlns="">
            <p:pic>
              <p:nvPicPr>
                <p:cNvPr id="23" name="Freihand 22">
                  <a:extLst>
                    <a:ext uri="{FF2B5EF4-FFF2-40B4-BE49-F238E27FC236}">
                      <a16:creationId xmlns:a16="http://schemas.microsoft.com/office/drawing/2014/main" id="{12DB8B18-A692-41D7-B890-5862826162AA}"/>
                    </a:ext>
                  </a:extLst>
                </p:cNvPr>
                <p:cNvPicPr/>
                <p:nvPr/>
              </p:nvPicPr>
              <p:blipFill>
                <a:blip r:embed="rId27"/>
                <a:stretch>
                  <a:fillRect/>
                </a:stretch>
              </p:blipFill>
              <p:spPr>
                <a:xfrm>
                  <a:off x="8974547" y="387833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70F4FDC3-BFE8-4977-BEA0-B4259D57752B}"/>
                    </a:ext>
                  </a:extLst>
                </p14:cNvPr>
                <p14:cNvContentPartPr/>
                <p14:nvPr/>
              </p14:nvContentPartPr>
              <p14:xfrm>
                <a:off x="9267947" y="3876893"/>
                <a:ext cx="170280" cy="247680"/>
              </p14:xfrm>
            </p:contentPart>
          </mc:Choice>
          <mc:Fallback xmlns="">
            <p:pic>
              <p:nvPicPr>
                <p:cNvPr id="24" name="Freihand 23">
                  <a:extLst>
                    <a:ext uri="{FF2B5EF4-FFF2-40B4-BE49-F238E27FC236}">
                      <a16:creationId xmlns:a16="http://schemas.microsoft.com/office/drawing/2014/main" id="{70F4FDC3-BFE8-4977-BEA0-B4259D57752B}"/>
                    </a:ext>
                  </a:extLst>
                </p:cNvPr>
                <p:cNvPicPr/>
                <p:nvPr/>
              </p:nvPicPr>
              <p:blipFill>
                <a:blip r:embed="rId38"/>
                <a:stretch>
                  <a:fillRect/>
                </a:stretch>
              </p:blipFill>
              <p:spPr>
                <a:xfrm>
                  <a:off x="9263627" y="3872573"/>
                  <a:ext cx="178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B9D455DE-F323-4EA3-9EB0-0E1EB3A7E797}"/>
                    </a:ext>
                  </a:extLst>
                </p14:cNvPr>
                <p14:cNvContentPartPr/>
                <p14:nvPr/>
              </p14:nvContentPartPr>
              <p14:xfrm>
                <a:off x="9477467" y="3950693"/>
                <a:ext cx="116640" cy="129960"/>
              </p14:xfrm>
            </p:contentPart>
          </mc:Choice>
          <mc:Fallback xmlns="">
            <p:pic>
              <p:nvPicPr>
                <p:cNvPr id="25" name="Freihand 24">
                  <a:extLst>
                    <a:ext uri="{FF2B5EF4-FFF2-40B4-BE49-F238E27FC236}">
                      <a16:creationId xmlns:a16="http://schemas.microsoft.com/office/drawing/2014/main" id="{B9D455DE-F323-4EA3-9EB0-0E1EB3A7E797}"/>
                    </a:ext>
                  </a:extLst>
                </p:cNvPr>
                <p:cNvPicPr/>
                <p:nvPr/>
              </p:nvPicPr>
              <p:blipFill>
                <a:blip r:embed="rId40"/>
                <a:stretch>
                  <a:fillRect/>
                </a:stretch>
              </p:blipFill>
              <p:spPr>
                <a:xfrm>
                  <a:off x="9473147" y="3946373"/>
                  <a:ext cx="1252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0B20E32-4AC8-49DD-BDAB-332B8DBF5219}"/>
                    </a:ext>
                  </a:extLst>
                </p14:cNvPr>
                <p14:cNvContentPartPr/>
                <p14:nvPr/>
              </p14:nvContentPartPr>
              <p14:xfrm>
                <a:off x="9596267" y="3928373"/>
                <a:ext cx="100440" cy="160920"/>
              </p14:xfrm>
            </p:contentPart>
          </mc:Choice>
          <mc:Fallback xmlns="">
            <p:pic>
              <p:nvPicPr>
                <p:cNvPr id="26" name="Freihand 25">
                  <a:extLst>
                    <a:ext uri="{FF2B5EF4-FFF2-40B4-BE49-F238E27FC236}">
                      <a16:creationId xmlns:a16="http://schemas.microsoft.com/office/drawing/2014/main" id="{A0B20E32-4AC8-49DD-BDAB-332B8DBF5219}"/>
                    </a:ext>
                  </a:extLst>
                </p:cNvPr>
                <p:cNvPicPr/>
                <p:nvPr/>
              </p:nvPicPr>
              <p:blipFill>
                <a:blip r:embed="rId42"/>
                <a:stretch>
                  <a:fillRect/>
                </a:stretch>
              </p:blipFill>
              <p:spPr>
                <a:xfrm>
                  <a:off x="9591947" y="3924053"/>
                  <a:ext cx="1090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C7572BE0-6775-41C4-808F-EF58207DD226}"/>
                    </a:ext>
                  </a:extLst>
                </p14:cNvPr>
                <p14:cNvContentPartPr/>
                <p14:nvPr/>
              </p14:nvContentPartPr>
              <p14:xfrm>
                <a:off x="9756107" y="3839453"/>
                <a:ext cx="345960" cy="214560"/>
              </p14:xfrm>
            </p:contentPart>
          </mc:Choice>
          <mc:Fallback xmlns="">
            <p:pic>
              <p:nvPicPr>
                <p:cNvPr id="27" name="Freihand 26">
                  <a:extLst>
                    <a:ext uri="{FF2B5EF4-FFF2-40B4-BE49-F238E27FC236}">
                      <a16:creationId xmlns:a16="http://schemas.microsoft.com/office/drawing/2014/main" id="{C7572BE0-6775-41C4-808F-EF58207DD226}"/>
                    </a:ext>
                  </a:extLst>
                </p:cNvPr>
                <p:cNvPicPr/>
                <p:nvPr/>
              </p:nvPicPr>
              <p:blipFill>
                <a:blip r:embed="rId44"/>
                <a:stretch>
                  <a:fillRect/>
                </a:stretch>
              </p:blipFill>
              <p:spPr>
                <a:xfrm>
                  <a:off x="9751787" y="3835133"/>
                  <a:ext cx="3546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3B234294-1EEB-4685-B3B8-38DDA2A6ED80}"/>
                    </a:ext>
                  </a:extLst>
                </p14:cNvPr>
                <p14:cNvContentPartPr/>
                <p14:nvPr/>
              </p14:nvContentPartPr>
              <p14:xfrm>
                <a:off x="10154987" y="3901733"/>
                <a:ext cx="99360" cy="137520"/>
              </p14:xfrm>
            </p:contentPart>
          </mc:Choice>
          <mc:Fallback xmlns="">
            <p:pic>
              <p:nvPicPr>
                <p:cNvPr id="28" name="Freihand 27">
                  <a:extLst>
                    <a:ext uri="{FF2B5EF4-FFF2-40B4-BE49-F238E27FC236}">
                      <a16:creationId xmlns:a16="http://schemas.microsoft.com/office/drawing/2014/main" id="{3B234294-1EEB-4685-B3B8-38DDA2A6ED80}"/>
                    </a:ext>
                  </a:extLst>
                </p:cNvPr>
                <p:cNvPicPr/>
                <p:nvPr/>
              </p:nvPicPr>
              <p:blipFill>
                <a:blip r:embed="rId46"/>
                <a:stretch>
                  <a:fillRect/>
                </a:stretch>
              </p:blipFill>
              <p:spPr>
                <a:xfrm>
                  <a:off x="10150667" y="3897413"/>
                  <a:ext cx="1080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72BD48C9-93A4-4B85-9CE0-0C2D871E369A}"/>
                    </a:ext>
                  </a:extLst>
                </p14:cNvPr>
                <p14:cNvContentPartPr/>
                <p14:nvPr/>
              </p14:nvContentPartPr>
              <p14:xfrm>
                <a:off x="10289987" y="3823973"/>
                <a:ext cx="211680" cy="208800"/>
              </p14:xfrm>
            </p:contentPart>
          </mc:Choice>
          <mc:Fallback xmlns="">
            <p:pic>
              <p:nvPicPr>
                <p:cNvPr id="29" name="Freihand 28">
                  <a:extLst>
                    <a:ext uri="{FF2B5EF4-FFF2-40B4-BE49-F238E27FC236}">
                      <a16:creationId xmlns:a16="http://schemas.microsoft.com/office/drawing/2014/main" id="{72BD48C9-93A4-4B85-9CE0-0C2D871E369A}"/>
                    </a:ext>
                  </a:extLst>
                </p:cNvPr>
                <p:cNvPicPr/>
                <p:nvPr/>
              </p:nvPicPr>
              <p:blipFill>
                <a:blip r:embed="rId48"/>
                <a:stretch>
                  <a:fillRect/>
                </a:stretch>
              </p:blipFill>
              <p:spPr>
                <a:xfrm>
                  <a:off x="10285667" y="3819653"/>
                  <a:ext cx="2203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8B16F82A-944C-498B-902B-7C9D6284556D}"/>
                    </a:ext>
                  </a:extLst>
                </p14:cNvPr>
                <p14:cNvContentPartPr/>
                <p14:nvPr/>
              </p14:nvContentPartPr>
              <p14:xfrm>
                <a:off x="10559987" y="3807413"/>
                <a:ext cx="234000" cy="271800"/>
              </p14:xfrm>
            </p:contentPart>
          </mc:Choice>
          <mc:Fallback xmlns="">
            <p:pic>
              <p:nvPicPr>
                <p:cNvPr id="30" name="Freihand 29">
                  <a:extLst>
                    <a:ext uri="{FF2B5EF4-FFF2-40B4-BE49-F238E27FC236}">
                      <a16:creationId xmlns:a16="http://schemas.microsoft.com/office/drawing/2014/main" id="{8B16F82A-944C-498B-902B-7C9D6284556D}"/>
                    </a:ext>
                  </a:extLst>
                </p:cNvPr>
                <p:cNvPicPr/>
                <p:nvPr/>
              </p:nvPicPr>
              <p:blipFill>
                <a:blip r:embed="rId50"/>
                <a:stretch>
                  <a:fillRect/>
                </a:stretch>
              </p:blipFill>
              <p:spPr>
                <a:xfrm>
                  <a:off x="10555667" y="3803093"/>
                  <a:ext cx="24264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6D1977A1-8419-466F-B779-A8F48654E83B}"/>
                    </a:ext>
                  </a:extLst>
                </p14:cNvPr>
                <p14:cNvContentPartPr/>
                <p14:nvPr/>
              </p14:nvContentPartPr>
              <p14:xfrm>
                <a:off x="10795427" y="3799853"/>
                <a:ext cx="131400" cy="235800"/>
              </p14:xfrm>
            </p:contentPart>
          </mc:Choice>
          <mc:Fallback xmlns="">
            <p:pic>
              <p:nvPicPr>
                <p:cNvPr id="31" name="Freihand 30">
                  <a:extLst>
                    <a:ext uri="{FF2B5EF4-FFF2-40B4-BE49-F238E27FC236}">
                      <a16:creationId xmlns:a16="http://schemas.microsoft.com/office/drawing/2014/main" id="{6D1977A1-8419-466F-B779-A8F48654E83B}"/>
                    </a:ext>
                  </a:extLst>
                </p:cNvPr>
                <p:cNvPicPr/>
                <p:nvPr/>
              </p:nvPicPr>
              <p:blipFill>
                <a:blip r:embed="rId52"/>
                <a:stretch>
                  <a:fillRect/>
                </a:stretch>
              </p:blipFill>
              <p:spPr>
                <a:xfrm>
                  <a:off x="10791107" y="3795533"/>
                  <a:ext cx="14004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B7B5570C-665B-4C4F-B023-C5CDA545DA63}"/>
                    </a:ext>
                  </a:extLst>
                </p14:cNvPr>
                <p14:cNvContentPartPr/>
                <p14:nvPr/>
              </p14:nvContentPartPr>
              <p14:xfrm>
                <a:off x="11048867" y="3789413"/>
                <a:ext cx="342360" cy="215640"/>
              </p14:xfrm>
            </p:contentPart>
          </mc:Choice>
          <mc:Fallback xmlns="">
            <p:pic>
              <p:nvPicPr>
                <p:cNvPr id="32" name="Freihand 31">
                  <a:extLst>
                    <a:ext uri="{FF2B5EF4-FFF2-40B4-BE49-F238E27FC236}">
                      <a16:creationId xmlns:a16="http://schemas.microsoft.com/office/drawing/2014/main" id="{B7B5570C-665B-4C4F-B023-C5CDA545DA63}"/>
                    </a:ext>
                  </a:extLst>
                </p:cNvPr>
                <p:cNvPicPr/>
                <p:nvPr/>
              </p:nvPicPr>
              <p:blipFill>
                <a:blip r:embed="rId54"/>
                <a:stretch>
                  <a:fillRect/>
                </a:stretch>
              </p:blipFill>
              <p:spPr>
                <a:xfrm>
                  <a:off x="11044547" y="3785093"/>
                  <a:ext cx="35100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A480EDF9-C7F8-4E3A-B561-008DBFE904A5}"/>
                    </a:ext>
                  </a:extLst>
                </p14:cNvPr>
                <p14:cNvContentPartPr/>
                <p14:nvPr/>
              </p14:nvContentPartPr>
              <p14:xfrm>
                <a:off x="11384027" y="3858173"/>
                <a:ext cx="56520" cy="127440"/>
              </p14:xfrm>
            </p:contentPart>
          </mc:Choice>
          <mc:Fallback xmlns="">
            <p:pic>
              <p:nvPicPr>
                <p:cNvPr id="33" name="Freihand 32">
                  <a:extLst>
                    <a:ext uri="{FF2B5EF4-FFF2-40B4-BE49-F238E27FC236}">
                      <a16:creationId xmlns:a16="http://schemas.microsoft.com/office/drawing/2014/main" id="{A480EDF9-C7F8-4E3A-B561-008DBFE904A5}"/>
                    </a:ext>
                  </a:extLst>
                </p:cNvPr>
                <p:cNvPicPr/>
                <p:nvPr/>
              </p:nvPicPr>
              <p:blipFill>
                <a:blip r:embed="rId56"/>
                <a:stretch>
                  <a:fillRect/>
                </a:stretch>
              </p:blipFill>
              <p:spPr>
                <a:xfrm>
                  <a:off x="11379707" y="3853853"/>
                  <a:ext cx="651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0998CC9A-0E5F-4435-B064-EF11154F4924}"/>
                    </a:ext>
                  </a:extLst>
                </p14:cNvPr>
                <p14:cNvContentPartPr/>
                <p14:nvPr/>
              </p14:nvContentPartPr>
              <p14:xfrm>
                <a:off x="11480867" y="3774293"/>
                <a:ext cx="109080" cy="191880"/>
              </p14:xfrm>
            </p:contentPart>
          </mc:Choice>
          <mc:Fallback xmlns="">
            <p:pic>
              <p:nvPicPr>
                <p:cNvPr id="34" name="Freihand 33">
                  <a:extLst>
                    <a:ext uri="{FF2B5EF4-FFF2-40B4-BE49-F238E27FC236}">
                      <a16:creationId xmlns:a16="http://schemas.microsoft.com/office/drawing/2014/main" id="{0998CC9A-0E5F-4435-B064-EF11154F4924}"/>
                    </a:ext>
                  </a:extLst>
                </p:cNvPr>
                <p:cNvPicPr/>
                <p:nvPr/>
              </p:nvPicPr>
              <p:blipFill>
                <a:blip r:embed="rId58"/>
                <a:stretch>
                  <a:fillRect/>
                </a:stretch>
              </p:blipFill>
              <p:spPr>
                <a:xfrm>
                  <a:off x="11476547" y="3769973"/>
                  <a:ext cx="117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693B193-846A-4109-95F7-BF577776658A}"/>
                    </a:ext>
                  </a:extLst>
                </p14:cNvPr>
                <p14:cNvContentPartPr/>
                <p14:nvPr/>
              </p14:nvContentPartPr>
              <p14:xfrm>
                <a:off x="11599667" y="3869333"/>
                <a:ext cx="127080" cy="74520"/>
              </p14:xfrm>
            </p:contentPart>
          </mc:Choice>
          <mc:Fallback xmlns="">
            <p:pic>
              <p:nvPicPr>
                <p:cNvPr id="35" name="Freihand 34">
                  <a:extLst>
                    <a:ext uri="{FF2B5EF4-FFF2-40B4-BE49-F238E27FC236}">
                      <a16:creationId xmlns:a16="http://schemas.microsoft.com/office/drawing/2014/main" id="{A693B193-846A-4109-95F7-BF577776658A}"/>
                    </a:ext>
                  </a:extLst>
                </p:cNvPr>
                <p:cNvPicPr/>
                <p:nvPr/>
              </p:nvPicPr>
              <p:blipFill>
                <a:blip r:embed="rId60"/>
                <a:stretch>
                  <a:fillRect/>
                </a:stretch>
              </p:blipFill>
              <p:spPr>
                <a:xfrm>
                  <a:off x="11595347" y="3865013"/>
                  <a:ext cx="135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915A532-EA03-463F-90D7-2A7E12D90226}"/>
                    </a:ext>
                  </a:extLst>
                </p14:cNvPr>
                <p14:cNvContentPartPr/>
                <p14:nvPr/>
              </p14:nvContentPartPr>
              <p14:xfrm>
                <a:off x="11747987" y="3790853"/>
                <a:ext cx="227880" cy="145080"/>
              </p14:xfrm>
            </p:contentPart>
          </mc:Choice>
          <mc:Fallback xmlns="">
            <p:pic>
              <p:nvPicPr>
                <p:cNvPr id="36" name="Freihand 35">
                  <a:extLst>
                    <a:ext uri="{FF2B5EF4-FFF2-40B4-BE49-F238E27FC236}">
                      <a16:creationId xmlns:a16="http://schemas.microsoft.com/office/drawing/2014/main" id="{4915A532-EA03-463F-90D7-2A7E12D90226}"/>
                    </a:ext>
                  </a:extLst>
                </p:cNvPr>
                <p:cNvPicPr/>
                <p:nvPr/>
              </p:nvPicPr>
              <p:blipFill>
                <a:blip r:embed="rId62"/>
                <a:stretch>
                  <a:fillRect/>
                </a:stretch>
              </p:blipFill>
              <p:spPr>
                <a:xfrm>
                  <a:off x="11743667" y="3786533"/>
                  <a:ext cx="2365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DD3D9CF-62FB-4EB4-9FD8-6F7DBC70DC05}"/>
                    </a:ext>
                  </a:extLst>
                </p14:cNvPr>
                <p14:cNvContentPartPr/>
                <p14:nvPr/>
              </p14:nvContentPartPr>
              <p14:xfrm>
                <a:off x="9008027" y="4341653"/>
                <a:ext cx="181440" cy="196560"/>
              </p14:xfrm>
            </p:contentPart>
          </mc:Choice>
          <mc:Fallback xmlns="">
            <p:pic>
              <p:nvPicPr>
                <p:cNvPr id="37" name="Freihand 36">
                  <a:extLst>
                    <a:ext uri="{FF2B5EF4-FFF2-40B4-BE49-F238E27FC236}">
                      <a16:creationId xmlns:a16="http://schemas.microsoft.com/office/drawing/2014/main" id="{FDD3D9CF-62FB-4EB4-9FD8-6F7DBC70DC05}"/>
                    </a:ext>
                  </a:extLst>
                </p:cNvPr>
                <p:cNvPicPr/>
                <p:nvPr/>
              </p:nvPicPr>
              <p:blipFill>
                <a:blip r:embed="rId64"/>
                <a:stretch>
                  <a:fillRect/>
                </a:stretch>
              </p:blipFill>
              <p:spPr>
                <a:xfrm>
                  <a:off x="9003707" y="4337333"/>
                  <a:ext cx="190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2B43052E-FD39-4390-A19D-1C4A4E6FC8CD}"/>
                    </a:ext>
                  </a:extLst>
                </p14:cNvPr>
                <p14:cNvContentPartPr/>
                <p14:nvPr/>
              </p14:nvContentPartPr>
              <p14:xfrm>
                <a:off x="9025307" y="4438133"/>
                <a:ext cx="330480" cy="82080"/>
              </p14:xfrm>
            </p:contentPart>
          </mc:Choice>
          <mc:Fallback xmlns="">
            <p:pic>
              <p:nvPicPr>
                <p:cNvPr id="38" name="Freihand 37">
                  <a:extLst>
                    <a:ext uri="{FF2B5EF4-FFF2-40B4-BE49-F238E27FC236}">
                      <a16:creationId xmlns:a16="http://schemas.microsoft.com/office/drawing/2014/main" id="{2B43052E-FD39-4390-A19D-1C4A4E6FC8CD}"/>
                    </a:ext>
                  </a:extLst>
                </p:cNvPr>
                <p:cNvPicPr/>
                <p:nvPr/>
              </p:nvPicPr>
              <p:blipFill>
                <a:blip r:embed="rId66"/>
                <a:stretch>
                  <a:fillRect/>
                </a:stretch>
              </p:blipFill>
              <p:spPr>
                <a:xfrm>
                  <a:off x="9020987" y="4433813"/>
                  <a:ext cx="3391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7D98256E-F0F7-48F3-A9B8-37EB02ABF62D}"/>
                    </a:ext>
                  </a:extLst>
                </p14:cNvPr>
                <p14:cNvContentPartPr/>
                <p14:nvPr/>
              </p14:nvContentPartPr>
              <p14:xfrm>
                <a:off x="9502667" y="4320773"/>
                <a:ext cx="15120" cy="140400"/>
              </p14:xfrm>
            </p:contentPart>
          </mc:Choice>
          <mc:Fallback xmlns="">
            <p:pic>
              <p:nvPicPr>
                <p:cNvPr id="39" name="Freihand 38">
                  <a:extLst>
                    <a:ext uri="{FF2B5EF4-FFF2-40B4-BE49-F238E27FC236}">
                      <a16:creationId xmlns:a16="http://schemas.microsoft.com/office/drawing/2014/main" id="{7D98256E-F0F7-48F3-A9B8-37EB02ABF62D}"/>
                    </a:ext>
                  </a:extLst>
                </p:cNvPr>
                <p:cNvPicPr/>
                <p:nvPr/>
              </p:nvPicPr>
              <p:blipFill>
                <a:blip r:embed="rId68"/>
                <a:stretch>
                  <a:fillRect/>
                </a:stretch>
              </p:blipFill>
              <p:spPr>
                <a:xfrm>
                  <a:off x="9498347" y="4316453"/>
                  <a:ext cx="237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BF554182-9200-4991-9C33-EA1A796ED51E}"/>
                    </a:ext>
                  </a:extLst>
                </p14:cNvPr>
                <p14:cNvContentPartPr/>
                <p14:nvPr/>
              </p14:nvContentPartPr>
              <p14:xfrm>
                <a:off x="9378107" y="4280453"/>
                <a:ext cx="210960" cy="232560"/>
              </p14:xfrm>
            </p:contentPart>
          </mc:Choice>
          <mc:Fallback xmlns="">
            <p:pic>
              <p:nvPicPr>
                <p:cNvPr id="40" name="Freihand 39">
                  <a:extLst>
                    <a:ext uri="{FF2B5EF4-FFF2-40B4-BE49-F238E27FC236}">
                      <a16:creationId xmlns:a16="http://schemas.microsoft.com/office/drawing/2014/main" id="{BF554182-9200-4991-9C33-EA1A796ED51E}"/>
                    </a:ext>
                  </a:extLst>
                </p:cNvPr>
                <p:cNvPicPr/>
                <p:nvPr/>
              </p:nvPicPr>
              <p:blipFill>
                <a:blip r:embed="rId70"/>
                <a:stretch>
                  <a:fillRect/>
                </a:stretch>
              </p:blipFill>
              <p:spPr>
                <a:xfrm>
                  <a:off x="9373787" y="4276133"/>
                  <a:ext cx="21960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AE871539-784B-4B70-B863-7BBA67375D76}"/>
                    </a:ext>
                  </a:extLst>
                </p14:cNvPr>
                <p14:cNvContentPartPr/>
                <p14:nvPr/>
              </p14:nvContentPartPr>
              <p14:xfrm>
                <a:off x="9665027" y="4455773"/>
                <a:ext cx="360" cy="360"/>
              </p14:xfrm>
            </p:contentPart>
          </mc:Choice>
          <mc:Fallback xmlns="">
            <p:pic>
              <p:nvPicPr>
                <p:cNvPr id="41" name="Freihand 40">
                  <a:extLst>
                    <a:ext uri="{FF2B5EF4-FFF2-40B4-BE49-F238E27FC236}">
                      <a16:creationId xmlns:a16="http://schemas.microsoft.com/office/drawing/2014/main" id="{AE871539-784B-4B70-B863-7BBA67375D76}"/>
                    </a:ext>
                  </a:extLst>
                </p:cNvPr>
                <p:cNvPicPr/>
                <p:nvPr/>
              </p:nvPicPr>
              <p:blipFill>
                <a:blip r:embed="rId27"/>
                <a:stretch>
                  <a:fillRect/>
                </a:stretch>
              </p:blipFill>
              <p:spPr>
                <a:xfrm>
                  <a:off x="9660707" y="445145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E4F26BF7-FF2A-4C1B-AC2D-BBF53EB07950}"/>
                    </a:ext>
                  </a:extLst>
                </p14:cNvPr>
                <p14:cNvContentPartPr/>
                <p14:nvPr/>
              </p14:nvContentPartPr>
              <p14:xfrm>
                <a:off x="9946547" y="4241213"/>
                <a:ext cx="472680" cy="233280"/>
              </p14:xfrm>
            </p:contentPart>
          </mc:Choice>
          <mc:Fallback xmlns="">
            <p:pic>
              <p:nvPicPr>
                <p:cNvPr id="42" name="Freihand 41">
                  <a:extLst>
                    <a:ext uri="{FF2B5EF4-FFF2-40B4-BE49-F238E27FC236}">
                      <a16:creationId xmlns:a16="http://schemas.microsoft.com/office/drawing/2014/main" id="{E4F26BF7-FF2A-4C1B-AC2D-BBF53EB07950}"/>
                    </a:ext>
                  </a:extLst>
                </p:cNvPr>
                <p:cNvPicPr/>
                <p:nvPr/>
              </p:nvPicPr>
              <p:blipFill>
                <a:blip r:embed="rId73"/>
                <a:stretch>
                  <a:fillRect/>
                </a:stretch>
              </p:blipFill>
              <p:spPr>
                <a:xfrm>
                  <a:off x="9942227" y="4236893"/>
                  <a:ext cx="48132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ADFEEC40-EDB3-46EA-B9F7-937A92A99EBA}"/>
                    </a:ext>
                  </a:extLst>
                </p14:cNvPr>
                <p14:cNvContentPartPr/>
                <p14:nvPr/>
              </p14:nvContentPartPr>
              <p14:xfrm>
                <a:off x="10418507" y="4221053"/>
                <a:ext cx="207360" cy="200880"/>
              </p14:xfrm>
            </p:contentPart>
          </mc:Choice>
          <mc:Fallback xmlns="">
            <p:pic>
              <p:nvPicPr>
                <p:cNvPr id="43" name="Freihand 42">
                  <a:extLst>
                    <a:ext uri="{FF2B5EF4-FFF2-40B4-BE49-F238E27FC236}">
                      <a16:creationId xmlns:a16="http://schemas.microsoft.com/office/drawing/2014/main" id="{ADFEEC40-EDB3-46EA-B9F7-937A92A99EBA}"/>
                    </a:ext>
                  </a:extLst>
                </p:cNvPr>
                <p:cNvPicPr/>
                <p:nvPr/>
              </p:nvPicPr>
              <p:blipFill>
                <a:blip r:embed="rId75"/>
                <a:stretch>
                  <a:fillRect/>
                </a:stretch>
              </p:blipFill>
              <p:spPr>
                <a:xfrm>
                  <a:off x="10414187" y="4216733"/>
                  <a:ext cx="2160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4" name="Freihand 43">
                  <a:extLst>
                    <a:ext uri="{FF2B5EF4-FFF2-40B4-BE49-F238E27FC236}">
                      <a16:creationId xmlns:a16="http://schemas.microsoft.com/office/drawing/2014/main" id="{87BC7EC5-05DF-4DEF-A792-2007FA975E9E}"/>
                    </a:ext>
                  </a:extLst>
                </p14:cNvPr>
                <p14:cNvContentPartPr/>
                <p14:nvPr/>
              </p14:nvContentPartPr>
              <p14:xfrm>
                <a:off x="10811987" y="4212413"/>
                <a:ext cx="289800" cy="195480"/>
              </p14:xfrm>
            </p:contentPart>
          </mc:Choice>
          <mc:Fallback xmlns="">
            <p:pic>
              <p:nvPicPr>
                <p:cNvPr id="44" name="Freihand 43">
                  <a:extLst>
                    <a:ext uri="{FF2B5EF4-FFF2-40B4-BE49-F238E27FC236}">
                      <a16:creationId xmlns:a16="http://schemas.microsoft.com/office/drawing/2014/main" id="{87BC7EC5-05DF-4DEF-A792-2007FA975E9E}"/>
                    </a:ext>
                  </a:extLst>
                </p:cNvPr>
                <p:cNvPicPr/>
                <p:nvPr/>
              </p:nvPicPr>
              <p:blipFill>
                <a:blip r:embed="rId77"/>
                <a:stretch>
                  <a:fillRect/>
                </a:stretch>
              </p:blipFill>
              <p:spPr>
                <a:xfrm>
                  <a:off x="10807667" y="4208093"/>
                  <a:ext cx="2984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5" name="Freihand 44">
                  <a:extLst>
                    <a:ext uri="{FF2B5EF4-FFF2-40B4-BE49-F238E27FC236}">
                      <a16:creationId xmlns:a16="http://schemas.microsoft.com/office/drawing/2014/main" id="{0E918A85-DB4D-41E6-BD06-0B798B4D45BB}"/>
                    </a:ext>
                  </a:extLst>
                </p14:cNvPr>
                <p14:cNvContentPartPr/>
                <p14:nvPr/>
              </p14:nvContentPartPr>
              <p14:xfrm>
                <a:off x="11088467" y="4302053"/>
                <a:ext cx="111960" cy="93240"/>
              </p14:xfrm>
            </p:contentPart>
          </mc:Choice>
          <mc:Fallback xmlns="">
            <p:pic>
              <p:nvPicPr>
                <p:cNvPr id="45" name="Freihand 44">
                  <a:extLst>
                    <a:ext uri="{FF2B5EF4-FFF2-40B4-BE49-F238E27FC236}">
                      <a16:creationId xmlns:a16="http://schemas.microsoft.com/office/drawing/2014/main" id="{0E918A85-DB4D-41E6-BD06-0B798B4D45BB}"/>
                    </a:ext>
                  </a:extLst>
                </p:cNvPr>
                <p:cNvPicPr/>
                <p:nvPr/>
              </p:nvPicPr>
              <p:blipFill>
                <a:blip r:embed="rId79"/>
                <a:stretch>
                  <a:fillRect/>
                </a:stretch>
              </p:blipFill>
              <p:spPr>
                <a:xfrm>
                  <a:off x="11084147" y="4297733"/>
                  <a:ext cx="1206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6" name="Freihand 45">
                  <a:extLst>
                    <a:ext uri="{FF2B5EF4-FFF2-40B4-BE49-F238E27FC236}">
                      <a16:creationId xmlns:a16="http://schemas.microsoft.com/office/drawing/2014/main" id="{138C9C20-825C-46ED-B6A2-B34D0A1562F0}"/>
                    </a:ext>
                  </a:extLst>
                </p14:cNvPr>
                <p14:cNvContentPartPr/>
                <p14:nvPr/>
              </p14:nvContentPartPr>
              <p14:xfrm>
                <a:off x="11233907" y="4196213"/>
                <a:ext cx="139680" cy="188280"/>
              </p14:xfrm>
            </p:contentPart>
          </mc:Choice>
          <mc:Fallback xmlns="">
            <p:pic>
              <p:nvPicPr>
                <p:cNvPr id="46" name="Freihand 45">
                  <a:extLst>
                    <a:ext uri="{FF2B5EF4-FFF2-40B4-BE49-F238E27FC236}">
                      <a16:creationId xmlns:a16="http://schemas.microsoft.com/office/drawing/2014/main" id="{138C9C20-825C-46ED-B6A2-B34D0A1562F0}"/>
                    </a:ext>
                  </a:extLst>
                </p:cNvPr>
                <p:cNvPicPr/>
                <p:nvPr/>
              </p:nvPicPr>
              <p:blipFill>
                <a:blip r:embed="rId81"/>
                <a:stretch>
                  <a:fillRect/>
                </a:stretch>
              </p:blipFill>
              <p:spPr>
                <a:xfrm>
                  <a:off x="11229587" y="4191893"/>
                  <a:ext cx="1483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7" name="Freihand 46">
                  <a:extLst>
                    <a:ext uri="{FF2B5EF4-FFF2-40B4-BE49-F238E27FC236}">
                      <a16:creationId xmlns:a16="http://schemas.microsoft.com/office/drawing/2014/main" id="{521D8FF5-CD3A-484E-B754-6D242A30ABF1}"/>
                    </a:ext>
                  </a:extLst>
                </p14:cNvPr>
                <p14:cNvContentPartPr/>
                <p14:nvPr/>
              </p14:nvContentPartPr>
              <p14:xfrm>
                <a:off x="11403827" y="4156973"/>
                <a:ext cx="15120" cy="235800"/>
              </p14:xfrm>
            </p:contentPart>
          </mc:Choice>
          <mc:Fallback xmlns="">
            <p:pic>
              <p:nvPicPr>
                <p:cNvPr id="47" name="Freihand 46">
                  <a:extLst>
                    <a:ext uri="{FF2B5EF4-FFF2-40B4-BE49-F238E27FC236}">
                      <a16:creationId xmlns:a16="http://schemas.microsoft.com/office/drawing/2014/main" id="{521D8FF5-CD3A-484E-B754-6D242A30ABF1}"/>
                    </a:ext>
                  </a:extLst>
                </p:cNvPr>
                <p:cNvPicPr/>
                <p:nvPr/>
              </p:nvPicPr>
              <p:blipFill>
                <a:blip r:embed="rId83"/>
                <a:stretch>
                  <a:fillRect/>
                </a:stretch>
              </p:blipFill>
              <p:spPr>
                <a:xfrm>
                  <a:off x="11399507" y="4152653"/>
                  <a:ext cx="237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8" name="Freihand 47">
                  <a:extLst>
                    <a:ext uri="{FF2B5EF4-FFF2-40B4-BE49-F238E27FC236}">
                      <a16:creationId xmlns:a16="http://schemas.microsoft.com/office/drawing/2014/main" id="{DFA08046-4654-4F9E-BCDA-674F4E151ACF}"/>
                    </a:ext>
                  </a:extLst>
                </p14:cNvPr>
                <p14:cNvContentPartPr/>
                <p14:nvPr/>
              </p14:nvContentPartPr>
              <p14:xfrm>
                <a:off x="11450987" y="4236173"/>
                <a:ext cx="339840" cy="138960"/>
              </p14:xfrm>
            </p:contentPart>
          </mc:Choice>
          <mc:Fallback xmlns="">
            <p:pic>
              <p:nvPicPr>
                <p:cNvPr id="48" name="Freihand 47">
                  <a:extLst>
                    <a:ext uri="{FF2B5EF4-FFF2-40B4-BE49-F238E27FC236}">
                      <a16:creationId xmlns:a16="http://schemas.microsoft.com/office/drawing/2014/main" id="{DFA08046-4654-4F9E-BCDA-674F4E151ACF}"/>
                    </a:ext>
                  </a:extLst>
                </p:cNvPr>
                <p:cNvPicPr/>
                <p:nvPr/>
              </p:nvPicPr>
              <p:blipFill>
                <a:blip r:embed="rId85"/>
                <a:stretch>
                  <a:fillRect/>
                </a:stretch>
              </p:blipFill>
              <p:spPr>
                <a:xfrm>
                  <a:off x="11446667" y="4231853"/>
                  <a:ext cx="3484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9" name="Freihand 48">
                  <a:extLst>
                    <a:ext uri="{FF2B5EF4-FFF2-40B4-BE49-F238E27FC236}">
                      <a16:creationId xmlns:a16="http://schemas.microsoft.com/office/drawing/2014/main" id="{319C45C2-18A0-43C6-8694-00D032843BB7}"/>
                    </a:ext>
                  </a:extLst>
                </p14:cNvPr>
                <p14:cNvContentPartPr/>
                <p14:nvPr/>
              </p14:nvContentPartPr>
              <p14:xfrm>
                <a:off x="11851667" y="4067693"/>
                <a:ext cx="19800" cy="358200"/>
              </p14:xfrm>
            </p:contentPart>
          </mc:Choice>
          <mc:Fallback xmlns="">
            <p:pic>
              <p:nvPicPr>
                <p:cNvPr id="49" name="Freihand 48">
                  <a:extLst>
                    <a:ext uri="{FF2B5EF4-FFF2-40B4-BE49-F238E27FC236}">
                      <a16:creationId xmlns:a16="http://schemas.microsoft.com/office/drawing/2014/main" id="{319C45C2-18A0-43C6-8694-00D032843BB7}"/>
                    </a:ext>
                  </a:extLst>
                </p:cNvPr>
                <p:cNvPicPr/>
                <p:nvPr/>
              </p:nvPicPr>
              <p:blipFill>
                <a:blip r:embed="rId87"/>
                <a:stretch>
                  <a:fillRect/>
                </a:stretch>
              </p:blipFill>
              <p:spPr>
                <a:xfrm>
                  <a:off x="11847347" y="4063373"/>
                  <a:ext cx="28440" cy="366840"/>
                </a:xfrm>
                <a:prstGeom prst="rect">
                  <a:avLst/>
                </a:prstGeom>
              </p:spPr>
            </p:pic>
          </mc:Fallback>
        </mc:AlternateContent>
      </p:grpSp>
    </p:spTree>
    <p:extLst>
      <p:ext uri="{BB962C8B-B14F-4D97-AF65-F5344CB8AC3E}">
        <p14:creationId xmlns:p14="http://schemas.microsoft.com/office/powerpoint/2010/main" val="691482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r>
              <a:rPr lang="de-DE" altLang="de-DE" sz="2800" b="1" dirty="0">
                <a:solidFill>
                  <a:srgbClr val="000000"/>
                </a:solidFill>
                <a:latin typeface="Times New Roman" panose="02020603050405020304" pitchFamily="18" charset="0"/>
                <a:cs typeface="Times New Roman" panose="02020603050405020304" pitchFamily="18" charset="0"/>
              </a:rPr>
              <a:t>Abstrakte Unterscheidungskriterien von Gütern</a:t>
            </a:r>
          </a:p>
        </p:txBody>
      </p:sp>
      <p:sp>
        <p:nvSpPr>
          <p:cNvPr id="8" name="Text Box 3">
            <a:extLst>
              <a:ext uri="{FF2B5EF4-FFF2-40B4-BE49-F238E27FC236}">
                <a16:creationId xmlns:a16="http://schemas.microsoft.com/office/drawing/2014/main" id="{B2200561-463D-4949-901A-5E04FCE4A7CC}"/>
              </a:ext>
            </a:extLst>
          </p:cNvPr>
          <p:cNvSpPr txBox="1">
            <a:spLocks noChangeArrowheads="1"/>
          </p:cNvSpPr>
          <p:nvPr/>
        </p:nvSpPr>
        <p:spPr bwMode="auto">
          <a:xfrm>
            <a:off x="579455" y="699328"/>
            <a:ext cx="914400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SzTx/>
              <a:buFont typeface="Arial" panose="020B0604020202020204" pitchFamily="34" charset="0"/>
              <a:buChar char="•"/>
              <a:tabLst/>
            </a:pPr>
            <a:r>
              <a:rPr lang="de-DE" sz="2400" b="1" dirty="0">
                <a:solidFill>
                  <a:prstClr val="black"/>
                </a:solidFill>
                <a:cs typeface="Times New Roman" panose="02020603050405020304" pitchFamily="18" charset="0"/>
              </a:rPr>
              <a:t>Ausschließbarkeit</a:t>
            </a:r>
          </a:p>
          <a:p>
            <a:pPr lvl="0" eaLnBrk="1" hangingPunct="1">
              <a:buClrTx/>
              <a:buSzTx/>
              <a:tabLst/>
            </a:pPr>
            <a:r>
              <a:rPr lang="de-DE" sz="2400" dirty="0">
                <a:solidFill>
                  <a:prstClr val="black"/>
                </a:solidFill>
                <a:cs typeface="Times New Roman" panose="02020603050405020304" pitchFamily="18" charset="0"/>
              </a:rPr>
              <a:t> </a:t>
            </a:r>
          </a:p>
          <a:p>
            <a:pPr marL="800100" lvl="1" indent="-342900" eaLnBrk="1" hangingPunct="1">
              <a:buClrTx/>
              <a:buSzTx/>
              <a:buFont typeface="Symbol" panose="05050102010706020507" pitchFamily="18" charset="2"/>
              <a:buChar char="-"/>
              <a:tabLst/>
            </a:pPr>
            <a:r>
              <a:rPr lang="de-DE" sz="2400" dirty="0">
                <a:solidFill>
                  <a:prstClr val="black"/>
                </a:solidFill>
                <a:cs typeface="Times New Roman" panose="02020603050405020304" pitchFamily="18" charset="0"/>
              </a:rPr>
              <a:t>Eine Person kann von der Nutzung eines Gutes ausgeschlossen werden.</a:t>
            </a:r>
          </a:p>
          <a:p>
            <a:pPr marL="800100" lvl="1" indent="-342900" eaLnBrk="1" hangingPunct="1">
              <a:buClrTx/>
              <a:buSzTx/>
              <a:buFont typeface="Symbol" panose="05050102010706020507" pitchFamily="18" charset="2"/>
              <a:buChar char="-"/>
              <a:tabLst/>
            </a:pPr>
            <a:endParaRPr lang="de-DE" sz="2400" dirty="0">
              <a:solidFill>
                <a:prstClr val="black"/>
              </a:solidFill>
              <a:cs typeface="Times New Roman" panose="02020603050405020304" pitchFamily="18" charset="0"/>
            </a:endParaRPr>
          </a:p>
          <a:p>
            <a:pPr marL="342900" indent="-342900" eaLnBrk="1" hangingPunct="1">
              <a:buClrTx/>
              <a:buSzTx/>
              <a:buFont typeface="Arial" panose="020B0604020202020204" pitchFamily="34" charset="0"/>
              <a:buChar char="•"/>
              <a:tabLst/>
            </a:pPr>
            <a:r>
              <a:rPr lang="de-DE" sz="2400" b="1" dirty="0">
                <a:solidFill>
                  <a:prstClr val="black"/>
                </a:solidFill>
                <a:cs typeface="Times New Roman" panose="02020603050405020304" pitchFamily="18" charset="0"/>
              </a:rPr>
              <a:t>Rivalität der Güternutzung</a:t>
            </a:r>
          </a:p>
          <a:p>
            <a:pPr marL="342900" indent="-342900" eaLnBrk="1" hangingPunct="1">
              <a:buClrTx/>
              <a:buSzTx/>
              <a:buFont typeface="Arial" panose="020B0604020202020204" pitchFamily="34" charset="0"/>
              <a:buChar char="•"/>
              <a:tabLst/>
            </a:pPr>
            <a:endParaRPr lang="de-DE" sz="2400" dirty="0">
              <a:solidFill>
                <a:prstClr val="black"/>
              </a:solidFill>
              <a:cs typeface="Times New Roman" panose="02020603050405020304" pitchFamily="18" charset="0"/>
            </a:endParaRPr>
          </a:p>
          <a:p>
            <a:pPr marL="800100" lvl="1" indent="-342900" eaLnBrk="1" hangingPunct="1">
              <a:buClrTx/>
              <a:buSzTx/>
              <a:buFont typeface="Symbol" panose="05050102010706020507" pitchFamily="18" charset="2"/>
              <a:buChar char="-"/>
              <a:tabLst/>
            </a:pPr>
            <a:r>
              <a:rPr lang="de-DE" sz="2400" dirty="0">
                <a:solidFill>
                  <a:prstClr val="black"/>
                </a:solidFill>
                <a:cs typeface="Times New Roman" panose="02020603050405020304" pitchFamily="18" charset="0"/>
              </a:rPr>
              <a:t>Durch die Nutzung eines Gutes werden die Nutzungsmöglichkeiten anderer Personen verhindert. </a:t>
            </a:r>
          </a:p>
        </p:txBody>
      </p:sp>
      <p:sp>
        <p:nvSpPr>
          <p:cNvPr id="4" name="Textfeld 3"/>
          <p:cNvSpPr txBox="1"/>
          <p:nvPr/>
        </p:nvSpPr>
        <p:spPr>
          <a:xfrm>
            <a:off x="220116" y="4287228"/>
            <a:ext cx="8230547" cy="1482971"/>
          </a:xfrm>
          <a:prstGeom prst="rect">
            <a:avLst/>
          </a:prstGeom>
          <a:noFill/>
        </p:spPr>
        <p:txBody>
          <a:bodyPr wrap="square" rtlCol="0">
            <a:noAutofit/>
          </a:bodyPr>
          <a:lstStyle/>
          <a:p>
            <a:r>
              <a:rPr lang="de-DE" dirty="0"/>
              <a:t>Wichtig ist, dass von der umgangssprachlichen Bedeutung unterschieden wird, den bei dem Begriff der Rivalität wird natürlich auch ein anderer von der Nutzung ausgeschossen. Wenn Sie Ihre Schuhe tragen, kann diese aber niemand anderes tragen. Bei Rivalität ist aber gemeint, dass per se durch die Nutzung, jemand anderes das Gut nicht nutzen kann, während bei Ausschließbarkeit gemeint ist, dass Sie jemand anderem die Nutzung verbieten können. Sie stellen also ihre Schuhe in den Flur und untersagen jemand anderem diese anzuziehen. </a:t>
            </a:r>
          </a:p>
        </p:txBody>
      </p:sp>
      <p:sp>
        <p:nvSpPr>
          <p:cNvPr id="5" name="Rechteck 4"/>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DC3CDAF-DCEA-41C8-936A-50C1FAE4DD75}"/>
                  </a:ext>
                </a:extLst>
              </p14:cNvPr>
              <p14:cNvContentPartPr/>
              <p14:nvPr/>
            </p14:nvContentPartPr>
            <p14:xfrm>
              <a:off x="865187" y="1113547"/>
              <a:ext cx="2687040" cy="127080"/>
            </p14:xfrm>
          </p:contentPart>
        </mc:Choice>
        <mc:Fallback xmlns="">
          <p:pic>
            <p:nvPicPr>
              <p:cNvPr id="2" name="Freihand 1">
                <a:extLst>
                  <a:ext uri="{FF2B5EF4-FFF2-40B4-BE49-F238E27FC236}">
                    <a16:creationId xmlns:a16="http://schemas.microsoft.com/office/drawing/2014/main" id="{5DC3CDAF-DCEA-41C8-936A-50C1FAE4DD75}"/>
                  </a:ext>
                </a:extLst>
              </p:cNvPr>
              <p:cNvPicPr/>
              <p:nvPr/>
            </p:nvPicPr>
            <p:blipFill>
              <a:blip r:embed="rId4"/>
              <a:stretch>
                <a:fillRect/>
              </a:stretch>
            </p:blipFill>
            <p:spPr>
              <a:xfrm>
                <a:off x="860867" y="1109227"/>
                <a:ext cx="2695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AD27A07-A23B-4E81-A0E0-6AD0D72A961D}"/>
                  </a:ext>
                </a:extLst>
              </p14:cNvPr>
              <p14:cNvContentPartPr/>
              <p14:nvPr/>
            </p14:nvContentPartPr>
            <p14:xfrm>
              <a:off x="1016027" y="2977627"/>
              <a:ext cx="3559320" cy="250560"/>
            </p14:xfrm>
          </p:contentPart>
        </mc:Choice>
        <mc:Fallback xmlns="">
          <p:pic>
            <p:nvPicPr>
              <p:cNvPr id="3" name="Freihand 2">
                <a:extLst>
                  <a:ext uri="{FF2B5EF4-FFF2-40B4-BE49-F238E27FC236}">
                    <a16:creationId xmlns:a16="http://schemas.microsoft.com/office/drawing/2014/main" id="{2AD27A07-A23B-4E81-A0E0-6AD0D72A961D}"/>
                  </a:ext>
                </a:extLst>
              </p:cNvPr>
              <p:cNvPicPr/>
              <p:nvPr/>
            </p:nvPicPr>
            <p:blipFill>
              <a:blip r:embed="rId6"/>
              <a:stretch>
                <a:fillRect/>
              </a:stretch>
            </p:blipFill>
            <p:spPr>
              <a:xfrm>
                <a:off x="1011707" y="2973307"/>
                <a:ext cx="3567960" cy="259200"/>
              </a:xfrm>
              <a:prstGeom prst="rect">
                <a:avLst/>
              </a:prstGeom>
            </p:spPr>
          </p:pic>
        </mc:Fallback>
      </mc:AlternateContent>
    </p:spTree>
    <p:extLst>
      <p:ext uri="{BB962C8B-B14F-4D97-AF65-F5344CB8AC3E}">
        <p14:creationId xmlns:p14="http://schemas.microsoft.com/office/powerpoint/2010/main" val="79350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0" y="241700"/>
            <a:ext cx="5251055" cy="529400"/>
          </a:xfrm>
          <a:prstGeom prst="rect">
            <a:avLst/>
          </a:prstGeom>
          <a:noFill/>
          <a:ln>
            <a:noFill/>
          </a:ln>
        </p:spPr>
        <p:txBody>
          <a:bodyPr lIns="90000" tIns="45000" rIns="90000" bIns="45000" anchor="ctr" anchorCtr="1"/>
          <a:lstStyle/>
          <a:p>
            <a:pPr>
              <a:lnSpc>
                <a:spcPct val="100000"/>
              </a:lnSpc>
            </a:pPr>
            <a:r>
              <a:rPr lang="de-DE" sz="3200" b="1" dirty="0">
                <a:solidFill>
                  <a:srgbClr val="000000"/>
                </a:solidFill>
                <a:latin typeface="Times New Roman" panose="02020603050405020304" pitchFamily="18" charset="0"/>
                <a:cs typeface="Times New Roman" panose="02020603050405020304" pitchFamily="18" charset="0"/>
              </a:rPr>
              <a:t>Güterkategorien</a:t>
            </a:r>
            <a:endParaRPr sz="3200" dirty="0">
              <a:latin typeface="Times New Roman" panose="02020603050405020304" pitchFamily="18" charset="0"/>
              <a:cs typeface="Times New Roman" panose="02020603050405020304" pitchFamily="18" charset="0"/>
            </a:endParaRPr>
          </a:p>
        </p:txBody>
      </p:sp>
      <p:graphicFrame>
        <p:nvGraphicFramePr>
          <p:cNvPr id="9" name="Tabelle 8">
            <a:extLst>
              <a:ext uri="{FF2B5EF4-FFF2-40B4-BE49-F238E27FC236}">
                <a16:creationId xmlns:a16="http://schemas.microsoft.com/office/drawing/2014/main" id="{44FE6AE2-46B2-447E-A09F-029DB1264F0F}"/>
              </a:ext>
            </a:extLst>
          </p:cNvPr>
          <p:cNvGraphicFramePr>
            <a:graphicFrameLocks noGrp="1"/>
          </p:cNvGraphicFramePr>
          <p:nvPr/>
        </p:nvGraphicFramePr>
        <p:xfrm>
          <a:off x="5328624" y="52643"/>
          <a:ext cx="6720416" cy="4080291"/>
        </p:xfrm>
        <a:graphic>
          <a:graphicData uri="http://schemas.openxmlformats.org/drawingml/2006/table">
            <a:tbl>
              <a:tblPr firstRow="1" bandRow="1">
                <a:tableStyleId>{5940675A-B579-460E-94D1-54222C63F5DA}</a:tableStyleId>
              </a:tblPr>
              <a:tblGrid>
                <a:gridCol w="1680104">
                  <a:extLst>
                    <a:ext uri="{9D8B030D-6E8A-4147-A177-3AD203B41FA5}">
                      <a16:colId xmlns:a16="http://schemas.microsoft.com/office/drawing/2014/main" val="20000"/>
                    </a:ext>
                  </a:extLst>
                </a:gridCol>
                <a:gridCol w="888016">
                  <a:extLst>
                    <a:ext uri="{9D8B030D-6E8A-4147-A177-3AD203B41FA5}">
                      <a16:colId xmlns:a16="http://schemas.microsoft.com/office/drawing/2014/main" val="20001"/>
                    </a:ext>
                  </a:extLst>
                </a:gridCol>
                <a:gridCol w="2472192">
                  <a:extLst>
                    <a:ext uri="{9D8B030D-6E8A-4147-A177-3AD203B41FA5}">
                      <a16:colId xmlns:a16="http://schemas.microsoft.com/office/drawing/2014/main" val="20002"/>
                    </a:ext>
                  </a:extLst>
                </a:gridCol>
                <a:gridCol w="1680104">
                  <a:extLst>
                    <a:ext uri="{9D8B030D-6E8A-4147-A177-3AD203B41FA5}">
                      <a16:colId xmlns:a16="http://schemas.microsoft.com/office/drawing/2014/main" val="20003"/>
                    </a:ext>
                  </a:extLst>
                </a:gridCol>
              </a:tblGrid>
              <a:tr h="1172103">
                <a:tc rowSpan="2" gridSpan="2">
                  <a:txBody>
                    <a:bodyPr/>
                    <a:lstStyle/>
                    <a:p>
                      <a:endParaRPr lang="de-DE" dirty="0"/>
                    </a:p>
                  </a:txBody>
                  <a:tcPr/>
                </a:tc>
                <a:tc rowSpan="2" hMerge="1">
                  <a:txBody>
                    <a:bodyPr/>
                    <a:lstStyle/>
                    <a:p>
                      <a:endParaRPr lang="de-DE" dirty="0"/>
                    </a:p>
                  </a:txBody>
                  <a:tcPr/>
                </a:tc>
                <a:tc gridSpan="2">
                  <a:txBody>
                    <a:bodyPr/>
                    <a:lstStyle/>
                    <a:p>
                      <a:pPr algn="ctr"/>
                      <a:r>
                        <a:rPr lang="de-DE" dirty="0"/>
                        <a:t>Rivalität</a:t>
                      </a:r>
                    </a:p>
                  </a:txBody>
                  <a:tcPr anchor="ctr"/>
                </a:tc>
                <a:tc hMerge="1">
                  <a:txBody>
                    <a:bodyPr/>
                    <a:lstStyle/>
                    <a:p>
                      <a:endParaRPr lang="de-DE" dirty="0"/>
                    </a:p>
                  </a:txBody>
                  <a:tcPr/>
                </a:tc>
                <a:extLst>
                  <a:ext uri="{0D108BD9-81ED-4DB2-BD59-A6C34878D82A}">
                    <a16:rowId xmlns:a16="http://schemas.microsoft.com/office/drawing/2014/main" val="10000"/>
                  </a:ext>
                </a:extLst>
              </a:tr>
              <a:tr h="563982">
                <a:tc gridSpan="2" vMerge="1">
                  <a:txBody>
                    <a:bodyPr/>
                    <a:lstStyle/>
                    <a:p>
                      <a:endParaRPr lang="de-DE" dirty="0"/>
                    </a:p>
                  </a:txBody>
                  <a:tcPr/>
                </a:tc>
                <a:tc hMerge="1" vMerge="1">
                  <a:txBody>
                    <a:bodyPr/>
                    <a:lstStyle/>
                    <a:p>
                      <a:endParaRPr lang="de-DE" dirty="0"/>
                    </a:p>
                  </a:txBody>
                  <a:tcPr/>
                </a:tc>
                <a:tc>
                  <a:txBody>
                    <a:bodyPr/>
                    <a:lstStyle/>
                    <a:p>
                      <a:pPr algn="ctr"/>
                      <a:r>
                        <a:rPr lang="de-DE" dirty="0"/>
                        <a:t>Ja</a:t>
                      </a:r>
                    </a:p>
                  </a:txBody>
                  <a:tcPr anchor="ctr"/>
                </a:tc>
                <a:tc>
                  <a:txBody>
                    <a:bodyPr/>
                    <a:lstStyle/>
                    <a:p>
                      <a:pPr algn="ctr"/>
                      <a:r>
                        <a:rPr lang="de-DE" dirty="0"/>
                        <a:t>Nein</a:t>
                      </a:r>
                    </a:p>
                  </a:txBody>
                  <a:tcPr anchor="ctr"/>
                </a:tc>
                <a:extLst>
                  <a:ext uri="{0D108BD9-81ED-4DB2-BD59-A6C34878D82A}">
                    <a16:rowId xmlns:a16="http://schemas.microsoft.com/office/drawing/2014/main" val="10001"/>
                  </a:ext>
                </a:extLst>
              </a:tr>
              <a:tr h="1172103">
                <a:tc rowSpan="2">
                  <a:txBody>
                    <a:bodyPr/>
                    <a:lstStyle/>
                    <a:p>
                      <a:pPr algn="ctr"/>
                      <a:r>
                        <a:rPr lang="de-DE" dirty="0"/>
                        <a:t>Ausschließ-</a:t>
                      </a:r>
                      <a:r>
                        <a:rPr lang="de-DE" baseline="0" dirty="0"/>
                        <a:t> </a:t>
                      </a:r>
                      <a:r>
                        <a:rPr lang="de-DE" baseline="0" dirty="0" err="1"/>
                        <a:t>barkeit</a:t>
                      </a:r>
                      <a:endParaRPr lang="de-DE" dirty="0"/>
                    </a:p>
                  </a:txBody>
                  <a:tcPr anchor="ctr"/>
                </a:tc>
                <a:tc>
                  <a:txBody>
                    <a:bodyPr/>
                    <a:lstStyle/>
                    <a:p>
                      <a:pPr algn="ctr"/>
                      <a:r>
                        <a:rPr lang="de-DE" dirty="0"/>
                        <a:t>Ja</a:t>
                      </a:r>
                    </a:p>
                  </a:txBody>
                  <a:tcPr anchor="ctr"/>
                </a:tc>
                <a:tc>
                  <a:txBody>
                    <a:bodyPr/>
                    <a:lstStyle/>
                    <a:p>
                      <a:pPr algn="ctr"/>
                      <a:r>
                        <a:rPr lang="de-DE" dirty="0"/>
                        <a:t>Private Güter</a:t>
                      </a:r>
                    </a:p>
                  </a:txBody>
                  <a:tcPr anchor="ctr"/>
                </a:tc>
                <a:tc>
                  <a:txBody>
                    <a:bodyPr/>
                    <a:lstStyle/>
                    <a:p>
                      <a:pPr algn="ctr"/>
                      <a:r>
                        <a:rPr lang="de-DE" dirty="0" err="1"/>
                        <a:t>Clubgut</a:t>
                      </a:r>
                      <a:endParaRPr lang="de-DE" dirty="0"/>
                    </a:p>
                  </a:txBody>
                  <a:tcPr anchor="ctr"/>
                </a:tc>
                <a:extLst>
                  <a:ext uri="{0D108BD9-81ED-4DB2-BD59-A6C34878D82A}">
                    <a16:rowId xmlns:a16="http://schemas.microsoft.com/office/drawing/2014/main" val="10002"/>
                  </a:ext>
                </a:extLst>
              </a:tr>
              <a:tr h="1172103">
                <a:tc vMerge="1">
                  <a:txBody>
                    <a:bodyPr/>
                    <a:lstStyle/>
                    <a:p>
                      <a:endParaRPr lang="de-DE" dirty="0"/>
                    </a:p>
                  </a:txBody>
                  <a:tcPr/>
                </a:tc>
                <a:tc>
                  <a:txBody>
                    <a:bodyPr/>
                    <a:lstStyle/>
                    <a:p>
                      <a:pPr algn="ctr"/>
                      <a:r>
                        <a:rPr lang="de-DE" dirty="0"/>
                        <a:t>Nein</a:t>
                      </a:r>
                    </a:p>
                  </a:txBody>
                  <a:tcPr anchor="ctr"/>
                </a:tc>
                <a:tc>
                  <a:txBody>
                    <a:bodyPr/>
                    <a:lstStyle/>
                    <a:p>
                      <a:pPr algn="ctr"/>
                      <a:r>
                        <a:rPr lang="de-DE" dirty="0" err="1"/>
                        <a:t>Allmendegut</a:t>
                      </a:r>
                      <a:endParaRPr lang="de-DE" dirty="0"/>
                    </a:p>
                  </a:txBody>
                  <a:tcPr anchor="ctr"/>
                </a:tc>
                <a:tc>
                  <a:txBody>
                    <a:bodyPr/>
                    <a:lstStyle/>
                    <a:p>
                      <a:pPr algn="ctr"/>
                      <a:r>
                        <a:rPr lang="de-DE" b="1" dirty="0"/>
                        <a:t>Öffentliche</a:t>
                      </a:r>
                      <a:r>
                        <a:rPr lang="de-DE" b="1" baseline="0" dirty="0"/>
                        <a:t> Güte</a:t>
                      </a:r>
                      <a:r>
                        <a:rPr lang="de-DE" baseline="0" dirty="0"/>
                        <a:t>r</a:t>
                      </a:r>
                      <a:endParaRPr lang="de-DE" dirty="0"/>
                    </a:p>
                  </a:txBody>
                  <a:tcPr anchor="ctr"/>
                </a:tc>
                <a:extLst>
                  <a:ext uri="{0D108BD9-81ED-4DB2-BD59-A6C34878D82A}">
                    <a16:rowId xmlns:a16="http://schemas.microsoft.com/office/drawing/2014/main" val="10003"/>
                  </a:ext>
                </a:extLst>
              </a:tr>
            </a:tbl>
          </a:graphicData>
        </a:graphic>
      </p:graphicFrame>
      <p:sp>
        <p:nvSpPr>
          <p:cNvPr id="5" name="Textfeld 4"/>
          <p:cNvSpPr txBox="1"/>
          <p:nvPr/>
        </p:nvSpPr>
        <p:spPr>
          <a:xfrm>
            <a:off x="89012" y="2084460"/>
            <a:ext cx="5057523" cy="1043873"/>
          </a:xfrm>
          <a:prstGeom prst="rect">
            <a:avLst/>
          </a:prstGeom>
          <a:noFill/>
        </p:spPr>
        <p:txBody>
          <a:bodyPr wrap="square" rtlCol="0">
            <a:noAutofit/>
          </a:bodyPr>
          <a:lstStyle/>
          <a:p>
            <a:r>
              <a:rPr lang="de-DE" sz="1600" dirty="0"/>
              <a:t>Achtung, ein solches Gut heißt </a:t>
            </a:r>
            <a:r>
              <a:rPr lang="de-DE" sz="1600" b="1" dirty="0"/>
              <a:t>nicht </a:t>
            </a:r>
            <a:r>
              <a:rPr lang="de-DE" sz="1600" dirty="0"/>
              <a:t>öffentliches Gut, weil es vom öffentlichen Sektor hergestellt wird, sondern weil es beide Eigenschaften nicht hat!</a:t>
            </a:r>
          </a:p>
        </p:txBody>
      </p:sp>
      <p:sp>
        <p:nvSpPr>
          <p:cNvPr id="6" name="Textfeld 5"/>
          <p:cNvSpPr txBox="1"/>
          <p:nvPr/>
        </p:nvSpPr>
        <p:spPr>
          <a:xfrm>
            <a:off x="89012" y="801245"/>
            <a:ext cx="5153278" cy="1537354"/>
          </a:xfrm>
          <a:prstGeom prst="rect">
            <a:avLst/>
          </a:prstGeom>
          <a:noFill/>
        </p:spPr>
        <p:txBody>
          <a:bodyPr wrap="square" rtlCol="0">
            <a:noAutofit/>
          </a:bodyPr>
          <a:lstStyle/>
          <a:p>
            <a:r>
              <a:rPr lang="de-DE" sz="1600" dirty="0"/>
              <a:t>Aus beiden Eigenschaften, je nachdem, ob das Gut die Eigenschaft hat, können wir eine Matrix bilden, so dass wir 4 Güterarten unterscheiden können.</a:t>
            </a:r>
          </a:p>
          <a:p>
            <a:r>
              <a:rPr lang="de-DE" sz="1600" dirty="0"/>
              <a:t>Insbesondere, wenn beide Eigenschaften nicht erfüllt sind nennt man ein solches Gut ein öffentliches Gut. </a:t>
            </a:r>
          </a:p>
        </p:txBody>
      </p:sp>
      <p:sp>
        <p:nvSpPr>
          <p:cNvPr id="8" name="Textfeld 7"/>
          <p:cNvSpPr txBox="1"/>
          <p:nvPr/>
        </p:nvSpPr>
        <p:spPr>
          <a:xfrm>
            <a:off x="80245" y="2898144"/>
            <a:ext cx="5170811" cy="1813968"/>
          </a:xfrm>
          <a:prstGeom prst="rect">
            <a:avLst/>
          </a:prstGeom>
          <a:noFill/>
        </p:spPr>
        <p:txBody>
          <a:bodyPr wrap="square" rtlCol="0">
            <a:noAutofit/>
          </a:bodyPr>
          <a:lstStyle/>
          <a:p>
            <a:r>
              <a:rPr lang="de-DE" sz="1600" dirty="0"/>
              <a:t>Wenn ein Gut allerdings beide Eigenschaften nicht hat, hat der „normale“ Marktprozess Schwierigkeiten dieses Gut bereitzustellen (wird später erläutert). Da in der Gesellschaft allerdings eine Nachfrage nach diesen Gütern herrscht, werden diese häufig kollektiv von der öffentlichen Hand bereitgestellt</a:t>
            </a:r>
          </a:p>
        </p:txBody>
      </p:sp>
      <p:sp>
        <p:nvSpPr>
          <p:cNvPr id="10" name="Textfeld 9"/>
          <p:cNvSpPr txBox="1"/>
          <p:nvPr/>
        </p:nvSpPr>
        <p:spPr>
          <a:xfrm>
            <a:off x="0" y="4411548"/>
            <a:ext cx="5251055" cy="1697939"/>
          </a:xfrm>
          <a:prstGeom prst="rect">
            <a:avLst/>
          </a:prstGeom>
          <a:noFill/>
        </p:spPr>
        <p:txBody>
          <a:bodyPr wrap="square" rtlCol="0">
            <a:noAutofit/>
          </a:bodyPr>
          <a:lstStyle/>
          <a:p>
            <a:r>
              <a:rPr lang="de-DE" sz="1600" dirty="0"/>
              <a:t>Den Begriff Allmende kennen Sie wahrscheinlich noch aus dem Geschichtsunterricht in der Schule. Eine Allmende ist beispielsweise früher der Dorfteich gewesen oder gemeinsames Weideland.</a:t>
            </a:r>
          </a:p>
          <a:p>
            <a:r>
              <a:rPr lang="de-DE" sz="1600" dirty="0"/>
              <a:t>Überlegen Sie, wie die Eigenschaften zu diesen Beispielen passen</a:t>
            </a:r>
          </a:p>
        </p:txBody>
      </p:sp>
      <p:sp>
        <p:nvSpPr>
          <p:cNvPr id="11" name="Textfeld 10"/>
          <p:cNvSpPr txBox="1"/>
          <p:nvPr/>
        </p:nvSpPr>
        <p:spPr>
          <a:xfrm>
            <a:off x="5186728" y="4331614"/>
            <a:ext cx="3502876" cy="934891"/>
          </a:xfrm>
          <a:prstGeom prst="rect">
            <a:avLst/>
          </a:prstGeom>
          <a:noFill/>
        </p:spPr>
        <p:txBody>
          <a:bodyPr wrap="square" rtlCol="0">
            <a:noAutofit/>
          </a:bodyPr>
          <a:lstStyle/>
          <a:p>
            <a:r>
              <a:rPr lang="de-DE" sz="1600" dirty="0"/>
              <a:t>Clubgüter sind genau das, was man sich unter dem Namen vorstellt, z.B. der Golfplatz, der dem Club gehört.</a:t>
            </a:r>
          </a:p>
          <a:p>
            <a:r>
              <a:rPr lang="de-DE" sz="1600" dirty="0"/>
              <a:t>Überlegen Sie auch hier, wie die Eigenschaften zu diesem Beispiel passen </a:t>
            </a:r>
          </a:p>
        </p:txBody>
      </p:sp>
      <p:sp>
        <p:nvSpPr>
          <p:cNvPr id="12" name="Textfeld 11"/>
          <p:cNvSpPr txBox="1"/>
          <p:nvPr/>
        </p:nvSpPr>
        <p:spPr>
          <a:xfrm>
            <a:off x="0" y="5845683"/>
            <a:ext cx="8576268" cy="934891"/>
          </a:xfrm>
          <a:prstGeom prst="rect">
            <a:avLst/>
          </a:prstGeom>
          <a:noFill/>
        </p:spPr>
        <p:txBody>
          <a:bodyPr wrap="square" rtlCol="0">
            <a:noAutofit/>
          </a:bodyPr>
          <a:lstStyle/>
          <a:p>
            <a:r>
              <a:rPr lang="de-DE" sz="1600" b="1" dirty="0"/>
              <a:t>Wichtig bleibt, dass alle Güter gemäß ihrer Eigenschaften den verschiedenen Feldern zugeordnet werden und nicht aufgrund ihres Namens, oder wer diese Güter nachfragt oder herstellt. Dies sind Konsequenzen der Eigenschaften.</a:t>
            </a:r>
          </a:p>
          <a:p>
            <a:r>
              <a:rPr lang="de-DE" sz="1600" b="1" dirty="0"/>
              <a:t>Natürlich sind aber auch hier die Grenzen fließend.</a:t>
            </a:r>
          </a:p>
        </p:txBody>
      </p:sp>
      <p:sp>
        <p:nvSpPr>
          <p:cNvPr id="13" name="Rechteck 12"/>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73F5A3B-0F7D-49C5-9957-74A373C7B537}"/>
                  </a:ext>
                </a:extLst>
              </p14:cNvPr>
              <p14:cNvContentPartPr/>
              <p14:nvPr/>
            </p14:nvContentPartPr>
            <p14:xfrm>
              <a:off x="8099387" y="1906107"/>
              <a:ext cx="2162520" cy="866880"/>
            </p14:xfrm>
          </p:contentPart>
        </mc:Choice>
        <mc:Fallback xmlns="">
          <p:pic>
            <p:nvPicPr>
              <p:cNvPr id="2" name="Freihand 1">
                <a:extLst>
                  <a:ext uri="{FF2B5EF4-FFF2-40B4-BE49-F238E27FC236}">
                    <a16:creationId xmlns:a16="http://schemas.microsoft.com/office/drawing/2014/main" id="{D73F5A3B-0F7D-49C5-9957-74A373C7B537}"/>
                  </a:ext>
                </a:extLst>
              </p:cNvPr>
              <p:cNvPicPr/>
              <p:nvPr/>
            </p:nvPicPr>
            <p:blipFill>
              <a:blip r:embed="rId4"/>
              <a:stretch>
                <a:fillRect/>
              </a:stretch>
            </p:blipFill>
            <p:spPr>
              <a:xfrm>
                <a:off x="8095067" y="1901787"/>
                <a:ext cx="2171160" cy="8755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DE337A8-E5AE-44BB-9D89-B0BF64C1D6FA}"/>
                  </a:ext>
                </a:extLst>
              </p14:cNvPr>
              <p14:cNvContentPartPr/>
              <p14:nvPr/>
            </p14:nvContentPartPr>
            <p14:xfrm>
              <a:off x="8194427" y="3253947"/>
              <a:ext cx="1768680" cy="863640"/>
            </p14:xfrm>
          </p:contentPart>
        </mc:Choice>
        <mc:Fallback xmlns="">
          <p:pic>
            <p:nvPicPr>
              <p:cNvPr id="3" name="Freihand 2">
                <a:extLst>
                  <a:ext uri="{FF2B5EF4-FFF2-40B4-BE49-F238E27FC236}">
                    <a16:creationId xmlns:a16="http://schemas.microsoft.com/office/drawing/2014/main" id="{9DE337A8-E5AE-44BB-9D89-B0BF64C1D6FA}"/>
                  </a:ext>
                </a:extLst>
              </p:cNvPr>
              <p:cNvPicPr/>
              <p:nvPr/>
            </p:nvPicPr>
            <p:blipFill>
              <a:blip r:embed="rId6"/>
              <a:stretch>
                <a:fillRect/>
              </a:stretch>
            </p:blipFill>
            <p:spPr>
              <a:xfrm>
                <a:off x="8190107" y="3249627"/>
                <a:ext cx="1777320" cy="872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6BA6246C-6211-4EB6-BF27-A2F065C4BB31}"/>
                  </a:ext>
                </a:extLst>
              </p14:cNvPr>
              <p14:cNvContentPartPr/>
              <p14:nvPr/>
            </p14:nvContentPartPr>
            <p14:xfrm>
              <a:off x="8521307" y="3647427"/>
              <a:ext cx="900720" cy="66960"/>
            </p14:xfrm>
          </p:contentPart>
        </mc:Choice>
        <mc:Fallback xmlns="">
          <p:pic>
            <p:nvPicPr>
              <p:cNvPr id="4" name="Freihand 3">
                <a:extLst>
                  <a:ext uri="{FF2B5EF4-FFF2-40B4-BE49-F238E27FC236}">
                    <a16:creationId xmlns:a16="http://schemas.microsoft.com/office/drawing/2014/main" id="{6BA6246C-6211-4EB6-BF27-A2F065C4BB31}"/>
                  </a:ext>
                </a:extLst>
              </p:cNvPr>
              <p:cNvPicPr/>
              <p:nvPr/>
            </p:nvPicPr>
            <p:blipFill>
              <a:blip r:embed="rId8"/>
              <a:stretch>
                <a:fillRect/>
              </a:stretch>
            </p:blipFill>
            <p:spPr>
              <a:xfrm>
                <a:off x="8516987" y="3643107"/>
                <a:ext cx="9093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Freihand 13">
                <a:extLst>
                  <a:ext uri="{FF2B5EF4-FFF2-40B4-BE49-F238E27FC236}">
                    <a16:creationId xmlns:a16="http://schemas.microsoft.com/office/drawing/2014/main" id="{B24E821E-C859-4FB8-955A-2F00DBA6C387}"/>
                  </a:ext>
                </a:extLst>
              </p14:cNvPr>
              <p14:cNvContentPartPr/>
              <p14:nvPr/>
            </p14:nvContentPartPr>
            <p14:xfrm>
              <a:off x="10527587" y="2053707"/>
              <a:ext cx="1262160" cy="599760"/>
            </p14:xfrm>
          </p:contentPart>
        </mc:Choice>
        <mc:Fallback xmlns="">
          <p:pic>
            <p:nvPicPr>
              <p:cNvPr id="14" name="Freihand 13">
                <a:extLst>
                  <a:ext uri="{FF2B5EF4-FFF2-40B4-BE49-F238E27FC236}">
                    <a16:creationId xmlns:a16="http://schemas.microsoft.com/office/drawing/2014/main" id="{B24E821E-C859-4FB8-955A-2F00DBA6C387}"/>
                  </a:ext>
                </a:extLst>
              </p:cNvPr>
              <p:cNvPicPr/>
              <p:nvPr/>
            </p:nvPicPr>
            <p:blipFill>
              <a:blip r:embed="rId10"/>
              <a:stretch>
                <a:fillRect/>
              </a:stretch>
            </p:blipFill>
            <p:spPr>
              <a:xfrm>
                <a:off x="10523267" y="2049387"/>
                <a:ext cx="1270800" cy="608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EA0C84E4-F57C-4695-9A25-99DC73056328}"/>
                  </a:ext>
                </a:extLst>
              </p14:cNvPr>
              <p14:cNvContentPartPr/>
              <p14:nvPr/>
            </p14:nvContentPartPr>
            <p14:xfrm>
              <a:off x="10364147" y="3059547"/>
              <a:ext cx="1703880" cy="1031760"/>
            </p14:xfrm>
          </p:contentPart>
        </mc:Choice>
        <mc:Fallback xmlns="">
          <p:pic>
            <p:nvPicPr>
              <p:cNvPr id="15" name="Freihand 14">
                <a:extLst>
                  <a:ext uri="{FF2B5EF4-FFF2-40B4-BE49-F238E27FC236}">
                    <a16:creationId xmlns:a16="http://schemas.microsoft.com/office/drawing/2014/main" id="{EA0C84E4-F57C-4695-9A25-99DC73056328}"/>
                  </a:ext>
                </a:extLst>
              </p:cNvPr>
              <p:cNvPicPr/>
              <p:nvPr/>
            </p:nvPicPr>
            <p:blipFill>
              <a:blip r:embed="rId12"/>
              <a:stretch>
                <a:fillRect/>
              </a:stretch>
            </p:blipFill>
            <p:spPr>
              <a:xfrm>
                <a:off x="10359827" y="3055227"/>
                <a:ext cx="1712520" cy="1040400"/>
              </a:xfrm>
              <a:prstGeom prst="rect">
                <a:avLst/>
              </a:prstGeom>
            </p:spPr>
          </p:pic>
        </mc:Fallback>
      </mc:AlternateContent>
      <p:grpSp>
        <p:nvGrpSpPr>
          <p:cNvPr id="57" name="Gruppieren 56">
            <a:extLst>
              <a:ext uri="{FF2B5EF4-FFF2-40B4-BE49-F238E27FC236}">
                <a16:creationId xmlns:a16="http://schemas.microsoft.com/office/drawing/2014/main" id="{28F89878-2129-45D5-B92C-09556F13B77C}"/>
              </a:ext>
            </a:extLst>
          </p:cNvPr>
          <p:cNvGrpSpPr/>
          <p:nvPr/>
        </p:nvGrpSpPr>
        <p:grpSpPr>
          <a:xfrm>
            <a:off x="10538387" y="1739427"/>
            <a:ext cx="1513440" cy="645480"/>
            <a:chOff x="10538387" y="1739427"/>
            <a:chExt cx="1513440" cy="645480"/>
          </a:xfrm>
        </p:grpSpPr>
        <mc:AlternateContent xmlns:mc="http://schemas.openxmlformats.org/markup-compatibility/2006" xmlns:p14="http://schemas.microsoft.com/office/powerpoint/2010/main">
          <mc:Choice Requires="p14">
            <p:contentPart p14:bwMode="auto" r:id="rId13">
              <p14:nvContentPartPr>
                <p14:cNvPr id="37" name="Freihand 36">
                  <a:extLst>
                    <a:ext uri="{FF2B5EF4-FFF2-40B4-BE49-F238E27FC236}">
                      <a16:creationId xmlns:a16="http://schemas.microsoft.com/office/drawing/2014/main" id="{592E4A4A-B0EE-442B-A5B6-9996B0CBA02C}"/>
                    </a:ext>
                  </a:extLst>
                </p14:cNvPr>
                <p14:cNvContentPartPr/>
                <p14:nvPr/>
              </p14:nvContentPartPr>
              <p14:xfrm>
                <a:off x="10538387" y="1776507"/>
                <a:ext cx="189360" cy="172800"/>
              </p14:xfrm>
            </p:contentPart>
          </mc:Choice>
          <mc:Fallback xmlns="">
            <p:pic>
              <p:nvPicPr>
                <p:cNvPr id="37" name="Freihand 36">
                  <a:extLst>
                    <a:ext uri="{FF2B5EF4-FFF2-40B4-BE49-F238E27FC236}">
                      <a16:creationId xmlns:a16="http://schemas.microsoft.com/office/drawing/2014/main" id="{592E4A4A-B0EE-442B-A5B6-9996B0CBA02C}"/>
                    </a:ext>
                  </a:extLst>
                </p:cNvPr>
                <p:cNvPicPr/>
                <p:nvPr/>
              </p:nvPicPr>
              <p:blipFill>
                <a:blip r:embed="rId14"/>
                <a:stretch>
                  <a:fillRect/>
                </a:stretch>
              </p:blipFill>
              <p:spPr>
                <a:xfrm>
                  <a:off x="10534067" y="1772187"/>
                  <a:ext cx="1980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8" name="Freihand 37">
                  <a:extLst>
                    <a:ext uri="{FF2B5EF4-FFF2-40B4-BE49-F238E27FC236}">
                      <a16:creationId xmlns:a16="http://schemas.microsoft.com/office/drawing/2014/main" id="{EE246167-4A62-4033-80B5-896861AF5FE8}"/>
                    </a:ext>
                  </a:extLst>
                </p14:cNvPr>
                <p14:cNvContentPartPr/>
                <p14:nvPr/>
              </p14:nvContentPartPr>
              <p14:xfrm>
                <a:off x="10727387" y="1862187"/>
                <a:ext cx="113040" cy="48240"/>
              </p14:xfrm>
            </p:contentPart>
          </mc:Choice>
          <mc:Fallback xmlns="">
            <p:pic>
              <p:nvPicPr>
                <p:cNvPr id="38" name="Freihand 37">
                  <a:extLst>
                    <a:ext uri="{FF2B5EF4-FFF2-40B4-BE49-F238E27FC236}">
                      <a16:creationId xmlns:a16="http://schemas.microsoft.com/office/drawing/2014/main" id="{EE246167-4A62-4033-80B5-896861AF5FE8}"/>
                    </a:ext>
                  </a:extLst>
                </p:cNvPr>
                <p:cNvPicPr/>
                <p:nvPr/>
              </p:nvPicPr>
              <p:blipFill>
                <a:blip r:embed="rId16"/>
                <a:stretch>
                  <a:fillRect/>
                </a:stretch>
              </p:blipFill>
              <p:spPr>
                <a:xfrm>
                  <a:off x="10723067" y="1857867"/>
                  <a:ext cx="1216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9" name="Freihand 38">
                  <a:extLst>
                    <a:ext uri="{FF2B5EF4-FFF2-40B4-BE49-F238E27FC236}">
                      <a16:creationId xmlns:a16="http://schemas.microsoft.com/office/drawing/2014/main" id="{15F4EF01-8DB3-4B0B-A4CD-62371EA50BA2}"/>
                    </a:ext>
                  </a:extLst>
                </p14:cNvPr>
                <p14:cNvContentPartPr/>
                <p14:nvPr/>
              </p14:nvContentPartPr>
              <p14:xfrm>
                <a:off x="10850867" y="1842387"/>
                <a:ext cx="108000" cy="95400"/>
              </p14:xfrm>
            </p:contentPart>
          </mc:Choice>
          <mc:Fallback xmlns="">
            <p:pic>
              <p:nvPicPr>
                <p:cNvPr id="39" name="Freihand 38">
                  <a:extLst>
                    <a:ext uri="{FF2B5EF4-FFF2-40B4-BE49-F238E27FC236}">
                      <a16:creationId xmlns:a16="http://schemas.microsoft.com/office/drawing/2014/main" id="{15F4EF01-8DB3-4B0B-A4CD-62371EA50BA2}"/>
                    </a:ext>
                  </a:extLst>
                </p:cNvPr>
                <p:cNvPicPr/>
                <p:nvPr/>
              </p:nvPicPr>
              <p:blipFill>
                <a:blip r:embed="rId18"/>
                <a:stretch>
                  <a:fillRect/>
                </a:stretch>
              </p:blipFill>
              <p:spPr>
                <a:xfrm>
                  <a:off x="10846547" y="1838067"/>
                  <a:ext cx="1166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0" name="Freihand 39">
                  <a:extLst>
                    <a:ext uri="{FF2B5EF4-FFF2-40B4-BE49-F238E27FC236}">
                      <a16:creationId xmlns:a16="http://schemas.microsoft.com/office/drawing/2014/main" id="{04446E44-C7BA-4B01-958A-854948729D9A}"/>
                    </a:ext>
                  </a:extLst>
                </p14:cNvPr>
                <p14:cNvContentPartPr/>
                <p14:nvPr/>
              </p14:nvContentPartPr>
              <p14:xfrm>
                <a:off x="10885427" y="1874787"/>
                <a:ext cx="105480" cy="33120"/>
              </p14:xfrm>
            </p:contentPart>
          </mc:Choice>
          <mc:Fallback xmlns="">
            <p:pic>
              <p:nvPicPr>
                <p:cNvPr id="40" name="Freihand 39">
                  <a:extLst>
                    <a:ext uri="{FF2B5EF4-FFF2-40B4-BE49-F238E27FC236}">
                      <a16:creationId xmlns:a16="http://schemas.microsoft.com/office/drawing/2014/main" id="{04446E44-C7BA-4B01-958A-854948729D9A}"/>
                    </a:ext>
                  </a:extLst>
                </p:cNvPr>
                <p:cNvPicPr/>
                <p:nvPr/>
              </p:nvPicPr>
              <p:blipFill>
                <a:blip r:embed="rId20"/>
                <a:stretch>
                  <a:fillRect/>
                </a:stretch>
              </p:blipFill>
              <p:spPr>
                <a:xfrm>
                  <a:off x="10881107" y="1870467"/>
                  <a:ext cx="1141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1" name="Freihand 40">
                  <a:extLst>
                    <a:ext uri="{FF2B5EF4-FFF2-40B4-BE49-F238E27FC236}">
                      <a16:creationId xmlns:a16="http://schemas.microsoft.com/office/drawing/2014/main" id="{BA86D093-8AC5-4A8C-8542-20AE10923A0E}"/>
                    </a:ext>
                  </a:extLst>
                </p14:cNvPr>
                <p14:cNvContentPartPr/>
                <p14:nvPr/>
              </p14:nvContentPartPr>
              <p14:xfrm>
                <a:off x="11087747" y="1739427"/>
                <a:ext cx="327960" cy="184320"/>
              </p14:xfrm>
            </p:contentPart>
          </mc:Choice>
          <mc:Fallback xmlns="">
            <p:pic>
              <p:nvPicPr>
                <p:cNvPr id="41" name="Freihand 40">
                  <a:extLst>
                    <a:ext uri="{FF2B5EF4-FFF2-40B4-BE49-F238E27FC236}">
                      <a16:creationId xmlns:a16="http://schemas.microsoft.com/office/drawing/2014/main" id="{BA86D093-8AC5-4A8C-8542-20AE10923A0E}"/>
                    </a:ext>
                  </a:extLst>
                </p:cNvPr>
                <p:cNvPicPr/>
                <p:nvPr/>
              </p:nvPicPr>
              <p:blipFill>
                <a:blip r:embed="rId22"/>
                <a:stretch>
                  <a:fillRect/>
                </a:stretch>
              </p:blipFill>
              <p:spPr>
                <a:xfrm>
                  <a:off x="11083427" y="1735107"/>
                  <a:ext cx="3366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2" name="Freihand 41">
                  <a:extLst>
                    <a:ext uri="{FF2B5EF4-FFF2-40B4-BE49-F238E27FC236}">
                      <a16:creationId xmlns:a16="http://schemas.microsoft.com/office/drawing/2014/main" id="{10E03EEB-C4F5-446A-9017-BF3CFA18F16A}"/>
                    </a:ext>
                  </a:extLst>
                </p14:cNvPr>
                <p14:cNvContentPartPr/>
                <p14:nvPr/>
              </p14:nvContentPartPr>
              <p14:xfrm>
                <a:off x="11407427" y="1839507"/>
                <a:ext cx="73080" cy="90360"/>
              </p14:xfrm>
            </p:contentPart>
          </mc:Choice>
          <mc:Fallback xmlns="">
            <p:pic>
              <p:nvPicPr>
                <p:cNvPr id="42" name="Freihand 41">
                  <a:extLst>
                    <a:ext uri="{FF2B5EF4-FFF2-40B4-BE49-F238E27FC236}">
                      <a16:creationId xmlns:a16="http://schemas.microsoft.com/office/drawing/2014/main" id="{10E03EEB-C4F5-446A-9017-BF3CFA18F16A}"/>
                    </a:ext>
                  </a:extLst>
                </p:cNvPr>
                <p:cNvPicPr/>
                <p:nvPr/>
              </p:nvPicPr>
              <p:blipFill>
                <a:blip r:embed="rId24"/>
                <a:stretch>
                  <a:fillRect/>
                </a:stretch>
              </p:blipFill>
              <p:spPr>
                <a:xfrm>
                  <a:off x="11403107" y="1835187"/>
                  <a:ext cx="817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3" name="Freihand 42">
                  <a:extLst>
                    <a:ext uri="{FF2B5EF4-FFF2-40B4-BE49-F238E27FC236}">
                      <a16:creationId xmlns:a16="http://schemas.microsoft.com/office/drawing/2014/main" id="{263DBC31-CECA-4359-B446-FB91FD3BA816}"/>
                    </a:ext>
                  </a:extLst>
                </p14:cNvPr>
                <p14:cNvContentPartPr/>
                <p14:nvPr/>
              </p14:nvContentPartPr>
              <p14:xfrm>
                <a:off x="11486627" y="1780107"/>
                <a:ext cx="73800" cy="144000"/>
              </p14:xfrm>
            </p:contentPart>
          </mc:Choice>
          <mc:Fallback xmlns="">
            <p:pic>
              <p:nvPicPr>
                <p:cNvPr id="43" name="Freihand 42">
                  <a:extLst>
                    <a:ext uri="{FF2B5EF4-FFF2-40B4-BE49-F238E27FC236}">
                      <a16:creationId xmlns:a16="http://schemas.microsoft.com/office/drawing/2014/main" id="{263DBC31-CECA-4359-B446-FB91FD3BA816}"/>
                    </a:ext>
                  </a:extLst>
                </p:cNvPr>
                <p:cNvPicPr/>
                <p:nvPr/>
              </p:nvPicPr>
              <p:blipFill>
                <a:blip r:embed="rId26"/>
                <a:stretch>
                  <a:fillRect/>
                </a:stretch>
              </p:blipFill>
              <p:spPr>
                <a:xfrm>
                  <a:off x="11482307" y="1775787"/>
                  <a:ext cx="824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4" name="Freihand 43">
                  <a:extLst>
                    <a:ext uri="{FF2B5EF4-FFF2-40B4-BE49-F238E27FC236}">
                      <a16:creationId xmlns:a16="http://schemas.microsoft.com/office/drawing/2014/main" id="{467B0DCB-21A6-4F43-BB16-728D7E211243}"/>
                    </a:ext>
                  </a:extLst>
                </p14:cNvPr>
                <p14:cNvContentPartPr/>
                <p14:nvPr/>
              </p14:nvContentPartPr>
              <p14:xfrm>
                <a:off x="11580947" y="1850667"/>
                <a:ext cx="48240" cy="78840"/>
              </p14:xfrm>
            </p:contentPart>
          </mc:Choice>
          <mc:Fallback xmlns="">
            <p:pic>
              <p:nvPicPr>
                <p:cNvPr id="44" name="Freihand 43">
                  <a:extLst>
                    <a:ext uri="{FF2B5EF4-FFF2-40B4-BE49-F238E27FC236}">
                      <a16:creationId xmlns:a16="http://schemas.microsoft.com/office/drawing/2014/main" id="{467B0DCB-21A6-4F43-BB16-728D7E211243}"/>
                    </a:ext>
                  </a:extLst>
                </p:cNvPr>
                <p:cNvPicPr/>
                <p:nvPr/>
              </p:nvPicPr>
              <p:blipFill>
                <a:blip r:embed="rId28"/>
                <a:stretch>
                  <a:fillRect/>
                </a:stretch>
              </p:blipFill>
              <p:spPr>
                <a:xfrm>
                  <a:off x="11576627" y="1846347"/>
                  <a:ext cx="568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5" name="Freihand 44">
                  <a:extLst>
                    <a:ext uri="{FF2B5EF4-FFF2-40B4-BE49-F238E27FC236}">
                      <a16:creationId xmlns:a16="http://schemas.microsoft.com/office/drawing/2014/main" id="{CC69D868-7323-4A3B-8586-AE6D011CEE3A}"/>
                    </a:ext>
                  </a:extLst>
                </p14:cNvPr>
                <p14:cNvContentPartPr/>
                <p14:nvPr/>
              </p14:nvContentPartPr>
              <p14:xfrm>
                <a:off x="11660867" y="1752027"/>
                <a:ext cx="165240" cy="155880"/>
              </p14:xfrm>
            </p:contentPart>
          </mc:Choice>
          <mc:Fallback xmlns="">
            <p:pic>
              <p:nvPicPr>
                <p:cNvPr id="45" name="Freihand 44">
                  <a:extLst>
                    <a:ext uri="{FF2B5EF4-FFF2-40B4-BE49-F238E27FC236}">
                      <a16:creationId xmlns:a16="http://schemas.microsoft.com/office/drawing/2014/main" id="{CC69D868-7323-4A3B-8586-AE6D011CEE3A}"/>
                    </a:ext>
                  </a:extLst>
                </p:cNvPr>
                <p:cNvPicPr/>
                <p:nvPr/>
              </p:nvPicPr>
              <p:blipFill>
                <a:blip r:embed="rId30"/>
                <a:stretch>
                  <a:fillRect/>
                </a:stretch>
              </p:blipFill>
              <p:spPr>
                <a:xfrm>
                  <a:off x="11656547" y="1747707"/>
                  <a:ext cx="173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7" name="Freihand 46">
                  <a:extLst>
                    <a:ext uri="{FF2B5EF4-FFF2-40B4-BE49-F238E27FC236}">
                      <a16:creationId xmlns:a16="http://schemas.microsoft.com/office/drawing/2014/main" id="{A6DD14BF-7372-439F-8E05-6F8E4D357E4F}"/>
                    </a:ext>
                  </a:extLst>
                </p14:cNvPr>
                <p14:cNvContentPartPr/>
                <p14:nvPr/>
              </p14:nvContentPartPr>
              <p14:xfrm>
                <a:off x="10907747" y="2020947"/>
                <a:ext cx="111960" cy="72360"/>
              </p14:xfrm>
            </p:contentPart>
          </mc:Choice>
          <mc:Fallback xmlns="">
            <p:pic>
              <p:nvPicPr>
                <p:cNvPr id="47" name="Freihand 46">
                  <a:extLst>
                    <a:ext uri="{FF2B5EF4-FFF2-40B4-BE49-F238E27FC236}">
                      <a16:creationId xmlns:a16="http://schemas.microsoft.com/office/drawing/2014/main" id="{A6DD14BF-7372-439F-8E05-6F8E4D357E4F}"/>
                    </a:ext>
                  </a:extLst>
                </p:cNvPr>
                <p:cNvPicPr/>
                <p:nvPr/>
              </p:nvPicPr>
              <p:blipFill>
                <a:blip r:embed="rId32"/>
                <a:stretch>
                  <a:fillRect/>
                </a:stretch>
              </p:blipFill>
              <p:spPr>
                <a:xfrm>
                  <a:off x="10903427" y="2016627"/>
                  <a:ext cx="1206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8" name="Freihand 47">
                  <a:extLst>
                    <a:ext uri="{FF2B5EF4-FFF2-40B4-BE49-F238E27FC236}">
                      <a16:creationId xmlns:a16="http://schemas.microsoft.com/office/drawing/2014/main" id="{A7027535-4566-4159-A704-F20DA0A6899D}"/>
                    </a:ext>
                  </a:extLst>
                </p14:cNvPr>
                <p14:cNvContentPartPr/>
                <p14:nvPr/>
              </p14:nvContentPartPr>
              <p14:xfrm>
                <a:off x="10995587" y="2025987"/>
                <a:ext cx="110160" cy="70560"/>
              </p14:xfrm>
            </p:contentPart>
          </mc:Choice>
          <mc:Fallback xmlns="">
            <p:pic>
              <p:nvPicPr>
                <p:cNvPr id="48" name="Freihand 47">
                  <a:extLst>
                    <a:ext uri="{FF2B5EF4-FFF2-40B4-BE49-F238E27FC236}">
                      <a16:creationId xmlns:a16="http://schemas.microsoft.com/office/drawing/2014/main" id="{A7027535-4566-4159-A704-F20DA0A6899D}"/>
                    </a:ext>
                  </a:extLst>
                </p:cNvPr>
                <p:cNvPicPr/>
                <p:nvPr/>
              </p:nvPicPr>
              <p:blipFill>
                <a:blip r:embed="rId34"/>
                <a:stretch>
                  <a:fillRect/>
                </a:stretch>
              </p:blipFill>
              <p:spPr>
                <a:xfrm>
                  <a:off x="10991267" y="2021667"/>
                  <a:ext cx="1188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9" name="Freihand 48">
                  <a:extLst>
                    <a:ext uri="{FF2B5EF4-FFF2-40B4-BE49-F238E27FC236}">
                      <a16:creationId xmlns:a16="http://schemas.microsoft.com/office/drawing/2014/main" id="{9974E6A3-D860-48AE-A016-309AC2CC1DF1}"/>
                    </a:ext>
                  </a:extLst>
                </p14:cNvPr>
                <p14:cNvContentPartPr/>
                <p14:nvPr/>
              </p14:nvContentPartPr>
              <p14:xfrm>
                <a:off x="11129867" y="1970187"/>
                <a:ext cx="144360" cy="135000"/>
              </p14:xfrm>
            </p:contentPart>
          </mc:Choice>
          <mc:Fallback xmlns="">
            <p:pic>
              <p:nvPicPr>
                <p:cNvPr id="49" name="Freihand 48">
                  <a:extLst>
                    <a:ext uri="{FF2B5EF4-FFF2-40B4-BE49-F238E27FC236}">
                      <a16:creationId xmlns:a16="http://schemas.microsoft.com/office/drawing/2014/main" id="{9974E6A3-D860-48AE-A016-309AC2CC1DF1}"/>
                    </a:ext>
                  </a:extLst>
                </p:cNvPr>
                <p:cNvPicPr/>
                <p:nvPr/>
              </p:nvPicPr>
              <p:blipFill>
                <a:blip r:embed="rId36"/>
                <a:stretch>
                  <a:fillRect/>
                </a:stretch>
              </p:blipFill>
              <p:spPr>
                <a:xfrm>
                  <a:off x="11125547" y="1965867"/>
                  <a:ext cx="1530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50" name="Freihand 49">
                  <a:extLst>
                    <a:ext uri="{FF2B5EF4-FFF2-40B4-BE49-F238E27FC236}">
                      <a16:creationId xmlns:a16="http://schemas.microsoft.com/office/drawing/2014/main" id="{709A683C-4148-4189-83DD-F1AF0C57687A}"/>
                    </a:ext>
                  </a:extLst>
                </p14:cNvPr>
                <p14:cNvContentPartPr/>
                <p14:nvPr/>
              </p14:nvContentPartPr>
              <p14:xfrm>
                <a:off x="11287907" y="1962627"/>
                <a:ext cx="47520" cy="150120"/>
              </p14:xfrm>
            </p:contentPart>
          </mc:Choice>
          <mc:Fallback xmlns="">
            <p:pic>
              <p:nvPicPr>
                <p:cNvPr id="50" name="Freihand 49">
                  <a:extLst>
                    <a:ext uri="{FF2B5EF4-FFF2-40B4-BE49-F238E27FC236}">
                      <a16:creationId xmlns:a16="http://schemas.microsoft.com/office/drawing/2014/main" id="{709A683C-4148-4189-83DD-F1AF0C57687A}"/>
                    </a:ext>
                  </a:extLst>
                </p:cNvPr>
                <p:cNvPicPr/>
                <p:nvPr/>
              </p:nvPicPr>
              <p:blipFill>
                <a:blip r:embed="rId38"/>
                <a:stretch>
                  <a:fillRect/>
                </a:stretch>
              </p:blipFill>
              <p:spPr>
                <a:xfrm>
                  <a:off x="11283587" y="1958307"/>
                  <a:ext cx="561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1" name="Freihand 50">
                  <a:extLst>
                    <a:ext uri="{FF2B5EF4-FFF2-40B4-BE49-F238E27FC236}">
                      <a16:creationId xmlns:a16="http://schemas.microsoft.com/office/drawing/2014/main" id="{C00EF6B4-AE12-4C10-B84D-A6C88959A332}"/>
                    </a:ext>
                  </a:extLst>
                </p14:cNvPr>
                <p14:cNvContentPartPr/>
                <p14:nvPr/>
              </p14:nvContentPartPr>
              <p14:xfrm>
                <a:off x="11351987" y="2025987"/>
                <a:ext cx="38880" cy="83520"/>
              </p14:xfrm>
            </p:contentPart>
          </mc:Choice>
          <mc:Fallback xmlns="">
            <p:pic>
              <p:nvPicPr>
                <p:cNvPr id="51" name="Freihand 50">
                  <a:extLst>
                    <a:ext uri="{FF2B5EF4-FFF2-40B4-BE49-F238E27FC236}">
                      <a16:creationId xmlns:a16="http://schemas.microsoft.com/office/drawing/2014/main" id="{C00EF6B4-AE12-4C10-B84D-A6C88959A332}"/>
                    </a:ext>
                  </a:extLst>
                </p:cNvPr>
                <p:cNvPicPr/>
                <p:nvPr/>
              </p:nvPicPr>
              <p:blipFill>
                <a:blip r:embed="rId40"/>
                <a:stretch>
                  <a:fillRect/>
                </a:stretch>
              </p:blipFill>
              <p:spPr>
                <a:xfrm>
                  <a:off x="11347667" y="2021667"/>
                  <a:ext cx="475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2" name="Freihand 51">
                  <a:extLst>
                    <a:ext uri="{FF2B5EF4-FFF2-40B4-BE49-F238E27FC236}">
                      <a16:creationId xmlns:a16="http://schemas.microsoft.com/office/drawing/2014/main" id="{170AF29D-30C5-438E-9413-2853A8D02421}"/>
                    </a:ext>
                  </a:extLst>
                </p14:cNvPr>
                <p14:cNvContentPartPr/>
                <p14:nvPr/>
              </p14:nvContentPartPr>
              <p14:xfrm>
                <a:off x="11468267" y="2056587"/>
                <a:ext cx="242280" cy="86400"/>
              </p14:xfrm>
            </p:contentPart>
          </mc:Choice>
          <mc:Fallback xmlns="">
            <p:pic>
              <p:nvPicPr>
                <p:cNvPr id="52" name="Freihand 51">
                  <a:extLst>
                    <a:ext uri="{FF2B5EF4-FFF2-40B4-BE49-F238E27FC236}">
                      <a16:creationId xmlns:a16="http://schemas.microsoft.com/office/drawing/2014/main" id="{170AF29D-30C5-438E-9413-2853A8D02421}"/>
                    </a:ext>
                  </a:extLst>
                </p:cNvPr>
                <p:cNvPicPr/>
                <p:nvPr/>
              </p:nvPicPr>
              <p:blipFill>
                <a:blip r:embed="rId42"/>
                <a:stretch>
                  <a:fillRect/>
                </a:stretch>
              </p:blipFill>
              <p:spPr>
                <a:xfrm>
                  <a:off x="11463947" y="2052267"/>
                  <a:ext cx="2509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3" name="Freihand 52">
                  <a:extLst>
                    <a:ext uri="{FF2B5EF4-FFF2-40B4-BE49-F238E27FC236}">
                      <a16:creationId xmlns:a16="http://schemas.microsoft.com/office/drawing/2014/main" id="{0F3CE315-E364-4B57-BDCF-D8E5DCD62559}"/>
                    </a:ext>
                  </a:extLst>
                </p14:cNvPr>
                <p14:cNvContentPartPr/>
                <p14:nvPr/>
              </p14:nvContentPartPr>
              <p14:xfrm>
                <a:off x="11555387" y="2214987"/>
                <a:ext cx="111600" cy="169920"/>
              </p14:xfrm>
            </p:contentPart>
          </mc:Choice>
          <mc:Fallback xmlns="">
            <p:pic>
              <p:nvPicPr>
                <p:cNvPr id="53" name="Freihand 52">
                  <a:extLst>
                    <a:ext uri="{FF2B5EF4-FFF2-40B4-BE49-F238E27FC236}">
                      <a16:creationId xmlns:a16="http://schemas.microsoft.com/office/drawing/2014/main" id="{0F3CE315-E364-4B57-BDCF-D8E5DCD62559}"/>
                    </a:ext>
                  </a:extLst>
                </p:cNvPr>
                <p:cNvPicPr/>
                <p:nvPr/>
              </p:nvPicPr>
              <p:blipFill>
                <a:blip r:embed="rId44"/>
                <a:stretch>
                  <a:fillRect/>
                </a:stretch>
              </p:blipFill>
              <p:spPr>
                <a:xfrm>
                  <a:off x="11551067" y="2210667"/>
                  <a:ext cx="1202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4" name="Freihand 53">
                  <a:extLst>
                    <a:ext uri="{FF2B5EF4-FFF2-40B4-BE49-F238E27FC236}">
                      <a16:creationId xmlns:a16="http://schemas.microsoft.com/office/drawing/2014/main" id="{97CBD2D7-D1D9-4F52-874A-D5FC572C0CA3}"/>
                    </a:ext>
                  </a:extLst>
                </p14:cNvPr>
                <p14:cNvContentPartPr/>
                <p14:nvPr/>
              </p14:nvContentPartPr>
              <p14:xfrm>
                <a:off x="11744387" y="2218227"/>
                <a:ext cx="102600" cy="145080"/>
              </p14:xfrm>
            </p:contentPart>
          </mc:Choice>
          <mc:Fallback xmlns="">
            <p:pic>
              <p:nvPicPr>
                <p:cNvPr id="54" name="Freihand 53">
                  <a:extLst>
                    <a:ext uri="{FF2B5EF4-FFF2-40B4-BE49-F238E27FC236}">
                      <a16:creationId xmlns:a16="http://schemas.microsoft.com/office/drawing/2014/main" id="{97CBD2D7-D1D9-4F52-874A-D5FC572C0CA3}"/>
                    </a:ext>
                  </a:extLst>
                </p:cNvPr>
                <p:cNvPicPr/>
                <p:nvPr/>
              </p:nvPicPr>
              <p:blipFill>
                <a:blip r:embed="rId46"/>
                <a:stretch>
                  <a:fillRect/>
                </a:stretch>
              </p:blipFill>
              <p:spPr>
                <a:xfrm>
                  <a:off x="11740067" y="2213907"/>
                  <a:ext cx="1112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6" name="Freihand 55">
                  <a:extLst>
                    <a:ext uri="{FF2B5EF4-FFF2-40B4-BE49-F238E27FC236}">
                      <a16:creationId xmlns:a16="http://schemas.microsoft.com/office/drawing/2014/main" id="{6242199A-B14E-45D9-90CF-5DA2E010980C}"/>
                    </a:ext>
                  </a:extLst>
                </p14:cNvPr>
                <p14:cNvContentPartPr/>
                <p14:nvPr/>
              </p14:nvContentPartPr>
              <p14:xfrm>
                <a:off x="11860307" y="2207787"/>
                <a:ext cx="191520" cy="159120"/>
              </p14:xfrm>
            </p:contentPart>
          </mc:Choice>
          <mc:Fallback xmlns="">
            <p:pic>
              <p:nvPicPr>
                <p:cNvPr id="56" name="Freihand 55">
                  <a:extLst>
                    <a:ext uri="{FF2B5EF4-FFF2-40B4-BE49-F238E27FC236}">
                      <a16:creationId xmlns:a16="http://schemas.microsoft.com/office/drawing/2014/main" id="{6242199A-B14E-45D9-90CF-5DA2E010980C}"/>
                    </a:ext>
                  </a:extLst>
                </p:cNvPr>
                <p:cNvPicPr/>
                <p:nvPr/>
              </p:nvPicPr>
              <p:blipFill>
                <a:blip r:embed="rId48"/>
                <a:stretch>
                  <a:fillRect/>
                </a:stretch>
              </p:blipFill>
              <p:spPr>
                <a:xfrm>
                  <a:off x="11855987" y="2203467"/>
                  <a:ext cx="200160" cy="167760"/>
                </a:xfrm>
                <a:prstGeom prst="rect">
                  <a:avLst/>
                </a:prstGeom>
              </p:spPr>
            </p:pic>
          </mc:Fallback>
        </mc:AlternateContent>
      </p:grpSp>
      <p:grpSp>
        <p:nvGrpSpPr>
          <p:cNvPr id="96" name="Gruppieren 95">
            <a:extLst>
              <a:ext uri="{FF2B5EF4-FFF2-40B4-BE49-F238E27FC236}">
                <a16:creationId xmlns:a16="http://schemas.microsoft.com/office/drawing/2014/main" id="{59BB9414-3160-4C9E-80E1-931318332AEE}"/>
              </a:ext>
            </a:extLst>
          </p:cNvPr>
          <p:cNvGrpSpPr/>
          <p:nvPr/>
        </p:nvGrpSpPr>
        <p:grpSpPr>
          <a:xfrm>
            <a:off x="8320787" y="1794867"/>
            <a:ext cx="1615320" cy="408240"/>
            <a:chOff x="8320787" y="1794867"/>
            <a:chExt cx="1615320" cy="408240"/>
          </a:xfrm>
        </p:grpSpPr>
        <mc:AlternateContent xmlns:mc="http://schemas.openxmlformats.org/markup-compatibility/2006" xmlns:p14="http://schemas.microsoft.com/office/powerpoint/2010/main">
          <mc:Choice Requires="p14">
            <p:contentPart p14:bwMode="auto" r:id="rId49">
              <p14:nvContentPartPr>
                <p14:cNvPr id="77" name="Freihand 76">
                  <a:extLst>
                    <a:ext uri="{FF2B5EF4-FFF2-40B4-BE49-F238E27FC236}">
                      <a16:creationId xmlns:a16="http://schemas.microsoft.com/office/drawing/2014/main" id="{CBDEB8DF-EE80-4022-8386-7F8E85B4D194}"/>
                    </a:ext>
                  </a:extLst>
                </p14:cNvPr>
                <p14:cNvContentPartPr/>
                <p14:nvPr/>
              </p14:nvContentPartPr>
              <p14:xfrm>
                <a:off x="8320787" y="1800627"/>
                <a:ext cx="263880" cy="262800"/>
              </p14:xfrm>
            </p:contentPart>
          </mc:Choice>
          <mc:Fallback xmlns="">
            <p:pic>
              <p:nvPicPr>
                <p:cNvPr id="77" name="Freihand 76">
                  <a:extLst>
                    <a:ext uri="{FF2B5EF4-FFF2-40B4-BE49-F238E27FC236}">
                      <a16:creationId xmlns:a16="http://schemas.microsoft.com/office/drawing/2014/main" id="{CBDEB8DF-EE80-4022-8386-7F8E85B4D194}"/>
                    </a:ext>
                  </a:extLst>
                </p:cNvPr>
                <p:cNvPicPr/>
                <p:nvPr/>
              </p:nvPicPr>
              <p:blipFill>
                <a:blip r:embed="rId50"/>
                <a:stretch>
                  <a:fillRect/>
                </a:stretch>
              </p:blipFill>
              <p:spPr>
                <a:xfrm>
                  <a:off x="8316467" y="1796307"/>
                  <a:ext cx="27252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78" name="Freihand 77">
                  <a:extLst>
                    <a:ext uri="{FF2B5EF4-FFF2-40B4-BE49-F238E27FC236}">
                      <a16:creationId xmlns:a16="http://schemas.microsoft.com/office/drawing/2014/main" id="{C4D0E3F4-FCF4-437F-95AF-5233A2D74162}"/>
                    </a:ext>
                  </a:extLst>
                </p14:cNvPr>
                <p14:cNvContentPartPr/>
                <p14:nvPr/>
              </p14:nvContentPartPr>
              <p14:xfrm>
                <a:off x="8579627" y="1910067"/>
                <a:ext cx="173160" cy="60120"/>
              </p14:xfrm>
            </p:contentPart>
          </mc:Choice>
          <mc:Fallback xmlns="">
            <p:pic>
              <p:nvPicPr>
                <p:cNvPr id="78" name="Freihand 77">
                  <a:extLst>
                    <a:ext uri="{FF2B5EF4-FFF2-40B4-BE49-F238E27FC236}">
                      <a16:creationId xmlns:a16="http://schemas.microsoft.com/office/drawing/2014/main" id="{C4D0E3F4-FCF4-437F-95AF-5233A2D74162}"/>
                    </a:ext>
                  </a:extLst>
                </p:cNvPr>
                <p:cNvPicPr/>
                <p:nvPr/>
              </p:nvPicPr>
              <p:blipFill>
                <a:blip r:embed="rId52"/>
                <a:stretch>
                  <a:fillRect/>
                </a:stretch>
              </p:blipFill>
              <p:spPr>
                <a:xfrm>
                  <a:off x="8575307" y="1905747"/>
                  <a:ext cx="1818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79" name="Freihand 78">
                  <a:extLst>
                    <a:ext uri="{FF2B5EF4-FFF2-40B4-BE49-F238E27FC236}">
                      <a16:creationId xmlns:a16="http://schemas.microsoft.com/office/drawing/2014/main" id="{D1356999-4770-4F69-A691-9F3BE7C1DFA9}"/>
                    </a:ext>
                  </a:extLst>
                </p14:cNvPr>
                <p14:cNvContentPartPr/>
                <p14:nvPr/>
              </p14:nvContentPartPr>
              <p14:xfrm>
                <a:off x="8806067" y="1880187"/>
                <a:ext cx="124200" cy="104040"/>
              </p14:xfrm>
            </p:contentPart>
          </mc:Choice>
          <mc:Fallback xmlns="">
            <p:pic>
              <p:nvPicPr>
                <p:cNvPr id="79" name="Freihand 78">
                  <a:extLst>
                    <a:ext uri="{FF2B5EF4-FFF2-40B4-BE49-F238E27FC236}">
                      <a16:creationId xmlns:a16="http://schemas.microsoft.com/office/drawing/2014/main" id="{D1356999-4770-4F69-A691-9F3BE7C1DFA9}"/>
                    </a:ext>
                  </a:extLst>
                </p:cNvPr>
                <p:cNvPicPr/>
                <p:nvPr/>
              </p:nvPicPr>
              <p:blipFill>
                <a:blip r:embed="rId54"/>
                <a:stretch>
                  <a:fillRect/>
                </a:stretch>
              </p:blipFill>
              <p:spPr>
                <a:xfrm>
                  <a:off x="8801747" y="1875867"/>
                  <a:ext cx="132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0" name="Freihand 79">
                  <a:extLst>
                    <a:ext uri="{FF2B5EF4-FFF2-40B4-BE49-F238E27FC236}">
                      <a16:creationId xmlns:a16="http://schemas.microsoft.com/office/drawing/2014/main" id="{D1CC0EA3-B1D4-4B51-B5D4-67CF245543A5}"/>
                    </a:ext>
                  </a:extLst>
                </p14:cNvPr>
                <p14:cNvContentPartPr/>
                <p14:nvPr/>
              </p14:nvContentPartPr>
              <p14:xfrm>
                <a:off x="8810747" y="1927347"/>
                <a:ext cx="101520" cy="9720"/>
              </p14:xfrm>
            </p:contentPart>
          </mc:Choice>
          <mc:Fallback xmlns="">
            <p:pic>
              <p:nvPicPr>
                <p:cNvPr id="80" name="Freihand 79">
                  <a:extLst>
                    <a:ext uri="{FF2B5EF4-FFF2-40B4-BE49-F238E27FC236}">
                      <a16:creationId xmlns:a16="http://schemas.microsoft.com/office/drawing/2014/main" id="{D1CC0EA3-B1D4-4B51-B5D4-67CF245543A5}"/>
                    </a:ext>
                  </a:extLst>
                </p:cNvPr>
                <p:cNvPicPr/>
                <p:nvPr/>
              </p:nvPicPr>
              <p:blipFill>
                <a:blip r:embed="rId56"/>
                <a:stretch>
                  <a:fillRect/>
                </a:stretch>
              </p:blipFill>
              <p:spPr>
                <a:xfrm>
                  <a:off x="8806427" y="1923027"/>
                  <a:ext cx="110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1" name="Freihand 80">
                  <a:extLst>
                    <a:ext uri="{FF2B5EF4-FFF2-40B4-BE49-F238E27FC236}">
                      <a16:creationId xmlns:a16="http://schemas.microsoft.com/office/drawing/2014/main" id="{9E6D3F30-2DEF-42D8-995E-DD88ABFC23C1}"/>
                    </a:ext>
                  </a:extLst>
                </p14:cNvPr>
                <p14:cNvContentPartPr/>
                <p14:nvPr/>
              </p14:nvContentPartPr>
              <p14:xfrm>
                <a:off x="9010907" y="1949307"/>
                <a:ext cx="29880" cy="19800"/>
              </p14:xfrm>
            </p:contentPart>
          </mc:Choice>
          <mc:Fallback xmlns="">
            <p:pic>
              <p:nvPicPr>
                <p:cNvPr id="81" name="Freihand 80">
                  <a:extLst>
                    <a:ext uri="{FF2B5EF4-FFF2-40B4-BE49-F238E27FC236}">
                      <a16:creationId xmlns:a16="http://schemas.microsoft.com/office/drawing/2014/main" id="{9E6D3F30-2DEF-42D8-995E-DD88ABFC23C1}"/>
                    </a:ext>
                  </a:extLst>
                </p:cNvPr>
                <p:cNvPicPr/>
                <p:nvPr/>
              </p:nvPicPr>
              <p:blipFill>
                <a:blip r:embed="rId58"/>
                <a:stretch>
                  <a:fillRect/>
                </a:stretch>
              </p:blipFill>
              <p:spPr>
                <a:xfrm>
                  <a:off x="9006587" y="1944987"/>
                  <a:ext cx="385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83" name="Freihand 82">
                  <a:extLst>
                    <a:ext uri="{FF2B5EF4-FFF2-40B4-BE49-F238E27FC236}">
                      <a16:creationId xmlns:a16="http://schemas.microsoft.com/office/drawing/2014/main" id="{10A94119-CE08-4205-9FDA-67F836A82288}"/>
                    </a:ext>
                  </a:extLst>
                </p14:cNvPr>
                <p14:cNvContentPartPr/>
                <p14:nvPr/>
              </p14:nvContentPartPr>
              <p14:xfrm>
                <a:off x="9159227" y="1794867"/>
                <a:ext cx="361440" cy="210600"/>
              </p14:xfrm>
            </p:contentPart>
          </mc:Choice>
          <mc:Fallback xmlns="">
            <p:pic>
              <p:nvPicPr>
                <p:cNvPr id="83" name="Freihand 82">
                  <a:extLst>
                    <a:ext uri="{FF2B5EF4-FFF2-40B4-BE49-F238E27FC236}">
                      <a16:creationId xmlns:a16="http://schemas.microsoft.com/office/drawing/2014/main" id="{10A94119-CE08-4205-9FDA-67F836A82288}"/>
                    </a:ext>
                  </a:extLst>
                </p:cNvPr>
                <p:cNvPicPr/>
                <p:nvPr/>
              </p:nvPicPr>
              <p:blipFill>
                <a:blip r:embed="rId60"/>
                <a:stretch>
                  <a:fillRect/>
                </a:stretch>
              </p:blipFill>
              <p:spPr>
                <a:xfrm>
                  <a:off x="9154907" y="1790547"/>
                  <a:ext cx="3700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4" name="Freihand 83">
                  <a:extLst>
                    <a:ext uri="{FF2B5EF4-FFF2-40B4-BE49-F238E27FC236}">
                      <a16:creationId xmlns:a16="http://schemas.microsoft.com/office/drawing/2014/main" id="{E3E5E346-FA4E-4B34-AA53-56981494B1A7}"/>
                    </a:ext>
                  </a:extLst>
                </p14:cNvPr>
                <p14:cNvContentPartPr/>
                <p14:nvPr/>
              </p14:nvContentPartPr>
              <p14:xfrm>
                <a:off x="9488987" y="1897827"/>
                <a:ext cx="68760" cy="73080"/>
              </p14:xfrm>
            </p:contentPart>
          </mc:Choice>
          <mc:Fallback xmlns="">
            <p:pic>
              <p:nvPicPr>
                <p:cNvPr id="84" name="Freihand 83">
                  <a:extLst>
                    <a:ext uri="{FF2B5EF4-FFF2-40B4-BE49-F238E27FC236}">
                      <a16:creationId xmlns:a16="http://schemas.microsoft.com/office/drawing/2014/main" id="{E3E5E346-FA4E-4B34-AA53-56981494B1A7}"/>
                    </a:ext>
                  </a:extLst>
                </p:cNvPr>
                <p:cNvPicPr/>
                <p:nvPr/>
              </p:nvPicPr>
              <p:blipFill>
                <a:blip r:embed="rId62"/>
                <a:stretch>
                  <a:fillRect/>
                </a:stretch>
              </p:blipFill>
              <p:spPr>
                <a:xfrm>
                  <a:off x="9484667" y="1893507"/>
                  <a:ext cx="77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5" name="Freihand 84">
                  <a:extLst>
                    <a:ext uri="{FF2B5EF4-FFF2-40B4-BE49-F238E27FC236}">
                      <a16:creationId xmlns:a16="http://schemas.microsoft.com/office/drawing/2014/main" id="{5B760D8F-3F21-486C-B871-E018D18348C5}"/>
                    </a:ext>
                  </a:extLst>
                </p14:cNvPr>
                <p14:cNvContentPartPr/>
                <p14:nvPr/>
              </p14:nvContentPartPr>
              <p14:xfrm>
                <a:off x="9537587" y="1846707"/>
                <a:ext cx="63360" cy="150480"/>
              </p14:xfrm>
            </p:contentPart>
          </mc:Choice>
          <mc:Fallback xmlns="">
            <p:pic>
              <p:nvPicPr>
                <p:cNvPr id="85" name="Freihand 84">
                  <a:extLst>
                    <a:ext uri="{FF2B5EF4-FFF2-40B4-BE49-F238E27FC236}">
                      <a16:creationId xmlns:a16="http://schemas.microsoft.com/office/drawing/2014/main" id="{5B760D8F-3F21-486C-B871-E018D18348C5}"/>
                    </a:ext>
                  </a:extLst>
                </p:cNvPr>
                <p:cNvPicPr/>
                <p:nvPr/>
              </p:nvPicPr>
              <p:blipFill>
                <a:blip r:embed="rId64"/>
                <a:stretch>
                  <a:fillRect/>
                </a:stretch>
              </p:blipFill>
              <p:spPr>
                <a:xfrm>
                  <a:off x="9533267" y="1842387"/>
                  <a:ext cx="72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86" name="Freihand 85">
                  <a:extLst>
                    <a:ext uri="{FF2B5EF4-FFF2-40B4-BE49-F238E27FC236}">
                      <a16:creationId xmlns:a16="http://schemas.microsoft.com/office/drawing/2014/main" id="{9B7F1E39-21A1-4BD8-8A12-5B862E72A677}"/>
                    </a:ext>
                  </a:extLst>
                </p14:cNvPr>
                <p14:cNvContentPartPr/>
                <p14:nvPr/>
              </p14:nvContentPartPr>
              <p14:xfrm>
                <a:off x="9607427" y="1914747"/>
                <a:ext cx="78840" cy="92520"/>
              </p14:xfrm>
            </p:contentPart>
          </mc:Choice>
          <mc:Fallback xmlns="">
            <p:pic>
              <p:nvPicPr>
                <p:cNvPr id="86" name="Freihand 85">
                  <a:extLst>
                    <a:ext uri="{FF2B5EF4-FFF2-40B4-BE49-F238E27FC236}">
                      <a16:creationId xmlns:a16="http://schemas.microsoft.com/office/drawing/2014/main" id="{9B7F1E39-21A1-4BD8-8A12-5B862E72A677}"/>
                    </a:ext>
                  </a:extLst>
                </p:cNvPr>
                <p:cNvPicPr/>
                <p:nvPr/>
              </p:nvPicPr>
              <p:blipFill>
                <a:blip r:embed="rId66"/>
                <a:stretch>
                  <a:fillRect/>
                </a:stretch>
              </p:blipFill>
              <p:spPr>
                <a:xfrm>
                  <a:off x="9603107" y="1910427"/>
                  <a:ext cx="874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87" name="Freihand 86">
                  <a:extLst>
                    <a:ext uri="{FF2B5EF4-FFF2-40B4-BE49-F238E27FC236}">
                      <a16:creationId xmlns:a16="http://schemas.microsoft.com/office/drawing/2014/main" id="{1A9C4848-AD82-4352-B543-9CCC9DEA3A10}"/>
                    </a:ext>
                  </a:extLst>
                </p14:cNvPr>
                <p14:cNvContentPartPr/>
                <p14:nvPr/>
              </p14:nvContentPartPr>
              <p14:xfrm>
                <a:off x="9723347" y="1832667"/>
                <a:ext cx="80280" cy="165600"/>
              </p14:xfrm>
            </p:contentPart>
          </mc:Choice>
          <mc:Fallback xmlns="">
            <p:pic>
              <p:nvPicPr>
                <p:cNvPr id="87" name="Freihand 86">
                  <a:extLst>
                    <a:ext uri="{FF2B5EF4-FFF2-40B4-BE49-F238E27FC236}">
                      <a16:creationId xmlns:a16="http://schemas.microsoft.com/office/drawing/2014/main" id="{1A9C4848-AD82-4352-B543-9CCC9DEA3A10}"/>
                    </a:ext>
                  </a:extLst>
                </p:cNvPr>
                <p:cNvPicPr/>
                <p:nvPr/>
              </p:nvPicPr>
              <p:blipFill>
                <a:blip r:embed="rId68"/>
                <a:stretch>
                  <a:fillRect/>
                </a:stretch>
              </p:blipFill>
              <p:spPr>
                <a:xfrm>
                  <a:off x="9719027" y="1828347"/>
                  <a:ext cx="8892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88" name="Freihand 87">
                  <a:extLst>
                    <a:ext uri="{FF2B5EF4-FFF2-40B4-BE49-F238E27FC236}">
                      <a16:creationId xmlns:a16="http://schemas.microsoft.com/office/drawing/2014/main" id="{30F9F908-1620-4D67-8F69-A2920CBA9905}"/>
                    </a:ext>
                  </a:extLst>
                </p14:cNvPr>
                <p14:cNvContentPartPr/>
                <p14:nvPr/>
              </p14:nvContentPartPr>
              <p14:xfrm>
                <a:off x="9826667" y="1923387"/>
                <a:ext cx="109440" cy="84960"/>
              </p14:xfrm>
            </p:contentPart>
          </mc:Choice>
          <mc:Fallback xmlns="">
            <p:pic>
              <p:nvPicPr>
                <p:cNvPr id="88" name="Freihand 87">
                  <a:extLst>
                    <a:ext uri="{FF2B5EF4-FFF2-40B4-BE49-F238E27FC236}">
                      <a16:creationId xmlns:a16="http://schemas.microsoft.com/office/drawing/2014/main" id="{30F9F908-1620-4D67-8F69-A2920CBA9905}"/>
                    </a:ext>
                  </a:extLst>
                </p:cNvPr>
                <p:cNvPicPr/>
                <p:nvPr/>
              </p:nvPicPr>
              <p:blipFill>
                <a:blip r:embed="rId70"/>
                <a:stretch>
                  <a:fillRect/>
                </a:stretch>
              </p:blipFill>
              <p:spPr>
                <a:xfrm>
                  <a:off x="9822347" y="1919067"/>
                  <a:ext cx="1180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89" name="Freihand 88">
                  <a:extLst>
                    <a:ext uri="{FF2B5EF4-FFF2-40B4-BE49-F238E27FC236}">
                      <a16:creationId xmlns:a16="http://schemas.microsoft.com/office/drawing/2014/main" id="{0164D548-3906-41BB-81AC-A8961E8BFEAC}"/>
                    </a:ext>
                  </a:extLst>
                </p14:cNvPr>
                <p14:cNvContentPartPr/>
                <p14:nvPr/>
              </p14:nvContentPartPr>
              <p14:xfrm>
                <a:off x="8915507" y="2103747"/>
                <a:ext cx="203400" cy="97920"/>
              </p14:xfrm>
            </p:contentPart>
          </mc:Choice>
          <mc:Fallback xmlns="">
            <p:pic>
              <p:nvPicPr>
                <p:cNvPr id="89" name="Freihand 88">
                  <a:extLst>
                    <a:ext uri="{FF2B5EF4-FFF2-40B4-BE49-F238E27FC236}">
                      <a16:creationId xmlns:a16="http://schemas.microsoft.com/office/drawing/2014/main" id="{0164D548-3906-41BB-81AC-A8961E8BFEAC}"/>
                    </a:ext>
                  </a:extLst>
                </p:cNvPr>
                <p:cNvPicPr/>
                <p:nvPr/>
              </p:nvPicPr>
              <p:blipFill>
                <a:blip r:embed="rId72"/>
                <a:stretch>
                  <a:fillRect/>
                </a:stretch>
              </p:blipFill>
              <p:spPr>
                <a:xfrm>
                  <a:off x="8911187" y="2099427"/>
                  <a:ext cx="2120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90" name="Freihand 89">
                  <a:extLst>
                    <a:ext uri="{FF2B5EF4-FFF2-40B4-BE49-F238E27FC236}">
                      <a16:creationId xmlns:a16="http://schemas.microsoft.com/office/drawing/2014/main" id="{A7139BA9-ADC5-4E4E-801B-8D22D77FA3AC}"/>
                    </a:ext>
                  </a:extLst>
                </p14:cNvPr>
                <p14:cNvContentPartPr/>
                <p14:nvPr/>
              </p14:nvContentPartPr>
              <p14:xfrm>
                <a:off x="9117827" y="2103747"/>
                <a:ext cx="14400" cy="83880"/>
              </p14:xfrm>
            </p:contentPart>
          </mc:Choice>
          <mc:Fallback xmlns="">
            <p:pic>
              <p:nvPicPr>
                <p:cNvPr id="90" name="Freihand 89">
                  <a:extLst>
                    <a:ext uri="{FF2B5EF4-FFF2-40B4-BE49-F238E27FC236}">
                      <a16:creationId xmlns:a16="http://schemas.microsoft.com/office/drawing/2014/main" id="{A7139BA9-ADC5-4E4E-801B-8D22D77FA3AC}"/>
                    </a:ext>
                  </a:extLst>
                </p:cNvPr>
                <p:cNvPicPr/>
                <p:nvPr/>
              </p:nvPicPr>
              <p:blipFill>
                <a:blip r:embed="rId74"/>
                <a:stretch>
                  <a:fillRect/>
                </a:stretch>
              </p:blipFill>
              <p:spPr>
                <a:xfrm>
                  <a:off x="9113507" y="2099427"/>
                  <a:ext cx="230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91" name="Freihand 90">
                  <a:extLst>
                    <a:ext uri="{FF2B5EF4-FFF2-40B4-BE49-F238E27FC236}">
                      <a16:creationId xmlns:a16="http://schemas.microsoft.com/office/drawing/2014/main" id="{7E8674B9-AC0D-415A-8133-AB482521F02D}"/>
                    </a:ext>
                  </a:extLst>
                </p14:cNvPr>
                <p14:cNvContentPartPr/>
                <p14:nvPr/>
              </p14:nvContentPartPr>
              <p14:xfrm>
                <a:off x="9172187" y="2043267"/>
                <a:ext cx="85680" cy="157320"/>
              </p14:xfrm>
            </p:contentPart>
          </mc:Choice>
          <mc:Fallback xmlns="">
            <p:pic>
              <p:nvPicPr>
                <p:cNvPr id="91" name="Freihand 90">
                  <a:extLst>
                    <a:ext uri="{FF2B5EF4-FFF2-40B4-BE49-F238E27FC236}">
                      <a16:creationId xmlns:a16="http://schemas.microsoft.com/office/drawing/2014/main" id="{7E8674B9-AC0D-415A-8133-AB482521F02D}"/>
                    </a:ext>
                  </a:extLst>
                </p:cNvPr>
                <p:cNvPicPr/>
                <p:nvPr/>
              </p:nvPicPr>
              <p:blipFill>
                <a:blip r:embed="rId76"/>
                <a:stretch>
                  <a:fillRect/>
                </a:stretch>
              </p:blipFill>
              <p:spPr>
                <a:xfrm>
                  <a:off x="9167867" y="2038947"/>
                  <a:ext cx="943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92" name="Freihand 91">
                  <a:extLst>
                    <a:ext uri="{FF2B5EF4-FFF2-40B4-BE49-F238E27FC236}">
                      <a16:creationId xmlns:a16="http://schemas.microsoft.com/office/drawing/2014/main" id="{FC6F56B4-D334-40E3-B958-41F4401DC128}"/>
                    </a:ext>
                  </a:extLst>
                </p14:cNvPr>
                <p14:cNvContentPartPr/>
                <p14:nvPr/>
              </p14:nvContentPartPr>
              <p14:xfrm>
                <a:off x="9149147" y="2040747"/>
                <a:ext cx="360" cy="360"/>
              </p14:xfrm>
            </p:contentPart>
          </mc:Choice>
          <mc:Fallback xmlns="">
            <p:pic>
              <p:nvPicPr>
                <p:cNvPr id="92" name="Freihand 91">
                  <a:extLst>
                    <a:ext uri="{FF2B5EF4-FFF2-40B4-BE49-F238E27FC236}">
                      <a16:creationId xmlns:a16="http://schemas.microsoft.com/office/drawing/2014/main" id="{FC6F56B4-D334-40E3-B958-41F4401DC128}"/>
                    </a:ext>
                  </a:extLst>
                </p:cNvPr>
                <p:cNvPicPr/>
                <p:nvPr/>
              </p:nvPicPr>
              <p:blipFill>
                <a:blip r:embed="rId78"/>
                <a:stretch>
                  <a:fillRect/>
                </a:stretch>
              </p:blipFill>
              <p:spPr>
                <a:xfrm>
                  <a:off x="9144827" y="2036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93" name="Freihand 92">
                  <a:extLst>
                    <a:ext uri="{FF2B5EF4-FFF2-40B4-BE49-F238E27FC236}">
                      <a16:creationId xmlns:a16="http://schemas.microsoft.com/office/drawing/2014/main" id="{D8C25844-7052-4A57-AF75-303A4C11BE71}"/>
                    </a:ext>
                  </a:extLst>
                </p14:cNvPr>
                <p14:cNvContentPartPr/>
                <p14:nvPr/>
              </p14:nvContentPartPr>
              <p14:xfrm>
                <a:off x="9339587" y="2033187"/>
                <a:ext cx="145080" cy="169920"/>
              </p14:xfrm>
            </p:contentPart>
          </mc:Choice>
          <mc:Fallback xmlns="">
            <p:pic>
              <p:nvPicPr>
                <p:cNvPr id="93" name="Freihand 92">
                  <a:extLst>
                    <a:ext uri="{FF2B5EF4-FFF2-40B4-BE49-F238E27FC236}">
                      <a16:creationId xmlns:a16="http://schemas.microsoft.com/office/drawing/2014/main" id="{D8C25844-7052-4A57-AF75-303A4C11BE71}"/>
                    </a:ext>
                  </a:extLst>
                </p:cNvPr>
                <p:cNvPicPr/>
                <p:nvPr/>
              </p:nvPicPr>
              <p:blipFill>
                <a:blip r:embed="rId80"/>
                <a:stretch>
                  <a:fillRect/>
                </a:stretch>
              </p:blipFill>
              <p:spPr>
                <a:xfrm>
                  <a:off x="9335267" y="2028867"/>
                  <a:ext cx="1537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94" name="Freihand 93">
                  <a:extLst>
                    <a:ext uri="{FF2B5EF4-FFF2-40B4-BE49-F238E27FC236}">
                      <a16:creationId xmlns:a16="http://schemas.microsoft.com/office/drawing/2014/main" id="{A4B2D8D3-0AE6-490D-AED8-9A297FA8146E}"/>
                    </a:ext>
                  </a:extLst>
                </p14:cNvPr>
                <p14:cNvContentPartPr/>
                <p14:nvPr/>
              </p14:nvContentPartPr>
              <p14:xfrm>
                <a:off x="9487907" y="2028867"/>
                <a:ext cx="85320" cy="158040"/>
              </p14:xfrm>
            </p:contentPart>
          </mc:Choice>
          <mc:Fallback xmlns="">
            <p:pic>
              <p:nvPicPr>
                <p:cNvPr id="94" name="Freihand 93">
                  <a:extLst>
                    <a:ext uri="{FF2B5EF4-FFF2-40B4-BE49-F238E27FC236}">
                      <a16:creationId xmlns:a16="http://schemas.microsoft.com/office/drawing/2014/main" id="{A4B2D8D3-0AE6-490D-AED8-9A297FA8146E}"/>
                    </a:ext>
                  </a:extLst>
                </p:cNvPr>
                <p:cNvPicPr/>
                <p:nvPr/>
              </p:nvPicPr>
              <p:blipFill>
                <a:blip r:embed="rId82"/>
                <a:stretch>
                  <a:fillRect/>
                </a:stretch>
              </p:blipFill>
              <p:spPr>
                <a:xfrm>
                  <a:off x="9483587" y="2024547"/>
                  <a:ext cx="9396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95" name="Freihand 94">
                  <a:extLst>
                    <a:ext uri="{FF2B5EF4-FFF2-40B4-BE49-F238E27FC236}">
                      <a16:creationId xmlns:a16="http://schemas.microsoft.com/office/drawing/2014/main" id="{17F670FE-E990-41BA-8202-200DC2F5BBE3}"/>
                    </a:ext>
                  </a:extLst>
                </p14:cNvPr>
                <p14:cNvContentPartPr/>
                <p14:nvPr/>
              </p14:nvContentPartPr>
              <p14:xfrm>
                <a:off x="9594107" y="2085387"/>
                <a:ext cx="248760" cy="105480"/>
              </p14:xfrm>
            </p:contentPart>
          </mc:Choice>
          <mc:Fallback xmlns="">
            <p:pic>
              <p:nvPicPr>
                <p:cNvPr id="95" name="Freihand 94">
                  <a:extLst>
                    <a:ext uri="{FF2B5EF4-FFF2-40B4-BE49-F238E27FC236}">
                      <a16:creationId xmlns:a16="http://schemas.microsoft.com/office/drawing/2014/main" id="{17F670FE-E990-41BA-8202-200DC2F5BBE3}"/>
                    </a:ext>
                  </a:extLst>
                </p:cNvPr>
                <p:cNvPicPr/>
                <p:nvPr/>
              </p:nvPicPr>
              <p:blipFill>
                <a:blip r:embed="rId84"/>
                <a:stretch>
                  <a:fillRect/>
                </a:stretch>
              </p:blipFill>
              <p:spPr>
                <a:xfrm>
                  <a:off x="9589787" y="2081067"/>
                  <a:ext cx="257400" cy="114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5">
            <p14:nvContentPartPr>
              <p14:cNvPr id="97" name="Freihand 96">
                <a:extLst>
                  <a:ext uri="{FF2B5EF4-FFF2-40B4-BE49-F238E27FC236}">
                    <a16:creationId xmlns:a16="http://schemas.microsoft.com/office/drawing/2014/main" id="{F277DD48-8B64-406D-B85F-EF1F525B6D4B}"/>
                  </a:ext>
                </a:extLst>
              </p14:cNvPr>
              <p14:cNvContentPartPr/>
              <p14:nvPr/>
            </p14:nvContentPartPr>
            <p14:xfrm>
              <a:off x="10325267" y="3032547"/>
              <a:ext cx="1714320" cy="993600"/>
            </p14:xfrm>
          </p:contentPart>
        </mc:Choice>
        <mc:Fallback xmlns="">
          <p:pic>
            <p:nvPicPr>
              <p:cNvPr id="97" name="Freihand 96">
                <a:extLst>
                  <a:ext uri="{FF2B5EF4-FFF2-40B4-BE49-F238E27FC236}">
                    <a16:creationId xmlns:a16="http://schemas.microsoft.com/office/drawing/2014/main" id="{F277DD48-8B64-406D-B85F-EF1F525B6D4B}"/>
                  </a:ext>
                </a:extLst>
              </p:cNvPr>
              <p:cNvPicPr/>
              <p:nvPr/>
            </p:nvPicPr>
            <p:blipFill>
              <a:blip r:embed="rId86"/>
              <a:stretch>
                <a:fillRect/>
              </a:stretch>
            </p:blipFill>
            <p:spPr>
              <a:xfrm>
                <a:off x="10320947" y="3028227"/>
                <a:ext cx="1722960" cy="1002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99" name="Freihand 98">
                <a:extLst>
                  <a:ext uri="{FF2B5EF4-FFF2-40B4-BE49-F238E27FC236}">
                    <a16:creationId xmlns:a16="http://schemas.microsoft.com/office/drawing/2014/main" id="{DE3C3C0D-AA69-4762-874F-AFD015D02F5A}"/>
                  </a:ext>
                </a:extLst>
              </p14:cNvPr>
              <p14:cNvContentPartPr/>
              <p14:nvPr/>
            </p14:nvContentPartPr>
            <p14:xfrm>
              <a:off x="10250747" y="3026787"/>
              <a:ext cx="1671840" cy="930240"/>
            </p14:xfrm>
          </p:contentPart>
        </mc:Choice>
        <mc:Fallback xmlns="">
          <p:pic>
            <p:nvPicPr>
              <p:cNvPr id="99" name="Freihand 98">
                <a:extLst>
                  <a:ext uri="{FF2B5EF4-FFF2-40B4-BE49-F238E27FC236}">
                    <a16:creationId xmlns:a16="http://schemas.microsoft.com/office/drawing/2014/main" id="{DE3C3C0D-AA69-4762-874F-AFD015D02F5A}"/>
                  </a:ext>
                </a:extLst>
              </p:cNvPr>
              <p:cNvPicPr/>
              <p:nvPr/>
            </p:nvPicPr>
            <p:blipFill>
              <a:blip r:embed="rId88"/>
              <a:stretch>
                <a:fillRect/>
              </a:stretch>
            </p:blipFill>
            <p:spPr>
              <a:xfrm>
                <a:off x="10246427" y="3022467"/>
                <a:ext cx="1680480" cy="938880"/>
              </a:xfrm>
              <a:prstGeom prst="rect">
                <a:avLst/>
              </a:prstGeom>
            </p:spPr>
          </p:pic>
        </mc:Fallback>
      </mc:AlternateContent>
      <p:grpSp>
        <p:nvGrpSpPr>
          <p:cNvPr id="102" name="Gruppieren 101">
            <a:extLst>
              <a:ext uri="{FF2B5EF4-FFF2-40B4-BE49-F238E27FC236}">
                <a16:creationId xmlns:a16="http://schemas.microsoft.com/office/drawing/2014/main" id="{60AEAEED-AA4F-49B3-A94E-6ACEEE179A47}"/>
              </a:ext>
            </a:extLst>
          </p:cNvPr>
          <p:cNvGrpSpPr/>
          <p:nvPr/>
        </p:nvGrpSpPr>
        <p:grpSpPr>
          <a:xfrm>
            <a:off x="8159507" y="2769027"/>
            <a:ext cx="4056480" cy="1307160"/>
            <a:chOff x="8159507" y="2769027"/>
            <a:chExt cx="4056480" cy="1307160"/>
          </a:xfrm>
        </p:grpSpPr>
        <mc:AlternateContent xmlns:mc="http://schemas.openxmlformats.org/markup-compatibility/2006" xmlns:p14="http://schemas.microsoft.com/office/powerpoint/2010/main">
          <mc:Choice Requires="p14">
            <p:contentPart p14:bwMode="auto" r:id="rId89">
              <p14:nvContentPartPr>
                <p14:cNvPr id="58" name="Freihand 57">
                  <a:extLst>
                    <a:ext uri="{FF2B5EF4-FFF2-40B4-BE49-F238E27FC236}">
                      <a16:creationId xmlns:a16="http://schemas.microsoft.com/office/drawing/2014/main" id="{085300F4-E3E1-4B9F-B088-486C0575C56C}"/>
                    </a:ext>
                  </a:extLst>
                </p14:cNvPr>
                <p14:cNvContentPartPr/>
                <p14:nvPr/>
              </p14:nvContentPartPr>
              <p14:xfrm>
                <a:off x="8159507" y="3026067"/>
                <a:ext cx="165240" cy="111960"/>
              </p14:xfrm>
            </p:contentPart>
          </mc:Choice>
          <mc:Fallback xmlns="">
            <p:pic>
              <p:nvPicPr>
                <p:cNvPr id="58" name="Freihand 57">
                  <a:extLst>
                    <a:ext uri="{FF2B5EF4-FFF2-40B4-BE49-F238E27FC236}">
                      <a16:creationId xmlns:a16="http://schemas.microsoft.com/office/drawing/2014/main" id="{085300F4-E3E1-4B9F-B088-486C0575C56C}"/>
                    </a:ext>
                  </a:extLst>
                </p:cNvPr>
                <p:cNvPicPr/>
                <p:nvPr/>
              </p:nvPicPr>
              <p:blipFill>
                <a:blip r:embed="rId90"/>
                <a:stretch>
                  <a:fillRect/>
                </a:stretch>
              </p:blipFill>
              <p:spPr>
                <a:xfrm>
                  <a:off x="8155187" y="3021747"/>
                  <a:ext cx="173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9" name="Freihand 58">
                  <a:extLst>
                    <a:ext uri="{FF2B5EF4-FFF2-40B4-BE49-F238E27FC236}">
                      <a16:creationId xmlns:a16="http://schemas.microsoft.com/office/drawing/2014/main" id="{163416A6-54EF-4314-BBF5-99CE748E5CA4}"/>
                    </a:ext>
                  </a:extLst>
                </p14:cNvPr>
                <p14:cNvContentPartPr/>
                <p14:nvPr/>
              </p14:nvContentPartPr>
              <p14:xfrm>
                <a:off x="8380547" y="2969907"/>
                <a:ext cx="69840" cy="172440"/>
              </p14:xfrm>
            </p:contentPart>
          </mc:Choice>
          <mc:Fallback xmlns="">
            <p:pic>
              <p:nvPicPr>
                <p:cNvPr id="59" name="Freihand 58">
                  <a:extLst>
                    <a:ext uri="{FF2B5EF4-FFF2-40B4-BE49-F238E27FC236}">
                      <a16:creationId xmlns:a16="http://schemas.microsoft.com/office/drawing/2014/main" id="{163416A6-54EF-4314-BBF5-99CE748E5CA4}"/>
                    </a:ext>
                  </a:extLst>
                </p:cNvPr>
                <p:cNvPicPr/>
                <p:nvPr/>
              </p:nvPicPr>
              <p:blipFill>
                <a:blip r:embed="rId92"/>
                <a:stretch>
                  <a:fillRect/>
                </a:stretch>
              </p:blipFill>
              <p:spPr>
                <a:xfrm>
                  <a:off x="8376227" y="2965587"/>
                  <a:ext cx="78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0" name="Freihand 59">
                  <a:extLst>
                    <a:ext uri="{FF2B5EF4-FFF2-40B4-BE49-F238E27FC236}">
                      <a16:creationId xmlns:a16="http://schemas.microsoft.com/office/drawing/2014/main" id="{511DB32E-32C2-45E6-A475-9C32C9875ACF}"/>
                    </a:ext>
                  </a:extLst>
                </p14:cNvPr>
                <p14:cNvContentPartPr/>
                <p14:nvPr/>
              </p14:nvContentPartPr>
              <p14:xfrm>
                <a:off x="8499347" y="3141987"/>
                <a:ext cx="25560" cy="6480"/>
              </p14:xfrm>
            </p:contentPart>
          </mc:Choice>
          <mc:Fallback xmlns="">
            <p:pic>
              <p:nvPicPr>
                <p:cNvPr id="60" name="Freihand 59">
                  <a:extLst>
                    <a:ext uri="{FF2B5EF4-FFF2-40B4-BE49-F238E27FC236}">
                      <a16:creationId xmlns:a16="http://schemas.microsoft.com/office/drawing/2014/main" id="{511DB32E-32C2-45E6-A475-9C32C9875ACF}"/>
                    </a:ext>
                  </a:extLst>
                </p:cNvPr>
                <p:cNvPicPr/>
                <p:nvPr/>
              </p:nvPicPr>
              <p:blipFill>
                <a:blip r:embed="rId94"/>
                <a:stretch>
                  <a:fillRect/>
                </a:stretch>
              </p:blipFill>
              <p:spPr>
                <a:xfrm>
                  <a:off x="8495027" y="3137667"/>
                  <a:ext cx="3420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1" name="Freihand 60">
                  <a:extLst>
                    <a:ext uri="{FF2B5EF4-FFF2-40B4-BE49-F238E27FC236}">
                      <a16:creationId xmlns:a16="http://schemas.microsoft.com/office/drawing/2014/main" id="{A4AA2BE4-BB7D-429D-A6CE-6AE5B8DC871F}"/>
                    </a:ext>
                  </a:extLst>
                </p14:cNvPr>
                <p14:cNvContentPartPr/>
                <p14:nvPr/>
              </p14:nvContentPartPr>
              <p14:xfrm>
                <a:off x="8599067" y="2951547"/>
                <a:ext cx="288360" cy="192240"/>
              </p14:xfrm>
            </p:contentPart>
          </mc:Choice>
          <mc:Fallback xmlns="">
            <p:pic>
              <p:nvPicPr>
                <p:cNvPr id="61" name="Freihand 60">
                  <a:extLst>
                    <a:ext uri="{FF2B5EF4-FFF2-40B4-BE49-F238E27FC236}">
                      <a16:creationId xmlns:a16="http://schemas.microsoft.com/office/drawing/2014/main" id="{A4AA2BE4-BB7D-429D-A6CE-6AE5B8DC871F}"/>
                    </a:ext>
                  </a:extLst>
                </p:cNvPr>
                <p:cNvPicPr/>
                <p:nvPr/>
              </p:nvPicPr>
              <p:blipFill>
                <a:blip r:embed="rId96"/>
                <a:stretch>
                  <a:fillRect/>
                </a:stretch>
              </p:blipFill>
              <p:spPr>
                <a:xfrm>
                  <a:off x="8594747" y="2947227"/>
                  <a:ext cx="29700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2" name="Freihand 61">
                  <a:extLst>
                    <a:ext uri="{FF2B5EF4-FFF2-40B4-BE49-F238E27FC236}">
                      <a16:creationId xmlns:a16="http://schemas.microsoft.com/office/drawing/2014/main" id="{FE3B93F2-A99D-4E96-BB37-91E60D1794BC}"/>
                    </a:ext>
                  </a:extLst>
                </p14:cNvPr>
                <p14:cNvContentPartPr/>
                <p14:nvPr/>
              </p14:nvContentPartPr>
              <p14:xfrm>
                <a:off x="8907227" y="2932827"/>
                <a:ext cx="172440" cy="184320"/>
              </p14:xfrm>
            </p:contentPart>
          </mc:Choice>
          <mc:Fallback xmlns="">
            <p:pic>
              <p:nvPicPr>
                <p:cNvPr id="62" name="Freihand 61">
                  <a:extLst>
                    <a:ext uri="{FF2B5EF4-FFF2-40B4-BE49-F238E27FC236}">
                      <a16:creationId xmlns:a16="http://schemas.microsoft.com/office/drawing/2014/main" id="{FE3B93F2-A99D-4E96-BB37-91E60D1794BC}"/>
                    </a:ext>
                  </a:extLst>
                </p:cNvPr>
                <p:cNvPicPr/>
                <p:nvPr/>
              </p:nvPicPr>
              <p:blipFill>
                <a:blip r:embed="rId98"/>
                <a:stretch>
                  <a:fillRect/>
                </a:stretch>
              </p:blipFill>
              <p:spPr>
                <a:xfrm>
                  <a:off x="8902907" y="2928507"/>
                  <a:ext cx="1810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3" name="Freihand 62">
                  <a:extLst>
                    <a:ext uri="{FF2B5EF4-FFF2-40B4-BE49-F238E27FC236}">
                      <a16:creationId xmlns:a16="http://schemas.microsoft.com/office/drawing/2014/main" id="{E0F0203E-6492-4C78-B1E0-E933ECA61D53}"/>
                    </a:ext>
                  </a:extLst>
                </p14:cNvPr>
                <p14:cNvContentPartPr/>
                <p14:nvPr/>
              </p14:nvContentPartPr>
              <p14:xfrm>
                <a:off x="9120707" y="2943987"/>
                <a:ext cx="91440" cy="165240"/>
              </p14:xfrm>
            </p:contentPart>
          </mc:Choice>
          <mc:Fallback xmlns="">
            <p:pic>
              <p:nvPicPr>
                <p:cNvPr id="63" name="Freihand 62">
                  <a:extLst>
                    <a:ext uri="{FF2B5EF4-FFF2-40B4-BE49-F238E27FC236}">
                      <a16:creationId xmlns:a16="http://schemas.microsoft.com/office/drawing/2014/main" id="{E0F0203E-6492-4C78-B1E0-E933ECA61D53}"/>
                    </a:ext>
                  </a:extLst>
                </p:cNvPr>
                <p:cNvPicPr/>
                <p:nvPr/>
              </p:nvPicPr>
              <p:blipFill>
                <a:blip r:embed="rId100"/>
                <a:stretch>
                  <a:fillRect/>
                </a:stretch>
              </p:blipFill>
              <p:spPr>
                <a:xfrm>
                  <a:off x="9116387" y="2939667"/>
                  <a:ext cx="1000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4" name="Freihand 63">
                  <a:extLst>
                    <a:ext uri="{FF2B5EF4-FFF2-40B4-BE49-F238E27FC236}">
                      <a16:creationId xmlns:a16="http://schemas.microsoft.com/office/drawing/2014/main" id="{F6947C03-AE04-4778-B375-F92B4965154D}"/>
                    </a:ext>
                  </a:extLst>
                </p14:cNvPr>
                <p14:cNvContentPartPr/>
                <p14:nvPr/>
              </p14:nvContentPartPr>
              <p14:xfrm>
                <a:off x="9217187" y="3026427"/>
                <a:ext cx="93960" cy="86040"/>
              </p14:xfrm>
            </p:contentPart>
          </mc:Choice>
          <mc:Fallback xmlns="">
            <p:pic>
              <p:nvPicPr>
                <p:cNvPr id="64" name="Freihand 63">
                  <a:extLst>
                    <a:ext uri="{FF2B5EF4-FFF2-40B4-BE49-F238E27FC236}">
                      <a16:creationId xmlns:a16="http://schemas.microsoft.com/office/drawing/2014/main" id="{F6947C03-AE04-4778-B375-F92B4965154D}"/>
                    </a:ext>
                  </a:extLst>
                </p:cNvPr>
                <p:cNvPicPr/>
                <p:nvPr/>
              </p:nvPicPr>
              <p:blipFill>
                <a:blip r:embed="rId102"/>
                <a:stretch>
                  <a:fillRect/>
                </a:stretch>
              </p:blipFill>
              <p:spPr>
                <a:xfrm>
                  <a:off x="9212867" y="3022107"/>
                  <a:ext cx="1026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6" name="Freihand 65">
                  <a:extLst>
                    <a:ext uri="{FF2B5EF4-FFF2-40B4-BE49-F238E27FC236}">
                      <a16:creationId xmlns:a16="http://schemas.microsoft.com/office/drawing/2014/main" id="{B4AC71F3-3E8C-4FBB-9A01-7CB9DA2B6892}"/>
                    </a:ext>
                  </a:extLst>
                </p14:cNvPr>
                <p14:cNvContentPartPr/>
                <p14:nvPr/>
              </p14:nvContentPartPr>
              <p14:xfrm>
                <a:off x="9337787" y="2898987"/>
                <a:ext cx="178560" cy="201960"/>
              </p14:xfrm>
            </p:contentPart>
          </mc:Choice>
          <mc:Fallback xmlns="">
            <p:pic>
              <p:nvPicPr>
                <p:cNvPr id="66" name="Freihand 65">
                  <a:extLst>
                    <a:ext uri="{FF2B5EF4-FFF2-40B4-BE49-F238E27FC236}">
                      <a16:creationId xmlns:a16="http://schemas.microsoft.com/office/drawing/2014/main" id="{B4AC71F3-3E8C-4FBB-9A01-7CB9DA2B6892}"/>
                    </a:ext>
                  </a:extLst>
                </p:cNvPr>
                <p:cNvPicPr/>
                <p:nvPr/>
              </p:nvPicPr>
              <p:blipFill>
                <a:blip r:embed="rId104"/>
                <a:stretch>
                  <a:fillRect/>
                </a:stretch>
              </p:blipFill>
              <p:spPr>
                <a:xfrm>
                  <a:off x="9333467" y="2894667"/>
                  <a:ext cx="1872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8" name="Freihand 67">
                  <a:extLst>
                    <a:ext uri="{FF2B5EF4-FFF2-40B4-BE49-F238E27FC236}">
                      <a16:creationId xmlns:a16="http://schemas.microsoft.com/office/drawing/2014/main" id="{EFDB4945-AC3D-499C-852F-B52E00B5D491}"/>
                    </a:ext>
                  </a:extLst>
                </p14:cNvPr>
                <p14:cNvContentPartPr/>
                <p14:nvPr/>
              </p14:nvContentPartPr>
              <p14:xfrm>
                <a:off x="9502667" y="3017067"/>
                <a:ext cx="83880" cy="78840"/>
              </p14:xfrm>
            </p:contentPart>
          </mc:Choice>
          <mc:Fallback xmlns="">
            <p:pic>
              <p:nvPicPr>
                <p:cNvPr id="68" name="Freihand 67">
                  <a:extLst>
                    <a:ext uri="{FF2B5EF4-FFF2-40B4-BE49-F238E27FC236}">
                      <a16:creationId xmlns:a16="http://schemas.microsoft.com/office/drawing/2014/main" id="{EFDB4945-AC3D-499C-852F-B52E00B5D491}"/>
                    </a:ext>
                  </a:extLst>
                </p:cNvPr>
                <p:cNvPicPr/>
                <p:nvPr/>
              </p:nvPicPr>
              <p:blipFill>
                <a:blip r:embed="rId106"/>
                <a:stretch>
                  <a:fillRect/>
                </a:stretch>
              </p:blipFill>
              <p:spPr>
                <a:xfrm>
                  <a:off x="9498347" y="3012747"/>
                  <a:ext cx="925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0" name="Freihand 69">
                  <a:extLst>
                    <a:ext uri="{FF2B5EF4-FFF2-40B4-BE49-F238E27FC236}">
                      <a16:creationId xmlns:a16="http://schemas.microsoft.com/office/drawing/2014/main" id="{64C8901C-1DAD-4CF4-9363-4E9ADF220C34}"/>
                    </a:ext>
                  </a:extLst>
                </p14:cNvPr>
                <p14:cNvContentPartPr/>
                <p14:nvPr/>
              </p14:nvContentPartPr>
              <p14:xfrm>
                <a:off x="9379547" y="3190587"/>
                <a:ext cx="195480" cy="79560"/>
              </p14:xfrm>
            </p:contentPart>
          </mc:Choice>
          <mc:Fallback xmlns="">
            <p:pic>
              <p:nvPicPr>
                <p:cNvPr id="70" name="Freihand 69">
                  <a:extLst>
                    <a:ext uri="{FF2B5EF4-FFF2-40B4-BE49-F238E27FC236}">
                      <a16:creationId xmlns:a16="http://schemas.microsoft.com/office/drawing/2014/main" id="{64C8901C-1DAD-4CF4-9363-4E9ADF220C34}"/>
                    </a:ext>
                  </a:extLst>
                </p:cNvPr>
                <p:cNvPicPr/>
                <p:nvPr/>
              </p:nvPicPr>
              <p:blipFill>
                <a:blip r:embed="rId108"/>
                <a:stretch>
                  <a:fillRect/>
                </a:stretch>
              </p:blipFill>
              <p:spPr>
                <a:xfrm>
                  <a:off x="9375227" y="3186267"/>
                  <a:ext cx="2041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1" name="Freihand 70">
                  <a:extLst>
                    <a:ext uri="{FF2B5EF4-FFF2-40B4-BE49-F238E27FC236}">
                      <a16:creationId xmlns:a16="http://schemas.microsoft.com/office/drawing/2014/main" id="{D1CE5529-3FBE-4D79-9A31-C158C3809DBC}"/>
                    </a:ext>
                  </a:extLst>
                </p14:cNvPr>
                <p14:cNvContentPartPr/>
                <p14:nvPr/>
              </p14:nvContentPartPr>
              <p14:xfrm>
                <a:off x="9605267" y="3093747"/>
                <a:ext cx="91800" cy="192600"/>
              </p14:xfrm>
            </p:contentPart>
          </mc:Choice>
          <mc:Fallback xmlns="">
            <p:pic>
              <p:nvPicPr>
                <p:cNvPr id="71" name="Freihand 70">
                  <a:extLst>
                    <a:ext uri="{FF2B5EF4-FFF2-40B4-BE49-F238E27FC236}">
                      <a16:creationId xmlns:a16="http://schemas.microsoft.com/office/drawing/2014/main" id="{D1CE5529-3FBE-4D79-9A31-C158C3809DBC}"/>
                    </a:ext>
                  </a:extLst>
                </p:cNvPr>
                <p:cNvPicPr/>
                <p:nvPr/>
              </p:nvPicPr>
              <p:blipFill>
                <a:blip r:embed="rId110"/>
                <a:stretch>
                  <a:fillRect/>
                </a:stretch>
              </p:blipFill>
              <p:spPr>
                <a:xfrm>
                  <a:off x="9600947" y="3089427"/>
                  <a:ext cx="10044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2" name="Freihand 71">
                  <a:extLst>
                    <a:ext uri="{FF2B5EF4-FFF2-40B4-BE49-F238E27FC236}">
                      <a16:creationId xmlns:a16="http://schemas.microsoft.com/office/drawing/2014/main" id="{2430AF2B-9120-45EF-BA26-46D35A193974}"/>
                    </a:ext>
                  </a:extLst>
                </p14:cNvPr>
                <p14:cNvContentPartPr/>
                <p14:nvPr/>
              </p14:nvContentPartPr>
              <p14:xfrm>
                <a:off x="9548747" y="3128667"/>
                <a:ext cx="24120" cy="7560"/>
              </p14:xfrm>
            </p:contentPart>
          </mc:Choice>
          <mc:Fallback xmlns="">
            <p:pic>
              <p:nvPicPr>
                <p:cNvPr id="72" name="Freihand 71">
                  <a:extLst>
                    <a:ext uri="{FF2B5EF4-FFF2-40B4-BE49-F238E27FC236}">
                      <a16:creationId xmlns:a16="http://schemas.microsoft.com/office/drawing/2014/main" id="{2430AF2B-9120-45EF-BA26-46D35A193974}"/>
                    </a:ext>
                  </a:extLst>
                </p:cNvPr>
                <p:cNvPicPr/>
                <p:nvPr/>
              </p:nvPicPr>
              <p:blipFill>
                <a:blip r:embed="rId112"/>
                <a:stretch>
                  <a:fillRect/>
                </a:stretch>
              </p:blipFill>
              <p:spPr>
                <a:xfrm>
                  <a:off x="9544427" y="3124347"/>
                  <a:ext cx="32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3" name="Freihand 72">
                  <a:extLst>
                    <a:ext uri="{FF2B5EF4-FFF2-40B4-BE49-F238E27FC236}">
                      <a16:creationId xmlns:a16="http://schemas.microsoft.com/office/drawing/2014/main" id="{0F4B2BA5-E6DF-4730-9B78-512328EB119B}"/>
                    </a:ext>
                  </a:extLst>
                </p14:cNvPr>
                <p14:cNvContentPartPr/>
                <p14:nvPr/>
              </p14:nvContentPartPr>
              <p14:xfrm>
                <a:off x="9753227" y="3091587"/>
                <a:ext cx="133200" cy="183600"/>
              </p14:xfrm>
            </p:contentPart>
          </mc:Choice>
          <mc:Fallback xmlns="">
            <p:pic>
              <p:nvPicPr>
                <p:cNvPr id="73" name="Freihand 72">
                  <a:extLst>
                    <a:ext uri="{FF2B5EF4-FFF2-40B4-BE49-F238E27FC236}">
                      <a16:creationId xmlns:a16="http://schemas.microsoft.com/office/drawing/2014/main" id="{0F4B2BA5-E6DF-4730-9B78-512328EB119B}"/>
                    </a:ext>
                  </a:extLst>
                </p:cNvPr>
                <p:cNvPicPr/>
                <p:nvPr/>
              </p:nvPicPr>
              <p:blipFill>
                <a:blip r:embed="rId114"/>
                <a:stretch>
                  <a:fillRect/>
                </a:stretch>
              </p:blipFill>
              <p:spPr>
                <a:xfrm>
                  <a:off x="9748907" y="3087267"/>
                  <a:ext cx="1418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4" name="Freihand 73">
                  <a:extLst>
                    <a:ext uri="{FF2B5EF4-FFF2-40B4-BE49-F238E27FC236}">
                      <a16:creationId xmlns:a16="http://schemas.microsoft.com/office/drawing/2014/main" id="{A4B2D0C4-66D2-4882-9604-51F12164924C}"/>
                    </a:ext>
                  </a:extLst>
                </p14:cNvPr>
                <p14:cNvContentPartPr/>
                <p14:nvPr/>
              </p14:nvContentPartPr>
              <p14:xfrm>
                <a:off x="9882467" y="3109587"/>
                <a:ext cx="69120" cy="167760"/>
              </p14:xfrm>
            </p:contentPart>
          </mc:Choice>
          <mc:Fallback xmlns="">
            <p:pic>
              <p:nvPicPr>
                <p:cNvPr id="74" name="Freihand 73">
                  <a:extLst>
                    <a:ext uri="{FF2B5EF4-FFF2-40B4-BE49-F238E27FC236}">
                      <a16:creationId xmlns:a16="http://schemas.microsoft.com/office/drawing/2014/main" id="{A4B2D0C4-66D2-4882-9604-51F12164924C}"/>
                    </a:ext>
                  </a:extLst>
                </p:cNvPr>
                <p:cNvPicPr/>
                <p:nvPr/>
              </p:nvPicPr>
              <p:blipFill>
                <a:blip r:embed="rId116"/>
                <a:stretch>
                  <a:fillRect/>
                </a:stretch>
              </p:blipFill>
              <p:spPr>
                <a:xfrm>
                  <a:off x="9878147" y="3105267"/>
                  <a:ext cx="777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5" name="Freihand 74">
                  <a:extLst>
                    <a:ext uri="{FF2B5EF4-FFF2-40B4-BE49-F238E27FC236}">
                      <a16:creationId xmlns:a16="http://schemas.microsoft.com/office/drawing/2014/main" id="{111ADF48-3A57-4F62-A15B-31A9A381C6E7}"/>
                    </a:ext>
                  </a:extLst>
                </p14:cNvPr>
                <p14:cNvContentPartPr/>
                <p14:nvPr/>
              </p14:nvContentPartPr>
              <p14:xfrm>
                <a:off x="9939347" y="3177987"/>
                <a:ext cx="207720" cy="70560"/>
              </p14:xfrm>
            </p:contentPart>
          </mc:Choice>
          <mc:Fallback xmlns="">
            <p:pic>
              <p:nvPicPr>
                <p:cNvPr id="75" name="Freihand 74">
                  <a:extLst>
                    <a:ext uri="{FF2B5EF4-FFF2-40B4-BE49-F238E27FC236}">
                      <a16:creationId xmlns:a16="http://schemas.microsoft.com/office/drawing/2014/main" id="{111ADF48-3A57-4F62-A15B-31A9A381C6E7}"/>
                    </a:ext>
                  </a:extLst>
                </p:cNvPr>
                <p:cNvPicPr/>
                <p:nvPr/>
              </p:nvPicPr>
              <p:blipFill>
                <a:blip r:embed="rId118"/>
                <a:stretch>
                  <a:fillRect/>
                </a:stretch>
              </p:blipFill>
              <p:spPr>
                <a:xfrm>
                  <a:off x="9935027" y="3173667"/>
                  <a:ext cx="2163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6" name="Freihand 15">
                  <a:extLst>
                    <a:ext uri="{FF2B5EF4-FFF2-40B4-BE49-F238E27FC236}">
                      <a16:creationId xmlns:a16="http://schemas.microsoft.com/office/drawing/2014/main" id="{038193E6-439A-4134-9003-B33DC83EC80E}"/>
                    </a:ext>
                  </a:extLst>
                </p14:cNvPr>
                <p14:cNvContentPartPr/>
                <p14:nvPr/>
              </p14:nvContentPartPr>
              <p14:xfrm>
                <a:off x="10620467" y="2863707"/>
                <a:ext cx="155880" cy="153000"/>
              </p14:xfrm>
            </p:contentPart>
          </mc:Choice>
          <mc:Fallback xmlns="">
            <p:pic>
              <p:nvPicPr>
                <p:cNvPr id="16" name="Freihand 15">
                  <a:extLst>
                    <a:ext uri="{FF2B5EF4-FFF2-40B4-BE49-F238E27FC236}">
                      <a16:creationId xmlns:a16="http://schemas.microsoft.com/office/drawing/2014/main" id="{038193E6-439A-4134-9003-B33DC83EC80E}"/>
                    </a:ext>
                  </a:extLst>
                </p:cNvPr>
                <p:cNvPicPr/>
                <p:nvPr/>
              </p:nvPicPr>
              <p:blipFill>
                <a:blip r:embed="rId120"/>
                <a:stretch>
                  <a:fillRect/>
                </a:stretch>
              </p:blipFill>
              <p:spPr>
                <a:xfrm>
                  <a:off x="10616147" y="2859387"/>
                  <a:ext cx="164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7" name="Freihand 16">
                  <a:extLst>
                    <a:ext uri="{FF2B5EF4-FFF2-40B4-BE49-F238E27FC236}">
                      <a16:creationId xmlns:a16="http://schemas.microsoft.com/office/drawing/2014/main" id="{B686B269-120C-4C09-98E6-1E75D929D757}"/>
                    </a:ext>
                  </a:extLst>
                </p14:cNvPr>
                <p14:cNvContentPartPr/>
                <p14:nvPr/>
              </p14:nvContentPartPr>
              <p14:xfrm>
                <a:off x="10819547" y="2837067"/>
                <a:ext cx="41760" cy="142920"/>
              </p14:xfrm>
            </p:contentPart>
          </mc:Choice>
          <mc:Fallback xmlns="">
            <p:pic>
              <p:nvPicPr>
                <p:cNvPr id="17" name="Freihand 16">
                  <a:extLst>
                    <a:ext uri="{FF2B5EF4-FFF2-40B4-BE49-F238E27FC236}">
                      <a16:creationId xmlns:a16="http://schemas.microsoft.com/office/drawing/2014/main" id="{B686B269-120C-4C09-98E6-1E75D929D757}"/>
                    </a:ext>
                  </a:extLst>
                </p:cNvPr>
                <p:cNvPicPr/>
                <p:nvPr/>
              </p:nvPicPr>
              <p:blipFill>
                <a:blip r:embed="rId122"/>
                <a:stretch>
                  <a:fillRect/>
                </a:stretch>
              </p:blipFill>
              <p:spPr>
                <a:xfrm>
                  <a:off x="10815227" y="2832747"/>
                  <a:ext cx="50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8" name="Freihand 17">
                  <a:extLst>
                    <a:ext uri="{FF2B5EF4-FFF2-40B4-BE49-F238E27FC236}">
                      <a16:creationId xmlns:a16="http://schemas.microsoft.com/office/drawing/2014/main" id="{A589795B-1DDD-48B9-BE2A-E6F760795386}"/>
                    </a:ext>
                  </a:extLst>
                </p14:cNvPr>
                <p14:cNvContentPartPr/>
                <p14:nvPr/>
              </p14:nvContentPartPr>
              <p14:xfrm>
                <a:off x="10930067" y="2990427"/>
                <a:ext cx="9360" cy="12240"/>
              </p14:xfrm>
            </p:contentPart>
          </mc:Choice>
          <mc:Fallback xmlns="">
            <p:pic>
              <p:nvPicPr>
                <p:cNvPr id="18" name="Freihand 17">
                  <a:extLst>
                    <a:ext uri="{FF2B5EF4-FFF2-40B4-BE49-F238E27FC236}">
                      <a16:creationId xmlns:a16="http://schemas.microsoft.com/office/drawing/2014/main" id="{A589795B-1DDD-48B9-BE2A-E6F760795386}"/>
                    </a:ext>
                  </a:extLst>
                </p:cNvPr>
                <p:cNvPicPr/>
                <p:nvPr/>
              </p:nvPicPr>
              <p:blipFill>
                <a:blip r:embed="rId124"/>
                <a:stretch>
                  <a:fillRect/>
                </a:stretch>
              </p:blipFill>
              <p:spPr>
                <a:xfrm>
                  <a:off x="10925747" y="2986107"/>
                  <a:ext cx="180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9" name="Freihand 18">
                  <a:extLst>
                    <a:ext uri="{FF2B5EF4-FFF2-40B4-BE49-F238E27FC236}">
                      <a16:creationId xmlns:a16="http://schemas.microsoft.com/office/drawing/2014/main" id="{6EF2A296-FD3E-4BAB-82E2-1F088E6B0A5A}"/>
                    </a:ext>
                  </a:extLst>
                </p14:cNvPr>
                <p14:cNvContentPartPr/>
                <p14:nvPr/>
              </p14:nvContentPartPr>
              <p14:xfrm>
                <a:off x="11017547" y="2821227"/>
                <a:ext cx="142920" cy="164880"/>
              </p14:xfrm>
            </p:contentPart>
          </mc:Choice>
          <mc:Fallback xmlns="">
            <p:pic>
              <p:nvPicPr>
                <p:cNvPr id="19" name="Freihand 18">
                  <a:extLst>
                    <a:ext uri="{FF2B5EF4-FFF2-40B4-BE49-F238E27FC236}">
                      <a16:creationId xmlns:a16="http://schemas.microsoft.com/office/drawing/2014/main" id="{6EF2A296-FD3E-4BAB-82E2-1F088E6B0A5A}"/>
                    </a:ext>
                  </a:extLst>
                </p:cNvPr>
                <p:cNvPicPr/>
                <p:nvPr/>
              </p:nvPicPr>
              <p:blipFill>
                <a:blip r:embed="rId126"/>
                <a:stretch>
                  <a:fillRect/>
                </a:stretch>
              </p:blipFill>
              <p:spPr>
                <a:xfrm>
                  <a:off x="11013227" y="2816907"/>
                  <a:ext cx="1515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0" name="Freihand 19">
                  <a:extLst>
                    <a:ext uri="{FF2B5EF4-FFF2-40B4-BE49-F238E27FC236}">
                      <a16:creationId xmlns:a16="http://schemas.microsoft.com/office/drawing/2014/main" id="{A3275BEC-7B4C-4E2B-8C77-8148FBCB3830}"/>
                    </a:ext>
                  </a:extLst>
                </p14:cNvPr>
                <p14:cNvContentPartPr/>
                <p14:nvPr/>
              </p14:nvContentPartPr>
              <p14:xfrm>
                <a:off x="11049227" y="2830947"/>
                <a:ext cx="85680" cy="133920"/>
              </p14:xfrm>
            </p:contentPart>
          </mc:Choice>
          <mc:Fallback xmlns="">
            <p:pic>
              <p:nvPicPr>
                <p:cNvPr id="20" name="Freihand 19">
                  <a:extLst>
                    <a:ext uri="{FF2B5EF4-FFF2-40B4-BE49-F238E27FC236}">
                      <a16:creationId xmlns:a16="http://schemas.microsoft.com/office/drawing/2014/main" id="{A3275BEC-7B4C-4E2B-8C77-8148FBCB3830}"/>
                    </a:ext>
                  </a:extLst>
                </p:cNvPr>
                <p:cNvPicPr/>
                <p:nvPr/>
              </p:nvPicPr>
              <p:blipFill>
                <a:blip r:embed="rId128"/>
                <a:stretch>
                  <a:fillRect/>
                </a:stretch>
              </p:blipFill>
              <p:spPr>
                <a:xfrm>
                  <a:off x="11044907" y="2826627"/>
                  <a:ext cx="943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1" name="Freihand 20">
                  <a:extLst>
                    <a:ext uri="{FF2B5EF4-FFF2-40B4-BE49-F238E27FC236}">
                      <a16:creationId xmlns:a16="http://schemas.microsoft.com/office/drawing/2014/main" id="{80976FE7-6576-4633-A4D0-4177A2EE79F7}"/>
                    </a:ext>
                  </a:extLst>
                </p14:cNvPr>
                <p14:cNvContentPartPr/>
                <p14:nvPr/>
              </p14:nvContentPartPr>
              <p14:xfrm>
                <a:off x="11180627" y="2782347"/>
                <a:ext cx="209520" cy="179280"/>
              </p14:xfrm>
            </p:contentPart>
          </mc:Choice>
          <mc:Fallback xmlns="">
            <p:pic>
              <p:nvPicPr>
                <p:cNvPr id="21" name="Freihand 20">
                  <a:extLst>
                    <a:ext uri="{FF2B5EF4-FFF2-40B4-BE49-F238E27FC236}">
                      <a16:creationId xmlns:a16="http://schemas.microsoft.com/office/drawing/2014/main" id="{80976FE7-6576-4633-A4D0-4177A2EE79F7}"/>
                    </a:ext>
                  </a:extLst>
                </p:cNvPr>
                <p:cNvPicPr/>
                <p:nvPr/>
              </p:nvPicPr>
              <p:blipFill>
                <a:blip r:embed="rId130"/>
                <a:stretch>
                  <a:fillRect/>
                </a:stretch>
              </p:blipFill>
              <p:spPr>
                <a:xfrm>
                  <a:off x="11176307" y="2778027"/>
                  <a:ext cx="2181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2" name="Freihand 21">
                  <a:extLst>
                    <a:ext uri="{FF2B5EF4-FFF2-40B4-BE49-F238E27FC236}">
                      <a16:creationId xmlns:a16="http://schemas.microsoft.com/office/drawing/2014/main" id="{ECA6876C-D721-4EA6-8756-194BCED7E18B}"/>
                    </a:ext>
                  </a:extLst>
                </p14:cNvPr>
                <p14:cNvContentPartPr/>
                <p14:nvPr/>
              </p14:nvContentPartPr>
              <p14:xfrm>
                <a:off x="11375747" y="2857227"/>
                <a:ext cx="83160" cy="74160"/>
              </p14:xfrm>
            </p:contentPart>
          </mc:Choice>
          <mc:Fallback xmlns="">
            <p:pic>
              <p:nvPicPr>
                <p:cNvPr id="22" name="Freihand 21">
                  <a:extLst>
                    <a:ext uri="{FF2B5EF4-FFF2-40B4-BE49-F238E27FC236}">
                      <a16:creationId xmlns:a16="http://schemas.microsoft.com/office/drawing/2014/main" id="{ECA6876C-D721-4EA6-8756-194BCED7E18B}"/>
                    </a:ext>
                  </a:extLst>
                </p:cNvPr>
                <p:cNvPicPr/>
                <p:nvPr/>
              </p:nvPicPr>
              <p:blipFill>
                <a:blip r:embed="rId132"/>
                <a:stretch>
                  <a:fillRect/>
                </a:stretch>
              </p:blipFill>
              <p:spPr>
                <a:xfrm>
                  <a:off x="11371427" y="2852907"/>
                  <a:ext cx="918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3" name="Freihand 22">
                  <a:extLst>
                    <a:ext uri="{FF2B5EF4-FFF2-40B4-BE49-F238E27FC236}">
                      <a16:creationId xmlns:a16="http://schemas.microsoft.com/office/drawing/2014/main" id="{1443C18F-9CB0-44C2-8B0D-7D2D6C37F1A6}"/>
                    </a:ext>
                  </a:extLst>
                </p14:cNvPr>
                <p14:cNvContentPartPr/>
                <p14:nvPr/>
              </p14:nvContentPartPr>
              <p14:xfrm>
                <a:off x="11472227" y="2787027"/>
                <a:ext cx="79560" cy="139680"/>
              </p14:xfrm>
            </p:contentPart>
          </mc:Choice>
          <mc:Fallback xmlns="">
            <p:pic>
              <p:nvPicPr>
                <p:cNvPr id="23" name="Freihand 22">
                  <a:extLst>
                    <a:ext uri="{FF2B5EF4-FFF2-40B4-BE49-F238E27FC236}">
                      <a16:creationId xmlns:a16="http://schemas.microsoft.com/office/drawing/2014/main" id="{1443C18F-9CB0-44C2-8B0D-7D2D6C37F1A6}"/>
                    </a:ext>
                  </a:extLst>
                </p:cNvPr>
                <p:cNvPicPr/>
                <p:nvPr/>
              </p:nvPicPr>
              <p:blipFill>
                <a:blip r:embed="rId134"/>
                <a:stretch>
                  <a:fillRect/>
                </a:stretch>
              </p:blipFill>
              <p:spPr>
                <a:xfrm>
                  <a:off x="11467907" y="2782707"/>
                  <a:ext cx="882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4" name="Freihand 23">
                  <a:extLst>
                    <a:ext uri="{FF2B5EF4-FFF2-40B4-BE49-F238E27FC236}">
                      <a16:creationId xmlns:a16="http://schemas.microsoft.com/office/drawing/2014/main" id="{FEE14D59-A2C8-420D-B6EC-18173A8DE352}"/>
                    </a:ext>
                  </a:extLst>
                </p14:cNvPr>
                <p14:cNvContentPartPr/>
                <p14:nvPr/>
              </p14:nvContentPartPr>
              <p14:xfrm>
                <a:off x="11561507" y="2860827"/>
                <a:ext cx="80640" cy="75960"/>
              </p14:xfrm>
            </p:contentPart>
          </mc:Choice>
          <mc:Fallback xmlns="">
            <p:pic>
              <p:nvPicPr>
                <p:cNvPr id="24" name="Freihand 23">
                  <a:extLst>
                    <a:ext uri="{FF2B5EF4-FFF2-40B4-BE49-F238E27FC236}">
                      <a16:creationId xmlns:a16="http://schemas.microsoft.com/office/drawing/2014/main" id="{FEE14D59-A2C8-420D-B6EC-18173A8DE352}"/>
                    </a:ext>
                  </a:extLst>
                </p:cNvPr>
                <p:cNvPicPr/>
                <p:nvPr/>
              </p:nvPicPr>
              <p:blipFill>
                <a:blip r:embed="rId136"/>
                <a:stretch>
                  <a:fillRect/>
                </a:stretch>
              </p:blipFill>
              <p:spPr>
                <a:xfrm>
                  <a:off x="11557187" y="2856507"/>
                  <a:ext cx="89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5" name="Freihand 24">
                  <a:extLst>
                    <a:ext uri="{FF2B5EF4-FFF2-40B4-BE49-F238E27FC236}">
                      <a16:creationId xmlns:a16="http://schemas.microsoft.com/office/drawing/2014/main" id="{5AA69EB9-8277-4243-8005-88444FBA2CE0}"/>
                    </a:ext>
                  </a:extLst>
                </p14:cNvPr>
                <p14:cNvContentPartPr/>
                <p14:nvPr/>
              </p14:nvContentPartPr>
              <p14:xfrm>
                <a:off x="11666987" y="2769027"/>
                <a:ext cx="62280" cy="181800"/>
              </p14:xfrm>
            </p:contentPart>
          </mc:Choice>
          <mc:Fallback xmlns="">
            <p:pic>
              <p:nvPicPr>
                <p:cNvPr id="25" name="Freihand 24">
                  <a:extLst>
                    <a:ext uri="{FF2B5EF4-FFF2-40B4-BE49-F238E27FC236}">
                      <a16:creationId xmlns:a16="http://schemas.microsoft.com/office/drawing/2014/main" id="{5AA69EB9-8277-4243-8005-88444FBA2CE0}"/>
                    </a:ext>
                  </a:extLst>
                </p:cNvPr>
                <p:cNvPicPr/>
                <p:nvPr/>
              </p:nvPicPr>
              <p:blipFill>
                <a:blip r:embed="rId138"/>
                <a:stretch>
                  <a:fillRect/>
                </a:stretch>
              </p:blipFill>
              <p:spPr>
                <a:xfrm>
                  <a:off x="11662667" y="2764707"/>
                  <a:ext cx="7092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6" name="Freihand 25">
                  <a:extLst>
                    <a:ext uri="{FF2B5EF4-FFF2-40B4-BE49-F238E27FC236}">
                      <a16:creationId xmlns:a16="http://schemas.microsoft.com/office/drawing/2014/main" id="{16A0960D-970E-4CB7-8093-16638D27A555}"/>
                    </a:ext>
                  </a:extLst>
                </p14:cNvPr>
                <p14:cNvContentPartPr/>
                <p14:nvPr/>
              </p14:nvContentPartPr>
              <p14:xfrm>
                <a:off x="11762387" y="2872347"/>
                <a:ext cx="89640" cy="70920"/>
              </p14:xfrm>
            </p:contentPart>
          </mc:Choice>
          <mc:Fallback xmlns="">
            <p:pic>
              <p:nvPicPr>
                <p:cNvPr id="26" name="Freihand 25">
                  <a:extLst>
                    <a:ext uri="{FF2B5EF4-FFF2-40B4-BE49-F238E27FC236}">
                      <a16:creationId xmlns:a16="http://schemas.microsoft.com/office/drawing/2014/main" id="{16A0960D-970E-4CB7-8093-16638D27A555}"/>
                    </a:ext>
                  </a:extLst>
                </p:cNvPr>
                <p:cNvPicPr/>
                <p:nvPr/>
              </p:nvPicPr>
              <p:blipFill>
                <a:blip r:embed="rId140"/>
                <a:stretch>
                  <a:fillRect/>
                </a:stretch>
              </p:blipFill>
              <p:spPr>
                <a:xfrm>
                  <a:off x="11758067" y="2868027"/>
                  <a:ext cx="98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7" name="Freihand 26">
                  <a:extLst>
                    <a:ext uri="{FF2B5EF4-FFF2-40B4-BE49-F238E27FC236}">
                      <a16:creationId xmlns:a16="http://schemas.microsoft.com/office/drawing/2014/main" id="{93711704-9461-46B3-A333-54AEEA6DB875}"/>
                    </a:ext>
                  </a:extLst>
                </p14:cNvPr>
                <p14:cNvContentPartPr/>
                <p14:nvPr/>
              </p14:nvContentPartPr>
              <p14:xfrm>
                <a:off x="11476187" y="3043347"/>
                <a:ext cx="168840" cy="83520"/>
              </p14:xfrm>
            </p:contentPart>
          </mc:Choice>
          <mc:Fallback xmlns="">
            <p:pic>
              <p:nvPicPr>
                <p:cNvPr id="27" name="Freihand 26">
                  <a:extLst>
                    <a:ext uri="{FF2B5EF4-FFF2-40B4-BE49-F238E27FC236}">
                      <a16:creationId xmlns:a16="http://schemas.microsoft.com/office/drawing/2014/main" id="{93711704-9461-46B3-A333-54AEEA6DB875}"/>
                    </a:ext>
                  </a:extLst>
                </p:cNvPr>
                <p:cNvPicPr/>
                <p:nvPr/>
              </p:nvPicPr>
              <p:blipFill>
                <a:blip r:embed="rId142"/>
                <a:stretch>
                  <a:fillRect/>
                </a:stretch>
              </p:blipFill>
              <p:spPr>
                <a:xfrm>
                  <a:off x="11471867" y="3039027"/>
                  <a:ext cx="1774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8" name="Freihand 27">
                  <a:extLst>
                    <a:ext uri="{FF2B5EF4-FFF2-40B4-BE49-F238E27FC236}">
                      <a16:creationId xmlns:a16="http://schemas.microsoft.com/office/drawing/2014/main" id="{94C39184-C0DC-45D1-8F73-86B4A0685819}"/>
                    </a:ext>
                  </a:extLst>
                </p14:cNvPr>
                <p14:cNvContentPartPr/>
                <p14:nvPr/>
              </p14:nvContentPartPr>
              <p14:xfrm>
                <a:off x="11705147" y="2965587"/>
                <a:ext cx="79560" cy="155880"/>
              </p14:xfrm>
            </p:contentPart>
          </mc:Choice>
          <mc:Fallback xmlns="">
            <p:pic>
              <p:nvPicPr>
                <p:cNvPr id="28" name="Freihand 27">
                  <a:extLst>
                    <a:ext uri="{FF2B5EF4-FFF2-40B4-BE49-F238E27FC236}">
                      <a16:creationId xmlns:a16="http://schemas.microsoft.com/office/drawing/2014/main" id="{94C39184-C0DC-45D1-8F73-86B4A0685819}"/>
                    </a:ext>
                  </a:extLst>
                </p:cNvPr>
                <p:cNvPicPr/>
                <p:nvPr/>
              </p:nvPicPr>
              <p:blipFill>
                <a:blip r:embed="rId144"/>
                <a:stretch>
                  <a:fillRect/>
                </a:stretch>
              </p:blipFill>
              <p:spPr>
                <a:xfrm>
                  <a:off x="11700827" y="2961267"/>
                  <a:ext cx="882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9" name="Freihand 28">
                  <a:extLst>
                    <a:ext uri="{FF2B5EF4-FFF2-40B4-BE49-F238E27FC236}">
                      <a16:creationId xmlns:a16="http://schemas.microsoft.com/office/drawing/2014/main" id="{95016CAD-73C3-45B9-9C6F-2E14996B9DD0}"/>
                    </a:ext>
                  </a:extLst>
                </p14:cNvPr>
                <p14:cNvContentPartPr/>
                <p14:nvPr/>
              </p14:nvContentPartPr>
              <p14:xfrm>
                <a:off x="11810627" y="2982147"/>
                <a:ext cx="50400" cy="164520"/>
              </p14:xfrm>
            </p:contentPart>
          </mc:Choice>
          <mc:Fallback xmlns="">
            <p:pic>
              <p:nvPicPr>
                <p:cNvPr id="29" name="Freihand 28">
                  <a:extLst>
                    <a:ext uri="{FF2B5EF4-FFF2-40B4-BE49-F238E27FC236}">
                      <a16:creationId xmlns:a16="http://schemas.microsoft.com/office/drawing/2014/main" id="{95016CAD-73C3-45B9-9C6F-2E14996B9DD0}"/>
                    </a:ext>
                  </a:extLst>
                </p:cNvPr>
                <p:cNvPicPr/>
                <p:nvPr/>
              </p:nvPicPr>
              <p:blipFill>
                <a:blip r:embed="rId146"/>
                <a:stretch>
                  <a:fillRect/>
                </a:stretch>
              </p:blipFill>
              <p:spPr>
                <a:xfrm>
                  <a:off x="11806307" y="2977827"/>
                  <a:ext cx="590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30" name="Freihand 29">
                  <a:extLst>
                    <a:ext uri="{FF2B5EF4-FFF2-40B4-BE49-F238E27FC236}">
                      <a16:creationId xmlns:a16="http://schemas.microsoft.com/office/drawing/2014/main" id="{276DA66C-4FAE-45AE-A9A2-0662BA681298}"/>
                    </a:ext>
                  </a:extLst>
                </p14:cNvPr>
                <p14:cNvContentPartPr/>
                <p14:nvPr/>
              </p14:nvContentPartPr>
              <p14:xfrm>
                <a:off x="11836907" y="3050907"/>
                <a:ext cx="107640" cy="94680"/>
              </p14:xfrm>
            </p:contentPart>
          </mc:Choice>
          <mc:Fallback xmlns="">
            <p:pic>
              <p:nvPicPr>
                <p:cNvPr id="30" name="Freihand 29">
                  <a:extLst>
                    <a:ext uri="{FF2B5EF4-FFF2-40B4-BE49-F238E27FC236}">
                      <a16:creationId xmlns:a16="http://schemas.microsoft.com/office/drawing/2014/main" id="{276DA66C-4FAE-45AE-A9A2-0662BA681298}"/>
                    </a:ext>
                  </a:extLst>
                </p:cNvPr>
                <p:cNvPicPr/>
                <p:nvPr/>
              </p:nvPicPr>
              <p:blipFill>
                <a:blip r:embed="rId148"/>
                <a:stretch>
                  <a:fillRect/>
                </a:stretch>
              </p:blipFill>
              <p:spPr>
                <a:xfrm>
                  <a:off x="11832587" y="3046587"/>
                  <a:ext cx="1162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31" name="Freihand 30">
                  <a:extLst>
                    <a:ext uri="{FF2B5EF4-FFF2-40B4-BE49-F238E27FC236}">
                      <a16:creationId xmlns:a16="http://schemas.microsoft.com/office/drawing/2014/main" id="{09EA2E24-8508-4C0B-805E-96A1BE40B706}"/>
                    </a:ext>
                  </a:extLst>
                </p14:cNvPr>
                <p14:cNvContentPartPr/>
                <p14:nvPr/>
              </p14:nvContentPartPr>
              <p14:xfrm>
                <a:off x="11497427" y="3236307"/>
                <a:ext cx="245160" cy="70920"/>
              </p14:xfrm>
            </p:contentPart>
          </mc:Choice>
          <mc:Fallback xmlns="">
            <p:pic>
              <p:nvPicPr>
                <p:cNvPr id="31" name="Freihand 30">
                  <a:extLst>
                    <a:ext uri="{FF2B5EF4-FFF2-40B4-BE49-F238E27FC236}">
                      <a16:creationId xmlns:a16="http://schemas.microsoft.com/office/drawing/2014/main" id="{09EA2E24-8508-4C0B-805E-96A1BE40B706}"/>
                    </a:ext>
                  </a:extLst>
                </p:cNvPr>
                <p:cNvPicPr/>
                <p:nvPr/>
              </p:nvPicPr>
              <p:blipFill>
                <a:blip r:embed="rId150"/>
                <a:stretch>
                  <a:fillRect/>
                </a:stretch>
              </p:blipFill>
              <p:spPr>
                <a:xfrm>
                  <a:off x="11493107" y="3231987"/>
                  <a:ext cx="2538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33" name="Freihand 32">
                  <a:extLst>
                    <a:ext uri="{FF2B5EF4-FFF2-40B4-BE49-F238E27FC236}">
                      <a16:creationId xmlns:a16="http://schemas.microsoft.com/office/drawing/2014/main" id="{A3BF7568-1207-46F4-862E-9C5FD3839295}"/>
                    </a:ext>
                  </a:extLst>
                </p14:cNvPr>
                <p14:cNvContentPartPr/>
                <p14:nvPr/>
              </p14:nvContentPartPr>
              <p14:xfrm>
                <a:off x="11827907" y="3231267"/>
                <a:ext cx="80640" cy="127080"/>
              </p14:xfrm>
            </p:contentPart>
          </mc:Choice>
          <mc:Fallback xmlns="">
            <p:pic>
              <p:nvPicPr>
                <p:cNvPr id="33" name="Freihand 32">
                  <a:extLst>
                    <a:ext uri="{FF2B5EF4-FFF2-40B4-BE49-F238E27FC236}">
                      <a16:creationId xmlns:a16="http://schemas.microsoft.com/office/drawing/2014/main" id="{A3BF7568-1207-46F4-862E-9C5FD3839295}"/>
                    </a:ext>
                  </a:extLst>
                </p:cNvPr>
                <p:cNvPicPr/>
                <p:nvPr/>
              </p:nvPicPr>
              <p:blipFill>
                <a:blip r:embed="rId152"/>
                <a:stretch>
                  <a:fillRect/>
                </a:stretch>
              </p:blipFill>
              <p:spPr>
                <a:xfrm>
                  <a:off x="11823587" y="3226947"/>
                  <a:ext cx="892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34" name="Freihand 33">
                  <a:extLst>
                    <a:ext uri="{FF2B5EF4-FFF2-40B4-BE49-F238E27FC236}">
                      <a16:creationId xmlns:a16="http://schemas.microsoft.com/office/drawing/2014/main" id="{AFE66DB5-BF70-4421-828E-032210375BF3}"/>
                    </a:ext>
                  </a:extLst>
                </p14:cNvPr>
                <p14:cNvContentPartPr/>
                <p14:nvPr/>
              </p14:nvContentPartPr>
              <p14:xfrm>
                <a:off x="11951027" y="3226227"/>
                <a:ext cx="105120" cy="140760"/>
              </p14:xfrm>
            </p:contentPart>
          </mc:Choice>
          <mc:Fallback xmlns="">
            <p:pic>
              <p:nvPicPr>
                <p:cNvPr id="34" name="Freihand 33">
                  <a:extLst>
                    <a:ext uri="{FF2B5EF4-FFF2-40B4-BE49-F238E27FC236}">
                      <a16:creationId xmlns:a16="http://schemas.microsoft.com/office/drawing/2014/main" id="{AFE66DB5-BF70-4421-828E-032210375BF3}"/>
                    </a:ext>
                  </a:extLst>
                </p:cNvPr>
                <p:cNvPicPr/>
                <p:nvPr/>
              </p:nvPicPr>
              <p:blipFill>
                <a:blip r:embed="rId154"/>
                <a:stretch>
                  <a:fillRect/>
                </a:stretch>
              </p:blipFill>
              <p:spPr>
                <a:xfrm>
                  <a:off x="11946707" y="3221907"/>
                  <a:ext cx="1137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35" name="Freihand 34">
                  <a:extLst>
                    <a:ext uri="{FF2B5EF4-FFF2-40B4-BE49-F238E27FC236}">
                      <a16:creationId xmlns:a16="http://schemas.microsoft.com/office/drawing/2014/main" id="{71725AEB-4FCF-451F-9787-37066D96706A}"/>
                    </a:ext>
                  </a:extLst>
                </p14:cNvPr>
                <p14:cNvContentPartPr/>
                <p14:nvPr/>
              </p14:nvContentPartPr>
              <p14:xfrm>
                <a:off x="12071267" y="3216147"/>
                <a:ext cx="144720" cy="154080"/>
              </p14:xfrm>
            </p:contentPart>
          </mc:Choice>
          <mc:Fallback xmlns="">
            <p:pic>
              <p:nvPicPr>
                <p:cNvPr id="35" name="Freihand 34">
                  <a:extLst>
                    <a:ext uri="{FF2B5EF4-FFF2-40B4-BE49-F238E27FC236}">
                      <a16:creationId xmlns:a16="http://schemas.microsoft.com/office/drawing/2014/main" id="{71725AEB-4FCF-451F-9787-37066D96706A}"/>
                    </a:ext>
                  </a:extLst>
                </p:cNvPr>
                <p:cNvPicPr/>
                <p:nvPr/>
              </p:nvPicPr>
              <p:blipFill>
                <a:blip r:embed="rId156"/>
                <a:stretch>
                  <a:fillRect/>
                </a:stretch>
              </p:blipFill>
              <p:spPr>
                <a:xfrm>
                  <a:off x="12066947" y="3211827"/>
                  <a:ext cx="1533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1" name="Freihand 100">
                  <a:extLst>
                    <a:ext uri="{FF2B5EF4-FFF2-40B4-BE49-F238E27FC236}">
                      <a16:creationId xmlns:a16="http://schemas.microsoft.com/office/drawing/2014/main" id="{5A8F15CA-1D72-441A-8C5A-7DEE6AAFD7D6}"/>
                    </a:ext>
                  </a:extLst>
                </p14:cNvPr>
                <p14:cNvContentPartPr/>
                <p14:nvPr/>
              </p14:nvContentPartPr>
              <p14:xfrm>
                <a:off x="9988667" y="3067467"/>
                <a:ext cx="2003400" cy="1008720"/>
              </p14:xfrm>
            </p:contentPart>
          </mc:Choice>
          <mc:Fallback xmlns="">
            <p:pic>
              <p:nvPicPr>
                <p:cNvPr id="101" name="Freihand 100">
                  <a:extLst>
                    <a:ext uri="{FF2B5EF4-FFF2-40B4-BE49-F238E27FC236}">
                      <a16:creationId xmlns:a16="http://schemas.microsoft.com/office/drawing/2014/main" id="{5A8F15CA-1D72-441A-8C5A-7DEE6AAFD7D6}"/>
                    </a:ext>
                  </a:extLst>
                </p:cNvPr>
                <p:cNvPicPr/>
                <p:nvPr/>
              </p:nvPicPr>
              <p:blipFill>
                <a:blip r:embed="rId158"/>
                <a:stretch>
                  <a:fillRect/>
                </a:stretch>
              </p:blipFill>
              <p:spPr>
                <a:xfrm>
                  <a:off x="9984347" y="3063147"/>
                  <a:ext cx="2012040" cy="101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9">
            <p14:nvContentPartPr>
              <p14:cNvPr id="103" name="Freihand 102">
                <a:extLst>
                  <a:ext uri="{FF2B5EF4-FFF2-40B4-BE49-F238E27FC236}">
                    <a16:creationId xmlns:a16="http://schemas.microsoft.com/office/drawing/2014/main" id="{31693B0A-869C-4B74-B82C-601EF92CABF2}"/>
                  </a:ext>
                </a:extLst>
              </p14:cNvPr>
              <p14:cNvContentPartPr/>
              <p14:nvPr/>
            </p14:nvContentPartPr>
            <p14:xfrm>
              <a:off x="-171253" y="5731467"/>
              <a:ext cx="8645040" cy="1487160"/>
            </p14:xfrm>
          </p:contentPart>
        </mc:Choice>
        <mc:Fallback xmlns="">
          <p:pic>
            <p:nvPicPr>
              <p:cNvPr id="103" name="Freihand 102">
                <a:extLst>
                  <a:ext uri="{FF2B5EF4-FFF2-40B4-BE49-F238E27FC236}">
                    <a16:creationId xmlns:a16="http://schemas.microsoft.com/office/drawing/2014/main" id="{31693B0A-869C-4B74-B82C-601EF92CABF2}"/>
                  </a:ext>
                </a:extLst>
              </p:cNvPr>
              <p:cNvPicPr/>
              <p:nvPr/>
            </p:nvPicPr>
            <p:blipFill>
              <a:blip r:embed="rId160"/>
              <a:stretch>
                <a:fillRect/>
              </a:stretch>
            </p:blipFill>
            <p:spPr>
              <a:xfrm>
                <a:off x="-175573" y="5727147"/>
                <a:ext cx="8653680" cy="1495800"/>
              </a:xfrm>
              <a:prstGeom prst="rect">
                <a:avLst/>
              </a:prstGeom>
            </p:spPr>
          </p:pic>
        </mc:Fallback>
      </mc:AlternateContent>
    </p:spTree>
    <p:extLst>
      <p:ext uri="{BB962C8B-B14F-4D97-AF65-F5344CB8AC3E}">
        <p14:creationId xmlns:p14="http://schemas.microsoft.com/office/powerpoint/2010/main" val="53940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874617" y="77952"/>
            <a:ext cx="4601734" cy="465904"/>
          </a:xfrm>
          <a:prstGeom prst="rect">
            <a:avLst/>
          </a:prstGeom>
          <a:noFill/>
          <a:ln>
            <a:noFill/>
          </a:ln>
        </p:spPr>
        <p:txBody>
          <a:bodyPr lIns="90000" tIns="45000" rIns="90000" bIns="45000" anchor="ctr" anchorCtr="1"/>
          <a:lstStyle/>
          <a:p>
            <a:pPr>
              <a:lnSpc>
                <a:spcPct val="100000"/>
              </a:lnSpc>
            </a:pPr>
            <a:r>
              <a:rPr lang="de-DE" sz="2000" b="1" dirty="0">
                <a:solidFill>
                  <a:srgbClr val="000000"/>
                </a:solidFill>
                <a:latin typeface="Times New Roman" panose="02020603050405020304" pitchFamily="18" charset="0"/>
                <a:cs typeface="Times New Roman" panose="02020603050405020304" pitchFamily="18" charset="0"/>
              </a:rPr>
              <a:t>Güterkategorien – Beispiele</a:t>
            </a:r>
          </a:p>
        </p:txBody>
      </p:sp>
      <p:graphicFrame>
        <p:nvGraphicFramePr>
          <p:cNvPr id="6" name="Tabelle 5">
            <a:extLst>
              <a:ext uri="{FF2B5EF4-FFF2-40B4-BE49-F238E27FC236}">
                <a16:creationId xmlns:a16="http://schemas.microsoft.com/office/drawing/2014/main" id="{5E5DE063-FB56-4E9C-B6C0-C71964E50F5C}"/>
              </a:ext>
            </a:extLst>
          </p:cNvPr>
          <p:cNvGraphicFramePr>
            <a:graphicFrameLocks noGrp="1"/>
          </p:cNvGraphicFramePr>
          <p:nvPr/>
        </p:nvGraphicFramePr>
        <p:xfrm>
          <a:off x="1186105" y="929340"/>
          <a:ext cx="7006674" cy="3844780"/>
        </p:xfrm>
        <a:graphic>
          <a:graphicData uri="http://schemas.openxmlformats.org/drawingml/2006/table">
            <a:tbl>
              <a:tblPr firstRow="1" bandRow="1">
                <a:tableStyleId>{5940675A-B579-460E-94D1-54222C63F5DA}</a:tableStyleId>
              </a:tblPr>
              <a:tblGrid>
                <a:gridCol w="1210293">
                  <a:extLst>
                    <a:ext uri="{9D8B030D-6E8A-4147-A177-3AD203B41FA5}">
                      <a16:colId xmlns:a16="http://schemas.microsoft.com/office/drawing/2014/main" val="20000"/>
                    </a:ext>
                  </a:extLst>
                </a:gridCol>
                <a:gridCol w="903686">
                  <a:extLst>
                    <a:ext uri="{9D8B030D-6E8A-4147-A177-3AD203B41FA5}">
                      <a16:colId xmlns:a16="http://schemas.microsoft.com/office/drawing/2014/main" val="20001"/>
                    </a:ext>
                  </a:extLst>
                </a:gridCol>
                <a:gridCol w="2459472">
                  <a:extLst>
                    <a:ext uri="{9D8B030D-6E8A-4147-A177-3AD203B41FA5}">
                      <a16:colId xmlns:a16="http://schemas.microsoft.com/office/drawing/2014/main" val="20002"/>
                    </a:ext>
                  </a:extLst>
                </a:gridCol>
                <a:gridCol w="2433223">
                  <a:extLst>
                    <a:ext uri="{9D8B030D-6E8A-4147-A177-3AD203B41FA5}">
                      <a16:colId xmlns:a16="http://schemas.microsoft.com/office/drawing/2014/main" val="20003"/>
                    </a:ext>
                  </a:extLst>
                </a:gridCol>
              </a:tblGrid>
              <a:tr h="592268">
                <a:tc rowSpan="2" gridSpan="2">
                  <a:txBody>
                    <a:bodyPr/>
                    <a:lstStyle/>
                    <a:p>
                      <a:endParaRPr lang="de-DE" dirty="0"/>
                    </a:p>
                  </a:txBody>
                  <a:tcPr/>
                </a:tc>
                <a:tc rowSpan="2" hMerge="1">
                  <a:txBody>
                    <a:bodyPr/>
                    <a:lstStyle/>
                    <a:p>
                      <a:endParaRPr lang="de-DE" dirty="0"/>
                    </a:p>
                  </a:txBody>
                  <a:tcPr/>
                </a:tc>
                <a:tc gridSpan="2">
                  <a:txBody>
                    <a:bodyPr/>
                    <a:lstStyle/>
                    <a:p>
                      <a:pPr algn="ctr"/>
                      <a:r>
                        <a:rPr lang="de-DE" dirty="0"/>
                        <a:t>Rivalität</a:t>
                      </a:r>
                    </a:p>
                  </a:txBody>
                  <a:tcPr anchor="ctr"/>
                </a:tc>
                <a:tc hMerge="1">
                  <a:txBody>
                    <a:bodyPr/>
                    <a:lstStyle/>
                    <a:p>
                      <a:endParaRPr lang="de-DE" dirty="0"/>
                    </a:p>
                  </a:txBody>
                  <a:tcPr/>
                </a:tc>
                <a:extLst>
                  <a:ext uri="{0D108BD9-81ED-4DB2-BD59-A6C34878D82A}">
                    <a16:rowId xmlns:a16="http://schemas.microsoft.com/office/drawing/2014/main" val="10000"/>
                  </a:ext>
                </a:extLst>
              </a:tr>
              <a:tr h="539231">
                <a:tc gridSpan="2" vMerge="1">
                  <a:txBody>
                    <a:bodyPr/>
                    <a:lstStyle/>
                    <a:p>
                      <a:endParaRPr lang="de-DE" dirty="0"/>
                    </a:p>
                  </a:txBody>
                  <a:tcPr/>
                </a:tc>
                <a:tc hMerge="1" vMerge="1">
                  <a:txBody>
                    <a:bodyPr/>
                    <a:lstStyle/>
                    <a:p>
                      <a:endParaRPr lang="de-DE" dirty="0"/>
                    </a:p>
                  </a:txBody>
                  <a:tcPr/>
                </a:tc>
                <a:tc>
                  <a:txBody>
                    <a:bodyPr/>
                    <a:lstStyle/>
                    <a:p>
                      <a:pPr algn="ctr"/>
                      <a:r>
                        <a:rPr lang="de-DE" dirty="0"/>
                        <a:t>Ja</a:t>
                      </a:r>
                    </a:p>
                  </a:txBody>
                  <a:tcPr anchor="ctr"/>
                </a:tc>
                <a:tc>
                  <a:txBody>
                    <a:bodyPr/>
                    <a:lstStyle/>
                    <a:p>
                      <a:pPr algn="ctr"/>
                      <a:r>
                        <a:rPr lang="de-DE" dirty="0"/>
                        <a:t>Nein</a:t>
                      </a:r>
                    </a:p>
                  </a:txBody>
                  <a:tcPr anchor="ctr"/>
                </a:tc>
                <a:extLst>
                  <a:ext uri="{0D108BD9-81ED-4DB2-BD59-A6C34878D82A}">
                    <a16:rowId xmlns:a16="http://schemas.microsoft.com/office/drawing/2014/main" val="10001"/>
                  </a:ext>
                </a:extLst>
              </a:tr>
              <a:tr h="1136552">
                <a:tc rowSpan="2">
                  <a:txBody>
                    <a:bodyPr/>
                    <a:lstStyle/>
                    <a:p>
                      <a:pPr algn="ctr"/>
                      <a:r>
                        <a:rPr lang="de-DE" dirty="0"/>
                        <a:t>Ausschließbarkeit</a:t>
                      </a:r>
                    </a:p>
                  </a:txBody>
                  <a:tcPr vert="vert270" anchor="ctr"/>
                </a:tc>
                <a:tc>
                  <a:txBody>
                    <a:bodyPr/>
                    <a:lstStyle/>
                    <a:p>
                      <a:pPr algn="ctr"/>
                      <a:r>
                        <a:rPr lang="de-DE" dirty="0"/>
                        <a:t>Ja</a:t>
                      </a:r>
                    </a:p>
                  </a:txBody>
                  <a:tcPr anchor="ctr"/>
                </a:tc>
                <a:tc>
                  <a:txBody>
                    <a:bodyPr/>
                    <a:lstStyle/>
                    <a:p>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Eiscreme </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gebührenpflichtige Straßen mit Stau </a:t>
                      </a:r>
                      <a:endParaRPr lang="de-DE" dirty="0"/>
                    </a:p>
                  </a:txBody>
                  <a:tcPr anchor="ctr"/>
                </a:tc>
                <a:tc>
                  <a:txBody>
                    <a:bodyPr/>
                    <a:lstStyle/>
                    <a:p>
                      <a:pPr marL="0" indent="0">
                        <a:buFont typeface="Arial" panose="020B0604020202020204" pitchFamily="34" charset="0"/>
                        <a:buNone/>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Internetleitung </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gebührenpflichtige Straßen ohne Stau </a:t>
                      </a:r>
                      <a:endParaRPr lang="de-DE" dirty="0"/>
                    </a:p>
                  </a:txBody>
                  <a:tcPr anchor="ctr"/>
                </a:tc>
                <a:extLst>
                  <a:ext uri="{0D108BD9-81ED-4DB2-BD59-A6C34878D82A}">
                    <a16:rowId xmlns:a16="http://schemas.microsoft.com/office/drawing/2014/main" val="10002"/>
                  </a:ext>
                </a:extLst>
              </a:tr>
              <a:tr h="1524561">
                <a:tc vMerge="1">
                  <a:txBody>
                    <a:bodyPr/>
                    <a:lstStyle/>
                    <a:p>
                      <a:endParaRPr lang="de-DE" dirty="0"/>
                    </a:p>
                  </a:txBody>
                  <a:tcPr/>
                </a:tc>
                <a:tc>
                  <a:txBody>
                    <a:bodyPr/>
                    <a:lstStyle/>
                    <a:p>
                      <a:pPr algn="ctr"/>
                      <a:r>
                        <a:rPr lang="de-DE" dirty="0"/>
                        <a:t>Nein</a:t>
                      </a:r>
                    </a:p>
                  </a:txBody>
                  <a:tcPr anchor="ctr"/>
                </a:tc>
                <a:tc>
                  <a:txBody>
                    <a:bodyPr/>
                    <a:lstStyle/>
                    <a:p>
                      <a:pPr marL="285750" indent="-285750">
                        <a:buFont typeface="Arial" panose="020B0604020202020204" pitchFamily="34" charset="0"/>
                        <a:buChar char="•"/>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Hochseefischgründe</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öffentliche Straßen mit Stau </a:t>
                      </a:r>
                      <a:endParaRPr lang="de-DE" dirty="0"/>
                    </a:p>
                  </a:txBody>
                  <a:tcPr anchor="ctr"/>
                </a:tc>
                <a:tc>
                  <a:txBody>
                    <a:bodyPr/>
                    <a:lstStyle/>
                    <a:p>
                      <a:pPr marL="0" indent="0">
                        <a:buFont typeface="Arial" panose="020B0604020202020204" pitchFamily="34" charset="0"/>
                        <a:buNone/>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Küstenschutz</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öffentliche Straßen ohne Stau </a:t>
                      </a:r>
                      <a:endParaRPr lang="de-DE" dirty="0"/>
                    </a:p>
                  </a:txBody>
                  <a:tcPr anchor="ctr"/>
                </a:tc>
                <a:extLst>
                  <a:ext uri="{0D108BD9-81ED-4DB2-BD59-A6C34878D82A}">
                    <a16:rowId xmlns:a16="http://schemas.microsoft.com/office/drawing/2014/main" val="10003"/>
                  </a:ext>
                </a:extLst>
              </a:tr>
            </a:tbl>
          </a:graphicData>
        </a:graphic>
      </p:graphicFrame>
      <p:sp>
        <p:nvSpPr>
          <p:cNvPr id="11" name="Rechteck 10"/>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4" name="Freihand 23"/>
              <p14:cNvContentPartPr/>
              <p14:nvPr/>
            </p14:nvContentPartPr>
            <p14:xfrm>
              <a:off x="6347273" y="3563729"/>
              <a:ext cx="360" cy="360"/>
            </p14:xfrm>
          </p:contentPart>
        </mc:Choice>
        <mc:Fallback xmlns="">
          <p:pic>
            <p:nvPicPr>
              <p:cNvPr id="24" name="Freihand 23"/>
              <p:cNvPicPr/>
              <p:nvPr/>
            </p:nvPicPr>
            <p:blipFill>
              <a:blip r:embed="rId14"/>
              <a:stretch>
                <a:fillRect/>
              </a:stretch>
            </p:blipFill>
            <p:spPr>
              <a:xfrm>
                <a:off x="6330353" y="3546809"/>
                <a:ext cx="34200" cy="34200"/>
              </a:xfrm>
              <a:prstGeom prst="rect">
                <a:avLst/>
              </a:prstGeom>
            </p:spPr>
          </p:pic>
        </mc:Fallback>
      </mc:AlternateContent>
    </p:spTree>
    <p:extLst>
      <p:ext uri="{BB962C8B-B14F-4D97-AF65-F5344CB8AC3E}">
        <p14:creationId xmlns:p14="http://schemas.microsoft.com/office/powerpoint/2010/main" val="3408324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1864380" y="27710"/>
            <a:ext cx="8375400" cy="465904"/>
          </a:xfrm>
          <a:prstGeom prst="rect">
            <a:avLst/>
          </a:prstGeom>
          <a:noFill/>
          <a:ln>
            <a:noFill/>
          </a:ln>
        </p:spPr>
        <p:txBody>
          <a:bodyPr lIns="90000" tIns="45000" rIns="90000" bIns="45000" anchor="ctr" anchorCtr="1"/>
          <a:lstStyle/>
          <a:p>
            <a:pPr>
              <a:lnSpc>
                <a:spcPct val="100000"/>
              </a:lnSpc>
            </a:pPr>
            <a:r>
              <a:rPr lang="de-DE" sz="2000" b="1" dirty="0">
                <a:solidFill>
                  <a:srgbClr val="000000"/>
                </a:solidFill>
                <a:latin typeface="Times New Roman" panose="02020603050405020304" pitchFamily="18" charset="0"/>
                <a:cs typeface="Times New Roman" panose="02020603050405020304" pitchFamily="18" charset="0"/>
              </a:rPr>
              <a:t>Güterkategorien – Beispiele</a:t>
            </a:r>
          </a:p>
        </p:txBody>
      </p:sp>
      <p:sp>
        <p:nvSpPr>
          <p:cNvPr id="4" name="Textfeld 3"/>
          <p:cNvSpPr txBox="1"/>
          <p:nvPr/>
        </p:nvSpPr>
        <p:spPr>
          <a:xfrm>
            <a:off x="16184" y="364277"/>
            <a:ext cx="4912792" cy="792886"/>
          </a:xfrm>
          <a:prstGeom prst="rect">
            <a:avLst/>
          </a:prstGeom>
          <a:noFill/>
        </p:spPr>
        <p:txBody>
          <a:bodyPr wrap="square" rtlCol="0">
            <a:noAutofit/>
          </a:bodyPr>
          <a:lstStyle/>
          <a:p>
            <a:r>
              <a:rPr lang="de-DE" sz="1300" b="1" dirty="0"/>
              <a:t>Eiscreme: </a:t>
            </a:r>
            <a:r>
              <a:rPr lang="de-DE" sz="1300" dirty="0"/>
              <a:t>Wenn Sie das Eis essen kann es niemand anderes essen und sie können entscheiden, es in der Sonne schmelzen zu lassen, ohne dass es jemand anderes isst. </a:t>
            </a:r>
          </a:p>
        </p:txBody>
      </p:sp>
      <p:sp>
        <p:nvSpPr>
          <p:cNvPr id="5" name="Textfeld 4"/>
          <p:cNvSpPr txBox="1"/>
          <p:nvPr/>
        </p:nvSpPr>
        <p:spPr>
          <a:xfrm>
            <a:off x="0" y="1027821"/>
            <a:ext cx="5057522" cy="2904910"/>
          </a:xfrm>
          <a:prstGeom prst="rect">
            <a:avLst/>
          </a:prstGeom>
          <a:noFill/>
        </p:spPr>
        <p:txBody>
          <a:bodyPr wrap="square" rtlCol="0">
            <a:noAutofit/>
          </a:bodyPr>
          <a:lstStyle/>
          <a:p>
            <a:r>
              <a:rPr lang="de-DE" sz="1300" b="1" dirty="0"/>
              <a:t>gebührenpflichtige Straßen mit Stau : </a:t>
            </a:r>
            <a:r>
              <a:rPr lang="de-DE" sz="1300" dirty="0"/>
              <a:t>Fahren Sie morgens um 08:00 auf die A28 von Bremen nach WHV verstopfen Sie Autobahn weiter und schränken damit die Nutzung für andere weiter ein. Hätte Herr Scheuer eine ordentliche Rechtsabteilung gehabt oder einmal in den AEUV und dort niedergeschriebenen Grundfreiheiten des europäischen Binnenmarkts richtig gelesen, hätte er die private </a:t>
            </a:r>
            <a:r>
              <a:rPr lang="de-DE" sz="1300" dirty="0" err="1"/>
              <a:t>PKW-Maut</a:t>
            </a:r>
            <a:r>
              <a:rPr lang="de-DE" sz="1300" dirty="0"/>
              <a:t> einführen können, wenn dieses Gesetz ohne die Kopplung an eine gleichzeitige Senkung der Kfz-Steuer für deutsche Staatsbürger auf den Weg gebracht worden wäre. Damit wäre dann die A28 morgens um 08:00 ein privates Gut, denn wenn sie nicht die Maut gezahlt hätten, hätten Sie ausgeschlossen werden können, egal wie viel andere Autos dort fahren. Prüfen Sie einmal das Beispiel der Straße (Maut/Stau/ja/nein einmal selber weiter durch. Wichtig ist auch immer beide Eigenschaften unabhängig von einander zu prüfen.</a:t>
            </a:r>
          </a:p>
        </p:txBody>
      </p:sp>
      <p:sp>
        <p:nvSpPr>
          <p:cNvPr id="8" name="Textfeld 7"/>
          <p:cNvSpPr txBox="1"/>
          <p:nvPr/>
        </p:nvSpPr>
        <p:spPr>
          <a:xfrm>
            <a:off x="16185" y="3815050"/>
            <a:ext cx="3467256" cy="3042949"/>
          </a:xfrm>
          <a:prstGeom prst="rect">
            <a:avLst/>
          </a:prstGeom>
          <a:noFill/>
        </p:spPr>
        <p:txBody>
          <a:bodyPr wrap="square" rtlCol="0">
            <a:noAutofit/>
          </a:bodyPr>
          <a:lstStyle/>
          <a:p>
            <a:r>
              <a:rPr lang="de-DE" sz="1300" b="1" dirty="0"/>
              <a:t>Internetleitung: </a:t>
            </a:r>
            <a:r>
              <a:rPr lang="de-DE" sz="1300" dirty="0"/>
              <a:t>Ein schönes aktuelles Beispiel, dass die Grenze fließend sind. Grundsätzlich würden wir sagen, dass es egal ist, wieviel Leute an einer Internetleitung hängen, alle können Ihre Serien per Stream sehen, damit herrscht keine Rivalität in der Nutzung. Sie erhalten aber nur Zugang, wenn Sie Ihre monatliche Vertragsgebühr beim jeweiligen Internetanbieter bezahlen, ansonsten wird die Leitung abgeschaltet und Sie werden ausgeschlossen. Aktuell sehen wir aber, dass bei extrem hohem Datendurchsatz wir doch in Rivalität zueinander treten, weshalb Netflix, Amazon… die Auflösung herabgesetzt haben</a:t>
            </a:r>
          </a:p>
        </p:txBody>
      </p:sp>
      <p:sp>
        <p:nvSpPr>
          <p:cNvPr id="9" name="Textfeld 8"/>
          <p:cNvSpPr txBox="1"/>
          <p:nvPr/>
        </p:nvSpPr>
        <p:spPr>
          <a:xfrm>
            <a:off x="5601015" y="452937"/>
            <a:ext cx="4422709" cy="2576250"/>
          </a:xfrm>
          <a:prstGeom prst="rect">
            <a:avLst/>
          </a:prstGeom>
          <a:noFill/>
        </p:spPr>
        <p:txBody>
          <a:bodyPr wrap="square" rtlCol="0">
            <a:noAutofit/>
          </a:bodyPr>
          <a:lstStyle/>
          <a:p>
            <a:r>
              <a:rPr lang="de-DE" sz="1300" b="1" dirty="0"/>
              <a:t>Hochseefischgründe: </a:t>
            </a:r>
            <a:r>
              <a:rPr lang="de-DE" sz="1300" dirty="0"/>
              <a:t>Gerade die Nordsee ist hier ein schönes aktuelles Beispiel. Mit dem Brexit haben wir nämlich hier ein klassisches </a:t>
            </a:r>
            <a:r>
              <a:rPr lang="de-DE" sz="1300" dirty="0" err="1"/>
              <a:t>Allmendeproblem</a:t>
            </a:r>
            <a:r>
              <a:rPr lang="de-DE" sz="1300" dirty="0"/>
              <a:t>. Ähnlich wie der gute Donald vertrat auch Boris die Ansicht UK </a:t>
            </a:r>
            <a:r>
              <a:rPr lang="de-DE" sz="1300" dirty="0" err="1"/>
              <a:t>first</a:t>
            </a:r>
            <a:r>
              <a:rPr lang="de-DE" sz="1300" dirty="0"/>
              <a:t> und deswegen hält sich UK nicht mehr an die EU-Fangquoten, was das Problem der Überfischung auslöst! Jeder hat freien Zugang zu den Fischgründen -&gt; nicht ausschließbar, aber man in Rivalität in der Nutzung zueinander. Jeder Fisch den UK fängt, kann nicht von EU-Fischern gefangen werden, und noch wichtiger, jeden zusätzlichen Fisch, den UK über die Menge, die für eine stabile Population notwendig ist, für zu einer Absenkung der gesamten Menge für alle im nächsten Jahr</a:t>
            </a:r>
          </a:p>
        </p:txBody>
      </p:sp>
      <p:sp>
        <p:nvSpPr>
          <p:cNvPr id="10" name="Textfeld 9"/>
          <p:cNvSpPr txBox="1"/>
          <p:nvPr/>
        </p:nvSpPr>
        <p:spPr>
          <a:xfrm>
            <a:off x="3915037" y="3969596"/>
            <a:ext cx="4544001" cy="2491494"/>
          </a:xfrm>
          <a:prstGeom prst="rect">
            <a:avLst/>
          </a:prstGeom>
          <a:noFill/>
        </p:spPr>
        <p:txBody>
          <a:bodyPr wrap="square" rtlCol="0">
            <a:noAutofit/>
          </a:bodyPr>
          <a:lstStyle/>
          <a:p>
            <a:r>
              <a:rPr lang="de-DE" sz="1300" b="1" dirty="0"/>
              <a:t>Küstenschutz: </a:t>
            </a:r>
            <a:r>
              <a:rPr lang="de-DE" sz="1300" dirty="0"/>
              <a:t>Gerade wenn wir die Sturmfluten in diesem Winter betrachten, erkennen wir, dass eine generelle Nachfrage, nach diesem Gut besteht, jedoch hat in unserer freiheitlichen Demokratie, jeder Zugang (außer in unserer Extremsituation, wo alle Urlauber Friesland bis zum WE verlassen mussten) zum Land hinter dem Deich und wird damit von der Nutzung sicher vor der Sturmflut zu sein nicht ausgeschlossen. Zudem wird dieser Schutz nicht dadurch gemindert, dass jemand anderes sich auch gerade hinter dem Deich befindet, also ist Küstenschutz auch nicht </a:t>
            </a:r>
            <a:r>
              <a:rPr lang="de-DE" sz="1300" dirty="0" err="1"/>
              <a:t>rival</a:t>
            </a:r>
            <a:r>
              <a:rPr lang="de-DE" sz="1300" dirty="0"/>
              <a:t> in der Nutzung. Wir sehen hier aber schon die Problematik, denn wie soll ein privates Unternehmen die Baukosten für den Deich finanzieren?</a:t>
            </a:r>
          </a:p>
        </p:txBody>
      </p:sp>
      <p:sp>
        <p:nvSpPr>
          <p:cNvPr id="11" name="Rechteck 10"/>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9668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Effiziente Bereitstellung eines privaten Gutes</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19049" y="205784"/>
            <a:ext cx="6076951" cy="5273429"/>
          </a:xfrm>
          <a:prstGeom prst="rect">
            <a:avLst/>
          </a:prstGeom>
          <a:noFill/>
        </p:spPr>
        <p:txBody>
          <a:bodyPr wrap="square" rtlCol="0">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privates Gut kann nur von </a:t>
            </a:r>
            <a:r>
              <a:rPr lang="de-DE" b="1" dirty="0">
                <a:latin typeface="Times New Roman" panose="02020603050405020304" pitchFamily="18" charset="0"/>
                <a:cs typeface="Times New Roman" panose="02020603050405020304" pitchFamily="18" charset="0"/>
              </a:rPr>
              <a:t>einem</a:t>
            </a:r>
            <a:r>
              <a:rPr lang="de-DE" dirty="0">
                <a:latin typeface="Times New Roman" panose="02020603050405020304" pitchFamily="18" charset="0"/>
                <a:cs typeface="Times New Roman" panose="02020603050405020304" pitchFamily="18" charset="0"/>
              </a:rPr>
              <a:t> Konsumenten zur </a:t>
            </a:r>
            <a:r>
              <a:rPr lang="de-DE" b="1" dirty="0">
                <a:latin typeface="Times New Roman" panose="02020603050405020304" pitchFamily="18" charset="0"/>
                <a:cs typeface="Times New Roman" panose="02020603050405020304" pitchFamily="18" charset="0"/>
              </a:rPr>
              <a:t>selben Zeit </a:t>
            </a:r>
            <a:r>
              <a:rPr lang="de-DE" dirty="0">
                <a:latin typeface="Times New Roman" panose="02020603050405020304" pitchFamily="18" charset="0"/>
                <a:cs typeface="Times New Roman" panose="02020603050405020304" pitchFamily="18" charset="0"/>
              </a:rPr>
              <a:t>genutzt werden und andere können vom Konsum </a:t>
            </a:r>
            <a:r>
              <a:rPr lang="de-DE" b="1" dirty="0">
                <a:latin typeface="Times New Roman" panose="02020603050405020304" pitchFamily="18" charset="0"/>
                <a:cs typeface="Times New Roman" panose="02020603050405020304" pitchFamily="18" charset="0"/>
              </a:rPr>
              <a:t>ausgeschlossen</a:t>
            </a:r>
            <a:r>
              <a:rPr lang="de-DE" dirty="0">
                <a:latin typeface="Times New Roman" panose="02020603050405020304" pitchFamily="18" charset="0"/>
                <a:cs typeface="Times New Roman" panose="02020603050405020304" pitchFamily="18" charset="0"/>
              </a:rPr>
              <a:t> werden</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privates Gut wird nur dann von einem Konsumenten A erworben werden, wenn der Nutzen der letzten produzierten Einheit bzw. die daraus abgeleitete Grenzzahlungsbereitschaft (bzw. Grenzrate der Substitution) größer gleich den Grenzkosten ist.</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weiterer Konsument B wird eine Menge dieses Gutes nur konsumieren, wenn seine Grenzzahlungsbereitschaft (bzw. Grenzrate der Substitution) mindestens so groß ist, wie die des Konsumenten A</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Das Umgekehrte gilt dann auch aus Sicht von A bzgl. B</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Im Gleichgewicht ergibt sich damit die Bedingung</a:t>
            </a:r>
          </a:p>
          <a:p>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GRS</a:t>
            </a:r>
            <a:r>
              <a:rPr lang="de-DE" baseline="-25000" dirty="0">
                <a:latin typeface="Times New Roman" panose="02020603050405020304" pitchFamily="18" charset="0"/>
                <a:cs typeface="Times New Roman" panose="02020603050405020304" pitchFamily="18" charset="0"/>
              </a:rPr>
              <a:t>A</a:t>
            </a:r>
            <a:r>
              <a:rPr lang="de-DE" dirty="0">
                <a:latin typeface="Times New Roman" panose="02020603050405020304" pitchFamily="18" charset="0"/>
                <a:cs typeface="Times New Roman" panose="02020603050405020304" pitchFamily="18" charset="0"/>
              </a:rPr>
              <a:t>= GRS</a:t>
            </a:r>
            <a:r>
              <a:rPr lang="de-DE" baseline="-25000" dirty="0">
                <a:latin typeface="Times New Roman" panose="02020603050405020304" pitchFamily="18" charset="0"/>
                <a:cs typeface="Times New Roman" panose="02020603050405020304" pitchFamily="18" charset="0"/>
              </a:rPr>
              <a:t>B</a:t>
            </a:r>
            <a:r>
              <a:rPr lang="de-DE" dirty="0">
                <a:latin typeface="Times New Roman" panose="02020603050405020304" pitchFamily="18" charset="0"/>
                <a:cs typeface="Times New Roman" panose="02020603050405020304" pitchFamily="18" charset="0"/>
              </a:rPr>
              <a:t>= GK</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8" name="Rechteck 7">
            <a:extLst>
              <a:ext uri="{FF2B5EF4-FFF2-40B4-BE49-F238E27FC236}">
                <a16:creationId xmlns:a16="http://schemas.microsoft.com/office/drawing/2014/main" id="{495281F6-E3C4-48FC-9F3A-F86A779561E7}"/>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2EE4F65-F12F-4045-BFED-9E23A160EA23}"/>
              </a:ext>
            </a:extLst>
          </p:cNvPr>
          <p:cNvPicPr>
            <a:picLocks noChangeAspect="1"/>
          </p:cNvPicPr>
          <p:nvPr/>
        </p:nvPicPr>
        <p:blipFill>
          <a:blip r:embed="rId2"/>
          <a:stretch>
            <a:fillRect/>
          </a:stretch>
        </p:blipFill>
        <p:spPr>
          <a:xfrm>
            <a:off x="6787959" y="552450"/>
            <a:ext cx="5384992" cy="3240686"/>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915441D-262E-479D-8C9E-F5466B10FACA}"/>
                  </a:ext>
                </a:extLst>
              </p14:cNvPr>
              <p14:cNvContentPartPr/>
              <p14:nvPr/>
            </p14:nvContentPartPr>
            <p14:xfrm>
              <a:off x="1983347" y="5690947"/>
              <a:ext cx="2483640" cy="555120"/>
            </p14:xfrm>
          </p:contentPart>
        </mc:Choice>
        <mc:Fallback xmlns="">
          <p:pic>
            <p:nvPicPr>
              <p:cNvPr id="2" name="Freihand 1">
                <a:extLst>
                  <a:ext uri="{FF2B5EF4-FFF2-40B4-BE49-F238E27FC236}">
                    <a16:creationId xmlns:a16="http://schemas.microsoft.com/office/drawing/2014/main" id="{1915441D-262E-479D-8C9E-F5466B10FACA}"/>
                  </a:ext>
                </a:extLst>
              </p:cNvPr>
              <p:cNvPicPr/>
              <p:nvPr/>
            </p:nvPicPr>
            <p:blipFill>
              <a:blip r:embed="rId4"/>
              <a:stretch>
                <a:fillRect/>
              </a:stretch>
            </p:blipFill>
            <p:spPr>
              <a:xfrm>
                <a:off x="1979027" y="5686627"/>
                <a:ext cx="2492280" cy="563760"/>
              </a:xfrm>
              <a:prstGeom prst="rect">
                <a:avLst/>
              </a:prstGeom>
            </p:spPr>
          </p:pic>
        </mc:Fallback>
      </mc:AlternateContent>
      <p:grpSp>
        <p:nvGrpSpPr>
          <p:cNvPr id="76" name="Gruppieren 75">
            <a:extLst>
              <a:ext uri="{FF2B5EF4-FFF2-40B4-BE49-F238E27FC236}">
                <a16:creationId xmlns:a16="http://schemas.microsoft.com/office/drawing/2014/main" id="{E7858B42-0549-4C77-9AB1-D5DB674BD372}"/>
              </a:ext>
            </a:extLst>
          </p:cNvPr>
          <p:cNvGrpSpPr/>
          <p:nvPr/>
        </p:nvGrpSpPr>
        <p:grpSpPr>
          <a:xfrm>
            <a:off x="2100347" y="5596627"/>
            <a:ext cx="6398640" cy="1176480"/>
            <a:chOff x="2100347" y="5596627"/>
            <a:chExt cx="6398640" cy="117648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910731E-59FF-4293-ACF1-049F5B67F977}"/>
                    </a:ext>
                  </a:extLst>
                </p14:cNvPr>
                <p14:cNvContentPartPr/>
                <p14:nvPr/>
              </p14:nvContentPartPr>
              <p14:xfrm>
                <a:off x="3583547" y="5757187"/>
                <a:ext cx="23040" cy="433800"/>
              </p14:xfrm>
            </p:contentPart>
          </mc:Choice>
          <mc:Fallback xmlns="">
            <p:pic>
              <p:nvPicPr>
                <p:cNvPr id="3" name="Freihand 2">
                  <a:extLst>
                    <a:ext uri="{FF2B5EF4-FFF2-40B4-BE49-F238E27FC236}">
                      <a16:creationId xmlns:a16="http://schemas.microsoft.com/office/drawing/2014/main" id="{0910731E-59FF-4293-ACF1-049F5B67F977}"/>
                    </a:ext>
                  </a:extLst>
                </p:cNvPr>
                <p:cNvPicPr/>
                <p:nvPr/>
              </p:nvPicPr>
              <p:blipFill>
                <a:blip r:embed="rId6"/>
                <a:stretch>
                  <a:fillRect/>
                </a:stretch>
              </p:blipFill>
              <p:spPr>
                <a:xfrm>
                  <a:off x="3579227" y="5752867"/>
                  <a:ext cx="3168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502EC798-68B0-4780-91CE-60BFB901577B}"/>
                    </a:ext>
                  </a:extLst>
                </p14:cNvPr>
                <p14:cNvContentPartPr/>
                <p14:nvPr/>
              </p14:nvContentPartPr>
              <p14:xfrm>
                <a:off x="3608387" y="5675827"/>
                <a:ext cx="435960" cy="628920"/>
              </p14:xfrm>
            </p:contentPart>
          </mc:Choice>
          <mc:Fallback xmlns="">
            <p:pic>
              <p:nvPicPr>
                <p:cNvPr id="4" name="Freihand 3">
                  <a:extLst>
                    <a:ext uri="{FF2B5EF4-FFF2-40B4-BE49-F238E27FC236}">
                      <a16:creationId xmlns:a16="http://schemas.microsoft.com/office/drawing/2014/main" id="{502EC798-68B0-4780-91CE-60BFB901577B}"/>
                    </a:ext>
                  </a:extLst>
                </p:cNvPr>
                <p:cNvPicPr/>
                <p:nvPr/>
              </p:nvPicPr>
              <p:blipFill>
                <a:blip r:embed="rId8"/>
                <a:stretch>
                  <a:fillRect/>
                </a:stretch>
              </p:blipFill>
              <p:spPr>
                <a:xfrm>
                  <a:off x="3604067" y="5671507"/>
                  <a:ext cx="444600" cy="637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9EE1D8CD-BB81-4FC6-8501-49A0F1367E05}"/>
                    </a:ext>
                  </a:extLst>
                </p14:cNvPr>
                <p14:cNvContentPartPr/>
                <p14:nvPr/>
              </p14:nvContentPartPr>
              <p14:xfrm>
                <a:off x="3560507" y="6183787"/>
                <a:ext cx="525960" cy="120240"/>
              </p14:xfrm>
            </p:contentPart>
          </mc:Choice>
          <mc:Fallback xmlns="">
            <p:pic>
              <p:nvPicPr>
                <p:cNvPr id="5" name="Freihand 4">
                  <a:extLst>
                    <a:ext uri="{FF2B5EF4-FFF2-40B4-BE49-F238E27FC236}">
                      <a16:creationId xmlns:a16="http://schemas.microsoft.com/office/drawing/2014/main" id="{9EE1D8CD-BB81-4FC6-8501-49A0F1367E05}"/>
                    </a:ext>
                  </a:extLst>
                </p:cNvPr>
                <p:cNvPicPr/>
                <p:nvPr/>
              </p:nvPicPr>
              <p:blipFill>
                <a:blip r:embed="rId10"/>
                <a:stretch>
                  <a:fillRect/>
                </a:stretch>
              </p:blipFill>
              <p:spPr>
                <a:xfrm>
                  <a:off x="3556187" y="6179467"/>
                  <a:ext cx="5346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ACF38872-7A38-4F00-BA15-BBCBC15C825D}"/>
                    </a:ext>
                  </a:extLst>
                </p14:cNvPr>
                <p14:cNvContentPartPr/>
                <p14:nvPr/>
              </p14:nvContentPartPr>
              <p14:xfrm>
                <a:off x="3840227" y="6379627"/>
                <a:ext cx="423360" cy="160200"/>
              </p14:xfrm>
            </p:contentPart>
          </mc:Choice>
          <mc:Fallback xmlns="">
            <p:pic>
              <p:nvPicPr>
                <p:cNvPr id="6" name="Freihand 5">
                  <a:extLst>
                    <a:ext uri="{FF2B5EF4-FFF2-40B4-BE49-F238E27FC236}">
                      <a16:creationId xmlns:a16="http://schemas.microsoft.com/office/drawing/2014/main" id="{ACF38872-7A38-4F00-BA15-BBCBC15C825D}"/>
                    </a:ext>
                  </a:extLst>
                </p:cNvPr>
                <p:cNvPicPr/>
                <p:nvPr/>
              </p:nvPicPr>
              <p:blipFill>
                <a:blip r:embed="rId12"/>
                <a:stretch>
                  <a:fillRect/>
                </a:stretch>
              </p:blipFill>
              <p:spPr>
                <a:xfrm>
                  <a:off x="3835907" y="6375307"/>
                  <a:ext cx="4320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329064A8-FFAE-4298-B8FB-95DAA88CB4D3}"/>
                    </a:ext>
                  </a:extLst>
                </p14:cNvPr>
                <p14:cNvContentPartPr/>
                <p14:nvPr/>
              </p14:nvContentPartPr>
              <p14:xfrm>
                <a:off x="3703427" y="6244267"/>
                <a:ext cx="303840" cy="155520"/>
              </p14:xfrm>
            </p:contentPart>
          </mc:Choice>
          <mc:Fallback xmlns="">
            <p:pic>
              <p:nvPicPr>
                <p:cNvPr id="7" name="Freihand 6">
                  <a:extLst>
                    <a:ext uri="{FF2B5EF4-FFF2-40B4-BE49-F238E27FC236}">
                      <a16:creationId xmlns:a16="http://schemas.microsoft.com/office/drawing/2014/main" id="{329064A8-FFAE-4298-B8FB-95DAA88CB4D3}"/>
                    </a:ext>
                  </a:extLst>
                </p:cNvPr>
                <p:cNvPicPr/>
                <p:nvPr/>
              </p:nvPicPr>
              <p:blipFill>
                <a:blip r:embed="rId14"/>
                <a:stretch>
                  <a:fillRect/>
                </a:stretch>
              </p:blipFill>
              <p:spPr>
                <a:xfrm>
                  <a:off x="3699107" y="6239947"/>
                  <a:ext cx="3124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00B51965-F26E-472E-BCB7-63340D54D9A4}"/>
                    </a:ext>
                  </a:extLst>
                </p14:cNvPr>
                <p14:cNvContentPartPr/>
                <p14:nvPr/>
              </p14:nvContentPartPr>
              <p14:xfrm>
                <a:off x="4426307" y="6318787"/>
                <a:ext cx="191880" cy="227880"/>
              </p14:xfrm>
            </p:contentPart>
          </mc:Choice>
          <mc:Fallback xmlns="">
            <p:pic>
              <p:nvPicPr>
                <p:cNvPr id="12" name="Freihand 11">
                  <a:extLst>
                    <a:ext uri="{FF2B5EF4-FFF2-40B4-BE49-F238E27FC236}">
                      <a16:creationId xmlns:a16="http://schemas.microsoft.com/office/drawing/2014/main" id="{00B51965-F26E-472E-BCB7-63340D54D9A4}"/>
                    </a:ext>
                  </a:extLst>
                </p:cNvPr>
                <p:cNvPicPr/>
                <p:nvPr/>
              </p:nvPicPr>
              <p:blipFill>
                <a:blip r:embed="rId16"/>
                <a:stretch>
                  <a:fillRect/>
                </a:stretch>
              </p:blipFill>
              <p:spPr>
                <a:xfrm>
                  <a:off x="4421987" y="6314467"/>
                  <a:ext cx="200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18B4C00-04D0-4571-9EBE-5A5CD26DA213}"/>
                    </a:ext>
                  </a:extLst>
                </p14:cNvPr>
                <p14:cNvContentPartPr/>
                <p14:nvPr/>
              </p14:nvContentPartPr>
              <p14:xfrm>
                <a:off x="4679747" y="6374947"/>
                <a:ext cx="289440" cy="130680"/>
              </p14:xfrm>
            </p:contentPart>
          </mc:Choice>
          <mc:Fallback xmlns="">
            <p:pic>
              <p:nvPicPr>
                <p:cNvPr id="13" name="Freihand 12">
                  <a:extLst>
                    <a:ext uri="{FF2B5EF4-FFF2-40B4-BE49-F238E27FC236}">
                      <a16:creationId xmlns:a16="http://schemas.microsoft.com/office/drawing/2014/main" id="{418B4C00-04D0-4571-9EBE-5A5CD26DA213}"/>
                    </a:ext>
                  </a:extLst>
                </p:cNvPr>
                <p:cNvPicPr/>
                <p:nvPr/>
              </p:nvPicPr>
              <p:blipFill>
                <a:blip r:embed="rId18"/>
                <a:stretch>
                  <a:fillRect/>
                </a:stretch>
              </p:blipFill>
              <p:spPr>
                <a:xfrm>
                  <a:off x="4675427" y="6370627"/>
                  <a:ext cx="2980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543C90F5-EB16-417D-ABF4-F8621AC80A2E}"/>
                    </a:ext>
                  </a:extLst>
                </p14:cNvPr>
                <p14:cNvContentPartPr/>
                <p14:nvPr/>
              </p14:nvContentPartPr>
              <p14:xfrm>
                <a:off x="4988267" y="6352267"/>
                <a:ext cx="128160" cy="110160"/>
              </p14:xfrm>
            </p:contentPart>
          </mc:Choice>
          <mc:Fallback xmlns="">
            <p:pic>
              <p:nvPicPr>
                <p:cNvPr id="14" name="Freihand 13">
                  <a:extLst>
                    <a:ext uri="{FF2B5EF4-FFF2-40B4-BE49-F238E27FC236}">
                      <a16:creationId xmlns:a16="http://schemas.microsoft.com/office/drawing/2014/main" id="{543C90F5-EB16-417D-ABF4-F8621AC80A2E}"/>
                    </a:ext>
                  </a:extLst>
                </p:cNvPr>
                <p:cNvPicPr/>
                <p:nvPr/>
              </p:nvPicPr>
              <p:blipFill>
                <a:blip r:embed="rId20"/>
                <a:stretch>
                  <a:fillRect/>
                </a:stretch>
              </p:blipFill>
              <p:spPr>
                <a:xfrm>
                  <a:off x="4983947" y="6347947"/>
                  <a:ext cx="1368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82ED7A8D-4E29-47B7-9F4A-798151BA3404}"/>
                    </a:ext>
                  </a:extLst>
                </p14:cNvPr>
                <p14:cNvContentPartPr/>
                <p14:nvPr/>
              </p14:nvContentPartPr>
              <p14:xfrm>
                <a:off x="5032907" y="6370267"/>
                <a:ext cx="107640" cy="29520"/>
              </p14:xfrm>
            </p:contentPart>
          </mc:Choice>
          <mc:Fallback xmlns="">
            <p:pic>
              <p:nvPicPr>
                <p:cNvPr id="15" name="Freihand 14">
                  <a:extLst>
                    <a:ext uri="{FF2B5EF4-FFF2-40B4-BE49-F238E27FC236}">
                      <a16:creationId xmlns:a16="http://schemas.microsoft.com/office/drawing/2014/main" id="{82ED7A8D-4E29-47B7-9F4A-798151BA3404}"/>
                    </a:ext>
                  </a:extLst>
                </p:cNvPr>
                <p:cNvPicPr/>
                <p:nvPr/>
              </p:nvPicPr>
              <p:blipFill>
                <a:blip r:embed="rId22"/>
                <a:stretch>
                  <a:fillRect/>
                </a:stretch>
              </p:blipFill>
              <p:spPr>
                <a:xfrm>
                  <a:off x="5028587" y="6365947"/>
                  <a:ext cx="1162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D03B7E1E-CEDE-49BF-9653-C6B31E2BBC4F}"/>
                    </a:ext>
                  </a:extLst>
                </p14:cNvPr>
                <p14:cNvContentPartPr/>
                <p14:nvPr/>
              </p14:nvContentPartPr>
              <p14:xfrm>
                <a:off x="5163227" y="6225187"/>
                <a:ext cx="152280" cy="167400"/>
              </p14:xfrm>
            </p:contentPart>
          </mc:Choice>
          <mc:Fallback xmlns="">
            <p:pic>
              <p:nvPicPr>
                <p:cNvPr id="16" name="Freihand 15">
                  <a:extLst>
                    <a:ext uri="{FF2B5EF4-FFF2-40B4-BE49-F238E27FC236}">
                      <a16:creationId xmlns:a16="http://schemas.microsoft.com/office/drawing/2014/main" id="{D03B7E1E-CEDE-49BF-9653-C6B31E2BBC4F}"/>
                    </a:ext>
                  </a:extLst>
                </p:cNvPr>
                <p:cNvPicPr/>
                <p:nvPr/>
              </p:nvPicPr>
              <p:blipFill>
                <a:blip r:embed="rId24"/>
                <a:stretch>
                  <a:fillRect/>
                </a:stretch>
              </p:blipFill>
              <p:spPr>
                <a:xfrm>
                  <a:off x="5158907" y="6220867"/>
                  <a:ext cx="16092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AA4DA46F-9C97-47E8-B0E6-69091A5F73AD}"/>
                    </a:ext>
                  </a:extLst>
                </p14:cNvPr>
                <p14:cNvContentPartPr/>
                <p14:nvPr/>
              </p14:nvContentPartPr>
              <p14:xfrm>
                <a:off x="5266187" y="6342907"/>
                <a:ext cx="137520" cy="39960"/>
              </p14:xfrm>
            </p:contentPart>
          </mc:Choice>
          <mc:Fallback xmlns="">
            <p:pic>
              <p:nvPicPr>
                <p:cNvPr id="17" name="Freihand 16">
                  <a:extLst>
                    <a:ext uri="{FF2B5EF4-FFF2-40B4-BE49-F238E27FC236}">
                      <a16:creationId xmlns:a16="http://schemas.microsoft.com/office/drawing/2014/main" id="{AA4DA46F-9C97-47E8-B0E6-69091A5F73AD}"/>
                    </a:ext>
                  </a:extLst>
                </p:cNvPr>
                <p:cNvPicPr/>
                <p:nvPr/>
              </p:nvPicPr>
              <p:blipFill>
                <a:blip r:embed="rId26"/>
                <a:stretch>
                  <a:fillRect/>
                </a:stretch>
              </p:blipFill>
              <p:spPr>
                <a:xfrm>
                  <a:off x="5261867" y="6338587"/>
                  <a:ext cx="1461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E8431E80-D87C-45AE-B530-F26D28A62E5A}"/>
                    </a:ext>
                  </a:extLst>
                </p14:cNvPr>
                <p14:cNvContentPartPr/>
                <p14:nvPr/>
              </p14:nvContentPartPr>
              <p14:xfrm>
                <a:off x="5371307" y="6306907"/>
                <a:ext cx="60480" cy="86400"/>
              </p14:xfrm>
            </p:contentPart>
          </mc:Choice>
          <mc:Fallback xmlns="">
            <p:pic>
              <p:nvPicPr>
                <p:cNvPr id="18" name="Freihand 17">
                  <a:extLst>
                    <a:ext uri="{FF2B5EF4-FFF2-40B4-BE49-F238E27FC236}">
                      <a16:creationId xmlns:a16="http://schemas.microsoft.com/office/drawing/2014/main" id="{E8431E80-D87C-45AE-B530-F26D28A62E5A}"/>
                    </a:ext>
                  </a:extLst>
                </p:cNvPr>
                <p:cNvPicPr/>
                <p:nvPr/>
              </p:nvPicPr>
              <p:blipFill>
                <a:blip r:embed="rId28"/>
                <a:stretch>
                  <a:fillRect/>
                </a:stretch>
              </p:blipFill>
              <p:spPr>
                <a:xfrm>
                  <a:off x="5366987" y="6302587"/>
                  <a:ext cx="69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798D488E-9B9F-4691-BE4B-5556C0ADBD12}"/>
                    </a:ext>
                  </a:extLst>
                </p14:cNvPr>
                <p14:cNvContentPartPr/>
                <p14:nvPr/>
              </p14:nvContentPartPr>
              <p14:xfrm>
                <a:off x="5437547" y="6238147"/>
                <a:ext cx="116640" cy="142560"/>
              </p14:xfrm>
            </p:contentPart>
          </mc:Choice>
          <mc:Fallback xmlns="">
            <p:pic>
              <p:nvPicPr>
                <p:cNvPr id="19" name="Freihand 18">
                  <a:extLst>
                    <a:ext uri="{FF2B5EF4-FFF2-40B4-BE49-F238E27FC236}">
                      <a16:creationId xmlns:a16="http://schemas.microsoft.com/office/drawing/2014/main" id="{798D488E-9B9F-4691-BE4B-5556C0ADBD12}"/>
                    </a:ext>
                  </a:extLst>
                </p:cNvPr>
                <p:cNvPicPr/>
                <p:nvPr/>
              </p:nvPicPr>
              <p:blipFill>
                <a:blip r:embed="rId30"/>
                <a:stretch>
                  <a:fillRect/>
                </a:stretch>
              </p:blipFill>
              <p:spPr>
                <a:xfrm>
                  <a:off x="5433227" y="6233827"/>
                  <a:ext cx="1252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636630A9-31EF-4933-A618-48131C5F948D}"/>
                    </a:ext>
                  </a:extLst>
                </p14:cNvPr>
                <p14:cNvContentPartPr/>
                <p14:nvPr/>
              </p14:nvContentPartPr>
              <p14:xfrm>
                <a:off x="5554907" y="6140227"/>
                <a:ext cx="290160" cy="195840"/>
              </p14:xfrm>
            </p:contentPart>
          </mc:Choice>
          <mc:Fallback xmlns="">
            <p:pic>
              <p:nvPicPr>
                <p:cNvPr id="20" name="Freihand 19">
                  <a:extLst>
                    <a:ext uri="{FF2B5EF4-FFF2-40B4-BE49-F238E27FC236}">
                      <a16:creationId xmlns:a16="http://schemas.microsoft.com/office/drawing/2014/main" id="{636630A9-31EF-4933-A618-48131C5F948D}"/>
                    </a:ext>
                  </a:extLst>
                </p:cNvPr>
                <p:cNvPicPr/>
                <p:nvPr/>
              </p:nvPicPr>
              <p:blipFill>
                <a:blip r:embed="rId32"/>
                <a:stretch>
                  <a:fillRect/>
                </a:stretch>
              </p:blipFill>
              <p:spPr>
                <a:xfrm>
                  <a:off x="5550587" y="6135907"/>
                  <a:ext cx="2988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5BA5036E-7127-445E-A2E6-832E15FD9F92}"/>
                    </a:ext>
                  </a:extLst>
                </p14:cNvPr>
                <p14:cNvContentPartPr/>
                <p14:nvPr/>
              </p14:nvContentPartPr>
              <p14:xfrm>
                <a:off x="5864867" y="6012067"/>
                <a:ext cx="155880" cy="335520"/>
              </p14:xfrm>
            </p:contentPart>
          </mc:Choice>
          <mc:Fallback xmlns="">
            <p:pic>
              <p:nvPicPr>
                <p:cNvPr id="21" name="Freihand 20">
                  <a:extLst>
                    <a:ext uri="{FF2B5EF4-FFF2-40B4-BE49-F238E27FC236}">
                      <a16:creationId xmlns:a16="http://schemas.microsoft.com/office/drawing/2014/main" id="{5BA5036E-7127-445E-A2E6-832E15FD9F92}"/>
                    </a:ext>
                  </a:extLst>
                </p:cNvPr>
                <p:cNvPicPr/>
                <p:nvPr/>
              </p:nvPicPr>
              <p:blipFill>
                <a:blip r:embed="rId34"/>
                <a:stretch>
                  <a:fillRect/>
                </a:stretch>
              </p:blipFill>
              <p:spPr>
                <a:xfrm>
                  <a:off x="5860547" y="6007747"/>
                  <a:ext cx="164520" cy="3441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E14A25BD-3744-4B43-AB0E-0FFD666B948D}"/>
                    </a:ext>
                  </a:extLst>
                </p14:cNvPr>
                <p14:cNvContentPartPr/>
                <p14:nvPr/>
              </p14:nvContentPartPr>
              <p14:xfrm>
                <a:off x="6021107" y="6007027"/>
                <a:ext cx="77400" cy="204120"/>
              </p14:xfrm>
            </p:contentPart>
          </mc:Choice>
          <mc:Fallback xmlns="">
            <p:pic>
              <p:nvPicPr>
                <p:cNvPr id="22" name="Freihand 21">
                  <a:extLst>
                    <a:ext uri="{FF2B5EF4-FFF2-40B4-BE49-F238E27FC236}">
                      <a16:creationId xmlns:a16="http://schemas.microsoft.com/office/drawing/2014/main" id="{E14A25BD-3744-4B43-AB0E-0FFD666B948D}"/>
                    </a:ext>
                  </a:extLst>
                </p:cNvPr>
                <p:cNvPicPr/>
                <p:nvPr/>
              </p:nvPicPr>
              <p:blipFill>
                <a:blip r:embed="rId36"/>
                <a:stretch>
                  <a:fillRect/>
                </a:stretch>
              </p:blipFill>
              <p:spPr>
                <a:xfrm>
                  <a:off x="6016787" y="6002707"/>
                  <a:ext cx="860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0E69E692-390B-411A-AD5F-09C0831EE2D5}"/>
                    </a:ext>
                  </a:extLst>
                </p14:cNvPr>
                <p14:cNvContentPartPr/>
                <p14:nvPr/>
              </p14:nvContentPartPr>
              <p14:xfrm>
                <a:off x="6196067" y="6154987"/>
                <a:ext cx="18000" cy="37800"/>
              </p14:xfrm>
            </p:contentPart>
          </mc:Choice>
          <mc:Fallback xmlns="">
            <p:pic>
              <p:nvPicPr>
                <p:cNvPr id="23" name="Freihand 22">
                  <a:extLst>
                    <a:ext uri="{FF2B5EF4-FFF2-40B4-BE49-F238E27FC236}">
                      <a16:creationId xmlns:a16="http://schemas.microsoft.com/office/drawing/2014/main" id="{0E69E692-390B-411A-AD5F-09C0831EE2D5}"/>
                    </a:ext>
                  </a:extLst>
                </p:cNvPr>
                <p:cNvPicPr/>
                <p:nvPr/>
              </p:nvPicPr>
              <p:blipFill>
                <a:blip r:embed="rId38"/>
                <a:stretch>
                  <a:fillRect/>
                </a:stretch>
              </p:blipFill>
              <p:spPr>
                <a:xfrm>
                  <a:off x="6191747" y="6150667"/>
                  <a:ext cx="2664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4" name="Freihand 23">
                  <a:extLst>
                    <a:ext uri="{FF2B5EF4-FFF2-40B4-BE49-F238E27FC236}">
                      <a16:creationId xmlns:a16="http://schemas.microsoft.com/office/drawing/2014/main" id="{7F83B39C-D2A7-4F6A-8658-929592373323}"/>
                    </a:ext>
                  </a:extLst>
                </p14:cNvPr>
                <p14:cNvContentPartPr/>
                <p14:nvPr/>
              </p14:nvContentPartPr>
              <p14:xfrm>
                <a:off x="6271667" y="5982547"/>
                <a:ext cx="289800" cy="156240"/>
              </p14:xfrm>
            </p:contentPart>
          </mc:Choice>
          <mc:Fallback xmlns="">
            <p:pic>
              <p:nvPicPr>
                <p:cNvPr id="24" name="Freihand 23">
                  <a:extLst>
                    <a:ext uri="{FF2B5EF4-FFF2-40B4-BE49-F238E27FC236}">
                      <a16:creationId xmlns:a16="http://schemas.microsoft.com/office/drawing/2014/main" id="{7F83B39C-D2A7-4F6A-8658-929592373323}"/>
                    </a:ext>
                  </a:extLst>
                </p:cNvPr>
                <p:cNvPicPr/>
                <p:nvPr/>
              </p:nvPicPr>
              <p:blipFill>
                <a:blip r:embed="rId40"/>
                <a:stretch>
                  <a:fillRect/>
                </a:stretch>
              </p:blipFill>
              <p:spPr>
                <a:xfrm>
                  <a:off x="6267347" y="5978227"/>
                  <a:ext cx="29844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92B87B01-D0F6-4F14-8E49-59120B27BCB1}"/>
                    </a:ext>
                  </a:extLst>
                </p14:cNvPr>
                <p14:cNvContentPartPr/>
                <p14:nvPr/>
              </p14:nvContentPartPr>
              <p14:xfrm>
                <a:off x="6597107" y="5872747"/>
                <a:ext cx="36720" cy="182520"/>
              </p14:xfrm>
            </p:contentPart>
          </mc:Choice>
          <mc:Fallback xmlns="">
            <p:pic>
              <p:nvPicPr>
                <p:cNvPr id="25" name="Freihand 24">
                  <a:extLst>
                    <a:ext uri="{FF2B5EF4-FFF2-40B4-BE49-F238E27FC236}">
                      <a16:creationId xmlns:a16="http://schemas.microsoft.com/office/drawing/2014/main" id="{92B87B01-D0F6-4F14-8E49-59120B27BCB1}"/>
                    </a:ext>
                  </a:extLst>
                </p:cNvPr>
                <p:cNvPicPr/>
                <p:nvPr/>
              </p:nvPicPr>
              <p:blipFill>
                <a:blip r:embed="rId42"/>
                <a:stretch>
                  <a:fillRect/>
                </a:stretch>
              </p:blipFill>
              <p:spPr>
                <a:xfrm>
                  <a:off x="6592787" y="5868427"/>
                  <a:ext cx="453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E7EA8A02-8C4A-417F-90E5-8521CA65D7ED}"/>
                    </a:ext>
                  </a:extLst>
                </p14:cNvPr>
                <p14:cNvContentPartPr/>
                <p14:nvPr/>
              </p14:nvContentPartPr>
              <p14:xfrm>
                <a:off x="6549227" y="5926387"/>
                <a:ext cx="208800" cy="136800"/>
              </p14:xfrm>
            </p:contentPart>
          </mc:Choice>
          <mc:Fallback xmlns="">
            <p:pic>
              <p:nvPicPr>
                <p:cNvPr id="26" name="Freihand 25">
                  <a:extLst>
                    <a:ext uri="{FF2B5EF4-FFF2-40B4-BE49-F238E27FC236}">
                      <a16:creationId xmlns:a16="http://schemas.microsoft.com/office/drawing/2014/main" id="{E7EA8A02-8C4A-417F-90E5-8521CA65D7ED}"/>
                    </a:ext>
                  </a:extLst>
                </p:cNvPr>
                <p:cNvPicPr/>
                <p:nvPr/>
              </p:nvPicPr>
              <p:blipFill>
                <a:blip r:embed="rId44"/>
                <a:stretch>
                  <a:fillRect/>
                </a:stretch>
              </p:blipFill>
              <p:spPr>
                <a:xfrm>
                  <a:off x="6544907" y="5922067"/>
                  <a:ext cx="21744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7" name="Freihand 26">
                  <a:extLst>
                    <a:ext uri="{FF2B5EF4-FFF2-40B4-BE49-F238E27FC236}">
                      <a16:creationId xmlns:a16="http://schemas.microsoft.com/office/drawing/2014/main" id="{9382ADE9-2C60-4BDB-BF3A-91216BAD331D}"/>
                    </a:ext>
                  </a:extLst>
                </p14:cNvPr>
                <p14:cNvContentPartPr/>
                <p14:nvPr/>
              </p14:nvContentPartPr>
              <p14:xfrm>
                <a:off x="6745427" y="5905867"/>
                <a:ext cx="98280" cy="257400"/>
              </p14:xfrm>
            </p:contentPart>
          </mc:Choice>
          <mc:Fallback xmlns="">
            <p:pic>
              <p:nvPicPr>
                <p:cNvPr id="27" name="Freihand 26">
                  <a:extLst>
                    <a:ext uri="{FF2B5EF4-FFF2-40B4-BE49-F238E27FC236}">
                      <a16:creationId xmlns:a16="http://schemas.microsoft.com/office/drawing/2014/main" id="{9382ADE9-2C60-4BDB-BF3A-91216BAD331D}"/>
                    </a:ext>
                  </a:extLst>
                </p:cNvPr>
                <p:cNvPicPr/>
                <p:nvPr/>
              </p:nvPicPr>
              <p:blipFill>
                <a:blip r:embed="rId46"/>
                <a:stretch>
                  <a:fillRect/>
                </a:stretch>
              </p:blipFill>
              <p:spPr>
                <a:xfrm>
                  <a:off x="6741107" y="5901547"/>
                  <a:ext cx="1069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8" name="Freihand 27">
                  <a:extLst>
                    <a:ext uri="{FF2B5EF4-FFF2-40B4-BE49-F238E27FC236}">
                      <a16:creationId xmlns:a16="http://schemas.microsoft.com/office/drawing/2014/main" id="{F6B2EBAD-AA82-4F90-9B0C-E05F1DC1396B}"/>
                    </a:ext>
                  </a:extLst>
                </p14:cNvPr>
                <p14:cNvContentPartPr/>
                <p14:nvPr/>
              </p14:nvContentPartPr>
              <p14:xfrm>
                <a:off x="6857387" y="5867707"/>
                <a:ext cx="146520" cy="102240"/>
              </p14:xfrm>
            </p:contentPart>
          </mc:Choice>
          <mc:Fallback xmlns="">
            <p:pic>
              <p:nvPicPr>
                <p:cNvPr id="28" name="Freihand 27">
                  <a:extLst>
                    <a:ext uri="{FF2B5EF4-FFF2-40B4-BE49-F238E27FC236}">
                      <a16:creationId xmlns:a16="http://schemas.microsoft.com/office/drawing/2014/main" id="{F6B2EBAD-AA82-4F90-9B0C-E05F1DC1396B}"/>
                    </a:ext>
                  </a:extLst>
                </p:cNvPr>
                <p:cNvPicPr/>
                <p:nvPr/>
              </p:nvPicPr>
              <p:blipFill>
                <a:blip r:embed="rId48"/>
                <a:stretch>
                  <a:fillRect/>
                </a:stretch>
              </p:blipFill>
              <p:spPr>
                <a:xfrm>
                  <a:off x="6853067" y="5863387"/>
                  <a:ext cx="1551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9" name="Freihand 28">
                  <a:extLst>
                    <a:ext uri="{FF2B5EF4-FFF2-40B4-BE49-F238E27FC236}">
                      <a16:creationId xmlns:a16="http://schemas.microsoft.com/office/drawing/2014/main" id="{B8F33538-3A2F-451E-BD1C-A330CEA81F68}"/>
                    </a:ext>
                  </a:extLst>
                </p14:cNvPr>
                <p14:cNvContentPartPr/>
                <p14:nvPr/>
              </p14:nvContentPartPr>
              <p14:xfrm>
                <a:off x="6991307" y="5794627"/>
                <a:ext cx="43200" cy="50400"/>
              </p14:xfrm>
            </p:contentPart>
          </mc:Choice>
          <mc:Fallback xmlns="">
            <p:pic>
              <p:nvPicPr>
                <p:cNvPr id="29" name="Freihand 28">
                  <a:extLst>
                    <a:ext uri="{FF2B5EF4-FFF2-40B4-BE49-F238E27FC236}">
                      <a16:creationId xmlns:a16="http://schemas.microsoft.com/office/drawing/2014/main" id="{B8F33538-3A2F-451E-BD1C-A330CEA81F68}"/>
                    </a:ext>
                  </a:extLst>
                </p:cNvPr>
                <p:cNvPicPr/>
                <p:nvPr/>
              </p:nvPicPr>
              <p:blipFill>
                <a:blip r:embed="rId50"/>
                <a:stretch>
                  <a:fillRect/>
                </a:stretch>
              </p:blipFill>
              <p:spPr>
                <a:xfrm>
                  <a:off x="6986987" y="5790307"/>
                  <a:ext cx="518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0" name="Freihand 29">
                  <a:extLst>
                    <a:ext uri="{FF2B5EF4-FFF2-40B4-BE49-F238E27FC236}">
                      <a16:creationId xmlns:a16="http://schemas.microsoft.com/office/drawing/2014/main" id="{0C626DF9-3673-40AF-A41C-10743923FD3A}"/>
                    </a:ext>
                  </a:extLst>
                </p14:cNvPr>
                <p14:cNvContentPartPr/>
                <p14:nvPr/>
              </p14:nvContentPartPr>
              <p14:xfrm>
                <a:off x="7028747" y="5653867"/>
                <a:ext cx="336960" cy="258480"/>
              </p14:xfrm>
            </p:contentPart>
          </mc:Choice>
          <mc:Fallback xmlns="">
            <p:pic>
              <p:nvPicPr>
                <p:cNvPr id="30" name="Freihand 29">
                  <a:extLst>
                    <a:ext uri="{FF2B5EF4-FFF2-40B4-BE49-F238E27FC236}">
                      <a16:creationId xmlns:a16="http://schemas.microsoft.com/office/drawing/2014/main" id="{0C626DF9-3673-40AF-A41C-10743923FD3A}"/>
                    </a:ext>
                  </a:extLst>
                </p:cNvPr>
                <p:cNvPicPr/>
                <p:nvPr/>
              </p:nvPicPr>
              <p:blipFill>
                <a:blip r:embed="rId52"/>
                <a:stretch>
                  <a:fillRect/>
                </a:stretch>
              </p:blipFill>
              <p:spPr>
                <a:xfrm>
                  <a:off x="7024427" y="5649547"/>
                  <a:ext cx="3456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1" name="Freihand 30">
                  <a:extLst>
                    <a:ext uri="{FF2B5EF4-FFF2-40B4-BE49-F238E27FC236}">
                      <a16:creationId xmlns:a16="http://schemas.microsoft.com/office/drawing/2014/main" id="{CF77D503-E6BB-47C5-8CE8-AB0B667EB830}"/>
                    </a:ext>
                  </a:extLst>
                </p14:cNvPr>
                <p14:cNvContentPartPr/>
                <p14:nvPr/>
              </p14:nvContentPartPr>
              <p14:xfrm>
                <a:off x="7484867" y="5596627"/>
                <a:ext cx="364320" cy="185760"/>
              </p14:xfrm>
            </p:contentPart>
          </mc:Choice>
          <mc:Fallback xmlns="">
            <p:pic>
              <p:nvPicPr>
                <p:cNvPr id="31" name="Freihand 30">
                  <a:extLst>
                    <a:ext uri="{FF2B5EF4-FFF2-40B4-BE49-F238E27FC236}">
                      <a16:creationId xmlns:a16="http://schemas.microsoft.com/office/drawing/2014/main" id="{CF77D503-E6BB-47C5-8CE8-AB0B667EB830}"/>
                    </a:ext>
                  </a:extLst>
                </p:cNvPr>
                <p:cNvPicPr/>
                <p:nvPr/>
              </p:nvPicPr>
              <p:blipFill>
                <a:blip r:embed="rId54"/>
                <a:stretch>
                  <a:fillRect/>
                </a:stretch>
              </p:blipFill>
              <p:spPr>
                <a:xfrm>
                  <a:off x="7480547" y="5592307"/>
                  <a:ext cx="37296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2" name="Freihand 31">
                  <a:extLst>
                    <a:ext uri="{FF2B5EF4-FFF2-40B4-BE49-F238E27FC236}">
                      <a16:creationId xmlns:a16="http://schemas.microsoft.com/office/drawing/2014/main" id="{FE278B0E-8FCE-4110-A3E4-891C701CA9BD}"/>
                    </a:ext>
                  </a:extLst>
                </p14:cNvPr>
                <p14:cNvContentPartPr/>
                <p14:nvPr/>
              </p14:nvContentPartPr>
              <p14:xfrm>
                <a:off x="6354827" y="6271627"/>
                <a:ext cx="305280" cy="321120"/>
              </p14:xfrm>
            </p:contentPart>
          </mc:Choice>
          <mc:Fallback xmlns="">
            <p:pic>
              <p:nvPicPr>
                <p:cNvPr id="32" name="Freihand 31">
                  <a:extLst>
                    <a:ext uri="{FF2B5EF4-FFF2-40B4-BE49-F238E27FC236}">
                      <a16:creationId xmlns:a16="http://schemas.microsoft.com/office/drawing/2014/main" id="{FE278B0E-8FCE-4110-A3E4-891C701CA9BD}"/>
                    </a:ext>
                  </a:extLst>
                </p:cNvPr>
                <p:cNvPicPr/>
                <p:nvPr/>
              </p:nvPicPr>
              <p:blipFill>
                <a:blip r:embed="rId56"/>
                <a:stretch>
                  <a:fillRect/>
                </a:stretch>
              </p:blipFill>
              <p:spPr>
                <a:xfrm>
                  <a:off x="6350507" y="6267307"/>
                  <a:ext cx="31392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3" name="Freihand 32">
                  <a:extLst>
                    <a:ext uri="{FF2B5EF4-FFF2-40B4-BE49-F238E27FC236}">
                      <a16:creationId xmlns:a16="http://schemas.microsoft.com/office/drawing/2014/main" id="{4CF73F82-59CF-4035-AB70-7F0513DE0480}"/>
                    </a:ext>
                  </a:extLst>
                </p14:cNvPr>
                <p14:cNvContentPartPr/>
                <p14:nvPr/>
              </p14:nvContentPartPr>
              <p14:xfrm>
                <a:off x="6733547" y="6327067"/>
                <a:ext cx="138960" cy="274320"/>
              </p14:xfrm>
            </p:contentPart>
          </mc:Choice>
          <mc:Fallback xmlns="">
            <p:pic>
              <p:nvPicPr>
                <p:cNvPr id="33" name="Freihand 32">
                  <a:extLst>
                    <a:ext uri="{FF2B5EF4-FFF2-40B4-BE49-F238E27FC236}">
                      <a16:creationId xmlns:a16="http://schemas.microsoft.com/office/drawing/2014/main" id="{4CF73F82-59CF-4035-AB70-7F0513DE0480}"/>
                    </a:ext>
                  </a:extLst>
                </p:cNvPr>
                <p:cNvPicPr/>
                <p:nvPr/>
              </p:nvPicPr>
              <p:blipFill>
                <a:blip r:embed="rId58"/>
                <a:stretch>
                  <a:fillRect/>
                </a:stretch>
              </p:blipFill>
              <p:spPr>
                <a:xfrm>
                  <a:off x="6729227" y="6322747"/>
                  <a:ext cx="1476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4" name="Freihand 33">
                  <a:extLst>
                    <a:ext uri="{FF2B5EF4-FFF2-40B4-BE49-F238E27FC236}">
                      <a16:creationId xmlns:a16="http://schemas.microsoft.com/office/drawing/2014/main" id="{F079B85C-1F4B-46D1-BC1C-6BFEE44C793A}"/>
                    </a:ext>
                  </a:extLst>
                </p14:cNvPr>
                <p14:cNvContentPartPr/>
                <p14:nvPr/>
              </p14:nvContentPartPr>
              <p14:xfrm>
                <a:off x="6900947" y="6177307"/>
                <a:ext cx="107640" cy="216360"/>
              </p14:xfrm>
            </p:contentPart>
          </mc:Choice>
          <mc:Fallback xmlns="">
            <p:pic>
              <p:nvPicPr>
                <p:cNvPr id="34" name="Freihand 33">
                  <a:extLst>
                    <a:ext uri="{FF2B5EF4-FFF2-40B4-BE49-F238E27FC236}">
                      <a16:creationId xmlns:a16="http://schemas.microsoft.com/office/drawing/2014/main" id="{F079B85C-1F4B-46D1-BC1C-6BFEE44C793A}"/>
                    </a:ext>
                  </a:extLst>
                </p:cNvPr>
                <p:cNvPicPr/>
                <p:nvPr/>
              </p:nvPicPr>
              <p:blipFill>
                <a:blip r:embed="rId60"/>
                <a:stretch>
                  <a:fillRect/>
                </a:stretch>
              </p:blipFill>
              <p:spPr>
                <a:xfrm>
                  <a:off x="6896627" y="6172987"/>
                  <a:ext cx="11628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5" name="Freihand 34">
                  <a:extLst>
                    <a:ext uri="{FF2B5EF4-FFF2-40B4-BE49-F238E27FC236}">
                      <a16:creationId xmlns:a16="http://schemas.microsoft.com/office/drawing/2014/main" id="{5B81462E-30B2-4FED-A4F1-5AA4852CFB84}"/>
                    </a:ext>
                  </a:extLst>
                </p14:cNvPr>
                <p14:cNvContentPartPr/>
                <p14:nvPr/>
              </p14:nvContentPartPr>
              <p14:xfrm>
                <a:off x="7023347" y="6123307"/>
                <a:ext cx="204840" cy="231480"/>
              </p14:xfrm>
            </p:contentPart>
          </mc:Choice>
          <mc:Fallback xmlns="">
            <p:pic>
              <p:nvPicPr>
                <p:cNvPr id="35" name="Freihand 34">
                  <a:extLst>
                    <a:ext uri="{FF2B5EF4-FFF2-40B4-BE49-F238E27FC236}">
                      <a16:creationId xmlns:a16="http://schemas.microsoft.com/office/drawing/2014/main" id="{5B81462E-30B2-4FED-A4F1-5AA4852CFB84}"/>
                    </a:ext>
                  </a:extLst>
                </p:cNvPr>
                <p:cNvPicPr/>
                <p:nvPr/>
              </p:nvPicPr>
              <p:blipFill>
                <a:blip r:embed="rId62"/>
                <a:stretch>
                  <a:fillRect/>
                </a:stretch>
              </p:blipFill>
              <p:spPr>
                <a:xfrm>
                  <a:off x="7019027" y="6118987"/>
                  <a:ext cx="21348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6" name="Freihand 35">
                  <a:extLst>
                    <a:ext uri="{FF2B5EF4-FFF2-40B4-BE49-F238E27FC236}">
                      <a16:creationId xmlns:a16="http://schemas.microsoft.com/office/drawing/2014/main" id="{FE31BC89-AAB3-4D47-A64C-56921DB36AB9}"/>
                    </a:ext>
                  </a:extLst>
                </p14:cNvPr>
                <p14:cNvContentPartPr/>
                <p14:nvPr/>
              </p14:nvContentPartPr>
              <p14:xfrm>
                <a:off x="7208747" y="6175867"/>
                <a:ext cx="110520" cy="148320"/>
              </p14:xfrm>
            </p:contentPart>
          </mc:Choice>
          <mc:Fallback xmlns="">
            <p:pic>
              <p:nvPicPr>
                <p:cNvPr id="36" name="Freihand 35">
                  <a:extLst>
                    <a:ext uri="{FF2B5EF4-FFF2-40B4-BE49-F238E27FC236}">
                      <a16:creationId xmlns:a16="http://schemas.microsoft.com/office/drawing/2014/main" id="{FE31BC89-AAB3-4D47-A64C-56921DB36AB9}"/>
                    </a:ext>
                  </a:extLst>
                </p:cNvPr>
                <p:cNvPicPr/>
                <p:nvPr/>
              </p:nvPicPr>
              <p:blipFill>
                <a:blip r:embed="rId64"/>
                <a:stretch>
                  <a:fillRect/>
                </a:stretch>
              </p:blipFill>
              <p:spPr>
                <a:xfrm>
                  <a:off x="7204427" y="6171547"/>
                  <a:ext cx="11916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7" name="Freihand 36">
                  <a:extLst>
                    <a:ext uri="{FF2B5EF4-FFF2-40B4-BE49-F238E27FC236}">
                      <a16:creationId xmlns:a16="http://schemas.microsoft.com/office/drawing/2014/main" id="{1EA5528E-41F3-4E8E-B19A-D5E3A9B9D3A1}"/>
                    </a:ext>
                  </a:extLst>
                </p14:cNvPr>
                <p14:cNvContentPartPr/>
                <p14:nvPr/>
              </p14:nvContentPartPr>
              <p14:xfrm>
                <a:off x="7363187" y="6033307"/>
                <a:ext cx="243720" cy="289080"/>
              </p14:xfrm>
            </p:contentPart>
          </mc:Choice>
          <mc:Fallback xmlns="">
            <p:pic>
              <p:nvPicPr>
                <p:cNvPr id="37" name="Freihand 36">
                  <a:extLst>
                    <a:ext uri="{FF2B5EF4-FFF2-40B4-BE49-F238E27FC236}">
                      <a16:creationId xmlns:a16="http://schemas.microsoft.com/office/drawing/2014/main" id="{1EA5528E-41F3-4E8E-B19A-D5E3A9B9D3A1}"/>
                    </a:ext>
                  </a:extLst>
                </p:cNvPr>
                <p:cNvPicPr/>
                <p:nvPr/>
              </p:nvPicPr>
              <p:blipFill>
                <a:blip r:embed="rId66"/>
                <a:stretch>
                  <a:fillRect/>
                </a:stretch>
              </p:blipFill>
              <p:spPr>
                <a:xfrm>
                  <a:off x="7358867" y="6028987"/>
                  <a:ext cx="25236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8" name="Freihand 37">
                  <a:extLst>
                    <a:ext uri="{FF2B5EF4-FFF2-40B4-BE49-F238E27FC236}">
                      <a16:creationId xmlns:a16="http://schemas.microsoft.com/office/drawing/2014/main" id="{7F476762-CC30-4880-9114-BB7C291D4180}"/>
                    </a:ext>
                  </a:extLst>
                </p14:cNvPr>
                <p14:cNvContentPartPr/>
                <p14:nvPr/>
              </p14:nvContentPartPr>
              <p14:xfrm>
                <a:off x="7561547" y="5970667"/>
                <a:ext cx="102240" cy="210600"/>
              </p14:xfrm>
            </p:contentPart>
          </mc:Choice>
          <mc:Fallback xmlns="">
            <p:pic>
              <p:nvPicPr>
                <p:cNvPr id="38" name="Freihand 37">
                  <a:extLst>
                    <a:ext uri="{FF2B5EF4-FFF2-40B4-BE49-F238E27FC236}">
                      <a16:creationId xmlns:a16="http://schemas.microsoft.com/office/drawing/2014/main" id="{7F476762-CC30-4880-9114-BB7C291D4180}"/>
                    </a:ext>
                  </a:extLst>
                </p:cNvPr>
                <p:cNvPicPr/>
                <p:nvPr/>
              </p:nvPicPr>
              <p:blipFill>
                <a:blip r:embed="rId68"/>
                <a:stretch>
                  <a:fillRect/>
                </a:stretch>
              </p:blipFill>
              <p:spPr>
                <a:xfrm>
                  <a:off x="7557227" y="5966347"/>
                  <a:ext cx="1108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9" name="Freihand 38">
                  <a:extLst>
                    <a:ext uri="{FF2B5EF4-FFF2-40B4-BE49-F238E27FC236}">
                      <a16:creationId xmlns:a16="http://schemas.microsoft.com/office/drawing/2014/main" id="{4F3A8AE0-787D-4743-BE6E-C009BE3398E3}"/>
                    </a:ext>
                  </a:extLst>
                </p14:cNvPr>
                <p14:cNvContentPartPr/>
                <p14:nvPr/>
              </p14:nvContentPartPr>
              <p14:xfrm>
                <a:off x="7008587" y="6455947"/>
                <a:ext cx="136080" cy="235440"/>
              </p14:xfrm>
            </p:contentPart>
          </mc:Choice>
          <mc:Fallback xmlns="">
            <p:pic>
              <p:nvPicPr>
                <p:cNvPr id="39" name="Freihand 38">
                  <a:extLst>
                    <a:ext uri="{FF2B5EF4-FFF2-40B4-BE49-F238E27FC236}">
                      <a16:creationId xmlns:a16="http://schemas.microsoft.com/office/drawing/2014/main" id="{4F3A8AE0-787D-4743-BE6E-C009BE3398E3}"/>
                    </a:ext>
                  </a:extLst>
                </p:cNvPr>
                <p:cNvPicPr/>
                <p:nvPr/>
              </p:nvPicPr>
              <p:blipFill>
                <a:blip r:embed="rId70"/>
                <a:stretch>
                  <a:fillRect/>
                </a:stretch>
              </p:blipFill>
              <p:spPr>
                <a:xfrm>
                  <a:off x="7004267" y="6451627"/>
                  <a:ext cx="1447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0" name="Freihand 39">
                  <a:extLst>
                    <a:ext uri="{FF2B5EF4-FFF2-40B4-BE49-F238E27FC236}">
                      <a16:creationId xmlns:a16="http://schemas.microsoft.com/office/drawing/2014/main" id="{8917EF77-47FE-43B6-A8A6-E9116112D35E}"/>
                    </a:ext>
                  </a:extLst>
                </p14:cNvPr>
                <p14:cNvContentPartPr/>
                <p14:nvPr/>
              </p14:nvContentPartPr>
              <p14:xfrm>
                <a:off x="7194707" y="6456307"/>
                <a:ext cx="128520" cy="199800"/>
              </p14:xfrm>
            </p:contentPart>
          </mc:Choice>
          <mc:Fallback xmlns="">
            <p:pic>
              <p:nvPicPr>
                <p:cNvPr id="40" name="Freihand 39">
                  <a:extLst>
                    <a:ext uri="{FF2B5EF4-FFF2-40B4-BE49-F238E27FC236}">
                      <a16:creationId xmlns:a16="http://schemas.microsoft.com/office/drawing/2014/main" id="{8917EF77-47FE-43B6-A8A6-E9116112D35E}"/>
                    </a:ext>
                  </a:extLst>
                </p:cNvPr>
                <p:cNvPicPr/>
                <p:nvPr/>
              </p:nvPicPr>
              <p:blipFill>
                <a:blip r:embed="rId72"/>
                <a:stretch>
                  <a:fillRect/>
                </a:stretch>
              </p:blipFill>
              <p:spPr>
                <a:xfrm>
                  <a:off x="7190387" y="6451987"/>
                  <a:ext cx="1371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1" name="Freihand 40">
                  <a:extLst>
                    <a:ext uri="{FF2B5EF4-FFF2-40B4-BE49-F238E27FC236}">
                      <a16:creationId xmlns:a16="http://schemas.microsoft.com/office/drawing/2014/main" id="{E7B3C0F2-FA56-4197-906A-0DC6F272777E}"/>
                    </a:ext>
                  </a:extLst>
                </p14:cNvPr>
                <p14:cNvContentPartPr/>
                <p14:nvPr/>
              </p14:nvContentPartPr>
              <p14:xfrm>
                <a:off x="7360667" y="6411307"/>
                <a:ext cx="401400" cy="174600"/>
              </p14:xfrm>
            </p:contentPart>
          </mc:Choice>
          <mc:Fallback xmlns="">
            <p:pic>
              <p:nvPicPr>
                <p:cNvPr id="41" name="Freihand 40">
                  <a:extLst>
                    <a:ext uri="{FF2B5EF4-FFF2-40B4-BE49-F238E27FC236}">
                      <a16:creationId xmlns:a16="http://schemas.microsoft.com/office/drawing/2014/main" id="{E7B3C0F2-FA56-4197-906A-0DC6F272777E}"/>
                    </a:ext>
                  </a:extLst>
                </p:cNvPr>
                <p:cNvPicPr/>
                <p:nvPr/>
              </p:nvPicPr>
              <p:blipFill>
                <a:blip r:embed="rId74"/>
                <a:stretch>
                  <a:fillRect/>
                </a:stretch>
              </p:blipFill>
              <p:spPr>
                <a:xfrm>
                  <a:off x="7356347" y="6406987"/>
                  <a:ext cx="4100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 name="Freihand 41">
                  <a:extLst>
                    <a:ext uri="{FF2B5EF4-FFF2-40B4-BE49-F238E27FC236}">
                      <a16:creationId xmlns:a16="http://schemas.microsoft.com/office/drawing/2014/main" id="{093F9C32-2CC9-4EAB-9738-34B4E7A11751}"/>
                    </a:ext>
                  </a:extLst>
                </p14:cNvPr>
                <p14:cNvContentPartPr/>
                <p14:nvPr/>
              </p14:nvContentPartPr>
              <p14:xfrm>
                <a:off x="7727507" y="6426787"/>
                <a:ext cx="69120" cy="70560"/>
              </p14:xfrm>
            </p:contentPart>
          </mc:Choice>
          <mc:Fallback xmlns="">
            <p:pic>
              <p:nvPicPr>
                <p:cNvPr id="42" name="Freihand 41">
                  <a:extLst>
                    <a:ext uri="{FF2B5EF4-FFF2-40B4-BE49-F238E27FC236}">
                      <a16:creationId xmlns:a16="http://schemas.microsoft.com/office/drawing/2014/main" id="{093F9C32-2CC9-4EAB-9738-34B4E7A11751}"/>
                    </a:ext>
                  </a:extLst>
                </p:cNvPr>
                <p:cNvPicPr/>
                <p:nvPr/>
              </p:nvPicPr>
              <p:blipFill>
                <a:blip r:embed="rId76"/>
                <a:stretch>
                  <a:fillRect/>
                </a:stretch>
              </p:blipFill>
              <p:spPr>
                <a:xfrm>
                  <a:off x="7723187" y="6422467"/>
                  <a:ext cx="777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11445F81-13BD-44D0-8518-E7C5E27C4CB7}"/>
                    </a:ext>
                  </a:extLst>
                </p14:cNvPr>
                <p14:cNvContentPartPr/>
                <p14:nvPr/>
              </p14:nvContentPartPr>
              <p14:xfrm>
                <a:off x="7747307" y="6319507"/>
                <a:ext cx="23400" cy="10080"/>
              </p14:xfrm>
            </p:contentPart>
          </mc:Choice>
          <mc:Fallback xmlns="">
            <p:pic>
              <p:nvPicPr>
                <p:cNvPr id="43" name="Freihand 42">
                  <a:extLst>
                    <a:ext uri="{FF2B5EF4-FFF2-40B4-BE49-F238E27FC236}">
                      <a16:creationId xmlns:a16="http://schemas.microsoft.com/office/drawing/2014/main" id="{11445F81-13BD-44D0-8518-E7C5E27C4CB7}"/>
                    </a:ext>
                  </a:extLst>
                </p:cNvPr>
                <p:cNvPicPr/>
                <p:nvPr/>
              </p:nvPicPr>
              <p:blipFill>
                <a:blip r:embed="rId78"/>
                <a:stretch>
                  <a:fillRect/>
                </a:stretch>
              </p:blipFill>
              <p:spPr>
                <a:xfrm>
                  <a:off x="7742987" y="6315187"/>
                  <a:ext cx="320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038DCF92-C21F-4431-9A16-0A09BE7D236A}"/>
                    </a:ext>
                  </a:extLst>
                </p14:cNvPr>
                <p14:cNvContentPartPr/>
                <p14:nvPr/>
              </p14:nvContentPartPr>
              <p14:xfrm>
                <a:off x="7814627" y="6377107"/>
                <a:ext cx="105840" cy="75240"/>
              </p14:xfrm>
            </p:contentPart>
          </mc:Choice>
          <mc:Fallback xmlns="">
            <p:pic>
              <p:nvPicPr>
                <p:cNvPr id="44" name="Freihand 43">
                  <a:extLst>
                    <a:ext uri="{FF2B5EF4-FFF2-40B4-BE49-F238E27FC236}">
                      <a16:creationId xmlns:a16="http://schemas.microsoft.com/office/drawing/2014/main" id="{038DCF92-C21F-4431-9A16-0A09BE7D236A}"/>
                    </a:ext>
                  </a:extLst>
                </p:cNvPr>
                <p:cNvPicPr/>
                <p:nvPr/>
              </p:nvPicPr>
              <p:blipFill>
                <a:blip r:embed="rId80"/>
                <a:stretch>
                  <a:fillRect/>
                </a:stretch>
              </p:blipFill>
              <p:spPr>
                <a:xfrm>
                  <a:off x="7810307" y="6372787"/>
                  <a:ext cx="1144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D6F2E201-825E-497F-820B-56B0D06C4410}"/>
                    </a:ext>
                  </a:extLst>
                </p14:cNvPr>
                <p14:cNvContentPartPr/>
                <p14:nvPr/>
              </p14:nvContentPartPr>
              <p14:xfrm>
                <a:off x="7967267" y="6318427"/>
                <a:ext cx="313920" cy="109800"/>
              </p14:xfrm>
            </p:contentPart>
          </mc:Choice>
          <mc:Fallback xmlns="">
            <p:pic>
              <p:nvPicPr>
                <p:cNvPr id="45" name="Freihand 44">
                  <a:extLst>
                    <a:ext uri="{FF2B5EF4-FFF2-40B4-BE49-F238E27FC236}">
                      <a16:creationId xmlns:a16="http://schemas.microsoft.com/office/drawing/2014/main" id="{D6F2E201-825E-497F-820B-56B0D06C4410}"/>
                    </a:ext>
                  </a:extLst>
                </p:cNvPr>
                <p:cNvPicPr/>
                <p:nvPr/>
              </p:nvPicPr>
              <p:blipFill>
                <a:blip r:embed="rId82"/>
                <a:stretch>
                  <a:fillRect/>
                </a:stretch>
              </p:blipFill>
              <p:spPr>
                <a:xfrm>
                  <a:off x="7962947" y="6314107"/>
                  <a:ext cx="3225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A2E2E0BC-1419-4482-81A5-52AE300CDE7C}"/>
                    </a:ext>
                  </a:extLst>
                </p14:cNvPr>
                <p14:cNvContentPartPr/>
                <p14:nvPr/>
              </p14:nvContentPartPr>
              <p14:xfrm>
                <a:off x="8282627" y="6273067"/>
                <a:ext cx="123840" cy="102960"/>
              </p14:xfrm>
            </p:contentPart>
          </mc:Choice>
          <mc:Fallback xmlns="">
            <p:pic>
              <p:nvPicPr>
                <p:cNvPr id="46" name="Freihand 45">
                  <a:extLst>
                    <a:ext uri="{FF2B5EF4-FFF2-40B4-BE49-F238E27FC236}">
                      <a16:creationId xmlns:a16="http://schemas.microsoft.com/office/drawing/2014/main" id="{A2E2E0BC-1419-4482-81A5-52AE300CDE7C}"/>
                    </a:ext>
                  </a:extLst>
                </p:cNvPr>
                <p:cNvPicPr/>
                <p:nvPr/>
              </p:nvPicPr>
              <p:blipFill>
                <a:blip r:embed="rId84"/>
                <a:stretch>
                  <a:fillRect/>
                </a:stretch>
              </p:blipFill>
              <p:spPr>
                <a:xfrm>
                  <a:off x="8278307" y="6268747"/>
                  <a:ext cx="132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DE0317C0-BA88-4A6A-8C11-33D2AFFABDB6}"/>
                    </a:ext>
                  </a:extLst>
                </p14:cNvPr>
                <p14:cNvContentPartPr/>
                <p14:nvPr/>
              </p14:nvContentPartPr>
              <p14:xfrm>
                <a:off x="8402507" y="6106027"/>
                <a:ext cx="96480" cy="331560"/>
              </p14:xfrm>
            </p:contentPart>
          </mc:Choice>
          <mc:Fallback xmlns="">
            <p:pic>
              <p:nvPicPr>
                <p:cNvPr id="47" name="Freihand 46">
                  <a:extLst>
                    <a:ext uri="{FF2B5EF4-FFF2-40B4-BE49-F238E27FC236}">
                      <a16:creationId xmlns:a16="http://schemas.microsoft.com/office/drawing/2014/main" id="{DE0317C0-BA88-4A6A-8C11-33D2AFFABDB6}"/>
                    </a:ext>
                  </a:extLst>
                </p:cNvPr>
                <p:cNvPicPr/>
                <p:nvPr/>
              </p:nvPicPr>
              <p:blipFill>
                <a:blip r:embed="rId86"/>
                <a:stretch>
                  <a:fillRect/>
                </a:stretch>
              </p:blipFill>
              <p:spPr>
                <a:xfrm>
                  <a:off x="8398187" y="6101707"/>
                  <a:ext cx="10512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 name="Freihand 47">
                  <a:extLst>
                    <a:ext uri="{FF2B5EF4-FFF2-40B4-BE49-F238E27FC236}">
                      <a16:creationId xmlns:a16="http://schemas.microsoft.com/office/drawing/2014/main" id="{AC982DBA-1470-4B54-9C16-BA6B058B0D64}"/>
                    </a:ext>
                  </a:extLst>
                </p14:cNvPr>
                <p14:cNvContentPartPr/>
                <p14:nvPr/>
              </p14:nvContentPartPr>
              <p14:xfrm>
                <a:off x="2107187" y="6200347"/>
                <a:ext cx="1208880" cy="101880"/>
              </p14:xfrm>
            </p:contentPart>
          </mc:Choice>
          <mc:Fallback xmlns="">
            <p:pic>
              <p:nvPicPr>
                <p:cNvPr id="48" name="Freihand 47">
                  <a:extLst>
                    <a:ext uri="{FF2B5EF4-FFF2-40B4-BE49-F238E27FC236}">
                      <a16:creationId xmlns:a16="http://schemas.microsoft.com/office/drawing/2014/main" id="{AC982DBA-1470-4B54-9C16-BA6B058B0D64}"/>
                    </a:ext>
                  </a:extLst>
                </p:cNvPr>
                <p:cNvPicPr/>
                <p:nvPr/>
              </p:nvPicPr>
              <p:blipFill>
                <a:blip r:embed="rId88"/>
                <a:stretch>
                  <a:fillRect/>
                </a:stretch>
              </p:blipFill>
              <p:spPr>
                <a:xfrm>
                  <a:off x="2102867" y="6196027"/>
                  <a:ext cx="12175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0" name="Freihand 49">
                  <a:extLst>
                    <a:ext uri="{FF2B5EF4-FFF2-40B4-BE49-F238E27FC236}">
                      <a16:creationId xmlns:a16="http://schemas.microsoft.com/office/drawing/2014/main" id="{CC2A1C83-AAB1-450D-A2F6-73A8594775D2}"/>
                    </a:ext>
                  </a:extLst>
                </p14:cNvPr>
                <p14:cNvContentPartPr/>
                <p14:nvPr/>
              </p14:nvContentPartPr>
              <p14:xfrm>
                <a:off x="2101067" y="6374227"/>
                <a:ext cx="142560" cy="149760"/>
              </p14:xfrm>
            </p:contentPart>
          </mc:Choice>
          <mc:Fallback xmlns="">
            <p:pic>
              <p:nvPicPr>
                <p:cNvPr id="50" name="Freihand 49">
                  <a:extLst>
                    <a:ext uri="{FF2B5EF4-FFF2-40B4-BE49-F238E27FC236}">
                      <a16:creationId xmlns:a16="http://schemas.microsoft.com/office/drawing/2014/main" id="{CC2A1C83-AAB1-450D-A2F6-73A8594775D2}"/>
                    </a:ext>
                  </a:extLst>
                </p:cNvPr>
                <p:cNvPicPr/>
                <p:nvPr/>
              </p:nvPicPr>
              <p:blipFill>
                <a:blip r:embed="rId90"/>
                <a:stretch>
                  <a:fillRect/>
                </a:stretch>
              </p:blipFill>
              <p:spPr>
                <a:xfrm>
                  <a:off x="2096747" y="6369907"/>
                  <a:ext cx="1512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1" name="Freihand 50">
                  <a:extLst>
                    <a:ext uri="{FF2B5EF4-FFF2-40B4-BE49-F238E27FC236}">
                      <a16:creationId xmlns:a16="http://schemas.microsoft.com/office/drawing/2014/main" id="{8DD1DFE7-1043-402B-8A15-D873E87B8285}"/>
                    </a:ext>
                  </a:extLst>
                </p14:cNvPr>
                <p14:cNvContentPartPr/>
                <p14:nvPr/>
              </p14:nvContentPartPr>
              <p14:xfrm>
                <a:off x="2109707" y="6450187"/>
                <a:ext cx="127440" cy="11880"/>
              </p14:xfrm>
            </p:contentPart>
          </mc:Choice>
          <mc:Fallback xmlns="">
            <p:pic>
              <p:nvPicPr>
                <p:cNvPr id="51" name="Freihand 50">
                  <a:extLst>
                    <a:ext uri="{FF2B5EF4-FFF2-40B4-BE49-F238E27FC236}">
                      <a16:creationId xmlns:a16="http://schemas.microsoft.com/office/drawing/2014/main" id="{8DD1DFE7-1043-402B-8A15-D873E87B8285}"/>
                    </a:ext>
                  </a:extLst>
                </p:cNvPr>
                <p:cNvPicPr/>
                <p:nvPr/>
              </p:nvPicPr>
              <p:blipFill>
                <a:blip r:embed="rId92"/>
                <a:stretch>
                  <a:fillRect/>
                </a:stretch>
              </p:blipFill>
              <p:spPr>
                <a:xfrm>
                  <a:off x="2105387" y="6445867"/>
                  <a:ext cx="136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2" name="Freihand 51">
                  <a:extLst>
                    <a:ext uri="{FF2B5EF4-FFF2-40B4-BE49-F238E27FC236}">
                      <a16:creationId xmlns:a16="http://schemas.microsoft.com/office/drawing/2014/main" id="{DFC11347-66EE-497A-8208-FDE07B91C7F2}"/>
                    </a:ext>
                  </a:extLst>
                </p14:cNvPr>
                <p14:cNvContentPartPr/>
                <p14:nvPr/>
              </p14:nvContentPartPr>
              <p14:xfrm>
                <a:off x="2277467" y="6463147"/>
                <a:ext cx="97200" cy="58680"/>
              </p14:xfrm>
            </p:contentPart>
          </mc:Choice>
          <mc:Fallback xmlns="">
            <p:pic>
              <p:nvPicPr>
                <p:cNvPr id="52" name="Freihand 51">
                  <a:extLst>
                    <a:ext uri="{FF2B5EF4-FFF2-40B4-BE49-F238E27FC236}">
                      <a16:creationId xmlns:a16="http://schemas.microsoft.com/office/drawing/2014/main" id="{DFC11347-66EE-497A-8208-FDE07B91C7F2}"/>
                    </a:ext>
                  </a:extLst>
                </p:cNvPr>
                <p:cNvPicPr/>
                <p:nvPr/>
              </p:nvPicPr>
              <p:blipFill>
                <a:blip r:embed="rId94"/>
                <a:stretch>
                  <a:fillRect/>
                </a:stretch>
              </p:blipFill>
              <p:spPr>
                <a:xfrm>
                  <a:off x="2273147" y="6458827"/>
                  <a:ext cx="1058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3" name="Freihand 52">
                  <a:extLst>
                    <a:ext uri="{FF2B5EF4-FFF2-40B4-BE49-F238E27FC236}">
                      <a16:creationId xmlns:a16="http://schemas.microsoft.com/office/drawing/2014/main" id="{BB206D48-F519-481F-9963-7A59515BD64F}"/>
                    </a:ext>
                  </a:extLst>
                </p14:cNvPr>
                <p14:cNvContentPartPr/>
                <p14:nvPr/>
              </p14:nvContentPartPr>
              <p14:xfrm>
                <a:off x="2372867" y="6378907"/>
                <a:ext cx="83160" cy="134640"/>
              </p14:xfrm>
            </p:contentPart>
          </mc:Choice>
          <mc:Fallback xmlns="">
            <p:pic>
              <p:nvPicPr>
                <p:cNvPr id="53" name="Freihand 52">
                  <a:extLst>
                    <a:ext uri="{FF2B5EF4-FFF2-40B4-BE49-F238E27FC236}">
                      <a16:creationId xmlns:a16="http://schemas.microsoft.com/office/drawing/2014/main" id="{BB206D48-F519-481F-9963-7A59515BD64F}"/>
                    </a:ext>
                  </a:extLst>
                </p:cNvPr>
                <p:cNvPicPr/>
                <p:nvPr/>
              </p:nvPicPr>
              <p:blipFill>
                <a:blip r:embed="rId96"/>
                <a:stretch>
                  <a:fillRect/>
                </a:stretch>
              </p:blipFill>
              <p:spPr>
                <a:xfrm>
                  <a:off x="2368547" y="6374587"/>
                  <a:ext cx="91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4" name="Freihand 53">
                  <a:extLst>
                    <a:ext uri="{FF2B5EF4-FFF2-40B4-BE49-F238E27FC236}">
                      <a16:creationId xmlns:a16="http://schemas.microsoft.com/office/drawing/2014/main" id="{CDA8F5C9-026A-4247-9AF0-C56B6E3441C0}"/>
                    </a:ext>
                  </a:extLst>
                </p14:cNvPr>
                <p14:cNvContentPartPr/>
                <p14:nvPr/>
              </p14:nvContentPartPr>
              <p14:xfrm>
                <a:off x="2485187" y="6355147"/>
                <a:ext cx="19800" cy="152280"/>
              </p14:xfrm>
            </p:contentPart>
          </mc:Choice>
          <mc:Fallback xmlns="">
            <p:pic>
              <p:nvPicPr>
                <p:cNvPr id="54" name="Freihand 53">
                  <a:extLst>
                    <a:ext uri="{FF2B5EF4-FFF2-40B4-BE49-F238E27FC236}">
                      <a16:creationId xmlns:a16="http://schemas.microsoft.com/office/drawing/2014/main" id="{CDA8F5C9-026A-4247-9AF0-C56B6E3441C0}"/>
                    </a:ext>
                  </a:extLst>
                </p:cNvPr>
                <p:cNvPicPr/>
                <p:nvPr/>
              </p:nvPicPr>
              <p:blipFill>
                <a:blip r:embed="rId98"/>
                <a:stretch>
                  <a:fillRect/>
                </a:stretch>
              </p:blipFill>
              <p:spPr>
                <a:xfrm>
                  <a:off x="2480867" y="6350827"/>
                  <a:ext cx="284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5" name="Freihand 54">
                  <a:extLst>
                    <a:ext uri="{FF2B5EF4-FFF2-40B4-BE49-F238E27FC236}">
                      <a16:creationId xmlns:a16="http://schemas.microsoft.com/office/drawing/2014/main" id="{224B816F-BCB1-4A2A-8658-D4C607A97473}"/>
                    </a:ext>
                  </a:extLst>
                </p14:cNvPr>
                <p14:cNvContentPartPr/>
                <p14:nvPr/>
              </p14:nvContentPartPr>
              <p14:xfrm>
                <a:off x="2542427" y="6435067"/>
                <a:ext cx="265320" cy="222480"/>
              </p14:xfrm>
            </p:contentPart>
          </mc:Choice>
          <mc:Fallback xmlns="">
            <p:pic>
              <p:nvPicPr>
                <p:cNvPr id="55" name="Freihand 54">
                  <a:extLst>
                    <a:ext uri="{FF2B5EF4-FFF2-40B4-BE49-F238E27FC236}">
                      <a16:creationId xmlns:a16="http://schemas.microsoft.com/office/drawing/2014/main" id="{224B816F-BCB1-4A2A-8658-D4C607A97473}"/>
                    </a:ext>
                  </a:extLst>
                </p:cNvPr>
                <p:cNvPicPr/>
                <p:nvPr/>
              </p:nvPicPr>
              <p:blipFill>
                <a:blip r:embed="rId100"/>
                <a:stretch>
                  <a:fillRect/>
                </a:stretch>
              </p:blipFill>
              <p:spPr>
                <a:xfrm>
                  <a:off x="2538107" y="6430747"/>
                  <a:ext cx="27396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6" name="Freihand 55">
                  <a:extLst>
                    <a:ext uri="{FF2B5EF4-FFF2-40B4-BE49-F238E27FC236}">
                      <a16:creationId xmlns:a16="http://schemas.microsoft.com/office/drawing/2014/main" id="{8E428006-BC99-498C-A033-E3C209F1BEDA}"/>
                    </a:ext>
                  </a:extLst>
                </p14:cNvPr>
                <p14:cNvContentPartPr/>
                <p14:nvPr/>
              </p14:nvContentPartPr>
              <p14:xfrm>
                <a:off x="2801267" y="6439387"/>
                <a:ext cx="109440" cy="73800"/>
              </p14:xfrm>
            </p:contentPart>
          </mc:Choice>
          <mc:Fallback xmlns="">
            <p:pic>
              <p:nvPicPr>
                <p:cNvPr id="56" name="Freihand 55">
                  <a:extLst>
                    <a:ext uri="{FF2B5EF4-FFF2-40B4-BE49-F238E27FC236}">
                      <a16:creationId xmlns:a16="http://schemas.microsoft.com/office/drawing/2014/main" id="{8E428006-BC99-498C-A033-E3C209F1BEDA}"/>
                    </a:ext>
                  </a:extLst>
                </p:cNvPr>
                <p:cNvPicPr/>
                <p:nvPr/>
              </p:nvPicPr>
              <p:blipFill>
                <a:blip r:embed="rId102"/>
                <a:stretch>
                  <a:fillRect/>
                </a:stretch>
              </p:blipFill>
              <p:spPr>
                <a:xfrm>
                  <a:off x="2796947" y="6435067"/>
                  <a:ext cx="11808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02523F58-CDCF-408D-B8D2-3388D230836A}"/>
                    </a:ext>
                  </a:extLst>
                </p14:cNvPr>
                <p14:cNvContentPartPr/>
                <p14:nvPr/>
              </p14:nvContentPartPr>
              <p14:xfrm>
                <a:off x="2923307" y="6404827"/>
                <a:ext cx="360" cy="360"/>
              </p14:xfrm>
            </p:contentPart>
          </mc:Choice>
          <mc:Fallback xmlns="">
            <p:pic>
              <p:nvPicPr>
                <p:cNvPr id="57" name="Freihand 56">
                  <a:extLst>
                    <a:ext uri="{FF2B5EF4-FFF2-40B4-BE49-F238E27FC236}">
                      <a16:creationId xmlns:a16="http://schemas.microsoft.com/office/drawing/2014/main" id="{02523F58-CDCF-408D-B8D2-3388D230836A}"/>
                    </a:ext>
                  </a:extLst>
                </p:cNvPr>
                <p:cNvPicPr/>
                <p:nvPr/>
              </p:nvPicPr>
              <p:blipFill>
                <a:blip r:embed="rId104"/>
                <a:stretch>
                  <a:fillRect/>
                </a:stretch>
              </p:blipFill>
              <p:spPr>
                <a:xfrm>
                  <a:off x="2918987" y="6400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8" name="Freihand 57">
                  <a:extLst>
                    <a:ext uri="{FF2B5EF4-FFF2-40B4-BE49-F238E27FC236}">
                      <a16:creationId xmlns:a16="http://schemas.microsoft.com/office/drawing/2014/main" id="{358F6C0C-01E6-40A5-870F-5DD812168024}"/>
                    </a:ext>
                  </a:extLst>
                </p14:cNvPr>
                <p14:cNvContentPartPr/>
                <p14:nvPr/>
              </p14:nvContentPartPr>
              <p14:xfrm>
                <a:off x="2893067" y="6323107"/>
                <a:ext cx="101880" cy="215640"/>
              </p14:xfrm>
            </p:contentPart>
          </mc:Choice>
          <mc:Fallback xmlns="">
            <p:pic>
              <p:nvPicPr>
                <p:cNvPr id="58" name="Freihand 57">
                  <a:extLst>
                    <a:ext uri="{FF2B5EF4-FFF2-40B4-BE49-F238E27FC236}">
                      <a16:creationId xmlns:a16="http://schemas.microsoft.com/office/drawing/2014/main" id="{358F6C0C-01E6-40A5-870F-5DD812168024}"/>
                    </a:ext>
                  </a:extLst>
                </p:cNvPr>
                <p:cNvPicPr/>
                <p:nvPr/>
              </p:nvPicPr>
              <p:blipFill>
                <a:blip r:embed="rId106"/>
                <a:stretch>
                  <a:fillRect/>
                </a:stretch>
              </p:blipFill>
              <p:spPr>
                <a:xfrm>
                  <a:off x="2888747" y="6318787"/>
                  <a:ext cx="1105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9" name="Freihand 58">
                  <a:extLst>
                    <a:ext uri="{FF2B5EF4-FFF2-40B4-BE49-F238E27FC236}">
                      <a16:creationId xmlns:a16="http://schemas.microsoft.com/office/drawing/2014/main" id="{21938122-669D-42DB-AF0F-49D136AD384E}"/>
                    </a:ext>
                  </a:extLst>
                </p14:cNvPr>
                <p14:cNvContentPartPr/>
                <p14:nvPr/>
              </p14:nvContentPartPr>
              <p14:xfrm>
                <a:off x="2989547" y="6335707"/>
                <a:ext cx="223560" cy="189360"/>
              </p14:xfrm>
            </p:contentPart>
          </mc:Choice>
          <mc:Fallback xmlns="">
            <p:pic>
              <p:nvPicPr>
                <p:cNvPr id="59" name="Freihand 58">
                  <a:extLst>
                    <a:ext uri="{FF2B5EF4-FFF2-40B4-BE49-F238E27FC236}">
                      <a16:creationId xmlns:a16="http://schemas.microsoft.com/office/drawing/2014/main" id="{21938122-669D-42DB-AF0F-49D136AD384E}"/>
                    </a:ext>
                  </a:extLst>
                </p:cNvPr>
                <p:cNvPicPr/>
                <p:nvPr/>
              </p:nvPicPr>
              <p:blipFill>
                <a:blip r:embed="rId108"/>
                <a:stretch>
                  <a:fillRect/>
                </a:stretch>
              </p:blipFill>
              <p:spPr>
                <a:xfrm>
                  <a:off x="2985227" y="6331387"/>
                  <a:ext cx="23220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0" name="Freihand 59">
                  <a:extLst>
                    <a:ext uri="{FF2B5EF4-FFF2-40B4-BE49-F238E27FC236}">
                      <a16:creationId xmlns:a16="http://schemas.microsoft.com/office/drawing/2014/main" id="{5E78D6B8-B1A1-45E5-BFFD-30AA179B4AC5}"/>
                    </a:ext>
                  </a:extLst>
                </p14:cNvPr>
                <p14:cNvContentPartPr/>
                <p14:nvPr/>
              </p14:nvContentPartPr>
              <p14:xfrm>
                <a:off x="3098987" y="6359467"/>
                <a:ext cx="44640" cy="9000"/>
              </p14:xfrm>
            </p:contentPart>
          </mc:Choice>
          <mc:Fallback xmlns="">
            <p:pic>
              <p:nvPicPr>
                <p:cNvPr id="60" name="Freihand 59">
                  <a:extLst>
                    <a:ext uri="{FF2B5EF4-FFF2-40B4-BE49-F238E27FC236}">
                      <a16:creationId xmlns:a16="http://schemas.microsoft.com/office/drawing/2014/main" id="{5E78D6B8-B1A1-45E5-BFFD-30AA179B4AC5}"/>
                    </a:ext>
                  </a:extLst>
                </p:cNvPr>
                <p:cNvPicPr/>
                <p:nvPr/>
              </p:nvPicPr>
              <p:blipFill>
                <a:blip r:embed="rId110"/>
                <a:stretch>
                  <a:fillRect/>
                </a:stretch>
              </p:blipFill>
              <p:spPr>
                <a:xfrm>
                  <a:off x="3094667" y="6355147"/>
                  <a:ext cx="532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1" name="Freihand 60">
                  <a:extLst>
                    <a:ext uri="{FF2B5EF4-FFF2-40B4-BE49-F238E27FC236}">
                      <a16:creationId xmlns:a16="http://schemas.microsoft.com/office/drawing/2014/main" id="{486B3C93-6D1E-4D02-B233-D2EBEBEDFCFF}"/>
                    </a:ext>
                  </a:extLst>
                </p14:cNvPr>
                <p14:cNvContentPartPr/>
                <p14:nvPr/>
              </p14:nvContentPartPr>
              <p14:xfrm>
                <a:off x="3305627" y="6436867"/>
                <a:ext cx="111960" cy="12600"/>
              </p14:xfrm>
            </p:contentPart>
          </mc:Choice>
          <mc:Fallback xmlns="">
            <p:pic>
              <p:nvPicPr>
                <p:cNvPr id="61" name="Freihand 60">
                  <a:extLst>
                    <a:ext uri="{FF2B5EF4-FFF2-40B4-BE49-F238E27FC236}">
                      <a16:creationId xmlns:a16="http://schemas.microsoft.com/office/drawing/2014/main" id="{486B3C93-6D1E-4D02-B233-D2EBEBEDFCFF}"/>
                    </a:ext>
                  </a:extLst>
                </p:cNvPr>
                <p:cNvPicPr/>
                <p:nvPr/>
              </p:nvPicPr>
              <p:blipFill>
                <a:blip r:embed="rId112"/>
                <a:stretch>
                  <a:fillRect/>
                </a:stretch>
              </p:blipFill>
              <p:spPr>
                <a:xfrm>
                  <a:off x="3301307" y="6432547"/>
                  <a:ext cx="1206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2" name="Freihand 61">
                  <a:extLst>
                    <a:ext uri="{FF2B5EF4-FFF2-40B4-BE49-F238E27FC236}">
                      <a16:creationId xmlns:a16="http://schemas.microsoft.com/office/drawing/2014/main" id="{C48A5984-17B5-4F08-A52B-60F8FACE8292}"/>
                    </a:ext>
                  </a:extLst>
                </p14:cNvPr>
                <p14:cNvContentPartPr/>
                <p14:nvPr/>
              </p14:nvContentPartPr>
              <p14:xfrm>
                <a:off x="2100347" y="6604267"/>
                <a:ext cx="134280" cy="123120"/>
              </p14:xfrm>
            </p:contentPart>
          </mc:Choice>
          <mc:Fallback xmlns="">
            <p:pic>
              <p:nvPicPr>
                <p:cNvPr id="62" name="Freihand 61">
                  <a:extLst>
                    <a:ext uri="{FF2B5EF4-FFF2-40B4-BE49-F238E27FC236}">
                      <a16:creationId xmlns:a16="http://schemas.microsoft.com/office/drawing/2014/main" id="{C48A5984-17B5-4F08-A52B-60F8FACE8292}"/>
                    </a:ext>
                  </a:extLst>
                </p:cNvPr>
                <p:cNvPicPr/>
                <p:nvPr/>
              </p:nvPicPr>
              <p:blipFill>
                <a:blip r:embed="rId114"/>
                <a:stretch>
                  <a:fillRect/>
                </a:stretch>
              </p:blipFill>
              <p:spPr>
                <a:xfrm>
                  <a:off x="2096027" y="6599947"/>
                  <a:ext cx="1429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3" name="Freihand 62">
                  <a:extLst>
                    <a:ext uri="{FF2B5EF4-FFF2-40B4-BE49-F238E27FC236}">
                      <a16:creationId xmlns:a16="http://schemas.microsoft.com/office/drawing/2014/main" id="{374F7CA4-446F-4876-852C-E559973DE83A}"/>
                    </a:ext>
                  </a:extLst>
                </p14:cNvPr>
                <p14:cNvContentPartPr/>
                <p14:nvPr/>
              </p14:nvContentPartPr>
              <p14:xfrm>
                <a:off x="2231027" y="6577987"/>
                <a:ext cx="104760" cy="132120"/>
              </p14:xfrm>
            </p:contentPart>
          </mc:Choice>
          <mc:Fallback xmlns="">
            <p:pic>
              <p:nvPicPr>
                <p:cNvPr id="63" name="Freihand 62">
                  <a:extLst>
                    <a:ext uri="{FF2B5EF4-FFF2-40B4-BE49-F238E27FC236}">
                      <a16:creationId xmlns:a16="http://schemas.microsoft.com/office/drawing/2014/main" id="{374F7CA4-446F-4876-852C-E559973DE83A}"/>
                    </a:ext>
                  </a:extLst>
                </p:cNvPr>
                <p:cNvPicPr/>
                <p:nvPr/>
              </p:nvPicPr>
              <p:blipFill>
                <a:blip r:embed="rId116"/>
                <a:stretch>
                  <a:fillRect/>
                </a:stretch>
              </p:blipFill>
              <p:spPr>
                <a:xfrm>
                  <a:off x="2226707" y="6573667"/>
                  <a:ext cx="1134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4" name="Freihand 63">
                  <a:extLst>
                    <a:ext uri="{FF2B5EF4-FFF2-40B4-BE49-F238E27FC236}">
                      <a16:creationId xmlns:a16="http://schemas.microsoft.com/office/drawing/2014/main" id="{5ACD7DE6-2184-4C7A-BAB7-49B9536F6D75}"/>
                    </a:ext>
                  </a:extLst>
                </p14:cNvPr>
                <p14:cNvContentPartPr/>
                <p14:nvPr/>
              </p14:nvContentPartPr>
              <p14:xfrm>
                <a:off x="2378627" y="6567907"/>
                <a:ext cx="510120" cy="163800"/>
              </p14:xfrm>
            </p:contentPart>
          </mc:Choice>
          <mc:Fallback xmlns="">
            <p:pic>
              <p:nvPicPr>
                <p:cNvPr id="64" name="Freihand 63">
                  <a:extLst>
                    <a:ext uri="{FF2B5EF4-FFF2-40B4-BE49-F238E27FC236}">
                      <a16:creationId xmlns:a16="http://schemas.microsoft.com/office/drawing/2014/main" id="{5ACD7DE6-2184-4C7A-BAB7-49B9536F6D75}"/>
                    </a:ext>
                  </a:extLst>
                </p:cNvPr>
                <p:cNvPicPr/>
                <p:nvPr/>
              </p:nvPicPr>
              <p:blipFill>
                <a:blip r:embed="rId118"/>
                <a:stretch>
                  <a:fillRect/>
                </a:stretch>
              </p:blipFill>
              <p:spPr>
                <a:xfrm>
                  <a:off x="2374307" y="6563587"/>
                  <a:ext cx="51876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6" name="Freihand 65">
                  <a:extLst>
                    <a:ext uri="{FF2B5EF4-FFF2-40B4-BE49-F238E27FC236}">
                      <a16:creationId xmlns:a16="http://schemas.microsoft.com/office/drawing/2014/main" id="{54BB5480-F5C0-43E6-BDBE-10ABAE3BA0FF}"/>
                    </a:ext>
                  </a:extLst>
                </p14:cNvPr>
                <p14:cNvContentPartPr/>
                <p14:nvPr/>
              </p14:nvContentPartPr>
              <p14:xfrm>
                <a:off x="3016187" y="6552427"/>
                <a:ext cx="67320" cy="192600"/>
              </p14:xfrm>
            </p:contentPart>
          </mc:Choice>
          <mc:Fallback xmlns="">
            <p:pic>
              <p:nvPicPr>
                <p:cNvPr id="66" name="Freihand 65">
                  <a:extLst>
                    <a:ext uri="{FF2B5EF4-FFF2-40B4-BE49-F238E27FC236}">
                      <a16:creationId xmlns:a16="http://schemas.microsoft.com/office/drawing/2014/main" id="{54BB5480-F5C0-43E6-BDBE-10ABAE3BA0FF}"/>
                    </a:ext>
                  </a:extLst>
                </p:cNvPr>
                <p:cNvPicPr/>
                <p:nvPr/>
              </p:nvPicPr>
              <p:blipFill>
                <a:blip r:embed="rId120"/>
                <a:stretch>
                  <a:fillRect/>
                </a:stretch>
              </p:blipFill>
              <p:spPr>
                <a:xfrm>
                  <a:off x="3011867" y="6548107"/>
                  <a:ext cx="759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7" name="Freihand 66">
                  <a:extLst>
                    <a:ext uri="{FF2B5EF4-FFF2-40B4-BE49-F238E27FC236}">
                      <a16:creationId xmlns:a16="http://schemas.microsoft.com/office/drawing/2014/main" id="{F456FB64-5DEA-427D-8157-A94951024165}"/>
                    </a:ext>
                  </a:extLst>
                </p14:cNvPr>
                <p14:cNvContentPartPr/>
                <p14:nvPr/>
              </p14:nvContentPartPr>
              <p14:xfrm>
                <a:off x="3104747" y="6557827"/>
                <a:ext cx="100800" cy="149760"/>
              </p14:xfrm>
            </p:contentPart>
          </mc:Choice>
          <mc:Fallback xmlns="">
            <p:pic>
              <p:nvPicPr>
                <p:cNvPr id="67" name="Freihand 66">
                  <a:extLst>
                    <a:ext uri="{FF2B5EF4-FFF2-40B4-BE49-F238E27FC236}">
                      <a16:creationId xmlns:a16="http://schemas.microsoft.com/office/drawing/2014/main" id="{F456FB64-5DEA-427D-8157-A94951024165}"/>
                    </a:ext>
                  </a:extLst>
                </p:cNvPr>
                <p:cNvPicPr/>
                <p:nvPr/>
              </p:nvPicPr>
              <p:blipFill>
                <a:blip r:embed="rId122"/>
                <a:stretch>
                  <a:fillRect/>
                </a:stretch>
              </p:blipFill>
              <p:spPr>
                <a:xfrm>
                  <a:off x="3100427" y="6553507"/>
                  <a:ext cx="1094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8" name="Freihand 67">
                  <a:extLst>
                    <a:ext uri="{FF2B5EF4-FFF2-40B4-BE49-F238E27FC236}">
                      <a16:creationId xmlns:a16="http://schemas.microsoft.com/office/drawing/2014/main" id="{EB6F0CAA-DD95-4D3A-9C50-E3AC589E8915}"/>
                    </a:ext>
                  </a:extLst>
                </p14:cNvPr>
                <p14:cNvContentPartPr/>
                <p14:nvPr/>
              </p14:nvContentPartPr>
              <p14:xfrm>
                <a:off x="3209507" y="6627307"/>
                <a:ext cx="85320" cy="69480"/>
              </p14:xfrm>
            </p:contentPart>
          </mc:Choice>
          <mc:Fallback xmlns="">
            <p:pic>
              <p:nvPicPr>
                <p:cNvPr id="68" name="Freihand 67">
                  <a:extLst>
                    <a:ext uri="{FF2B5EF4-FFF2-40B4-BE49-F238E27FC236}">
                      <a16:creationId xmlns:a16="http://schemas.microsoft.com/office/drawing/2014/main" id="{EB6F0CAA-DD95-4D3A-9C50-E3AC589E8915}"/>
                    </a:ext>
                  </a:extLst>
                </p:cNvPr>
                <p:cNvPicPr/>
                <p:nvPr/>
              </p:nvPicPr>
              <p:blipFill>
                <a:blip r:embed="rId124"/>
                <a:stretch>
                  <a:fillRect/>
                </a:stretch>
              </p:blipFill>
              <p:spPr>
                <a:xfrm>
                  <a:off x="3205187" y="6622987"/>
                  <a:ext cx="939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9" name="Freihand 68">
                  <a:extLst>
                    <a:ext uri="{FF2B5EF4-FFF2-40B4-BE49-F238E27FC236}">
                      <a16:creationId xmlns:a16="http://schemas.microsoft.com/office/drawing/2014/main" id="{FEB168C9-BF23-4FD9-B3AD-7650DA01B4E5}"/>
                    </a:ext>
                  </a:extLst>
                </p14:cNvPr>
                <p14:cNvContentPartPr/>
                <p14:nvPr/>
              </p14:nvContentPartPr>
              <p14:xfrm>
                <a:off x="3320387" y="6517147"/>
                <a:ext cx="110160" cy="176760"/>
              </p14:xfrm>
            </p:contentPart>
          </mc:Choice>
          <mc:Fallback xmlns="">
            <p:pic>
              <p:nvPicPr>
                <p:cNvPr id="69" name="Freihand 68">
                  <a:extLst>
                    <a:ext uri="{FF2B5EF4-FFF2-40B4-BE49-F238E27FC236}">
                      <a16:creationId xmlns:a16="http://schemas.microsoft.com/office/drawing/2014/main" id="{FEB168C9-BF23-4FD9-B3AD-7650DA01B4E5}"/>
                    </a:ext>
                  </a:extLst>
                </p:cNvPr>
                <p:cNvPicPr/>
                <p:nvPr/>
              </p:nvPicPr>
              <p:blipFill>
                <a:blip r:embed="rId126"/>
                <a:stretch>
                  <a:fillRect/>
                </a:stretch>
              </p:blipFill>
              <p:spPr>
                <a:xfrm>
                  <a:off x="3316067" y="6512827"/>
                  <a:ext cx="1188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0" name="Freihand 69">
                  <a:extLst>
                    <a:ext uri="{FF2B5EF4-FFF2-40B4-BE49-F238E27FC236}">
                      <a16:creationId xmlns:a16="http://schemas.microsoft.com/office/drawing/2014/main" id="{E6A6450A-C270-43DC-ADAE-2F4D15BA5AFA}"/>
                    </a:ext>
                  </a:extLst>
                </p14:cNvPr>
                <p14:cNvContentPartPr/>
                <p14:nvPr/>
              </p14:nvContentPartPr>
              <p14:xfrm>
                <a:off x="3431267" y="6508507"/>
                <a:ext cx="144360" cy="208080"/>
              </p14:xfrm>
            </p:contentPart>
          </mc:Choice>
          <mc:Fallback xmlns="">
            <p:pic>
              <p:nvPicPr>
                <p:cNvPr id="70" name="Freihand 69">
                  <a:extLst>
                    <a:ext uri="{FF2B5EF4-FFF2-40B4-BE49-F238E27FC236}">
                      <a16:creationId xmlns:a16="http://schemas.microsoft.com/office/drawing/2014/main" id="{E6A6450A-C270-43DC-ADAE-2F4D15BA5AFA}"/>
                    </a:ext>
                  </a:extLst>
                </p:cNvPr>
                <p:cNvPicPr/>
                <p:nvPr/>
              </p:nvPicPr>
              <p:blipFill>
                <a:blip r:embed="rId128"/>
                <a:stretch>
                  <a:fillRect/>
                </a:stretch>
              </p:blipFill>
              <p:spPr>
                <a:xfrm>
                  <a:off x="3426947" y="6504187"/>
                  <a:ext cx="1530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1" name="Freihand 70">
                  <a:extLst>
                    <a:ext uri="{FF2B5EF4-FFF2-40B4-BE49-F238E27FC236}">
                      <a16:creationId xmlns:a16="http://schemas.microsoft.com/office/drawing/2014/main" id="{94789D76-A96F-40D7-B843-6CEC36F0DA01}"/>
                    </a:ext>
                  </a:extLst>
                </p14:cNvPr>
                <p14:cNvContentPartPr/>
                <p14:nvPr/>
              </p14:nvContentPartPr>
              <p14:xfrm>
                <a:off x="3569867" y="6596707"/>
                <a:ext cx="182160" cy="176400"/>
              </p14:xfrm>
            </p:contentPart>
          </mc:Choice>
          <mc:Fallback xmlns="">
            <p:pic>
              <p:nvPicPr>
                <p:cNvPr id="71" name="Freihand 70">
                  <a:extLst>
                    <a:ext uri="{FF2B5EF4-FFF2-40B4-BE49-F238E27FC236}">
                      <a16:creationId xmlns:a16="http://schemas.microsoft.com/office/drawing/2014/main" id="{94789D76-A96F-40D7-B843-6CEC36F0DA01}"/>
                    </a:ext>
                  </a:extLst>
                </p:cNvPr>
                <p:cNvPicPr/>
                <p:nvPr/>
              </p:nvPicPr>
              <p:blipFill>
                <a:blip r:embed="rId130"/>
                <a:stretch>
                  <a:fillRect/>
                </a:stretch>
              </p:blipFill>
              <p:spPr>
                <a:xfrm>
                  <a:off x="3565547" y="6592387"/>
                  <a:ext cx="190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72" name="Freihand 71">
                  <a:extLst>
                    <a:ext uri="{FF2B5EF4-FFF2-40B4-BE49-F238E27FC236}">
                      <a16:creationId xmlns:a16="http://schemas.microsoft.com/office/drawing/2014/main" id="{3A89D07C-CA2A-4DB0-A0C8-A365023F143F}"/>
                    </a:ext>
                  </a:extLst>
                </p14:cNvPr>
                <p14:cNvContentPartPr/>
                <p14:nvPr/>
              </p14:nvContentPartPr>
              <p14:xfrm>
                <a:off x="3822227" y="6509227"/>
                <a:ext cx="156240" cy="204480"/>
              </p14:xfrm>
            </p:contentPart>
          </mc:Choice>
          <mc:Fallback xmlns="">
            <p:pic>
              <p:nvPicPr>
                <p:cNvPr id="72" name="Freihand 71">
                  <a:extLst>
                    <a:ext uri="{FF2B5EF4-FFF2-40B4-BE49-F238E27FC236}">
                      <a16:creationId xmlns:a16="http://schemas.microsoft.com/office/drawing/2014/main" id="{3A89D07C-CA2A-4DB0-A0C8-A365023F143F}"/>
                    </a:ext>
                  </a:extLst>
                </p:cNvPr>
                <p:cNvPicPr/>
                <p:nvPr/>
              </p:nvPicPr>
              <p:blipFill>
                <a:blip r:embed="rId132"/>
                <a:stretch>
                  <a:fillRect/>
                </a:stretch>
              </p:blipFill>
              <p:spPr>
                <a:xfrm>
                  <a:off x="3817907" y="6504907"/>
                  <a:ext cx="1648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3" name="Freihand 72">
                  <a:extLst>
                    <a:ext uri="{FF2B5EF4-FFF2-40B4-BE49-F238E27FC236}">
                      <a16:creationId xmlns:a16="http://schemas.microsoft.com/office/drawing/2014/main" id="{9EE35F10-D508-4D04-9677-F10207438BF9}"/>
                    </a:ext>
                  </a:extLst>
                </p14:cNvPr>
                <p14:cNvContentPartPr/>
                <p14:nvPr/>
              </p14:nvContentPartPr>
              <p14:xfrm>
                <a:off x="4004387" y="6510667"/>
                <a:ext cx="43920" cy="143640"/>
              </p14:xfrm>
            </p:contentPart>
          </mc:Choice>
          <mc:Fallback xmlns="">
            <p:pic>
              <p:nvPicPr>
                <p:cNvPr id="73" name="Freihand 72">
                  <a:extLst>
                    <a:ext uri="{FF2B5EF4-FFF2-40B4-BE49-F238E27FC236}">
                      <a16:creationId xmlns:a16="http://schemas.microsoft.com/office/drawing/2014/main" id="{9EE35F10-D508-4D04-9677-F10207438BF9}"/>
                    </a:ext>
                  </a:extLst>
                </p:cNvPr>
                <p:cNvPicPr/>
                <p:nvPr/>
              </p:nvPicPr>
              <p:blipFill>
                <a:blip r:embed="rId134"/>
                <a:stretch>
                  <a:fillRect/>
                </a:stretch>
              </p:blipFill>
              <p:spPr>
                <a:xfrm>
                  <a:off x="4000067" y="6506347"/>
                  <a:ext cx="525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4" name="Freihand 73">
                  <a:extLst>
                    <a:ext uri="{FF2B5EF4-FFF2-40B4-BE49-F238E27FC236}">
                      <a16:creationId xmlns:a16="http://schemas.microsoft.com/office/drawing/2014/main" id="{9142702A-3895-4E86-9C6A-68E5D27F638E}"/>
                    </a:ext>
                  </a:extLst>
                </p14:cNvPr>
                <p14:cNvContentPartPr/>
                <p14:nvPr/>
              </p14:nvContentPartPr>
              <p14:xfrm>
                <a:off x="4105547" y="6630547"/>
                <a:ext cx="21240" cy="24120"/>
              </p14:xfrm>
            </p:contentPart>
          </mc:Choice>
          <mc:Fallback xmlns="">
            <p:pic>
              <p:nvPicPr>
                <p:cNvPr id="74" name="Freihand 73">
                  <a:extLst>
                    <a:ext uri="{FF2B5EF4-FFF2-40B4-BE49-F238E27FC236}">
                      <a16:creationId xmlns:a16="http://schemas.microsoft.com/office/drawing/2014/main" id="{9142702A-3895-4E86-9C6A-68E5D27F638E}"/>
                    </a:ext>
                  </a:extLst>
                </p:cNvPr>
                <p:cNvPicPr/>
                <p:nvPr/>
              </p:nvPicPr>
              <p:blipFill>
                <a:blip r:embed="rId136"/>
                <a:stretch>
                  <a:fillRect/>
                </a:stretch>
              </p:blipFill>
              <p:spPr>
                <a:xfrm>
                  <a:off x="4101227" y="6626227"/>
                  <a:ext cx="298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5" name="Freihand 74">
                  <a:extLst>
                    <a:ext uri="{FF2B5EF4-FFF2-40B4-BE49-F238E27FC236}">
                      <a16:creationId xmlns:a16="http://schemas.microsoft.com/office/drawing/2014/main" id="{2BAB3C58-31D1-424B-95A2-DB02B1F335E7}"/>
                    </a:ext>
                  </a:extLst>
                </p14:cNvPr>
                <p14:cNvContentPartPr/>
                <p14:nvPr/>
              </p14:nvContentPartPr>
              <p14:xfrm>
                <a:off x="4093307" y="6448027"/>
                <a:ext cx="134640" cy="293040"/>
              </p14:xfrm>
            </p:contentPart>
          </mc:Choice>
          <mc:Fallback xmlns="">
            <p:pic>
              <p:nvPicPr>
                <p:cNvPr id="75" name="Freihand 74">
                  <a:extLst>
                    <a:ext uri="{FF2B5EF4-FFF2-40B4-BE49-F238E27FC236}">
                      <a16:creationId xmlns:a16="http://schemas.microsoft.com/office/drawing/2014/main" id="{2BAB3C58-31D1-424B-95A2-DB02B1F335E7}"/>
                    </a:ext>
                  </a:extLst>
                </p:cNvPr>
                <p:cNvPicPr/>
                <p:nvPr/>
              </p:nvPicPr>
              <p:blipFill>
                <a:blip r:embed="rId138"/>
                <a:stretch>
                  <a:fillRect/>
                </a:stretch>
              </p:blipFill>
              <p:spPr>
                <a:xfrm>
                  <a:off x="4088987" y="6443707"/>
                  <a:ext cx="143280" cy="301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9">
            <p14:nvContentPartPr>
              <p14:cNvPr id="77" name="Freihand 76">
                <a:extLst>
                  <a:ext uri="{FF2B5EF4-FFF2-40B4-BE49-F238E27FC236}">
                    <a16:creationId xmlns:a16="http://schemas.microsoft.com/office/drawing/2014/main" id="{D949EC76-D4A7-4837-BE40-A5D64E51C88F}"/>
                  </a:ext>
                </a:extLst>
              </p14:cNvPr>
              <p14:cNvContentPartPr/>
              <p14:nvPr/>
            </p14:nvContentPartPr>
            <p14:xfrm>
              <a:off x="7491707" y="1424947"/>
              <a:ext cx="360" cy="360"/>
            </p14:xfrm>
          </p:contentPart>
        </mc:Choice>
        <mc:Fallback xmlns="">
          <p:pic>
            <p:nvPicPr>
              <p:cNvPr id="77" name="Freihand 76">
                <a:extLst>
                  <a:ext uri="{FF2B5EF4-FFF2-40B4-BE49-F238E27FC236}">
                    <a16:creationId xmlns:a16="http://schemas.microsoft.com/office/drawing/2014/main" id="{D949EC76-D4A7-4837-BE40-A5D64E51C88F}"/>
                  </a:ext>
                </a:extLst>
              </p:cNvPr>
              <p:cNvPicPr/>
              <p:nvPr/>
            </p:nvPicPr>
            <p:blipFill>
              <a:blip r:embed="rId104"/>
              <a:stretch>
                <a:fillRect/>
              </a:stretch>
            </p:blipFill>
            <p:spPr>
              <a:xfrm>
                <a:off x="7487387" y="1420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8" name="Freihand 77">
                <a:extLst>
                  <a:ext uri="{FF2B5EF4-FFF2-40B4-BE49-F238E27FC236}">
                    <a16:creationId xmlns:a16="http://schemas.microsoft.com/office/drawing/2014/main" id="{2F7CE7BB-2F5B-44D8-8B11-2BBA4579C2F5}"/>
                  </a:ext>
                </a:extLst>
              </p14:cNvPr>
              <p14:cNvContentPartPr/>
              <p14:nvPr/>
            </p14:nvContentPartPr>
            <p14:xfrm>
              <a:off x="8295587" y="1562827"/>
              <a:ext cx="21960" cy="13320"/>
            </p14:xfrm>
          </p:contentPart>
        </mc:Choice>
        <mc:Fallback xmlns="">
          <p:pic>
            <p:nvPicPr>
              <p:cNvPr id="78" name="Freihand 77">
                <a:extLst>
                  <a:ext uri="{FF2B5EF4-FFF2-40B4-BE49-F238E27FC236}">
                    <a16:creationId xmlns:a16="http://schemas.microsoft.com/office/drawing/2014/main" id="{2F7CE7BB-2F5B-44D8-8B11-2BBA4579C2F5}"/>
                  </a:ext>
                </a:extLst>
              </p:cNvPr>
              <p:cNvPicPr/>
              <p:nvPr/>
            </p:nvPicPr>
            <p:blipFill>
              <a:blip r:embed="rId141"/>
              <a:stretch>
                <a:fillRect/>
              </a:stretch>
            </p:blipFill>
            <p:spPr>
              <a:xfrm>
                <a:off x="8291267" y="1558507"/>
                <a:ext cx="30600" cy="21960"/>
              </a:xfrm>
              <a:prstGeom prst="rect">
                <a:avLst/>
              </a:prstGeom>
            </p:spPr>
          </p:pic>
        </mc:Fallback>
      </mc:AlternateContent>
      <p:grpSp>
        <p:nvGrpSpPr>
          <p:cNvPr id="82" name="Gruppieren 81">
            <a:extLst>
              <a:ext uri="{FF2B5EF4-FFF2-40B4-BE49-F238E27FC236}">
                <a16:creationId xmlns:a16="http://schemas.microsoft.com/office/drawing/2014/main" id="{B0E8C908-EEEB-41FE-9883-71445AA61A8D}"/>
              </a:ext>
            </a:extLst>
          </p:cNvPr>
          <p:cNvGrpSpPr/>
          <p:nvPr/>
        </p:nvGrpSpPr>
        <p:grpSpPr>
          <a:xfrm>
            <a:off x="11518307" y="909067"/>
            <a:ext cx="356400" cy="235440"/>
            <a:chOff x="11518307" y="909067"/>
            <a:chExt cx="356400" cy="235440"/>
          </a:xfrm>
        </p:grpSpPr>
        <mc:AlternateContent xmlns:mc="http://schemas.openxmlformats.org/markup-compatibility/2006" xmlns:p14="http://schemas.microsoft.com/office/powerpoint/2010/main">
          <mc:Choice Requires="p14">
            <p:contentPart p14:bwMode="auto" r:id="rId142">
              <p14:nvContentPartPr>
                <p14:cNvPr id="79" name="Freihand 78">
                  <a:extLst>
                    <a:ext uri="{FF2B5EF4-FFF2-40B4-BE49-F238E27FC236}">
                      <a16:creationId xmlns:a16="http://schemas.microsoft.com/office/drawing/2014/main" id="{DC62FB16-1AE6-44C4-8BD4-FD0A2320E110}"/>
                    </a:ext>
                  </a:extLst>
                </p14:cNvPr>
                <p14:cNvContentPartPr/>
                <p14:nvPr/>
              </p14:nvContentPartPr>
              <p14:xfrm>
                <a:off x="11518307" y="909067"/>
                <a:ext cx="201240" cy="235440"/>
              </p14:xfrm>
            </p:contentPart>
          </mc:Choice>
          <mc:Fallback xmlns="">
            <p:pic>
              <p:nvPicPr>
                <p:cNvPr id="79" name="Freihand 78">
                  <a:extLst>
                    <a:ext uri="{FF2B5EF4-FFF2-40B4-BE49-F238E27FC236}">
                      <a16:creationId xmlns:a16="http://schemas.microsoft.com/office/drawing/2014/main" id="{DC62FB16-1AE6-44C4-8BD4-FD0A2320E110}"/>
                    </a:ext>
                  </a:extLst>
                </p:cNvPr>
                <p:cNvPicPr/>
                <p:nvPr/>
              </p:nvPicPr>
              <p:blipFill>
                <a:blip r:embed="rId143"/>
                <a:stretch>
                  <a:fillRect/>
                </a:stretch>
              </p:blipFill>
              <p:spPr>
                <a:xfrm>
                  <a:off x="11513987" y="904747"/>
                  <a:ext cx="2098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80" name="Freihand 79">
                  <a:extLst>
                    <a:ext uri="{FF2B5EF4-FFF2-40B4-BE49-F238E27FC236}">
                      <a16:creationId xmlns:a16="http://schemas.microsoft.com/office/drawing/2014/main" id="{100E0E57-33AD-4D30-AE32-64D76C992DA9}"/>
                    </a:ext>
                  </a:extLst>
                </p14:cNvPr>
                <p14:cNvContentPartPr/>
                <p14:nvPr/>
              </p14:nvContentPartPr>
              <p14:xfrm>
                <a:off x="11737547" y="937867"/>
                <a:ext cx="137160" cy="147240"/>
              </p14:xfrm>
            </p:contentPart>
          </mc:Choice>
          <mc:Fallback xmlns="">
            <p:pic>
              <p:nvPicPr>
                <p:cNvPr id="80" name="Freihand 79">
                  <a:extLst>
                    <a:ext uri="{FF2B5EF4-FFF2-40B4-BE49-F238E27FC236}">
                      <a16:creationId xmlns:a16="http://schemas.microsoft.com/office/drawing/2014/main" id="{100E0E57-33AD-4D30-AE32-64D76C992DA9}"/>
                    </a:ext>
                  </a:extLst>
                </p:cNvPr>
                <p:cNvPicPr/>
                <p:nvPr/>
              </p:nvPicPr>
              <p:blipFill>
                <a:blip r:embed="rId145"/>
                <a:stretch>
                  <a:fillRect/>
                </a:stretch>
              </p:blipFill>
              <p:spPr>
                <a:xfrm>
                  <a:off x="11733227" y="933547"/>
                  <a:ext cx="1458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81" name="Freihand 80">
                  <a:extLst>
                    <a:ext uri="{FF2B5EF4-FFF2-40B4-BE49-F238E27FC236}">
                      <a16:creationId xmlns:a16="http://schemas.microsoft.com/office/drawing/2014/main" id="{02070984-A026-47AC-8737-74B15D3EA213}"/>
                    </a:ext>
                  </a:extLst>
                </p14:cNvPr>
                <p14:cNvContentPartPr/>
                <p14:nvPr/>
              </p14:nvContentPartPr>
              <p14:xfrm>
                <a:off x="11810627" y="1044427"/>
                <a:ext cx="37800" cy="74160"/>
              </p14:xfrm>
            </p:contentPart>
          </mc:Choice>
          <mc:Fallback xmlns="">
            <p:pic>
              <p:nvPicPr>
                <p:cNvPr id="81" name="Freihand 80">
                  <a:extLst>
                    <a:ext uri="{FF2B5EF4-FFF2-40B4-BE49-F238E27FC236}">
                      <a16:creationId xmlns:a16="http://schemas.microsoft.com/office/drawing/2014/main" id="{02070984-A026-47AC-8737-74B15D3EA213}"/>
                    </a:ext>
                  </a:extLst>
                </p:cNvPr>
                <p:cNvPicPr/>
                <p:nvPr/>
              </p:nvPicPr>
              <p:blipFill>
                <a:blip r:embed="rId147"/>
                <a:stretch>
                  <a:fillRect/>
                </a:stretch>
              </p:blipFill>
              <p:spPr>
                <a:xfrm>
                  <a:off x="11806307" y="1040107"/>
                  <a:ext cx="46440" cy="82800"/>
                </a:xfrm>
                <a:prstGeom prst="rect">
                  <a:avLst/>
                </a:prstGeom>
              </p:spPr>
            </p:pic>
          </mc:Fallback>
        </mc:AlternateContent>
      </p:grpSp>
      <p:grpSp>
        <p:nvGrpSpPr>
          <p:cNvPr id="116" name="Gruppieren 115">
            <a:extLst>
              <a:ext uri="{FF2B5EF4-FFF2-40B4-BE49-F238E27FC236}">
                <a16:creationId xmlns:a16="http://schemas.microsoft.com/office/drawing/2014/main" id="{4505520A-1195-42FD-80EA-D818335E7E0E}"/>
              </a:ext>
            </a:extLst>
          </p:cNvPr>
          <p:cNvGrpSpPr/>
          <p:nvPr/>
        </p:nvGrpSpPr>
        <p:grpSpPr>
          <a:xfrm>
            <a:off x="8244827" y="797827"/>
            <a:ext cx="2545200" cy="945360"/>
            <a:chOff x="8244827" y="797827"/>
            <a:chExt cx="2545200" cy="945360"/>
          </a:xfrm>
        </p:grpSpPr>
        <mc:AlternateContent xmlns:mc="http://schemas.openxmlformats.org/markup-compatibility/2006" xmlns:p14="http://schemas.microsoft.com/office/powerpoint/2010/main">
          <mc:Choice Requires="p14">
            <p:contentPart p14:bwMode="auto" r:id="rId148">
              <p14:nvContentPartPr>
                <p14:cNvPr id="83" name="Freihand 82">
                  <a:extLst>
                    <a:ext uri="{FF2B5EF4-FFF2-40B4-BE49-F238E27FC236}">
                      <a16:creationId xmlns:a16="http://schemas.microsoft.com/office/drawing/2014/main" id="{7FD5D8BD-558E-4A81-8E59-518A05C921EF}"/>
                    </a:ext>
                  </a:extLst>
                </p14:cNvPr>
                <p14:cNvContentPartPr/>
                <p14:nvPr/>
              </p14:nvContentPartPr>
              <p14:xfrm>
                <a:off x="8244827" y="797827"/>
                <a:ext cx="117360" cy="173160"/>
              </p14:xfrm>
            </p:contentPart>
          </mc:Choice>
          <mc:Fallback xmlns="">
            <p:pic>
              <p:nvPicPr>
                <p:cNvPr id="83" name="Freihand 82">
                  <a:extLst>
                    <a:ext uri="{FF2B5EF4-FFF2-40B4-BE49-F238E27FC236}">
                      <a16:creationId xmlns:a16="http://schemas.microsoft.com/office/drawing/2014/main" id="{7FD5D8BD-558E-4A81-8E59-518A05C921EF}"/>
                    </a:ext>
                  </a:extLst>
                </p:cNvPr>
                <p:cNvPicPr/>
                <p:nvPr/>
              </p:nvPicPr>
              <p:blipFill>
                <a:blip r:embed="rId149"/>
                <a:stretch>
                  <a:fillRect/>
                </a:stretch>
              </p:blipFill>
              <p:spPr>
                <a:xfrm>
                  <a:off x="8240507" y="793507"/>
                  <a:ext cx="1260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84" name="Freihand 83">
                  <a:extLst>
                    <a:ext uri="{FF2B5EF4-FFF2-40B4-BE49-F238E27FC236}">
                      <a16:creationId xmlns:a16="http://schemas.microsoft.com/office/drawing/2014/main" id="{7CC8C2F0-2C2D-417B-B679-71D0339BD2AA}"/>
                    </a:ext>
                  </a:extLst>
                </p14:cNvPr>
                <p14:cNvContentPartPr/>
                <p14:nvPr/>
              </p14:nvContentPartPr>
              <p14:xfrm>
                <a:off x="8437787" y="889267"/>
                <a:ext cx="213120" cy="84240"/>
              </p14:xfrm>
            </p:contentPart>
          </mc:Choice>
          <mc:Fallback xmlns="">
            <p:pic>
              <p:nvPicPr>
                <p:cNvPr id="84" name="Freihand 83">
                  <a:extLst>
                    <a:ext uri="{FF2B5EF4-FFF2-40B4-BE49-F238E27FC236}">
                      <a16:creationId xmlns:a16="http://schemas.microsoft.com/office/drawing/2014/main" id="{7CC8C2F0-2C2D-417B-B679-71D0339BD2AA}"/>
                    </a:ext>
                  </a:extLst>
                </p:cNvPr>
                <p:cNvPicPr/>
                <p:nvPr/>
              </p:nvPicPr>
              <p:blipFill>
                <a:blip r:embed="rId151"/>
                <a:stretch>
                  <a:fillRect/>
                </a:stretch>
              </p:blipFill>
              <p:spPr>
                <a:xfrm>
                  <a:off x="8433467" y="884947"/>
                  <a:ext cx="2217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85" name="Freihand 84">
                  <a:extLst>
                    <a:ext uri="{FF2B5EF4-FFF2-40B4-BE49-F238E27FC236}">
                      <a16:creationId xmlns:a16="http://schemas.microsoft.com/office/drawing/2014/main" id="{67E5CA37-C9B7-41F6-9D29-C696FDE49B91}"/>
                    </a:ext>
                  </a:extLst>
                </p14:cNvPr>
                <p14:cNvContentPartPr/>
                <p14:nvPr/>
              </p14:nvContentPartPr>
              <p14:xfrm>
                <a:off x="8637947" y="842467"/>
                <a:ext cx="65880" cy="18360"/>
              </p14:xfrm>
            </p:contentPart>
          </mc:Choice>
          <mc:Fallback xmlns="">
            <p:pic>
              <p:nvPicPr>
                <p:cNvPr id="85" name="Freihand 84">
                  <a:extLst>
                    <a:ext uri="{FF2B5EF4-FFF2-40B4-BE49-F238E27FC236}">
                      <a16:creationId xmlns:a16="http://schemas.microsoft.com/office/drawing/2014/main" id="{67E5CA37-C9B7-41F6-9D29-C696FDE49B91}"/>
                    </a:ext>
                  </a:extLst>
                </p:cNvPr>
                <p:cNvPicPr/>
                <p:nvPr/>
              </p:nvPicPr>
              <p:blipFill>
                <a:blip r:embed="rId153"/>
                <a:stretch>
                  <a:fillRect/>
                </a:stretch>
              </p:blipFill>
              <p:spPr>
                <a:xfrm>
                  <a:off x="8633627" y="838147"/>
                  <a:ext cx="745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6" name="Freihand 85">
                  <a:extLst>
                    <a:ext uri="{FF2B5EF4-FFF2-40B4-BE49-F238E27FC236}">
                      <a16:creationId xmlns:a16="http://schemas.microsoft.com/office/drawing/2014/main" id="{A49A4625-16CA-4A6C-A623-7B2E27CC1D9B}"/>
                    </a:ext>
                  </a:extLst>
                </p14:cNvPr>
                <p14:cNvContentPartPr/>
                <p14:nvPr/>
              </p14:nvContentPartPr>
              <p14:xfrm>
                <a:off x="8703107" y="876307"/>
                <a:ext cx="113400" cy="120240"/>
              </p14:xfrm>
            </p:contentPart>
          </mc:Choice>
          <mc:Fallback xmlns="">
            <p:pic>
              <p:nvPicPr>
                <p:cNvPr id="86" name="Freihand 85">
                  <a:extLst>
                    <a:ext uri="{FF2B5EF4-FFF2-40B4-BE49-F238E27FC236}">
                      <a16:creationId xmlns:a16="http://schemas.microsoft.com/office/drawing/2014/main" id="{A49A4625-16CA-4A6C-A623-7B2E27CC1D9B}"/>
                    </a:ext>
                  </a:extLst>
                </p:cNvPr>
                <p:cNvPicPr/>
                <p:nvPr/>
              </p:nvPicPr>
              <p:blipFill>
                <a:blip r:embed="rId155"/>
                <a:stretch>
                  <a:fillRect/>
                </a:stretch>
              </p:blipFill>
              <p:spPr>
                <a:xfrm>
                  <a:off x="8698787" y="871987"/>
                  <a:ext cx="1220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7" name="Freihand 86">
                  <a:extLst>
                    <a:ext uri="{FF2B5EF4-FFF2-40B4-BE49-F238E27FC236}">
                      <a16:creationId xmlns:a16="http://schemas.microsoft.com/office/drawing/2014/main" id="{DB158AF1-CCD0-4FEE-8F2B-F5CB85BC30A3}"/>
                    </a:ext>
                  </a:extLst>
                </p14:cNvPr>
                <p14:cNvContentPartPr/>
                <p14:nvPr/>
              </p14:nvContentPartPr>
              <p14:xfrm>
                <a:off x="8857547" y="940027"/>
                <a:ext cx="90360" cy="35640"/>
              </p14:xfrm>
            </p:contentPart>
          </mc:Choice>
          <mc:Fallback xmlns="">
            <p:pic>
              <p:nvPicPr>
                <p:cNvPr id="87" name="Freihand 86">
                  <a:extLst>
                    <a:ext uri="{FF2B5EF4-FFF2-40B4-BE49-F238E27FC236}">
                      <a16:creationId xmlns:a16="http://schemas.microsoft.com/office/drawing/2014/main" id="{DB158AF1-CCD0-4FEE-8F2B-F5CB85BC30A3}"/>
                    </a:ext>
                  </a:extLst>
                </p:cNvPr>
                <p:cNvPicPr/>
                <p:nvPr/>
              </p:nvPicPr>
              <p:blipFill>
                <a:blip r:embed="rId157"/>
                <a:stretch>
                  <a:fillRect/>
                </a:stretch>
              </p:blipFill>
              <p:spPr>
                <a:xfrm>
                  <a:off x="8853227" y="935707"/>
                  <a:ext cx="990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8" name="Freihand 87">
                  <a:extLst>
                    <a:ext uri="{FF2B5EF4-FFF2-40B4-BE49-F238E27FC236}">
                      <a16:creationId xmlns:a16="http://schemas.microsoft.com/office/drawing/2014/main" id="{83D7C1E8-FFE4-456F-9274-4588ED855136}"/>
                    </a:ext>
                  </a:extLst>
                </p14:cNvPr>
                <p14:cNvContentPartPr/>
                <p14:nvPr/>
              </p14:nvContentPartPr>
              <p14:xfrm>
                <a:off x="9049787" y="815827"/>
                <a:ext cx="387720" cy="175680"/>
              </p14:xfrm>
            </p:contentPart>
          </mc:Choice>
          <mc:Fallback xmlns="">
            <p:pic>
              <p:nvPicPr>
                <p:cNvPr id="88" name="Freihand 87">
                  <a:extLst>
                    <a:ext uri="{FF2B5EF4-FFF2-40B4-BE49-F238E27FC236}">
                      <a16:creationId xmlns:a16="http://schemas.microsoft.com/office/drawing/2014/main" id="{83D7C1E8-FFE4-456F-9274-4588ED855136}"/>
                    </a:ext>
                  </a:extLst>
                </p:cNvPr>
                <p:cNvPicPr/>
                <p:nvPr/>
              </p:nvPicPr>
              <p:blipFill>
                <a:blip r:embed="rId159"/>
                <a:stretch>
                  <a:fillRect/>
                </a:stretch>
              </p:blipFill>
              <p:spPr>
                <a:xfrm>
                  <a:off x="9045467" y="811507"/>
                  <a:ext cx="3963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9" name="Freihand 88">
                  <a:extLst>
                    <a:ext uri="{FF2B5EF4-FFF2-40B4-BE49-F238E27FC236}">
                      <a16:creationId xmlns:a16="http://schemas.microsoft.com/office/drawing/2014/main" id="{7A0BB5A1-338B-448C-9C21-672EA6EF0242}"/>
                    </a:ext>
                  </a:extLst>
                </p14:cNvPr>
                <p14:cNvContentPartPr/>
                <p14:nvPr/>
              </p14:nvContentPartPr>
              <p14:xfrm>
                <a:off x="9357587" y="899347"/>
                <a:ext cx="162720" cy="108000"/>
              </p14:xfrm>
            </p:contentPart>
          </mc:Choice>
          <mc:Fallback xmlns="">
            <p:pic>
              <p:nvPicPr>
                <p:cNvPr id="89" name="Freihand 88">
                  <a:extLst>
                    <a:ext uri="{FF2B5EF4-FFF2-40B4-BE49-F238E27FC236}">
                      <a16:creationId xmlns:a16="http://schemas.microsoft.com/office/drawing/2014/main" id="{7A0BB5A1-338B-448C-9C21-672EA6EF0242}"/>
                    </a:ext>
                  </a:extLst>
                </p:cNvPr>
                <p:cNvPicPr/>
                <p:nvPr/>
              </p:nvPicPr>
              <p:blipFill>
                <a:blip r:embed="rId161"/>
                <a:stretch>
                  <a:fillRect/>
                </a:stretch>
              </p:blipFill>
              <p:spPr>
                <a:xfrm>
                  <a:off x="9353267" y="895027"/>
                  <a:ext cx="1713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0" name="Freihand 89">
                  <a:extLst>
                    <a:ext uri="{FF2B5EF4-FFF2-40B4-BE49-F238E27FC236}">
                      <a16:creationId xmlns:a16="http://schemas.microsoft.com/office/drawing/2014/main" id="{91FA336A-C306-421A-995A-2C5C398DDED1}"/>
                    </a:ext>
                  </a:extLst>
                </p14:cNvPr>
                <p14:cNvContentPartPr/>
                <p14:nvPr/>
              </p14:nvContentPartPr>
              <p14:xfrm>
                <a:off x="9719027" y="810067"/>
                <a:ext cx="142200" cy="172440"/>
              </p14:xfrm>
            </p:contentPart>
          </mc:Choice>
          <mc:Fallback xmlns="">
            <p:pic>
              <p:nvPicPr>
                <p:cNvPr id="90" name="Freihand 89">
                  <a:extLst>
                    <a:ext uri="{FF2B5EF4-FFF2-40B4-BE49-F238E27FC236}">
                      <a16:creationId xmlns:a16="http://schemas.microsoft.com/office/drawing/2014/main" id="{91FA336A-C306-421A-995A-2C5C398DDED1}"/>
                    </a:ext>
                  </a:extLst>
                </p:cNvPr>
                <p:cNvPicPr/>
                <p:nvPr/>
              </p:nvPicPr>
              <p:blipFill>
                <a:blip r:embed="rId163"/>
                <a:stretch>
                  <a:fillRect/>
                </a:stretch>
              </p:blipFill>
              <p:spPr>
                <a:xfrm>
                  <a:off x="9714707" y="805747"/>
                  <a:ext cx="1508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1" name="Freihand 90">
                  <a:extLst>
                    <a:ext uri="{FF2B5EF4-FFF2-40B4-BE49-F238E27FC236}">
                      <a16:creationId xmlns:a16="http://schemas.microsoft.com/office/drawing/2014/main" id="{B0D0ACFD-D3AB-4E3C-8B61-4D698991F32D}"/>
                    </a:ext>
                  </a:extLst>
                </p14:cNvPr>
                <p14:cNvContentPartPr/>
                <p14:nvPr/>
              </p14:nvContentPartPr>
              <p14:xfrm>
                <a:off x="9854387" y="898627"/>
                <a:ext cx="87840" cy="182880"/>
              </p14:xfrm>
            </p:contentPart>
          </mc:Choice>
          <mc:Fallback xmlns="">
            <p:pic>
              <p:nvPicPr>
                <p:cNvPr id="91" name="Freihand 90">
                  <a:extLst>
                    <a:ext uri="{FF2B5EF4-FFF2-40B4-BE49-F238E27FC236}">
                      <a16:creationId xmlns:a16="http://schemas.microsoft.com/office/drawing/2014/main" id="{B0D0ACFD-D3AB-4E3C-8B61-4D698991F32D}"/>
                    </a:ext>
                  </a:extLst>
                </p:cNvPr>
                <p:cNvPicPr/>
                <p:nvPr/>
              </p:nvPicPr>
              <p:blipFill>
                <a:blip r:embed="rId165"/>
                <a:stretch>
                  <a:fillRect/>
                </a:stretch>
              </p:blipFill>
              <p:spPr>
                <a:xfrm>
                  <a:off x="9850067" y="894307"/>
                  <a:ext cx="964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2" name="Freihand 91">
                  <a:extLst>
                    <a:ext uri="{FF2B5EF4-FFF2-40B4-BE49-F238E27FC236}">
                      <a16:creationId xmlns:a16="http://schemas.microsoft.com/office/drawing/2014/main" id="{01177067-31A8-4EE5-9F99-4B44F3AF6D99}"/>
                    </a:ext>
                  </a:extLst>
                </p14:cNvPr>
                <p14:cNvContentPartPr/>
                <p14:nvPr/>
              </p14:nvContentPartPr>
              <p14:xfrm>
                <a:off x="9955907" y="900067"/>
                <a:ext cx="286920" cy="214200"/>
              </p14:xfrm>
            </p:contentPart>
          </mc:Choice>
          <mc:Fallback xmlns="">
            <p:pic>
              <p:nvPicPr>
                <p:cNvPr id="92" name="Freihand 91">
                  <a:extLst>
                    <a:ext uri="{FF2B5EF4-FFF2-40B4-BE49-F238E27FC236}">
                      <a16:creationId xmlns:a16="http://schemas.microsoft.com/office/drawing/2014/main" id="{01177067-31A8-4EE5-9F99-4B44F3AF6D99}"/>
                    </a:ext>
                  </a:extLst>
                </p:cNvPr>
                <p:cNvPicPr/>
                <p:nvPr/>
              </p:nvPicPr>
              <p:blipFill>
                <a:blip r:embed="rId167"/>
                <a:stretch>
                  <a:fillRect/>
                </a:stretch>
              </p:blipFill>
              <p:spPr>
                <a:xfrm>
                  <a:off x="9951587" y="895747"/>
                  <a:ext cx="2955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3" name="Freihand 92">
                  <a:extLst>
                    <a:ext uri="{FF2B5EF4-FFF2-40B4-BE49-F238E27FC236}">
                      <a16:creationId xmlns:a16="http://schemas.microsoft.com/office/drawing/2014/main" id="{EB756F57-73B5-4018-8622-59FD7975BFE1}"/>
                    </a:ext>
                  </a:extLst>
                </p14:cNvPr>
                <p14:cNvContentPartPr/>
                <p14:nvPr/>
              </p14:nvContentPartPr>
              <p14:xfrm>
                <a:off x="10223747" y="896827"/>
                <a:ext cx="84600" cy="266040"/>
              </p14:xfrm>
            </p:contentPart>
          </mc:Choice>
          <mc:Fallback xmlns="">
            <p:pic>
              <p:nvPicPr>
                <p:cNvPr id="93" name="Freihand 92">
                  <a:extLst>
                    <a:ext uri="{FF2B5EF4-FFF2-40B4-BE49-F238E27FC236}">
                      <a16:creationId xmlns:a16="http://schemas.microsoft.com/office/drawing/2014/main" id="{EB756F57-73B5-4018-8622-59FD7975BFE1}"/>
                    </a:ext>
                  </a:extLst>
                </p:cNvPr>
                <p:cNvPicPr/>
                <p:nvPr/>
              </p:nvPicPr>
              <p:blipFill>
                <a:blip r:embed="rId169"/>
                <a:stretch>
                  <a:fillRect/>
                </a:stretch>
              </p:blipFill>
              <p:spPr>
                <a:xfrm>
                  <a:off x="10219427" y="892507"/>
                  <a:ext cx="9324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4" name="Freihand 93">
                  <a:extLst>
                    <a:ext uri="{FF2B5EF4-FFF2-40B4-BE49-F238E27FC236}">
                      <a16:creationId xmlns:a16="http://schemas.microsoft.com/office/drawing/2014/main" id="{B9B32560-87A1-454C-82FB-488EBA25B74F}"/>
                    </a:ext>
                  </a:extLst>
                </p14:cNvPr>
                <p14:cNvContentPartPr/>
                <p14:nvPr/>
              </p14:nvContentPartPr>
              <p14:xfrm>
                <a:off x="10339667" y="805387"/>
                <a:ext cx="285120" cy="189000"/>
              </p14:xfrm>
            </p:contentPart>
          </mc:Choice>
          <mc:Fallback xmlns="">
            <p:pic>
              <p:nvPicPr>
                <p:cNvPr id="94" name="Freihand 93">
                  <a:extLst>
                    <a:ext uri="{FF2B5EF4-FFF2-40B4-BE49-F238E27FC236}">
                      <a16:creationId xmlns:a16="http://schemas.microsoft.com/office/drawing/2014/main" id="{B9B32560-87A1-454C-82FB-488EBA25B74F}"/>
                    </a:ext>
                  </a:extLst>
                </p:cNvPr>
                <p:cNvPicPr/>
                <p:nvPr/>
              </p:nvPicPr>
              <p:blipFill>
                <a:blip r:embed="rId171"/>
                <a:stretch>
                  <a:fillRect/>
                </a:stretch>
              </p:blipFill>
              <p:spPr>
                <a:xfrm>
                  <a:off x="10335347" y="801067"/>
                  <a:ext cx="2937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5" name="Freihand 94">
                  <a:extLst>
                    <a:ext uri="{FF2B5EF4-FFF2-40B4-BE49-F238E27FC236}">
                      <a16:creationId xmlns:a16="http://schemas.microsoft.com/office/drawing/2014/main" id="{9DAD79F4-F0BB-48DE-96E3-01B6BF827778}"/>
                    </a:ext>
                  </a:extLst>
                </p14:cNvPr>
                <p14:cNvContentPartPr/>
                <p14:nvPr/>
              </p14:nvContentPartPr>
              <p14:xfrm>
                <a:off x="10625867" y="821227"/>
                <a:ext cx="10800" cy="32760"/>
              </p14:xfrm>
            </p:contentPart>
          </mc:Choice>
          <mc:Fallback xmlns="">
            <p:pic>
              <p:nvPicPr>
                <p:cNvPr id="95" name="Freihand 94">
                  <a:extLst>
                    <a:ext uri="{FF2B5EF4-FFF2-40B4-BE49-F238E27FC236}">
                      <a16:creationId xmlns:a16="http://schemas.microsoft.com/office/drawing/2014/main" id="{9DAD79F4-F0BB-48DE-96E3-01B6BF827778}"/>
                    </a:ext>
                  </a:extLst>
                </p:cNvPr>
                <p:cNvPicPr/>
                <p:nvPr/>
              </p:nvPicPr>
              <p:blipFill>
                <a:blip r:embed="rId173"/>
                <a:stretch>
                  <a:fillRect/>
                </a:stretch>
              </p:blipFill>
              <p:spPr>
                <a:xfrm>
                  <a:off x="10621547" y="816907"/>
                  <a:ext cx="1944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6" name="Freihand 95">
                  <a:extLst>
                    <a:ext uri="{FF2B5EF4-FFF2-40B4-BE49-F238E27FC236}">
                      <a16:creationId xmlns:a16="http://schemas.microsoft.com/office/drawing/2014/main" id="{C42732CE-4B85-4B46-B9C1-D5E91A5B4DDF}"/>
                    </a:ext>
                  </a:extLst>
                </p14:cNvPr>
                <p14:cNvContentPartPr/>
                <p14:nvPr/>
              </p14:nvContentPartPr>
              <p14:xfrm>
                <a:off x="10659347" y="921667"/>
                <a:ext cx="130680" cy="55800"/>
              </p14:xfrm>
            </p:contentPart>
          </mc:Choice>
          <mc:Fallback xmlns="">
            <p:pic>
              <p:nvPicPr>
                <p:cNvPr id="96" name="Freihand 95">
                  <a:extLst>
                    <a:ext uri="{FF2B5EF4-FFF2-40B4-BE49-F238E27FC236}">
                      <a16:creationId xmlns:a16="http://schemas.microsoft.com/office/drawing/2014/main" id="{C42732CE-4B85-4B46-B9C1-D5E91A5B4DDF}"/>
                    </a:ext>
                  </a:extLst>
                </p:cNvPr>
                <p:cNvPicPr/>
                <p:nvPr/>
              </p:nvPicPr>
              <p:blipFill>
                <a:blip r:embed="rId175"/>
                <a:stretch>
                  <a:fillRect/>
                </a:stretch>
              </p:blipFill>
              <p:spPr>
                <a:xfrm>
                  <a:off x="10655027" y="917347"/>
                  <a:ext cx="1393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7" name="Freihand 96">
                  <a:extLst>
                    <a:ext uri="{FF2B5EF4-FFF2-40B4-BE49-F238E27FC236}">
                      <a16:creationId xmlns:a16="http://schemas.microsoft.com/office/drawing/2014/main" id="{206E1727-949E-42E1-8A17-7BACB467F184}"/>
                    </a:ext>
                  </a:extLst>
                </p14:cNvPr>
                <p14:cNvContentPartPr/>
                <p14:nvPr/>
              </p14:nvContentPartPr>
              <p14:xfrm>
                <a:off x="8752427" y="1117147"/>
                <a:ext cx="303840" cy="159480"/>
              </p14:xfrm>
            </p:contentPart>
          </mc:Choice>
          <mc:Fallback xmlns="">
            <p:pic>
              <p:nvPicPr>
                <p:cNvPr id="97" name="Freihand 96">
                  <a:extLst>
                    <a:ext uri="{FF2B5EF4-FFF2-40B4-BE49-F238E27FC236}">
                      <a16:creationId xmlns:a16="http://schemas.microsoft.com/office/drawing/2014/main" id="{206E1727-949E-42E1-8A17-7BACB467F184}"/>
                    </a:ext>
                  </a:extLst>
                </p:cNvPr>
                <p:cNvPicPr/>
                <p:nvPr/>
              </p:nvPicPr>
              <p:blipFill>
                <a:blip r:embed="rId177"/>
                <a:stretch>
                  <a:fillRect/>
                </a:stretch>
              </p:blipFill>
              <p:spPr>
                <a:xfrm>
                  <a:off x="8748107" y="1112827"/>
                  <a:ext cx="3124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8" name="Freihand 97">
                  <a:extLst>
                    <a:ext uri="{FF2B5EF4-FFF2-40B4-BE49-F238E27FC236}">
                      <a16:creationId xmlns:a16="http://schemas.microsoft.com/office/drawing/2014/main" id="{2BDA7C77-AAC3-4D0A-8EE8-D61B03A5E683}"/>
                    </a:ext>
                  </a:extLst>
                </p14:cNvPr>
                <p14:cNvContentPartPr/>
                <p14:nvPr/>
              </p14:nvContentPartPr>
              <p14:xfrm>
                <a:off x="9237347" y="1181227"/>
                <a:ext cx="189360" cy="78480"/>
              </p14:xfrm>
            </p:contentPart>
          </mc:Choice>
          <mc:Fallback xmlns="">
            <p:pic>
              <p:nvPicPr>
                <p:cNvPr id="98" name="Freihand 97">
                  <a:extLst>
                    <a:ext uri="{FF2B5EF4-FFF2-40B4-BE49-F238E27FC236}">
                      <a16:creationId xmlns:a16="http://schemas.microsoft.com/office/drawing/2014/main" id="{2BDA7C77-AAC3-4D0A-8EE8-D61B03A5E683}"/>
                    </a:ext>
                  </a:extLst>
                </p:cNvPr>
                <p:cNvPicPr/>
                <p:nvPr/>
              </p:nvPicPr>
              <p:blipFill>
                <a:blip r:embed="rId179"/>
                <a:stretch>
                  <a:fillRect/>
                </a:stretch>
              </p:blipFill>
              <p:spPr>
                <a:xfrm>
                  <a:off x="9233027" y="1176907"/>
                  <a:ext cx="1980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9" name="Freihand 98">
                  <a:extLst>
                    <a:ext uri="{FF2B5EF4-FFF2-40B4-BE49-F238E27FC236}">
                      <a16:creationId xmlns:a16="http://schemas.microsoft.com/office/drawing/2014/main" id="{DAB66E45-D707-46D2-A941-528FFE466011}"/>
                    </a:ext>
                  </a:extLst>
                </p14:cNvPr>
                <p14:cNvContentPartPr/>
                <p14:nvPr/>
              </p14:nvContentPartPr>
              <p14:xfrm>
                <a:off x="9402947" y="1162147"/>
                <a:ext cx="360" cy="360"/>
              </p14:xfrm>
            </p:contentPart>
          </mc:Choice>
          <mc:Fallback xmlns="">
            <p:pic>
              <p:nvPicPr>
                <p:cNvPr id="99" name="Freihand 98">
                  <a:extLst>
                    <a:ext uri="{FF2B5EF4-FFF2-40B4-BE49-F238E27FC236}">
                      <a16:creationId xmlns:a16="http://schemas.microsoft.com/office/drawing/2014/main" id="{DAB66E45-D707-46D2-A941-528FFE466011}"/>
                    </a:ext>
                  </a:extLst>
                </p:cNvPr>
                <p:cNvPicPr/>
                <p:nvPr/>
              </p:nvPicPr>
              <p:blipFill>
                <a:blip r:embed="rId104"/>
                <a:stretch>
                  <a:fillRect/>
                </a:stretch>
              </p:blipFill>
              <p:spPr>
                <a:xfrm>
                  <a:off x="9398627" y="1157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0" name="Freihand 99">
                  <a:extLst>
                    <a:ext uri="{FF2B5EF4-FFF2-40B4-BE49-F238E27FC236}">
                      <a16:creationId xmlns:a16="http://schemas.microsoft.com/office/drawing/2014/main" id="{2B0A1F99-1434-420B-8AAC-96F8B67981E6}"/>
                    </a:ext>
                  </a:extLst>
                </p14:cNvPr>
                <p14:cNvContentPartPr/>
                <p14:nvPr/>
              </p14:nvContentPartPr>
              <p14:xfrm>
                <a:off x="9482507" y="1143427"/>
                <a:ext cx="186840" cy="150840"/>
              </p14:xfrm>
            </p:contentPart>
          </mc:Choice>
          <mc:Fallback xmlns="">
            <p:pic>
              <p:nvPicPr>
                <p:cNvPr id="100" name="Freihand 99">
                  <a:extLst>
                    <a:ext uri="{FF2B5EF4-FFF2-40B4-BE49-F238E27FC236}">
                      <a16:creationId xmlns:a16="http://schemas.microsoft.com/office/drawing/2014/main" id="{2B0A1F99-1434-420B-8AAC-96F8B67981E6}"/>
                    </a:ext>
                  </a:extLst>
                </p:cNvPr>
                <p:cNvPicPr/>
                <p:nvPr/>
              </p:nvPicPr>
              <p:blipFill>
                <a:blip r:embed="rId182"/>
                <a:stretch>
                  <a:fillRect/>
                </a:stretch>
              </p:blipFill>
              <p:spPr>
                <a:xfrm>
                  <a:off x="9478187" y="1139107"/>
                  <a:ext cx="1954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1" name="Freihand 100">
                  <a:extLst>
                    <a:ext uri="{FF2B5EF4-FFF2-40B4-BE49-F238E27FC236}">
                      <a16:creationId xmlns:a16="http://schemas.microsoft.com/office/drawing/2014/main" id="{1FDBB35E-29F0-4654-8D56-ADBF679539BC}"/>
                    </a:ext>
                  </a:extLst>
                </p14:cNvPr>
                <p14:cNvContentPartPr/>
                <p14:nvPr/>
              </p14:nvContentPartPr>
              <p14:xfrm>
                <a:off x="9684827" y="1157107"/>
                <a:ext cx="360" cy="360"/>
              </p14:xfrm>
            </p:contentPart>
          </mc:Choice>
          <mc:Fallback xmlns="">
            <p:pic>
              <p:nvPicPr>
                <p:cNvPr id="101" name="Freihand 100">
                  <a:extLst>
                    <a:ext uri="{FF2B5EF4-FFF2-40B4-BE49-F238E27FC236}">
                      <a16:creationId xmlns:a16="http://schemas.microsoft.com/office/drawing/2014/main" id="{1FDBB35E-29F0-4654-8D56-ADBF679539BC}"/>
                    </a:ext>
                  </a:extLst>
                </p:cNvPr>
                <p:cNvPicPr/>
                <p:nvPr/>
              </p:nvPicPr>
              <p:blipFill>
                <a:blip r:embed="rId104"/>
                <a:stretch>
                  <a:fillRect/>
                </a:stretch>
              </p:blipFill>
              <p:spPr>
                <a:xfrm>
                  <a:off x="9680507" y="1152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2" name="Freihand 101">
                  <a:extLst>
                    <a:ext uri="{FF2B5EF4-FFF2-40B4-BE49-F238E27FC236}">
                      <a16:creationId xmlns:a16="http://schemas.microsoft.com/office/drawing/2014/main" id="{ACDA3A3D-D76A-4391-82A3-A2D34281B8A3}"/>
                    </a:ext>
                  </a:extLst>
                </p14:cNvPr>
                <p14:cNvContentPartPr/>
                <p14:nvPr/>
              </p14:nvContentPartPr>
              <p14:xfrm>
                <a:off x="9723347" y="1188067"/>
                <a:ext cx="212040" cy="101880"/>
              </p14:xfrm>
            </p:contentPart>
          </mc:Choice>
          <mc:Fallback xmlns="">
            <p:pic>
              <p:nvPicPr>
                <p:cNvPr id="102" name="Freihand 101">
                  <a:extLst>
                    <a:ext uri="{FF2B5EF4-FFF2-40B4-BE49-F238E27FC236}">
                      <a16:creationId xmlns:a16="http://schemas.microsoft.com/office/drawing/2014/main" id="{ACDA3A3D-D76A-4391-82A3-A2D34281B8A3}"/>
                    </a:ext>
                  </a:extLst>
                </p:cNvPr>
                <p:cNvPicPr/>
                <p:nvPr/>
              </p:nvPicPr>
              <p:blipFill>
                <a:blip r:embed="rId185"/>
                <a:stretch>
                  <a:fillRect/>
                </a:stretch>
              </p:blipFill>
              <p:spPr>
                <a:xfrm>
                  <a:off x="9719027" y="1183747"/>
                  <a:ext cx="220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03" name="Freihand 102">
                  <a:extLst>
                    <a:ext uri="{FF2B5EF4-FFF2-40B4-BE49-F238E27FC236}">
                      <a16:creationId xmlns:a16="http://schemas.microsoft.com/office/drawing/2014/main" id="{F0D1E702-F38C-4A33-9FE3-AEB1376C18B9}"/>
                    </a:ext>
                  </a:extLst>
                </p14:cNvPr>
                <p14:cNvContentPartPr/>
                <p14:nvPr/>
              </p14:nvContentPartPr>
              <p14:xfrm>
                <a:off x="9943667" y="1134067"/>
                <a:ext cx="21240" cy="26280"/>
              </p14:xfrm>
            </p:contentPart>
          </mc:Choice>
          <mc:Fallback xmlns="">
            <p:pic>
              <p:nvPicPr>
                <p:cNvPr id="103" name="Freihand 102">
                  <a:extLst>
                    <a:ext uri="{FF2B5EF4-FFF2-40B4-BE49-F238E27FC236}">
                      <a16:creationId xmlns:a16="http://schemas.microsoft.com/office/drawing/2014/main" id="{F0D1E702-F38C-4A33-9FE3-AEB1376C18B9}"/>
                    </a:ext>
                  </a:extLst>
                </p:cNvPr>
                <p:cNvPicPr/>
                <p:nvPr/>
              </p:nvPicPr>
              <p:blipFill>
                <a:blip r:embed="rId187"/>
                <a:stretch>
                  <a:fillRect/>
                </a:stretch>
              </p:blipFill>
              <p:spPr>
                <a:xfrm>
                  <a:off x="9939347" y="1129747"/>
                  <a:ext cx="298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04" name="Freihand 103">
                  <a:extLst>
                    <a:ext uri="{FF2B5EF4-FFF2-40B4-BE49-F238E27FC236}">
                      <a16:creationId xmlns:a16="http://schemas.microsoft.com/office/drawing/2014/main" id="{622FDC66-B7E0-4292-9B0D-347D688025BB}"/>
                    </a:ext>
                  </a:extLst>
                </p14:cNvPr>
                <p14:cNvContentPartPr/>
                <p14:nvPr/>
              </p14:nvContentPartPr>
              <p14:xfrm>
                <a:off x="9963827" y="1139827"/>
                <a:ext cx="233280" cy="169200"/>
              </p14:xfrm>
            </p:contentPart>
          </mc:Choice>
          <mc:Fallback xmlns="">
            <p:pic>
              <p:nvPicPr>
                <p:cNvPr id="104" name="Freihand 103">
                  <a:extLst>
                    <a:ext uri="{FF2B5EF4-FFF2-40B4-BE49-F238E27FC236}">
                      <a16:creationId xmlns:a16="http://schemas.microsoft.com/office/drawing/2014/main" id="{622FDC66-B7E0-4292-9B0D-347D688025BB}"/>
                    </a:ext>
                  </a:extLst>
                </p:cNvPr>
                <p:cNvPicPr/>
                <p:nvPr/>
              </p:nvPicPr>
              <p:blipFill>
                <a:blip r:embed="rId189"/>
                <a:stretch>
                  <a:fillRect/>
                </a:stretch>
              </p:blipFill>
              <p:spPr>
                <a:xfrm>
                  <a:off x="9959507" y="1135507"/>
                  <a:ext cx="2419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5" name="Freihand 104">
                  <a:extLst>
                    <a:ext uri="{FF2B5EF4-FFF2-40B4-BE49-F238E27FC236}">
                      <a16:creationId xmlns:a16="http://schemas.microsoft.com/office/drawing/2014/main" id="{2476FBE0-1FCC-404C-AC95-05C9E019A98A}"/>
                    </a:ext>
                  </a:extLst>
                </p14:cNvPr>
                <p14:cNvContentPartPr/>
                <p14:nvPr/>
              </p14:nvContentPartPr>
              <p14:xfrm>
                <a:off x="10236347" y="1173667"/>
                <a:ext cx="144360" cy="128880"/>
              </p14:xfrm>
            </p:contentPart>
          </mc:Choice>
          <mc:Fallback xmlns="">
            <p:pic>
              <p:nvPicPr>
                <p:cNvPr id="105" name="Freihand 104">
                  <a:extLst>
                    <a:ext uri="{FF2B5EF4-FFF2-40B4-BE49-F238E27FC236}">
                      <a16:creationId xmlns:a16="http://schemas.microsoft.com/office/drawing/2014/main" id="{2476FBE0-1FCC-404C-AC95-05C9E019A98A}"/>
                    </a:ext>
                  </a:extLst>
                </p:cNvPr>
                <p:cNvPicPr/>
                <p:nvPr/>
              </p:nvPicPr>
              <p:blipFill>
                <a:blip r:embed="rId191"/>
                <a:stretch>
                  <a:fillRect/>
                </a:stretch>
              </p:blipFill>
              <p:spPr>
                <a:xfrm>
                  <a:off x="10232027" y="1169347"/>
                  <a:ext cx="1530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6" name="Freihand 105">
                  <a:extLst>
                    <a:ext uri="{FF2B5EF4-FFF2-40B4-BE49-F238E27FC236}">
                      <a16:creationId xmlns:a16="http://schemas.microsoft.com/office/drawing/2014/main" id="{6382013C-1088-46BE-A853-460749998538}"/>
                    </a:ext>
                  </a:extLst>
                </p14:cNvPr>
                <p14:cNvContentPartPr/>
                <p14:nvPr/>
              </p14:nvContentPartPr>
              <p14:xfrm>
                <a:off x="10334627" y="1105627"/>
                <a:ext cx="151200" cy="194400"/>
              </p14:xfrm>
            </p:contentPart>
          </mc:Choice>
          <mc:Fallback xmlns="">
            <p:pic>
              <p:nvPicPr>
                <p:cNvPr id="106" name="Freihand 105">
                  <a:extLst>
                    <a:ext uri="{FF2B5EF4-FFF2-40B4-BE49-F238E27FC236}">
                      <a16:creationId xmlns:a16="http://schemas.microsoft.com/office/drawing/2014/main" id="{6382013C-1088-46BE-A853-460749998538}"/>
                    </a:ext>
                  </a:extLst>
                </p:cNvPr>
                <p:cNvPicPr/>
                <p:nvPr/>
              </p:nvPicPr>
              <p:blipFill>
                <a:blip r:embed="rId193"/>
                <a:stretch>
                  <a:fillRect/>
                </a:stretch>
              </p:blipFill>
              <p:spPr>
                <a:xfrm>
                  <a:off x="10330307" y="1101307"/>
                  <a:ext cx="159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7" name="Freihand 106">
                  <a:extLst>
                    <a:ext uri="{FF2B5EF4-FFF2-40B4-BE49-F238E27FC236}">
                      <a16:creationId xmlns:a16="http://schemas.microsoft.com/office/drawing/2014/main" id="{C6218868-4FD1-449A-BD4F-2EB9728C5521}"/>
                    </a:ext>
                  </a:extLst>
                </p14:cNvPr>
                <p14:cNvContentPartPr/>
                <p14:nvPr/>
              </p14:nvContentPartPr>
              <p14:xfrm>
                <a:off x="10480427" y="1184467"/>
                <a:ext cx="161640" cy="89640"/>
              </p14:xfrm>
            </p:contentPart>
          </mc:Choice>
          <mc:Fallback xmlns="">
            <p:pic>
              <p:nvPicPr>
                <p:cNvPr id="107" name="Freihand 106">
                  <a:extLst>
                    <a:ext uri="{FF2B5EF4-FFF2-40B4-BE49-F238E27FC236}">
                      <a16:creationId xmlns:a16="http://schemas.microsoft.com/office/drawing/2014/main" id="{C6218868-4FD1-449A-BD4F-2EB9728C5521}"/>
                    </a:ext>
                  </a:extLst>
                </p:cNvPr>
                <p:cNvPicPr/>
                <p:nvPr/>
              </p:nvPicPr>
              <p:blipFill>
                <a:blip r:embed="rId195"/>
                <a:stretch>
                  <a:fillRect/>
                </a:stretch>
              </p:blipFill>
              <p:spPr>
                <a:xfrm>
                  <a:off x="10476107" y="1180147"/>
                  <a:ext cx="170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08" name="Freihand 107">
                  <a:extLst>
                    <a:ext uri="{FF2B5EF4-FFF2-40B4-BE49-F238E27FC236}">
                      <a16:creationId xmlns:a16="http://schemas.microsoft.com/office/drawing/2014/main" id="{A5C83719-08AF-4171-97EA-AAE948E77930}"/>
                    </a:ext>
                  </a:extLst>
                </p14:cNvPr>
                <p14:cNvContentPartPr/>
                <p14:nvPr/>
              </p14:nvContentPartPr>
              <p14:xfrm>
                <a:off x="10347947" y="1115707"/>
                <a:ext cx="31680" cy="138960"/>
              </p14:xfrm>
            </p:contentPart>
          </mc:Choice>
          <mc:Fallback xmlns="">
            <p:pic>
              <p:nvPicPr>
                <p:cNvPr id="108" name="Freihand 107">
                  <a:extLst>
                    <a:ext uri="{FF2B5EF4-FFF2-40B4-BE49-F238E27FC236}">
                      <a16:creationId xmlns:a16="http://schemas.microsoft.com/office/drawing/2014/main" id="{A5C83719-08AF-4171-97EA-AAE948E77930}"/>
                    </a:ext>
                  </a:extLst>
                </p:cNvPr>
                <p:cNvPicPr/>
                <p:nvPr/>
              </p:nvPicPr>
              <p:blipFill>
                <a:blip r:embed="rId197"/>
                <a:stretch>
                  <a:fillRect/>
                </a:stretch>
              </p:blipFill>
              <p:spPr>
                <a:xfrm>
                  <a:off x="10343627" y="1111387"/>
                  <a:ext cx="403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09" name="Freihand 108">
                  <a:extLst>
                    <a:ext uri="{FF2B5EF4-FFF2-40B4-BE49-F238E27FC236}">
                      <a16:creationId xmlns:a16="http://schemas.microsoft.com/office/drawing/2014/main" id="{CA914255-CBC2-4F93-ACD0-A3B90D7F9743}"/>
                    </a:ext>
                  </a:extLst>
                </p14:cNvPr>
                <p14:cNvContentPartPr/>
                <p14:nvPr/>
              </p14:nvContentPartPr>
              <p14:xfrm>
                <a:off x="8915867" y="1408747"/>
                <a:ext cx="137880" cy="146160"/>
              </p14:xfrm>
            </p:contentPart>
          </mc:Choice>
          <mc:Fallback xmlns="">
            <p:pic>
              <p:nvPicPr>
                <p:cNvPr id="109" name="Freihand 108">
                  <a:extLst>
                    <a:ext uri="{FF2B5EF4-FFF2-40B4-BE49-F238E27FC236}">
                      <a16:creationId xmlns:a16="http://schemas.microsoft.com/office/drawing/2014/main" id="{CA914255-CBC2-4F93-ACD0-A3B90D7F9743}"/>
                    </a:ext>
                  </a:extLst>
                </p:cNvPr>
                <p:cNvPicPr/>
                <p:nvPr/>
              </p:nvPicPr>
              <p:blipFill>
                <a:blip r:embed="rId199"/>
                <a:stretch>
                  <a:fillRect/>
                </a:stretch>
              </p:blipFill>
              <p:spPr>
                <a:xfrm>
                  <a:off x="8911547" y="1404427"/>
                  <a:ext cx="146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0" name="Freihand 109">
                  <a:extLst>
                    <a:ext uri="{FF2B5EF4-FFF2-40B4-BE49-F238E27FC236}">
                      <a16:creationId xmlns:a16="http://schemas.microsoft.com/office/drawing/2014/main" id="{FE9F32D1-2CD9-4FE6-8819-FF283E12F391}"/>
                    </a:ext>
                  </a:extLst>
                </p14:cNvPr>
                <p14:cNvContentPartPr/>
                <p14:nvPr/>
              </p14:nvContentPartPr>
              <p14:xfrm>
                <a:off x="9095147" y="1476787"/>
                <a:ext cx="111600" cy="69840"/>
              </p14:xfrm>
            </p:contentPart>
          </mc:Choice>
          <mc:Fallback xmlns="">
            <p:pic>
              <p:nvPicPr>
                <p:cNvPr id="110" name="Freihand 109">
                  <a:extLst>
                    <a:ext uri="{FF2B5EF4-FFF2-40B4-BE49-F238E27FC236}">
                      <a16:creationId xmlns:a16="http://schemas.microsoft.com/office/drawing/2014/main" id="{FE9F32D1-2CD9-4FE6-8819-FF283E12F391}"/>
                    </a:ext>
                  </a:extLst>
                </p:cNvPr>
                <p:cNvPicPr/>
                <p:nvPr/>
              </p:nvPicPr>
              <p:blipFill>
                <a:blip r:embed="rId201"/>
                <a:stretch>
                  <a:fillRect/>
                </a:stretch>
              </p:blipFill>
              <p:spPr>
                <a:xfrm>
                  <a:off x="9090827" y="1472467"/>
                  <a:ext cx="120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1" name="Freihand 110">
                  <a:extLst>
                    <a:ext uri="{FF2B5EF4-FFF2-40B4-BE49-F238E27FC236}">
                      <a16:creationId xmlns:a16="http://schemas.microsoft.com/office/drawing/2014/main" id="{70BDD0EE-EFB5-4393-8CE0-2CB7C5CB1690}"/>
                    </a:ext>
                  </a:extLst>
                </p14:cNvPr>
                <p14:cNvContentPartPr/>
                <p14:nvPr/>
              </p14:nvContentPartPr>
              <p14:xfrm>
                <a:off x="9230147" y="1370947"/>
                <a:ext cx="114120" cy="234000"/>
              </p14:xfrm>
            </p:contentPart>
          </mc:Choice>
          <mc:Fallback xmlns="">
            <p:pic>
              <p:nvPicPr>
                <p:cNvPr id="111" name="Freihand 110">
                  <a:extLst>
                    <a:ext uri="{FF2B5EF4-FFF2-40B4-BE49-F238E27FC236}">
                      <a16:creationId xmlns:a16="http://schemas.microsoft.com/office/drawing/2014/main" id="{70BDD0EE-EFB5-4393-8CE0-2CB7C5CB1690}"/>
                    </a:ext>
                  </a:extLst>
                </p:cNvPr>
                <p:cNvPicPr/>
                <p:nvPr/>
              </p:nvPicPr>
              <p:blipFill>
                <a:blip r:embed="rId203"/>
                <a:stretch>
                  <a:fillRect/>
                </a:stretch>
              </p:blipFill>
              <p:spPr>
                <a:xfrm>
                  <a:off x="9225827" y="1366627"/>
                  <a:ext cx="1227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12" name="Freihand 111">
                  <a:extLst>
                    <a:ext uri="{FF2B5EF4-FFF2-40B4-BE49-F238E27FC236}">
                      <a16:creationId xmlns:a16="http://schemas.microsoft.com/office/drawing/2014/main" id="{277C8A37-CCBF-41AE-A49A-CABFEE89DFF7}"/>
                    </a:ext>
                  </a:extLst>
                </p14:cNvPr>
                <p14:cNvContentPartPr/>
                <p14:nvPr/>
              </p14:nvContentPartPr>
              <p14:xfrm>
                <a:off x="9331667" y="1390747"/>
                <a:ext cx="206280" cy="261000"/>
              </p14:xfrm>
            </p:contentPart>
          </mc:Choice>
          <mc:Fallback xmlns="">
            <p:pic>
              <p:nvPicPr>
                <p:cNvPr id="112" name="Freihand 111">
                  <a:extLst>
                    <a:ext uri="{FF2B5EF4-FFF2-40B4-BE49-F238E27FC236}">
                      <a16:creationId xmlns:a16="http://schemas.microsoft.com/office/drawing/2014/main" id="{277C8A37-CCBF-41AE-A49A-CABFEE89DFF7}"/>
                    </a:ext>
                  </a:extLst>
                </p:cNvPr>
                <p:cNvPicPr/>
                <p:nvPr/>
              </p:nvPicPr>
              <p:blipFill>
                <a:blip r:embed="rId205"/>
                <a:stretch>
                  <a:fillRect/>
                </a:stretch>
              </p:blipFill>
              <p:spPr>
                <a:xfrm>
                  <a:off x="9327347" y="1386427"/>
                  <a:ext cx="21492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3" name="Freihand 112">
                  <a:extLst>
                    <a:ext uri="{FF2B5EF4-FFF2-40B4-BE49-F238E27FC236}">
                      <a16:creationId xmlns:a16="http://schemas.microsoft.com/office/drawing/2014/main" id="{8C9A18C2-5E84-47A4-81D7-53194A6D6728}"/>
                    </a:ext>
                  </a:extLst>
                </p14:cNvPr>
                <p14:cNvContentPartPr/>
                <p14:nvPr/>
              </p14:nvContentPartPr>
              <p14:xfrm>
                <a:off x="9528587" y="1505947"/>
                <a:ext cx="213480" cy="237240"/>
              </p14:xfrm>
            </p:contentPart>
          </mc:Choice>
          <mc:Fallback xmlns="">
            <p:pic>
              <p:nvPicPr>
                <p:cNvPr id="113" name="Freihand 112">
                  <a:extLst>
                    <a:ext uri="{FF2B5EF4-FFF2-40B4-BE49-F238E27FC236}">
                      <a16:creationId xmlns:a16="http://schemas.microsoft.com/office/drawing/2014/main" id="{8C9A18C2-5E84-47A4-81D7-53194A6D6728}"/>
                    </a:ext>
                  </a:extLst>
                </p:cNvPr>
                <p:cNvPicPr/>
                <p:nvPr/>
              </p:nvPicPr>
              <p:blipFill>
                <a:blip r:embed="rId207"/>
                <a:stretch>
                  <a:fillRect/>
                </a:stretch>
              </p:blipFill>
              <p:spPr>
                <a:xfrm>
                  <a:off x="9524267" y="1501627"/>
                  <a:ext cx="22212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4" name="Freihand 113">
                  <a:extLst>
                    <a:ext uri="{FF2B5EF4-FFF2-40B4-BE49-F238E27FC236}">
                      <a16:creationId xmlns:a16="http://schemas.microsoft.com/office/drawing/2014/main" id="{2CE7EF0F-5B2A-4131-A8A4-AB62E42BE781}"/>
                    </a:ext>
                  </a:extLst>
                </p14:cNvPr>
                <p14:cNvContentPartPr/>
                <p14:nvPr/>
              </p14:nvContentPartPr>
              <p14:xfrm>
                <a:off x="9796427" y="1384987"/>
                <a:ext cx="236880" cy="280440"/>
              </p14:xfrm>
            </p:contentPart>
          </mc:Choice>
          <mc:Fallback xmlns="">
            <p:pic>
              <p:nvPicPr>
                <p:cNvPr id="114" name="Freihand 113">
                  <a:extLst>
                    <a:ext uri="{FF2B5EF4-FFF2-40B4-BE49-F238E27FC236}">
                      <a16:creationId xmlns:a16="http://schemas.microsoft.com/office/drawing/2014/main" id="{2CE7EF0F-5B2A-4131-A8A4-AB62E42BE781}"/>
                    </a:ext>
                  </a:extLst>
                </p:cNvPr>
                <p:cNvPicPr/>
                <p:nvPr/>
              </p:nvPicPr>
              <p:blipFill>
                <a:blip r:embed="rId209"/>
                <a:stretch>
                  <a:fillRect/>
                </a:stretch>
              </p:blipFill>
              <p:spPr>
                <a:xfrm>
                  <a:off x="9792107" y="1380667"/>
                  <a:ext cx="2455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5" name="Freihand 114">
                  <a:extLst>
                    <a:ext uri="{FF2B5EF4-FFF2-40B4-BE49-F238E27FC236}">
                      <a16:creationId xmlns:a16="http://schemas.microsoft.com/office/drawing/2014/main" id="{77D0A563-5A6D-4723-A08E-CA577EB85A04}"/>
                    </a:ext>
                  </a:extLst>
                </p14:cNvPr>
                <p14:cNvContentPartPr/>
                <p14:nvPr/>
              </p14:nvContentPartPr>
              <p14:xfrm>
                <a:off x="10145267" y="1575427"/>
                <a:ext cx="4680" cy="11160"/>
              </p14:xfrm>
            </p:contentPart>
          </mc:Choice>
          <mc:Fallback xmlns="">
            <p:pic>
              <p:nvPicPr>
                <p:cNvPr id="115" name="Freihand 114">
                  <a:extLst>
                    <a:ext uri="{FF2B5EF4-FFF2-40B4-BE49-F238E27FC236}">
                      <a16:creationId xmlns:a16="http://schemas.microsoft.com/office/drawing/2014/main" id="{77D0A563-5A6D-4723-A08E-CA577EB85A04}"/>
                    </a:ext>
                  </a:extLst>
                </p:cNvPr>
                <p:cNvPicPr/>
                <p:nvPr/>
              </p:nvPicPr>
              <p:blipFill>
                <a:blip r:embed="rId211"/>
                <a:stretch>
                  <a:fillRect/>
                </a:stretch>
              </p:blipFill>
              <p:spPr>
                <a:xfrm>
                  <a:off x="10140947" y="1571107"/>
                  <a:ext cx="13320" cy="19800"/>
                </a:xfrm>
                <a:prstGeom prst="rect">
                  <a:avLst/>
                </a:prstGeom>
              </p:spPr>
            </p:pic>
          </mc:Fallback>
        </mc:AlternateContent>
      </p:grpSp>
    </p:spTree>
    <p:extLst>
      <p:ext uri="{BB962C8B-B14F-4D97-AF65-F5344CB8AC3E}">
        <p14:creationId xmlns:p14="http://schemas.microsoft.com/office/powerpoint/2010/main" val="1573426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Tauschökonomie – </a:t>
            </a:r>
            <a:r>
              <a:rPr lang="de-DE" sz="2800" dirty="0" err="1">
                <a:latin typeface="Times New Roman" panose="02020603050405020304" pitchFamily="18" charset="0"/>
                <a:cs typeface="Times New Roman" panose="02020603050405020304" pitchFamily="18" charset="0"/>
              </a:rPr>
              <a:t>Edgeworthbox</a:t>
            </a:r>
            <a:endParaRPr lang="de-DE" sz="2800" dirty="0">
              <a:latin typeface="Times New Roman" panose="02020603050405020304" pitchFamily="18" charset="0"/>
              <a:cs typeface="Times New Roman" panose="02020603050405020304" pitchFamily="18" charset="0"/>
            </a:endParaRPr>
          </a:p>
        </p:txBody>
      </p:sp>
      <p:sp>
        <p:nvSpPr>
          <p:cNvPr id="53" name="Rechteck 52">
            <a:extLst>
              <a:ext uri="{FF2B5EF4-FFF2-40B4-BE49-F238E27FC236}">
                <a16:creationId xmlns:a16="http://schemas.microsoft.com/office/drawing/2014/main" id="{44BB4629-00CA-40E8-A632-EB2965347D7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4" name="Gerade Verbindung mit Pfeil 3">
            <a:extLst>
              <a:ext uri="{FF2B5EF4-FFF2-40B4-BE49-F238E27FC236}">
                <a16:creationId xmlns:a16="http://schemas.microsoft.com/office/drawing/2014/main" id="{CBA82F59-53E9-E13D-D41E-0337C00376B3}"/>
              </a:ext>
            </a:extLst>
          </p:cNvPr>
          <p:cNvCxnSpPr/>
          <p:nvPr/>
        </p:nvCxnSpPr>
        <p:spPr>
          <a:xfrm flipV="1">
            <a:off x="1344954" y="64508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F28521C1-3609-B6CD-EB60-09E49B755A9F}"/>
              </a:ext>
            </a:extLst>
          </p:cNvPr>
          <p:cNvCxnSpPr>
            <a:cxnSpLocks/>
          </p:cNvCxnSpPr>
          <p:nvPr/>
        </p:nvCxnSpPr>
        <p:spPr>
          <a:xfrm>
            <a:off x="1347260" y="472374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09E7679-FC47-5639-543E-AD88CF66A2BC}"/>
              </a:ext>
            </a:extLst>
          </p:cNvPr>
          <p:cNvCxnSpPr/>
          <p:nvPr/>
        </p:nvCxnSpPr>
        <p:spPr>
          <a:xfrm rot="10800000" flipV="1">
            <a:off x="8051881" y="112793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B5B18D6-E3F7-89BB-1F44-982908F70260}"/>
              </a:ext>
            </a:extLst>
          </p:cNvPr>
          <p:cNvCxnSpPr>
            <a:cxnSpLocks/>
          </p:cNvCxnSpPr>
          <p:nvPr/>
        </p:nvCxnSpPr>
        <p:spPr>
          <a:xfrm rot="10800000">
            <a:off x="926875" y="112793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uppieren 7">
            <a:extLst>
              <a:ext uri="{FF2B5EF4-FFF2-40B4-BE49-F238E27FC236}">
                <a16:creationId xmlns:a16="http://schemas.microsoft.com/office/drawing/2014/main" id="{1A1DAD3B-D6F0-5221-0AB0-59FC855C5FA4}"/>
              </a:ext>
            </a:extLst>
          </p:cNvPr>
          <p:cNvGrpSpPr/>
          <p:nvPr/>
        </p:nvGrpSpPr>
        <p:grpSpPr>
          <a:xfrm>
            <a:off x="349200" y="1127932"/>
            <a:ext cx="357505" cy="3600172"/>
            <a:chOff x="1159727" y="1436302"/>
            <a:chExt cx="408878" cy="4322956"/>
          </a:xfrm>
        </p:grpSpPr>
        <p:cxnSp>
          <p:nvCxnSpPr>
            <p:cNvPr id="11" name="Gerader Verbinder 10">
              <a:extLst>
                <a:ext uri="{FF2B5EF4-FFF2-40B4-BE49-F238E27FC236}">
                  <a16:creationId xmlns:a16="http://schemas.microsoft.com/office/drawing/2014/main" id="{265EDA55-3392-A860-AA6E-2B695B78DED1}"/>
                </a:ext>
              </a:extLst>
            </p:cNvPr>
            <p:cNvCxnSpPr/>
            <p:nvPr/>
          </p:nvCxnSpPr>
          <p:spPr>
            <a:xfrm>
              <a:off x="1371600" y="1436302"/>
              <a:ext cx="0" cy="43177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a:extLst>
                <a:ext uri="{FF2B5EF4-FFF2-40B4-BE49-F238E27FC236}">
                  <a16:creationId xmlns:a16="http://schemas.microsoft.com/office/drawing/2014/main" id="{73C506A9-A6EA-A911-A92C-74ED9411767B}"/>
                </a:ext>
              </a:extLst>
            </p:cNvPr>
            <p:cNvCxnSpPr/>
            <p:nvPr/>
          </p:nvCxnSpPr>
          <p:spPr>
            <a:xfrm>
              <a:off x="1159727" y="1436302"/>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6FF5C1CF-763A-6C02-B5AC-39EBF2050943}"/>
                </a:ext>
              </a:extLst>
            </p:cNvPr>
            <p:cNvCxnSpPr/>
            <p:nvPr/>
          </p:nvCxnSpPr>
          <p:spPr>
            <a:xfrm>
              <a:off x="1178312" y="5759258"/>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uppieren 17">
            <a:extLst>
              <a:ext uri="{FF2B5EF4-FFF2-40B4-BE49-F238E27FC236}">
                <a16:creationId xmlns:a16="http://schemas.microsoft.com/office/drawing/2014/main" id="{6A6DBA48-83AE-2AB8-A277-E080DFB7D8FC}"/>
              </a:ext>
            </a:extLst>
          </p:cNvPr>
          <p:cNvGrpSpPr/>
          <p:nvPr/>
        </p:nvGrpSpPr>
        <p:grpSpPr>
          <a:xfrm>
            <a:off x="1332056" y="5278594"/>
            <a:ext cx="6707040" cy="340514"/>
            <a:chOff x="2460796" y="5819673"/>
            <a:chExt cx="7670843" cy="408877"/>
          </a:xfrm>
        </p:grpSpPr>
        <p:cxnSp>
          <p:nvCxnSpPr>
            <p:cNvPr id="22" name="Gerader Verbinder 21">
              <a:extLst>
                <a:ext uri="{FF2B5EF4-FFF2-40B4-BE49-F238E27FC236}">
                  <a16:creationId xmlns:a16="http://schemas.microsoft.com/office/drawing/2014/main" id="{DCB81DA0-7132-A2F1-6999-ED64D8B23B2B}"/>
                </a:ext>
              </a:extLst>
            </p:cNvPr>
            <p:cNvCxnSpPr>
              <a:cxnSpLocks/>
            </p:cNvCxnSpPr>
            <p:nvPr/>
          </p:nvCxnSpPr>
          <p:spPr>
            <a:xfrm flipH="1" flipV="1">
              <a:off x="2466025" y="6031546"/>
              <a:ext cx="7665483" cy="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a16="http://schemas.microsoft.com/office/drawing/2014/main" id="{4C19A795-3249-E9FD-5A0B-767B8DE6753B}"/>
                </a:ext>
              </a:extLst>
            </p:cNvPr>
            <p:cNvCxnSpPr>
              <a:cxnSpLocks/>
            </p:cNvCxnSpPr>
            <p:nvPr/>
          </p:nvCxnSpPr>
          <p:spPr>
            <a:xfrm>
              <a:off x="10131639" y="5819673"/>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1F84CE30-0B9D-E58A-4C4E-F8C95F664528}"/>
                </a:ext>
              </a:extLst>
            </p:cNvPr>
            <p:cNvCxnSpPr>
              <a:cxnSpLocks/>
            </p:cNvCxnSpPr>
            <p:nvPr/>
          </p:nvCxnSpPr>
          <p:spPr>
            <a:xfrm>
              <a:off x="2460796" y="5838258"/>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 name="Textfeld 27">
            <a:extLst>
              <a:ext uri="{FF2B5EF4-FFF2-40B4-BE49-F238E27FC236}">
                <a16:creationId xmlns:a16="http://schemas.microsoft.com/office/drawing/2014/main" id="{C6242538-BB79-81CC-5C0A-4111D55AC300}"/>
              </a:ext>
            </a:extLst>
          </p:cNvPr>
          <p:cNvSpPr txBox="1"/>
          <p:nvPr/>
        </p:nvSpPr>
        <p:spPr>
          <a:xfrm>
            <a:off x="1218670" y="323387"/>
            <a:ext cx="252568" cy="307581"/>
          </a:xfrm>
          <a:prstGeom prst="rect">
            <a:avLst/>
          </a:prstGeom>
          <a:noFill/>
        </p:spPr>
        <p:txBody>
          <a:bodyPr wrap="none" rtlCol="0">
            <a:spAutoFit/>
          </a:bodyPr>
          <a:lstStyle/>
          <a:p>
            <a:r>
              <a:rPr lang="de-DE" dirty="0"/>
              <a:t>y</a:t>
            </a:r>
          </a:p>
        </p:txBody>
      </p:sp>
      <p:sp>
        <p:nvSpPr>
          <p:cNvPr id="36" name="Textfeld 35">
            <a:extLst>
              <a:ext uri="{FF2B5EF4-FFF2-40B4-BE49-F238E27FC236}">
                <a16:creationId xmlns:a16="http://schemas.microsoft.com/office/drawing/2014/main" id="{952A3F8C-F9F9-EB37-6202-1255DB1EA801}"/>
              </a:ext>
            </a:extLst>
          </p:cNvPr>
          <p:cNvSpPr txBox="1"/>
          <p:nvPr/>
        </p:nvSpPr>
        <p:spPr>
          <a:xfrm>
            <a:off x="8435621" y="4526708"/>
            <a:ext cx="248362" cy="307581"/>
          </a:xfrm>
          <a:prstGeom prst="rect">
            <a:avLst/>
          </a:prstGeom>
          <a:noFill/>
        </p:spPr>
        <p:txBody>
          <a:bodyPr wrap="none" rtlCol="0">
            <a:spAutoFit/>
          </a:bodyPr>
          <a:lstStyle/>
          <a:p>
            <a:r>
              <a:rPr lang="de-DE" dirty="0"/>
              <a:t>x</a:t>
            </a:r>
          </a:p>
        </p:txBody>
      </p:sp>
      <p:sp>
        <p:nvSpPr>
          <p:cNvPr id="37" name="Textfeld 36">
            <a:extLst>
              <a:ext uri="{FF2B5EF4-FFF2-40B4-BE49-F238E27FC236}">
                <a16:creationId xmlns:a16="http://schemas.microsoft.com/office/drawing/2014/main" id="{0AE33A36-C22B-1DF6-43DD-81A11C01640A}"/>
              </a:ext>
            </a:extLst>
          </p:cNvPr>
          <p:cNvSpPr txBox="1"/>
          <p:nvPr/>
        </p:nvSpPr>
        <p:spPr>
          <a:xfrm>
            <a:off x="703455" y="950858"/>
            <a:ext cx="248362" cy="307581"/>
          </a:xfrm>
          <a:prstGeom prst="rect">
            <a:avLst/>
          </a:prstGeom>
          <a:noFill/>
        </p:spPr>
        <p:txBody>
          <a:bodyPr wrap="none" rtlCol="0">
            <a:spAutoFit/>
          </a:bodyPr>
          <a:lstStyle/>
          <a:p>
            <a:r>
              <a:rPr lang="de-DE" dirty="0"/>
              <a:t>x</a:t>
            </a:r>
          </a:p>
        </p:txBody>
      </p:sp>
      <p:sp>
        <p:nvSpPr>
          <p:cNvPr id="42" name="Textfeld 41">
            <a:extLst>
              <a:ext uri="{FF2B5EF4-FFF2-40B4-BE49-F238E27FC236}">
                <a16:creationId xmlns:a16="http://schemas.microsoft.com/office/drawing/2014/main" id="{AB91ECBA-7D16-3BB9-0CF1-D7CA9DCD234B}"/>
              </a:ext>
            </a:extLst>
          </p:cNvPr>
          <p:cNvSpPr txBox="1"/>
          <p:nvPr/>
        </p:nvSpPr>
        <p:spPr>
          <a:xfrm>
            <a:off x="7925597" y="4944083"/>
            <a:ext cx="252568" cy="307581"/>
          </a:xfrm>
          <a:prstGeom prst="rect">
            <a:avLst/>
          </a:prstGeom>
          <a:noFill/>
        </p:spPr>
        <p:txBody>
          <a:bodyPr wrap="none" rtlCol="0">
            <a:spAutoFit/>
          </a:bodyPr>
          <a:lstStyle/>
          <a:p>
            <a:r>
              <a:rPr lang="de-DE" dirty="0"/>
              <a:t>y</a:t>
            </a:r>
          </a:p>
        </p:txBody>
      </p:sp>
      <p:sp>
        <p:nvSpPr>
          <p:cNvPr id="45" name="Textfeld 44">
            <a:extLst>
              <a:ext uri="{FF2B5EF4-FFF2-40B4-BE49-F238E27FC236}">
                <a16:creationId xmlns:a16="http://schemas.microsoft.com/office/drawing/2014/main" id="{78C61507-9660-5405-07E0-04DDA163562E}"/>
              </a:ext>
            </a:extLst>
          </p:cNvPr>
          <p:cNvSpPr txBox="1"/>
          <p:nvPr/>
        </p:nvSpPr>
        <p:spPr>
          <a:xfrm>
            <a:off x="8022732" y="826638"/>
            <a:ext cx="270788" cy="307581"/>
          </a:xfrm>
          <a:prstGeom prst="rect">
            <a:avLst/>
          </a:prstGeom>
          <a:noFill/>
        </p:spPr>
        <p:txBody>
          <a:bodyPr wrap="none" rtlCol="0">
            <a:spAutoFit/>
          </a:bodyPr>
          <a:lstStyle/>
          <a:p>
            <a:r>
              <a:rPr lang="de-DE" dirty="0"/>
              <a:t>B</a:t>
            </a:r>
          </a:p>
        </p:txBody>
      </p:sp>
      <p:sp>
        <p:nvSpPr>
          <p:cNvPr id="48" name="Textfeld 47">
            <a:extLst>
              <a:ext uri="{FF2B5EF4-FFF2-40B4-BE49-F238E27FC236}">
                <a16:creationId xmlns:a16="http://schemas.microsoft.com/office/drawing/2014/main" id="{F6FA3640-2775-F1C9-1C42-0388B74E2B85}"/>
              </a:ext>
            </a:extLst>
          </p:cNvPr>
          <p:cNvSpPr txBox="1"/>
          <p:nvPr/>
        </p:nvSpPr>
        <p:spPr>
          <a:xfrm>
            <a:off x="1096592" y="4680140"/>
            <a:ext cx="277797" cy="307581"/>
          </a:xfrm>
          <a:prstGeom prst="rect">
            <a:avLst/>
          </a:prstGeom>
          <a:noFill/>
        </p:spPr>
        <p:txBody>
          <a:bodyPr wrap="none" rtlCol="0">
            <a:spAutoFit/>
          </a:bodyPr>
          <a:lstStyle/>
          <a:p>
            <a:r>
              <a:rPr lang="de-DE" dirty="0"/>
              <a:t>A</a:t>
            </a:r>
          </a:p>
        </p:txBody>
      </p:sp>
      <mc:AlternateContent xmlns:mc="http://schemas.openxmlformats.org/markup-compatibility/2006" xmlns:a14="http://schemas.microsoft.com/office/drawing/2010/main">
        <mc:Choice Requires="a14">
          <p:sp>
            <p:nvSpPr>
              <p:cNvPr id="50" name="Rechteck 49">
                <a:extLst>
                  <a:ext uri="{FF2B5EF4-FFF2-40B4-BE49-F238E27FC236}">
                    <a16:creationId xmlns:a16="http://schemas.microsoft.com/office/drawing/2014/main" id="{58E4E0D9-3416-4863-7C5A-8637AF817F91}"/>
                  </a:ext>
                </a:extLst>
              </p:cNvPr>
              <p:cNvSpPr/>
              <p:nvPr/>
            </p:nvSpPr>
            <p:spPr>
              <a:xfrm>
                <a:off x="4483954" y="5473756"/>
                <a:ext cx="372794"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𝑥</m:t>
                        </m:r>
                      </m:e>
                    </m:acc>
                  </m:oMath>
                </a14:m>
                <a:r>
                  <a:rPr lang="de-DE" dirty="0">
                    <a:latin typeface="Times New Roman" panose="02020603050405020304" pitchFamily="18" charset="0"/>
                    <a:cs typeface="Times New Roman" panose="02020603050405020304" pitchFamily="18" charset="0"/>
                  </a:rPr>
                  <a:t> </a:t>
                </a:r>
                <a:endParaRPr lang="de-DE" dirty="0"/>
              </a:p>
            </p:txBody>
          </p:sp>
        </mc:Choice>
        <mc:Fallback xmlns="">
          <p:sp>
            <p:nvSpPr>
              <p:cNvPr id="50" name="Rechteck 49">
                <a:extLst>
                  <a:ext uri="{FF2B5EF4-FFF2-40B4-BE49-F238E27FC236}">
                    <a16:creationId xmlns:a16="http://schemas.microsoft.com/office/drawing/2014/main" id="{58E4E0D9-3416-4863-7C5A-8637AF817F91}"/>
                  </a:ext>
                </a:extLst>
              </p:cNvPr>
              <p:cNvSpPr>
                <a:spLocks noRot="1" noChangeAspect="1" noMove="1" noResize="1" noEditPoints="1" noAdjustHandles="1" noChangeArrowheads="1" noChangeShapeType="1" noTextEdit="1"/>
              </p:cNvSpPr>
              <p:nvPr/>
            </p:nvSpPr>
            <p:spPr>
              <a:xfrm>
                <a:off x="4483954" y="5473756"/>
                <a:ext cx="372794" cy="369332"/>
              </a:xfrm>
              <a:prstGeom prst="rect">
                <a:avLst/>
              </a:prstGeom>
              <a:blipFill>
                <a:blip r:embed="rId2"/>
                <a:stretch>
                  <a:fillRect r="-1311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1" name="Rechteck 50">
                <a:extLst>
                  <a:ext uri="{FF2B5EF4-FFF2-40B4-BE49-F238E27FC236}">
                    <a16:creationId xmlns:a16="http://schemas.microsoft.com/office/drawing/2014/main" id="{58E314B9-FD15-30A6-C12B-5600E258CDE0}"/>
                  </a:ext>
                </a:extLst>
              </p:cNvPr>
              <p:cNvSpPr/>
              <p:nvPr/>
            </p:nvSpPr>
            <p:spPr>
              <a:xfrm>
                <a:off x="78567" y="2684415"/>
                <a:ext cx="37138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𝑦</m:t>
                          </m:r>
                        </m:e>
                      </m:acc>
                    </m:oMath>
                  </m:oMathPara>
                </a14:m>
                <a:endParaRPr lang="de-DE" dirty="0"/>
              </a:p>
            </p:txBody>
          </p:sp>
        </mc:Choice>
        <mc:Fallback xmlns="">
          <p:sp>
            <p:nvSpPr>
              <p:cNvPr id="51" name="Rechteck 50">
                <a:extLst>
                  <a:ext uri="{FF2B5EF4-FFF2-40B4-BE49-F238E27FC236}">
                    <a16:creationId xmlns:a16="http://schemas.microsoft.com/office/drawing/2014/main" id="{58E314B9-FD15-30A6-C12B-5600E258CDE0}"/>
                  </a:ext>
                </a:extLst>
              </p:cNvPr>
              <p:cNvSpPr>
                <a:spLocks noRot="1" noChangeAspect="1" noMove="1" noResize="1" noEditPoints="1" noAdjustHandles="1" noChangeArrowheads="1" noChangeShapeType="1" noTextEdit="1"/>
              </p:cNvSpPr>
              <p:nvPr/>
            </p:nvSpPr>
            <p:spPr>
              <a:xfrm>
                <a:off x="78567" y="2684415"/>
                <a:ext cx="371384" cy="369332"/>
              </a:xfrm>
              <a:prstGeom prst="rect">
                <a:avLst/>
              </a:prstGeom>
              <a:blipFill>
                <a:blip r:embed="rId3"/>
                <a:stretch>
                  <a:fillRect b="-6557"/>
                </a:stretch>
              </a:blipFill>
            </p:spPr>
            <p:txBody>
              <a:bodyPr/>
              <a:lstStyle/>
              <a:p>
                <a:r>
                  <a:rPr lang="de-DE">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308C6DB-3C07-4998-BB81-D41950A34BD8}"/>
                  </a:ext>
                </a:extLst>
              </p14:cNvPr>
              <p14:cNvContentPartPr/>
              <p14:nvPr/>
            </p14:nvContentPartPr>
            <p14:xfrm>
              <a:off x="1037627" y="4680240"/>
              <a:ext cx="340560" cy="532080"/>
            </p14:xfrm>
          </p:contentPart>
        </mc:Choice>
        <mc:Fallback xmlns="">
          <p:pic>
            <p:nvPicPr>
              <p:cNvPr id="2" name="Freihand 1">
                <a:extLst>
                  <a:ext uri="{FF2B5EF4-FFF2-40B4-BE49-F238E27FC236}">
                    <a16:creationId xmlns:a16="http://schemas.microsoft.com/office/drawing/2014/main" id="{2308C6DB-3C07-4998-BB81-D41950A34BD8}"/>
                  </a:ext>
                </a:extLst>
              </p:cNvPr>
              <p:cNvPicPr/>
              <p:nvPr/>
            </p:nvPicPr>
            <p:blipFill>
              <a:blip r:embed="rId5"/>
              <a:stretch>
                <a:fillRect/>
              </a:stretch>
            </p:blipFill>
            <p:spPr>
              <a:xfrm>
                <a:off x="1033307" y="4675920"/>
                <a:ext cx="34920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3F26ABAA-0CD0-4EC4-B979-7EC30E932604}"/>
                  </a:ext>
                </a:extLst>
              </p14:cNvPr>
              <p14:cNvContentPartPr/>
              <p14:nvPr/>
            </p14:nvContentPartPr>
            <p14:xfrm>
              <a:off x="1225547" y="263760"/>
              <a:ext cx="333720" cy="463680"/>
            </p14:xfrm>
          </p:contentPart>
        </mc:Choice>
        <mc:Fallback xmlns="">
          <p:pic>
            <p:nvPicPr>
              <p:cNvPr id="3" name="Freihand 2">
                <a:extLst>
                  <a:ext uri="{FF2B5EF4-FFF2-40B4-BE49-F238E27FC236}">
                    <a16:creationId xmlns:a16="http://schemas.microsoft.com/office/drawing/2014/main" id="{3F26ABAA-0CD0-4EC4-B979-7EC30E932604}"/>
                  </a:ext>
                </a:extLst>
              </p:cNvPr>
              <p:cNvPicPr/>
              <p:nvPr/>
            </p:nvPicPr>
            <p:blipFill>
              <a:blip r:embed="rId7"/>
              <a:stretch>
                <a:fillRect/>
              </a:stretch>
            </p:blipFill>
            <p:spPr>
              <a:xfrm>
                <a:off x="1221227" y="259440"/>
                <a:ext cx="342360" cy="472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545A29B6-D3F7-4CDE-83C5-277D5FD73B2B}"/>
                  </a:ext>
                </a:extLst>
              </p14:cNvPr>
              <p14:cNvContentPartPr/>
              <p14:nvPr/>
            </p14:nvContentPartPr>
            <p14:xfrm>
              <a:off x="8377667" y="4544520"/>
              <a:ext cx="352440" cy="439560"/>
            </p14:xfrm>
          </p:contentPart>
        </mc:Choice>
        <mc:Fallback xmlns="">
          <p:pic>
            <p:nvPicPr>
              <p:cNvPr id="9" name="Freihand 8">
                <a:extLst>
                  <a:ext uri="{FF2B5EF4-FFF2-40B4-BE49-F238E27FC236}">
                    <a16:creationId xmlns:a16="http://schemas.microsoft.com/office/drawing/2014/main" id="{545A29B6-D3F7-4CDE-83C5-277D5FD73B2B}"/>
                  </a:ext>
                </a:extLst>
              </p:cNvPr>
              <p:cNvPicPr/>
              <p:nvPr/>
            </p:nvPicPr>
            <p:blipFill>
              <a:blip r:embed="rId9"/>
              <a:stretch>
                <a:fillRect/>
              </a:stretch>
            </p:blipFill>
            <p:spPr>
              <a:xfrm>
                <a:off x="8373347" y="4540200"/>
                <a:ext cx="361080" cy="448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Freihand 12">
                <a:extLst>
                  <a:ext uri="{FF2B5EF4-FFF2-40B4-BE49-F238E27FC236}">
                    <a16:creationId xmlns:a16="http://schemas.microsoft.com/office/drawing/2014/main" id="{4BF5C43A-DEC2-46A3-9741-1862D069CF86}"/>
                  </a:ext>
                </a:extLst>
              </p14:cNvPr>
              <p14:cNvContentPartPr/>
              <p14:nvPr/>
            </p14:nvContentPartPr>
            <p14:xfrm>
              <a:off x="2354147" y="1292280"/>
              <a:ext cx="3060360" cy="2883240"/>
            </p14:xfrm>
          </p:contentPart>
        </mc:Choice>
        <mc:Fallback xmlns="">
          <p:pic>
            <p:nvPicPr>
              <p:cNvPr id="13" name="Freihand 12">
                <a:extLst>
                  <a:ext uri="{FF2B5EF4-FFF2-40B4-BE49-F238E27FC236}">
                    <a16:creationId xmlns:a16="http://schemas.microsoft.com/office/drawing/2014/main" id="{4BF5C43A-DEC2-46A3-9741-1862D069CF86}"/>
                  </a:ext>
                </a:extLst>
              </p:cNvPr>
              <p:cNvPicPr/>
              <p:nvPr/>
            </p:nvPicPr>
            <p:blipFill>
              <a:blip r:embed="rId11"/>
              <a:stretch>
                <a:fillRect/>
              </a:stretch>
            </p:blipFill>
            <p:spPr>
              <a:xfrm>
                <a:off x="2349827" y="1287960"/>
                <a:ext cx="3069000" cy="2891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Freihand 23">
                <a:extLst>
                  <a:ext uri="{FF2B5EF4-FFF2-40B4-BE49-F238E27FC236}">
                    <a16:creationId xmlns:a16="http://schemas.microsoft.com/office/drawing/2014/main" id="{8825947A-ADA2-464C-A2F2-414FF315110B}"/>
                  </a:ext>
                </a:extLst>
              </p14:cNvPr>
              <p14:cNvContentPartPr/>
              <p14:nvPr/>
            </p14:nvContentPartPr>
            <p14:xfrm>
              <a:off x="1305827" y="4691040"/>
              <a:ext cx="157320" cy="55080"/>
            </p14:xfrm>
          </p:contentPart>
        </mc:Choice>
        <mc:Fallback xmlns="">
          <p:pic>
            <p:nvPicPr>
              <p:cNvPr id="24" name="Freihand 23">
                <a:extLst>
                  <a:ext uri="{FF2B5EF4-FFF2-40B4-BE49-F238E27FC236}">
                    <a16:creationId xmlns:a16="http://schemas.microsoft.com/office/drawing/2014/main" id="{8825947A-ADA2-464C-A2F2-414FF315110B}"/>
                  </a:ext>
                </a:extLst>
              </p:cNvPr>
              <p:cNvPicPr/>
              <p:nvPr/>
            </p:nvPicPr>
            <p:blipFill>
              <a:blip r:embed="rId13"/>
              <a:stretch>
                <a:fillRect/>
              </a:stretch>
            </p:blipFill>
            <p:spPr>
              <a:xfrm>
                <a:off x="1301507" y="4686720"/>
                <a:ext cx="1659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Freihand 24">
                <a:extLst>
                  <a:ext uri="{FF2B5EF4-FFF2-40B4-BE49-F238E27FC236}">
                    <a16:creationId xmlns:a16="http://schemas.microsoft.com/office/drawing/2014/main" id="{2CFE462C-DC53-4804-89A4-F791B68CE0A8}"/>
                  </a:ext>
                </a:extLst>
              </p14:cNvPr>
              <p14:cNvContentPartPr/>
              <p14:nvPr/>
            </p14:nvContentPartPr>
            <p14:xfrm>
              <a:off x="7996067" y="4639560"/>
              <a:ext cx="76320" cy="197640"/>
            </p14:xfrm>
          </p:contentPart>
        </mc:Choice>
        <mc:Fallback xmlns="">
          <p:pic>
            <p:nvPicPr>
              <p:cNvPr id="25" name="Freihand 24">
                <a:extLst>
                  <a:ext uri="{FF2B5EF4-FFF2-40B4-BE49-F238E27FC236}">
                    <a16:creationId xmlns:a16="http://schemas.microsoft.com/office/drawing/2014/main" id="{2CFE462C-DC53-4804-89A4-F791B68CE0A8}"/>
                  </a:ext>
                </a:extLst>
              </p:cNvPr>
              <p:cNvPicPr/>
              <p:nvPr/>
            </p:nvPicPr>
            <p:blipFill>
              <a:blip r:embed="rId15"/>
              <a:stretch>
                <a:fillRect/>
              </a:stretch>
            </p:blipFill>
            <p:spPr>
              <a:xfrm>
                <a:off x="7991747" y="4635240"/>
                <a:ext cx="84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9" name="Freihand 28">
                <a:extLst>
                  <a:ext uri="{FF2B5EF4-FFF2-40B4-BE49-F238E27FC236}">
                    <a16:creationId xmlns:a16="http://schemas.microsoft.com/office/drawing/2014/main" id="{5E4C8698-66FB-44DF-A40D-7A2E591D36F7}"/>
                  </a:ext>
                </a:extLst>
              </p14:cNvPr>
              <p14:cNvContentPartPr/>
              <p14:nvPr/>
            </p14:nvContentPartPr>
            <p14:xfrm>
              <a:off x="4384907" y="5497440"/>
              <a:ext cx="423000" cy="374400"/>
            </p14:xfrm>
          </p:contentPart>
        </mc:Choice>
        <mc:Fallback xmlns="">
          <p:pic>
            <p:nvPicPr>
              <p:cNvPr id="29" name="Freihand 28">
                <a:extLst>
                  <a:ext uri="{FF2B5EF4-FFF2-40B4-BE49-F238E27FC236}">
                    <a16:creationId xmlns:a16="http://schemas.microsoft.com/office/drawing/2014/main" id="{5E4C8698-66FB-44DF-A40D-7A2E591D36F7}"/>
                  </a:ext>
                </a:extLst>
              </p:cNvPr>
              <p:cNvPicPr/>
              <p:nvPr/>
            </p:nvPicPr>
            <p:blipFill>
              <a:blip r:embed="rId17"/>
              <a:stretch>
                <a:fillRect/>
              </a:stretch>
            </p:blipFill>
            <p:spPr>
              <a:xfrm>
                <a:off x="4380587" y="5493120"/>
                <a:ext cx="431640"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0" name="Freihand 29">
                <a:extLst>
                  <a:ext uri="{FF2B5EF4-FFF2-40B4-BE49-F238E27FC236}">
                    <a16:creationId xmlns:a16="http://schemas.microsoft.com/office/drawing/2014/main" id="{2888B308-EDD0-4DDB-920D-161A36F52ECB}"/>
                  </a:ext>
                </a:extLst>
              </p14:cNvPr>
              <p14:cNvContentPartPr/>
              <p14:nvPr/>
            </p14:nvContentPartPr>
            <p14:xfrm>
              <a:off x="7978067" y="4639560"/>
              <a:ext cx="92160" cy="199440"/>
            </p14:xfrm>
          </p:contentPart>
        </mc:Choice>
        <mc:Fallback xmlns="">
          <p:pic>
            <p:nvPicPr>
              <p:cNvPr id="30" name="Freihand 29">
                <a:extLst>
                  <a:ext uri="{FF2B5EF4-FFF2-40B4-BE49-F238E27FC236}">
                    <a16:creationId xmlns:a16="http://schemas.microsoft.com/office/drawing/2014/main" id="{2888B308-EDD0-4DDB-920D-161A36F52ECB}"/>
                  </a:ext>
                </a:extLst>
              </p:cNvPr>
              <p:cNvPicPr/>
              <p:nvPr/>
            </p:nvPicPr>
            <p:blipFill>
              <a:blip r:embed="rId19"/>
              <a:stretch>
                <a:fillRect/>
              </a:stretch>
            </p:blipFill>
            <p:spPr>
              <a:xfrm>
                <a:off x="7973747" y="4635240"/>
                <a:ext cx="1008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1" name="Freihand 30">
                <a:extLst>
                  <a:ext uri="{FF2B5EF4-FFF2-40B4-BE49-F238E27FC236}">
                    <a16:creationId xmlns:a16="http://schemas.microsoft.com/office/drawing/2014/main" id="{D35AD6FB-0F1E-4B5F-ACE5-EC555A0EA92B}"/>
                  </a:ext>
                </a:extLst>
              </p14:cNvPr>
              <p14:cNvContentPartPr/>
              <p14:nvPr/>
            </p14:nvContentPartPr>
            <p14:xfrm>
              <a:off x="8011187" y="4675920"/>
              <a:ext cx="59040" cy="135360"/>
            </p14:xfrm>
          </p:contentPart>
        </mc:Choice>
        <mc:Fallback xmlns="">
          <p:pic>
            <p:nvPicPr>
              <p:cNvPr id="31" name="Freihand 30">
                <a:extLst>
                  <a:ext uri="{FF2B5EF4-FFF2-40B4-BE49-F238E27FC236}">
                    <a16:creationId xmlns:a16="http://schemas.microsoft.com/office/drawing/2014/main" id="{D35AD6FB-0F1E-4B5F-ACE5-EC555A0EA92B}"/>
                  </a:ext>
                </a:extLst>
              </p:cNvPr>
              <p:cNvPicPr/>
              <p:nvPr/>
            </p:nvPicPr>
            <p:blipFill>
              <a:blip r:embed="rId21"/>
              <a:stretch>
                <a:fillRect/>
              </a:stretch>
            </p:blipFill>
            <p:spPr>
              <a:xfrm>
                <a:off x="8006867" y="4671600"/>
                <a:ext cx="676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2" name="Freihand 31">
                <a:extLst>
                  <a:ext uri="{FF2B5EF4-FFF2-40B4-BE49-F238E27FC236}">
                    <a16:creationId xmlns:a16="http://schemas.microsoft.com/office/drawing/2014/main" id="{221DCA07-AA8B-44B8-BC63-5D0D06D31CAA}"/>
                  </a:ext>
                </a:extLst>
              </p14:cNvPr>
              <p14:cNvContentPartPr/>
              <p14:nvPr/>
            </p14:nvContentPartPr>
            <p14:xfrm>
              <a:off x="7953587" y="4747920"/>
              <a:ext cx="27720" cy="37800"/>
            </p14:xfrm>
          </p:contentPart>
        </mc:Choice>
        <mc:Fallback xmlns="">
          <p:pic>
            <p:nvPicPr>
              <p:cNvPr id="32" name="Freihand 31">
                <a:extLst>
                  <a:ext uri="{FF2B5EF4-FFF2-40B4-BE49-F238E27FC236}">
                    <a16:creationId xmlns:a16="http://schemas.microsoft.com/office/drawing/2014/main" id="{221DCA07-AA8B-44B8-BC63-5D0D06D31CAA}"/>
                  </a:ext>
                </a:extLst>
              </p:cNvPr>
              <p:cNvPicPr/>
              <p:nvPr/>
            </p:nvPicPr>
            <p:blipFill>
              <a:blip r:embed="rId23"/>
              <a:stretch>
                <a:fillRect/>
              </a:stretch>
            </p:blipFill>
            <p:spPr>
              <a:xfrm>
                <a:off x="7949267" y="4743600"/>
                <a:ext cx="36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3" name="Freihand 32">
                <a:extLst>
                  <a:ext uri="{FF2B5EF4-FFF2-40B4-BE49-F238E27FC236}">
                    <a16:creationId xmlns:a16="http://schemas.microsoft.com/office/drawing/2014/main" id="{FD10575B-30B4-42F2-A533-DCC830B6AB2E}"/>
                  </a:ext>
                </a:extLst>
              </p14:cNvPr>
              <p14:cNvContentPartPr/>
              <p14:nvPr/>
            </p14:nvContentPartPr>
            <p14:xfrm>
              <a:off x="1327787" y="4712640"/>
              <a:ext cx="7920" cy="23040"/>
            </p14:xfrm>
          </p:contentPart>
        </mc:Choice>
        <mc:Fallback xmlns="">
          <p:pic>
            <p:nvPicPr>
              <p:cNvPr id="33" name="Freihand 32">
                <a:extLst>
                  <a:ext uri="{FF2B5EF4-FFF2-40B4-BE49-F238E27FC236}">
                    <a16:creationId xmlns:a16="http://schemas.microsoft.com/office/drawing/2014/main" id="{FD10575B-30B4-42F2-A533-DCC830B6AB2E}"/>
                  </a:ext>
                </a:extLst>
              </p:cNvPr>
              <p:cNvPicPr/>
              <p:nvPr/>
            </p:nvPicPr>
            <p:blipFill>
              <a:blip r:embed="rId25"/>
              <a:stretch>
                <a:fillRect/>
              </a:stretch>
            </p:blipFill>
            <p:spPr>
              <a:xfrm>
                <a:off x="1323467" y="4708320"/>
                <a:ext cx="16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4" name="Freihand 33">
                <a:extLst>
                  <a:ext uri="{FF2B5EF4-FFF2-40B4-BE49-F238E27FC236}">
                    <a16:creationId xmlns:a16="http://schemas.microsoft.com/office/drawing/2014/main" id="{80AF8AB9-EA4B-4FD2-A6F0-70FB8BCBFAE7}"/>
                  </a:ext>
                </a:extLst>
              </p14:cNvPr>
              <p14:cNvContentPartPr/>
              <p14:nvPr/>
            </p14:nvContentPartPr>
            <p14:xfrm>
              <a:off x="1269467" y="1084560"/>
              <a:ext cx="270000" cy="72000"/>
            </p14:xfrm>
          </p:contentPart>
        </mc:Choice>
        <mc:Fallback xmlns="">
          <p:pic>
            <p:nvPicPr>
              <p:cNvPr id="34" name="Freihand 33">
                <a:extLst>
                  <a:ext uri="{FF2B5EF4-FFF2-40B4-BE49-F238E27FC236}">
                    <a16:creationId xmlns:a16="http://schemas.microsoft.com/office/drawing/2014/main" id="{80AF8AB9-EA4B-4FD2-A6F0-70FB8BCBFAE7}"/>
                  </a:ext>
                </a:extLst>
              </p:cNvPr>
              <p:cNvPicPr/>
              <p:nvPr/>
            </p:nvPicPr>
            <p:blipFill>
              <a:blip r:embed="rId27"/>
              <a:stretch>
                <a:fillRect/>
              </a:stretch>
            </p:blipFill>
            <p:spPr>
              <a:xfrm>
                <a:off x="1265147" y="1080240"/>
                <a:ext cx="2786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5" name="Freihand 34">
                <a:extLst>
                  <a:ext uri="{FF2B5EF4-FFF2-40B4-BE49-F238E27FC236}">
                    <a16:creationId xmlns:a16="http://schemas.microsoft.com/office/drawing/2014/main" id="{B618EAAC-D9DA-4D2B-BE49-4181A6CD404B}"/>
                  </a:ext>
                </a:extLst>
              </p14:cNvPr>
              <p14:cNvContentPartPr/>
              <p14:nvPr/>
            </p14:nvContentPartPr>
            <p14:xfrm>
              <a:off x="75707" y="2551200"/>
              <a:ext cx="298800" cy="573480"/>
            </p14:xfrm>
          </p:contentPart>
        </mc:Choice>
        <mc:Fallback xmlns="">
          <p:pic>
            <p:nvPicPr>
              <p:cNvPr id="35" name="Freihand 34">
                <a:extLst>
                  <a:ext uri="{FF2B5EF4-FFF2-40B4-BE49-F238E27FC236}">
                    <a16:creationId xmlns:a16="http://schemas.microsoft.com/office/drawing/2014/main" id="{B618EAAC-D9DA-4D2B-BE49-4181A6CD404B}"/>
                  </a:ext>
                </a:extLst>
              </p:cNvPr>
              <p:cNvPicPr/>
              <p:nvPr/>
            </p:nvPicPr>
            <p:blipFill>
              <a:blip r:embed="rId29"/>
              <a:stretch>
                <a:fillRect/>
              </a:stretch>
            </p:blipFill>
            <p:spPr>
              <a:xfrm>
                <a:off x="71387" y="2546880"/>
                <a:ext cx="307440" cy="5821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Freihand 37">
                <a:extLst>
                  <a:ext uri="{FF2B5EF4-FFF2-40B4-BE49-F238E27FC236}">
                    <a16:creationId xmlns:a16="http://schemas.microsoft.com/office/drawing/2014/main" id="{34BEBF9D-ACC2-4460-B514-25F1E572A0F2}"/>
                  </a:ext>
                </a:extLst>
              </p14:cNvPr>
              <p14:cNvContentPartPr/>
              <p14:nvPr/>
            </p14:nvContentPartPr>
            <p14:xfrm>
              <a:off x="7997867" y="1098240"/>
              <a:ext cx="93600" cy="76320"/>
            </p14:xfrm>
          </p:contentPart>
        </mc:Choice>
        <mc:Fallback xmlns="">
          <p:pic>
            <p:nvPicPr>
              <p:cNvPr id="38" name="Freihand 37">
                <a:extLst>
                  <a:ext uri="{FF2B5EF4-FFF2-40B4-BE49-F238E27FC236}">
                    <a16:creationId xmlns:a16="http://schemas.microsoft.com/office/drawing/2014/main" id="{34BEBF9D-ACC2-4460-B514-25F1E572A0F2}"/>
                  </a:ext>
                </a:extLst>
              </p:cNvPr>
              <p:cNvPicPr/>
              <p:nvPr/>
            </p:nvPicPr>
            <p:blipFill>
              <a:blip r:embed="rId31"/>
              <a:stretch>
                <a:fillRect/>
              </a:stretch>
            </p:blipFill>
            <p:spPr>
              <a:xfrm>
                <a:off x="7993547" y="1093920"/>
                <a:ext cx="1022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3" name="Freihand 42">
                <a:extLst>
                  <a:ext uri="{FF2B5EF4-FFF2-40B4-BE49-F238E27FC236}">
                    <a16:creationId xmlns:a16="http://schemas.microsoft.com/office/drawing/2014/main" id="{68676FBA-6691-4D7B-BE06-C3B5D34145D6}"/>
                  </a:ext>
                </a:extLst>
              </p14:cNvPr>
              <p14:cNvContentPartPr/>
              <p14:nvPr/>
            </p14:nvContentPartPr>
            <p14:xfrm>
              <a:off x="8989667" y="1013640"/>
              <a:ext cx="165600" cy="177120"/>
            </p14:xfrm>
          </p:contentPart>
        </mc:Choice>
        <mc:Fallback xmlns="">
          <p:pic>
            <p:nvPicPr>
              <p:cNvPr id="43" name="Freihand 42">
                <a:extLst>
                  <a:ext uri="{FF2B5EF4-FFF2-40B4-BE49-F238E27FC236}">
                    <a16:creationId xmlns:a16="http://schemas.microsoft.com/office/drawing/2014/main" id="{68676FBA-6691-4D7B-BE06-C3B5D34145D6}"/>
                  </a:ext>
                </a:extLst>
              </p:cNvPr>
              <p:cNvPicPr/>
              <p:nvPr/>
            </p:nvPicPr>
            <p:blipFill>
              <a:blip r:embed="rId33"/>
              <a:stretch>
                <a:fillRect/>
              </a:stretch>
            </p:blipFill>
            <p:spPr>
              <a:xfrm>
                <a:off x="8985347" y="1009320"/>
                <a:ext cx="1742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4" name="Freihand 43">
                <a:extLst>
                  <a:ext uri="{FF2B5EF4-FFF2-40B4-BE49-F238E27FC236}">
                    <a16:creationId xmlns:a16="http://schemas.microsoft.com/office/drawing/2014/main" id="{8EB3D18D-99B7-449B-8631-096D7EFDAB25}"/>
                  </a:ext>
                </a:extLst>
              </p14:cNvPr>
              <p14:cNvContentPartPr/>
              <p14:nvPr/>
            </p14:nvContentPartPr>
            <p14:xfrm>
              <a:off x="9070667" y="1134240"/>
              <a:ext cx="79200" cy="29880"/>
            </p14:xfrm>
          </p:contentPart>
        </mc:Choice>
        <mc:Fallback xmlns="">
          <p:pic>
            <p:nvPicPr>
              <p:cNvPr id="44" name="Freihand 43">
                <a:extLst>
                  <a:ext uri="{FF2B5EF4-FFF2-40B4-BE49-F238E27FC236}">
                    <a16:creationId xmlns:a16="http://schemas.microsoft.com/office/drawing/2014/main" id="{8EB3D18D-99B7-449B-8631-096D7EFDAB25}"/>
                  </a:ext>
                </a:extLst>
              </p:cNvPr>
              <p:cNvPicPr/>
              <p:nvPr/>
            </p:nvPicPr>
            <p:blipFill>
              <a:blip r:embed="rId35"/>
              <a:stretch>
                <a:fillRect/>
              </a:stretch>
            </p:blipFill>
            <p:spPr>
              <a:xfrm>
                <a:off x="9066347" y="1129920"/>
                <a:ext cx="878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6" name="Freihand 45">
                <a:extLst>
                  <a:ext uri="{FF2B5EF4-FFF2-40B4-BE49-F238E27FC236}">
                    <a16:creationId xmlns:a16="http://schemas.microsoft.com/office/drawing/2014/main" id="{45E9D483-807A-4C81-BC6E-3D40DEBFDA74}"/>
                  </a:ext>
                </a:extLst>
              </p14:cNvPr>
              <p14:cNvContentPartPr/>
              <p14:nvPr/>
            </p14:nvContentPartPr>
            <p14:xfrm>
              <a:off x="9178307" y="1100040"/>
              <a:ext cx="167040" cy="44280"/>
            </p14:xfrm>
          </p:contentPart>
        </mc:Choice>
        <mc:Fallback xmlns="">
          <p:pic>
            <p:nvPicPr>
              <p:cNvPr id="46" name="Freihand 45">
                <a:extLst>
                  <a:ext uri="{FF2B5EF4-FFF2-40B4-BE49-F238E27FC236}">
                    <a16:creationId xmlns:a16="http://schemas.microsoft.com/office/drawing/2014/main" id="{45E9D483-807A-4C81-BC6E-3D40DEBFDA74}"/>
                  </a:ext>
                </a:extLst>
              </p:cNvPr>
              <p:cNvPicPr/>
              <p:nvPr/>
            </p:nvPicPr>
            <p:blipFill>
              <a:blip r:embed="rId37"/>
              <a:stretch>
                <a:fillRect/>
              </a:stretch>
            </p:blipFill>
            <p:spPr>
              <a:xfrm>
                <a:off x="9173987" y="1095720"/>
                <a:ext cx="1756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7" name="Freihand 46">
                <a:extLst>
                  <a:ext uri="{FF2B5EF4-FFF2-40B4-BE49-F238E27FC236}">
                    <a16:creationId xmlns:a16="http://schemas.microsoft.com/office/drawing/2014/main" id="{EE8F46A0-3580-4316-B63F-068C3C304465}"/>
                  </a:ext>
                </a:extLst>
              </p14:cNvPr>
              <p14:cNvContentPartPr/>
              <p14:nvPr/>
            </p14:nvContentPartPr>
            <p14:xfrm>
              <a:off x="9372347" y="1086720"/>
              <a:ext cx="55440" cy="71640"/>
            </p14:xfrm>
          </p:contentPart>
        </mc:Choice>
        <mc:Fallback xmlns="">
          <p:pic>
            <p:nvPicPr>
              <p:cNvPr id="47" name="Freihand 46">
                <a:extLst>
                  <a:ext uri="{FF2B5EF4-FFF2-40B4-BE49-F238E27FC236}">
                    <a16:creationId xmlns:a16="http://schemas.microsoft.com/office/drawing/2014/main" id="{EE8F46A0-3580-4316-B63F-068C3C304465}"/>
                  </a:ext>
                </a:extLst>
              </p:cNvPr>
              <p:cNvPicPr/>
              <p:nvPr/>
            </p:nvPicPr>
            <p:blipFill>
              <a:blip r:embed="rId39"/>
              <a:stretch>
                <a:fillRect/>
              </a:stretch>
            </p:blipFill>
            <p:spPr>
              <a:xfrm>
                <a:off x="9368027" y="1082400"/>
                <a:ext cx="640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9" name="Freihand 48">
                <a:extLst>
                  <a:ext uri="{FF2B5EF4-FFF2-40B4-BE49-F238E27FC236}">
                    <a16:creationId xmlns:a16="http://schemas.microsoft.com/office/drawing/2014/main" id="{9EB893A7-371C-41F7-8F1C-398063F5D7C6}"/>
                  </a:ext>
                </a:extLst>
              </p14:cNvPr>
              <p14:cNvContentPartPr/>
              <p14:nvPr/>
            </p14:nvContentPartPr>
            <p14:xfrm>
              <a:off x="9434267" y="1083480"/>
              <a:ext cx="291960" cy="49680"/>
            </p14:xfrm>
          </p:contentPart>
        </mc:Choice>
        <mc:Fallback xmlns="">
          <p:pic>
            <p:nvPicPr>
              <p:cNvPr id="49" name="Freihand 48">
                <a:extLst>
                  <a:ext uri="{FF2B5EF4-FFF2-40B4-BE49-F238E27FC236}">
                    <a16:creationId xmlns:a16="http://schemas.microsoft.com/office/drawing/2014/main" id="{9EB893A7-371C-41F7-8F1C-398063F5D7C6}"/>
                  </a:ext>
                </a:extLst>
              </p:cNvPr>
              <p:cNvPicPr/>
              <p:nvPr/>
            </p:nvPicPr>
            <p:blipFill>
              <a:blip r:embed="rId41"/>
              <a:stretch>
                <a:fillRect/>
              </a:stretch>
            </p:blipFill>
            <p:spPr>
              <a:xfrm>
                <a:off x="9429947" y="1079160"/>
                <a:ext cx="3006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2" name="Freihand 51">
                <a:extLst>
                  <a:ext uri="{FF2B5EF4-FFF2-40B4-BE49-F238E27FC236}">
                    <a16:creationId xmlns:a16="http://schemas.microsoft.com/office/drawing/2014/main" id="{3200FE1C-BDFE-4A09-927E-18A7C3CABB3A}"/>
                  </a:ext>
                </a:extLst>
              </p14:cNvPr>
              <p14:cNvContentPartPr/>
              <p14:nvPr/>
            </p14:nvContentPartPr>
            <p14:xfrm>
              <a:off x="9781667" y="1002120"/>
              <a:ext cx="250200" cy="123480"/>
            </p14:xfrm>
          </p:contentPart>
        </mc:Choice>
        <mc:Fallback xmlns="">
          <p:pic>
            <p:nvPicPr>
              <p:cNvPr id="52" name="Freihand 51">
                <a:extLst>
                  <a:ext uri="{FF2B5EF4-FFF2-40B4-BE49-F238E27FC236}">
                    <a16:creationId xmlns:a16="http://schemas.microsoft.com/office/drawing/2014/main" id="{3200FE1C-BDFE-4A09-927E-18A7C3CABB3A}"/>
                  </a:ext>
                </a:extLst>
              </p:cNvPr>
              <p:cNvPicPr/>
              <p:nvPr/>
            </p:nvPicPr>
            <p:blipFill>
              <a:blip r:embed="rId43"/>
              <a:stretch>
                <a:fillRect/>
              </a:stretch>
            </p:blipFill>
            <p:spPr>
              <a:xfrm>
                <a:off x="9777347" y="997800"/>
                <a:ext cx="2588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4" name="Freihand 53">
                <a:extLst>
                  <a:ext uri="{FF2B5EF4-FFF2-40B4-BE49-F238E27FC236}">
                    <a16:creationId xmlns:a16="http://schemas.microsoft.com/office/drawing/2014/main" id="{BC6FA6AC-B914-41D5-8201-2A68BF17A62F}"/>
                  </a:ext>
                </a:extLst>
              </p14:cNvPr>
              <p14:cNvContentPartPr/>
              <p14:nvPr/>
            </p14:nvContentPartPr>
            <p14:xfrm>
              <a:off x="10026827" y="852000"/>
              <a:ext cx="21960" cy="226440"/>
            </p14:xfrm>
          </p:contentPart>
        </mc:Choice>
        <mc:Fallback xmlns="">
          <p:pic>
            <p:nvPicPr>
              <p:cNvPr id="54" name="Freihand 53">
                <a:extLst>
                  <a:ext uri="{FF2B5EF4-FFF2-40B4-BE49-F238E27FC236}">
                    <a16:creationId xmlns:a16="http://schemas.microsoft.com/office/drawing/2014/main" id="{BC6FA6AC-B914-41D5-8201-2A68BF17A62F}"/>
                  </a:ext>
                </a:extLst>
              </p:cNvPr>
              <p:cNvPicPr/>
              <p:nvPr/>
            </p:nvPicPr>
            <p:blipFill>
              <a:blip r:embed="rId45"/>
              <a:stretch>
                <a:fillRect/>
              </a:stretch>
            </p:blipFill>
            <p:spPr>
              <a:xfrm>
                <a:off x="10022507" y="847680"/>
                <a:ext cx="306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5" name="Freihand 54">
                <a:extLst>
                  <a:ext uri="{FF2B5EF4-FFF2-40B4-BE49-F238E27FC236}">
                    <a16:creationId xmlns:a16="http://schemas.microsoft.com/office/drawing/2014/main" id="{E15317F8-0D0B-401A-97C1-3E97725FA9A6}"/>
                  </a:ext>
                </a:extLst>
              </p14:cNvPr>
              <p14:cNvContentPartPr/>
              <p14:nvPr/>
            </p14:nvContentPartPr>
            <p14:xfrm>
              <a:off x="9961667" y="947400"/>
              <a:ext cx="118080" cy="66960"/>
            </p14:xfrm>
          </p:contentPart>
        </mc:Choice>
        <mc:Fallback xmlns="">
          <p:pic>
            <p:nvPicPr>
              <p:cNvPr id="55" name="Freihand 54">
                <a:extLst>
                  <a:ext uri="{FF2B5EF4-FFF2-40B4-BE49-F238E27FC236}">
                    <a16:creationId xmlns:a16="http://schemas.microsoft.com/office/drawing/2014/main" id="{E15317F8-0D0B-401A-97C1-3E97725FA9A6}"/>
                  </a:ext>
                </a:extLst>
              </p:cNvPr>
              <p:cNvPicPr/>
              <p:nvPr/>
            </p:nvPicPr>
            <p:blipFill>
              <a:blip r:embed="rId47"/>
              <a:stretch>
                <a:fillRect/>
              </a:stretch>
            </p:blipFill>
            <p:spPr>
              <a:xfrm>
                <a:off x="9957347" y="943080"/>
                <a:ext cx="126720" cy="75600"/>
              </a:xfrm>
              <a:prstGeom prst="rect">
                <a:avLst/>
              </a:prstGeom>
            </p:spPr>
          </p:pic>
        </mc:Fallback>
      </mc:AlternateContent>
      <p:grpSp>
        <p:nvGrpSpPr>
          <p:cNvPr id="79" name="Gruppieren 78">
            <a:extLst>
              <a:ext uri="{FF2B5EF4-FFF2-40B4-BE49-F238E27FC236}">
                <a16:creationId xmlns:a16="http://schemas.microsoft.com/office/drawing/2014/main" id="{057DC9CA-6C7C-4A5D-A1B0-8E325720157D}"/>
              </a:ext>
            </a:extLst>
          </p:cNvPr>
          <p:cNvGrpSpPr/>
          <p:nvPr/>
        </p:nvGrpSpPr>
        <p:grpSpPr>
          <a:xfrm>
            <a:off x="10252907" y="799080"/>
            <a:ext cx="1368000" cy="1254960"/>
            <a:chOff x="10252907" y="799080"/>
            <a:chExt cx="1368000" cy="1254960"/>
          </a:xfrm>
        </p:grpSpPr>
        <mc:AlternateContent xmlns:mc="http://schemas.openxmlformats.org/markup-compatibility/2006" xmlns:p14="http://schemas.microsoft.com/office/powerpoint/2010/main">
          <mc:Choice Requires="p14">
            <p:contentPart p14:bwMode="auto" r:id="rId48">
              <p14:nvContentPartPr>
                <p14:cNvPr id="56" name="Freihand 55">
                  <a:extLst>
                    <a:ext uri="{FF2B5EF4-FFF2-40B4-BE49-F238E27FC236}">
                      <a16:creationId xmlns:a16="http://schemas.microsoft.com/office/drawing/2014/main" id="{8F01E460-1DBE-4193-BC53-8A4C3C8FD32F}"/>
                    </a:ext>
                  </a:extLst>
                </p14:cNvPr>
                <p14:cNvContentPartPr/>
                <p14:nvPr/>
              </p14:nvContentPartPr>
              <p14:xfrm>
                <a:off x="10340387" y="799080"/>
                <a:ext cx="207720" cy="277200"/>
              </p14:xfrm>
            </p:contentPart>
          </mc:Choice>
          <mc:Fallback xmlns="">
            <p:pic>
              <p:nvPicPr>
                <p:cNvPr id="56" name="Freihand 55">
                  <a:extLst>
                    <a:ext uri="{FF2B5EF4-FFF2-40B4-BE49-F238E27FC236}">
                      <a16:creationId xmlns:a16="http://schemas.microsoft.com/office/drawing/2014/main" id="{8F01E460-1DBE-4193-BC53-8A4C3C8FD32F}"/>
                    </a:ext>
                  </a:extLst>
                </p:cNvPr>
                <p:cNvPicPr/>
                <p:nvPr/>
              </p:nvPicPr>
              <p:blipFill>
                <a:blip r:embed="rId49"/>
                <a:stretch>
                  <a:fillRect/>
                </a:stretch>
              </p:blipFill>
              <p:spPr>
                <a:xfrm>
                  <a:off x="10336067" y="794760"/>
                  <a:ext cx="21636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7" name="Freihand 56">
                  <a:extLst>
                    <a:ext uri="{FF2B5EF4-FFF2-40B4-BE49-F238E27FC236}">
                      <a16:creationId xmlns:a16="http://schemas.microsoft.com/office/drawing/2014/main" id="{27ADC5E0-C4A4-466B-A090-615C9090FA2C}"/>
                    </a:ext>
                  </a:extLst>
                </p14:cNvPr>
                <p14:cNvContentPartPr/>
                <p14:nvPr/>
              </p14:nvContentPartPr>
              <p14:xfrm>
                <a:off x="10432907" y="925080"/>
                <a:ext cx="144720" cy="39240"/>
              </p14:xfrm>
            </p:contentPart>
          </mc:Choice>
          <mc:Fallback xmlns="">
            <p:pic>
              <p:nvPicPr>
                <p:cNvPr id="57" name="Freihand 56">
                  <a:extLst>
                    <a:ext uri="{FF2B5EF4-FFF2-40B4-BE49-F238E27FC236}">
                      <a16:creationId xmlns:a16="http://schemas.microsoft.com/office/drawing/2014/main" id="{27ADC5E0-C4A4-466B-A090-615C9090FA2C}"/>
                    </a:ext>
                  </a:extLst>
                </p:cNvPr>
                <p:cNvPicPr/>
                <p:nvPr/>
              </p:nvPicPr>
              <p:blipFill>
                <a:blip r:embed="rId51"/>
                <a:stretch>
                  <a:fillRect/>
                </a:stretch>
              </p:blipFill>
              <p:spPr>
                <a:xfrm>
                  <a:off x="10428587" y="920760"/>
                  <a:ext cx="1533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58" name="Freihand 57">
                  <a:extLst>
                    <a:ext uri="{FF2B5EF4-FFF2-40B4-BE49-F238E27FC236}">
                      <a16:creationId xmlns:a16="http://schemas.microsoft.com/office/drawing/2014/main" id="{CBFAE729-CEBA-440A-BE33-7FE9763A0242}"/>
                    </a:ext>
                  </a:extLst>
                </p14:cNvPr>
                <p14:cNvContentPartPr/>
                <p14:nvPr/>
              </p14:nvContentPartPr>
              <p14:xfrm>
                <a:off x="10252907" y="1190760"/>
                <a:ext cx="158400" cy="232200"/>
              </p14:xfrm>
            </p:contentPart>
          </mc:Choice>
          <mc:Fallback xmlns="">
            <p:pic>
              <p:nvPicPr>
                <p:cNvPr id="58" name="Freihand 57">
                  <a:extLst>
                    <a:ext uri="{FF2B5EF4-FFF2-40B4-BE49-F238E27FC236}">
                      <a16:creationId xmlns:a16="http://schemas.microsoft.com/office/drawing/2014/main" id="{CBFAE729-CEBA-440A-BE33-7FE9763A0242}"/>
                    </a:ext>
                  </a:extLst>
                </p:cNvPr>
                <p:cNvPicPr/>
                <p:nvPr/>
              </p:nvPicPr>
              <p:blipFill>
                <a:blip r:embed="rId53"/>
                <a:stretch>
                  <a:fillRect/>
                </a:stretch>
              </p:blipFill>
              <p:spPr>
                <a:xfrm>
                  <a:off x="10248587" y="1186440"/>
                  <a:ext cx="1670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9" name="Freihand 58">
                  <a:extLst>
                    <a:ext uri="{FF2B5EF4-FFF2-40B4-BE49-F238E27FC236}">
                      <a16:creationId xmlns:a16="http://schemas.microsoft.com/office/drawing/2014/main" id="{4318BE81-A40E-47B5-A179-F45C94B9D162}"/>
                    </a:ext>
                  </a:extLst>
                </p14:cNvPr>
                <p14:cNvContentPartPr/>
                <p14:nvPr/>
              </p14:nvContentPartPr>
              <p14:xfrm>
                <a:off x="10446587" y="1215960"/>
                <a:ext cx="96840" cy="158400"/>
              </p14:xfrm>
            </p:contentPart>
          </mc:Choice>
          <mc:Fallback xmlns="">
            <p:pic>
              <p:nvPicPr>
                <p:cNvPr id="59" name="Freihand 58">
                  <a:extLst>
                    <a:ext uri="{FF2B5EF4-FFF2-40B4-BE49-F238E27FC236}">
                      <a16:creationId xmlns:a16="http://schemas.microsoft.com/office/drawing/2014/main" id="{4318BE81-A40E-47B5-A179-F45C94B9D162}"/>
                    </a:ext>
                  </a:extLst>
                </p:cNvPr>
                <p:cNvPicPr/>
                <p:nvPr/>
              </p:nvPicPr>
              <p:blipFill>
                <a:blip r:embed="rId55"/>
                <a:stretch>
                  <a:fillRect/>
                </a:stretch>
              </p:blipFill>
              <p:spPr>
                <a:xfrm>
                  <a:off x="10442267" y="1211640"/>
                  <a:ext cx="1054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0" name="Freihand 59">
                  <a:extLst>
                    <a:ext uri="{FF2B5EF4-FFF2-40B4-BE49-F238E27FC236}">
                      <a16:creationId xmlns:a16="http://schemas.microsoft.com/office/drawing/2014/main" id="{469D00B5-21BE-404F-B572-28DF05C26540}"/>
                    </a:ext>
                  </a:extLst>
                </p14:cNvPr>
                <p14:cNvContentPartPr/>
                <p14:nvPr/>
              </p14:nvContentPartPr>
              <p14:xfrm>
                <a:off x="10576547" y="1204800"/>
                <a:ext cx="79920" cy="137520"/>
              </p14:xfrm>
            </p:contentPart>
          </mc:Choice>
          <mc:Fallback xmlns="">
            <p:pic>
              <p:nvPicPr>
                <p:cNvPr id="60" name="Freihand 59">
                  <a:extLst>
                    <a:ext uri="{FF2B5EF4-FFF2-40B4-BE49-F238E27FC236}">
                      <a16:creationId xmlns:a16="http://schemas.microsoft.com/office/drawing/2014/main" id="{469D00B5-21BE-404F-B572-28DF05C26540}"/>
                    </a:ext>
                  </a:extLst>
                </p:cNvPr>
                <p:cNvPicPr/>
                <p:nvPr/>
              </p:nvPicPr>
              <p:blipFill>
                <a:blip r:embed="rId57"/>
                <a:stretch>
                  <a:fillRect/>
                </a:stretch>
              </p:blipFill>
              <p:spPr>
                <a:xfrm>
                  <a:off x="10572227" y="1200480"/>
                  <a:ext cx="88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1" name="Freihand 60">
                  <a:extLst>
                    <a:ext uri="{FF2B5EF4-FFF2-40B4-BE49-F238E27FC236}">
                      <a16:creationId xmlns:a16="http://schemas.microsoft.com/office/drawing/2014/main" id="{084785BF-0AD4-4573-B648-58091DACE796}"/>
                    </a:ext>
                  </a:extLst>
                </p14:cNvPr>
                <p14:cNvContentPartPr/>
                <p14:nvPr/>
              </p14:nvContentPartPr>
              <p14:xfrm>
                <a:off x="10763387" y="1188600"/>
                <a:ext cx="90000" cy="150480"/>
              </p14:xfrm>
            </p:contentPart>
          </mc:Choice>
          <mc:Fallback xmlns="">
            <p:pic>
              <p:nvPicPr>
                <p:cNvPr id="61" name="Freihand 60">
                  <a:extLst>
                    <a:ext uri="{FF2B5EF4-FFF2-40B4-BE49-F238E27FC236}">
                      <a16:creationId xmlns:a16="http://schemas.microsoft.com/office/drawing/2014/main" id="{084785BF-0AD4-4573-B648-58091DACE796}"/>
                    </a:ext>
                  </a:extLst>
                </p:cNvPr>
                <p:cNvPicPr/>
                <p:nvPr/>
              </p:nvPicPr>
              <p:blipFill>
                <a:blip r:embed="rId59"/>
                <a:stretch>
                  <a:fillRect/>
                </a:stretch>
              </p:blipFill>
              <p:spPr>
                <a:xfrm>
                  <a:off x="10759067" y="1184280"/>
                  <a:ext cx="986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2" name="Freihand 61">
                  <a:extLst>
                    <a:ext uri="{FF2B5EF4-FFF2-40B4-BE49-F238E27FC236}">
                      <a16:creationId xmlns:a16="http://schemas.microsoft.com/office/drawing/2014/main" id="{8BC09B01-CEEE-4284-B475-88FA724030FD}"/>
                    </a:ext>
                  </a:extLst>
                </p14:cNvPr>
                <p14:cNvContentPartPr/>
                <p14:nvPr/>
              </p14:nvContentPartPr>
              <p14:xfrm>
                <a:off x="10720547" y="1116600"/>
                <a:ext cx="182520" cy="212040"/>
              </p14:xfrm>
            </p:contentPart>
          </mc:Choice>
          <mc:Fallback xmlns="">
            <p:pic>
              <p:nvPicPr>
                <p:cNvPr id="62" name="Freihand 61">
                  <a:extLst>
                    <a:ext uri="{FF2B5EF4-FFF2-40B4-BE49-F238E27FC236}">
                      <a16:creationId xmlns:a16="http://schemas.microsoft.com/office/drawing/2014/main" id="{8BC09B01-CEEE-4284-B475-88FA724030FD}"/>
                    </a:ext>
                  </a:extLst>
                </p:cNvPr>
                <p:cNvPicPr/>
                <p:nvPr/>
              </p:nvPicPr>
              <p:blipFill>
                <a:blip r:embed="rId61"/>
                <a:stretch>
                  <a:fillRect/>
                </a:stretch>
              </p:blipFill>
              <p:spPr>
                <a:xfrm>
                  <a:off x="10716227" y="1112280"/>
                  <a:ext cx="1911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3" name="Freihand 62">
                  <a:extLst>
                    <a:ext uri="{FF2B5EF4-FFF2-40B4-BE49-F238E27FC236}">
                      <a16:creationId xmlns:a16="http://schemas.microsoft.com/office/drawing/2014/main" id="{F7E8F08F-B810-4807-B77E-0592F714064B}"/>
                    </a:ext>
                  </a:extLst>
                </p14:cNvPr>
                <p14:cNvContentPartPr/>
                <p14:nvPr/>
              </p14:nvContentPartPr>
              <p14:xfrm>
                <a:off x="10999907" y="1174920"/>
                <a:ext cx="143280" cy="118800"/>
              </p14:xfrm>
            </p:contentPart>
          </mc:Choice>
          <mc:Fallback xmlns="">
            <p:pic>
              <p:nvPicPr>
                <p:cNvPr id="63" name="Freihand 62">
                  <a:extLst>
                    <a:ext uri="{FF2B5EF4-FFF2-40B4-BE49-F238E27FC236}">
                      <a16:creationId xmlns:a16="http://schemas.microsoft.com/office/drawing/2014/main" id="{F7E8F08F-B810-4807-B77E-0592F714064B}"/>
                    </a:ext>
                  </a:extLst>
                </p:cNvPr>
                <p:cNvPicPr/>
                <p:nvPr/>
              </p:nvPicPr>
              <p:blipFill>
                <a:blip r:embed="rId63"/>
                <a:stretch>
                  <a:fillRect/>
                </a:stretch>
              </p:blipFill>
              <p:spPr>
                <a:xfrm>
                  <a:off x="10995587" y="1170600"/>
                  <a:ext cx="1519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64" name="Freihand 63">
                  <a:extLst>
                    <a:ext uri="{FF2B5EF4-FFF2-40B4-BE49-F238E27FC236}">
                      <a16:creationId xmlns:a16="http://schemas.microsoft.com/office/drawing/2014/main" id="{8DF9C7F4-3C0D-44AB-9FD4-AAD16921CF47}"/>
                    </a:ext>
                  </a:extLst>
                </p14:cNvPr>
                <p14:cNvContentPartPr/>
                <p14:nvPr/>
              </p14:nvContentPartPr>
              <p14:xfrm>
                <a:off x="11199347" y="1183920"/>
                <a:ext cx="201600" cy="90720"/>
              </p14:xfrm>
            </p:contentPart>
          </mc:Choice>
          <mc:Fallback xmlns="">
            <p:pic>
              <p:nvPicPr>
                <p:cNvPr id="64" name="Freihand 63">
                  <a:extLst>
                    <a:ext uri="{FF2B5EF4-FFF2-40B4-BE49-F238E27FC236}">
                      <a16:creationId xmlns:a16="http://schemas.microsoft.com/office/drawing/2014/main" id="{8DF9C7F4-3C0D-44AB-9FD4-AAD16921CF47}"/>
                    </a:ext>
                  </a:extLst>
                </p:cNvPr>
                <p:cNvPicPr/>
                <p:nvPr/>
              </p:nvPicPr>
              <p:blipFill>
                <a:blip r:embed="rId65"/>
                <a:stretch>
                  <a:fillRect/>
                </a:stretch>
              </p:blipFill>
              <p:spPr>
                <a:xfrm>
                  <a:off x="11195027" y="1179600"/>
                  <a:ext cx="2102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65" name="Freihand 64">
                  <a:extLst>
                    <a:ext uri="{FF2B5EF4-FFF2-40B4-BE49-F238E27FC236}">
                      <a16:creationId xmlns:a16="http://schemas.microsoft.com/office/drawing/2014/main" id="{25693ACA-8847-4C41-9473-F3960901E4E1}"/>
                    </a:ext>
                  </a:extLst>
                </p14:cNvPr>
                <p14:cNvContentPartPr/>
                <p14:nvPr/>
              </p14:nvContentPartPr>
              <p14:xfrm>
                <a:off x="10624787" y="1511160"/>
                <a:ext cx="122040" cy="200520"/>
              </p14:xfrm>
            </p:contentPart>
          </mc:Choice>
          <mc:Fallback xmlns="">
            <p:pic>
              <p:nvPicPr>
                <p:cNvPr id="65" name="Freihand 64">
                  <a:extLst>
                    <a:ext uri="{FF2B5EF4-FFF2-40B4-BE49-F238E27FC236}">
                      <a16:creationId xmlns:a16="http://schemas.microsoft.com/office/drawing/2014/main" id="{25693ACA-8847-4C41-9473-F3960901E4E1}"/>
                    </a:ext>
                  </a:extLst>
                </p:cNvPr>
                <p:cNvPicPr/>
                <p:nvPr/>
              </p:nvPicPr>
              <p:blipFill>
                <a:blip r:embed="rId67"/>
                <a:stretch>
                  <a:fillRect/>
                </a:stretch>
              </p:blipFill>
              <p:spPr>
                <a:xfrm>
                  <a:off x="10620467" y="1506840"/>
                  <a:ext cx="1306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6" name="Freihand 65">
                  <a:extLst>
                    <a:ext uri="{FF2B5EF4-FFF2-40B4-BE49-F238E27FC236}">
                      <a16:creationId xmlns:a16="http://schemas.microsoft.com/office/drawing/2014/main" id="{EFD19960-16ED-432F-B14B-0CAE70188F8C}"/>
                    </a:ext>
                  </a:extLst>
                </p14:cNvPr>
                <p14:cNvContentPartPr/>
                <p14:nvPr/>
              </p14:nvContentPartPr>
              <p14:xfrm>
                <a:off x="10617227" y="1541040"/>
                <a:ext cx="167760" cy="108360"/>
              </p14:xfrm>
            </p:contentPart>
          </mc:Choice>
          <mc:Fallback xmlns="">
            <p:pic>
              <p:nvPicPr>
                <p:cNvPr id="66" name="Freihand 65">
                  <a:extLst>
                    <a:ext uri="{FF2B5EF4-FFF2-40B4-BE49-F238E27FC236}">
                      <a16:creationId xmlns:a16="http://schemas.microsoft.com/office/drawing/2014/main" id="{EFD19960-16ED-432F-B14B-0CAE70188F8C}"/>
                    </a:ext>
                  </a:extLst>
                </p:cNvPr>
                <p:cNvPicPr/>
                <p:nvPr/>
              </p:nvPicPr>
              <p:blipFill>
                <a:blip r:embed="rId69"/>
                <a:stretch>
                  <a:fillRect/>
                </a:stretch>
              </p:blipFill>
              <p:spPr>
                <a:xfrm>
                  <a:off x="10612907" y="1536720"/>
                  <a:ext cx="176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7" name="Freihand 66">
                  <a:extLst>
                    <a:ext uri="{FF2B5EF4-FFF2-40B4-BE49-F238E27FC236}">
                      <a16:creationId xmlns:a16="http://schemas.microsoft.com/office/drawing/2014/main" id="{0E5722D8-EEA0-4364-B81D-C04EFD7CA90D}"/>
                    </a:ext>
                  </a:extLst>
                </p14:cNvPr>
                <p14:cNvContentPartPr/>
                <p14:nvPr/>
              </p14:nvContentPartPr>
              <p14:xfrm>
                <a:off x="10949867" y="1532400"/>
                <a:ext cx="276840" cy="85320"/>
              </p14:xfrm>
            </p:contentPart>
          </mc:Choice>
          <mc:Fallback xmlns="">
            <p:pic>
              <p:nvPicPr>
                <p:cNvPr id="67" name="Freihand 66">
                  <a:extLst>
                    <a:ext uri="{FF2B5EF4-FFF2-40B4-BE49-F238E27FC236}">
                      <a16:creationId xmlns:a16="http://schemas.microsoft.com/office/drawing/2014/main" id="{0E5722D8-EEA0-4364-B81D-C04EFD7CA90D}"/>
                    </a:ext>
                  </a:extLst>
                </p:cNvPr>
                <p:cNvPicPr/>
                <p:nvPr/>
              </p:nvPicPr>
              <p:blipFill>
                <a:blip r:embed="rId71"/>
                <a:stretch>
                  <a:fillRect/>
                </a:stretch>
              </p:blipFill>
              <p:spPr>
                <a:xfrm>
                  <a:off x="10945547" y="1528080"/>
                  <a:ext cx="2854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8" name="Freihand 67">
                  <a:extLst>
                    <a:ext uri="{FF2B5EF4-FFF2-40B4-BE49-F238E27FC236}">
                      <a16:creationId xmlns:a16="http://schemas.microsoft.com/office/drawing/2014/main" id="{D91D3EC0-FF38-4BC8-B33A-8FF67988953C}"/>
                    </a:ext>
                  </a:extLst>
                </p14:cNvPr>
                <p14:cNvContentPartPr/>
                <p14:nvPr/>
              </p14:nvContentPartPr>
              <p14:xfrm>
                <a:off x="11244347" y="1422960"/>
                <a:ext cx="139320" cy="162360"/>
              </p14:xfrm>
            </p:contentPart>
          </mc:Choice>
          <mc:Fallback xmlns="">
            <p:pic>
              <p:nvPicPr>
                <p:cNvPr id="68" name="Freihand 67">
                  <a:extLst>
                    <a:ext uri="{FF2B5EF4-FFF2-40B4-BE49-F238E27FC236}">
                      <a16:creationId xmlns:a16="http://schemas.microsoft.com/office/drawing/2014/main" id="{D91D3EC0-FF38-4BC8-B33A-8FF67988953C}"/>
                    </a:ext>
                  </a:extLst>
                </p:cNvPr>
                <p:cNvPicPr/>
                <p:nvPr/>
              </p:nvPicPr>
              <p:blipFill>
                <a:blip r:embed="rId73"/>
                <a:stretch>
                  <a:fillRect/>
                </a:stretch>
              </p:blipFill>
              <p:spPr>
                <a:xfrm>
                  <a:off x="11240027" y="1418640"/>
                  <a:ext cx="1479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69" name="Freihand 68">
                  <a:extLst>
                    <a:ext uri="{FF2B5EF4-FFF2-40B4-BE49-F238E27FC236}">
                      <a16:creationId xmlns:a16="http://schemas.microsoft.com/office/drawing/2014/main" id="{D0090278-A290-48A7-AE20-2044D09BA000}"/>
                    </a:ext>
                  </a:extLst>
                </p14:cNvPr>
                <p14:cNvContentPartPr/>
                <p14:nvPr/>
              </p14:nvContentPartPr>
              <p14:xfrm>
                <a:off x="11427587" y="1533120"/>
                <a:ext cx="360" cy="360"/>
              </p14:xfrm>
            </p:contentPart>
          </mc:Choice>
          <mc:Fallback xmlns="">
            <p:pic>
              <p:nvPicPr>
                <p:cNvPr id="69" name="Freihand 68">
                  <a:extLst>
                    <a:ext uri="{FF2B5EF4-FFF2-40B4-BE49-F238E27FC236}">
                      <a16:creationId xmlns:a16="http://schemas.microsoft.com/office/drawing/2014/main" id="{D0090278-A290-48A7-AE20-2044D09BA000}"/>
                    </a:ext>
                  </a:extLst>
                </p:cNvPr>
                <p:cNvPicPr/>
                <p:nvPr/>
              </p:nvPicPr>
              <p:blipFill>
                <a:blip r:embed="rId75"/>
                <a:stretch>
                  <a:fillRect/>
                </a:stretch>
              </p:blipFill>
              <p:spPr>
                <a:xfrm>
                  <a:off x="11423267" y="1528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0" name="Freihand 69">
                  <a:extLst>
                    <a:ext uri="{FF2B5EF4-FFF2-40B4-BE49-F238E27FC236}">
                      <a16:creationId xmlns:a16="http://schemas.microsoft.com/office/drawing/2014/main" id="{444D7966-4756-44C9-A05E-BDF97D5AAD91}"/>
                    </a:ext>
                  </a:extLst>
                </p14:cNvPr>
                <p14:cNvContentPartPr/>
                <p14:nvPr/>
              </p14:nvContentPartPr>
              <p14:xfrm>
                <a:off x="11483747" y="1476240"/>
                <a:ext cx="137160" cy="251280"/>
              </p14:xfrm>
            </p:contentPart>
          </mc:Choice>
          <mc:Fallback xmlns="">
            <p:pic>
              <p:nvPicPr>
                <p:cNvPr id="70" name="Freihand 69">
                  <a:extLst>
                    <a:ext uri="{FF2B5EF4-FFF2-40B4-BE49-F238E27FC236}">
                      <a16:creationId xmlns:a16="http://schemas.microsoft.com/office/drawing/2014/main" id="{444D7966-4756-44C9-A05E-BDF97D5AAD91}"/>
                    </a:ext>
                  </a:extLst>
                </p:cNvPr>
                <p:cNvPicPr/>
                <p:nvPr/>
              </p:nvPicPr>
              <p:blipFill>
                <a:blip r:embed="rId77"/>
                <a:stretch>
                  <a:fillRect/>
                </a:stretch>
              </p:blipFill>
              <p:spPr>
                <a:xfrm>
                  <a:off x="11479427" y="1471920"/>
                  <a:ext cx="1458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2" name="Freihand 71">
                  <a:extLst>
                    <a:ext uri="{FF2B5EF4-FFF2-40B4-BE49-F238E27FC236}">
                      <a16:creationId xmlns:a16="http://schemas.microsoft.com/office/drawing/2014/main" id="{79D5010D-EBBB-4979-A2FA-23114574BCF0}"/>
                    </a:ext>
                  </a:extLst>
                </p14:cNvPr>
                <p14:cNvContentPartPr/>
                <p14:nvPr/>
              </p14:nvContentPartPr>
              <p14:xfrm>
                <a:off x="10792547" y="1757040"/>
                <a:ext cx="126000" cy="246240"/>
              </p14:xfrm>
            </p:contentPart>
          </mc:Choice>
          <mc:Fallback xmlns="">
            <p:pic>
              <p:nvPicPr>
                <p:cNvPr id="72" name="Freihand 71">
                  <a:extLst>
                    <a:ext uri="{FF2B5EF4-FFF2-40B4-BE49-F238E27FC236}">
                      <a16:creationId xmlns:a16="http://schemas.microsoft.com/office/drawing/2014/main" id="{79D5010D-EBBB-4979-A2FA-23114574BCF0}"/>
                    </a:ext>
                  </a:extLst>
                </p:cNvPr>
                <p:cNvPicPr/>
                <p:nvPr/>
              </p:nvPicPr>
              <p:blipFill>
                <a:blip r:embed="rId79"/>
                <a:stretch>
                  <a:fillRect/>
                </a:stretch>
              </p:blipFill>
              <p:spPr>
                <a:xfrm>
                  <a:off x="10788227" y="1752720"/>
                  <a:ext cx="1346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3" name="Freihand 72">
                  <a:extLst>
                    <a:ext uri="{FF2B5EF4-FFF2-40B4-BE49-F238E27FC236}">
                      <a16:creationId xmlns:a16="http://schemas.microsoft.com/office/drawing/2014/main" id="{0125C5C1-AC80-446D-AA66-EA7C0B2C3618}"/>
                    </a:ext>
                  </a:extLst>
                </p14:cNvPr>
                <p14:cNvContentPartPr/>
                <p14:nvPr/>
              </p14:nvContentPartPr>
              <p14:xfrm>
                <a:off x="10966067" y="1821480"/>
                <a:ext cx="141480" cy="188640"/>
              </p14:xfrm>
            </p:contentPart>
          </mc:Choice>
          <mc:Fallback xmlns="">
            <p:pic>
              <p:nvPicPr>
                <p:cNvPr id="73" name="Freihand 72">
                  <a:extLst>
                    <a:ext uri="{FF2B5EF4-FFF2-40B4-BE49-F238E27FC236}">
                      <a16:creationId xmlns:a16="http://schemas.microsoft.com/office/drawing/2014/main" id="{0125C5C1-AC80-446D-AA66-EA7C0B2C3618}"/>
                    </a:ext>
                  </a:extLst>
                </p:cNvPr>
                <p:cNvPicPr/>
                <p:nvPr/>
              </p:nvPicPr>
              <p:blipFill>
                <a:blip r:embed="rId81"/>
                <a:stretch>
                  <a:fillRect/>
                </a:stretch>
              </p:blipFill>
              <p:spPr>
                <a:xfrm>
                  <a:off x="10961747" y="1817160"/>
                  <a:ext cx="150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4" name="Freihand 73">
                  <a:extLst>
                    <a:ext uri="{FF2B5EF4-FFF2-40B4-BE49-F238E27FC236}">
                      <a16:creationId xmlns:a16="http://schemas.microsoft.com/office/drawing/2014/main" id="{E86C803D-FD9D-40DF-985D-048438D2E185}"/>
                    </a:ext>
                  </a:extLst>
                </p14:cNvPr>
                <p14:cNvContentPartPr/>
                <p14:nvPr/>
              </p14:nvContentPartPr>
              <p14:xfrm>
                <a:off x="10985507" y="1860000"/>
                <a:ext cx="105480" cy="85680"/>
              </p14:xfrm>
            </p:contentPart>
          </mc:Choice>
          <mc:Fallback xmlns="">
            <p:pic>
              <p:nvPicPr>
                <p:cNvPr id="74" name="Freihand 73">
                  <a:extLst>
                    <a:ext uri="{FF2B5EF4-FFF2-40B4-BE49-F238E27FC236}">
                      <a16:creationId xmlns:a16="http://schemas.microsoft.com/office/drawing/2014/main" id="{E86C803D-FD9D-40DF-985D-048438D2E185}"/>
                    </a:ext>
                  </a:extLst>
                </p:cNvPr>
                <p:cNvPicPr/>
                <p:nvPr/>
              </p:nvPicPr>
              <p:blipFill>
                <a:blip r:embed="rId83"/>
                <a:stretch>
                  <a:fillRect/>
                </a:stretch>
              </p:blipFill>
              <p:spPr>
                <a:xfrm>
                  <a:off x="10981187" y="1855680"/>
                  <a:ext cx="1141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5" name="Freihand 74">
                  <a:extLst>
                    <a:ext uri="{FF2B5EF4-FFF2-40B4-BE49-F238E27FC236}">
                      <a16:creationId xmlns:a16="http://schemas.microsoft.com/office/drawing/2014/main" id="{21CAB184-82ED-47A3-8DC2-E56B3AE044D6}"/>
                    </a:ext>
                  </a:extLst>
                </p14:cNvPr>
                <p14:cNvContentPartPr/>
                <p14:nvPr/>
              </p14:nvContentPartPr>
              <p14:xfrm>
                <a:off x="10966067" y="1744080"/>
                <a:ext cx="249120" cy="309960"/>
              </p14:xfrm>
            </p:contentPart>
          </mc:Choice>
          <mc:Fallback xmlns="">
            <p:pic>
              <p:nvPicPr>
                <p:cNvPr id="75" name="Freihand 74">
                  <a:extLst>
                    <a:ext uri="{FF2B5EF4-FFF2-40B4-BE49-F238E27FC236}">
                      <a16:creationId xmlns:a16="http://schemas.microsoft.com/office/drawing/2014/main" id="{21CAB184-82ED-47A3-8DC2-E56B3AE044D6}"/>
                    </a:ext>
                  </a:extLst>
                </p:cNvPr>
                <p:cNvPicPr/>
                <p:nvPr/>
              </p:nvPicPr>
              <p:blipFill>
                <a:blip r:embed="rId85"/>
                <a:stretch>
                  <a:fillRect/>
                </a:stretch>
              </p:blipFill>
              <p:spPr>
                <a:xfrm>
                  <a:off x="10961747" y="1739760"/>
                  <a:ext cx="25776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6" name="Freihand 75">
                  <a:extLst>
                    <a:ext uri="{FF2B5EF4-FFF2-40B4-BE49-F238E27FC236}">
                      <a16:creationId xmlns:a16="http://schemas.microsoft.com/office/drawing/2014/main" id="{8DF8F5CC-2E22-495D-B987-A944B122B2CF}"/>
                    </a:ext>
                  </a:extLst>
                </p14:cNvPr>
                <p14:cNvContentPartPr/>
                <p14:nvPr/>
              </p14:nvContentPartPr>
              <p14:xfrm>
                <a:off x="11304107" y="1828680"/>
                <a:ext cx="108360" cy="195120"/>
              </p14:xfrm>
            </p:contentPart>
          </mc:Choice>
          <mc:Fallback xmlns="">
            <p:pic>
              <p:nvPicPr>
                <p:cNvPr id="76" name="Freihand 75">
                  <a:extLst>
                    <a:ext uri="{FF2B5EF4-FFF2-40B4-BE49-F238E27FC236}">
                      <a16:creationId xmlns:a16="http://schemas.microsoft.com/office/drawing/2014/main" id="{8DF8F5CC-2E22-495D-B987-A944B122B2CF}"/>
                    </a:ext>
                  </a:extLst>
                </p:cNvPr>
                <p:cNvPicPr/>
                <p:nvPr/>
              </p:nvPicPr>
              <p:blipFill>
                <a:blip r:embed="rId87"/>
                <a:stretch>
                  <a:fillRect/>
                </a:stretch>
              </p:blipFill>
              <p:spPr>
                <a:xfrm>
                  <a:off x="11299787" y="1824360"/>
                  <a:ext cx="1170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Freihand 76">
                  <a:extLst>
                    <a:ext uri="{FF2B5EF4-FFF2-40B4-BE49-F238E27FC236}">
                      <a16:creationId xmlns:a16="http://schemas.microsoft.com/office/drawing/2014/main" id="{9076C05A-C612-47A4-A41B-3AB7DBF2F72B}"/>
                    </a:ext>
                  </a:extLst>
                </p14:cNvPr>
                <p14:cNvContentPartPr/>
                <p14:nvPr/>
              </p14:nvContentPartPr>
              <p14:xfrm>
                <a:off x="11259827" y="1745880"/>
                <a:ext cx="159120" cy="31320"/>
              </p14:xfrm>
            </p:contentPart>
          </mc:Choice>
          <mc:Fallback xmlns="">
            <p:pic>
              <p:nvPicPr>
                <p:cNvPr id="77" name="Freihand 76">
                  <a:extLst>
                    <a:ext uri="{FF2B5EF4-FFF2-40B4-BE49-F238E27FC236}">
                      <a16:creationId xmlns:a16="http://schemas.microsoft.com/office/drawing/2014/main" id="{9076C05A-C612-47A4-A41B-3AB7DBF2F72B}"/>
                    </a:ext>
                  </a:extLst>
                </p:cNvPr>
                <p:cNvPicPr/>
                <p:nvPr/>
              </p:nvPicPr>
              <p:blipFill>
                <a:blip r:embed="rId89"/>
                <a:stretch>
                  <a:fillRect/>
                </a:stretch>
              </p:blipFill>
              <p:spPr>
                <a:xfrm>
                  <a:off x="11255507" y="1741560"/>
                  <a:ext cx="1677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78" name="Freihand 77">
                  <a:extLst>
                    <a:ext uri="{FF2B5EF4-FFF2-40B4-BE49-F238E27FC236}">
                      <a16:creationId xmlns:a16="http://schemas.microsoft.com/office/drawing/2014/main" id="{A5B82749-6301-447D-9CBE-9DAD041A445A}"/>
                    </a:ext>
                  </a:extLst>
                </p14:cNvPr>
                <p14:cNvContentPartPr/>
                <p14:nvPr/>
              </p14:nvContentPartPr>
              <p14:xfrm>
                <a:off x="11415707" y="1704120"/>
                <a:ext cx="135720" cy="333720"/>
              </p14:xfrm>
            </p:contentPart>
          </mc:Choice>
          <mc:Fallback xmlns="">
            <p:pic>
              <p:nvPicPr>
                <p:cNvPr id="78" name="Freihand 77">
                  <a:extLst>
                    <a:ext uri="{FF2B5EF4-FFF2-40B4-BE49-F238E27FC236}">
                      <a16:creationId xmlns:a16="http://schemas.microsoft.com/office/drawing/2014/main" id="{A5B82749-6301-447D-9CBE-9DAD041A445A}"/>
                    </a:ext>
                  </a:extLst>
                </p:cNvPr>
                <p:cNvPicPr/>
                <p:nvPr/>
              </p:nvPicPr>
              <p:blipFill>
                <a:blip r:embed="rId91"/>
                <a:stretch>
                  <a:fillRect/>
                </a:stretch>
              </p:blipFill>
              <p:spPr>
                <a:xfrm>
                  <a:off x="11411387" y="1699800"/>
                  <a:ext cx="144360" cy="342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2">
            <p14:nvContentPartPr>
              <p14:cNvPr id="80" name="Freihand 79">
                <a:extLst>
                  <a:ext uri="{FF2B5EF4-FFF2-40B4-BE49-F238E27FC236}">
                    <a16:creationId xmlns:a16="http://schemas.microsoft.com/office/drawing/2014/main" id="{DDF2F2DF-16BF-4A6B-A6F2-1D24FBAA6770}"/>
                  </a:ext>
                </a:extLst>
              </p14:cNvPr>
              <p14:cNvContentPartPr/>
              <p14:nvPr/>
            </p14:nvContentPartPr>
            <p14:xfrm>
              <a:off x="8012267" y="1106880"/>
              <a:ext cx="74160" cy="59760"/>
            </p14:xfrm>
          </p:contentPart>
        </mc:Choice>
        <mc:Fallback xmlns="">
          <p:pic>
            <p:nvPicPr>
              <p:cNvPr id="80" name="Freihand 79">
                <a:extLst>
                  <a:ext uri="{FF2B5EF4-FFF2-40B4-BE49-F238E27FC236}">
                    <a16:creationId xmlns:a16="http://schemas.microsoft.com/office/drawing/2014/main" id="{DDF2F2DF-16BF-4A6B-A6F2-1D24FBAA6770}"/>
                  </a:ext>
                </a:extLst>
              </p:cNvPr>
              <p:cNvPicPr/>
              <p:nvPr/>
            </p:nvPicPr>
            <p:blipFill>
              <a:blip r:embed="rId93"/>
              <a:stretch>
                <a:fillRect/>
              </a:stretch>
            </p:blipFill>
            <p:spPr>
              <a:xfrm>
                <a:off x="8007947" y="1102560"/>
                <a:ext cx="828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2" name="Freihand 81">
                <a:extLst>
                  <a:ext uri="{FF2B5EF4-FFF2-40B4-BE49-F238E27FC236}">
                    <a16:creationId xmlns:a16="http://schemas.microsoft.com/office/drawing/2014/main" id="{56240CF9-467B-4465-8361-D2EE5412E3D7}"/>
                  </a:ext>
                </a:extLst>
              </p14:cNvPr>
              <p14:cNvContentPartPr/>
              <p14:nvPr/>
            </p14:nvContentPartPr>
            <p14:xfrm>
              <a:off x="7983467" y="1142160"/>
              <a:ext cx="65160" cy="25920"/>
            </p14:xfrm>
          </p:contentPart>
        </mc:Choice>
        <mc:Fallback xmlns="">
          <p:pic>
            <p:nvPicPr>
              <p:cNvPr id="82" name="Freihand 81">
                <a:extLst>
                  <a:ext uri="{FF2B5EF4-FFF2-40B4-BE49-F238E27FC236}">
                    <a16:creationId xmlns:a16="http://schemas.microsoft.com/office/drawing/2014/main" id="{56240CF9-467B-4465-8361-D2EE5412E3D7}"/>
                  </a:ext>
                </a:extLst>
              </p:cNvPr>
              <p:cNvPicPr/>
              <p:nvPr/>
            </p:nvPicPr>
            <p:blipFill>
              <a:blip r:embed="rId95"/>
              <a:stretch>
                <a:fillRect/>
              </a:stretch>
            </p:blipFill>
            <p:spPr>
              <a:xfrm>
                <a:off x="7979147" y="1137840"/>
                <a:ext cx="73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3" name="Freihand 82">
                <a:extLst>
                  <a:ext uri="{FF2B5EF4-FFF2-40B4-BE49-F238E27FC236}">
                    <a16:creationId xmlns:a16="http://schemas.microsoft.com/office/drawing/2014/main" id="{F91B512C-8451-495B-98FB-1F6C649FF8AB}"/>
                  </a:ext>
                </a:extLst>
              </p14:cNvPr>
              <p14:cNvContentPartPr/>
              <p14:nvPr/>
            </p14:nvContentPartPr>
            <p14:xfrm>
              <a:off x="439667" y="1229640"/>
              <a:ext cx="77760" cy="59040"/>
            </p14:xfrm>
          </p:contentPart>
        </mc:Choice>
        <mc:Fallback xmlns="">
          <p:pic>
            <p:nvPicPr>
              <p:cNvPr id="83" name="Freihand 82">
                <a:extLst>
                  <a:ext uri="{FF2B5EF4-FFF2-40B4-BE49-F238E27FC236}">
                    <a16:creationId xmlns:a16="http://schemas.microsoft.com/office/drawing/2014/main" id="{F91B512C-8451-495B-98FB-1F6C649FF8AB}"/>
                  </a:ext>
                </a:extLst>
              </p:cNvPr>
              <p:cNvPicPr/>
              <p:nvPr/>
            </p:nvPicPr>
            <p:blipFill>
              <a:blip r:embed="rId97"/>
              <a:stretch>
                <a:fillRect/>
              </a:stretch>
            </p:blipFill>
            <p:spPr>
              <a:xfrm>
                <a:off x="435347" y="1225320"/>
                <a:ext cx="864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5" name="Freihand 84">
                <a:extLst>
                  <a:ext uri="{FF2B5EF4-FFF2-40B4-BE49-F238E27FC236}">
                    <a16:creationId xmlns:a16="http://schemas.microsoft.com/office/drawing/2014/main" id="{F54679F6-E23A-4615-809F-E9C8D250CB9E}"/>
                  </a:ext>
                </a:extLst>
              </p14:cNvPr>
              <p14:cNvContentPartPr/>
              <p14:nvPr/>
            </p14:nvContentPartPr>
            <p14:xfrm>
              <a:off x="8057267" y="1130280"/>
              <a:ext cx="17640" cy="15120"/>
            </p14:xfrm>
          </p:contentPart>
        </mc:Choice>
        <mc:Fallback xmlns="">
          <p:pic>
            <p:nvPicPr>
              <p:cNvPr id="85" name="Freihand 84">
                <a:extLst>
                  <a:ext uri="{FF2B5EF4-FFF2-40B4-BE49-F238E27FC236}">
                    <a16:creationId xmlns:a16="http://schemas.microsoft.com/office/drawing/2014/main" id="{F54679F6-E23A-4615-809F-E9C8D250CB9E}"/>
                  </a:ext>
                </a:extLst>
              </p:cNvPr>
              <p:cNvPicPr/>
              <p:nvPr/>
            </p:nvPicPr>
            <p:blipFill>
              <a:blip r:embed="rId99"/>
              <a:stretch>
                <a:fillRect/>
              </a:stretch>
            </p:blipFill>
            <p:spPr>
              <a:xfrm>
                <a:off x="8052947" y="1125960"/>
                <a:ext cx="262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6" name="Freihand 85">
                <a:extLst>
                  <a:ext uri="{FF2B5EF4-FFF2-40B4-BE49-F238E27FC236}">
                    <a16:creationId xmlns:a16="http://schemas.microsoft.com/office/drawing/2014/main" id="{7BD359DD-490A-4F0A-B377-897393A3AB5C}"/>
                  </a:ext>
                </a:extLst>
              </p14:cNvPr>
              <p14:cNvContentPartPr/>
              <p14:nvPr/>
            </p14:nvContentPartPr>
            <p14:xfrm>
              <a:off x="8157347" y="5600400"/>
              <a:ext cx="12240" cy="38520"/>
            </p14:xfrm>
          </p:contentPart>
        </mc:Choice>
        <mc:Fallback xmlns="">
          <p:pic>
            <p:nvPicPr>
              <p:cNvPr id="86" name="Freihand 85">
                <a:extLst>
                  <a:ext uri="{FF2B5EF4-FFF2-40B4-BE49-F238E27FC236}">
                    <a16:creationId xmlns:a16="http://schemas.microsoft.com/office/drawing/2014/main" id="{7BD359DD-490A-4F0A-B377-897393A3AB5C}"/>
                  </a:ext>
                </a:extLst>
              </p:cNvPr>
              <p:cNvPicPr/>
              <p:nvPr/>
            </p:nvPicPr>
            <p:blipFill>
              <a:blip r:embed="rId101"/>
              <a:stretch>
                <a:fillRect/>
              </a:stretch>
            </p:blipFill>
            <p:spPr>
              <a:xfrm>
                <a:off x="8153027" y="5596080"/>
                <a:ext cx="20880" cy="47160"/>
              </a:xfrm>
              <a:prstGeom prst="rect">
                <a:avLst/>
              </a:prstGeom>
            </p:spPr>
          </p:pic>
        </mc:Fallback>
      </mc:AlternateContent>
      <p:grpSp>
        <p:nvGrpSpPr>
          <p:cNvPr id="89" name="Gruppieren 88">
            <a:extLst>
              <a:ext uri="{FF2B5EF4-FFF2-40B4-BE49-F238E27FC236}">
                <a16:creationId xmlns:a16="http://schemas.microsoft.com/office/drawing/2014/main" id="{72DD6AEC-A486-4EA5-90D8-6DC0352F0FAA}"/>
              </a:ext>
            </a:extLst>
          </p:cNvPr>
          <p:cNvGrpSpPr/>
          <p:nvPr/>
        </p:nvGrpSpPr>
        <p:grpSpPr>
          <a:xfrm>
            <a:off x="8029547" y="1075560"/>
            <a:ext cx="635400" cy="163440"/>
            <a:chOff x="8029547" y="1075560"/>
            <a:chExt cx="635400" cy="163440"/>
          </a:xfrm>
        </p:grpSpPr>
        <mc:AlternateContent xmlns:mc="http://schemas.openxmlformats.org/markup-compatibility/2006" xmlns:p14="http://schemas.microsoft.com/office/powerpoint/2010/main">
          <mc:Choice Requires="p14">
            <p:contentPart p14:bwMode="auto" r:id="rId102">
              <p14:nvContentPartPr>
                <p14:cNvPr id="39" name="Freihand 38">
                  <a:extLst>
                    <a:ext uri="{FF2B5EF4-FFF2-40B4-BE49-F238E27FC236}">
                      <a16:creationId xmlns:a16="http://schemas.microsoft.com/office/drawing/2014/main" id="{CC16E723-87C0-4DAF-B234-F0103B87FF9D}"/>
                    </a:ext>
                  </a:extLst>
                </p14:cNvPr>
                <p14:cNvContentPartPr/>
                <p14:nvPr/>
              </p14:nvContentPartPr>
              <p14:xfrm>
                <a:off x="8205947" y="1140720"/>
                <a:ext cx="459000" cy="48240"/>
              </p14:xfrm>
            </p:contentPart>
          </mc:Choice>
          <mc:Fallback xmlns="">
            <p:pic>
              <p:nvPicPr>
                <p:cNvPr id="39" name="Freihand 38">
                  <a:extLst>
                    <a:ext uri="{FF2B5EF4-FFF2-40B4-BE49-F238E27FC236}">
                      <a16:creationId xmlns:a16="http://schemas.microsoft.com/office/drawing/2014/main" id="{CC16E723-87C0-4DAF-B234-F0103B87FF9D}"/>
                    </a:ext>
                  </a:extLst>
                </p:cNvPr>
                <p:cNvPicPr/>
                <p:nvPr/>
              </p:nvPicPr>
              <p:blipFill>
                <a:blip r:embed="rId103"/>
                <a:stretch>
                  <a:fillRect/>
                </a:stretch>
              </p:blipFill>
              <p:spPr>
                <a:xfrm>
                  <a:off x="8201627" y="1136400"/>
                  <a:ext cx="4676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0" name="Freihand 39">
                  <a:extLst>
                    <a:ext uri="{FF2B5EF4-FFF2-40B4-BE49-F238E27FC236}">
                      <a16:creationId xmlns:a16="http://schemas.microsoft.com/office/drawing/2014/main" id="{4F340E49-1992-4E0B-8667-C21D63AA5F68}"/>
                    </a:ext>
                  </a:extLst>
                </p14:cNvPr>
                <p14:cNvContentPartPr/>
                <p14:nvPr/>
              </p14:nvContentPartPr>
              <p14:xfrm>
                <a:off x="8097587" y="1082760"/>
                <a:ext cx="267120" cy="156240"/>
              </p14:xfrm>
            </p:contentPart>
          </mc:Choice>
          <mc:Fallback xmlns="">
            <p:pic>
              <p:nvPicPr>
                <p:cNvPr id="40" name="Freihand 39">
                  <a:extLst>
                    <a:ext uri="{FF2B5EF4-FFF2-40B4-BE49-F238E27FC236}">
                      <a16:creationId xmlns:a16="http://schemas.microsoft.com/office/drawing/2014/main" id="{4F340E49-1992-4E0B-8667-C21D63AA5F68}"/>
                    </a:ext>
                  </a:extLst>
                </p:cNvPr>
                <p:cNvPicPr/>
                <p:nvPr/>
              </p:nvPicPr>
              <p:blipFill>
                <a:blip r:embed="rId105"/>
                <a:stretch>
                  <a:fillRect/>
                </a:stretch>
              </p:blipFill>
              <p:spPr>
                <a:xfrm>
                  <a:off x="8093267" y="1078440"/>
                  <a:ext cx="275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8" name="Freihand 87">
                  <a:extLst>
                    <a:ext uri="{FF2B5EF4-FFF2-40B4-BE49-F238E27FC236}">
                      <a16:creationId xmlns:a16="http://schemas.microsoft.com/office/drawing/2014/main" id="{D681AE48-C016-40B3-8298-3B76DCBB8A2C}"/>
                    </a:ext>
                  </a:extLst>
                </p14:cNvPr>
                <p14:cNvContentPartPr/>
                <p14:nvPr/>
              </p14:nvContentPartPr>
              <p14:xfrm>
                <a:off x="8029547" y="1075560"/>
                <a:ext cx="69840" cy="92880"/>
              </p14:xfrm>
            </p:contentPart>
          </mc:Choice>
          <mc:Fallback xmlns="">
            <p:pic>
              <p:nvPicPr>
                <p:cNvPr id="88" name="Freihand 87">
                  <a:extLst>
                    <a:ext uri="{FF2B5EF4-FFF2-40B4-BE49-F238E27FC236}">
                      <a16:creationId xmlns:a16="http://schemas.microsoft.com/office/drawing/2014/main" id="{D681AE48-C016-40B3-8298-3B76DCBB8A2C}"/>
                    </a:ext>
                  </a:extLst>
                </p:cNvPr>
                <p:cNvPicPr/>
                <p:nvPr/>
              </p:nvPicPr>
              <p:blipFill>
                <a:blip r:embed="rId107"/>
                <a:stretch>
                  <a:fillRect/>
                </a:stretch>
              </p:blipFill>
              <p:spPr>
                <a:xfrm>
                  <a:off x="8025227" y="1071240"/>
                  <a:ext cx="78480" cy="101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8">
            <p14:nvContentPartPr>
              <p14:cNvPr id="90" name="Freihand 89">
                <a:extLst>
                  <a:ext uri="{FF2B5EF4-FFF2-40B4-BE49-F238E27FC236}">
                    <a16:creationId xmlns:a16="http://schemas.microsoft.com/office/drawing/2014/main" id="{9DC1191A-E1C3-41C6-B951-F42A817E47CF}"/>
                  </a:ext>
                </a:extLst>
              </p14:cNvPr>
              <p14:cNvContentPartPr/>
              <p14:nvPr/>
            </p14:nvContentPartPr>
            <p14:xfrm>
              <a:off x="2012507" y="1539240"/>
              <a:ext cx="3267360" cy="2957760"/>
            </p14:xfrm>
          </p:contentPart>
        </mc:Choice>
        <mc:Fallback xmlns="">
          <p:pic>
            <p:nvPicPr>
              <p:cNvPr id="90" name="Freihand 89">
                <a:extLst>
                  <a:ext uri="{FF2B5EF4-FFF2-40B4-BE49-F238E27FC236}">
                    <a16:creationId xmlns:a16="http://schemas.microsoft.com/office/drawing/2014/main" id="{9DC1191A-E1C3-41C6-B951-F42A817E47CF}"/>
                  </a:ext>
                </a:extLst>
              </p:cNvPr>
              <p:cNvPicPr/>
              <p:nvPr/>
            </p:nvPicPr>
            <p:blipFill>
              <a:blip r:embed="rId109"/>
              <a:stretch>
                <a:fillRect/>
              </a:stretch>
            </p:blipFill>
            <p:spPr>
              <a:xfrm>
                <a:off x="2008187" y="1534920"/>
                <a:ext cx="3276000" cy="2966400"/>
              </a:xfrm>
              <a:prstGeom prst="rect">
                <a:avLst/>
              </a:prstGeom>
            </p:spPr>
          </p:pic>
        </mc:Fallback>
      </mc:AlternateContent>
      <p:grpSp>
        <p:nvGrpSpPr>
          <p:cNvPr id="97" name="Gruppieren 96">
            <a:extLst>
              <a:ext uri="{FF2B5EF4-FFF2-40B4-BE49-F238E27FC236}">
                <a16:creationId xmlns:a16="http://schemas.microsoft.com/office/drawing/2014/main" id="{EF0BA9A0-1905-4529-924F-E3C805792937}"/>
              </a:ext>
            </a:extLst>
          </p:cNvPr>
          <p:cNvGrpSpPr/>
          <p:nvPr/>
        </p:nvGrpSpPr>
        <p:grpSpPr>
          <a:xfrm>
            <a:off x="1575467" y="1399200"/>
            <a:ext cx="375480" cy="342000"/>
            <a:chOff x="1575467" y="1399200"/>
            <a:chExt cx="375480" cy="342000"/>
          </a:xfrm>
        </p:grpSpPr>
        <mc:AlternateContent xmlns:mc="http://schemas.openxmlformats.org/markup-compatibility/2006" xmlns:p14="http://schemas.microsoft.com/office/powerpoint/2010/main">
          <mc:Choice Requires="p14">
            <p:contentPart p14:bwMode="auto" r:id="rId110">
              <p14:nvContentPartPr>
                <p14:cNvPr id="92" name="Freihand 91">
                  <a:extLst>
                    <a:ext uri="{FF2B5EF4-FFF2-40B4-BE49-F238E27FC236}">
                      <a16:creationId xmlns:a16="http://schemas.microsoft.com/office/drawing/2014/main" id="{12CEF60C-5AB6-4B42-A414-2CBBB09CA8DF}"/>
                    </a:ext>
                  </a:extLst>
                </p14:cNvPr>
                <p14:cNvContentPartPr/>
                <p14:nvPr/>
              </p14:nvContentPartPr>
              <p14:xfrm>
                <a:off x="1664747" y="1434120"/>
                <a:ext cx="33840" cy="214200"/>
              </p14:xfrm>
            </p:contentPart>
          </mc:Choice>
          <mc:Fallback xmlns="">
            <p:pic>
              <p:nvPicPr>
                <p:cNvPr id="92" name="Freihand 91">
                  <a:extLst>
                    <a:ext uri="{FF2B5EF4-FFF2-40B4-BE49-F238E27FC236}">
                      <a16:creationId xmlns:a16="http://schemas.microsoft.com/office/drawing/2014/main" id="{12CEF60C-5AB6-4B42-A414-2CBBB09CA8DF}"/>
                    </a:ext>
                  </a:extLst>
                </p:cNvPr>
                <p:cNvPicPr/>
                <p:nvPr/>
              </p:nvPicPr>
              <p:blipFill>
                <a:blip r:embed="rId111"/>
                <a:stretch>
                  <a:fillRect/>
                </a:stretch>
              </p:blipFill>
              <p:spPr>
                <a:xfrm>
                  <a:off x="1660427" y="1429800"/>
                  <a:ext cx="424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3" name="Freihand 92">
                  <a:extLst>
                    <a:ext uri="{FF2B5EF4-FFF2-40B4-BE49-F238E27FC236}">
                      <a16:creationId xmlns:a16="http://schemas.microsoft.com/office/drawing/2014/main" id="{70403DB6-4F2C-436E-B813-F0DBFEF6F62D}"/>
                    </a:ext>
                  </a:extLst>
                </p14:cNvPr>
                <p14:cNvContentPartPr/>
                <p14:nvPr/>
              </p14:nvContentPartPr>
              <p14:xfrm>
                <a:off x="1639187" y="1644720"/>
                <a:ext cx="134280" cy="45000"/>
              </p14:xfrm>
            </p:contentPart>
          </mc:Choice>
          <mc:Fallback xmlns="">
            <p:pic>
              <p:nvPicPr>
                <p:cNvPr id="93" name="Freihand 92">
                  <a:extLst>
                    <a:ext uri="{FF2B5EF4-FFF2-40B4-BE49-F238E27FC236}">
                      <a16:creationId xmlns:a16="http://schemas.microsoft.com/office/drawing/2014/main" id="{70403DB6-4F2C-436E-B813-F0DBFEF6F62D}"/>
                    </a:ext>
                  </a:extLst>
                </p:cNvPr>
                <p:cNvPicPr/>
                <p:nvPr/>
              </p:nvPicPr>
              <p:blipFill>
                <a:blip r:embed="rId113"/>
                <a:stretch>
                  <a:fillRect/>
                </a:stretch>
              </p:blipFill>
              <p:spPr>
                <a:xfrm>
                  <a:off x="1634867" y="1640400"/>
                  <a:ext cx="1429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4" name="Freihand 93">
                  <a:extLst>
                    <a:ext uri="{FF2B5EF4-FFF2-40B4-BE49-F238E27FC236}">
                      <a16:creationId xmlns:a16="http://schemas.microsoft.com/office/drawing/2014/main" id="{67E1AAAF-2635-40F0-958A-D4A2CBC9187F}"/>
                    </a:ext>
                  </a:extLst>
                </p14:cNvPr>
                <p14:cNvContentPartPr/>
                <p14:nvPr/>
              </p14:nvContentPartPr>
              <p14:xfrm>
                <a:off x="1575467" y="1399200"/>
                <a:ext cx="168840" cy="72000"/>
              </p14:xfrm>
            </p:contentPart>
          </mc:Choice>
          <mc:Fallback xmlns="">
            <p:pic>
              <p:nvPicPr>
                <p:cNvPr id="94" name="Freihand 93">
                  <a:extLst>
                    <a:ext uri="{FF2B5EF4-FFF2-40B4-BE49-F238E27FC236}">
                      <a16:creationId xmlns:a16="http://schemas.microsoft.com/office/drawing/2014/main" id="{67E1AAAF-2635-40F0-958A-D4A2CBC9187F}"/>
                    </a:ext>
                  </a:extLst>
                </p:cNvPr>
                <p:cNvPicPr/>
                <p:nvPr/>
              </p:nvPicPr>
              <p:blipFill>
                <a:blip r:embed="rId115"/>
                <a:stretch>
                  <a:fillRect/>
                </a:stretch>
              </p:blipFill>
              <p:spPr>
                <a:xfrm>
                  <a:off x="1571147" y="1394880"/>
                  <a:ext cx="1774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5" name="Freihand 94">
                  <a:extLst>
                    <a:ext uri="{FF2B5EF4-FFF2-40B4-BE49-F238E27FC236}">
                      <a16:creationId xmlns:a16="http://schemas.microsoft.com/office/drawing/2014/main" id="{DD02A0B6-62AE-4456-B657-1796FAB08A44}"/>
                    </a:ext>
                  </a:extLst>
                </p14:cNvPr>
                <p14:cNvContentPartPr/>
                <p14:nvPr/>
              </p14:nvContentPartPr>
              <p14:xfrm>
                <a:off x="1838267" y="1564800"/>
                <a:ext cx="18000" cy="123120"/>
              </p14:xfrm>
            </p:contentPart>
          </mc:Choice>
          <mc:Fallback xmlns="">
            <p:pic>
              <p:nvPicPr>
                <p:cNvPr id="95" name="Freihand 94">
                  <a:extLst>
                    <a:ext uri="{FF2B5EF4-FFF2-40B4-BE49-F238E27FC236}">
                      <a16:creationId xmlns:a16="http://schemas.microsoft.com/office/drawing/2014/main" id="{DD02A0B6-62AE-4456-B657-1796FAB08A44}"/>
                    </a:ext>
                  </a:extLst>
                </p:cNvPr>
                <p:cNvPicPr/>
                <p:nvPr/>
              </p:nvPicPr>
              <p:blipFill>
                <a:blip r:embed="rId117"/>
                <a:stretch>
                  <a:fillRect/>
                </a:stretch>
              </p:blipFill>
              <p:spPr>
                <a:xfrm>
                  <a:off x="1833947" y="1560480"/>
                  <a:ext cx="26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6" name="Freihand 95">
                  <a:extLst>
                    <a:ext uri="{FF2B5EF4-FFF2-40B4-BE49-F238E27FC236}">
                      <a16:creationId xmlns:a16="http://schemas.microsoft.com/office/drawing/2014/main" id="{9A15B3C4-D3B0-4677-96E5-AAD854DE486E}"/>
                    </a:ext>
                  </a:extLst>
                </p14:cNvPr>
                <p14:cNvContentPartPr/>
                <p14:nvPr/>
              </p14:nvContentPartPr>
              <p14:xfrm>
                <a:off x="1788227" y="1530240"/>
                <a:ext cx="162720" cy="210960"/>
              </p14:xfrm>
            </p:contentPart>
          </mc:Choice>
          <mc:Fallback xmlns="">
            <p:pic>
              <p:nvPicPr>
                <p:cNvPr id="96" name="Freihand 95">
                  <a:extLst>
                    <a:ext uri="{FF2B5EF4-FFF2-40B4-BE49-F238E27FC236}">
                      <a16:creationId xmlns:a16="http://schemas.microsoft.com/office/drawing/2014/main" id="{9A15B3C4-D3B0-4677-96E5-AAD854DE486E}"/>
                    </a:ext>
                  </a:extLst>
                </p:cNvPr>
                <p:cNvPicPr/>
                <p:nvPr/>
              </p:nvPicPr>
              <p:blipFill>
                <a:blip r:embed="rId119"/>
                <a:stretch>
                  <a:fillRect/>
                </a:stretch>
              </p:blipFill>
              <p:spPr>
                <a:xfrm>
                  <a:off x="1783907" y="1525920"/>
                  <a:ext cx="171360" cy="219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0">
            <p14:nvContentPartPr>
              <p14:cNvPr id="101" name="Freihand 100">
                <a:extLst>
                  <a:ext uri="{FF2B5EF4-FFF2-40B4-BE49-F238E27FC236}">
                    <a16:creationId xmlns:a16="http://schemas.microsoft.com/office/drawing/2014/main" id="{11397E87-7288-40BC-8851-0F2B622CB4B4}"/>
                  </a:ext>
                </a:extLst>
              </p14:cNvPr>
              <p14:cNvContentPartPr/>
              <p14:nvPr/>
            </p14:nvContentPartPr>
            <p14:xfrm>
              <a:off x="4403987" y="2329080"/>
              <a:ext cx="12240" cy="15480"/>
            </p14:xfrm>
          </p:contentPart>
        </mc:Choice>
        <mc:Fallback xmlns="">
          <p:pic>
            <p:nvPicPr>
              <p:cNvPr id="101" name="Freihand 100">
                <a:extLst>
                  <a:ext uri="{FF2B5EF4-FFF2-40B4-BE49-F238E27FC236}">
                    <a16:creationId xmlns:a16="http://schemas.microsoft.com/office/drawing/2014/main" id="{11397E87-7288-40BC-8851-0F2B622CB4B4}"/>
                  </a:ext>
                </a:extLst>
              </p:cNvPr>
              <p:cNvPicPr/>
              <p:nvPr/>
            </p:nvPicPr>
            <p:blipFill>
              <a:blip r:embed="rId121"/>
              <a:stretch>
                <a:fillRect/>
              </a:stretch>
            </p:blipFill>
            <p:spPr>
              <a:xfrm>
                <a:off x="4399667" y="2324760"/>
                <a:ext cx="208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4" name="Freihand 13">
                <a:extLst>
                  <a:ext uri="{FF2B5EF4-FFF2-40B4-BE49-F238E27FC236}">
                    <a16:creationId xmlns:a16="http://schemas.microsoft.com/office/drawing/2014/main" id="{050F1767-D7DD-45C3-A341-56B2A12947EF}"/>
                  </a:ext>
                </a:extLst>
              </p14:cNvPr>
              <p14:cNvContentPartPr/>
              <p14:nvPr/>
            </p14:nvContentPartPr>
            <p14:xfrm>
              <a:off x="5765867" y="4133040"/>
              <a:ext cx="5040" cy="156240"/>
            </p14:xfrm>
          </p:contentPart>
        </mc:Choice>
        <mc:Fallback xmlns="">
          <p:pic>
            <p:nvPicPr>
              <p:cNvPr id="14" name="Freihand 13">
                <a:extLst>
                  <a:ext uri="{FF2B5EF4-FFF2-40B4-BE49-F238E27FC236}">
                    <a16:creationId xmlns:a16="http://schemas.microsoft.com/office/drawing/2014/main" id="{050F1767-D7DD-45C3-A341-56B2A12947EF}"/>
                  </a:ext>
                </a:extLst>
              </p:cNvPr>
              <p:cNvPicPr/>
              <p:nvPr/>
            </p:nvPicPr>
            <p:blipFill>
              <a:blip r:embed="rId123"/>
              <a:stretch>
                <a:fillRect/>
              </a:stretch>
            </p:blipFill>
            <p:spPr>
              <a:xfrm>
                <a:off x="5761547" y="4128720"/>
                <a:ext cx="136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6" name="Freihand 15">
                <a:extLst>
                  <a:ext uri="{FF2B5EF4-FFF2-40B4-BE49-F238E27FC236}">
                    <a16:creationId xmlns:a16="http://schemas.microsoft.com/office/drawing/2014/main" id="{854484EE-1ABF-476A-BAEC-FBCCA1E3C825}"/>
                  </a:ext>
                </a:extLst>
              </p14:cNvPr>
              <p14:cNvContentPartPr/>
              <p14:nvPr/>
            </p14:nvContentPartPr>
            <p14:xfrm>
              <a:off x="5608547" y="4285320"/>
              <a:ext cx="285480" cy="36360"/>
            </p14:xfrm>
          </p:contentPart>
        </mc:Choice>
        <mc:Fallback xmlns="">
          <p:pic>
            <p:nvPicPr>
              <p:cNvPr id="16" name="Freihand 15">
                <a:extLst>
                  <a:ext uri="{FF2B5EF4-FFF2-40B4-BE49-F238E27FC236}">
                    <a16:creationId xmlns:a16="http://schemas.microsoft.com/office/drawing/2014/main" id="{854484EE-1ABF-476A-BAEC-FBCCA1E3C825}"/>
                  </a:ext>
                </a:extLst>
              </p:cNvPr>
              <p:cNvPicPr/>
              <p:nvPr/>
            </p:nvPicPr>
            <p:blipFill>
              <a:blip r:embed="rId125"/>
              <a:stretch>
                <a:fillRect/>
              </a:stretch>
            </p:blipFill>
            <p:spPr>
              <a:xfrm>
                <a:off x="5604227" y="4281000"/>
                <a:ext cx="29412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7" name="Freihand 16">
                <a:extLst>
                  <a:ext uri="{FF2B5EF4-FFF2-40B4-BE49-F238E27FC236}">
                    <a16:creationId xmlns:a16="http://schemas.microsoft.com/office/drawing/2014/main" id="{766CB566-05F5-4E9F-A441-8A1ECBFB5501}"/>
                  </a:ext>
                </a:extLst>
              </p14:cNvPr>
              <p14:cNvContentPartPr/>
              <p14:nvPr/>
            </p14:nvContentPartPr>
            <p14:xfrm>
              <a:off x="5632307" y="4094160"/>
              <a:ext cx="275760" cy="29520"/>
            </p14:xfrm>
          </p:contentPart>
        </mc:Choice>
        <mc:Fallback xmlns="">
          <p:pic>
            <p:nvPicPr>
              <p:cNvPr id="17" name="Freihand 16">
                <a:extLst>
                  <a:ext uri="{FF2B5EF4-FFF2-40B4-BE49-F238E27FC236}">
                    <a16:creationId xmlns:a16="http://schemas.microsoft.com/office/drawing/2014/main" id="{766CB566-05F5-4E9F-A441-8A1ECBFB5501}"/>
                  </a:ext>
                </a:extLst>
              </p:cNvPr>
              <p:cNvPicPr/>
              <p:nvPr/>
            </p:nvPicPr>
            <p:blipFill>
              <a:blip r:embed="rId127"/>
              <a:stretch>
                <a:fillRect/>
              </a:stretch>
            </p:blipFill>
            <p:spPr>
              <a:xfrm>
                <a:off x="5627987" y="4089840"/>
                <a:ext cx="2844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9" name="Freihand 18">
                <a:extLst>
                  <a:ext uri="{FF2B5EF4-FFF2-40B4-BE49-F238E27FC236}">
                    <a16:creationId xmlns:a16="http://schemas.microsoft.com/office/drawing/2014/main" id="{E5B269B0-D948-46C6-B850-6CD38C85A6A3}"/>
                  </a:ext>
                </a:extLst>
              </p14:cNvPr>
              <p14:cNvContentPartPr/>
              <p14:nvPr/>
            </p14:nvContentPartPr>
            <p14:xfrm>
              <a:off x="5928587" y="4274520"/>
              <a:ext cx="113760" cy="125640"/>
            </p14:xfrm>
          </p:contentPart>
        </mc:Choice>
        <mc:Fallback xmlns="">
          <p:pic>
            <p:nvPicPr>
              <p:cNvPr id="19" name="Freihand 18">
                <a:extLst>
                  <a:ext uri="{FF2B5EF4-FFF2-40B4-BE49-F238E27FC236}">
                    <a16:creationId xmlns:a16="http://schemas.microsoft.com/office/drawing/2014/main" id="{E5B269B0-D948-46C6-B850-6CD38C85A6A3}"/>
                  </a:ext>
                </a:extLst>
              </p:cNvPr>
              <p:cNvPicPr/>
              <p:nvPr/>
            </p:nvPicPr>
            <p:blipFill>
              <a:blip r:embed="rId129"/>
              <a:stretch>
                <a:fillRect/>
              </a:stretch>
            </p:blipFill>
            <p:spPr>
              <a:xfrm>
                <a:off x="5924267" y="4270200"/>
                <a:ext cx="1224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0" name="Freihand 19">
                <a:extLst>
                  <a:ext uri="{FF2B5EF4-FFF2-40B4-BE49-F238E27FC236}">
                    <a16:creationId xmlns:a16="http://schemas.microsoft.com/office/drawing/2014/main" id="{594F3913-9E6F-4ED0-92CF-950306576BCB}"/>
                  </a:ext>
                </a:extLst>
              </p14:cNvPr>
              <p14:cNvContentPartPr/>
              <p14:nvPr/>
            </p14:nvContentPartPr>
            <p14:xfrm>
              <a:off x="6030827" y="4276320"/>
              <a:ext cx="29160" cy="132840"/>
            </p14:xfrm>
          </p:contentPart>
        </mc:Choice>
        <mc:Fallback xmlns="">
          <p:pic>
            <p:nvPicPr>
              <p:cNvPr id="20" name="Freihand 19">
                <a:extLst>
                  <a:ext uri="{FF2B5EF4-FFF2-40B4-BE49-F238E27FC236}">
                    <a16:creationId xmlns:a16="http://schemas.microsoft.com/office/drawing/2014/main" id="{594F3913-9E6F-4ED0-92CF-950306576BCB}"/>
                  </a:ext>
                </a:extLst>
              </p:cNvPr>
              <p:cNvPicPr/>
              <p:nvPr/>
            </p:nvPicPr>
            <p:blipFill>
              <a:blip r:embed="rId131"/>
              <a:stretch>
                <a:fillRect/>
              </a:stretch>
            </p:blipFill>
            <p:spPr>
              <a:xfrm>
                <a:off x="6026507" y="4272000"/>
                <a:ext cx="378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1" name="Freihand 20">
                <a:extLst>
                  <a:ext uri="{FF2B5EF4-FFF2-40B4-BE49-F238E27FC236}">
                    <a16:creationId xmlns:a16="http://schemas.microsoft.com/office/drawing/2014/main" id="{78C1AFEA-B93B-41C4-9F73-0B87FECBE346}"/>
                  </a:ext>
                </a:extLst>
              </p14:cNvPr>
              <p14:cNvContentPartPr/>
              <p14:nvPr/>
            </p14:nvContentPartPr>
            <p14:xfrm>
              <a:off x="5958827" y="4354080"/>
              <a:ext cx="117720" cy="15840"/>
            </p14:xfrm>
          </p:contentPart>
        </mc:Choice>
        <mc:Fallback xmlns="">
          <p:pic>
            <p:nvPicPr>
              <p:cNvPr id="21" name="Freihand 20">
                <a:extLst>
                  <a:ext uri="{FF2B5EF4-FFF2-40B4-BE49-F238E27FC236}">
                    <a16:creationId xmlns:a16="http://schemas.microsoft.com/office/drawing/2014/main" id="{78C1AFEA-B93B-41C4-9F73-0B87FECBE346}"/>
                  </a:ext>
                </a:extLst>
              </p:cNvPr>
              <p:cNvPicPr/>
              <p:nvPr/>
            </p:nvPicPr>
            <p:blipFill>
              <a:blip r:embed="rId133"/>
              <a:stretch>
                <a:fillRect/>
              </a:stretch>
            </p:blipFill>
            <p:spPr>
              <a:xfrm>
                <a:off x="5954507" y="4349760"/>
                <a:ext cx="1263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98" name="Freihand 97">
                <a:extLst>
                  <a:ext uri="{FF2B5EF4-FFF2-40B4-BE49-F238E27FC236}">
                    <a16:creationId xmlns:a16="http://schemas.microsoft.com/office/drawing/2014/main" id="{CC7FBDDD-5F13-4490-81A3-AC1DFB5121D0}"/>
                  </a:ext>
                </a:extLst>
              </p14:cNvPr>
              <p14:cNvContentPartPr/>
              <p14:nvPr/>
            </p14:nvContentPartPr>
            <p14:xfrm>
              <a:off x="5955947" y="4269480"/>
              <a:ext cx="88200" cy="155880"/>
            </p14:xfrm>
          </p:contentPart>
        </mc:Choice>
        <mc:Fallback xmlns="">
          <p:pic>
            <p:nvPicPr>
              <p:cNvPr id="98" name="Freihand 97">
                <a:extLst>
                  <a:ext uri="{FF2B5EF4-FFF2-40B4-BE49-F238E27FC236}">
                    <a16:creationId xmlns:a16="http://schemas.microsoft.com/office/drawing/2014/main" id="{CC7FBDDD-5F13-4490-81A3-AC1DFB5121D0}"/>
                  </a:ext>
                </a:extLst>
              </p:cNvPr>
              <p:cNvPicPr/>
              <p:nvPr/>
            </p:nvPicPr>
            <p:blipFill>
              <a:blip r:embed="rId135"/>
              <a:stretch>
                <a:fillRect/>
              </a:stretch>
            </p:blipFill>
            <p:spPr>
              <a:xfrm>
                <a:off x="5951627" y="4265160"/>
                <a:ext cx="968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9" name="Freihand 98">
                <a:extLst>
                  <a:ext uri="{FF2B5EF4-FFF2-40B4-BE49-F238E27FC236}">
                    <a16:creationId xmlns:a16="http://schemas.microsoft.com/office/drawing/2014/main" id="{66A6EB47-F250-4B05-9B9E-5DD4E6BA46A1}"/>
                  </a:ext>
                </a:extLst>
              </p14:cNvPr>
              <p14:cNvContentPartPr/>
              <p14:nvPr/>
            </p14:nvContentPartPr>
            <p14:xfrm>
              <a:off x="5980787" y="4343280"/>
              <a:ext cx="71280" cy="26280"/>
            </p14:xfrm>
          </p:contentPart>
        </mc:Choice>
        <mc:Fallback xmlns="">
          <p:pic>
            <p:nvPicPr>
              <p:cNvPr id="99" name="Freihand 98">
                <a:extLst>
                  <a:ext uri="{FF2B5EF4-FFF2-40B4-BE49-F238E27FC236}">
                    <a16:creationId xmlns:a16="http://schemas.microsoft.com/office/drawing/2014/main" id="{66A6EB47-F250-4B05-9B9E-5DD4E6BA46A1}"/>
                  </a:ext>
                </a:extLst>
              </p:cNvPr>
              <p:cNvPicPr/>
              <p:nvPr/>
            </p:nvPicPr>
            <p:blipFill>
              <a:blip r:embed="rId137"/>
              <a:stretch>
                <a:fillRect/>
              </a:stretch>
            </p:blipFill>
            <p:spPr>
              <a:xfrm>
                <a:off x="5976467" y="4338960"/>
                <a:ext cx="79920" cy="34920"/>
              </a:xfrm>
              <a:prstGeom prst="rect">
                <a:avLst/>
              </a:prstGeom>
            </p:spPr>
          </p:pic>
        </mc:Fallback>
      </mc:AlternateContent>
      <p:grpSp>
        <p:nvGrpSpPr>
          <p:cNvPr id="162" name="Gruppieren 161">
            <a:extLst>
              <a:ext uri="{FF2B5EF4-FFF2-40B4-BE49-F238E27FC236}">
                <a16:creationId xmlns:a16="http://schemas.microsoft.com/office/drawing/2014/main" id="{9A55A606-5D4A-462A-81EA-139DD39325EF}"/>
              </a:ext>
            </a:extLst>
          </p:cNvPr>
          <p:cNvGrpSpPr/>
          <p:nvPr/>
        </p:nvGrpSpPr>
        <p:grpSpPr>
          <a:xfrm>
            <a:off x="2480147" y="1195080"/>
            <a:ext cx="5439960" cy="2771640"/>
            <a:chOff x="2480147" y="1195080"/>
            <a:chExt cx="5439960" cy="2771640"/>
          </a:xfrm>
        </p:grpSpPr>
        <mc:AlternateContent xmlns:mc="http://schemas.openxmlformats.org/markup-compatibility/2006" xmlns:p14="http://schemas.microsoft.com/office/powerpoint/2010/main">
          <mc:Choice Requires="p14">
            <p:contentPart p14:bwMode="auto" r:id="rId138">
              <p14:nvContentPartPr>
                <p14:cNvPr id="102" name="Freihand 101">
                  <a:extLst>
                    <a:ext uri="{FF2B5EF4-FFF2-40B4-BE49-F238E27FC236}">
                      <a16:creationId xmlns:a16="http://schemas.microsoft.com/office/drawing/2014/main" id="{042B2592-F415-4760-83BB-700E6F989B86}"/>
                    </a:ext>
                  </a:extLst>
                </p14:cNvPr>
                <p14:cNvContentPartPr/>
                <p14:nvPr/>
              </p14:nvContentPartPr>
              <p14:xfrm>
                <a:off x="3250187" y="2422680"/>
                <a:ext cx="360" cy="360"/>
              </p14:xfrm>
            </p:contentPart>
          </mc:Choice>
          <mc:Fallback xmlns="">
            <p:pic>
              <p:nvPicPr>
                <p:cNvPr id="102" name="Freihand 101">
                  <a:extLst>
                    <a:ext uri="{FF2B5EF4-FFF2-40B4-BE49-F238E27FC236}">
                      <a16:creationId xmlns:a16="http://schemas.microsoft.com/office/drawing/2014/main" id="{042B2592-F415-4760-83BB-700E6F989B86}"/>
                    </a:ext>
                  </a:extLst>
                </p:cNvPr>
                <p:cNvPicPr/>
                <p:nvPr/>
              </p:nvPicPr>
              <p:blipFill>
                <a:blip r:embed="rId75"/>
                <a:stretch>
                  <a:fillRect/>
                </a:stretch>
              </p:blipFill>
              <p:spPr>
                <a:xfrm>
                  <a:off x="3245867" y="2418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3" name="Freihand 102">
                  <a:extLst>
                    <a:ext uri="{FF2B5EF4-FFF2-40B4-BE49-F238E27FC236}">
                      <a16:creationId xmlns:a16="http://schemas.microsoft.com/office/drawing/2014/main" id="{83D46DEE-DE10-4725-B96D-1CD060525DEE}"/>
                    </a:ext>
                  </a:extLst>
                </p14:cNvPr>
                <p14:cNvContentPartPr/>
                <p14:nvPr/>
              </p14:nvContentPartPr>
              <p14:xfrm>
                <a:off x="3222467" y="1660560"/>
                <a:ext cx="360" cy="360"/>
              </p14:xfrm>
            </p:contentPart>
          </mc:Choice>
          <mc:Fallback xmlns="">
            <p:pic>
              <p:nvPicPr>
                <p:cNvPr id="103" name="Freihand 102">
                  <a:extLst>
                    <a:ext uri="{FF2B5EF4-FFF2-40B4-BE49-F238E27FC236}">
                      <a16:creationId xmlns:a16="http://schemas.microsoft.com/office/drawing/2014/main" id="{83D46DEE-DE10-4725-B96D-1CD060525DEE}"/>
                    </a:ext>
                  </a:extLst>
                </p:cNvPr>
                <p:cNvPicPr/>
                <p:nvPr/>
              </p:nvPicPr>
              <p:blipFill>
                <a:blip r:embed="rId75"/>
                <a:stretch>
                  <a:fillRect/>
                </a:stretch>
              </p:blipFill>
              <p:spPr>
                <a:xfrm>
                  <a:off x="3218147" y="1656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4" name="Freihand 103">
                  <a:extLst>
                    <a:ext uri="{FF2B5EF4-FFF2-40B4-BE49-F238E27FC236}">
                      <a16:creationId xmlns:a16="http://schemas.microsoft.com/office/drawing/2014/main" id="{A10B566F-F20F-4104-A9EA-2472080AF322}"/>
                    </a:ext>
                  </a:extLst>
                </p14:cNvPr>
                <p14:cNvContentPartPr/>
                <p14:nvPr/>
              </p14:nvContentPartPr>
              <p14:xfrm>
                <a:off x="4650947" y="2616720"/>
                <a:ext cx="9000" cy="47520"/>
              </p14:xfrm>
            </p:contentPart>
          </mc:Choice>
          <mc:Fallback xmlns="">
            <p:pic>
              <p:nvPicPr>
                <p:cNvPr id="104" name="Freihand 103">
                  <a:extLst>
                    <a:ext uri="{FF2B5EF4-FFF2-40B4-BE49-F238E27FC236}">
                      <a16:creationId xmlns:a16="http://schemas.microsoft.com/office/drawing/2014/main" id="{A10B566F-F20F-4104-A9EA-2472080AF322}"/>
                    </a:ext>
                  </a:extLst>
                </p:cNvPr>
                <p:cNvPicPr/>
                <p:nvPr/>
              </p:nvPicPr>
              <p:blipFill>
                <a:blip r:embed="rId141"/>
                <a:stretch>
                  <a:fillRect/>
                </a:stretch>
              </p:blipFill>
              <p:spPr>
                <a:xfrm>
                  <a:off x="4646627" y="2612400"/>
                  <a:ext cx="1764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5" name="Freihand 104">
                  <a:extLst>
                    <a:ext uri="{FF2B5EF4-FFF2-40B4-BE49-F238E27FC236}">
                      <a16:creationId xmlns:a16="http://schemas.microsoft.com/office/drawing/2014/main" id="{D0351F93-59EA-4E39-907E-48281A75DB14}"/>
                    </a:ext>
                  </a:extLst>
                </p14:cNvPr>
                <p14:cNvContentPartPr/>
                <p14:nvPr/>
              </p14:nvContentPartPr>
              <p14:xfrm>
                <a:off x="5244587" y="3577200"/>
                <a:ext cx="360" cy="360"/>
              </p14:xfrm>
            </p:contentPart>
          </mc:Choice>
          <mc:Fallback xmlns="">
            <p:pic>
              <p:nvPicPr>
                <p:cNvPr id="105" name="Freihand 104">
                  <a:extLst>
                    <a:ext uri="{FF2B5EF4-FFF2-40B4-BE49-F238E27FC236}">
                      <a16:creationId xmlns:a16="http://schemas.microsoft.com/office/drawing/2014/main" id="{D0351F93-59EA-4E39-907E-48281A75DB14}"/>
                    </a:ext>
                  </a:extLst>
                </p:cNvPr>
                <p:cNvPicPr/>
                <p:nvPr/>
              </p:nvPicPr>
              <p:blipFill>
                <a:blip r:embed="rId75"/>
                <a:stretch>
                  <a:fillRect/>
                </a:stretch>
              </p:blipFill>
              <p:spPr>
                <a:xfrm>
                  <a:off x="5240267" y="3572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6" name="Freihand 105">
                  <a:extLst>
                    <a:ext uri="{FF2B5EF4-FFF2-40B4-BE49-F238E27FC236}">
                      <a16:creationId xmlns:a16="http://schemas.microsoft.com/office/drawing/2014/main" id="{4F9064FC-74A8-4E2C-B19F-43CF021B0EE7}"/>
                    </a:ext>
                  </a:extLst>
                </p14:cNvPr>
                <p14:cNvContentPartPr/>
                <p14:nvPr/>
              </p14:nvContentPartPr>
              <p14:xfrm>
                <a:off x="2480147" y="1195080"/>
                <a:ext cx="447840" cy="352440"/>
              </p14:xfrm>
            </p:contentPart>
          </mc:Choice>
          <mc:Fallback xmlns="">
            <p:pic>
              <p:nvPicPr>
                <p:cNvPr id="106" name="Freihand 105">
                  <a:extLst>
                    <a:ext uri="{FF2B5EF4-FFF2-40B4-BE49-F238E27FC236}">
                      <a16:creationId xmlns:a16="http://schemas.microsoft.com/office/drawing/2014/main" id="{4F9064FC-74A8-4E2C-B19F-43CF021B0EE7}"/>
                    </a:ext>
                  </a:extLst>
                </p:cNvPr>
                <p:cNvPicPr/>
                <p:nvPr/>
              </p:nvPicPr>
              <p:blipFill>
                <a:blip r:embed="rId144"/>
                <a:stretch>
                  <a:fillRect/>
                </a:stretch>
              </p:blipFill>
              <p:spPr>
                <a:xfrm>
                  <a:off x="2475827" y="1190760"/>
                  <a:ext cx="45648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7" name="Freihand 106">
                  <a:extLst>
                    <a:ext uri="{FF2B5EF4-FFF2-40B4-BE49-F238E27FC236}">
                      <a16:creationId xmlns:a16="http://schemas.microsoft.com/office/drawing/2014/main" id="{98A8F962-3709-429B-817E-1DFF9AD10EA8}"/>
                    </a:ext>
                  </a:extLst>
                </p14:cNvPr>
                <p14:cNvContentPartPr/>
                <p14:nvPr/>
              </p14:nvContentPartPr>
              <p14:xfrm>
                <a:off x="2580227" y="1227840"/>
                <a:ext cx="864720" cy="703080"/>
              </p14:xfrm>
            </p:contentPart>
          </mc:Choice>
          <mc:Fallback xmlns="">
            <p:pic>
              <p:nvPicPr>
                <p:cNvPr id="107" name="Freihand 106">
                  <a:extLst>
                    <a:ext uri="{FF2B5EF4-FFF2-40B4-BE49-F238E27FC236}">
                      <a16:creationId xmlns:a16="http://schemas.microsoft.com/office/drawing/2014/main" id="{98A8F962-3709-429B-817E-1DFF9AD10EA8}"/>
                    </a:ext>
                  </a:extLst>
                </p:cNvPr>
                <p:cNvPicPr/>
                <p:nvPr/>
              </p:nvPicPr>
              <p:blipFill>
                <a:blip r:embed="rId146"/>
                <a:stretch>
                  <a:fillRect/>
                </a:stretch>
              </p:blipFill>
              <p:spPr>
                <a:xfrm>
                  <a:off x="2575907" y="1223520"/>
                  <a:ext cx="873360" cy="711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8" name="Freihand 107">
                  <a:extLst>
                    <a:ext uri="{FF2B5EF4-FFF2-40B4-BE49-F238E27FC236}">
                      <a16:creationId xmlns:a16="http://schemas.microsoft.com/office/drawing/2014/main" id="{A7DC22C9-F8B5-450F-A757-A24303C37542}"/>
                    </a:ext>
                  </a:extLst>
                </p14:cNvPr>
                <p14:cNvContentPartPr/>
                <p14:nvPr/>
              </p14:nvContentPartPr>
              <p14:xfrm>
                <a:off x="2813507" y="1505040"/>
                <a:ext cx="972720" cy="800640"/>
              </p14:xfrm>
            </p:contentPart>
          </mc:Choice>
          <mc:Fallback xmlns="">
            <p:pic>
              <p:nvPicPr>
                <p:cNvPr id="108" name="Freihand 107">
                  <a:extLst>
                    <a:ext uri="{FF2B5EF4-FFF2-40B4-BE49-F238E27FC236}">
                      <a16:creationId xmlns:a16="http://schemas.microsoft.com/office/drawing/2014/main" id="{A7DC22C9-F8B5-450F-A757-A24303C37542}"/>
                    </a:ext>
                  </a:extLst>
                </p:cNvPr>
                <p:cNvPicPr/>
                <p:nvPr/>
              </p:nvPicPr>
              <p:blipFill>
                <a:blip r:embed="rId148"/>
                <a:stretch>
                  <a:fillRect/>
                </a:stretch>
              </p:blipFill>
              <p:spPr>
                <a:xfrm>
                  <a:off x="2809187" y="1500720"/>
                  <a:ext cx="981360" cy="809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9" name="Freihand 108">
                  <a:extLst>
                    <a:ext uri="{FF2B5EF4-FFF2-40B4-BE49-F238E27FC236}">
                      <a16:creationId xmlns:a16="http://schemas.microsoft.com/office/drawing/2014/main" id="{75DCCDB1-4D36-4E97-B4E3-71E804B0E845}"/>
                    </a:ext>
                  </a:extLst>
                </p14:cNvPr>
                <p14:cNvContentPartPr/>
                <p14:nvPr/>
              </p14:nvContentPartPr>
              <p14:xfrm>
                <a:off x="3104747" y="1683600"/>
                <a:ext cx="1195560" cy="942840"/>
              </p14:xfrm>
            </p:contentPart>
          </mc:Choice>
          <mc:Fallback xmlns="">
            <p:pic>
              <p:nvPicPr>
                <p:cNvPr id="109" name="Freihand 108">
                  <a:extLst>
                    <a:ext uri="{FF2B5EF4-FFF2-40B4-BE49-F238E27FC236}">
                      <a16:creationId xmlns:a16="http://schemas.microsoft.com/office/drawing/2014/main" id="{75DCCDB1-4D36-4E97-B4E3-71E804B0E845}"/>
                    </a:ext>
                  </a:extLst>
                </p:cNvPr>
                <p:cNvPicPr/>
                <p:nvPr/>
              </p:nvPicPr>
              <p:blipFill>
                <a:blip r:embed="rId150"/>
                <a:stretch>
                  <a:fillRect/>
                </a:stretch>
              </p:blipFill>
              <p:spPr>
                <a:xfrm>
                  <a:off x="3100427" y="1679280"/>
                  <a:ext cx="1204200" cy="9514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0" name="Freihand 109">
                  <a:extLst>
                    <a:ext uri="{FF2B5EF4-FFF2-40B4-BE49-F238E27FC236}">
                      <a16:creationId xmlns:a16="http://schemas.microsoft.com/office/drawing/2014/main" id="{38B20F19-3EA8-4E3A-B23C-6208674B0E5A}"/>
                    </a:ext>
                  </a:extLst>
                </p14:cNvPr>
                <p14:cNvContentPartPr/>
                <p14:nvPr/>
              </p14:nvContentPartPr>
              <p14:xfrm>
                <a:off x="3457907" y="1972680"/>
                <a:ext cx="1280160" cy="948600"/>
              </p14:xfrm>
            </p:contentPart>
          </mc:Choice>
          <mc:Fallback xmlns="">
            <p:pic>
              <p:nvPicPr>
                <p:cNvPr id="110" name="Freihand 109">
                  <a:extLst>
                    <a:ext uri="{FF2B5EF4-FFF2-40B4-BE49-F238E27FC236}">
                      <a16:creationId xmlns:a16="http://schemas.microsoft.com/office/drawing/2014/main" id="{38B20F19-3EA8-4E3A-B23C-6208674B0E5A}"/>
                    </a:ext>
                  </a:extLst>
                </p:cNvPr>
                <p:cNvPicPr/>
                <p:nvPr/>
              </p:nvPicPr>
              <p:blipFill>
                <a:blip r:embed="rId152"/>
                <a:stretch>
                  <a:fillRect/>
                </a:stretch>
              </p:blipFill>
              <p:spPr>
                <a:xfrm>
                  <a:off x="3453587" y="1968360"/>
                  <a:ext cx="1288800" cy="9572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1" name="Freihand 110">
                  <a:extLst>
                    <a:ext uri="{FF2B5EF4-FFF2-40B4-BE49-F238E27FC236}">
                      <a16:creationId xmlns:a16="http://schemas.microsoft.com/office/drawing/2014/main" id="{29FD45FF-4F78-4165-A4D5-47C26EAAFE38}"/>
                    </a:ext>
                  </a:extLst>
                </p14:cNvPr>
                <p14:cNvContentPartPr/>
                <p14:nvPr/>
              </p14:nvContentPartPr>
              <p14:xfrm>
                <a:off x="3829787" y="2118840"/>
                <a:ext cx="1372680" cy="1067400"/>
              </p14:xfrm>
            </p:contentPart>
          </mc:Choice>
          <mc:Fallback xmlns="">
            <p:pic>
              <p:nvPicPr>
                <p:cNvPr id="111" name="Freihand 110">
                  <a:extLst>
                    <a:ext uri="{FF2B5EF4-FFF2-40B4-BE49-F238E27FC236}">
                      <a16:creationId xmlns:a16="http://schemas.microsoft.com/office/drawing/2014/main" id="{29FD45FF-4F78-4165-A4D5-47C26EAAFE38}"/>
                    </a:ext>
                  </a:extLst>
                </p:cNvPr>
                <p:cNvPicPr/>
                <p:nvPr/>
              </p:nvPicPr>
              <p:blipFill>
                <a:blip r:embed="rId154"/>
                <a:stretch>
                  <a:fillRect/>
                </a:stretch>
              </p:blipFill>
              <p:spPr>
                <a:xfrm>
                  <a:off x="3825467" y="2114520"/>
                  <a:ext cx="1381320" cy="10760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12" name="Freihand 111">
                  <a:extLst>
                    <a:ext uri="{FF2B5EF4-FFF2-40B4-BE49-F238E27FC236}">
                      <a16:creationId xmlns:a16="http://schemas.microsoft.com/office/drawing/2014/main" id="{FA9DA49D-A612-4230-BF75-1790A821D9E4}"/>
                    </a:ext>
                  </a:extLst>
                </p14:cNvPr>
                <p14:cNvContentPartPr/>
                <p14:nvPr/>
              </p14:nvContentPartPr>
              <p14:xfrm>
                <a:off x="4208507" y="2479920"/>
                <a:ext cx="1212840" cy="905040"/>
              </p14:xfrm>
            </p:contentPart>
          </mc:Choice>
          <mc:Fallback xmlns="">
            <p:pic>
              <p:nvPicPr>
                <p:cNvPr id="112" name="Freihand 111">
                  <a:extLst>
                    <a:ext uri="{FF2B5EF4-FFF2-40B4-BE49-F238E27FC236}">
                      <a16:creationId xmlns:a16="http://schemas.microsoft.com/office/drawing/2014/main" id="{FA9DA49D-A612-4230-BF75-1790A821D9E4}"/>
                    </a:ext>
                  </a:extLst>
                </p:cNvPr>
                <p:cNvPicPr/>
                <p:nvPr/>
              </p:nvPicPr>
              <p:blipFill>
                <a:blip r:embed="rId156"/>
                <a:stretch>
                  <a:fillRect/>
                </a:stretch>
              </p:blipFill>
              <p:spPr>
                <a:xfrm>
                  <a:off x="4204187" y="2475600"/>
                  <a:ext cx="1221480" cy="9136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3" name="Freihand 112">
                  <a:extLst>
                    <a:ext uri="{FF2B5EF4-FFF2-40B4-BE49-F238E27FC236}">
                      <a16:creationId xmlns:a16="http://schemas.microsoft.com/office/drawing/2014/main" id="{ED59EAAD-62F7-49B2-A01D-9D368045F4CF}"/>
                    </a:ext>
                  </a:extLst>
                </p14:cNvPr>
                <p14:cNvContentPartPr/>
                <p14:nvPr/>
              </p14:nvContentPartPr>
              <p14:xfrm>
                <a:off x="4574627" y="2958000"/>
                <a:ext cx="977040" cy="793080"/>
              </p14:xfrm>
            </p:contentPart>
          </mc:Choice>
          <mc:Fallback xmlns="">
            <p:pic>
              <p:nvPicPr>
                <p:cNvPr id="113" name="Freihand 112">
                  <a:extLst>
                    <a:ext uri="{FF2B5EF4-FFF2-40B4-BE49-F238E27FC236}">
                      <a16:creationId xmlns:a16="http://schemas.microsoft.com/office/drawing/2014/main" id="{ED59EAAD-62F7-49B2-A01D-9D368045F4CF}"/>
                    </a:ext>
                  </a:extLst>
                </p:cNvPr>
                <p:cNvPicPr/>
                <p:nvPr/>
              </p:nvPicPr>
              <p:blipFill>
                <a:blip r:embed="rId158"/>
                <a:stretch>
                  <a:fillRect/>
                </a:stretch>
              </p:blipFill>
              <p:spPr>
                <a:xfrm>
                  <a:off x="4570307" y="2953680"/>
                  <a:ext cx="985680" cy="801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4" name="Freihand 113">
                  <a:extLst>
                    <a:ext uri="{FF2B5EF4-FFF2-40B4-BE49-F238E27FC236}">
                      <a16:creationId xmlns:a16="http://schemas.microsoft.com/office/drawing/2014/main" id="{5097D918-4076-44EB-90F3-F2D2147387F8}"/>
                    </a:ext>
                  </a:extLst>
                </p14:cNvPr>
                <p14:cNvContentPartPr/>
                <p14:nvPr/>
              </p14:nvContentPartPr>
              <p14:xfrm>
                <a:off x="4992587" y="3184080"/>
                <a:ext cx="744120" cy="681480"/>
              </p14:xfrm>
            </p:contentPart>
          </mc:Choice>
          <mc:Fallback xmlns="">
            <p:pic>
              <p:nvPicPr>
                <p:cNvPr id="114" name="Freihand 113">
                  <a:extLst>
                    <a:ext uri="{FF2B5EF4-FFF2-40B4-BE49-F238E27FC236}">
                      <a16:creationId xmlns:a16="http://schemas.microsoft.com/office/drawing/2014/main" id="{5097D918-4076-44EB-90F3-F2D2147387F8}"/>
                    </a:ext>
                  </a:extLst>
                </p:cNvPr>
                <p:cNvPicPr/>
                <p:nvPr/>
              </p:nvPicPr>
              <p:blipFill>
                <a:blip r:embed="rId160"/>
                <a:stretch>
                  <a:fillRect/>
                </a:stretch>
              </p:blipFill>
              <p:spPr>
                <a:xfrm>
                  <a:off x="4988267" y="3179760"/>
                  <a:ext cx="752760" cy="690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5" name="Freihand 114">
                  <a:extLst>
                    <a:ext uri="{FF2B5EF4-FFF2-40B4-BE49-F238E27FC236}">
                      <a16:creationId xmlns:a16="http://schemas.microsoft.com/office/drawing/2014/main" id="{DF7FD393-19A3-4387-81FA-5F3462048D1B}"/>
                    </a:ext>
                  </a:extLst>
                </p14:cNvPr>
                <p14:cNvContentPartPr/>
                <p14:nvPr/>
              </p14:nvContentPartPr>
              <p14:xfrm>
                <a:off x="5291747" y="3102720"/>
                <a:ext cx="885240" cy="864000"/>
              </p14:xfrm>
            </p:contentPart>
          </mc:Choice>
          <mc:Fallback xmlns="">
            <p:pic>
              <p:nvPicPr>
                <p:cNvPr id="115" name="Freihand 114">
                  <a:extLst>
                    <a:ext uri="{FF2B5EF4-FFF2-40B4-BE49-F238E27FC236}">
                      <a16:creationId xmlns:a16="http://schemas.microsoft.com/office/drawing/2014/main" id="{DF7FD393-19A3-4387-81FA-5F3462048D1B}"/>
                    </a:ext>
                  </a:extLst>
                </p:cNvPr>
                <p:cNvPicPr/>
                <p:nvPr/>
              </p:nvPicPr>
              <p:blipFill>
                <a:blip r:embed="rId162"/>
                <a:stretch>
                  <a:fillRect/>
                </a:stretch>
              </p:blipFill>
              <p:spPr>
                <a:xfrm>
                  <a:off x="5287427" y="3098400"/>
                  <a:ext cx="893880" cy="872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7" name="Freihand 116">
                  <a:extLst>
                    <a:ext uri="{FF2B5EF4-FFF2-40B4-BE49-F238E27FC236}">
                      <a16:creationId xmlns:a16="http://schemas.microsoft.com/office/drawing/2014/main" id="{D82B15C6-EE35-4451-9A17-1F27F7A33D0D}"/>
                    </a:ext>
                  </a:extLst>
                </p14:cNvPr>
                <p14:cNvContentPartPr/>
                <p14:nvPr/>
              </p14:nvContentPartPr>
              <p14:xfrm>
                <a:off x="5793587" y="2263200"/>
                <a:ext cx="360" cy="360"/>
              </p14:xfrm>
            </p:contentPart>
          </mc:Choice>
          <mc:Fallback xmlns="">
            <p:pic>
              <p:nvPicPr>
                <p:cNvPr id="117" name="Freihand 116">
                  <a:extLst>
                    <a:ext uri="{FF2B5EF4-FFF2-40B4-BE49-F238E27FC236}">
                      <a16:creationId xmlns:a16="http://schemas.microsoft.com/office/drawing/2014/main" id="{D82B15C6-EE35-4451-9A17-1F27F7A33D0D}"/>
                    </a:ext>
                  </a:extLst>
                </p:cNvPr>
                <p:cNvPicPr/>
                <p:nvPr/>
              </p:nvPicPr>
              <p:blipFill>
                <a:blip r:embed="rId75"/>
                <a:stretch>
                  <a:fillRect/>
                </a:stretch>
              </p:blipFill>
              <p:spPr>
                <a:xfrm>
                  <a:off x="5789267" y="2258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18" name="Freihand 117">
                  <a:extLst>
                    <a:ext uri="{FF2B5EF4-FFF2-40B4-BE49-F238E27FC236}">
                      <a16:creationId xmlns:a16="http://schemas.microsoft.com/office/drawing/2014/main" id="{C77EA9FA-A45A-4AAF-AC70-6A33C0A94DCD}"/>
                    </a:ext>
                  </a:extLst>
                </p14:cNvPr>
                <p14:cNvContentPartPr/>
                <p14:nvPr/>
              </p14:nvContentPartPr>
              <p14:xfrm>
                <a:off x="5781707" y="2349240"/>
                <a:ext cx="16920" cy="186840"/>
              </p14:xfrm>
            </p:contentPart>
          </mc:Choice>
          <mc:Fallback xmlns="">
            <p:pic>
              <p:nvPicPr>
                <p:cNvPr id="118" name="Freihand 117">
                  <a:extLst>
                    <a:ext uri="{FF2B5EF4-FFF2-40B4-BE49-F238E27FC236}">
                      <a16:creationId xmlns:a16="http://schemas.microsoft.com/office/drawing/2014/main" id="{C77EA9FA-A45A-4AAF-AC70-6A33C0A94DCD}"/>
                    </a:ext>
                  </a:extLst>
                </p:cNvPr>
                <p:cNvPicPr/>
                <p:nvPr/>
              </p:nvPicPr>
              <p:blipFill>
                <a:blip r:embed="rId165"/>
                <a:stretch>
                  <a:fillRect/>
                </a:stretch>
              </p:blipFill>
              <p:spPr>
                <a:xfrm>
                  <a:off x="5777387" y="2344920"/>
                  <a:ext cx="255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9" name="Freihand 118">
                  <a:extLst>
                    <a:ext uri="{FF2B5EF4-FFF2-40B4-BE49-F238E27FC236}">
                      <a16:creationId xmlns:a16="http://schemas.microsoft.com/office/drawing/2014/main" id="{DA7E7B7E-51FE-4F6A-B38B-AA7988FF9E13}"/>
                    </a:ext>
                  </a:extLst>
                </p14:cNvPr>
                <p14:cNvContentPartPr/>
                <p14:nvPr/>
              </p14:nvContentPartPr>
              <p14:xfrm>
                <a:off x="5667227" y="2307840"/>
                <a:ext cx="245520" cy="282600"/>
              </p14:xfrm>
            </p:contentPart>
          </mc:Choice>
          <mc:Fallback xmlns="">
            <p:pic>
              <p:nvPicPr>
                <p:cNvPr id="119" name="Freihand 118">
                  <a:extLst>
                    <a:ext uri="{FF2B5EF4-FFF2-40B4-BE49-F238E27FC236}">
                      <a16:creationId xmlns:a16="http://schemas.microsoft.com/office/drawing/2014/main" id="{DA7E7B7E-51FE-4F6A-B38B-AA7988FF9E13}"/>
                    </a:ext>
                  </a:extLst>
                </p:cNvPr>
                <p:cNvPicPr/>
                <p:nvPr/>
              </p:nvPicPr>
              <p:blipFill>
                <a:blip r:embed="rId167"/>
                <a:stretch>
                  <a:fillRect/>
                </a:stretch>
              </p:blipFill>
              <p:spPr>
                <a:xfrm>
                  <a:off x="5662907" y="2303520"/>
                  <a:ext cx="25416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0" name="Freihand 119">
                  <a:extLst>
                    <a:ext uri="{FF2B5EF4-FFF2-40B4-BE49-F238E27FC236}">
                      <a16:creationId xmlns:a16="http://schemas.microsoft.com/office/drawing/2014/main" id="{46C51F7C-2D84-4E84-9A74-E751F6AED463}"/>
                    </a:ext>
                  </a:extLst>
                </p14:cNvPr>
                <p14:cNvContentPartPr/>
                <p14:nvPr/>
              </p14:nvContentPartPr>
              <p14:xfrm>
                <a:off x="5978627" y="2401440"/>
                <a:ext cx="129240" cy="111960"/>
              </p14:xfrm>
            </p:contentPart>
          </mc:Choice>
          <mc:Fallback xmlns="">
            <p:pic>
              <p:nvPicPr>
                <p:cNvPr id="120" name="Freihand 119">
                  <a:extLst>
                    <a:ext uri="{FF2B5EF4-FFF2-40B4-BE49-F238E27FC236}">
                      <a16:creationId xmlns:a16="http://schemas.microsoft.com/office/drawing/2014/main" id="{46C51F7C-2D84-4E84-9A74-E751F6AED463}"/>
                    </a:ext>
                  </a:extLst>
                </p:cNvPr>
                <p:cNvPicPr/>
                <p:nvPr/>
              </p:nvPicPr>
              <p:blipFill>
                <a:blip r:embed="rId169"/>
                <a:stretch>
                  <a:fillRect/>
                </a:stretch>
              </p:blipFill>
              <p:spPr>
                <a:xfrm>
                  <a:off x="5974307" y="2397120"/>
                  <a:ext cx="137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1" name="Freihand 120">
                  <a:extLst>
                    <a:ext uri="{FF2B5EF4-FFF2-40B4-BE49-F238E27FC236}">
                      <a16:creationId xmlns:a16="http://schemas.microsoft.com/office/drawing/2014/main" id="{B982CBE4-319E-4F2A-BC9F-3E97DF74213B}"/>
                    </a:ext>
                  </a:extLst>
                </p14:cNvPr>
                <p14:cNvContentPartPr/>
                <p14:nvPr/>
              </p14:nvContentPartPr>
              <p14:xfrm>
                <a:off x="6092747" y="2383080"/>
                <a:ext cx="140400" cy="129960"/>
              </p14:xfrm>
            </p:contentPart>
          </mc:Choice>
          <mc:Fallback xmlns="">
            <p:pic>
              <p:nvPicPr>
                <p:cNvPr id="121" name="Freihand 120">
                  <a:extLst>
                    <a:ext uri="{FF2B5EF4-FFF2-40B4-BE49-F238E27FC236}">
                      <a16:creationId xmlns:a16="http://schemas.microsoft.com/office/drawing/2014/main" id="{B982CBE4-319E-4F2A-BC9F-3E97DF74213B}"/>
                    </a:ext>
                  </a:extLst>
                </p:cNvPr>
                <p:cNvPicPr/>
                <p:nvPr/>
              </p:nvPicPr>
              <p:blipFill>
                <a:blip r:embed="rId171"/>
                <a:stretch>
                  <a:fillRect/>
                </a:stretch>
              </p:blipFill>
              <p:spPr>
                <a:xfrm>
                  <a:off x="6088427" y="2378760"/>
                  <a:ext cx="1490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2" name="Freihand 121">
                  <a:extLst>
                    <a:ext uri="{FF2B5EF4-FFF2-40B4-BE49-F238E27FC236}">
                      <a16:creationId xmlns:a16="http://schemas.microsoft.com/office/drawing/2014/main" id="{8CD6A3E7-1CD2-4E83-AE16-4D9EF276D2F3}"/>
                    </a:ext>
                  </a:extLst>
                </p14:cNvPr>
                <p14:cNvContentPartPr/>
                <p14:nvPr/>
              </p14:nvContentPartPr>
              <p14:xfrm>
                <a:off x="6244307" y="2377680"/>
                <a:ext cx="97920" cy="123840"/>
              </p14:xfrm>
            </p:contentPart>
          </mc:Choice>
          <mc:Fallback xmlns="">
            <p:pic>
              <p:nvPicPr>
                <p:cNvPr id="122" name="Freihand 121">
                  <a:extLst>
                    <a:ext uri="{FF2B5EF4-FFF2-40B4-BE49-F238E27FC236}">
                      <a16:creationId xmlns:a16="http://schemas.microsoft.com/office/drawing/2014/main" id="{8CD6A3E7-1CD2-4E83-AE16-4D9EF276D2F3}"/>
                    </a:ext>
                  </a:extLst>
                </p:cNvPr>
                <p:cNvPicPr/>
                <p:nvPr/>
              </p:nvPicPr>
              <p:blipFill>
                <a:blip r:embed="rId173"/>
                <a:stretch>
                  <a:fillRect/>
                </a:stretch>
              </p:blipFill>
              <p:spPr>
                <a:xfrm>
                  <a:off x="6239987" y="2373360"/>
                  <a:ext cx="1065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23" name="Freihand 122">
                  <a:extLst>
                    <a:ext uri="{FF2B5EF4-FFF2-40B4-BE49-F238E27FC236}">
                      <a16:creationId xmlns:a16="http://schemas.microsoft.com/office/drawing/2014/main" id="{B479E272-B921-4E32-9C47-C7A2562E2423}"/>
                    </a:ext>
                  </a:extLst>
                </p14:cNvPr>
                <p14:cNvContentPartPr/>
                <p14:nvPr/>
              </p14:nvContentPartPr>
              <p14:xfrm>
                <a:off x="6365267" y="2353920"/>
                <a:ext cx="199440" cy="106560"/>
              </p14:xfrm>
            </p:contentPart>
          </mc:Choice>
          <mc:Fallback xmlns="">
            <p:pic>
              <p:nvPicPr>
                <p:cNvPr id="123" name="Freihand 122">
                  <a:extLst>
                    <a:ext uri="{FF2B5EF4-FFF2-40B4-BE49-F238E27FC236}">
                      <a16:creationId xmlns:a16="http://schemas.microsoft.com/office/drawing/2014/main" id="{B479E272-B921-4E32-9C47-C7A2562E2423}"/>
                    </a:ext>
                  </a:extLst>
                </p:cNvPr>
                <p:cNvPicPr/>
                <p:nvPr/>
              </p:nvPicPr>
              <p:blipFill>
                <a:blip r:embed="rId175"/>
                <a:stretch>
                  <a:fillRect/>
                </a:stretch>
              </p:blipFill>
              <p:spPr>
                <a:xfrm>
                  <a:off x="6360947" y="2349600"/>
                  <a:ext cx="2080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4" name="Freihand 123">
                  <a:extLst>
                    <a:ext uri="{FF2B5EF4-FFF2-40B4-BE49-F238E27FC236}">
                      <a16:creationId xmlns:a16="http://schemas.microsoft.com/office/drawing/2014/main" id="{67218967-B6C7-4B5C-A386-3B0CEBCC04AC}"/>
                    </a:ext>
                  </a:extLst>
                </p14:cNvPr>
                <p14:cNvContentPartPr/>
                <p14:nvPr/>
              </p14:nvContentPartPr>
              <p14:xfrm>
                <a:off x="6610427" y="2341320"/>
                <a:ext cx="203760" cy="82080"/>
              </p14:xfrm>
            </p:contentPart>
          </mc:Choice>
          <mc:Fallback xmlns="">
            <p:pic>
              <p:nvPicPr>
                <p:cNvPr id="124" name="Freihand 123">
                  <a:extLst>
                    <a:ext uri="{FF2B5EF4-FFF2-40B4-BE49-F238E27FC236}">
                      <a16:creationId xmlns:a16="http://schemas.microsoft.com/office/drawing/2014/main" id="{67218967-B6C7-4B5C-A386-3B0CEBCC04AC}"/>
                    </a:ext>
                  </a:extLst>
                </p:cNvPr>
                <p:cNvPicPr/>
                <p:nvPr/>
              </p:nvPicPr>
              <p:blipFill>
                <a:blip r:embed="rId177"/>
                <a:stretch>
                  <a:fillRect/>
                </a:stretch>
              </p:blipFill>
              <p:spPr>
                <a:xfrm>
                  <a:off x="6606107" y="2337000"/>
                  <a:ext cx="212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5" name="Freihand 124">
                  <a:extLst>
                    <a:ext uri="{FF2B5EF4-FFF2-40B4-BE49-F238E27FC236}">
                      <a16:creationId xmlns:a16="http://schemas.microsoft.com/office/drawing/2014/main" id="{839AE896-427E-4248-9CA5-204AAB4FC285}"/>
                    </a:ext>
                  </a:extLst>
                </p14:cNvPr>
                <p14:cNvContentPartPr/>
                <p14:nvPr/>
              </p14:nvContentPartPr>
              <p14:xfrm>
                <a:off x="6849467" y="2295960"/>
                <a:ext cx="473760" cy="242280"/>
              </p14:xfrm>
            </p:contentPart>
          </mc:Choice>
          <mc:Fallback xmlns="">
            <p:pic>
              <p:nvPicPr>
                <p:cNvPr id="125" name="Freihand 124">
                  <a:extLst>
                    <a:ext uri="{FF2B5EF4-FFF2-40B4-BE49-F238E27FC236}">
                      <a16:creationId xmlns:a16="http://schemas.microsoft.com/office/drawing/2014/main" id="{839AE896-427E-4248-9CA5-204AAB4FC285}"/>
                    </a:ext>
                  </a:extLst>
                </p:cNvPr>
                <p:cNvPicPr/>
                <p:nvPr/>
              </p:nvPicPr>
              <p:blipFill>
                <a:blip r:embed="rId179"/>
                <a:stretch>
                  <a:fillRect/>
                </a:stretch>
              </p:blipFill>
              <p:spPr>
                <a:xfrm>
                  <a:off x="6845147" y="2291640"/>
                  <a:ext cx="48240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7" name="Freihand 126">
                  <a:extLst>
                    <a:ext uri="{FF2B5EF4-FFF2-40B4-BE49-F238E27FC236}">
                      <a16:creationId xmlns:a16="http://schemas.microsoft.com/office/drawing/2014/main" id="{8E4C8A28-CFA6-4752-B0D5-2EA57F5689C1}"/>
                    </a:ext>
                  </a:extLst>
                </p14:cNvPr>
                <p14:cNvContentPartPr/>
                <p14:nvPr/>
              </p14:nvContentPartPr>
              <p14:xfrm>
                <a:off x="6570827" y="2506920"/>
                <a:ext cx="267120" cy="270720"/>
              </p14:xfrm>
            </p:contentPart>
          </mc:Choice>
          <mc:Fallback xmlns="">
            <p:pic>
              <p:nvPicPr>
                <p:cNvPr id="127" name="Freihand 126">
                  <a:extLst>
                    <a:ext uri="{FF2B5EF4-FFF2-40B4-BE49-F238E27FC236}">
                      <a16:creationId xmlns:a16="http://schemas.microsoft.com/office/drawing/2014/main" id="{8E4C8A28-CFA6-4752-B0D5-2EA57F5689C1}"/>
                    </a:ext>
                  </a:extLst>
                </p:cNvPr>
                <p:cNvPicPr/>
                <p:nvPr/>
              </p:nvPicPr>
              <p:blipFill>
                <a:blip r:embed="rId181"/>
                <a:stretch>
                  <a:fillRect/>
                </a:stretch>
              </p:blipFill>
              <p:spPr>
                <a:xfrm>
                  <a:off x="6566507" y="2502600"/>
                  <a:ext cx="27576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29" name="Freihand 128">
                  <a:extLst>
                    <a:ext uri="{FF2B5EF4-FFF2-40B4-BE49-F238E27FC236}">
                      <a16:creationId xmlns:a16="http://schemas.microsoft.com/office/drawing/2014/main" id="{6A7F83E3-EA73-41C6-A92D-785D5AE0533C}"/>
                    </a:ext>
                  </a:extLst>
                </p14:cNvPr>
                <p14:cNvContentPartPr/>
                <p14:nvPr/>
              </p14:nvContentPartPr>
              <p14:xfrm>
                <a:off x="6964667" y="2685120"/>
                <a:ext cx="3240" cy="9720"/>
              </p14:xfrm>
            </p:contentPart>
          </mc:Choice>
          <mc:Fallback xmlns="">
            <p:pic>
              <p:nvPicPr>
                <p:cNvPr id="129" name="Freihand 128">
                  <a:extLst>
                    <a:ext uri="{FF2B5EF4-FFF2-40B4-BE49-F238E27FC236}">
                      <a16:creationId xmlns:a16="http://schemas.microsoft.com/office/drawing/2014/main" id="{6A7F83E3-EA73-41C6-A92D-785D5AE0533C}"/>
                    </a:ext>
                  </a:extLst>
                </p:cNvPr>
                <p:cNvPicPr/>
                <p:nvPr/>
              </p:nvPicPr>
              <p:blipFill>
                <a:blip r:embed="rId183"/>
                <a:stretch>
                  <a:fillRect/>
                </a:stretch>
              </p:blipFill>
              <p:spPr>
                <a:xfrm>
                  <a:off x="6960347" y="2680800"/>
                  <a:ext cx="11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0" name="Freihand 129">
                  <a:extLst>
                    <a:ext uri="{FF2B5EF4-FFF2-40B4-BE49-F238E27FC236}">
                      <a16:creationId xmlns:a16="http://schemas.microsoft.com/office/drawing/2014/main" id="{E58C050D-FC88-47B4-B749-D52E055F96EC}"/>
                    </a:ext>
                  </a:extLst>
                </p14:cNvPr>
                <p14:cNvContentPartPr/>
                <p14:nvPr/>
              </p14:nvContentPartPr>
              <p14:xfrm>
                <a:off x="6968267" y="2501880"/>
                <a:ext cx="134280" cy="189000"/>
              </p14:xfrm>
            </p:contentPart>
          </mc:Choice>
          <mc:Fallback xmlns="">
            <p:pic>
              <p:nvPicPr>
                <p:cNvPr id="130" name="Freihand 129">
                  <a:extLst>
                    <a:ext uri="{FF2B5EF4-FFF2-40B4-BE49-F238E27FC236}">
                      <a16:creationId xmlns:a16="http://schemas.microsoft.com/office/drawing/2014/main" id="{E58C050D-FC88-47B4-B749-D52E055F96EC}"/>
                    </a:ext>
                  </a:extLst>
                </p:cNvPr>
                <p:cNvPicPr/>
                <p:nvPr/>
              </p:nvPicPr>
              <p:blipFill>
                <a:blip r:embed="rId185"/>
                <a:stretch>
                  <a:fillRect/>
                </a:stretch>
              </p:blipFill>
              <p:spPr>
                <a:xfrm>
                  <a:off x="6963947" y="2497560"/>
                  <a:ext cx="1429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1" name="Freihand 130">
                  <a:extLst>
                    <a:ext uri="{FF2B5EF4-FFF2-40B4-BE49-F238E27FC236}">
                      <a16:creationId xmlns:a16="http://schemas.microsoft.com/office/drawing/2014/main" id="{67D62D0B-AF99-4025-832F-2E718DCBFFC9}"/>
                    </a:ext>
                  </a:extLst>
                </p14:cNvPr>
                <p14:cNvContentPartPr/>
                <p14:nvPr/>
              </p14:nvContentPartPr>
              <p14:xfrm>
                <a:off x="7035947" y="2573880"/>
                <a:ext cx="104760" cy="37800"/>
              </p14:xfrm>
            </p:contentPart>
          </mc:Choice>
          <mc:Fallback xmlns="">
            <p:pic>
              <p:nvPicPr>
                <p:cNvPr id="131" name="Freihand 130">
                  <a:extLst>
                    <a:ext uri="{FF2B5EF4-FFF2-40B4-BE49-F238E27FC236}">
                      <a16:creationId xmlns:a16="http://schemas.microsoft.com/office/drawing/2014/main" id="{67D62D0B-AF99-4025-832F-2E718DCBFFC9}"/>
                    </a:ext>
                  </a:extLst>
                </p:cNvPr>
                <p:cNvPicPr/>
                <p:nvPr/>
              </p:nvPicPr>
              <p:blipFill>
                <a:blip r:embed="rId187"/>
                <a:stretch>
                  <a:fillRect/>
                </a:stretch>
              </p:blipFill>
              <p:spPr>
                <a:xfrm>
                  <a:off x="7031627" y="2569560"/>
                  <a:ext cx="113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2" name="Freihand 131">
                  <a:extLst>
                    <a:ext uri="{FF2B5EF4-FFF2-40B4-BE49-F238E27FC236}">
                      <a16:creationId xmlns:a16="http://schemas.microsoft.com/office/drawing/2014/main" id="{EF0065E0-1498-469C-A1B5-478107CF8A30}"/>
                    </a:ext>
                  </a:extLst>
                </p14:cNvPr>
                <p14:cNvContentPartPr/>
                <p14:nvPr/>
              </p14:nvContentPartPr>
              <p14:xfrm>
                <a:off x="7210907" y="2484600"/>
                <a:ext cx="81000" cy="166320"/>
              </p14:xfrm>
            </p:contentPart>
          </mc:Choice>
          <mc:Fallback xmlns="">
            <p:pic>
              <p:nvPicPr>
                <p:cNvPr id="132" name="Freihand 131">
                  <a:extLst>
                    <a:ext uri="{FF2B5EF4-FFF2-40B4-BE49-F238E27FC236}">
                      <a16:creationId xmlns:a16="http://schemas.microsoft.com/office/drawing/2014/main" id="{EF0065E0-1498-469C-A1B5-478107CF8A30}"/>
                    </a:ext>
                  </a:extLst>
                </p:cNvPr>
                <p:cNvPicPr/>
                <p:nvPr/>
              </p:nvPicPr>
              <p:blipFill>
                <a:blip r:embed="rId189"/>
                <a:stretch>
                  <a:fillRect/>
                </a:stretch>
              </p:blipFill>
              <p:spPr>
                <a:xfrm>
                  <a:off x="7206587" y="2480280"/>
                  <a:ext cx="89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3" name="Freihand 132">
                  <a:extLst>
                    <a:ext uri="{FF2B5EF4-FFF2-40B4-BE49-F238E27FC236}">
                      <a16:creationId xmlns:a16="http://schemas.microsoft.com/office/drawing/2014/main" id="{D6C3CBA0-15E3-4F09-B854-873ED8FC0C90}"/>
                    </a:ext>
                  </a:extLst>
                </p14:cNvPr>
                <p14:cNvContentPartPr/>
                <p14:nvPr/>
              </p14:nvContentPartPr>
              <p14:xfrm>
                <a:off x="7312787" y="2525280"/>
                <a:ext cx="105480" cy="113760"/>
              </p14:xfrm>
            </p:contentPart>
          </mc:Choice>
          <mc:Fallback xmlns="">
            <p:pic>
              <p:nvPicPr>
                <p:cNvPr id="133" name="Freihand 132">
                  <a:extLst>
                    <a:ext uri="{FF2B5EF4-FFF2-40B4-BE49-F238E27FC236}">
                      <a16:creationId xmlns:a16="http://schemas.microsoft.com/office/drawing/2014/main" id="{D6C3CBA0-15E3-4F09-B854-873ED8FC0C90}"/>
                    </a:ext>
                  </a:extLst>
                </p:cNvPr>
                <p:cNvPicPr/>
                <p:nvPr/>
              </p:nvPicPr>
              <p:blipFill>
                <a:blip r:embed="rId191"/>
                <a:stretch>
                  <a:fillRect/>
                </a:stretch>
              </p:blipFill>
              <p:spPr>
                <a:xfrm>
                  <a:off x="7308467" y="2520960"/>
                  <a:ext cx="11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4" name="Freihand 133">
                  <a:extLst>
                    <a:ext uri="{FF2B5EF4-FFF2-40B4-BE49-F238E27FC236}">
                      <a16:creationId xmlns:a16="http://schemas.microsoft.com/office/drawing/2014/main" id="{CB1F38A6-2D0B-4985-98BF-5997C027C492}"/>
                    </a:ext>
                  </a:extLst>
                </p14:cNvPr>
                <p14:cNvContentPartPr/>
                <p14:nvPr/>
              </p14:nvContentPartPr>
              <p14:xfrm>
                <a:off x="7429067" y="2517720"/>
                <a:ext cx="64800" cy="215280"/>
              </p14:xfrm>
            </p:contentPart>
          </mc:Choice>
          <mc:Fallback xmlns="">
            <p:pic>
              <p:nvPicPr>
                <p:cNvPr id="134" name="Freihand 133">
                  <a:extLst>
                    <a:ext uri="{FF2B5EF4-FFF2-40B4-BE49-F238E27FC236}">
                      <a16:creationId xmlns:a16="http://schemas.microsoft.com/office/drawing/2014/main" id="{CB1F38A6-2D0B-4985-98BF-5997C027C492}"/>
                    </a:ext>
                  </a:extLst>
                </p:cNvPr>
                <p:cNvPicPr/>
                <p:nvPr/>
              </p:nvPicPr>
              <p:blipFill>
                <a:blip r:embed="rId193"/>
                <a:stretch>
                  <a:fillRect/>
                </a:stretch>
              </p:blipFill>
              <p:spPr>
                <a:xfrm>
                  <a:off x="7424747" y="2513400"/>
                  <a:ext cx="734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5" name="Freihand 134">
                  <a:extLst>
                    <a:ext uri="{FF2B5EF4-FFF2-40B4-BE49-F238E27FC236}">
                      <a16:creationId xmlns:a16="http://schemas.microsoft.com/office/drawing/2014/main" id="{1DA0F311-0082-40A7-95F8-AD4ED7EC2A70}"/>
                    </a:ext>
                  </a:extLst>
                </p14:cNvPr>
                <p14:cNvContentPartPr/>
                <p14:nvPr/>
              </p14:nvContentPartPr>
              <p14:xfrm>
                <a:off x="7538507" y="2577120"/>
                <a:ext cx="3240" cy="8280"/>
              </p14:xfrm>
            </p:contentPart>
          </mc:Choice>
          <mc:Fallback xmlns="">
            <p:pic>
              <p:nvPicPr>
                <p:cNvPr id="135" name="Freihand 134">
                  <a:extLst>
                    <a:ext uri="{FF2B5EF4-FFF2-40B4-BE49-F238E27FC236}">
                      <a16:creationId xmlns:a16="http://schemas.microsoft.com/office/drawing/2014/main" id="{1DA0F311-0082-40A7-95F8-AD4ED7EC2A70}"/>
                    </a:ext>
                  </a:extLst>
                </p:cNvPr>
                <p:cNvPicPr/>
                <p:nvPr/>
              </p:nvPicPr>
              <p:blipFill>
                <a:blip r:embed="rId195"/>
                <a:stretch>
                  <a:fillRect/>
                </a:stretch>
              </p:blipFill>
              <p:spPr>
                <a:xfrm>
                  <a:off x="7534187" y="2572800"/>
                  <a:ext cx="11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6" name="Freihand 135">
                  <a:extLst>
                    <a:ext uri="{FF2B5EF4-FFF2-40B4-BE49-F238E27FC236}">
                      <a16:creationId xmlns:a16="http://schemas.microsoft.com/office/drawing/2014/main" id="{6CFD32CB-80A0-4C32-A031-5A811791AD7C}"/>
                    </a:ext>
                  </a:extLst>
                </p14:cNvPr>
                <p14:cNvContentPartPr/>
                <p14:nvPr/>
              </p14:nvContentPartPr>
              <p14:xfrm>
                <a:off x="7511507" y="2449320"/>
                <a:ext cx="34920" cy="174960"/>
              </p14:xfrm>
            </p:contentPart>
          </mc:Choice>
          <mc:Fallback xmlns="">
            <p:pic>
              <p:nvPicPr>
                <p:cNvPr id="136" name="Freihand 135">
                  <a:extLst>
                    <a:ext uri="{FF2B5EF4-FFF2-40B4-BE49-F238E27FC236}">
                      <a16:creationId xmlns:a16="http://schemas.microsoft.com/office/drawing/2014/main" id="{6CFD32CB-80A0-4C32-A031-5A811791AD7C}"/>
                    </a:ext>
                  </a:extLst>
                </p:cNvPr>
                <p:cNvPicPr/>
                <p:nvPr/>
              </p:nvPicPr>
              <p:blipFill>
                <a:blip r:embed="rId197"/>
                <a:stretch>
                  <a:fillRect/>
                </a:stretch>
              </p:blipFill>
              <p:spPr>
                <a:xfrm>
                  <a:off x="7507187" y="2445000"/>
                  <a:ext cx="435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7" name="Freihand 136">
                  <a:extLst>
                    <a:ext uri="{FF2B5EF4-FFF2-40B4-BE49-F238E27FC236}">
                      <a16:creationId xmlns:a16="http://schemas.microsoft.com/office/drawing/2014/main" id="{0B9BF16B-4872-4273-9D56-E35A5773B169}"/>
                    </a:ext>
                  </a:extLst>
                </p14:cNvPr>
                <p14:cNvContentPartPr/>
                <p14:nvPr/>
              </p14:nvContentPartPr>
              <p14:xfrm>
                <a:off x="7605827" y="2450760"/>
                <a:ext cx="158400" cy="147240"/>
              </p14:xfrm>
            </p:contentPart>
          </mc:Choice>
          <mc:Fallback xmlns="">
            <p:pic>
              <p:nvPicPr>
                <p:cNvPr id="137" name="Freihand 136">
                  <a:extLst>
                    <a:ext uri="{FF2B5EF4-FFF2-40B4-BE49-F238E27FC236}">
                      <a16:creationId xmlns:a16="http://schemas.microsoft.com/office/drawing/2014/main" id="{0B9BF16B-4872-4273-9D56-E35A5773B169}"/>
                    </a:ext>
                  </a:extLst>
                </p:cNvPr>
                <p:cNvPicPr/>
                <p:nvPr/>
              </p:nvPicPr>
              <p:blipFill>
                <a:blip r:embed="rId199"/>
                <a:stretch>
                  <a:fillRect/>
                </a:stretch>
              </p:blipFill>
              <p:spPr>
                <a:xfrm>
                  <a:off x="7601507" y="2446440"/>
                  <a:ext cx="167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8" name="Freihand 137">
                  <a:extLst>
                    <a:ext uri="{FF2B5EF4-FFF2-40B4-BE49-F238E27FC236}">
                      <a16:creationId xmlns:a16="http://schemas.microsoft.com/office/drawing/2014/main" id="{37A4BB20-B993-43F0-B6EA-67FAA370D42A}"/>
                    </a:ext>
                  </a:extLst>
                </p14:cNvPr>
                <p14:cNvContentPartPr/>
                <p14:nvPr/>
              </p14:nvContentPartPr>
              <p14:xfrm>
                <a:off x="7750547" y="2488560"/>
                <a:ext cx="82440" cy="110880"/>
              </p14:xfrm>
            </p:contentPart>
          </mc:Choice>
          <mc:Fallback xmlns="">
            <p:pic>
              <p:nvPicPr>
                <p:cNvPr id="138" name="Freihand 137">
                  <a:extLst>
                    <a:ext uri="{FF2B5EF4-FFF2-40B4-BE49-F238E27FC236}">
                      <a16:creationId xmlns:a16="http://schemas.microsoft.com/office/drawing/2014/main" id="{37A4BB20-B993-43F0-B6EA-67FAA370D42A}"/>
                    </a:ext>
                  </a:extLst>
                </p:cNvPr>
                <p:cNvPicPr/>
                <p:nvPr/>
              </p:nvPicPr>
              <p:blipFill>
                <a:blip r:embed="rId201"/>
                <a:stretch>
                  <a:fillRect/>
                </a:stretch>
              </p:blipFill>
              <p:spPr>
                <a:xfrm>
                  <a:off x="7746227" y="2484240"/>
                  <a:ext cx="910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9" name="Freihand 138">
                  <a:extLst>
                    <a:ext uri="{FF2B5EF4-FFF2-40B4-BE49-F238E27FC236}">
                      <a16:creationId xmlns:a16="http://schemas.microsoft.com/office/drawing/2014/main" id="{EEF23FD9-5A32-4BBA-B88C-1A78E74A76C4}"/>
                    </a:ext>
                  </a:extLst>
                </p14:cNvPr>
                <p14:cNvContentPartPr/>
                <p14:nvPr/>
              </p14:nvContentPartPr>
              <p14:xfrm>
                <a:off x="6671627" y="2799240"/>
                <a:ext cx="131760" cy="197280"/>
              </p14:xfrm>
            </p:contentPart>
          </mc:Choice>
          <mc:Fallback xmlns="">
            <p:pic>
              <p:nvPicPr>
                <p:cNvPr id="139" name="Freihand 138">
                  <a:extLst>
                    <a:ext uri="{FF2B5EF4-FFF2-40B4-BE49-F238E27FC236}">
                      <a16:creationId xmlns:a16="http://schemas.microsoft.com/office/drawing/2014/main" id="{EEF23FD9-5A32-4BBA-B88C-1A78E74A76C4}"/>
                    </a:ext>
                  </a:extLst>
                </p:cNvPr>
                <p:cNvPicPr/>
                <p:nvPr/>
              </p:nvPicPr>
              <p:blipFill>
                <a:blip r:embed="rId203"/>
                <a:stretch>
                  <a:fillRect/>
                </a:stretch>
              </p:blipFill>
              <p:spPr>
                <a:xfrm>
                  <a:off x="6667307" y="2794920"/>
                  <a:ext cx="1404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0" name="Freihand 139">
                  <a:extLst>
                    <a:ext uri="{FF2B5EF4-FFF2-40B4-BE49-F238E27FC236}">
                      <a16:creationId xmlns:a16="http://schemas.microsoft.com/office/drawing/2014/main" id="{48A1E5A0-D775-4F4B-AF04-0DA13B2B7F48}"/>
                    </a:ext>
                  </a:extLst>
                </p14:cNvPr>
                <p14:cNvContentPartPr/>
                <p14:nvPr/>
              </p14:nvContentPartPr>
              <p14:xfrm>
                <a:off x="6854507" y="2867640"/>
                <a:ext cx="116280" cy="125640"/>
              </p14:xfrm>
            </p:contentPart>
          </mc:Choice>
          <mc:Fallback xmlns="">
            <p:pic>
              <p:nvPicPr>
                <p:cNvPr id="140" name="Freihand 139">
                  <a:extLst>
                    <a:ext uri="{FF2B5EF4-FFF2-40B4-BE49-F238E27FC236}">
                      <a16:creationId xmlns:a16="http://schemas.microsoft.com/office/drawing/2014/main" id="{48A1E5A0-D775-4F4B-AF04-0DA13B2B7F48}"/>
                    </a:ext>
                  </a:extLst>
                </p:cNvPr>
                <p:cNvPicPr/>
                <p:nvPr/>
              </p:nvPicPr>
              <p:blipFill>
                <a:blip r:embed="rId205"/>
                <a:stretch>
                  <a:fillRect/>
                </a:stretch>
              </p:blipFill>
              <p:spPr>
                <a:xfrm>
                  <a:off x="6850187" y="2863320"/>
                  <a:ext cx="124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1" name="Freihand 140">
                  <a:extLst>
                    <a:ext uri="{FF2B5EF4-FFF2-40B4-BE49-F238E27FC236}">
                      <a16:creationId xmlns:a16="http://schemas.microsoft.com/office/drawing/2014/main" id="{BDDFED33-96E4-40F1-B992-19D2E21F61DA}"/>
                    </a:ext>
                  </a:extLst>
                </p14:cNvPr>
                <p14:cNvContentPartPr/>
                <p14:nvPr/>
              </p14:nvContentPartPr>
              <p14:xfrm>
                <a:off x="6997787" y="2811480"/>
                <a:ext cx="130680" cy="145800"/>
              </p14:xfrm>
            </p:contentPart>
          </mc:Choice>
          <mc:Fallback xmlns="">
            <p:pic>
              <p:nvPicPr>
                <p:cNvPr id="141" name="Freihand 140">
                  <a:extLst>
                    <a:ext uri="{FF2B5EF4-FFF2-40B4-BE49-F238E27FC236}">
                      <a16:creationId xmlns:a16="http://schemas.microsoft.com/office/drawing/2014/main" id="{BDDFED33-96E4-40F1-B992-19D2E21F61DA}"/>
                    </a:ext>
                  </a:extLst>
                </p:cNvPr>
                <p:cNvPicPr/>
                <p:nvPr/>
              </p:nvPicPr>
              <p:blipFill>
                <a:blip r:embed="rId207"/>
                <a:stretch>
                  <a:fillRect/>
                </a:stretch>
              </p:blipFill>
              <p:spPr>
                <a:xfrm>
                  <a:off x="6993467" y="2807160"/>
                  <a:ext cx="139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42" name="Freihand 141">
                  <a:extLst>
                    <a:ext uri="{FF2B5EF4-FFF2-40B4-BE49-F238E27FC236}">
                      <a16:creationId xmlns:a16="http://schemas.microsoft.com/office/drawing/2014/main" id="{0405B6F1-E6AC-4ECC-8431-EA575A2351BA}"/>
                    </a:ext>
                  </a:extLst>
                </p14:cNvPr>
                <p14:cNvContentPartPr/>
                <p14:nvPr/>
              </p14:nvContentPartPr>
              <p14:xfrm>
                <a:off x="7133507" y="2839560"/>
                <a:ext cx="221400" cy="86400"/>
              </p14:xfrm>
            </p:contentPart>
          </mc:Choice>
          <mc:Fallback xmlns="">
            <p:pic>
              <p:nvPicPr>
                <p:cNvPr id="142" name="Freihand 141">
                  <a:extLst>
                    <a:ext uri="{FF2B5EF4-FFF2-40B4-BE49-F238E27FC236}">
                      <a16:creationId xmlns:a16="http://schemas.microsoft.com/office/drawing/2014/main" id="{0405B6F1-E6AC-4ECC-8431-EA575A2351BA}"/>
                    </a:ext>
                  </a:extLst>
                </p:cNvPr>
                <p:cNvPicPr/>
                <p:nvPr/>
              </p:nvPicPr>
              <p:blipFill>
                <a:blip r:embed="rId209"/>
                <a:stretch>
                  <a:fillRect/>
                </a:stretch>
              </p:blipFill>
              <p:spPr>
                <a:xfrm>
                  <a:off x="7129187" y="2835240"/>
                  <a:ext cx="2300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44" name="Freihand 143">
                  <a:extLst>
                    <a:ext uri="{FF2B5EF4-FFF2-40B4-BE49-F238E27FC236}">
                      <a16:creationId xmlns:a16="http://schemas.microsoft.com/office/drawing/2014/main" id="{A7BF67FC-CE9E-4D8A-B0E4-ABCA691DF809}"/>
                    </a:ext>
                  </a:extLst>
                </p14:cNvPr>
                <p14:cNvContentPartPr/>
                <p14:nvPr/>
              </p14:nvContentPartPr>
              <p14:xfrm>
                <a:off x="7388387" y="2832360"/>
                <a:ext cx="80280" cy="118440"/>
              </p14:xfrm>
            </p:contentPart>
          </mc:Choice>
          <mc:Fallback xmlns="">
            <p:pic>
              <p:nvPicPr>
                <p:cNvPr id="144" name="Freihand 143">
                  <a:extLst>
                    <a:ext uri="{FF2B5EF4-FFF2-40B4-BE49-F238E27FC236}">
                      <a16:creationId xmlns:a16="http://schemas.microsoft.com/office/drawing/2014/main" id="{A7BF67FC-CE9E-4D8A-B0E4-ABCA691DF809}"/>
                    </a:ext>
                  </a:extLst>
                </p:cNvPr>
                <p:cNvPicPr/>
                <p:nvPr/>
              </p:nvPicPr>
              <p:blipFill>
                <a:blip r:embed="rId211"/>
                <a:stretch>
                  <a:fillRect/>
                </a:stretch>
              </p:blipFill>
              <p:spPr>
                <a:xfrm>
                  <a:off x="7384067" y="2828040"/>
                  <a:ext cx="88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45" name="Freihand 144">
                  <a:extLst>
                    <a:ext uri="{FF2B5EF4-FFF2-40B4-BE49-F238E27FC236}">
                      <a16:creationId xmlns:a16="http://schemas.microsoft.com/office/drawing/2014/main" id="{5156AF4D-19EA-4F41-9ABB-F72FBF72C3AC}"/>
                    </a:ext>
                  </a:extLst>
                </p14:cNvPr>
                <p14:cNvContentPartPr/>
                <p14:nvPr/>
              </p14:nvContentPartPr>
              <p14:xfrm>
                <a:off x="7532747" y="2734800"/>
                <a:ext cx="132480" cy="173160"/>
              </p14:xfrm>
            </p:contentPart>
          </mc:Choice>
          <mc:Fallback xmlns="">
            <p:pic>
              <p:nvPicPr>
                <p:cNvPr id="145" name="Freihand 144">
                  <a:extLst>
                    <a:ext uri="{FF2B5EF4-FFF2-40B4-BE49-F238E27FC236}">
                      <a16:creationId xmlns:a16="http://schemas.microsoft.com/office/drawing/2014/main" id="{5156AF4D-19EA-4F41-9ABB-F72FBF72C3AC}"/>
                    </a:ext>
                  </a:extLst>
                </p:cNvPr>
                <p:cNvPicPr/>
                <p:nvPr/>
              </p:nvPicPr>
              <p:blipFill>
                <a:blip r:embed="rId213"/>
                <a:stretch>
                  <a:fillRect/>
                </a:stretch>
              </p:blipFill>
              <p:spPr>
                <a:xfrm>
                  <a:off x="7528427" y="2730480"/>
                  <a:ext cx="1411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6" name="Freihand 145">
                  <a:extLst>
                    <a:ext uri="{FF2B5EF4-FFF2-40B4-BE49-F238E27FC236}">
                      <a16:creationId xmlns:a16="http://schemas.microsoft.com/office/drawing/2014/main" id="{D6DF6573-8F20-4DE7-8492-0328EF5B6873}"/>
                    </a:ext>
                  </a:extLst>
                </p14:cNvPr>
                <p14:cNvContentPartPr/>
                <p14:nvPr/>
              </p14:nvContentPartPr>
              <p14:xfrm>
                <a:off x="7670267" y="2808600"/>
                <a:ext cx="158400" cy="86400"/>
              </p14:xfrm>
            </p:contentPart>
          </mc:Choice>
          <mc:Fallback xmlns="">
            <p:pic>
              <p:nvPicPr>
                <p:cNvPr id="146" name="Freihand 145">
                  <a:extLst>
                    <a:ext uri="{FF2B5EF4-FFF2-40B4-BE49-F238E27FC236}">
                      <a16:creationId xmlns:a16="http://schemas.microsoft.com/office/drawing/2014/main" id="{D6DF6573-8F20-4DE7-8492-0328EF5B6873}"/>
                    </a:ext>
                  </a:extLst>
                </p:cNvPr>
                <p:cNvPicPr/>
                <p:nvPr/>
              </p:nvPicPr>
              <p:blipFill>
                <a:blip r:embed="rId215"/>
                <a:stretch>
                  <a:fillRect/>
                </a:stretch>
              </p:blipFill>
              <p:spPr>
                <a:xfrm>
                  <a:off x="7665947" y="2804280"/>
                  <a:ext cx="1670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48" name="Freihand 147">
                  <a:extLst>
                    <a:ext uri="{FF2B5EF4-FFF2-40B4-BE49-F238E27FC236}">
                      <a16:creationId xmlns:a16="http://schemas.microsoft.com/office/drawing/2014/main" id="{1FFDD0EC-0353-4837-9565-9B15C3F06D14}"/>
                    </a:ext>
                  </a:extLst>
                </p14:cNvPr>
                <p14:cNvContentPartPr/>
                <p14:nvPr/>
              </p14:nvContentPartPr>
              <p14:xfrm>
                <a:off x="6892667" y="3106680"/>
                <a:ext cx="8640" cy="164160"/>
              </p14:xfrm>
            </p:contentPart>
          </mc:Choice>
          <mc:Fallback xmlns="">
            <p:pic>
              <p:nvPicPr>
                <p:cNvPr id="148" name="Freihand 147">
                  <a:extLst>
                    <a:ext uri="{FF2B5EF4-FFF2-40B4-BE49-F238E27FC236}">
                      <a16:creationId xmlns:a16="http://schemas.microsoft.com/office/drawing/2014/main" id="{1FFDD0EC-0353-4837-9565-9B15C3F06D14}"/>
                    </a:ext>
                  </a:extLst>
                </p:cNvPr>
                <p:cNvPicPr/>
                <p:nvPr/>
              </p:nvPicPr>
              <p:blipFill>
                <a:blip r:embed="rId217"/>
                <a:stretch>
                  <a:fillRect/>
                </a:stretch>
              </p:blipFill>
              <p:spPr>
                <a:xfrm>
                  <a:off x="6888347" y="3102360"/>
                  <a:ext cx="172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9" name="Freihand 148">
                  <a:extLst>
                    <a:ext uri="{FF2B5EF4-FFF2-40B4-BE49-F238E27FC236}">
                      <a16:creationId xmlns:a16="http://schemas.microsoft.com/office/drawing/2014/main" id="{16FBCB9A-8E07-4AD8-9F56-66F11DBF1210}"/>
                    </a:ext>
                  </a:extLst>
                </p14:cNvPr>
                <p14:cNvContentPartPr/>
                <p14:nvPr/>
              </p14:nvContentPartPr>
              <p14:xfrm>
                <a:off x="6818147" y="3244560"/>
                <a:ext cx="159480" cy="31320"/>
              </p14:xfrm>
            </p:contentPart>
          </mc:Choice>
          <mc:Fallback xmlns="">
            <p:pic>
              <p:nvPicPr>
                <p:cNvPr id="149" name="Freihand 148">
                  <a:extLst>
                    <a:ext uri="{FF2B5EF4-FFF2-40B4-BE49-F238E27FC236}">
                      <a16:creationId xmlns:a16="http://schemas.microsoft.com/office/drawing/2014/main" id="{16FBCB9A-8E07-4AD8-9F56-66F11DBF1210}"/>
                    </a:ext>
                  </a:extLst>
                </p:cNvPr>
                <p:cNvPicPr/>
                <p:nvPr/>
              </p:nvPicPr>
              <p:blipFill>
                <a:blip r:embed="rId219"/>
                <a:stretch>
                  <a:fillRect/>
                </a:stretch>
              </p:blipFill>
              <p:spPr>
                <a:xfrm>
                  <a:off x="6813827" y="3240240"/>
                  <a:ext cx="1681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50" name="Freihand 149">
                  <a:extLst>
                    <a:ext uri="{FF2B5EF4-FFF2-40B4-BE49-F238E27FC236}">
                      <a16:creationId xmlns:a16="http://schemas.microsoft.com/office/drawing/2014/main" id="{703F7DFC-F2FE-45F6-839E-541E0082A064}"/>
                    </a:ext>
                  </a:extLst>
                </p14:cNvPr>
                <p14:cNvContentPartPr/>
                <p14:nvPr/>
              </p14:nvContentPartPr>
              <p14:xfrm>
                <a:off x="6803387" y="3077160"/>
                <a:ext cx="230760" cy="230760"/>
              </p14:xfrm>
            </p:contentPart>
          </mc:Choice>
          <mc:Fallback xmlns="">
            <p:pic>
              <p:nvPicPr>
                <p:cNvPr id="150" name="Freihand 149">
                  <a:extLst>
                    <a:ext uri="{FF2B5EF4-FFF2-40B4-BE49-F238E27FC236}">
                      <a16:creationId xmlns:a16="http://schemas.microsoft.com/office/drawing/2014/main" id="{703F7DFC-F2FE-45F6-839E-541E0082A064}"/>
                    </a:ext>
                  </a:extLst>
                </p:cNvPr>
                <p:cNvPicPr/>
                <p:nvPr/>
              </p:nvPicPr>
              <p:blipFill>
                <a:blip r:embed="rId221"/>
                <a:stretch>
                  <a:fillRect/>
                </a:stretch>
              </p:blipFill>
              <p:spPr>
                <a:xfrm>
                  <a:off x="6799067" y="3072840"/>
                  <a:ext cx="23940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51" name="Freihand 150">
                  <a:extLst>
                    <a:ext uri="{FF2B5EF4-FFF2-40B4-BE49-F238E27FC236}">
                      <a16:creationId xmlns:a16="http://schemas.microsoft.com/office/drawing/2014/main" id="{833004D5-F8F7-4EC3-8C0D-164FECF3E619}"/>
                    </a:ext>
                  </a:extLst>
                </p14:cNvPr>
                <p14:cNvContentPartPr/>
                <p14:nvPr/>
              </p14:nvContentPartPr>
              <p14:xfrm>
                <a:off x="7037387" y="3195600"/>
                <a:ext cx="10440" cy="140040"/>
              </p14:xfrm>
            </p:contentPart>
          </mc:Choice>
          <mc:Fallback xmlns="">
            <p:pic>
              <p:nvPicPr>
                <p:cNvPr id="151" name="Freihand 150">
                  <a:extLst>
                    <a:ext uri="{FF2B5EF4-FFF2-40B4-BE49-F238E27FC236}">
                      <a16:creationId xmlns:a16="http://schemas.microsoft.com/office/drawing/2014/main" id="{833004D5-F8F7-4EC3-8C0D-164FECF3E619}"/>
                    </a:ext>
                  </a:extLst>
                </p:cNvPr>
                <p:cNvPicPr/>
                <p:nvPr/>
              </p:nvPicPr>
              <p:blipFill>
                <a:blip r:embed="rId223"/>
                <a:stretch>
                  <a:fillRect/>
                </a:stretch>
              </p:blipFill>
              <p:spPr>
                <a:xfrm>
                  <a:off x="7033067" y="3191280"/>
                  <a:ext cx="190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52" name="Freihand 151">
                  <a:extLst>
                    <a:ext uri="{FF2B5EF4-FFF2-40B4-BE49-F238E27FC236}">
                      <a16:creationId xmlns:a16="http://schemas.microsoft.com/office/drawing/2014/main" id="{2E66549C-4F94-46C8-9B35-B02FED0B3A10}"/>
                    </a:ext>
                  </a:extLst>
                </p14:cNvPr>
                <p14:cNvContentPartPr/>
                <p14:nvPr/>
              </p14:nvContentPartPr>
              <p14:xfrm>
                <a:off x="6980147" y="3265080"/>
                <a:ext cx="97920" cy="12960"/>
              </p14:xfrm>
            </p:contentPart>
          </mc:Choice>
          <mc:Fallback xmlns="">
            <p:pic>
              <p:nvPicPr>
                <p:cNvPr id="152" name="Freihand 151">
                  <a:extLst>
                    <a:ext uri="{FF2B5EF4-FFF2-40B4-BE49-F238E27FC236}">
                      <a16:creationId xmlns:a16="http://schemas.microsoft.com/office/drawing/2014/main" id="{2E66549C-4F94-46C8-9B35-B02FED0B3A10}"/>
                    </a:ext>
                  </a:extLst>
                </p:cNvPr>
                <p:cNvPicPr/>
                <p:nvPr/>
              </p:nvPicPr>
              <p:blipFill>
                <a:blip r:embed="rId225"/>
                <a:stretch>
                  <a:fillRect/>
                </a:stretch>
              </p:blipFill>
              <p:spPr>
                <a:xfrm>
                  <a:off x="6975827" y="3260760"/>
                  <a:ext cx="106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54" name="Freihand 153">
                  <a:extLst>
                    <a:ext uri="{FF2B5EF4-FFF2-40B4-BE49-F238E27FC236}">
                      <a16:creationId xmlns:a16="http://schemas.microsoft.com/office/drawing/2014/main" id="{A7110E76-594B-4B5E-AE41-2148D2A79574}"/>
                    </a:ext>
                  </a:extLst>
                </p14:cNvPr>
                <p14:cNvContentPartPr/>
                <p14:nvPr/>
              </p14:nvContentPartPr>
              <p14:xfrm>
                <a:off x="7149347" y="3104880"/>
                <a:ext cx="121680" cy="128160"/>
              </p14:xfrm>
            </p:contentPart>
          </mc:Choice>
          <mc:Fallback xmlns="">
            <p:pic>
              <p:nvPicPr>
                <p:cNvPr id="154" name="Freihand 153">
                  <a:extLst>
                    <a:ext uri="{FF2B5EF4-FFF2-40B4-BE49-F238E27FC236}">
                      <a16:creationId xmlns:a16="http://schemas.microsoft.com/office/drawing/2014/main" id="{A7110E76-594B-4B5E-AE41-2148D2A79574}"/>
                    </a:ext>
                  </a:extLst>
                </p:cNvPr>
                <p:cNvPicPr/>
                <p:nvPr/>
              </p:nvPicPr>
              <p:blipFill>
                <a:blip r:embed="rId227"/>
                <a:stretch>
                  <a:fillRect/>
                </a:stretch>
              </p:blipFill>
              <p:spPr>
                <a:xfrm>
                  <a:off x="7145027" y="3100560"/>
                  <a:ext cx="1303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55" name="Freihand 154">
                  <a:extLst>
                    <a:ext uri="{FF2B5EF4-FFF2-40B4-BE49-F238E27FC236}">
                      <a16:creationId xmlns:a16="http://schemas.microsoft.com/office/drawing/2014/main" id="{D8EAEF70-E7EB-4E32-BC88-67B1FF994213}"/>
                    </a:ext>
                  </a:extLst>
                </p14:cNvPr>
                <p14:cNvContentPartPr/>
                <p14:nvPr/>
              </p14:nvContentPartPr>
              <p14:xfrm>
                <a:off x="7287587" y="3083640"/>
                <a:ext cx="65520" cy="223920"/>
              </p14:xfrm>
            </p:contentPart>
          </mc:Choice>
          <mc:Fallback xmlns="">
            <p:pic>
              <p:nvPicPr>
                <p:cNvPr id="155" name="Freihand 154">
                  <a:extLst>
                    <a:ext uri="{FF2B5EF4-FFF2-40B4-BE49-F238E27FC236}">
                      <a16:creationId xmlns:a16="http://schemas.microsoft.com/office/drawing/2014/main" id="{D8EAEF70-E7EB-4E32-BC88-67B1FF994213}"/>
                    </a:ext>
                  </a:extLst>
                </p:cNvPr>
                <p:cNvPicPr/>
                <p:nvPr/>
              </p:nvPicPr>
              <p:blipFill>
                <a:blip r:embed="rId229"/>
                <a:stretch>
                  <a:fillRect/>
                </a:stretch>
              </p:blipFill>
              <p:spPr>
                <a:xfrm>
                  <a:off x="7283267" y="3079320"/>
                  <a:ext cx="741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6" name="Freihand 155">
                  <a:extLst>
                    <a:ext uri="{FF2B5EF4-FFF2-40B4-BE49-F238E27FC236}">
                      <a16:creationId xmlns:a16="http://schemas.microsoft.com/office/drawing/2014/main" id="{D4CE2877-35D1-4046-81CB-D8E30A1CB133}"/>
                    </a:ext>
                  </a:extLst>
                </p14:cNvPr>
                <p14:cNvContentPartPr/>
                <p14:nvPr/>
              </p14:nvContentPartPr>
              <p14:xfrm>
                <a:off x="7360667" y="3080760"/>
                <a:ext cx="54720" cy="116640"/>
              </p14:xfrm>
            </p:contentPart>
          </mc:Choice>
          <mc:Fallback xmlns="">
            <p:pic>
              <p:nvPicPr>
                <p:cNvPr id="156" name="Freihand 155">
                  <a:extLst>
                    <a:ext uri="{FF2B5EF4-FFF2-40B4-BE49-F238E27FC236}">
                      <a16:creationId xmlns:a16="http://schemas.microsoft.com/office/drawing/2014/main" id="{D4CE2877-35D1-4046-81CB-D8E30A1CB133}"/>
                    </a:ext>
                  </a:extLst>
                </p:cNvPr>
                <p:cNvPicPr/>
                <p:nvPr/>
              </p:nvPicPr>
              <p:blipFill>
                <a:blip r:embed="rId231"/>
                <a:stretch>
                  <a:fillRect/>
                </a:stretch>
              </p:blipFill>
              <p:spPr>
                <a:xfrm>
                  <a:off x="7356347" y="3076440"/>
                  <a:ext cx="633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7" name="Freihand 156">
                  <a:extLst>
                    <a:ext uri="{FF2B5EF4-FFF2-40B4-BE49-F238E27FC236}">
                      <a16:creationId xmlns:a16="http://schemas.microsoft.com/office/drawing/2014/main" id="{E2D99CB7-8397-428C-838D-D169F0ACD008}"/>
                    </a:ext>
                  </a:extLst>
                </p14:cNvPr>
                <p14:cNvContentPartPr/>
                <p14:nvPr/>
              </p14:nvContentPartPr>
              <p14:xfrm>
                <a:off x="7419347" y="3076080"/>
                <a:ext cx="70920" cy="103680"/>
              </p14:xfrm>
            </p:contentPart>
          </mc:Choice>
          <mc:Fallback xmlns="">
            <p:pic>
              <p:nvPicPr>
                <p:cNvPr id="157" name="Freihand 156">
                  <a:extLst>
                    <a:ext uri="{FF2B5EF4-FFF2-40B4-BE49-F238E27FC236}">
                      <a16:creationId xmlns:a16="http://schemas.microsoft.com/office/drawing/2014/main" id="{E2D99CB7-8397-428C-838D-D169F0ACD008}"/>
                    </a:ext>
                  </a:extLst>
                </p:cNvPr>
                <p:cNvPicPr/>
                <p:nvPr/>
              </p:nvPicPr>
              <p:blipFill>
                <a:blip r:embed="rId233"/>
                <a:stretch>
                  <a:fillRect/>
                </a:stretch>
              </p:blipFill>
              <p:spPr>
                <a:xfrm>
                  <a:off x="7415027" y="3071760"/>
                  <a:ext cx="795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8" name="Freihand 157">
                  <a:extLst>
                    <a:ext uri="{FF2B5EF4-FFF2-40B4-BE49-F238E27FC236}">
                      <a16:creationId xmlns:a16="http://schemas.microsoft.com/office/drawing/2014/main" id="{5E20D222-0E48-4BD5-9984-1EFF99D99267}"/>
                    </a:ext>
                  </a:extLst>
                </p14:cNvPr>
                <p14:cNvContentPartPr/>
                <p14:nvPr/>
              </p14:nvContentPartPr>
              <p14:xfrm>
                <a:off x="7480907" y="3054120"/>
                <a:ext cx="72720" cy="125280"/>
              </p14:xfrm>
            </p:contentPart>
          </mc:Choice>
          <mc:Fallback xmlns="">
            <p:pic>
              <p:nvPicPr>
                <p:cNvPr id="158" name="Freihand 157">
                  <a:extLst>
                    <a:ext uri="{FF2B5EF4-FFF2-40B4-BE49-F238E27FC236}">
                      <a16:creationId xmlns:a16="http://schemas.microsoft.com/office/drawing/2014/main" id="{5E20D222-0E48-4BD5-9984-1EFF99D99267}"/>
                    </a:ext>
                  </a:extLst>
                </p:cNvPr>
                <p:cNvPicPr/>
                <p:nvPr/>
              </p:nvPicPr>
              <p:blipFill>
                <a:blip r:embed="rId235"/>
                <a:stretch>
                  <a:fillRect/>
                </a:stretch>
              </p:blipFill>
              <p:spPr>
                <a:xfrm>
                  <a:off x="7476587" y="3049800"/>
                  <a:ext cx="813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9" name="Freihand 158">
                  <a:extLst>
                    <a:ext uri="{FF2B5EF4-FFF2-40B4-BE49-F238E27FC236}">
                      <a16:creationId xmlns:a16="http://schemas.microsoft.com/office/drawing/2014/main" id="{30A544F0-A01A-4726-B1D0-D56720480723}"/>
                    </a:ext>
                  </a:extLst>
                </p14:cNvPr>
                <p14:cNvContentPartPr/>
                <p14:nvPr/>
              </p14:nvContentPartPr>
              <p14:xfrm>
                <a:off x="7580987" y="3046920"/>
                <a:ext cx="124200" cy="106920"/>
              </p14:xfrm>
            </p:contentPart>
          </mc:Choice>
          <mc:Fallback xmlns="">
            <p:pic>
              <p:nvPicPr>
                <p:cNvPr id="159" name="Freihand 158">
                  <a:extLst>
                    <a:ext uri="{FF2B5EF4-FFF2-40B4-BE49-F238E27FC236}">
                      <a16:creationId xmlns:a16="http://schemas.microsoft.com/office/drawing/2014/main" id="{30A544F0-A01A-4726-B1D0-D56720480723}"/>
                    </a:ext>
                  </a:extLst>
                </p:cNvPr>
                <p:cNvPicPr/>
                <p:nvPr/>
              </p:nvPicPr>
              <p:blipFill>
                <a:blip r:embed="rId237"/>
                <a:stretch>
                  <a:fillRect/>
                </a:stretch>
              </p:blipFill>
              <p:spPr>
                <a:xfrm>
                  <a:off x="7576667" y="3042600"/>
                  <a:ext cx="1328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0" name="Freihand 159">
                  <a:extLst>
                    <a:ext uri="{FF2B5EF4-FFF2-40B4-BE49-F238E27FC236}">
                      <a16:creationId xmlns:a16="http://schemas.microsoft.com/office/drawing/2014/main" id="{3137C4CA-1F49-4F7E-B694-39322BA450DE}"/>
                    </a:ext>
                  </a:extLst>
                </p14:cNvPr>
                <p14:cNvContentPartPr/>
                <p14:nvPr/>
              </p14:nvContentPartPr>
              <p14:xfrm>
                <a:off x="7708067" y="2947920"/>
                <a:ext cx="212040" cy="195120"/>
              </p14:xfrm>
            </p:contentPart>
          </mc:Choice>
          <mc:Fallback xmlns="">
            <p:pic>
              <p:nvPicPr>
                <p:cNvPr id="160" name="Freihand 159">
                  <a:extLst>
                    <a:ext uri="{FF2B5EF4-FFF2-40B4-BE49-F238E27FC236}">
                      <a16:creationId xmlns:a16="http://schemas.microsoft.com/office/drawing/2014/main" id="{3137C4CA-1F49-4F7E-B694-39322BA450DE}"/>
                    </a:ext>
                  </a:extLst>
                </p:cNvPr>
                <p:cNvPicPr/>
                <p:nvPr/>
              </p:nvPicPr>
              <p:blipFill>
                <a:blip r:embed="rId239"/>
                <a:stretch>
                  <a:fillRect/>
                </a:stretch>
              </p:blipFill>
              <p:spPr>
                <a:xfrm>
                  <a:off x="7703747" y="2943600"/>
                  <a:ext cx="2206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1" name="Freihand 160">
                  <a:extLst>
                    <a:ext uri="{FF2B5EF4-FFF2-40B4-BE49-F238E27FC236}">
                      <a16:creationId xmlns:a16="http://schemas.microsoft.com/office/drawing/2014/main" id="{ECE331D8-E3ED-4596-81CE-E653D65C6B8B}"/>
                    </a:ext>
                  </a:extLst>
                </p14:cNvPr>
                <p14:cNvContentPartPr/>
                <p14:nvPr/>
              </p14:nvContentPartPr>
              <p14:xfrm>
                <a:off x="7783307" y="2937840"/>
                <a:ext cx="21240" cy="12960"/>
              </p14:xfrm>
            </p:contentPart>
          </mc:Choice>
          <mc:Fallback xmlns="">
            <p:pic>
              <p:nvPicPr>
                <p:cNvPr id="161" name="Freihand 160">
                  <a:extLst>
                    <a:ext uri="{FF2B5EF4-FFF2-40B4-BE49-F238E27FC236}">
                      <a16:creationId xmlns:a16="http://schemas.microsoft.com/office/drawing/2014/main" id="{ECE331D8-E3ED-4596-81CE-E653D65C6B8B}"/>
                    </a:ext>
                  </a:extLst>
                </p:cNvPr>
                <p:cNvPicPr/>
                <p:nvPr/>
              </p:nvPicPr>
              <p:blipFill>
                <a:blip r:embed="rId241"/>
                <a:stretch>
                  <a:fillRect/>
                </a:stretch>
              </p:blipFill>
              <p:spPr>
                <a:xfrm>
                  <a:off x="7778987" y="2933520"/>
                  <a:ext cx="29880" cy="21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2">
            <p14:nvContentPartPr>
              <p14:cNvPr id="163" name="Freihand 162">
                <a:extLst>
                  <a:ext uri="{FF2B5EF4-FFF2-40B4-BE49-F238E27FC236}">
                    <a16:creationId xmlns:a16="http://schemas.microsoft.com/office/drawing/2014/main" id="{FCAB3E33-6772-4DBE-81CC-13AABAE1CDAF}"/>
                  </a:ext>
                </a:extLst>
              </p14:cNvPr>
              <p14:cNvContentPartPr/>
              <p14:nvPr/>
            </p14:nvContentPartPr>
            <p14:xfrm>
              <a:off x="8020547" y="1093920"/>
              <a:ext cx="75240" cy="75240"/>
            </p14:xfrm>
          </p:contentPart>
        </mc:Choice>
        <mc:Fallback xmlns="">
          <p:pic>
            <p:nvPicPr>
              <p:cNvPr id="163" name="Freihand 162">
                <a:extLst>
                  <a:ext uri="{FF2B5EF4-FFF2-40B4-BE49-F238E27FC236}">
                    <a16:creationId xmlns:a16="http://schemas.microsoft.com/office/drawing/2014/main" id="{FCAB3E33-6772-4DBE-81CC-13AABAE1CDAF}"/>
                  </a:ext>
                </a:extLst>
              </p:cNvPr>
              <p:cNvPicPr/>
              <p:nvPr/>
            </p:nvPicPr>
            <p:blipFill>
              <a:blip r:embed="rId243"/>
              <a:stretch>
                <a:fillRect/>
              </a:stretch>
            </p:blipFill>
            <p:spPr>
              <a:xfrm>
                <a:off x="8016227" y="1089600"/>
                <a:ext cx="83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4" name="Freihand 163">
                <a:extLst>
                  <a:ext uri="{FF2B5EF4-FFF2-40B4-BE49-F238E27FC236}">
                    <a16:creationId xmlns:a16="http://schemas.microsoft.com/office/drawing/2014/main" id="{31C7176A-C9A4-48BD-B4AA-9538ECA338BB}"/>
                  </a:ext>
                </a:extLst>
              </p14:cNvPr>
              <p14:cNvContentPartPr/>
              <p14:nvPr/>
            </p14:nvContentPartPr>
            <p14:xfrm>
              <a:off x="1883987" y="1753800"/>
              <a:ext cx="909720" cy="204480"/>
            </p14:xfrm>
          </p:contentPart>
        </mc:Choice>
        <mc:Fallback xmlns="">
          <p:pic>
            <p:nvPicPr>
              <p:cNvPr id="164" name="Freihand 163">
                <a:extLst>
                  <a:ext uri="{FF2B5EF4-FFF2-40B4-BE49-F238E27FC236}">
                    <a16:creationId xmlns:a16="http://schemas.microsoft.com/office/drawing/2014/main" id="{31C7176A-C9A4-48BD-B4AA-9538ECA338BB}"/>
                  </a:ext>
                </a:extLst>
              </p:cNvPr>
              <p:cNvPicPr/>
              <p:nvPr/>
            </p:nvPicPr>
            <p:blipFill>
              <a:blip r:embed="rId245"/>
              <a:stretch>
                <a:fillRect/>
              </a:stretch>
            </p:blipFill>
            <p:spPr>
              <a:xfrm>
                <a:off x="1879667" y="1749480"/>
                <a:ext cx="9183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5" name="Freihand 164">
                <a:extLst>
                  <a:ext uri="{FF2B5EF4-FFF2-40B4-BE49-F238E27FC236}">
                    <a16:creationId xmlns:a16="http://schemas.microsoft.com/office/drawing/2014/main" id="{CB6FD51F-20FD-4539-8A0E-61703DFB9B95}"/>
                  </a:ext>
                </a:extLst>
              </p14:cNvPr>
              <p14:cNvContentPartPr/>
              <p14:nvPr/>
            </p14:nvContentPartPr>
            <p14:xfrm>
              <a:off x="1886867" y="1998240"/>
              <a:ext cx="1298160" cy="182520"/>
            </p14:xfrm>
          </p:contentPart>
        </mc:Choice>
        <mc:Fallback xmlns="">
          <p:pic>
            <p:nvPicPr>
              <p:cNvPr id="165" name="Freihand 164">
                <a:extLst>
                  <a:ext uri="{FF2B5EF4-FFF2-40B4-BE49-F238E27FC236}">
                    <a16:creationId xmlns:a16="http://schemas.microsoft.com/office/drawing/2014/main" id="{CB6FD51F-20FD-4539-8A0E-61703DFB9B95}"/>
                  </a:ext>
                </a:extLst>
              </p:cNvPr>
              <p:cNvPicPr/>
              <p:nvPr/>
            </p:nvPicPr>
            <p:blipFill>
              <a:blip r:embed="rId247"/>
              <a:stretch>
                <a:fillRect/>
              </a:stretch>
            </p:blipFill>
            <p:spPr>
              <a:xfrm>
                <a:off x="1882547" y="1993920"/>
                <a:ext cx="13068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6" name="Freihand 165">
                <a:extLst>
                  <a:ext uri="{FF2B5EF4-FFF2-40B4-BE49-F238E27FC236}">
                    <a16:creationId xmlns:a16="http://schemas.microsoft.com/office/drawing/2014/main" id="{44D86C70-5D44-445F-AE6D-4736A739341A}"/>
                  </a:ext>
                </a:extLst>
              </p14:cNvPr>
              <p14:cNvContentPartPr/>
              <p14:nvPr/>
            </p14:nvContentPartPr>
            <p14:xfrm>
              <a:off x="2002067" y="2223600"/>
              <a:ext cx="1433160" cy="180000"/>
            </p14:xfrm>
          </p:contentPart>
        </mc:Choice>
        <mc:Fallback xmlns="">
          <p:pic>
            <p:nvPicPr>
              <p:cNvPr id="166" name="Freihand 165">
                <a:extLst>
                  <a:ext uri="{FF2B5EF4-FFF2-40B4-BE49-F238E27FC236}">
                    <a16:creationId xmlns:a16="http://schemas.microsoft.com/office/drawing/2014/main" id="{44D86C70-5D44-445F-AE6D-4736A739341A}"/>
                  </a:ext>
                </a:extLst>
              </p:cNvPr>
              <p:cNvPicPr/>
              <p:nvPr/>
            </p:nvPicPr>
            <p:blipFill>
              <a:blip r:embed="rId249"/>
              <a:stretch>
                <a:fillRect/>
              </a:stretch>
            </p:blipFill>
            <p:spPr>
              <a:xfrm>
                <a:off x="1997747" y="2219280"/>
                <a:ext cx="1441800" cy="188640"/>
              </a:xfrm>
              <a:prstGeom prst="rect">
                <a:avLst/>
              </a:prstGeom>
            </p:spPr>
          </p:pic>
        </mc:Fallback>
      </mc:AlternateContent>
      <p:grpSp>
        <p:nvGrpSpPr>
          <p:cNvPr id="218" name="Gruppieren 217">
            <a:extLst>
              <a:ext uri="{FF2B5EF4-FFF2-40B4-BE49-F238E27FC236}">
                <a16:creationId xmlns:a16="http://schemas.microsoft.com/office/drawing/2014/main" id="{A9AA91EB-FA4F-4DB5-8929-4FD487055EAA}"/>
              </a:ext>
            </a:extLst>
          </p:cNvPr>
          <p:cNvGrpSpPr/>
          <p:nvPr/>
        </p:nvGrpSpPr>
        <p:grpSpPr>
          <a:xfrm>
            <a:off x="1621907" y="2572080"/>
            <a:ext cx="3606120" cy="2079000"/>
            <a:chOff x="1621907" y="2572080"/>
            <a:chExt cx="3606120" cy="2079000"/>
          </a:xfrm>
        </p:grpSpPr>
        <mc:AlternateContent xmlns:mc="http://schemas.openxmlformats.org/markup-compatibility/2006" xmlns:p14="http://schemas.microsoft.com/office/powerpoint/2010/main">
          <mc:Choice Requires="p14">
            <p:contentPart p14:bwMode="auto" r:id="rId250">
              <p14:nvContentPartPr>
                <p14:cNvPr id="172" name="Freihand 171">
                  <a:extLst>
                    <a:ext uri="{FF2B5EF4-FFF2-40B4-BE49-F238E27FC236}">
                      <a16:creationId xmlns:a16="http://schemas.microsoft.com/office/drawing/2014/main" id="{BF180EC4-C615-4DDA-8120-18293506B4B9}"/>
                    </a:ext>
                  </a:extLst>
                </p14:cNvPr>
                <p14:cNvContentPartPr/>
                <p14:nvPr/>
              </p14:nvContentPartPr>
              <p14:xfrm>
                <a:off x="3942467" y="4392600"/>
                <a:ext cx="1285560" cy="82800"/>
              </p14:xfrm>
            </p:contentPart>
          </mc:Choice>
          <mc:Fallback xmlns="">
            <p:pic>
              <p:nvPicPr>
                <p:cNvPr id="172" name="Freihand 171">
                  <a:extLst>
                    <a:ext uri="{FF2B5EF4-FFF2-40B4-BE49-F238E27FC236}">
                      <a16:creationId xmlns:a16="http://schemas.microsoft.com/office/drawing/2014/main" id="{BF180EC4-C615-4DDA-8120-18293506B4B9}"/>
                    </a:ext>
                  </a:extLst>
                </p:cNvPr>
                <p:cNvPicPr/>
                <p:nvPr/>
              </p:nvPicPr>
              <p:blipFill>
                <a:blip r:embed="rId251"/>
                <a:stretch>
                  <a:fillRect/>
                </a:stretch>
              </p:blipFill>
              <p:spPr>
                <a:xfrm>
                  <a:off x="3938147" y="4388280"/>
                  <a:ext cx="12942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70" name="Freihand 169">
                  <a:extLst>
                    <a:ext uri="{FF2B5EF4-FFF2-40B4-BE49-F238E27FC236}">
                      <a16:creationId xmlns:a16="http://schemas.microsoft.com/office/drawing/2014/main" id="{CF4189F2-B176-4BBA-A110-28F13A0A6C02}"/>
                    </a:ext>
                  </a:extLst>
                </p14:cNvPr>
                <p14:cNvContentPartPr/>
                <p14:nvPr/>
              </p14:nvContentPartPr>
              <p14:xfrm>
                <a:off x="2769587" y="3794640"/>
                <a:ext cx="2061000" cy="174960"/>
              </p14:xfrm>
            </p:contentPart>
          </mc:Choice>
          <mc:Fallback xmlns="">
            <p:pic>
              <p:nvPicPr>
                <p:cNvPr id="170" name="Freihand 169">
                  <a:extLst>
                    <a:ext uri="{FF2B5EF4-FFF2-40B4-BE49-F238E27FC236}">
                      <a16:creationId xmlns:a16="http://schemas.microsoft.com/office/drawing/2014/main" id="{CF4189F2-B176-4BBA-A110-28F13A0A6C02}"/>
                    </a:ext>
                  </a:extLst>
                </p:cNvPr>
                <p:cNvPicPr/>
                <p:nvPr/>
              </p:nvPicPr>
              <p:blipFill>
                <a:blip r:embed="rId253"/>
                <a:stretch>
                  <a:fillRect/>
                </a:stretch>
              </p:blipFill>
              <p:spPr>
                <a:xfrm>
                  <a:off x="2765267" y="3790320"/>
                  <a:ext cx="20696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71" name="Freihand 170">
                  <a:extLst>
                    <a:ext uri="{FF2B5EF4-FFF2-40B4-BE49-F238E27FC236}">
                      <a16:creationId xmlns:a16="http://schemas.microsoft.com/office/drawing/2014/main" id="{0E9E5885-B5F4-4E8F-84AA-AC8C75C85714}"/>
                    </a:ext>
                  </a:extLst>
                </p14:cNvPr>
                <p14:cNvContentPartPr/>
                <p14:nvPr/>
              </p14:nvContentPartPr>
              <p14:xfrm>
                <a:off x="3529547" y="4056720"/>
                <a:ext cx="1396440" cy="103320"/>
              </p14:xfrm>
            </p:contentPart>
          </mc:Choice>
          <mc:Fallback xmlns="">
            <p:pic>
              <p:nvPicPr>
                <p:cNvPr id="171" name="Freihand 170">
                  <a:extLst>
                    <a:ext uri="{FF2B5EF4-FFF2-40B4-BE49-F238E27FC236}">
                      <a16:creationId xmlns:a16="http://schemas.microsoft.com/office/drawing/2014/main" id="{0E9E5885-B5F4-4E8F-84AA-AC8C75C85714}"/>
                    </a:ext>
                  </a:extLst>
                </p:cNvPr>
                <p:cNvPicPr/>
                <p:nvPr/>
              </p:nvPicPr>
              <p:blipFill>
                <a:blip r:embed="rId255"/>
                <a:stretch>
                  <a:fillRect/>
                </a:stretch>
              </p:blipFill>
              <p:spPr>
                <a:xfrm>
                  <a:off x="3525227" y="4052400"/>
                  <a:ext cx="14050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7" name="Freihand 166">
                  <a:extLst>
                    <a:ext uri="{FF2B5EF4-FFF2-40B4-BE49-F238E27FC236}">
                      <a16:creationId xmlns:a16="http://schemas.microsoft.com/office/drawing/2014/main" id="{9881468F-5B20-4D51-9DEC-403EBFB55E74}"/>
                    </a:ext>
                  </a:extLst>
                </p14:cNvPr>
                <p14:cNvContentPartPr/>
                <p14:nvPr/>
              </p14:nvContentPartPr>
              <p14:xfrm>
                <a:off x="2256587" y="2572080"/>
                <a:ext cx="1628280" cy="263880"/>
              </p14:xfrm>
            </p:contentPart>
          </mc:Choice>
          <mc:Fallback xmlns="">
            <p:pic>
              <p:nvPicPr>
                <p:cNvPr id="167" name="Freihand 166">
                  <a:extLst>
                    <a:ext uri="{FF2B5EF4-FFF2-40B4-BE49-F238E27FC236}">
                      <a16:creationId xmlns:a16="http://schemas.microsoft.com/office/drawing/2014/main" id="{9881468F-5B20-4D51-9DEC-403EBFB55E74}"/>
                    </a:ext>
                  </a:extLst>
                </p:cNvPr>
                <p:cNvPicPr/>
                <p:nvPr/>
              </p:nvPicPr>
              <p:blipFill>
                <a:blip r:embed="rId257"/>
                <a:stretch>
                  <a:fillRect/>
                </a:stretch>
              </p:blipFill>
              <p:spPr>
                <a:xfrm>
                  <a:off x="2252267" y="2567760"/>
                  <a:ext cx="163692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8" name="Freihand 167">
                  <a:extLst>
                    <a:ext uri="{FF2B5EF4-FFF2-40B4-BE49-F238E27FC236}">
                      <a16:creationId xmlns:a16="http://schemas.microsoft.com/office/drawing/2014/main" id="{B51F5B39-EE4D-492F-99F9-B7488541D32D}"/>
                    </a:ext>
                  </a:extLst>
                </p14:cNvPr>
                <p14:cNvContentPartPr/>
                <p14:nvPr/>
              </p14:nvContentPartPr>
              <p14:xfrm>
                <a:off x="2319227" y="2957280"/>
                <a:ext cx="1781640" cy="272160"/>
              </p14:xfrm>
            </p:contentPart>
          </mc:Choice>
          <mc:Fallback xmlns="">
            <p:pic>
              <p:nvPicPr>
                <p:cNvPr id="168" name="Freihand 167">
                  <a:extLst>
                    <a:ext uri="{FF2B5EF4-FFF2-40B4-BE49-F238E27FC236}">
                      <a16:creationId xmlns:a16="http://schemas.microsoft.com/office/drawing/2014/main" id="{B51F5B39-EE4D-492F-99F9-B7488541D32D}"/>
                    </a:ext>
                  </a:extLst>
                </p:cNvPr>
                <p:cNvPicPr/>
                <p:nvPr/>
              </p:nvPicPr>
              <p:blipFill>
                <a:blip r:embed="rId259"/>
                <a:stretch>
                  <a:fillRect/>
                </a:stretch>
              </p:blipFill>
              <p:spPr>
                <a:xfrm>
                  <a:off x="2314907" y="2952960"/>
                  <a:ext cx="179028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9" name="Freihand 168">
                  <a:extLst>
                    <a:ext uri="{FF2B5EF4-FFF2-40B4-BE49-F238E27FC236}">
                      <a16:creationId xmlns:a16="http://schemas.microsoft.com/office/drawing/2014/main" id="{A0F56F95-249E-4D78-B380-7EEEB7CEE817}"/>
                    </a:ext>
                  </a:extLst>
                </p14:cNvPr>
                <p14:cNvContentPartPr/>
                <p14:nvPr/>
              </p14:nvContentPartPr>
              <p14:xfrm>
                <a:off x="2774267" y="3418080"/>
                <a:ext cx="1743120" cy="180360"/>
              </p14:xfrm>
            </p:contentPart>
          </mc:Choice>
          <mc:Fallback xmlns="">
            <p:pic>
              <p:nvPicPr>
                <p:cNvPr id="169" name="Freihand 168">
                  <a:extLst>
                    <a:ext uri="{FF2B5EF4-FFF2-40B4-BE49-F238E27FC236}">
                      <a16:creationId xmlns:a16="http://schemas.microsoft.com/office/drawing/2014/main" id="{A0F56F95-249E-4D78-B380-7EEEB7CEE817}"/>
                    </a:ext>
                  </a:extLst>
                </p:cNvPr>
                <p:cNvPicPr/>
                <p:nvPr/>
              </p:nvPicPr>
              <p:blipFill>
                <a:blip r:embed="rId261"/>
                <a:stretch>
                  <a:fillRect/>
                </a:stretch>
              </p:blipFill>
              <p:spPr>
                <a:xfrm>
                  <a:off x="2769947" y="3413760"/>
                  <a:ext cx="175176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5" name="Freihand 174">
                  <a:extLst>
                    <a:ext uri="{FF2B5EF4-FFF2-40B4-BE49-F238E27FC236}">
                      <a16:creationId xmlns:a16="http://schemas.microsoft.com/office/drawing/2014/main" id="{12D13FAF-7450-4C76-9A32-2C98EFBE822B}"/>
                    </a:ext>
                  </a:extLst>
                </p14:cNvPr>
                <p14:cNvContentPartPr/>
                <p14:nvPr/>
              </p14:nvContentPartPr>
              <p14:xfrm>
                <a:off x="1730987" y="3109920"/>
                <a:ext cx="24480" cy="172080"/>
              </p14:xfrm>
            </p:contentPart>
          </mc:Choice>
          <mc:Fallback xmlns="">
            <p:pic>
              <p:nvPicPr>
                <p:cNvPr id="175" name="Freihand 174">
                  <a:extLst>
                    <a:ext uri="{FF2B5EF4-FFF2-40B4-BE49-F238E27FC236}">
                      <a16:creationId xmlns:a16="http://schemas.microsoft.com/office/drawing/2014/main" id="{12D13FAF-7450-4C76-9A32-2C98EFBE822B}"/>
                    </a:ext>
                  </a:extLst>
                </p:cNvPr>
                <p:cNvPicPr/>
                <p:nvPr/>
              </p:nvPicPr>
              <p:blipFill>
                <a:blip r:embed="rId263"/>
                <a:stretch>
                  <a:fillRect/>
                </a:stretch>
              </p:blipFill>
              <p:spPr>
                <a:xfrm>
                  <a:off x="1726667" y="3105600"/>
                  <a:ext cx="33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76" name="Freihand 175">
                  <a:extLst>
                    <a:ext uri="{FF2B5EF4-FFF2-40B4-BE49-F238E27FC236}">
                      <a16:creationId xmlns:a16="http://schemas.microsoft.com/office/drawing/2014/main" id="{D6EC3E87-5644-4933-BC22-8B977E06A809}"/>
                    </a:ext>
                  </a:extLst>
                </p14:cNvPr>
                <p14:cNvContentPartPr/>
                <p14:nvPr/>
              </p14:nvContentPartPr>
              <p14:xfrm>
                <a:off x="1621907" y="3079680"/>
                <a:ext cx="195120" cy="263880"/>
              </p14:xfrm>
            </p:contentPart>
          </mc:Choice>
          <mc:Fallback xmlns="">
            <p:pic>
              <p:nvPicPr>
                <p:cNvPr id="176" name="Freihand 175">
                  <a:extLst>
                    <a:ext uri="{FF2B5EF4-FFF2-40B4-BE49-F238E27FC236}">
                      <a16:creationId xmlns:a16="http://schemas.microsoft.com/office/drawing/2014/main" id="{D6EC3E87-5644-4933-BC22-8B977E06A809}"/>
                    </a:ext>
                  </a:extLst>
                </p:cNvPr>
                <p:cNvPicPr/>
                <p:nvPr/>
              </p:nvPicPr>
              <p:blipFill>
                <a:blip r:embed="rId265"/>
                <a:stretch>
                  <a:fillRect/>
                </a:stretch>
              </p:blipFill>
              <p:spPr>
                <a:xfrm>
                  <a:off x="1617587" y="3075360"/>
                  <a:ext cx="2037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7" name="Freihand 176">
                  <a:extLst>
                    <a:ext uri="{FF2B5EF4-FFF2-40B4-BE49-F238E27FC236}">
                      <a16:creationId xmlns:a16="http://schemas.microsoft.com/office/drawing/2014/main" id="{4EBF78CC-504B-4ED6-8382-836C989044E4}"/>
                    </a:ext>
                  </a:extLst>
                </p14:cNvPr>
                <p14:cNvContentPartPr/>
                <p14:nvPr/>
              </p14:nvContentPartPr>
              <p14:xfrm>
                <a:off x="1843667" y="3145920"/>
                <a:ext cx="150120" cy="134280"/>
              </p14:xfrm>
            </p:contentPart>
          </mc:Choice>
          <mc:Fallback xmlns="">
            <p:pic>
              <p:nvPicPr>
                <p:cNvPr id="177" name="Freihand 176">
                  <a:extLst>
                    <a:ext uri="{FF2B5EF4-FFF2-40B4-BE49-F238E27FC236}">
                      <a16:creationId xmlns:a16="http://schemas.microsoft.com/office/drawing/2014/main" id="{4EBF78CC-504B-4ED6-8382-836C989044E4}"/>
                    </a:ext>
                  </a:extLst>
                </p:cNvPr>
                <p:cNvPicPr/>
                <p:nvPr/>
              </p:nvPicPr>
              <p:blipFill>
                <a:blip r:embed="rId267"/>
                <a:stretch>
                  <a:fillRect/>
                </a:stretch>
              </p:blipFill>
              <p:spPr>
                <a:xfrm>
                  <a:off x="1839347" y="3141600"/>
                  <a:ext cx="158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8" name="Freihand 177">
                  <a:extLst>
                    <a:ext uri="{FF2B5EF4-FFF2-40B4-BE49-F238E27FC236}">
                      <a16:creationId xmlns:a16="http://schemas.microsoft.com/office/drawing/2014/main" id="{24669764-0633-4610-95B6-8C8CA3CA76C3}"/>
                    </a:ext>
                  </a:extLst>
                </p14:cNvPr>
                <p14:cNvContentPartPr/>
                <p14:nvPr/>
              </p14:nvContentPartPr>
              <p14:xfrm>
                <a:off x="2002427" y="3150240"/>
                <a:ext cx="114120" cy="132120"/>
              </p14:xfrm>
            </p:contentPart>
          </mc:Choice>
          <mc:Fallback xmlns="">
            <p:pic>
              <p:nvPicPr>
                <p:cNvPr id="178" name="Freihand 177">
                  <a:extLst>
                    <a:ext uri="{FF2B5EF4-FFF2-40B4-BE49-F238E27FC236}">
                      <a16:creationId xmlns:a16="http://schemas.microsoft.com/office/drawing/2014/main" id="{24669764-0633-4610-95B6-8C8CA3CA76C3}"/>
                    </a:ext>
                  </a:extLst>
                </p:cNvPr>
                <p:cNvPicPr/>
                <p:nvPr/>
              </p:nvPicPr>
              <p:blipFill>
                <a:blip r:embed="rId269"/>
                <a:stretch>
                  <a:fillRect/>
                </a:stretch>
              </p:blipFill>
              <p:spPr>
                <a:xfrm>
                  <a:off x="1998107" y="3145920"/>
                  <a:ext cx="122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9" name="Freihand 178">
                  <a:extLst>
                    <a:ext uri="{FF2B5EF4-FFF2-40B4-BE49-F238E27FC236}">
                      <a16:creationId xmlns:a16="http://schemas.microsoft.com/office/drawing/2014/main" id="{248EBC85-46B8-40AC-8B0F-8331A1B29141}"/>
                    </a:ext>
                  </a:extLst>
                </p14:cNvPr>
                <p14:cNvContentPartPr/>
                <p14:nvPr/>
              </p14:nvContentPartPr>
              <p14:xfrm>
                <a:off x="2100347" y="3129000"/>
                <a:ext cx="104400" cy="135720"/>
              </p14:xfrm>
            </p:contentPart>
          </mc:Choice>
          <mc:Fallback xmlns="">
            <p:pic>
              <p:nvPicPr>
                <p:cNvPr id="179" name="Freihand 178">
                  <a:extLst>
                    <a:ext uri="{FF2B5EF4-FFF2-40B4-BE49-F238E27FC236}">
                      <a16:creationId xmlns:a16="http://schemas.microsoft.com/office/drawing/2014/main" id="{248EBC85-46B8-40AC-8B0F-8331A1B29141}"/>
                    </a:ext>
                  </a:extLst>
                </p:cNvPr>
                <p:cNvPicPr/>
                <p:nvPr/>
              </p:nvPicPr>
              <p:blipFill>
                <a:blip r:embed="rId271"/>
                <a:stretch>
                  <a:fillRect/>
                </a:stretch>
              </p:blipFill>
              <p:spPr>
                <a:xfrm>
                  <a:off x="2096027" y="3124680"/>
                  <a:ext cx="11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80" name="Freihand 179">
                  <a:extLst>
                    <a:ext uri="{FF2B5EF4-FFF2-40B4-BE49-F238E27FC236}">
                      <a16:creationId xmlns:a16="http://schemas.microsoft.com/office/drawing/2014/main" id="{17F8A869-630E-4A54-8B08-46240EFF1C20}"/>
                    </a:ext>
                  </a:extLst>
                </p14:cNvPr>
                <p14:cNvContentPartPr/>
                <p14:nvPr/>
              </p14:nvContentPartPr>
              <p14:xfrm>
                <a:off x="2200067" y="3133680"/>
                <a:ext cx="155520" cy="92880"/>
              </p14:xfrm>
            </p:contentPart>
          </mc:Choice>
          <mc:Fallback xmlns="">
            <p:pic>
              <p:nvPicPr>
                <p:cNvPr id="180" name="Freihand 179">
                  <a:extLst>
                    <a:ext uri="{FF2B5EF4-FFF2-40B4-BE49-F238E27FC236}">
                      <a16:creationId xmlns:a16="http://schemas.microsoft.com/office/drawing/2014/main" id="{17F8A869-630E-4A54-8B08-46240EFF1C20}"/>
                    </a:ext>
                  </a:extLst>
                </p:cNvPr>
                <p:cNvPicPr/>
                <p:nvPr/>
              </p:nvPicPr>
              <p:blipFill>
                <a:blip r:embed="rId273"/>
                <a:stretch>
                  <a:fillRect/>
                </a:stretch>
              </p:blipFill>
              <p:spPr>
                <a:xfrm>
                  <a:off x="2195747" y="3129360"/>
                  <a:ext cx="164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82" name="Freihand 181">
                  <a:extLst>
                    <a:ext uri="{FF2B5EF4-FFF2-40B4-BE49-F238E27FC236}">
                      <a16:creationId xmlns:a16="http://schemas.microsoft.com/office/drawing/2014/main" id="{F92E8DFD-086C-44A1-97E9-5D28C5276FB6}"/>
                    </a:ext>
                  </a:extLst>
                </p14:cNvPr>
                <p14:cNvContentPartPr/>
                <p14:nvPr/>
              </p14:nvContentPartPr>
              <p14:xfrm>
                <a:off x="2348387" y="3133680"/>
                <a:ext cx="191520" cy="84240"/>
              </p14:xfrm>
            </p:contentPart>
          </mc:Choice>
          <mc:Fallback xmlns="">
            <p:pic>
              <p:nvPicPr>
                <p:cNvPr id="182" name="Freihand 181">
                  <a:extLst>
                    <a:ext uri="{FF2B5EF4-FFF2-40B4-BE49-F238E27FC236}">
                      <a16:creationId xmlns:a16="http://schemas.microsoft.com/office/drawing/2014/main" id="{F92E8DFD-086C-44A1-97E9-5D28C5276FB6}"/>
                    </a:ext>
                  </a:extLst>
                </p:cNvPr>
                <p:cNvPicPr/>
                <p:nvPr/>
              </p:nvPicPr>
              <p:blipFill>
                <a:blip r:embed="rId275"/>
                <a:stretch>
                  <a:fillRect/>
                </a:stretch>
              </p:blipFill>
              <p:spPr>
                <a:xfrm>
                  <a:off x="2344067" y="3129360"/>
                  <a:ext cx="2001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83" name="Freihand 182">
                  <a:extLst>
                    <a:ext uri="{FF2B5EF4-FFF2-40B4-BE49-F238E27FC236}">
                      <a16:creationId xmlns:a16="http://schemas.microsoft.com/office/drawing/2014/main" id="{BAA99DD3-1A08-47A8-9B65-E5345A668418}"/>
                    </a:ext>
                  </a:extLst>
                </p14:cNvPr>
                <p14:cNvContentPartPr/>
                <p14:nvPr/>
              </p14:nvContentPartPr>
              <p14:xfrm>
                <a:off x="2537747" y="3086160"/>
                <a:ext cx="267840" cy="220680"/>
              </p14:xfrm>
            </p:contentPart>
          </mc:Choice>
          <mc:Fallback xmlns="">
            <p:pic>
              <p:nvPicPr>
                <p:cNvPr id="183" name="Freihand 182">
                  <a:extLst>
                    <a:ext uri="{FF2B5EF4-FFF2-40B4-BE49-F238E27FC236}">
                      <a16:creationId xmlns:a16="http://schemas.microsoft.com/office/drawing/2014/main" id="{BAA99DD3-1A08-47A8-9B65-E5345A668418}"/>
                    </a:ext>
                  </a:extLst>
                </p:cNvPr>
                <p:cNvPicPr/>
                <p:nvPr/>
              </p:nvPicPr>
              <p:blipFill>
                <a:blip r:embed="rId277"/>
                <a:stretch>
                  <a:fillRect/>
                </a:stretch>
              </p:blipFill>
              <p:spPr>
                <a:xfrm>
                  <a:off x="2533427" y="3081840"/>
                  <a:ext cx="27648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85" name="Freihand 184">
                  <a:extLst>
                    <a:ext uri="{FF2B5EF4-FFF2-40B4-BE49-F238E27FC236}">
                      <a16:creationId xmlns:a16="http://schemas.microsoft.com/office/drawing/2014/main" id="{CAAAB96F-FAD1-4584-9559-99EA7C198312}"/>
                    </a:ext>
                  </a:extLst>
                </p14:cNvPr>
                <p14:cNvContentPartPr/>
                <p14:nvPr/>
              </p14:nvContentPartPr>
              <p14:xfrm>
                <a:off x="1717667" y="3556680"/>
                <a:ext cx="173880" cy="150480"/>
              </p14:xfrm>
            </p:contentPart>
          </mc:Choice>
          <mc:Fallback xmlns="">
            <p:pic>
              <p:nvPicPr>
                <p:cNvPr id="185" name="Freihand 184">
                  <a:extLst>
                    <a:ext uri="{FF2B5EF4-FFF2-40B4-BE49-F238E27FC236}">
                      <a16:creationId xmlns:a16="http://schemas.microsoft.com/office/drawing/2014/main" id="{CAAAB96F-FAD1-4584-9559-99EA7C198312}"/>
                    </a:ext>
                  </a:extLst>
                </p:cNvPr>
                <p:cNvPicPr/>
                <p:nvPr/>
              </p:nvPicPr>
              <p:blipFill>
                <a:blip r:embed="rId279"/>
                <a:stretch>
                  <a:fillRect/>
                </a:stretch>
              </p:blipFill>
              <p:spPr>
                <a:xfrm>
                  <a:off x="1713347" y="3552360"/>
                  <a:ext cx="18252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86" name="Freihand 185">
                  <a:extLst>
                    <a:ext uri="{FF2B5EF4-FFF2-40B4-BE49-F238E27FC236}">
                      <a16:creationId xmlns:a16="http://schemas.microsoft.com/office/drawing/2014/main" id="{CB881EDB-E149-4754-A83C-34C6E6D0F4D1}"/>
                    </a:ext>
                  </a:extLst>
                </p14:cNvPr>
                <p14:cNvContentPartPr/>
                <p14:nvPr/>
              </p14:nvContentPartPr>
              <p14:xfrm>
                <a:off x="1891907" y="3537960"/>
                <a:ext cx="181440" cy="83160"/>
              </p14:xfrm>
            </p:contentPart>
          </mc:Choice>
          <mc:Fallback xmlns="">
            <p:pic>
              <p:nvPicPr>
                <p:cNvPr id="186" name="Freihand 185">
                  <a:extLst>
                    <a:ext uri="{FF2B5EF4-FFF2-40B4-BE49-F238E27FC236}">
                      <a16:creationId xmlns:a16="http://schemas.microsoft.com/office/drawing/2014/main" id="{CB881EDB-E149-4754-A83C-34C6E6D0F4D1}"/>
                    </a:ext>
                  </a:extLst>
                </p:cNvPr>
                <p:cNvPicPr/>
                <p:nvPr/>
              </p:nvPicPr>
              <p:blipFill>
                <a:blip r:embed="rId281"/>
                <a:stretch>
                  <a:fillRect/>
                </a:stretch>
              </p:blipFill>
              <p:spPr>
                <a:xfrm>
                  <a:off x="1887587" y="3533640"/>
                  <a:ext cx="190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88" name="Freihand 187">
                  <a:extLst>
                    <a:ext uri="{FF2B5EF4-FFF2-40B4-BE49-F238E27FC236}">
                      <a16:creationId xmlns:a16="http://schemas.microsoft.com/office/drawing/2014/main" id="{49C470F0-C8D7-4F66-BFD5-C679B4D4C6B2}"/>
                    </a:ext>
                  </a:extLst>
                </p14:cNvPr>
                <p14:cNvContentPartPr/>
                <p14:nvPr/>
              </p14:nvContentPartPr>
              <p14:xfrm>
                <a:off x="2326787" y="3454800"/>
                <a:ext cx="19440" cy="163800"/>
              </p14:xfrm>
            </p:contentPart>
          </mc:Choice>
          <mc:Fallback xmlns="">
            <p:pic>
              <p:nvPicPr>
                <p:cNvPr id="188" name="Freihand 187">
                  <a:extLst>
                    <a:ext uri="{FF2B5EF4-FFF2-40B4-BE49-F238E27FC236}">
                      <a16:creationId xmlns:a16="http://schemas.microsoft.com/office/drawing/2014/main" id="{49C470F0-C8D7-4F66-BFD5-C679B4D4C6B2}"/>
                    </a:ext>
                  </a:extLst>
                </p:cNvPr>
                <p:cNvPicPr/>
                <p:nvPr/>
              </p:nvPicPr>
              <p:blipFill>
                <a:blip r:embed="rId283"/>
                <a:stretch>
                  <a:fillRect/>
                </a:stretch>
              </p:blipFill>
              <p:spPr>
                <a:xfrm>
                  <a:off x="2322467" y="3450480"/>
                  <a:ext cx="280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89" name="Freihand 188">
                  <a:extLst>
                    <a:ext uri="{FF2B5EF4-FFF2-40B4-BE49-F238E27FC236}">
                      <a16:creationId xmlns:a16="http://schemas.microsoft.com/office/drawing/2014/main" id="{21498682-979E-417B-B7AA-B6AFDF83F4A1}"/>
                    </a:ext>
                  </a:extLst>
                </p14:cNvPr>
                <p14:cNvContentPartPr/>
                <p14:nvPr/>
              </p14:nvContentPartPr>
              <p14:xfrm>
                <a:off x="2215547" y="3399360"/>
                <a:ext cx="214920" cy="265320"/>
              </p14:xfrm>
            </p:contentPart>
          </mc:Choice>
          <mc:Fallback xmlns="">
            <p:pic>
              <p:nvPicPr>
                <p:cNvPr id="189" name="Freihand 188">
                  <a:extLst>
                    <a:ext uri="{FF2B5EF4-FFF2-40B4-BE49-F238E27FC236}">
                      <a16:creationId xmlns:a16="http://schemas.microsoft.com/office/drawing/2014/main" id="{21498682-979E-417B-B7AA-B6AFDF83F4A1}"/>
                    </a:ext>
                  </a:extLst>
                </p:cNvPr>
                <p:cNvPicPr/>
                <p:nvPr/>
              </p:nvPicPr>
              <p:blipFill>
                <a:blip r:embed="rId285"/>
                <a:stretch>
                  <a:fillRect/>
                </a:stretch>
              </p:blipFill>
              <p:spPr>
                <a:xfrm>
                  <a:off x="2211227" y="3395040"/>
                  <a:ext cx="2235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90" name="Freihand 189">
                  <a:extLst>
                    <a:ext uri="{FF2B5EF4-FFF2-40B4-BE49-F238E27FC236}">
                      <a16:creationId xmlns:a16="http://schemas.microsoft.com/office/drawing/2014/main" id="{7873CCF9-4B18-4CD3-A8BE-01CC6FF6978D}"/>
                    </a:ext>
                  </a:extLst>
                </p14:cNvPr>
                <p14:cNvContentPartPr/>
                <p14:nvPr/>
              </p14:nvContentPartPr>
              <p14:xfrm>
                <a:off x="2538827" y="3418080"/>
                <a:ext cx="106200" cy="184680"/>
              </p14:xfrm>
            </p:contentPart>
          </mc:Choice>
          <mc:Fallback xmlns="">
            <p:pic>
              <p:nvPicPr>
                <p:cNvPr id="190" name="Freihand 189">
                  <a:extLst>
                    <a:ext uri="{FF2B5EF4-FFF2-40B4-BE49-F238E27FC236}">
                      <a16:creationId xmlns:a16="http://schemas.microsoft.com/office/drawing/2014/main" id="{7873CCF9-4B18-4CD3-A8BE-01CC6FF6978D}"/>
                    </a:ext>
                  </a:extLst>
                </p:cNvPr>
                <p:cNvPicPr/>
                <p:nvPr/>
              </p:nvPicPr>
              <p:blipFill>
                <a:blip r:embed="rId287"/>
                <a:stretch>
                  <a:fillRect/>
                </a:stretch>
              </p:blipFill>
              <p:spPr>
                <a:xfrm>
                  <a:off x="2534507" y="3413760"/>
                  <a:ext cx="11484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91" name="Freihand 190">
                  <a:extLst>
                    <a:ext uri="{FF2B5EF4-FFF2-40B4-BE49-F238E27FC236}">
                      <a16:creationId xmlns:a16="http://schemas.microsoft.com/office/drawing/2014/main" id="{9F030B93-215D-45D8-9766-E5AD4D69C65C}"/>
                    </a:ext>
                  </a:extLst>
                </p14:cNvPr>
                <p14:cNvContentPartPr/>
                <p14:nvPr/>
              </p14:nvContentPartPr>
              <p14:xfrm>
                <a:off x="2686067" y="3453720"/>
                <a:ext cx="70560" cy="46800"/>
              </p14:xfrm>
            </p:contentPart>
          </mc:Choice>
          <mc:Fallback xmlns="">
            <p:pic>
              <p:nvPicPr>
                <p:cNvPr id="191" name="Freihand 190">
                  <a:extLst>
                    <a:ext uri="{FF2B5EF4-FFF2-40B4-BE49-F238E27FC236}">
                      <a16:creationId xmlns:a16="http://schemas.microsoft.com/office/drawing/2014/main" id="{9F030B93-215D-45D8-9766-E5AD4D69C65C}"/>
                    </a:ext>
                  </a:extLst>
                </p:cNvPr>
                <p:cNvPicPr/>
                <p:nvPr/>
              </p:nvPicPr>
              <p:blipFill>
                <a:blip r:embed="rId289"/>
                <a:stretch>
                  <a:fillRect/>
                </a:stretch>
              </p:blipFill>
              <p:spPr>
                <a:xfrm>
                  <a:off x="2681747" y="3449400"/>
                  <a:ext cx="792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92" name="Freihand 191">
                  <a:extLst>
                    <a:ext uri="{FF2B5EF4-FFF2-40B4-BE49-F238E27FC236}">
                      <a16:creationId xmlns:a16="http://schemas.microsoft.com/office/drawing/2014/main" id="{8A29E7E3-F759-4109-A24A-297FAC32969C}"/>
                    </a:ext>
                  </a:extLst>
                </p14:cNvPr>
                <p14:cNvContentPartPr/>
                <p14:nvPr/>
              </p14:nvContentPartPr>
              <p14:xfrm>
                <a:off x="2659067" y="3453720"/>
                <a:ext cx="106200" cy="164160"/>
              </p14:xfrm>
            </p:contentPart>
          </mc:Choice>
          <mc:Fallback xmlns="">
            <p:pic>
              <p:nvPicPr>
                <p:cNvPr id="192" name="Freihand 191">
                  <a:extLst>
                    <a:ext uri="{FF2B5EF4-FFF2-40B4-BE49-F238E27FC236}">
                      <a16:creationId xmlns:a16="http://schemas.microsoft.com/office/drawing/2014/main" id="{8A29E7E3-F759-4109-A24A-297FAC32969C}"/>
                    </a:ext>
                  </a:extLst>
                </p:cNvPr>
                <p:cNvPicPr/>
                <p:nvPr/>
              </p:nvPicPr>
              <p:blipFill>
                <a:blip r:embed="rId291"/>
                <a:stretch>
                  <a:fillRect/>
                </a:stretch>
              </p:blipFill>
              <p:spPr>
                <a:xfrm>
                  <a:off x="2654747" y="3449400"/>
                  <a:ext cx="1148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93" name="Freihand 192">
                  <a:extLst>
                    <a:ext uri="{FF2B5EF4-FFF2-40B4-BE49-F238E27FC236}">
                      <a16:creationId xmlns:a16="http://schemas.microsoft.com/office/drawing/2014/main" id="{B2971D3A-0A2B-4D8B-B05A-E13124E9A782}"/>
                    </a:ext>
                  </a:extLst>
                </p14:cNvPr>
                <p14:cNvContentPartPr/>
                <p14:nvPr/>
              </p14:nvContentPartPr>
              <p14:xfrm>
                <a:off x="2689307" y="3505560"/>
                <a:ext cx="66600" cy="15480"/>
              </p14:xfrm>
            </p:contentPart>
          </mc:Choice>
          <mc:Fallback xmlns="">
            <p:pic>
              <p:nvPicPr>
                <p:cNvPr id="193" name="Freihand 192">
                  <a:extLst>
                    <a:ext uri="{FF2B5EF4-FFF2-40B4-BE49-F238E27FC236}">
                      <a16:creationId xmlns:a16="http://schemas.microsoft.com/office/drawing/2014/main" id="{B2971D3A-0A2B-4D8B-B05A-E13124E9A782}"/>
                    </a:ext>
                  </a:extLst>
                </p:cNvPr>
                <p:cNvPicPr/>
                <p:nvPr/>
              </p:nvPicPr>
              <p:blipFill>
                <a:blip r:embed="rId293"/>
                <a:stretch>
                  <a:fillRect/>
                </a:stretch>
              </p:blipFill>
              <p:spPr>
                <a:xfrm>
                  <a:off x="2684987" y="3501240"/>
                  <a:ext cx="752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94" name="Freihand 193">
                  <a:extLst>
                    <a:ext uri="{FF2B5EF4-FFF2-40B4-BE49-F238E27FC236}">
                      <a16:creationId xmlns:a16="http://schemas.microsoft.com/office/drawing/2014/main" id="{A53B0EB6-35F0-48FE-BC8B-37C5D84C2E64}"/>
                    </a:ext>
                  </a:extLst>
                </p14:cNvPr>
                <p14:cNvContentPartPr/>
                <p14:nvPr/>
              </p14:nvContentPartPr>
              <p14:xfrm>
                <a:off x="2749427" y="3423120"/>
                <a:ext cx="100800" cy="306000"/>
              </p14:xfrm>
            </p:contentPart>
          </mc:Choice>
          <mc:Fallback xmlns="">
            <p:pic>
              <p:nvPicPr>
                <p:cNvPr id="194" name="Freihand 193">
                  <a:extLst>
                    <a:ext uri="{FF2B5EF4-FFF2-40B4-BE49-F238E27FC236}">
                      <a16:creationId xmlns:a16="http://schemas.microsoft.com/office/drawing/2014/main" id="{A53B0EB6-35F0-48FE-BC8B-37C5D84C2E64}"/>
                    </a:ext>
                  </a:extLst>
                </p:cNvPr>
                <p:cNvPicPr/>
                <p:nvPr/>
              </p:nvPicPr>
              <p:blipFill>
                <a:blip r:embed="rId295"/>
                <a:stretch>
                  <a:fillRect/>
                </a:stretch>
              </p:blipFill>
              <p:spPr>
                <a:xfrm>
                  <a:off x="2745107" y="3418800"/>
                  <a:ext cx="10944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95" name="Freihand 194">
                  <a:extLst>
                    <a:ext uri="{FF2B5EF4-FFF2-40B4-BE49-F238E27FC236}">
                      <a16:creationId xmlns:a16="http://schemas.microsoft.com/office/drawing/2014/main" id="{FFC44E74-522E-4C17-A46A-92CFB8CA5716}"/>
                    </a:ext>
                  </a:extLst>
                </p14:cNvPr>
                <p14:cNvContentPartPr/>
                <p14:nvPr/>
              </p14:nvContentPartPr>
              <p14:xfrm>
                <a:off x="2873987" y="3552360"/>
                <a:ext cx="17280" cy="21960"/>
              </p14:xfrm>
            </p:contentPart>
          </mc:Choice>
          <mc:Fallback xmlns="">
            <p:pic>
              <p:nvPicPr>
                <p:cNvPr id="195" name="Freihand 194">
                  <a:extLst>
                    <a:ext uri="{FF2B5EF4-FFF2-40B4-BE49-F238E27FC236}">
                      <a16:creationId xmlns:a16="http://schemas.microsoft.com/office/drawing/2014/main" id="{FFC44E74-522E-4C17-A46A-92CFB8CA5716}"/>
                    </a:ext>
                  </a:extLst>
                </p:cNvPr>
                <p:cNvPicPr/>
                <p:nvPr/>
              </p:nvPicPr>
              <p:blipFill>
                <a:blip r:embed="rId297"/>
                <a:stretch>
                  <a:fillRect/>
                </a:stretch>
              </p:blipFill>
              <p:spPr>
                <a:xfrm>
                  <a:off x="2869667" y="3548040"/>
                  <a:ext cx="259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96" name="Freihand 195">
                  <a:extLst>
                    <a:ext uri="{FF2B5EF4-FFF2-40B4-BE49-F238E27FC236}">
                      <a16:creationId xmlns:a16="http://schemas.microsoft.com/office/drawing/2014/main" id="{4A129FE3-9605-4213-BE57-6E98A963729E}"/>
                    </a:ext>
                  </a:extLst>
                </p14:cNvPr>
                <p14:cNvContentPartPr/>
                <p14:nvPr/>
              </p14:nvContentPartPr>
              <p14:xfrm>
                <a:off x="1877147" y="3818040"/>
                <a:ext cx="217800" cy="186120"/>
              </p14:xfrm>
            </p:contentPart>
          </mc:Choice>
          <mc:Fallback xmlns="">
            <p:pic>
              <p:nvPicPr>
                <p:cNvPr id="196" name="Freihand 195">
                  <a:extLst>
                    <a:ext uri="{FF2B5EF4-FFF2-40B4-BE49-F238E27FC236}">
                      <a16:creationId xmlns:a16="http://schemas.microsoft.com/office/drawing/2014/main" id="{4A129FE3-9605-4213-BE57-6E98A963729E}"/>
                    </a:ext>
                  </a:extLst>
                </p:cNvPr>
                <p:cNvPicPr/>
                <p:nvPr/>
              </p:nvPicPr>
              <p:blipFill>
                <a:blip r:embed="rId299"/>
                <a:stretch>
                  <a:fillRect/>
                </a:stretch>
              </p:blipFill>
              <p:spPr>
                <a:xfrm>
                  <a:off x="1872827" y="3813720"/>
                  <a:ext cx="2264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97" name="Freihand 196">
                  <a:extLst>
                    <a:ext uri="{FF2B5EF4-FFF2-40B4-BE49-F238E27FC236}">
                      <a16:creationId xmlns:a16="http://schemas.microsoft.com/office/drawing/2014/main" id="{9A01B5CC-9FC1-4DF7-8669-CE171A1C59EB}"/>
                    </a:ext>
                  </a:extLst>
                </p14:cNvPr>
                <p14:cNvContentPartPr/>
                <p14:nvPr/>
              </p14:nvContentPartPr>
              <p14:xfrm>
                <a:off x="2111147" y="3847560"/>
                <a:ext cx="101880" cy="151920"/>
              </p14:xfrm>
            </p:contentPart>
          </mc:Choice>
          <mc:Fallback xmlns="">
            <p:pic>
              <p:nvPicPr>
                <p:cNvPr id="197" name="Freihand 196">
                  <a:extLst>
                    <a:ext uri="{FF2B5EF4-FFF2-40B4-BE49-F238E27FC236}">
                      <a16:creationId xmlns:a16="http://schemas.microsoft.com/office/drawing/2014/main" id="{9A01B5CC-9FC1-4DF7-8669-CE171A1C59EB}"/>
                    </a:ext>
                  </a:extLst>
                </p:cNvPr>
                <p:cNvPicPr/>
                <p:nvPr/>
              </p:nvPicPr>
              <p:blipFill>
                <a:blip r:embed="rId301"/>
                <a:stretch>
                  <a:fillRect/>
                </a:stretch>
              </p:blipFill>
              <p:spPr>
                <a:xfrm>
                  <a:off x="2106827" y="3843240"/>
                  <a:ext cx="1105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8" name="Freihand 197">
                  <a:extLst>
                    <a:ext uri="{FF2B5EF4-FFF2-40B4-BE49-F238E27FC236}">
                      <a16:creationId xmlns:a16="http://schemas.microsoft.com/office/drawing/2014/main" id="{5F85FCB4-5C12-47B2-ACBD-27C92F7BB754}"/>
                    </a:ext>
                  </a:extLst>
                </p14:cNvPr>
                <p14:cNvContentPartPr/>
                <p14:nvPr/>
              </p14:nvContentPartPr>
              <p14:xfrm>
                <a:off x="2259107" y="3783120"/>
                <a:ext cx="109080" cy="179640"/>
              </p14:xfrm>
            </p:contentPart>
          </mc:Choice>
          <mc:Fallback xmlns="">
            <p:pic>
              <p:nvPicPr>
                <p:cNvPr id="198" name="Freihand 197">
                  <a:extLst>
                    <a:ext uri="{FF2B5EF4-FFF2-40B4-BE49-F238E27FC236}">
                      <a16:creationId xmlns:a16="http://schemas.microsoft.com/office/drawing/2014/main" id="{5F85FCB4-5C12-47B2-ACBD-27C92F7BB754}"/>
                    </a:ext>
                  </a:extLst>
                </p:cNvPr>
                <p:cNvPicPr/>
                <p:nvPr/>
              </p:nvPicPr>
              <p:blipFill>
                <a:blip r:embed="rId303"/>
                <a:stretch>
                  <a:fillRect/>
                </a:stretch>
              </p:blipFill>
              <p:spPr>
                <a:xfrm>
                  <a:off x="2254787" y="3778800"/>
                  <a:ext cx="1177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9" name="Freihand 198">
                  <a:extLst>
                    <a:ext uri="{FF2B5EF4-FFF2-40B4-BE49-F238E27FC236}">
                      <a16:creationId xmlns:a16="http://schemas.microsoft.com/office/drawing/2014/main" id="{13AB7836-6DBE-41A0-B134-611D76A93EF7}"/>
                    </a:ext>
                  </a:extLst>
                </p14:cNvPr>
                <p14:cNvContentPartPr/>
                <p14:nvPr/>
              </p14:nvContentPartPr>
              <p14:xfrm>
                <a:off x="2370347" y="3855840"/>
                <a:ext cx="128160" cy="99000"/>
              </p14:xfrm>
            </p:contentPart>
          </mc:Choice>
          <mc:Fallback xmlns="">
            <p:pic>
              <p:nvPicPr>
                <p:cNvPr id="199" name="Freihand 198">
                  <a:extLst>
                    <a:ext uri="{FF2B5EF4-FFF2-40B4-BE49-F238E27FC236}">
                      <a16:creationId xmlns:a16="http://schemas.microsoft.com/office/drawing/2014/main" id="{13AB7836-6DBE-41A0-B134-611D76A93EF7}"/>
                    </a:ext>
                  </a:extLst>
                </p:cNvPr>
                <p:cNvPicPr/>
                <p:nvPr/>
              </p:nvPicPr>
              <p:blipFill>
                <a:blip r:embed="rId305"/>
                <a:stretch>
                  <a:fillRect/>
                </a:stretch>
              </p:blipFill>
              <p:spPr>
                <a:xfrm>
                  <a:off x="2366027" y="3851520"/>
                  <a:ext cx="1368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00" name="Freihand 199">
                  <a:extLst>
                    <a:ext uri="{FF2B5EF4-FFF2-40B4-BE49-F238E27FC236}">
                      <a16:creationId xmlns:a16="http://schemas.microsoft.com/office/drawing/2014/main" id="{7798ED0A-2576-4F22-B1FC-5AE14E72B792}"/>
                    </a:ext>
                  </a:extLst>
                </p14:cNvPr>
                <p14:cNvContentPartPr/>
                <p14:nvPr/>
              </p14:nvContentPartPr>
              <p14:xfrm>
                <a:off x="2502107" y="3756120"/>
                <a:ext cx="88560" cy="171720"/>
              </p14:xfrm>
            </p:contentPart>
          </mc:Choice>
          <mc:Fallback xmlns="">
            <p:pic>
              <p:nvPicPr>
                <p:cNvPr id="200" name="Freihand 199">
                  <a:extLst>
                    <a:ext uri="{FF2B5EF4-FFF2-40B4-BE49-F238E27FC236}">
                      <a16:creationId xmlns:a16="http://schemas.microsoft.com/office/drawing/2014/main" id="{7798ED0A-2576-4F22-B1FC-5AE14E72B792}"/>
                    </a:ext>
                  </a:extLst>
                </p:cNvPr>
                <p:cNvPicPr/>
                <p:nvPr/>
              </p:nvPicPr>
              <p:blipFill>
                <a:blip r:embed="rId307"/>
                <a:stretch>
                  <a:fillRect/>
                </a:stretch>
              </p:blipFill>
              <p:spPr>
                <a:xfrm>
                  <a:off x="2497787" y="3751800"/>
                  <a:ext cx="972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1" name="Freihand 200">
                  <a:extLst>
                    <a:ext uri="{FF2B5EF4-FFF2-40B4-BE49-F238E27FC236}">
                      <a16:creationId xmlns:a16="http://schemas.microsoft.com/office/drawing/2014/main" id="{C42EF908-70BB-476C-AB8E-39B1B67C05C8}"/>
                    </a:ext>
                  </a:extLst>
                </p14:cNvPr>
                <p14:cNvContentPartPr/>
                <p14:nvPr/>
              </p14:nvContentPartPr>
              <p14:xfrm>
                <a:off x="2463947" y="3805080"/>
                <a:ext cx="92520" cy="11880"/>
              </p14:xfrm>
            </p:contentPart>
          </mc:Choice>
          <mc:Fallback xmlns="">
            <p:pic>
              <p:nvPicPr>
                <p:cNvPr id="201" name="Freihand 200">
                  <a:extLst>
                    <a:ext uri="{FF2B5EF4-FFF2-40B4-BE49-F238E27FC236}">
                      <a16:creationId xmlns:a16="http://schemas.microsoft.com/office/drawing/2014/main" id="{C42EF908-70BB-476C-AB8E-39B1B67C05C8}"/>
                    </a:ext>
                  </a:extLst>
                </p:cNvPr>
                <p:cNvPicPr/>
                <p:nvPr/>
              </p:nvPicPr>
              <p:blipFill>
                <a:blip r:embed="rId309"/>
                <a:stretch>
                  <a:fillRect/>
                </a:stretch>
              </p:blipFill>
              <p:spPr>
                <a:xfrm>
                  <a:off x="2459627" y="3800760"/>
                  <a:ext cx="1011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2" name="Freihand 201">
                  <a:extLst>
                    <a:ext uri="{FF2B5EF4-FFF2-40B4-BE49-F238E27FC236}">
                      <a16:creationId xmlns:a16="http://schemas.microsoft.com/office/drawing/2014/main" id="{79FF8E45-6EC8-40C6-A9DA-693F2041B1DB}"/>
                    </a:ext>
                  </a:extLst>
                </p14:cNvPr>
                <p14:cNvContentPartPr/>
                <p14:nvPr/>
              </p14:nvContentPartPr>
              <p14:xfrm>
                <a:off x="2613707" y="3821640"/>
                <a:ext cx="158760" cy="90360"/>
              </p14:xfrm>
            </p:contentPart>
          </mc:Choice>
          <mc:Fallback xmlns="">
            <p:pic>
              <p:nvPicPr>
                <p:cNvPr id="202" name="Freihand 201">
                  <a:extLst>
                    <a:ext uri="{FF2B5EF4-FFF2-40B4-BE49-F238E27FC236}">
                      <a16:creationId xmlns:a16="http://schemas.microsoft.com/office/drawing/2014/main" id="{79FF8E45-6EC8-40C6-A9DA-693F2041B1DB}"/>
                    </a:ext>
                  </a:extLst>
                </p:cNvPr>
                <p:cNvPicPr/>
                <p:nvPr/>
              </p:nvPicPr>
              <p:blipFill>
                <a:blip r:embed="rId311"/>
                <a:stretch>
                  <a:fillRect/>
                </a:stretch>
              </p:blipFill>
              <p:spPr>
                <a:xfrm>
                  <a:off x="2609387" y="3817320"/>
                  <a:ext cx="16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3" name="Freihand 202">
                  <a:extLst>
                    <a:ext uri="{FF2B5EF4-FFF2-40B4-BE49-F238E27FC236}">
                      <a16:creationId xmlns:a16="http://schemas.microsoft.com/office/drawing/2014/main" id="{761AA324-730D-421F-81F3-D05B7023E955}"/>
                    </a:ext>
                  </a:extLst>
                </p14:cNvPr>
                <p14:cNvContentPartPr/>
                <p14:nvPr/>
              </p14:nvContentPartPr>
              <p14:xfrm>
                <a:off x="2791187" y="3795360"/>
                <a:ext cx="92520" cy="105120"/>
              </p14:xfrm>
            </p:contentPart>
          </mc:Choice>
          <mc:Fallback xmlns="">
            <p:pic>
              <p:nvPicPr>
                <p:cNvPr id="203" name="Freihand 202">
                  <a:extLst>
                    <a:ext uri="{FF2B5EF4-FFF2-40B4-BE49-F238E27FC236}">
                      <a16:creationId xmlns:a16="http://schemas.microsoft.com/office/drawing/2014/main" id="{761AA324-730D-421F-81F3-D05B7023E955}"/>
                    </a:ext>
                  </a:extLst>
                </p:cNvPr>
                <p:cNvPicPr/>
                <p:nvPr/>
              </p:nvPicPr>
              <p:blipFill>
                <a:blip r:embed="rId313"/>
                <a:stretch>
                  <a:fillRect/>
                </a:stretch>
              </p:blipFill>
              <p:spPr>
                <a:xfrm>
                  <a:off x="2786867" y="3791040"/>
                  <a:ext cx="1011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5" name="Freihand 204">
                  <a:extLst>
                    <a:ext uri="{FF2B5EF4-FFF2-40B4-BE49-F238E27FC236}">
                      <a16:creationId xmlns:a16="http://schemas.microsoft.com/office/drawing/2014/main" id="{50EF3D12-A0CD-4B1E-800F-EA7EB85C9989}"/>
                    </a:ext>
                  </a:extLst>
                </p14:cNvPr>
                <p14:cNvContentPartPr/>
                <p14:nvPr/>
              </p14:nvContentPartPr>
              <p14:xfrm>
                <a:off x="1841147" y="4137000"/>
                <a:ext cx="286200" cy="161280"/>
              </p14:xfrm>
            </p:contentPart>
          </mc:Choice>
          <mc:Fallback xmlns="">
            <p:pic>
              <p:nvPicPr>
                <p:cNvPr id="205" name="Freihand 204">
                  <a:extLst>
                    <a:ext uri="{FF2B5EF4-FFF2-40B4-BE49-F238E27FC236}">
                      <a16:creationId xmlns:a16="http://schemas.microsoft.com/office/drawing/2014/main" id="{50EF3D12-A0CD-4B1E-800F-EA7EB85C9989}"/>
                    </a:ext>
                  </a:extLst>
                </p:cNvPr>
                <p:cNvPicPr/>
                <p:nvPr/>
              </p:nvPicPr>
              <p:blipFill>
                <a:blip r:embed="rId315"/>
                <a:stretch>
                  <a:fillRect/>
                </a:stretch>
              </p:blipFill>
              <p:spPr>
                <a:xfrm>
                  <a:off x="1836827" y="4132680"/>
                  <a:ext cx="294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6" name="Freihand 205">
                  <a:extLst>
                    <a:ext uri="{FF2B5EF4-FFF2-40B4-BE49-F238E27FC236}">
                      <a16:creationId xmlns:a16="http://schemas.microsoft.com/office/drawing/2014/main" id="{35733344-AA60-4DBF-8631-0E90A66DC776}"/>
                    </a:ext>
                  </a:extLst>
                </p14:cNvPr>
                <p14:cNvContentPartPr/>
                <p14:nvPr/>
              </p14:nvContentPartPr>
              <p14:xfrm>
                <a:off x="2258747" y="4111440"/>
                <a:ext cx="29160" cy="172080"/>
              </p14:xfrm>
            </p:contentPart>
          </mc:Choice>
          <mc:Fallback xmlns="">
            <p:pic>
              <p:nvPicPr>
                <p:cNvPr id="206" name="Freihand 205">
                  <a:extLst>
                    <a:ext uri="{FF2B5EF4-FFF2-40B4-BE49-F238E27FC236}">
                      <a16:creationId xmlns:a16="http://schemas.microsoft.com/office/drawing/2014/main" id="{35733344-AA60-4DBF-8631-0E90A66DC776}"/>
                    </a:ext>
                  </a:extLst>
                </p:cNvPr>
                <p:cNvPicPr/>
                <p:nvPr/>
              </p:nvPicPr>
              <p:blipFill>
                <a:blip r:embed="rId317"/>
                <a:stretch>
                  <a:fillRect/>
                </a:stretch>
              </p:blipFill>
              <p:spPr>
                <a:xfrm>
                  <a:off x="2254427" y="4107120"/>
                  <a:ext cx="37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7" name="Freihand 206">
                  <a:extLst>
                    <a:ext uri="{FF2B5EF4-FFF2-40B4-BE49-F238E27FC236}">
                      <a16:creationId xmlns:a16="http://schemas.microsoft.com/office/drawing/2014/main" id="{5C24EE41-67A1-45C4-AB66-837AD656DBBF}"/>
                    </a:ext>
                  </a:extLst>
                </p14:cNvPr>
                <p14:cNvContentPartPr/>
                <p14:nvPr/>
              </p14:nvContentPartPr>
              <p14:xfrm>
                <a:off x="2200787" y="4094160"/>
                <a:ext cx="169200" cy="177480"/>
              </p14:xfrm>
            </p:contentPart>
          </mc:Choice>
          <mc:Fallback xmlns="">
            <p:pic>
              <p:nvPicPr>
                <p:cNvPr id="207" name="Freihand 206">
                  <a:extLst>
                    <a:ext uri="{FF2B5EF4-FFF2-40B4-BE49-F238E27FC236}">
                      <a16:creationId xmlns:a16="http://schemas.microsoft.com/office/drawing/2014/main" id="{5C24EE41-67A1-45C4-AB66-837AD656DBBF}"/>
                    </a:ext>
                  </a:extLst>
                </p:cNvPr>
                <p:cNvPicPr/>
                <p:nvPr/>
              </p:nvPicPr>
              <p:blipFill>
                <a:blip r:embed="rId319"/>
                <a:stretch>
                  <a:fillRect/>
                </a:stretch>
              </p:blipFill>
              <p:spPr>
                <a:xfrm>
                  <a:off x="2196467" y="4089840"/>
                  <a:ext cx="177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8" name="Freihand 207">
                  <a:extLst>
                    <a:ext uri="{FF2B5EF4-FFF2-40B4-BE49-F238E27FC236}">
                      <a16:creationId xmlns:a16="http://schemas.microsoft.com/office/drawing/2014/main" id="{FB40DACA-C4BE-4441-AAB3-482D86FC44C9}"/>
                    </a:ext>
                  </a:extLst>
                </p14:cNvPr>
                <p14:cNvContentPartPr/>
                <p14:nvPr/>
              </p14:nvContentPartPr>
              <p14:xfrm>
                <a:off x="2446667" y="4230240"/>
                <a:ext cx="9360" cy="123840"/>
              </p14:xfrm>
            </p:contentPart>
          </mc:Choice>
          <mc:Fallback xmlns="">
            <p:pic>
              <p:nvPicPr>
                <p:cNvPr id="208" name="Freihand 207">
                  <a:extLst>
                    <a:ext uri="{FF2B5EF4-FFF2-40B4-BE49-F238E27FC236}">
                      <a16:creationId xmlns:a16="http://schemas.microsoft.com/office/drawing/2014/main" id="{FB40DACA-C4BE-4441-AAB3-482D86FC44C9}"/>
                    </a:ext>
                  </a:extLst>
                </p:cNvPr>
                <p:cNvPicPr/>
                <p:nvPr/>
              </p:nvPicPr>
              <p:blipFill>
                <a:blip r:embed="rId321"/>
                <a:stretch>
                  <a:fillRect/>
                </a:stretch>
              </p:blipFill>
              <p:spPr>
                <a:xfrm>
                  <a:off x="2442347" y="4225920"/>
                  <a:ext cx="18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9" name="Freihand 208">
                  <a:extLst>
                    <a:ext uri="{FF2B5EF4-FFF2-40B4-BE49-F238E27FC236}">
                      <a16:creationId xmlns:a16="http://schemas.microsoft.com/office/drawing/2014/main" id="{FE87E8AC-C7D7-4BCC-8E07-C38B939F7ACD}"/>
                    </a:ext>
                  </a:extLst>
                </p14:cNvPr>
                <p14:cNvContentPartPr/>
                <p14:nvPr/>
              </p14:nvContentPartPr>
              <p14:xfrm>
                <a:off x="2393027" y="4182720"/>
                <a:ext cx="163440" cy="174600"/>
              </p14:xfrm>
            </p:contentPart>
          </mc:Choice>
          <mc:Fallback xmlns="">
            <p:pic>
              <p:nvPicPr>
                <p:cNvPr id="209" name="Freihand 208">
                  <a:extLst>
                    <a:ext uri="{FF2B5EF4-FFF2-40B4-BE49-F238E27FC236}">
                      <a16:creationId xmlns:a16="http://schemas.microsoft.com/office/drawing/2014/main" id="{FE87E8AC-C7D7-4BCC-8E07-C38B939F7ACD}"/>
                    </a:ext>
                  </a:extLst>
                </p:cNvPr>
                <p:cNvPicPr/>
                <p:nvPr/>
              </p:nvPicPr>
              <p:blipFill>
                <a:blip r:embed="rId323"/>
                <a:stretch>
                  <a:fillRect/>
                </a:stretch>
              </p:blipFill>
              <p:spPr>
                <a:xfrm>
                  <a:off x="2388707" y="4178400"/>
                  <a:ext cx="1720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0" name="Freihand 209">
                  <a:extLst>
                    <a:ext uri="{FF2B5EF4-FFF2-40B4-BE49-F238E27FC236}">
                      <a16:creationId xmlns:a16="http://schemas.microsoft.com/office/drawing/2014/main" id="{1274C52C-0F60-47F0-AA4C-5BE128BB1760}"/>
                    </a:ext>
                  </a:extLst>
                </p14:cNvPr>
                <p14:cNvContentPartPr/>
                <p14:nvPr/>
              </p14:nvContentPartPr>
              <p14:xfrm>
                <a:off x="1992347" y="4449120"/>
                <a:ext cx="160920" cy="136080"/>
              </p14:xfrm>
            </p:contentPart>
          </mc:Choice>
          <mc:Fallback xmlns="">
            <p:pic>
              <p:nvPicPr>
                <p:cNvPr id="210" name="Freihand 209">
                  <a:extLst>
                    <a:ext uri="{FF2B5EF4-FFF2-40B4-BE49-F238E27FC236}">
                      <a16:creationId xmlns:a16="http://schemas.microsoft.com/office/drawing/2014/main" id="{1274C52C-0F60-47F0-AA4C-5BE128BB1760}"/>
                    </a:ext>
                  </a:extLst>
                </p:cNvPr>
                <p:cNvPicPr/>
                <p:nvPr/>
              </p:nvPicPr>
              <p:blipFill>
                <a:blip r:embed="rId325"/>
                <a:stretch>
                  <a:fillRect/>
                </a:stretch>
              </p:blipFill>
              <p:spPr>
                <a:xfrm>
                  <a:off x="1988027" y="4444800"/>
                  <a:ext cx="1695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1" name="Freihand 210">
                  <a:extLst>
                    <a:ext uri="{FF2B5EF4-FFF2-40B4-BE49-F238E27FC236}">
                      <a16:creationId xmlns:a16="http://schemas.microsoft.com/office/drawing/2014/main" id="{E63F907E-EE86-4E09-89DF-A20F21DB7322}"/>
                    </a:ext>
                  </a:extLst>
                </p14:cNvPr>
                <p14:cNvContentPartPr/>
                <p14:nvPr/>
              </p14:nvContentPartPr>
              <p14:xfrm>
                <a:off x="2163347" y="4465680"/>
                <a:ext cx="76680" cy="185400"/>
              </p14:xfrm>
            </p:contentPart>
          </mc:Choice>
          <mc:Fallback xmlns="">
            <p:pic>
              <p:nvPicPr>
                <p:cNvPr id="211" name="Freihand 210">
                  <a:extLst>
                    <a:ext uri="{FF2B5EF4-FFF2-40B4-BE49-F238E27FC236}">
                      <a16:creationId xmlns:a16="http://schemas.microsoft.com/office/drawing/2014/main" id="{E63F907E-EE86-4E09-89DF-A20F21DB7322}"/>
                    </a:ext>
                  </a:extLst>
                </p:cNvPr>
                <p:cNvPicPr/>
                <p:nvPr/>
              </p:nvPicPr>
              <p:blipFill>
                <a:blip r:embed="rId327"/>
                <a:stretch>
                  <a:fillRect/>
                </a:stretch>
              </p:blipFill>
              <p:spPr>
                <a:xfrm>
                  <a:off x="2159027" y="4461360"/>
                  <a:ext cx="853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2" name="Freihand 211">
                  <a:extLst>
                    <a:ext uri="{FF2B5EF4-FFF2-40B4-BE49-F238E27FC236}">
                      <a16:creationId xmlns:a16="http://schemas.microsoft.com/office/drawing/2014/main" id="{4FA5C9F9-1256-4526-BABE-DD5C9AF3BAA3}"/>
                    </a:ext>
                  </a:extLst>
                </p14:cNvPr>
                <p14:cNvContentPartPr/>
                <p14:nvPr/>
              </p14:nvContentPartPr>
              <p14:xfrm>
                <a:off x="2264147" y="4461360"/>
                <a:ext cx="127800" cy="91440"/>
              </p14:xfrm>
            </p:contentPart>
          </mc:Choice>
          <mc:Fallback xmlns="">
            <p:pic>
              <p:nvPicPr>
                <p:cNvPr id="212" name="Freihand 211">
                  <a:extLst>
                    <a:ext uri="{FF2B5EF4-FFF2-40B4-BE49-F238E27FC236}">
                      <a16:creationId xmlns:a16="http://schemas.microsoft.com/office/drawing/2014/main" id="{4FA5C9F9-1256-4526-BABE-DD5C9AF3BAA3}"/>
                    </a:ext>
                  </a:extLst>
                </p:cNvPr>
                <p:cNvPicPr/>
                <p:nvPr/>
              </p:nvPicPr>
              <p:blipFill>
                <a:blip r:embed="rId329"/>
                <a:stretch>
                  <a:fillRect/>
                </a:stretch>
              </p:blipFill>
              <p:spPr>
                <a:xfrm>
                  <a:off x="2259827" y="4457040"/>
                  <a:ext cx="136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3" name="Freihand 212">
                  <a:extLst>
                    <a:ext uri="{FF2B5EF4-FFF2-40B4-BE49-F238E27FC236}">
                      <a16:creationId xmlns:a16="http://schemas.microsoft.com/office/drawing/2014/main" id="{93FAF0FE-E184-4DAD-B62A-B1082D7D2783}"/>
                    </a:ext>
                  </a:extLst>
                </p14:cNvPr>
                <p14:cNvContentPartPr/>
                <p14:nvPr/>
              </p14:nvContentPartPr>
              <p14:xfrm>
                <a:off x="2411747" y="4433640"/>
                <a:ext cx="83160" cy="136080"/>
              </p14:xfrm>
            </p:contentPart>
          </mc:Choice>
          <mc:Fallback xmlns="">
            <p:pic>
              <p:nvPicPr>
                <p:cNvPr id="213" name="Freihand 212">
                  <a:extLst>
                    <a:ext uri="{FF2B5EF4-FFF2-40B4-BE49-F238E27FC236}">
                      <a16:creationId xmlns:a16="http://schemas.microsoft.com/office/drawing/2014/main" id="{93FAF0FE-E184-4DAD-B62A-B1082D7D2783}"/>
                    </a:ext>
                  </a:extLst>
                </p:cNvPr>
                <p:cNvPicPr/>
                <p:nvPr/>
              </p:nvPicPr>
              <p:blipFill>
                <a:blip r:embed="rId331"/>
                <a:stretch>
                  <a:fillRect/>
                </a:stretch>
              </p:blipFill>
              <p:spPr>
                <a:xfrm>
                  <a:off x="2407427" y="4429320"/>
                  <a:ext cx="918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4" name="Freihand 213">
                  <a:extLst>
                    <a:ext uri="{FF2B5EF4-FFF2-40B4-BE49-F238E27FC236}">
                      <a16:creationId xmlns:a16="http://schemas.microsoft.com/office/drawing/2014/main" id="{70605C16-A7D9-4D2C-BE31-FDE296869163}"/>
                    </a:ext>
                  </a:extLst>
                </p14:cNvPr>
                <p14:cNvContentPartPr/>
                <p14:nvPr/>
              </p14:nvContentPartPr>
              <p14:xfrm>
                <a:off x="2503547" y="4389360"/>
                <a:ext cx="205560" cy="127080"/>
              </p14:xfrm>
            </p:contentPart>
          </mc:Choice>
          <mc:Fallback xmlns="">
            <p:pic>
              <p:nvPicPr>
                <p:cNvPr id="214" name="Freihand 213">
                  <a:extLst>
                    <a:ext uri="{FF2B5EF4-FFF2-40B4-BE49-F238E27FC236}">
                      <a16:creationId xmlns:a16="http://schemas.microsoft.com/office/drawing/2014/main" id="{70605C16-A7D9-4D2C-BE31-FDE296869163}"/>
                    </a:ext>
                  </a:extLst>
                </p:cNvPr>
                <p:cNvPicPr/>
                <p:nvPr/>
              </p:nvPicPr>
              <p:blipFill>
                <a:blip r:embed="rId333"/>
                <a:stretch>
                  <a:fillRect/>
                </a:stretch>
              </p:blipFill>
              <p:spPr>
                <a:xfrm>
                  <a:off x="2499227" y="4385040"/>
                  <a:ext cx="2142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5" name="Freihand 214">
                  <a:extLst>
                    <a:ext uri="{FF2B5EF4-FFF2-40B4-BE49-F238E27FC236}">
                      <a16:creationId xmlns:a16="http://schemas.microsoft.com/office/drawing/2014/main" id="{CAB14F33-E6D8-440C-AE70-F1027111CF5E}"/>
                    </a:ext>
                  </a:extLst>
                </p14:cNvPr>
                <p14:cNvContentPartPr/>
                <p14:nvPr/>
              </p14:nvContentPartPr>
              <p14:xfrm>
                <a:off x="2688587" y="4269480"/>
                <a:ext cx="363600" cy="246960"/>
              </p14:xfrm>
            </p:contentPart>
          </mc:Choice>
          <mc:Fallback xmlns="">
            <p:pic>
              <p:nvPicPr>
                <p:cNvPr id="215" name="Freihand 214">
                  <a:extLst>
                    <a:ext uri="{FF2B5EF4-FFF2-40B4-BE49-F238E27FC236}">
                      <a16:creationId xmlns:a16="http://schemas.microsoft.com/office/drawing/2014/main" id="{CAB14F33-E6D8-440C-AE70-F1027111CF5E}"/>
                    </a:ext>
                  </a:extLst>
                </p:cNvPr>
                <p:cNvPicPr/>
                <p:nvPr/>
              </p:nvPicPr>
              <p:blipFill>
                <a:blip r:embed="rId335"/>
                <a:stretch>
                  <a:fillRect/>
                </a:stretch>
              </p:blipFill>
              <p:spPr>
                <a:xfrm>
                  <a:off x="2684267" y="4265160"/>
                  <a:ext cx="37224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16" name="Freihand 215">
                  <a:extLst>
                    <a:ext uri="{FF2B5EF4-FFF2-40B4-BE49-F238E27FC236}">
                      <a16:creationId xmlns:a16="http://schemas.microsoft.com/office/drawing/2014/main" id="{15CCD97A-04F5-48FA-8767-B52DFB477062}"/>
                    </a:ext>
                  </a:extLst>
                </p14:cNvPr>
                <p14:cNvContentPartPr/>
                <p14:nvPr/>
              </p14:nvContentPartPr>
              <p14:xfrm>
                <a:off x="2933027" y="4179840"/>
                <a:ext cx="222120" cy="126720"/>
              </p14:xfrm>
            </p:contentPart>
          </mc:Choice>
          <mc:Fallback xmlns="">
            <p:pic>
              <p:nvPicPr>
                <p:cNvPr id="216" name="Freihand 215">
                  <a:extLst>
                    <a:ext uri="{FF2B5EF4-FFF2-40B4-BE49-F238E27FC236}">
                      <a16:creationId xmlns:a16="http://schemas.microsoft.com/office/drawing/2014/main" id="{15CCD97A-04F5-48FA-8767-B52DFB477062}"/>
                    </a:ext>
                  </a:extLst>
                </p:cNvPr>
                <p:cNvPicPr/>
                <p:nvPr/>
              </p:nvPicPr>
              <p:blipFill>
                <a:blip r:embed="rId337"/>
                <a:stretch>
                  <a:fillRect/>
                </a:stretch>
              </p:blipFill>
              <p:spPr>
                <a:xfrm>
                  <a:off x="2928707" y="4175520"/>
                  <a:ext cx="2307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7" name="Freihand 216">
                  <a:extLst>
                    <a:ext uri="{FF2B5EF4-FFF2-40B4-BE49-F238E27FC236}">
                      <a16:creationId xmlns:a16="http://schemas.microsoft.com/office/drawing/2014/main" id="{9C5A64F0-0559-44F5-AC0B-C6C41BCFF876}"/>
                    </a:ext>
                  </a:extLst>
                </p14:cNvPr>
                <p14:cNvContentPartPr/>
                <p14:nvPr/>
              </p14:nvContentPartPr>
              <p14:xfrm>
                <a:off x="3169907" y="4517160"/>
                <a:ext cx="11160" cy="31680"/>
              </p14:xfrm>
            </p:contentPart>
          </mc:Choice>
          <mc:Fallback xmlns="">
            <p:pic>
              <p:nvPicPr>
                <p:cNvPr id="217" name="Freihand 216">
                  <a:extLst>
                    <a:ext uri="{FF2B5EF4-FFF2-40B4-BE49-F238E27FC236}">
                      <a16:creationId xmlns:a16="http://schemas.microsoft.com/office/drawing/2014/main" id="{9C5A64F0-0559-44F5-AC0B-C6C41BCFF876}"/>
                    </a:ext>
                  </a:extLst>
                </p:cNvPr>
                <p:cNvPicPr/>
                <p:nvPr/>
              </p:nvPicPr>
              <p:blipFill>
                <a:blip r:embed="rId339"/>
                <a:stretch>
                  <a:fillRect/>
                </a:stretch>
              </p:blipFill>
              <p:spPr>
                <a:xfrm>
                  <a:off x="3165587" y="4512840"/>
                  <a:ext cx="19800" cy="4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0">
            <p14:nvContentPartPr>
              <p14:cNvPr id="219" name="Freihand 218">
                <a:extLst>
                  <a:ext uri="{FF2B5EF4-FFF2-40B4-BE49-F238E27FC236}">
                    <a16:creationId xmlns:a16="http://schemas.microsoft.com/office/drawing/2014/main" id="{F3497279-EEC1-4D56-B4ED-FC35C1EAD6F2}"/>
                  </a:ext>
                </a:extLst>
              </p14:cNvPr>
              <p14:cNvContentPartPr/>
              <p14:nvPr/>
            </p14:nvContentPartPr>
            <p14:xfrm>
              <a:off x="5100947" y="4094160"/>
              <a:ext cx="13320" cy="23040"/>
            </p14:xfrm>
          </p:contentPart>
        </mc:Choice>
        <mc:Fallback xmlns="">
          <p:pic>
            <p:nvPicPr>
              <p:cNvPr id="219" name="Freihand 218">
                <a:extLst>
                  <a:ext uri="{FF2B5EF4-FFF2-40B4-BE49-F238E27FC236}">
                    <a16:creationId xmlns:a16="http://schemas.microsoft.com/office/drawing/2014/main" id="{F3497279-EEC1-4D56-B4ED-FC35C1EAD6F2}"/>
                  </a:ext>
                </a:extLst>
              </p:cNvPr>
              <p:cNvPicPr/>
              <p:nvPr/>
            </p:nvPicPr>
            <p:blipFill>
              <a:blip r:embed="rId341"/>
              <a:stretch>
                <a:fillRect/>
              </a:stretch>
            </p:blipFill>
            <p:spPr>
              <a:xfrm>
                <a:off x="5096627" y="4089840"/>
                <a:ext cx="219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20" name="Freihand 219">
                <a:extLst>
                  <a:ext uri="{FF2B5EF4-FFF2-40B4-BE49-F238E27FC236}">
                    <a16:creationId xmlns:a16="http://schemas.microsoft.com/office/drawing/2014/main" id="{A1C8C4D1-C04C-4307-863E-5455F2A36272}"/>
                  </a:ext>
                </a:extLst>
              </p14:cNvPr>
              <p14:cNvContentPartPr/>
              <p14:nvPr/>
            </p14:nvContentPartPr>
            <p14:xfrm>
              <a:off x="2468987" y="1584960"/>
              <a:ext cx="23040" cy="34920"/>
            </p14:xfrm>
          </p:contentPart>
        </mc:Choice>
        <mc:Fallback xmlns="">
          <p:pic>
            <p:nvPicPr>
              <p:cNvPr id="220" name="Freihand 219">
                <a:extLst>
                  <a:ext uri="{FF2B5EF4-FFF2-40B4-BE49-F238E27FC236}">
                    <a16:creationId xmlns:a16="http://schemas.microsoft.com/office/drawing/2014/main" id="{A1C8C4D1-C04C-4307-863E-5455F2A36272}"/>
                  </a:ext>
                </a:extLst>
              </p:cNvPr>
              <p:cNvPicPr/>
              <p:nvPr/>
            </p:nvPicPr>
            <p:blipFill>
              <a:blip r:embed="rId343"/>
              <a:stretch>
                <a:fillRect/>
              </a:stretch>
            </p:blipFill>
            <p:spPr>
              <a:xfrm>
                <a:off x="2464667" y="1580640"/>
                <a:ext cx="31680" cy="43560"/>
              </a:xfrm>
              <a:prstGeom prst="rect">
                <a:avLst/>
              </a:prstGeom>
            </p:spPr>
          </p:pic>
        </mc:Fallback>
      </mc:AlternateContent>
      <p:grpSp>
        <p:nvGrpSpPr>
          <p:cNvPr id="227" name="Gruppieren 226">
            <a:extLst>
              <a:ext uri="{FF2B5EF4-FFF2-40B4-BE49-F238E27FC236}">
                <a16:creationId xmlns:a16="http://schemas.microsoft.com/office/drawing/2014/main" id="{B20B4C62-A9C0-409D-A152-807533FF888E}"/>
              </a:ext>
            </a:extLst>
          </p:cNvPr>
          <p:cNvGrpSpPr/>
          <p:nvPr/>
        </p:nvGrpSpPr>
        <p:grpSpPr>
          <a:xfrm>
            <a:off x="2505347" y="1471560"/>
            <a:ext cx="2743920" cy="2611080"/>
            <a:chOff x="2505347" y="1471560"/>
            <a:chExt cx="2743920" cy="2611080"/>
          </a:xfrm>
        </p:grpSpPr>
        <mc:AlternateContent xmlns:mc="http://schemas.openxmlformats.org/markup-compatibility/2006" xmlns:p14="http://schemas.microsoft.com/office/powerpoint/2010/main">
          <mc:Choice Requires="p14">
            <p:contentPart p14:bwMode="auto" r:id="rId344">
              <p14:nvContentPartPr>
                <p14:cNvPr id="221" name="Freihand 220">
                  <a:extLst>
                    <a:ext uri="{FF2B5EF4-FFF2-40B4-BE49-F238E27FC236}">
                      <a16:creationId xmlns:a16="http://schemas.microsoft.com/office/drawing/2014/main" id="{13B0B6A9-26AD-4EAB-9088-296DC1503E46}"/>
                    </a:ext>
                  </a:extLst>
                </p14:cNvPr>
                <p14:cNvContentPartPr/>
                <p14:nvPr/>
              </p14:nvContentPartPr>
              <p14:xfrm>
                <a:off x="2505347" y="1635360"/>
                <a:ext cx="2565000" cy="2447280"/>
              </p14:xfrm>
            </p:contentPart>
          </mc:Choice>
          <mc:Fallback xmlns="">
            <p:pic>
              <p:nvPicPr>
                <p:cNvPr id="221" name="Freihand 220">
                  <a:extLst>
                    <a:ext uri="{FF2B5EF4-FFF2-40B4-BE49-F238E27FC236}">
                      <a16:creationId xmlns:a16="http://schemas.microsoft.com/office/drawing/2014/main" id="{13B0B6A9-26AD-4EAB-9088-296DC1503E46}"/>
                    </a:ext>
                  </a:extLst>
                </p:cNvPr>
                <p:cNvPicPr/>
                <p:nvPr/>
              </p:nvPicPr>
              <p:blipFill>
                <a:blip r:embed="rId345"/>
                <a:stretch>
                  <a:fillRect/>
                </a:stretch>
              </p:blipFill>
              <p:spPr>
                <a:xfrm>
                  <a:off x="2501027" y="1631040"/>
                  <a:ext cx="2573640" cy="24559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22" name="Freihand 221">
                  <a:extLst>
                    <a:ext uri="{FF2B5EF4-FFF2-40B4-BE49-F238E27FC236}">
                      <a16:creationId xmlns:a16="http://schemas.microsoft.com/office/drawing/2014/main" id="{5079C8E9-3DC5-4DEE-810A-A61EA080D2D1}"/>
                    </a:ext>
                  </a:extLst>
                </p14:cNvPr>
                <p14:cNvContentPartPr/>
                <p14:nvPr/>
              </p14:nvContentPartPr>
              <p14:xfrm>
                <a:off x="5158547" y="3907680"/>
                <a:ext cx="360" cy="360"/>
              </p14:xfrm>
            </p:contentPart>
          </mc:Choice>
          <mc:Fallback xmlns="">
            <p:pic>
              <p:nvPicPr>
                <p:cNvPr id="222" name="Freihand 221">
                  <a:extLst>
                    <a:ext uri="{FF2B5EF4-FFF2-40B4-BE49-F238E27FC236}">
                      <a16:creationId xmlns:a16="http://schemas.microsoft.com/office/drawing/2014/main" id="{5079C8E9-3DC5-4DEE-810A-A61EA080D2D1}"/>
                    </a:ext>
                  </a:extLst>
                </p:cNvPr>
                <p:cNvPicPr/>
                <p:nvPr/>
              </p:nvPicPr>
              <p:blipFill>
                <a:blip r:embed="rId347"/>
                <a:stretch>
                  <a:fillRect/>
                </a:stretch>
              </p:blipFill>
              <p:spPr>
                <a:xfrm>
                  <a:off x="5154227" y="3903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23" name="Freihand 222">
                  <a:extLst>
                    <a:ext uri="{FF2B5EF4-FFF2-40B4-BE49-F238E27FC236}">
                      <a16:creationId xmlns:a16="http://schemas.microsoft.com/office/drawing/2014/main" id="{7091257C-5C0B-4544-B8E8-288DA5893EFE}"/>
                    </a:ext>
                  </a:extLst>
                </p14:cNvPr>
                <p14:cNvContentPartPr/>
                <p14:nvPr/>
              </p14:nvContentPartPr>
              <p14:xfrm>
                <a:off x="2622707" y="1685760"/>
                <a:ext cx="2432160" cy="2321640"/>
              </p14:xfrm>
            </p:contentPart>
          </mc:Choice>
          <mc:Fallback xmlns="">
            <p:pic>
              <p:nvPicPr>
                <p:cNvPr id="223" name="Freihand 222">
                  <a:extLst>
                    <a:ext uri="{FF2B5EF4-FFF2-40B4-BE49-F238E27FC236}">
                      <a16:creationId xmlns:a16="http://schemas.microsoft.com/office/drawing/2014/main" id="{7091257C-5C0B-4544-B8E8-288DA5893EFE}"/>
                    </a:ext>
                  </a:extLst>
                </p:cNvPr>
                <p:cNvPicPr/>
                <p:nvPr/>
              </p:nvPicPr>
              <p:blipFill>
                <a:blip r:embed="rId349"/>
                <a:stretch>
                  <a:fillRect/>
                </a:stretch>
              </p:blipFill>
              <p:spPr>
                <a:xfrm>
                  <a:off x="2618387" y="1681440"/>
                  <a:ext cx="2440800" cy="23302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24" name="Freihand 223">
                  <a:extLst>
                    <a:ext uri="{FF2B5EF4-FFF2-40B4-BE49-F238E27FC236}">
                      <a16:creationId xmlns:a16="http://schemas.microsoft.com/office/drawing/2014/main" id="{447390E3-FAAE-4868-A071-9174F18C1E75}"/>
                    </a:ext>
                  </a:extLst>
                </p14:cNvPr>
                <p14:cNvContentPartPr/>
                <p14:nvPr/>
              </p14:nvContentPartPr>
              <p14:xfrm>
                <a:off x="2763827" y="1855320"/>
                <a:ext cx="2209680" cy="2013120"/>
              </p14:xfrm>
            </p:contentPart>
          </mc:Choice>
          <mc:Fallback xmlns="">
            <p:pic>
              <p:nvPicPr>
                <p:cNvPr id="224" name="Freihand 223">
                  <a:extLst>
                    <a:ext uri="{FF2B5EF4-FFF2-40B4-BE49-F238E27FC236}">
                      <a16:creationId xmlns:a16="http://schemas.microsoft.com/office/drawing/2014/main" id="{447390E3-FAAE-4868-A071-9174F18C1E75}"/>
                    </a:ext>
                  </a:extLst>
                </p:cNvPr>
                <p:cNvPicPr/>
                <p:nvPr/>
              </p:nvPicPr>
              <p:blipFill>
                <a:blip r:embed="rId351"/>
                <a:stretch>
                  <a:fillRect/>
                </a:stretch>
              </p:blipFill>
              <p:spPr>
                <a:xfrm>
                  <a:off x="2759507" y="1851000"/>
                  <a:ext cx="2218320" cy="20217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26" name="Freihand 225">
                  <a:extLst>
                    <a:ext uri="{FF2B5EF4-FFF2-40B4-BE49-F238E27FC236}">
                      <a16:creationId xmlns:a16="http://schemas.microsoft.com/office/drawing/2014/main" id="{9E861008-7B69-4EC2-AD56-997987A2C8E7}"/>
                    </a:ext>
                  </a:extLst>
                </p14:cNvPr>
                <p14:cNvContentPartPr/>
                <p14:nvPr/>
              </p14:nvContentPartPr>
              <p14:xfrm>
                <a:off x="3780107" y="1471560"/>
                <a:ext cx="1469160" cy="919440"/>
              </p14:xfrm>
            </p:contentPart>
          </mc:Choice>
          <mc:Fallback xmlns="">
            <p:pic>
              <p:nvPicPr>
                <p:cNvPr id="226" name="Freihand 225">
                  <a:extLst>
                    <a:ext uri="{FF2B5EF4-FFF2-40B4-BE49-F238E27FC236}">
                      <a16:creationId xmlns:a16="http://schemas.microsoft.com/office/drawing/2014/main" id="{9E861008-7B69-4EC2-AD56-997987A2C8E7}"/>
                    </a:ext>
                  </a:extLst>
                </p:cNvPr>
                <p:cNvPicPr/>
                <p:nvPr/>
              </p:nvPicPr>
              <p:blipFill>
                <a:blip r:embed="rId353"/>
                <a:stretch>
                  <a:fillRect/>
                </a:stretch>
              </p:blipFill>
              <p:spPr>
                <a:xfrm>
                  <a:off x="3775787" y="1467240"/>
                  <a:ext cx="1477800" cy="928080"/>
                </a:xfrm>
                <a:prstGeom prst="rect">
                  <a:avLst/>
                </a:prstGeom>
              </p:spPr>
            </p:pic>
          </mc:Fallback>
        </mc:AlternateContent>
      </p:grpSp>
      <p:grpSp>
        <p:nvGrpSpPr>
          <p:cNvPr id="246" name="Gruppieren 245">
            <a:extLst>
              <a:ext uri="{FF2B5EF4-FFF2-40B4-BE49-F238E27FC236}">
                <a16:creationId xmlns:a16="http://schemas.microsoft.com/office/drawing/2014/main" id="{DC859BFA-6853-4BFB-B639-5E924C288041}"/>
              </a:ext>
            </a:extLst>
          </p:cNvPr>
          <p:cNvGrpSpPr/>
          <p:nvPr/>
        </p:nvGrpSpPr>
        <p:grpSpPr>
          <a:xfrm>
            <a:off x="5497667" y="1195080"/>
            <a:ext cx="1758600" cy="615960"/>
            <a:chOff x="5497667" y="1195080"/>
            <a:chExt cx="1758600" cy="615960"/>
          </a:xfrm>
        </p:grpSpPr>
        <mc:AlternateContent xmlns:mc="http://schemas.openxmlformats.org/markup-compatibility/2006" xmlns:p14="http://schemas.microsoft.com/office/powerpoint/2010/main">
          <mc:Choice Requires="p14">
            <p:contentPart p14:bwMode="auto" r:id="rId354">
              <p14:nvContentPartPr>
                <p14:cNvPr id="228" name="Freihand 227">
                  <a:extLst>
                    <a:ext uri="{FF2B5EF4-FFF2-40B4-BE49-F238E27FC236}">
                      <a16:creationId xmlns:a16="http://schemas.microsoft.com/office/drawing/2014/main" id="{E1DFF022-73BD-4CBD-8ADA-B605F4D3318B}"/>
                    </a:ext>
                  </a:extLst>
                </p14:cNvPr>
                <p14:cNvContentPartPr/>
                <p14:nvPr/>
              </p14:nvContentPartPr>
              <p14:xfrm>
                <a:off x="5497667" y="1293720"/>
                <a:ext cx="130680" cy="189360"/>
              </p14:xfrm>
            </p:contentPart>
          </mc:Choice>
          <mc:Fallback xmlns="">
            <p:pic>
              <p:nvPicPr>
                <p:cNvPr id="228" name="Freihand 227">
                  <a:extLst>
                    <a:ext uri="{FF2B5EF4-FFF2-40B4-BE49-F238E27FC236}">
                      <a16:creationId xmlns:a16="http://schemas.microsoft.com/office/drawing/2014/main" id="{E1DFF022-73BD-4CBD-8ADA-B605F4D3318B}"/>
                    </a:ext>
                  </a:extLst>
                </p:cNvPr>
                <p:cNvPicPr/>
                <p:nvPr/>
              </p:nvPicPr>
              <p:blipFill>
                <a:blip r:embed="rId355"/>
                <a:stretch>
                  <a:fillRect/>
                </a:stretch>
              </p:blipFill>
              <p:spPr>
                <a:xfrm>
                  <a:off x="5493347" y="1289400"/>
                  <a:ext cx="1393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29" name="Freihand 228">
                  <a:extLst>
                    <a:ext uri="{FF2B5EF4-FFF2-40B4-BE49-F238E27FC236}">
                      <a16:creationId xmlns:a16="http://schemas.microsoft.com/office/drawing/2014/main" id="{0B842628-63E3-4803-90D7-22BD9B7C19C4}"/>
                    </a:ext>
                  </a:extLst>
                </p14:cNvPr>
                <p14:cNvContentPartPr/>
                <p14:nvPr/>
              </p14:nvContentPartPr>
              <p14:xfrm>
                <a:off x="5623667" y="1241160"/>
                <a:ext cx="73080" cy="197640"/>
              </p14:xfrm>
            </p:contentPart>
          </mc:Choice>
          <mc:Fallback xmlns="">
            <p:pic>
              <p:nvPicPr>
                <p:cNvPr id="229" name="Freihand 228">
                  <a:extLst>
                    <a:ext uri="{FF2B5EF4-FFF2-40B4-BE49-F238E27FC236}">
                      <a16:creationId xmlns:a16="http://schemas.microsoft.com/office/drawing/2014/main" id="{0B842628-63E3-4803-90D7-22BD9B7C19C4}"/>
                    </a:ext>
                  </a:extLst>
                </p:cNvPr>
                <p:cNvPicPr/>
                <p:nvPr/>
              </p:nvPicPr>
              <p:blipFill>
                <a:blip r:embed="rId357"/>
                <a:stretch>
                  <a:fillRect/>
                </a:stretch>
              </p:blipFill>
              <p:spPr>
                <a:xfrm>
                  <a:off x="5619347" y="1236840"/>
                  <a:ext cx="817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30" name="Freihand 229">
                  <a:extLst>
                    <a:ext uri="{FF2B5EF4-FFF2-40B4-BE49-F238E27FC236}">
                      <a16:creationId xmlns:a16="http://schemas.microsoft.com/office/drawing/2014/main" id="{F854D346-01EC-4468-B336-BD49F5D4168C}"/>
                    </a:ext>
                  </a:extLst>
                </p14:cNvPr>
                <p14:cNvContentPartPr/>
                <p14:nvPr/>
              </p14:nvContentPartPr>
              <p14:xfrm>
                <a:off x="5700347" y="1277520"/>
                <a:ext cx="114840" cy="114480"/>
              </p14:xfrm>
            </p:contentPart>
          </mc:Choice>
          <mc:Fallback xmlns="">
            <p:pic>
              <p:nvPicPr>
                <p:cNvPr id="230" name="Freihand 229">
                  <a:extLst>
                    <a:ext uri="{FF2B5EF4-FFF2-40B4-BE49-F238E27FC236}">
                      <a16:creationId xmlns:a16="http://schemas.microsoft.com/office/drawing/2014/main" id="{F854D346-01EC-4468-B336-BD49F5D4168C}"/>
                    </a:ext>
                  </a:extLst>
                </p:cNvPr>
                <p:cNvPicPr/>
                <p:nvPr/>
              </p:nvPicPr>
              <p:blipFill>
                <a:blip r:embed="rId359"/>
                <a:stretch>
                  <a:fillRect/>
                </a:stretch>
              </p:blipFill>
              <p:spPr>
                <a:xfrm>
                  <a:off x="5696027" y="1273200"/>
                  <a:ext cx="1234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31" name="Freihand 230">
                  <a:extLst>
                    <a:ext uri="{FF2B5EF4-FFF2-40B4-BE49-F238E27FC236}">
                      <a16:creationId xmlns:a16="http://schemas.microsoft.com/office/drawing/2014/main" id="{8C306F69-5C69-44E2-A6C9-C6B148F08F56}"/>
                    </a:ext>
                  </a:extLst>
                </p14:cNvPr>
                <p14:cNvContentPartPr/>
                <p14:nvPr/>
              </p14:nvContentPartPr>
              <p14:xfrm>
                <a:off x="5501987" y="1213440"/>
                <a:ext cx="115560" cy="26640"/>
              </p14:xfrm>
            </p:contentPart>
          </mc:Choice>
          <mc:Fallback xmlns="">
            <p:pic>
              <p:nvPicPr>
                <p:cNvPr id="231" name="Freihand 230">
                  <a:extLst>
                    <a:ext uri="{FF2B5EF4-FFF2-40B4-BE49-F238E27FC236}">
                      <a16:creationId xmlns:a16="http://schemas.microsoft.com/office/drawing/2014/main" id="{8C306F69-5C69-44E2-A6C9-C6B148F08F56}"/>
                    </a:ext>
                  </a:extLst>
                </p:cNvPr>
                <p:cNvPicPr/>
                <p:nvPr/>
              </p:nvPicPr>
              <p:blipFill>
                <a:blip r:embed="rId361"/>
                <a:stretch>
                  <a:fillRect/>
                </a:stretch>
              </p:blipFill>
              <p:spPr>
                <a:xfrm>
                  <a:off x="5497667" y="1209120"/>
                  <a:ext cx="1242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32" name="Freihand 231">
                  <a:extLst>
                    <a:ext uri="{FF2B5EF4-FFF2-40B4-BE49-F238E27FC236}">
                      <a16:creationId xmlns:a16="http://schemas.microsoft.com/office/drawing/2014/main" id="{67C42EB1-8A91-4C1A-ADA0-410F2713C05F}"/>
                    </a:ext>
                  </a:extLst>
                </p14:cNvPr>
                <p14:cNvContentPartPr/>
                <p14:nvPr/>
              </p14:nvContentPartPr>
              <p14:xfrm>
                <a:off x="5809067" y="1195080"/>
                <a:ext cx="49320" cy="171720"/>
              </p14:xfrm>
            </p:contentPart>
          </mc:Choice>
          <mc:Fallback xmlns="">
            <p:pic>
              <p:nvPicPr>
                <p:cNvPr id="232" name="Freihand 231">
                  <a:extLst>
                    <a:ext uri="{FF2B5EF4-FFF2-40B4-BE49-F238E27FC236}">
                      <a16:creationId xmlns:a16="http://schemas.microsoft.com/office/drawing/2014/main" id="{67C42EB1-8A91-4C1A-ADA0-410F2713C05F}"/>
                    </a:ext>
                  </a:extLst>
                </p:cNvPr>
                <p:cNvPicPr/>
                <p:nvPr/>
              </p:nvPicPr>
              <p:blipFill>
                <a:blip r:embed="rId363"/>
                <a:stretch>
                  <a:fillRect/>
                </a:stretch>
              </p:blipFill>
              <p:spPr>
                <a:xfrm>
                  <a:off x="5804747" y="1190760"/>
                  <a:ext cx="579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33" name="Freihand 232">
                  <a:extLst>
                    <a:ext uri="{FF2B5EF4-FFF2-40B4-BE49-F238E27FC236}">
                      <a16:creationId xmlns:a16="http://schemas.microsoft.com/office/drawing/2014/main" id="{028F0962-56D7-4E40-9980-7A3C29F11030}"/>
                    </a:ext>
                  </a:extLst>
                </p14:cNvPr>
                <p14:cNvContentPartPr/>
                <p14:nvPr/>
              </p14:nvContentPartPr>
              <p14:xfrm>
                <a:off x="5882147" y="1291200"/>
                <a:ext cx="103680" cy="73440"/>
              </p14:xfrm>
            </p:contentPart>
          </mc:Choice>
          <mc:Fallback xmlns="">
            <p:pic>
              <p:nvPicPr>
                <p:cNvPr id="233" name="Freihand 232">
                  <a:extLst>
                    <a:ext uri="{FF2B5EF4-FFF2-40B4-BE49-F238E27FC236}">
                      <a16:creationId xmlns:a16="http://schemas.microsoft.com/office/drawing/2014/main" id="{028F0962-56D7-4E40-9980-7A3C29F11030}"/>
                    </a:ext>
                  </a:extLst>
                </p:cNvPr>
                <p:cNvPicPr/>
                <p:nvPr/>
              </p:nvPicPr>
              <p:blipFill>
                <a:blip r:embed="rId365"/>
                <a:stretch>
                  <a:fillRect/>
                </a:stretch>
              </p:blipFill>
              <p:spPr>
                <a:xfrm>
                  <a:off x="5877827" y="1286880"/>
                  <a:ext cx="1123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34" name="Freihand 233">
                  <a:extLst>
                    <a:ext uri="{FF2B5EF4-FFF2-40B4-BE49-F238E27FC236}">
                      <a16:creationId xmlns:a16="http://schemas.microsoft.com/office/drawing/2014/main" id="{2D6FA628-DE53-42C2-867F-653E168C8ABC}"/>
                    </a:ext>
                  </a:extLst>
                </p14:cNvPr>
                <p14:cNvContentPartPr/>
                <p14:nvPr/>
              </p14:nvContentPartPr>
              <p14:xfrm>
                <a:off x="5976467" y="1293000"/>
                <a:ext cx="84240" cy="213480"/>
              </p14:xfrm>
            </p:contentPart>
          </mc:Choice>
          <mc:Fallback xmlns="">
            <p:pic>
              <p:nvPicPr>
                <p:cNvPr id="234" name="Freihand 233">
                  <a:extLst>
                    <a:ext uri="{FF2B5EF4-FFF2-40B4-BE49-F238E27FC236}">
                      <a16:creationId xmlns:a16="http://schemas.microsoft.com/office/drawing/2014/main" id="{2D6FA628-DE53-42C2-867F-653E168C8ABC}"/>
                    </a:ext>
                  </a:extLst>
                </p:cNvPr>
                <p:cNvPicPr/>
                <p:nvPr/>
              </p:nvPicPr>
              <p:blipFill>
                <a:blip r:embed="rId367"/>
                <a:stretch>
                  <a:fillRect/>
                </a:stretch>
              </p:blipFill>
              <p:spPr>
                <a:xfrm>
                  <a:off x="5972147" y="1288680"/>
                  <a:ext cx="9288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35" name="Freihand 234">
                  <a:extLst>
                    <a:ext uri="{FF2B5EF4-FFF2-40B4-BE49-F238E27FC236}">
                      <a16:creationId xmlns:a16="http://schemas.microsoft.com/office/drawing/2014/main" id="{CC6D1F23-75BC-43C3-B9C7-72ECDD7D5918}"/>
                    </a:ext>
                  </a:extLst>
                </p14:cNvPr>
                <p14:cNvContentPartPr/>
                <p14:nvPr/>
              </p14:nvContentPartPr>
              <p14:xfrm>
                <a:off x="6079067" y="1279320"/>
                <a:ext cx="76680" cy="202680"/>
              </p14:xfrm>
            </p:contentPart>
          </mc:Choice>
          <mc:Fallback xmlns="">
            <p:pic>
              <p:nvPicPr>
                <p:cNvPr id="235" name="Freihand 234">
                  <a:extLst>
                    <a:ext uri="{FF2B5EF4-FFF2-40B4-BE49-F238E27FC236}">
                      <a16:creationId xmlns:a16="http://schemas.microsoft.com/office/drawing/2014/main" id="{CC6D1F23-75BC-43C3-B9C7-72ECDD7D5918}"/>
                    </a:ext>
                  </a:extLst>
                </p:cNvPr>
                <p:cNvPicPr/>
                <p:nvPr/>
              </p:nvPicPr>
              <p:blipFill>
                <a:blip r:embed="rId369"/>
                <a:stretch>
                  <a:fillRect/>
                </a:stretch>
              </p:blipFill>
              <p:spPr>
                <a:xfrm>
                  <a:off x="6074747" y="1275000"/>
                  <a:ext cx="853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36" name="Freihand 235">
                  <a:extLst>
                    <a:ext uri="{FF2B5EF4-FFF2-40B4-BE49-F238E27FC236}">
                      <a16:creationId xmlns:a16="http://schemas.microsoft.com/office/drawing/2014/main" id="{49B630F9-4958-4CC9-A490-E4F2EA40DD01}"/>
                    </a:ext>
                  </a:extLst>
                </p14:cNvPr>
                <p14:cNvContentPartPr/>
                <p14:nvPr/>
              </p14:nvContentPartPr>
              <p14:xfrm>
                <a:off x="6229547" y="1274280"/>
                <a:ext cx="230760" cy="218880"/>
              </p14:xfrm>
            </p:contentPart>
          </mc:Choice>
          <mc:Fallback xmlns="">
            <p:pic>
              <p:nvPicPr>
                <p:cNvPr id="236" name="Freihand 235">
                  <a:extLst>
                    <a:ext uri="{FF2B5EF4-FFF2-40B4-BE49-F238E27FC236}">
                      <a16:creationId xmlns:a16="http://schemas.microsoft.com/office/drawing/2014/main" id="{49B630F9-4958-4CC9-A490-E4F2EA40DD01}"/>
                    </a:ext>
                  </a:extLst>
                </p:cNvPr>
                <p:cNvPicPr/>
                <p:nvPr/>
              </p:nvPicPr>
              <p:blipFill>
                <a:blip r:embed="rId371"/>
                <a:stretch>
                  <a:fillRect/>
                </a:stretch>
              </p:blipFill>
              <p:spPr>
                <a:xfrm>
                  <a:off x="6225227" y="1269960"/>
                  <a:ext cx="2394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37" name="Freihand 236">
                  <a:extLst>
                    <a:ext uri="{FF2B5EF4-FFF2-40B4-BE49-F238E27FC236}">
                      <a16:creationId xmlns:a16="http://schemas.microsoft.com/office/drawing/2014/main" id="{08E595C7-A85D-4BB4-ADF6-F29CD4D2D588}"/>
                    </a:ext>
                  </a:extLst>
                </p14:cNvPr>
                <p14:cNvContentPartPr/>
                <p14:nvPr/>
              </p14:nvContentPartPr>
              <p14:xfrm>
                <a:off x="6611147" y="1201560"/>
                <a:ext cx="332640" cy="160920"/>
              </p14:xfrm>
            </p:contentPart>
          </mc:Choice>
          <mc:Fallback xmlns="">
            <p:pic>
              <p:nvPicPr>
                <p:cNvPr id="237" name="Freihand 236">
                  <a:extLst>
                    <a:ext uri="{FF2B5EF4-FFF2-40B4-BE49-F238E27FC236}">
                      <a16:creationId xmlns:a16="http://schemas.microsoft.com/office/drawing/2014/main" id="{08E595C7-A85D-4BB4-ADF6-F29CD4D2D588}"/>
                    </a:ext>
                  </a:extLst>
                </p:cNvPr>
                <p:cNvPicPr/>
                <p:nvPr/>
              </p:nvPicPr>
              <p:blipFill>
                <a:blip r:embed="rId373"/>
                <a:stretch>
                  <a:fillRect/>
                </a:stretch>
              </p:blipFill>
              <p:spPr>
                <a:xfrm>
                  <a:off x="6606827" y="1197240"/>
                  <a:ext cx="3412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8" name="Freihand 237">
                  <a:extLst>
                    <a:ext uri="{FF2B5EF4-FFF2-40B4-BE49-F238E27FC236}">
                      <a16:creationId xmlns:a16="http://schemas.microsoft.com/office/drawing/2014/main" id="{431F40AD-F23F-4780-9B18-3EFD780C73AC}"/>
                    </a:ext>
                  </a:extLst>
                </p14:cNvPr>
                <p14:cNvContentPartPr/>
                <p14:nvPr/>
              </p14:nvContentPartPr>
              <p14:xfrm>
                <a:off x="5980787" y="1593960"/>
                <a:ext cx="18360" cy="171360"/>
              </p14:xfrm>
            </p:contentPart>
          </mc:Choice>
          <mc:Fallback xmlns="">
            <p:pic>
              <p:nvPicPr>
                <p:cNvPr id="238" name="Freihand 237">
                  <a:extLst>
                    <a:ext uri="{FF2B5EF4-FFF2-40B4-BE49-F238E27FC236}">
                      <a16:creationId xmlns:a16="http://schemas.microsoft.com/office/drawing/2014/main" id="{431F40AD-F23F-4780-9B18-3EFD780C73AC}"/>
                    </a:ext>
                  </a:extLst>
                </p:cNvPr>
                <p:cNvPicPr/>
                <p:nvPr/>
              </p:nvPicPr>
              <p:blipFill>
                <a:blip r:embed="rId375"/>
                <a:stretch>
                  <a:fillRect/>
                </a:stretch>
              </p:blipFill>
              <p:spPr>
                <a:xfrm>
                  <a:off x="5976467" y="1589640"/>
                  <a:ext cx="270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9" name="Freihand 238">
                  <a:extLst>
                    <a:ext uri="{FF2B5EF4-FFF2-40B4-BE49-F238E27FC236}">
                      <a16:creationId xmlns:a16="http://schemas.microsoft.com/office/drawing/2014/main" id="{4248F579-4216-4286-9A83-B11FF1CCFD44}"/>
                    </a:ext>
                  </a:extLst>
                </p14:cNvPr>
                <p14:cNvContentPartPr/>
                <p14:nvPr/>
              </p14:nvContentPartPr>
              <p14:xfrm>
                <a:off x="5900147" y="1551840"/>
                <a:ext cx="130320" cy="259200"/>
              </p14:xfrm>
            </p:contentPart>
          </mc:Choice>
          <mc:Fallback xmlns="">
            <p:pic>
              <p:nvPicPr>
                <p:cNvPr id="239" name="Freihand 238">
                  <a:extLst>
                    <a:ext uri="{FF2B5EF4-FFF2-40B4-BE49-F238E27FC236}">
                      <a16:creationId xmlns:a16="http://schemas.microsoft.com/office/drawing/2014/main" id="{4248F579-4216-4286-9A83-B11FF1CCFD44}"/>
                    </a:ext>
                  </a:extLst>
                </p:cNvPr>
                <p:cNvPicPr/>
                <p:nvPr/>
              </p:nvPicPr>
              <p:blipFill>
                <a:blip r:embed="rId377"/>
                <a:stretch>
                  <a:fillRect/>
                </a:stretch>
              </p:blipFill>
              <p:spPr>
                <a:xfrm>
                  <a:off x="5895827" y="1547520"/>
                  <a:ext cx="1389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40" name="Freihand 239">
                  <a:extLst>
                    <a:ext uri="{FF2B5EF4-FFF2-40B4-BE49-F238E27FC236}">
                      <a16:creationId xmlns:a16="http://schemas.microsoft.com/office/drawing/2014/main" id="{A96058EF-2827-4D3C-8A91-0C8443BB1410}"/>
                    </a:ext>
                  </a:extLst>
                </p14:cNvPr>
                <p14:cNvContentPartPr/>
                <p14:nvPr/>
              </p14:nvContentPartPr>
              <p14:xfrm>
                <a:off x="6039827" y="1620960"/>
                <a:ext cx="128520" cy="112680"/>
              </p14:xfrm>
            </p:contentPart>
          </mc:Choice>
          <mc:Fallback xmlns="">
            <p:pic>
              <p:nvPicPr>
                <p:cNvPr id="240" name="Freihand 239">
                  <a:extLst>
                    <a:ext uri="{FF2B5EF4-FFF2-40B4-BE49-F238E27FC236}">
                      <a16:creationId xmlns:a16="http://schemas.microsoft.com/office/drawing/2014/main" id="{A96058EF-2827-4D3C-8A91-0C8443BB1410}"/>
                    </a:ext>
                  </a:extLst>
                </p:cNvPr>
                <p:cNvPicPr/>
                <p:nvPr/>
              </p:nvPicPr>
              <p:blipFill>
                <a:blip r:embed="rId379"/>
                <a:stretch>
                  <a:fillRect/>
                </a:stretch>
              </p:blipFill>
              <p:spPr>
                <a:xfrm>
                  <a:off x="6035507" y="1616640"/>
                  <a:ext cx="1371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41" name="Freihand 240">
                  <a:extLst>
                    <a:ext uri="{FF2B5EF4-FFF2-40B4-BE49-F238E27FC236}">
                      <a16:creationId xmlns:a16="http://schemas.microsoft.com/office/drawing/2014/main" id="{81C916F3-CD87-4434-A228-731F549D5737}"/>
                    </a:ext>
                  </a:extLst>
                </p14:cNvPr>
                <p14:cNvContentPartPr/>
                <p14:nvPr/>
              </p14:nvContentPartPr>
              <p14:xfrm>
                <a:off x="6125147" y="1580280"/>
                <a:ext cx="104760" cy="172800"/>
              </p14:xfrm>
            </p:contentPart>
          </mc:Choice>
          <mc:Fallback xmlns="">
            <p:pic>
              <p:nvPicPr>
                <p:cNvPr id="241" name="Freihand 240">
                  <a:extLst>
                    <a:ext uri="{FF2B5EF4-FFF2-40B4-BE49-F238E27FC236}">
                      <a16:creationId xmlns:a16="http://schemas.microsoft.com/office/drawing/2014/main" id="{81C916F3-CD87-4434-A228-731F549D5737}"/>
                    </a:ext>
                  </a:extLst>
                </p:cNvPr>
                <p:cNvPicPr/>
                <p:nvPr/>
              </p:nvPicPr>
              <p:blipFill>
                <a:blip r:embed="rId381"/>
                <a:stretch>
                  <a:fillRect/>
                </a:stretch>
              </p:blipFill>
              <p:spPr>
                <a:xfrm>
                  <a:off x="6120827" y="1575960"/>
                  <a:ext cx="1134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42" name="Freihand 241">
                  <a:extLst>
                    <a:ext uri="{FF2B5EF4-FFF2-40B4-BE49-F238E27FC236}">
                      <a16:creationId xmlns:a16="http://schemas.microsoft.com/office/drawing/2014/main" id="{3AEBC2DE-7ECD-46A4-AF72-E63D2DC6A2D7}"/>
                    </a:ext>
                  </a:extLst>
                </p14:cNvPr>
                <p14:cNvContentPartPr/>
                <p14:nvPr/>
              </p14:nvContentPartPr>
              <p14:xfrm>
                <a:off x="6200387" y="1597920"/>
                <a:ext cx="126360" cy="146520"/>
              </p14:xfrm>
            </p:contentPart>
          </mc:Choice>
          <mc:Fallback xmlns="">
            <p:pic>
              <p:nvPicPr>
                <p:cNvPr id="242" name="Freihand 241">
                  <a:extLst>
                    <a:ext uri="{FF2B5EF4-FFF2-40B4-BE49-F238E27FC236}">
                      <a16:creationId xmlns:a16="http://schemas.microsoft.com/office/drawing/2014/main" id="{3AEBC2DE-7ECD-46A4-AF72-E63D2DC6A2D7}"/>
                    </a:ext>
                  </a:extLst>
                </p:cNvPr>
                <p:cNvPicPr/>
                <p:nvPr/>
              </p:nvPicPr>
              <p:blipFill>
                <a:blip r:embed="rId383"/>
                <a:stretch>
                  <a:fillRect/>
                </a:stretch>
              </p:blipFill>
              <p:spPr>
                <a:xfrm>
                  <a:off x="6196067" y="1593600"/>
                  <a:ext cx="1350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43" name="Freihand 242">
                  <a:extLst>
                    <a:ext uri="{FF2B5EF4-FFF2-40B4-BE49-F238E27FC236}">
                      <a16:creationId xmlns:a16="http://schemas.microsoft.com/office/drawing/2014/main" id="{60F5F8CE-E589-4375-9B35-BAB12D57C6BD}"/>
                    </a:ext>
                  </a:extLst>
                </p14:cNvPr>
                <p14:cNvContentPartPr/>
                <p14:nvPr/>
              </p14:nvContentPartPr>
              <p14:xfrm>
                <a:off x="6333227" y="1586040"/>
                <a:ext cx="343440" cy="95400"/>
              </p14:xfrm>
            </p:contentPart>
          </mc:Choice>
          <mc:Fallback xmlns="">
            <p:pic>
              <p:nvPicPr>
                <p:cNvPr id="243" name="Freihand 242">
                  <a:extLst>
                    <a:ext uri="{FF2B5EF4-FFF2-40B4-BE49-F238E27FC236}">
                      <a16:creationId xmlns:a16="http://schemas.microsoft.com/office/drawing/2014/main" id="{60F5F8CE-E589-4375-9B35-BAB12D57C6BD}"/>
                    </a:ext>
                  </a:extLst>
                </p:cNvPr>
                <p:cNvPicPr/>
                <p:nvPr/>
              </p:nvPicPr>
              <p:blipFill>
                <a:blip r:embed="rId385"/>
                <a:stretch>
                  <a:fillRect/>
                </a:stretch>
              </p:blipFill>
              <p:spPr>
                <a:xfrm>
                  <a:off x="6328907" y="1581720"/>
                  <a:ext cx="3520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44" name="Freihand 243">
                  <a:extLst>
                    <a:ext uri="{FF2B5EF4-FFF2-40B4-BE49-F238E27FC236}">
                      <a16:creationId xmlns:a16="http://schemas.microsoft.com/office/drawing/2014/main" id="{423680C0-B200-4FD5-A75A-19AF82467FFC}"/>
                    </a:ext>
                  </a:extLst>
                </p14:cNvPr>
                <p14:cNvContentPartPr/>
                <p14:nvPr/>
              </p14:nvContentPartPr>
              <p14:xfrm>
                <a:off x="6657227" y="1560840"/>
                <a:ext cx="257760" cy="90360"/>
              </p14:xfrm>
            </p:contentPart>
          </mc:Choice>
          <mc:Fallback xmlns="">
            <p:pic>
              <p:nvPicPr>
                <p:cNvPr id="244" name="Freihand 243">
                  <a:extLst>
                    <a:ext uri="{FF2B5EF4-FFF2-40B4-BE49-F238E27FC236}">
                      <a16:creationId xmlns:a16="http://schemas.microsoft.com/office/drawing/2014/main" id="{423680C0-B200-4FD5-A75A-19AF82467FFC}"/>
                    </a:ext>
                  </a:extLst>
                </p:cNvPr>
                <p:cNvPicPr/>
                <p:nvPr/>
              </p:nvPicPr>
              <p:blipFill>
                <a:blip r:embed="rId387"/>
                <a:stretch>
                  <a:fillRect/>
                </a:stretch>
              </p:blipFill>
              <p:spPr>
                <a:xfrm>
                  <a:off x="6652907" y="1556520"/>
                  <a:ext cx="266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45" name="Freihand 244">
                  <a:extLst>
                    <a:ext uri="{FF2B5EF4-FFF2-40B4-BE49-F238E27FC236}">
                      <a16:creationId xmlns:a16="http://schemas.microsoft.com/office/drawing/2014/main" id="{6B3EC097-6421-4848-9832-590B267D1292}"/>
                    </a:ext>
                  </a:extLst>
                </p14:cNvPr>
                <p14:cNvContentPartPr/>
                <p14:nvPr/>
              </p14:nvContentPartPr>
              <p14:xfrm>
                <a:off x="6929387" y="1501800"/>
                <a:ext cx="326880" cy="241200"/>
              </p14:xfrm>
            </p:contentPart>
          </mc:Choice>
          <mc:Fallback xmlns="">
            <p:pic>
              <p:nvPicPr>
                <p:cNvPr id="245" name="Freihand 244">
                  <a:extLst>
                    <a:ext uri="{FF2B5EF4-FFF2-40B4-BE49-F238E27FC236}">
                      <a16:creationId xmlns:a16="http://schemas.microsoft.com/office/drawing/2014/main" id="{6B3EC097-6421-4848-9832-590B267D1292}"/>
                    </a:ext>
                  </a:extLst>
                </p:cNvPr>
                <p:cNvPicPr/>
                <p:nvPr/>
              </p:nvPicPr>
              <p:blipFill>
                <a:blip r:embed="rId389"/>
                <a:stretch>
                  <a:fillRect/>
                </a:stretch>
              </p:blipFill>
              <p:spPr>
                <a:xfrm>
                  <a:off x="6925067" y="1497480"/>
                  <a:ext cx="335520" cy="249840"/>
                </a:xfrm>
                <a:prstGeom prst="rect">
                  <a:avLst/>
                </a:prstGeom>
              </p:spPr>
            </p:pic>
          </mc:Fallback>
        </mc:AlternateContent>
      </p:grpSp>
      <p:grpSp>
        <p:nvGrpSpPr>
          <p:cNvPr id="249" name="Gruppieren 248">
            <a:extLst>
              <a:ext uri="{FF2B5EF4-FFF2-40B4-BE49-F238E27FC236}">
                <a16:creationId xmlns:a16="http://schemas.microsoft.com/office/drawing/2014/main" id="{5A85ED63-15FD-4183-9ED6-03DCD2BC5472}"/>
              </a:ext>
            </a:extLst>
          </p:cNvPr>
          <p:cNvGrpSpPr/>
          <p:nvPr/>
        </p:nvGrpSpPr>
        <p:grpSpPr>
          <a:xfrm>
            <a:off x="7236827" y="1360320"/>
            <a:ext cx="1697760" cy="981000"/>
            <a:chOff x="7236827" y="1360320"/>
            <a:chExt cx="1697760" cy="981000"/>
          </a:xfrm>
        </p:grpSpPr>
        <mc:AlternateContent xmlns:mc="http://schemas.openxmlformats.org/markup-compatibility/2006" xmlns:p14="http://schemas.microsoft.com/office/powerpoint/2010/main">
          <mc:Choice Requires="p14">
            <p:contentPart p14:bwMode="auto" r:id="rId390">
              <p14:nvContentPartPr>
                <p14:cNvPr id="247" name="Freihand 246">
                  <a:extLst>
                    <a:ext uri="{FF2B5EF4-FFF2-40B4-BE49-F238E27FC236}">
                      <a16:creationId xmlns:a16="http://schemas.microsoft.com/office/drawing/2014/main" id="{79785F26-F4FC-49D8-892F-8B2AD5638A34}"/>
                    </a:ext>
                  </a:extLst>
                </p14:cNvPr>
                <p14:cNvContentPartPr/>
                <p14:nvPr/>
              </p14:nvContentPartPr>
              <p14:xfrm>
                <a:off x="7236827" y="1360320"/>
                <a:ext cx="1490760" cy="807480"/>
              </p14:xfrm>
            </p:contentPart>
          </mc:Choice>
          <mc:Fallback xmlns="">
            <p:pic>
              <p:nvPicPr>
                <p:cNvPr id="247" name="Freihand 246">
                  <a:extLst>
                    <a:ext uri="{FF2B5EF4-FFF2-40B4-BE49-F238E27FC236}">
                      <a16:creationId xmlns:a16="http://schemas.microsoft.com/office/drawing/2014/main" id="{79785F26-F4FC-49D8-892F-8B2AD5638A34}"/>
                    </a:ext>
                  </a:extLst>
                </p:cNvPr>
                <p:cNvPicPr/>
                <p:nvPr/>
              </p:nvPicPr>
              <p:blipFill>
                <a:blip r:embed="rId391"/>
                <a:stretch>
                  <a:fillRect/>
                </a:stretch>
              </p:blipFill>
              <p:spPr>
                <a:xfrm>
                  <a:off x="7232507" y="1356000"/>
                  <a:ext cx="1499400" cy="8161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48" name="Freihand 247">
                  <a:extLst>
                    <a:ext uri="{FF2B5EF4-FFF2-40B4-BE49-F238E27FC236}">
                      <a16:creationId xmlns:a16="http://schemas.microsoft.com/office/drawing/2014/main" id="{3A556121-79D0-4712-9A8B-8C5461A0E9A5}"/>
                    </a:ext>
                  </a:extLst>
                </p14:cNvPr>
                <p14:cNvContentPartPr/>
                <p14:nvPr/>
              </p14:nvContentPartPr>
              <p14:xfrm>
                <a:off x="8679707" y="2015880"/>
                <a:ext cx="254880" cy="325440"/>
              </p14:xfrm>
            </p:contentPart>
          </mc:Choice>
          <mc:Fallback xmlns="">
            <p:pic>
              <p:nvPicPr>
                <p:cNvPr id="248" name="Freihand 247">
                  <a:extLst>
                    <a:ext uri="{FF2B5EF4-FFF2-40B4-BE49-F238E27FC236}">
                      <a16:creationId xmlns:a16="http://schemas.microsoft.com/office/drawing/2014/main" id="{3A556121-79D0-4712-9A8B-8C5461A0E9A5}"/>
                    </a:ext>
                  </a:extLst>
                </p:cNvPr>
                <p:cNvPicPr/>
                <p:nvPr/>
              </p:nvPicPr>
              <p:blipFill>
                <a:blip r:embed="rId393"/>
                <a:stretch>
                  <a:fillRect/>
                </a:stretch>
              </p:blipFill>
              <p:spPr>
                <a:xfrm>
                  <a:off x="8675387" y="2011560"/>
                  <a:ext cx="263520" cy="334080"/>
                </a:xfrm>
                <a:prstGeom prst="rect">
                  <a:avLst/>
                </a:prstGeom>
              </p:spPr>
            </p:pic>
          </mc:Fallback>
        </mc:AlternateContent>
      </p:grpSp>
      <p:grpSp>
        <p:nvGrpSpPr>
          <p:cNvPr id="315" name="Gruppieren 314">
            <a:extLst>
              <a:ext uri="{FF2B5EF4-FFF2-40B4-BE49-F238E27FC236}">
                <a16:creationId xmlns:a16="http://schemas.microsoft.com/office/drawing/2014/main" id="{0FC398C9-5704-4CF7-9146-372AF65FBCF2}"/>
              </a:ext>
            </a:extLst>
          </p:cNvPr>
          <p:cNvGrpSpPr/>
          <p:nvPr/>
        </p:nvGrpSpPr>
        <p:grpSpPr>
          <a:xfrm>
            <a:off x="9141947" y="2036040"/>
            <a:ext cx="2800800" cy="1960920"/>
            <a:chOff x="9141947" y="2036040"/>
            <a:chExt cx="2800800" cy="1960920"/>
          </a:xfrm>
        </p:grpSpPr>
        <mc:AlternateContent xmlns:mc="http://schemas.openxmlformats.org/markup-compatibility/2006" xmlns:p14="http://schemas.microsoft.com/office/powerpoint/2010/main">
          <mc:Choice Requires="p14">
            <p:contentPart p14:bwMode="auto" r:id="rId394">
              <p14:nvContentPartPr>
                <p14:cNvPr id="250" name="Freihand 249">
                  <a:extLst>
                    <a:ext uri="{FF2B5EF4-FFF2-40B4-BE49-F238E27FC236}">
                      <a16:creationId xmlns:a16="http://schemas.microsoft.com/office/drawing/2014/main" id="{4BD3A190-1432-4826-9D5F-1905F8CF80CC}"/>
                    </a:ext>
                  </a:extLst>
                </p14:cNvPr>
                <p14:cNvContentPartPr/>
                <p14:nvPr/>
              </p14:nvContentPartPr>
              <p14:xfrm>
                <a:off x="9141947" y="2071680"/>
                <a:ext cx="119520" cy="184680"/>
              </p14:xfrm>
            </p:contentPart>
          </mc:Choice>
          <mc:Fallback xmlns="">
            <p:pic>
              <p:nvPicPr>
                <p:cNvPr id="250" name="Freihand 249">
                  <a:extLst>
                    <a:ext uri="{FF2B5EF4-FFF2-40B4-BE49-F238E27FC236}">
                      <a16:creationId xmlns:a16="http://schemas.microsoft.com/office/drawing/2014/main" id="{4BD3A190-1432-4826-9D5F-1905F8CF80CC}"/>
                    </a:ext>
                  </a:extLst>
                </p:cNvPr>
                <p:cNvPicPr/>
                <p:nvPr/>
              </p:nvPicPr>
              <p:blipFill>
                <a:blip r:embed="rId395"/>
                <a:stretch>
                  <a:fillRect/>
                </a:stretch>
              </p:blipFill>
              <p:spPr>
                <a:xfrm>
                  <a:off x="9137627" y="2067360"/>
                  <a:ext cx="1281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51" name="Freihand 250">
                  <a:extLst>
                    <a:ext uri="{FF2B5EF4-FFF2-40B4-BE49-F238E27FC236}">
                      <a16:creationId xmlns:a16="http://schemas.microsoft.com/office/drawing/2014/main" id="{E4655458-3563-49A2-88C8-2943BE5F5851}"/>
                    </a:ext>
                  </a:extLst>
                </p14:cNvPr>
                <p14:cNvContentPartPr/>
                <p14:nvPr/>
              </p14:nvContentPartPr>
              <p14:xfrm>
                <a:off x="9314387" y="2131800"/>
                <a:ext cx="219960" cy="103320"/>
              </p14:xfrm>
            </p:contentPart>
          </mc:Choice>
          <mc:Fallback xmlns="">
            <p:pic>
              <p:nvPicPr>
                <p:cNvPr id="251" name="Freihand 250">
                  <a:extLst>
                    <a:ext uri="{FF2B5EF4-FFF2-40B4-BE49-F238E27FC236}">
                      <a16:creationId xmlns:a16="http://schemas.microsoft.com/office/drawing/2014/main" id="{E4655458-3563-49A2-88C8-2943BE5F5851}"/>
                    </a:ext>
                  </a:extLst>
                </p:cNvPr>
                <p:cNvPicPr/>
                <p:nvPr/>
              </p:nvPicPr>
              <p:blipFill>
                <a:blip r:embed="rId397"/>
                <a:stretch>
                  <a:fillRect/>
                </a:stretch>
              </p:blipFill>
              <p:spPr>
                <a:xfrm>
                  <a:off x="9310067" y="2127480"/>
                  <a:ext cx="228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52" name="Freihand 251">
                  <a:extLst>
                    <a:ext uri="{FF2B5EF4-FFF2-40B4-BE49-F238E27FC236}">
                      <a16:creationId xmlns:a16="http://schemas.microsoft.com/office/drawing/2014/main" id="{61761B4D-2482-4EDA-92F7-11EC5EAE3F9D}"/>
                    </a:ext>
                  </a:extLst>
                </p14:cNvPr>
                <p14:cNvContentPartPr/>
                <p14:nvPr/>
              </p14:nvContentPartPr>
              <p14:xfrm>
                <a:off x="9519947" y="2036040"/>
                <a:ext cx="360" cy="360"/>
              </p14:xfrm>
            </p:contentPart>
          </mc:Choice>
          <mc:Fallback xmlns="">
            <p:pic>
              <p:nvPicPr>
                <p:cNvPr id="252" name="Freihand 251">
                  <a:extLst>
                    <a:ext uri="{FF2B5EF4-FFF2-40B4-BE49-F238E27FC236}">
                      <a16:creationId xmlns:a16="http://schemas.microsoft.com/office/drawing/2014/main" id="{61761B4D-2482-4EDA-92F7-11EC5EAE3F9D}"/>
                    </a:ext>
                  </a:extLst>
                </p:cNvPr>
                <p:cNvPicPr/>
                <p:nvPr/>
              </p:nvPicPr>
              <p:blipFill>
                <a:blip r:embed="rId347"/>
                <a:stretch>
                  <a:fillRect/>
                </a:stretch>
              </p:blipFill>
              <p:spPr>
                <a:xfrm>
                  <a:off x="9515627" y="20317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53" name="Freihand 252">
                  <a:extLst>
                    <a:ext uri="{FF2B5EF4-FFF2-40B4-BE49-F238E27FC236}">
                      <a16:creationId xmlns:a16="http://schemas.microsoft.com/office/drawing/2014/main" id="{9B04F05E-AB44-43C4-A40D-A8804827C1C4}"/>
                    </a:ext>
                  </a:extLst>
                </p14:cNvPr>
                <p14:cNvContentPartPr/>
                <p14:nvPr/>
              </p14:nvContentPartPr>
              <p14:xfrm>
                <a:off x="9654227" y="2065200"/>
                <a:ext cx="169920" cy="178920"/>
              </p14:xfrm>
            </p:contentPart>
          </mc:Choice>
          <mc:Fallback xmlns="">
            <p:pic>
              <p:nvPicPr>
                <p:cNvPr id="253" name="Freihand 252">
                  <a:extLst>
                    <a:ext uri="{FF2B5EF4-FFF2-40B4-BE49-F238E27FC236}">
                      <a16:creationId xmlns:a16="http://schemas.microsoft.com/office/drawing/2014/main" id="{9B04F05E-AB44-43C4-A40D-A8804827C1C4}"/>
                    </a:ext>
                  </a:extLst>
                </p:cNvPr>
                <p:cNvPicPr/>
                <p:nvPr/>
              </p:nvPicPr>
              <p:blipFill>
                <a:blip r:embed="rId400"/>
                <a:stretch>
                  <a:fillRect/>
                </a:stretch>
              </p:blipFill>
              <p:spPr>
                <a:xfrm>
                  <a:off x="9649907" y="2060880"/>
                  <a:ext cx="178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54" name="Freihand 253">
                  <a:extLst>
                    <a:ext uri="{FF2B5EF4-FFF2-40B4-BE49-F238E27FC236}">
                      <a16:creationId xmlns:a16="http://schemas.microsoft.com/office/drawing/2014/main" id="{C136E539-BFEC-4C48-8AE2-425579BDB878}"/>
                    </a:ext>
                  </a:extLst>
                </p14:cNvPr>
                <p14:cNvContentPartPr/>
                <p14:nvPr/>
              </p14:nvContentPartPr>
              <p14:xfrm>
                <a:off x="10045907" y="2117040"/>
                <a:ext cx="330120" cy="166680"/>
              </p14:xfrm>
            </p:contentPart>
          </mc:Choice>
          <mc:Fallback xmlns="">
            <p:pic>
              <p:nvPicPr>
                <p:cNvPr id="254" name="Freihand 253">
                  <a:extLst>
                    <a:ext uri="{FF2B5EF4-FFF2-40B4-BE49-F238E27FC236}">
                      <a16:creationId xmlns:a16="http://schemas.microsoft.com/office/drawing/2014/main" id="{C136E539-BFEC-4C48-8AE2-425579BDB878}"/>
                    </a:ext>
                  </a:extLst>
                </p:cNvPr>
                <p:cNvPicPr/>
                <p:nvPr/>
              </p:nvPicPr>
              <p:blipFill>
                <a:blip r:embed="rId402"/>
                <a:stretch>
                  <a:fillRect/>
                </a:stretch>
              </p:blipFill>
              <p:spPr>
                <a:xfrm>
                  <a:off x="10041587" y="2112720"/>
                  <a:ext cx="338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55" name="Freihand 254">
                  <a:extLst>
                    <a:ext uri="{FF2B5EF4-FFF2-40B4-BE49-F238E27FC236}">
                      <a16:creationId xmlns:a16="http://schemas.microsoft.com/office/drawing/2014/main" id="{0C2C6A22-07DA-440C-BBD5-77F9A07217C6}"/>
                    </a:ext>
                  </a:extLst>
                </p14:cNvPr>
                <p14:cNvContentPartPr/>
                <p14:nvPr/>
              </p14:nvContentPartPr>
              <p14:xfrm>
                <a:off x="10326347" y="2106600"/>
                <a:ext cx="32040" cy="17280"/>
              </p14:xfrm>
            </p:contentPart>
          </mc:Choice>
          <mc:Fallback xmlns="">
            <p:pic>
              <p:nvPicPr>
                <p:cNvPr id="255" name="Freihand 254">
                  <a:extLst>
                    <a:ext uri="{FF2B5EF4-FFF2-40B4-BE49-F238E27FC236}">
                      <a16:creationId xmlns:a16="http://schemas.microsoft.com/office/drawing/2014/main" id="{0C2C6A22-07DA-440C-BBD5-77F9A07217C6}"/>
                    </a:ext>
                  </a:extLst>
                </p:cNvPr>
                <p:cNvPicPr/>
                <p:nvPr/>
              </p:nvPicPr>
              <p:blipFill>
                <a:blip r:embed="rId404"/>
                <a:stretch>
                  <a:fillRect/>
                </a:stretch>
              </p:blipFill>
              <p:spPr>
                <a:xfrm>
                  <a:off x="10322027" y="2102280"/>
                  <a:ext cx="406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56" name="Freihand 255">
                  <a:extLst>
                    <a:ext uri="{FF2B5EF4-FFF2-40B4-BE49-F238E27FC236}">
                      <a16:creationId xmlns:a16="http://schemas.microsoft.com/office/drawing/2014/main" id="{2C8E88B5-032F-48F1-BDB4-808AA6D2B375}"/>
                    </a:ext>
                  </a:extLst>
                </p14:cNvPr>
                <p14:cNvContentPartPr/>
                <p14:nvPr/>
              </p14:nvContentPartPr>
              <p14:xfrm>
                <a:off x="9477827" y="2393520"/>
                <a:ext cx="210600" cy="219960"/>
              </p14:xfrm>
            </p:contentPart>
          </mc:Choice>
          <mc:Fallback xmlns="">
            <p:pic>
              <p:nvPicPr>
                <p:cNvPr id="256" name="Freihand 255">
                  <a:extLst>
                    <a:ext uri="{FF2B5EF4-FFF2-40B4-BE49-F238E27FC236}">
                      <a16:creationId xmlns:a16="http://schemas.microsoft.com/office/drawing/2014/main" id="{2C8E88B5-032F-48F1-BDB4-808AA6D2B375}"/>
                    </a:ext>
                  </a:extLst>
                </p:cNvPr>
                <p:cNvPicPr/>
                <p:nvPr/>
              </p:nvPicPr>
              <p:blipFill>
                <a:blip r:embed="rId406"/>
                <a:stretch>
                  <a:fillRect/>
                </a:stretch>
              </p:blipFill>
              <p:spPr>
                <a:xfrm>
                  <a:off x="9473507" y="2389200"/>
                  <a:ext cx="21924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57" name="Freihand 256">
                  <a:extLst>
                    <a:ext uri="{FF2B5EF4-FFF2-40B4-BE49-F238E27FC236}">
                      <a16:creationId xmlns:a16="http://schemas.microsoft.com/office/drawing/2014/main" id="{6D623BC1-54A3-48BF-B560-2A1552E1C597}"/>
                    </a:ext>
                  </a:extLst>
                </p14:cNvPr>
                <p14:cNvContentPartPr/>
                <p14:nvPr/>
              </p14:nvContentPartPr>
              <p14:xfrm>
                <a:off x="9649187" y="2504040"/>
                <a:ext cx="86400" cy="117000"/>
              </p14:xfrm>
            </p:contentPart>
          </mc:Choice>
          <mc:Fallback xmlns="">
            <p:pic>
              <p:nvPicPr>
                <p:cNvPr id="257" name="Freihand 256">
                  <a:extLst>
                    <a:ext uri="{FF2B5EF4-FFF2-40B4-BE49-F238E27FC236}">
                      <a16:creationId xmlns:a16="http://schemas.microsoft.com/office/drawing/2014/main" id="{6D623BC1-54A3-48BF-B560-2A1552E1C597}"/>
                    </a:ext>
                  </a:extLst>
                </p:cNvPr>
                <p:cNvPicPr/>
                <p:nvPr/>
              </p:nvPicPr>
              <p:blipFill>
                <a:blip r:embed="rId408"/>
                <a:stretch>
                  <a:fillRect/>
                </a:stretch>
              </p:blipFill>
              <p:spPr>
                <a:xfrm>
                  <a:off x="9644867" y="2499720"/>
                  <a:ext cx="950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8" name="Freihand 257">
                  <a:extLst>
                    <a:ext uri="{FF2B5EF4-FFF2-40B4-BE49-F238E27FC236}">
                      <a16:creationId xmlns:a16="http://schemas.microsoft.com/office/drawing/2014/main" id="{91362F73-5FEF-4AAC-86DC-F69AA3A208BA}"/>
                    </a:ext>
                  </a:extLst>
                </p14:cNvPr>
                <p14:cNvContentPartPr/>
                <p14:nvPr/>
              </p14:nvContentPartPr>
              <p14:xfrm>
                <a:off x="9786347" y="2449680"/>
                <a:ext cx="254520" cy="387360"/>
              </p14:xfrm>
            </p:contentPart>
          </mc:Choice>
          <mc:Fallback xmlns="">
            <p:pic>
              <p:nvPicPr>
                <p:cNvPr id="258" name="Freihand 257">
                  <a:extLst>
                    <a:ext uri="{FF2B5EF4-FFF2-40B4-BE49-F238E27FC236}">
                      <a16:creationId xmlns:a16="http://schemas.microsoft.com/office/drawing/2014/main" id="{91362F73-5FEF-4AAC-86DC-F69AA3A208BA}"/>
                    </a:ext>
                  </a:extLst>
                </p:cNvPr>
                <p:cNvPicPr/>
                <p:nvPr/>
              </p:nvPicPr>
              <p:blipFill>
                <a:blip r:embed="rId410"/>
                <a:stretch>
                  <a:fillRect/>
                </a:stretch>
              </p:blipFill>
              <p:spPr>
                <a:xfrm>
                  <a:off x="9782027" y="2445360"/>
                  <a:ext cx="26316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9" name="Freihand 258">
                  <a:extLst>
                    <a:ext uri="{FF2B5EF4-FFF2-40B4-BE49-F238E27FC236}">
                      <a16:creationId xmlns:a16="http://schemas.microsoft.com/office/drawing/2014/main" id="{D9C06BC6-3C51-40E3-BF7E-2F7DA0906996}"/>
                    </a:ext>
                  </a:extLst>
                </p14:cNvPr>
                <p14:cNvContentPartPr/>
                <p14:nvPr/>
              </p14:nvContentPartPr>
              <p14:xfrm>
                <a:off x="10059227" y="2441040"/>
                <a:ext cx="11880" cy="62280"/>
              </p14:xfrm>
            </p:contentPart>
          </mc:Choice>
          <mc:Fallback xmlns="">
            <p:pic>
              <p:nvPicPr>
                <p:cNvPr id="259" name="Freihand 258">
                  <a:extLst>
                    <a:ext uri="{FF2B5EF4-FFF2-40B4-BE49-F238E27FC236}">
                      <a16:creationId xmlns:a16="http://schemas.microsoft.com/office/drawing/2014/main" id="{D9C06BC6-3C51-40E3-BF7E-2F7DA0906996}"/>
                    </a:ext>
                  </a:extLst>
                </p:cNvPr>
                <p:cNvPicPr/>
                <p:nvPr/>
              </p:nvPicPr>
              <p:blipFill>
                <a:blip r:embed="rId412"/>
                <a:stretch>
                  <a:fillRect/>
                </a:stretch>
              </p:blipFill>
              <p:spPr>
                <a:xfrm>
                  <a:off x="10054907" y="2436720"/>
                  <a:ext cx="205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60" name="Freihand 259">
                  <a:extLst>
                    <a:ext uri="{FF2B5EF4-FFF2-40B4-BE49-F238E27FC236}">
                      <a16:creationId xmlns:a16="http://schemas.microsoft.com/office/drawing/2014/main" id="{2D755FC9-67A1-4FEE-9A88-6737E3BC2FA0}"/>
                    </a:ext>
                  </a:extLst>
                </p14:cNvPr>
                <p14:cNvContentPartPr/>
                <p14:nvPr/>
              </p14:nvContentPartPr>
              <p14:xfrm>
                <a:off x="10121147" y="2386320"/>
                <a:ext cx="151920" cy="223200"/>
              </p14:xfrm>
            </p:contentPart>
          </mc:Choice>
          <mc:Fallback xmlns="">
            <p:pic>
              <p:nvPicPr>
                <p:cNvPr id="260" name="Freihand 259">
                  <a:extLst>
                    <a:ext uri="{FF2B5EF4-FFF2-40B4-BE49-F238E27FC236}">
                      <a16:creationId xmlns:a16="http://schemas.microsoft.com/office/drawing/2014/main" id="{2D755FC9-67A1-4FEE-9A88-6737E3BC2FA0}"/>
                    </a:ext>
                  </a:extLst>
                </p:cNvPr>
                <p:cNvPicPr/>
                <p:nvPr/>
              </p:nvPicPr>
              <p:blipFill>
                <a:blip r:embed="rId414"/>
                <a:stretch>
                  <a:fillRect/>
                </a:stretch>
              </p:blipFill>
              <p:spPr>
                <a:xfrm>
                  <a:off x="10116827" y="2382000"/>
                  <a:ext cx="16056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61" name="Freihand 260">
                  <a:extLst>
                    <a:ext uri="{FF2B5EF4-FFF2-40B4-BE49-F238E27FC236}">
                      <a16:creationId xmlns:a16="http://schemas.microsoft.com/office/drawing/2014/main" id="{46BB6CA5-4A26-4B61-9DD3-AB8558B9ECBA}"/>
                    </a:ext>
                  </a:extLst>
                </p14:cNvPr>
                <p14:cNvContentPartPr/>
                <p14:nvPr/>
              </p14:nvContentPartPr>
              <p14:xfrm>
                <a:off x="9743507" y="2365080"/>
                <a:ext cx="164520" cy="5040"/>
              </p14:xfrm>
            </p:contentPart>
          </mc:Choice>
          <mc:Fallback xmlns="">
            <p:pic>
              <p:nvPicPr>
                <p:cNvPr id="261" name="Freihand 260">
                  <a:extLst>
                    <a:ext uri="{FF2B5EF4-FFF2-40B4-BE49-F238E27FC236}">
                      <a16:creationId xmlns:a16="http://schemas.microsoft.com/office/drawing/2014/main" id="{46BB6CA5-4A26-4B61-9DD3-AB8558B9ECBA}"/>
                    </a:ext>
                  </a:extLst>
                </p:cNvPr>
                <p:cNvPicPr/>
                <p:nvPr/>
              </p:nvPicPr>
              <p:blipFill>
                <a:blip r:embed="rId416"/>
                <a:stretch>
                  <a:fillRect/>
                </a:stretch>
              </p:blipFill>
              <p:spPr>
                <a:xfrm>
                  <a:off x="9739187" y="2360760"/>
                  <a:ext cx="173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62" name="Freihand 261">
                  <a:extLst>
                    <a:ext uri="{FF2B5EF4-FFF2-40B4-BE49-F238E27FC236}">
                      <a16:creationId xmlns:a16="http://schemas.microsoft.com/office/drawing/2014/main" id="{FAE1D5EE-1FEA-4570-9EA8-641E79ED4E9A}"/>
                    </a:ext>
                  </a:extLst>
                </p14:cNvPr>
                <p14:cNvContentPartPr/>
                <p14:nvPr/>
              </p14:nvContentPartPr>
              <p14:xfrm>
                <a:off x="10315907" y="2379120"/>
                <a:ext cx="165600" cy="178200"/>
              </p14:xfrm>
            </p:contentPart>
          </mc:Choice>
          <mc:Fallback xmlns="">
            <p:pic>
              <p:nvPicPr>
                <p:cNvPr id="262" name="Freihand 261">
                  <a:extLst>
                    <a:ext uri="{FF2B5EF4-FFF2-40B4-BE49-F238E27FC236}">
                      <a16:creationId xmlns:a16="http://schemas.microsoft.com/office/drawing/2014/main" id="{FAE1D5EE-1FEA-4570-9EA8-641E79ED4E9A}"/>
                    </a:ext>
                  </a:extLst>
                </p:cNvPr>
                <p:cNvPicPr/>
                <p:nvPr/>
              </p:nvPicPr>
              <p:blipFill>
                <a:blip r:embed="rId418"/>
                <a:stretch>
                  <a:fillRect/>
                </a:stretch>
              </p:blipFill>
              <p:spPr>
                <a:xfrm>
                  <a:off x="10311587" y="2374800"/>
                  <a:ext cx="1742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63" name="Freihand 262">
                  <a:extLst>
                    <a:ext uri="{FF2B5EF4-FFF2-40B4-BE49-F238E27FC236}">
                      <a16:creationId xmlns:a16="http://schemas.microsoft.com/office/drawing/2014/main" id="{0EB7079C-C730-4267-B4B6-D29F6F5D8B88}"/>
                    </a:ext>
                  </a:extLst>
                </p14:cNvPr>
                <p14:cNvContentPartPr/>
                <p14:nvPr/>
              </p14:nvContentPartPr>
              <p14:xfrm>
                <a:off x="10395827" y="2507640"/>
                <a:ext cx="68040" cy="52200"/>
              </p14:xfrm>
            </p:contentPart>
          </mc:Choice>
          <mc:Fallback xmlns="">
            <p:pic>
              <p:nvPicPr>
                <p:cNvPr id="263" name="Freihand 262">
                  <a:extLst>
                    <a:ext uri="{FF2B5EF4-FFF2-40B4-BE49-F238E27FC236}">
                      <a16:creationId xmlns:a16="http://schemas.microsoft.com/office/drawing/2014/main" id="{0EB7079C-C730-4267-B4B6-D29F6F5D8B88}"/>
                    </a:ext>
                  </a:extLst>
                </p:cNvPr>
                <p:cNvPicPr/>
                <p:nvPr/>
              </p:nvPicPr>
              <p:blipFill>
                <a:blip r:embed="rId420"/>
                <a:stretch>
                  <a:fillRect/>
                </a:stretch>
              </p:blipFill>
              <p:spPr>
                <a:xfrm>
                  <a:off x="10391507" y="2503320"/>
                  <a:ext cx="766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64" name="Freihand 263">
                  <a:extLst>
                    <a:ext uri="{FF2B5EF4-FFF2-40B4-BE49-F238E27FC236}">
                      <a16:creationId xmlns:a16="http://schemas.microsoft.com/office/drawing/2014/main" id="{4446B05F-758B-40FC-81D9-A5F976759F79}"/>
                    </a:ext>
                  </a:extLst>
                </p14:cNvPr>
                <p14:cNvContentPartPr/>
                <p14:nvPr/>
              </p14:nvContentPartPr>
              <p14:xfrm>
                <a:off x="10489067" y="2341680"/>
                <a:ext cx="280800" cy="247680"/>
              </p14:xfrm>
            </p:contentPart>
          </mc:Choice>
          <mc:Fallback xmlns="">
            <p:pic>
              <p:nvPicPr>
                <p:cNvPr id="264" name="Freihand 263">
                  <a:extLst>
                    <a:ext uri="{FF2B5EF4-FFF2-40B4-BE49-F238E27FC236}">
                      <a16:creationId xmlns:a16="http://schemas.microsoft.com/office/drawing/2014/main" id="{4446B05F-758B-40FC-81D9-A5F976759F79}"/>
                    </a:ext>
                  </a:extLst>
                </p:cNvPr>
                <p:cNvPicPr/>
                <p:nvPr/>
              </p:nvPicPr>
              <p:blipFill>
                <a:blip r:embed="rId422"/>
                <a:stretch>
                  <a:fillRect/>
                </a:stretch>
              </p:blipFill>
              <p:spPr>
                <a:xfrm>
                  <a:off x="10484747" y="2337360"/>
                  <a:ext cx="2894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65" name="Freihand 264">
                  <a:extLst>
                    <a:ext uri="{FF2B5EF4-FFF2-40B4-BE49-F238E27FC236}">
                      <a16:creationId xmlns:a16="http://schemas.microsoft.com/office/drawing/2014/main" id="{0579E844-3ADE-4537-88BA-8D1A8D1F60D2}"/>
                    </a:ext>
                  </a:extLst>
                </p14:cNvPr>
                <p14:cNvContentPartPr/>
                <p14:nvPr/>
              </p14:nvContentPartPr>
              <p14:xfrm>
                <a:off x="10671587" y="2263200"/>
                <a:ext cx="360" cy="360"/>
              </p14:xfrm>
            </p:contentPart>
          </mc:Choice>
          <mc:Fallback xmlns="">
            <p:pic>
              <p:nvPicPr>
                <p:cNvPr id="265" name="Freihand 264">
                  <a:extLst>
                    <a:ext uri="{FF2B5EF4-FFF2-40B4-BE49-F238E27FC236}">
                      <a16:creationId xmlns:a16="http://schemas.microsoft.com/office/drawing/2014/main" id="{0579E844-3ADE-4537-88BA-8D1A8D1F60D2}"/>
                    </a:ext>
                  </a:extLst>
                </p:cNvPr>
                <p:cNvPicPr/>
                <p:nvPr/>
              </p:nvPicPr>
              <p:blipFill>
                <a:blip r:embed="rId347"/>
                <a:stretch>
                  <a:fillRect/>
                </a:stretch>
              </p:blipFill>
              <p:spPr>
                <a:xfrm>
                  <a:off x="10667267" y="2258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67" name="Freihand 266">
                  <a:extLst>
                    <a:ext uri="{FF2B5EF4-FFF2-40B4-BE49-F238E27FC236}">
                      <a16:creationId xmlns:a16="http://schemas.microsoft.com/office/drawing/2014/main" id="{D28263A1-5E85-47BA-A86A-5A111F92F65B}"/>
                    </a:ext>
                  </a:extLst>
                </p14:cNvPr>
                <p14:cNvContentPartPr/>
                <p14:nvPr/>
              </p14:nvContentPartPr>
              <p14:xfrm>
                <a:off x="10881107" y="2305680"/>
                <a:ext cx="201600" cy="385200"/>
              </p14:xfrm>
            </p:contentPart>
          </mc:Choice>
          <mc:Fallback xmlns="">
            <p:pic>
              <p:nvPicPr>
                <p:cNvPr id="267" name="Freihand 266">
                  <a:extLst>
                    <a:ext uri="{FF2B5EF4-FFF2-40B4-BE49-F238E27FC236}">
                      <a16:creationId xmlns:a16="http://schemas.microsoft.com/office/drawing/2014/main" id="{D28263A1-5E85-47BA-A86A-5A111F92F65B}"/>
                    </a:ext>
                  </a:extLst>
                </p:cNvPr>
                <p:cNvPicPr/>
                <p:nvPr/>
              </p:nvPicPr>
              <p:blipFill>
                <a:blip r:embed="rId425"/>
                <a:stretch>
                  <a:fillRect/>
                </a:stretch>
              </p:blipFill>
              <p:spPr>
                <a:xfrm>
                  <a:off x="10876787" y="2301360"/>
                  <a:ext cx="210240" cy="3938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68" name="Freihand 267">
                  <a:extLst>
                    <a:ext uri="{FF2B5EF4-FFF2-40B4-BE49-F238E27FC236}">
                      <a16:creationId xmlns:a16="http://schemas.microsoft.com/office/drawing/2014/main" id="{2C617CC1-D433-43EE-B728-0CC848BB7D84}"/>
                    </a:ext>
                  </a:extLst>
                </p14:cNvPr>
                <p14:cNvContentPartPr/>
                <p14:nvPr/>
              </p14:nvContentPartPr>
              <p14:xfrm>
                <a:off x="11077667" y="2441760"/>
                <a:ext cx="171720" cy="106920"/>
              </p14:xfrm>
            </p:contentPart>
          </mc:Choice>
          <mc:Fallback xmlns="">
            <p:pic>
              <p:nvPicPr>
                <p:cNvPr id="268" name="Freihand 267">
                  <a:extLst>
                    <a:ext uri="{FF2B5EF4-FFF2-40B4-BE49-F238E27FC236}">
                      <a16:creationId xmlns:a16="http://schemas.microsoft.com/office/drawing/2014/main" id="{2C617CC1-D433-43EE-B728-0CC848BB7D84}"/>
                    </a:ext>
                  </a:extLst>
                </p:cNvPr>
                <p:cNvPicPr/>
                <p:nvPr/>
              </p:nvPicPr>
              <p:blipFill>
                <a:blip r:embed="rId427"/>
                <a:stretch>
                  <a:fillRect/>
                </a:stretch>
              </p:blipFill>
              <p:spPr>
                <a:xfrm>
                  <a:off x="11072987" y="2437440"/>
                  <a:ext cx="1803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69" name="Freihand 268">
                  <a:extLst>
                    <a:ext uri="{FF2B5EF4-FFF2-40B4-BE49-F238E27FC236}">
                      <a16:creationId xmlns:a16="http://schemas.microsoft.com/office/drawing/2014/main" id="{3F7709B9-0919-4B40-9BF3-B6B18905F6A2}"/>
                    </a:ext>
                  </a:extLst>
                </p14:cNvPr>
                <p14:cNvContentPartPr/>
                <p14:nvPr/>
              </p14:nvContentPartPr>
              <p14:xfrm>
                <a:off x="10729187" y="2435640"/>
                <a:ext cx="146880" cy="128880"/>
              </p14:xfrm>
            </p:contentPart>
          </mc:Choice>
          <mc:Fallback xmlns="">
            <p:pic>
              <p:nvPicPr>
                <p:cNvPr id="269" name="Freihand 268">
                  <a:extLst>
                    <a:ext uri="{FF2B5EF4-FFF2-40B4-BE49-F238E27FC236}">
                      <a16:creationId xmlns:a16="http://schemas.microsoft.com/office/drawing/2014/main" id="{3F7709B9-0919-4B40-9BF3-B6B18905F6A2}"/>
                    </a:ext>
                  </a:extLst>
                </p:cNvPr>
                <p:cNvPicPr/>
                <p:nvPr/>
              </p:nvPicPr>
              <p:blipFill>
                <a:blip r:embed="rId429"/>
                <a:stretch>
                  <a:fillRect/>
                </a:stretch>
              </p:blipFill>
              <p:spPr>
                <a:xfrm>
                  <a:off x="10724507" y="2431320"/>
                  <a:ext cx="1555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70" name="Freihand 269">
                  <a:extLst>
                    <a:ext uri="{FF2B5EF4-FFF2-40B4-BE49-F238E27FC236}">
                      <a16:creationId xmlns:a16="http://schemas.microsoft.com/office/drawing/2014/main" id="{DFA27B3A-E91A-4B4D-9E10-FF41BF0E72F1}"/>
                    </a:ext>
                  </a:extLst>
                </p14:cNvPr>
                <p14:cNvContentPartPr/>
                <p14:nvPr/>
              </p14:nvContentPartPr>
              <p14:xfrm>
                <a:off x="11133107" y="2350680"/>
                <a:ext cx="66240" cy="19440"/>
              </p14:xfrm>
            </p:contentPart>
          </mc:Choice>
          <mc:Fallback xmlns="">
            <p:pic>
              <p:nvPicPr>
                <p:cNvPr id="270" name="Freihand 269">
                  <a:extLst>
                    <a:ext uri="{FF2B5EF4-FFF2-40B4-BE49-F238E27FC236}">
                      <a16:creationId xmlns:a16="http://schemas.microsoft.com/office/drawing/2014/main" id="{DFA27B3A-E91A-4B4D-9E10-FF41BF0E72F1}"/>
                    </a:ext>
                  </a:extLst>
                </p:cNvPr>
                <p:cNvPicPr/>
                <p:nvPr/>
              </p:nvPicPr>
              <p:blipFill>
                <a:blip r:embed="rId431"/>
                <a:stretch>
                  <a:fillRect/>
                </a:stretch>
              </p:blipFill>
              <p:spPr>
                <a:xfrm>
                  <a:off x="11128787" y="2346360"/>
                  <a:ext cx="748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71" name="Freihand 270">
                  <a:extLst>
                    <a:ext uri="{FF2B5EF4-FFF2-40B4-BE49-F238E27FC236}">
                      <a16:creationId xmlns:a16="http://schemas.microsoft.com/office/drawing/2014/main" id="{A708C875-19E4-482B-8595-9C61F14EC40D}"/>
                    </a:ext>
                  </a:extLst>
                </p14:cNvPr>
                <p14:cNvContentPartPr/>
                <p14:nvPr/>
              </p14:nvContentPartPr>
              <p14:xfrm>
                <a:off x="11216267" y="2327640"/>
                <a:ext cx="7920" cy="50040"/>
              </p14:xfrm>
            </p:contentPart>
          </mc:Choice>
          <mc:Fallback xmlns="">
            <p:pic>
              <p:nvPicPr>
                <p:cNvPr id="271" name="Freihand 270">
                  <a:extLst>
                    <a:ext uri="{FF2B5EF4-FFF2-40B4-BE49-F238E27FC236}">
                      <a16:creationId xmlns:a16="http://schemas.microsoft.com/office/drawing/2014/main" id="{A708C875-19E4-482B-8595-9C61F14EC40D}"/>
                    </a:ext>
                  </a:extLst>
                </p:cNvPr>
                <p:cNvPicPr/>
                <p:nvPr/>
              </p:nvPicPr>
              <p:blipFill>
                <a:blip r:embed="rId433"/>
                <a:stretch>
                  <a:fillRect/>
                </a:stretch>
              </p:blipFill>
              <p:spPr>
                <a:xfrm>
                  <a:off x="11211947" y="2323320"/>
                  <a:ext cx="16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72" name="Freihand 271">
                  <a:extLst>
                    <a:ext uri="{FF2B5EF4-FFF2-40B4-BE49-F238E27FC236}">
                      <a16:creationId xmlns:a16="http://schemas.microsoft.com/office/drawing/2014/main" id="{B936693B-14F0-4759-8B77-EC2E1C37320E}"/>
                    </a:ext>
                  </a:extLst>
                </p14:cNvPr>
                <p14:cNvContentPartPr/>
                <p14:nvPr/>
              </p14:nvContentPartPr>
              <p14:xfrm>
                <a:off x="11415347" y="2350680"/>
                <a:ext cx="270000" cy="160560"/>
              </p14:xfrm>
            </p:contentPart>
          </mc:Choice>
          <mc:Fallback xmlns="">
            <p:pic>
              <p:nvPicPr>
                <p:cNvPr id="272" name="Freihand 271">
                  <a:extLst>
                    <a:ext uri="{FF2B5EF4-FFF2-40B4-BE49-F238E27FC236}">
                      <a16:creationId xmlns:a16="http://schemas.microsoft.com/office/drawing/2014/main" id="{B936693B-14F0-4759-8B77-EC2E1C37320E}"/>
                    </a:ext>
                  </a:extLst>
                </p:cNvPr>
                <p:cNvPicPr/>
                <p:nvPr/>
              </p:nvPicPr>
              <p:blipFill>
                <a:blip r:embed="rId435"/>
                <a:stretch>
                  <a:fillRect/>
                </a:stretch>
              </p:blipFill>
              <p:spPr>
                <a:xfrm>
                  <a:off x="11411027" y="2346360"/>
                  <a:ext cx="2786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73" name="Freihand 272">
                  <a:extLst>
                    <a:ext uri="{FF2B5EF4-FFF2-40B4-BE49-F238E27FC236}">
                      <a16:creationId xmlns:a16="http://schemas.microsoft.com/office/drawing/2014/main" id="{C37B05B0-2151-47B4-A2CA-C8168204F808}"/>
                    </a:ext>
                  </a:extLst>
                </p14:cNvPr>
                <p14:cNvContentPartPr/>
                <p14:nvPr/>
              </p14:nvContentPartPr>
              <p14:xfrm>
                <a:off x="11661227" y="2277600"/>
                <a:ext cx="25200" cy="24120"/>
              </p14:xfrm>
            </p:contentPart>
          </mc:Choice>
          <mc:Fallback xmlns="">
            <p:pic>
              <p:nvPicPr>
                <p:cNvPr id="273" name="Freihand 272">
                  <a:extLst>
                    <a:ext uri="{FF2B5EF4-FFF2-40B4-BE49-F238E27FC236}">
                      <a16:creationId xmlns:a16="http://schemas.microsoft.com/office/drawing/2014/main" id="{C37B05B0-2151-47B4-A2CA-C8168204F808}"/>
                    </a:ext>
                  </a:extLst>
                </p:cNvPr>
                <p:cNvPicPr/>
                <p:nvPr/>
              </p:nvPicPr>
              <p:blipFill>
                <a:blip r:embed="rId437"/>
                <a:stretch>
                  <a:fillRect/>
                </a:stretch>
              </p:blipFill>
              <p:spPr>
                <a:xfrm>
                  <a:off x="11656907" y="2273280"/>
                  <a:ext cx="338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4" name="Freihand 273">
                  <a:extLst>
                    <a:ext uri="{FF2B5EF4-FFF2-40B4-BE49-F238E27FC236}">
                      <a16:creationId xmlns:a16="http://schemas.microsoft.com/office/drawing/2014/main" id="{7C6807F2-0C19-4BC2-AF81-296D291DF5DB}"/>
                    </a:ext>
                  </a:extLst>
                </p14:cNvPr>
                <p14:cNvContentPartPr/>
                <p14:nvPr/>
              </p14:nvContentPartPr>
              <p14:xfrm>
                <a:off x="9491507" y="2819400"/>
                <a:ext cx="113760" cy="199080"/>
              </p14:xfrm>
            </p:contentPart>
          </mc:Choice>
          <mc:Fallback xmlns="">
            <p:pic>
              <p:nvPicPr>
                <p:cNvPr id="274" name="Freihand 273">
                  <a:extLst>
                    <a:ext uri="{FF2B5EF4-FFF2-40B4-BE49-F238E27FC236}">
                      <a16:creationId xmlns:a16="http://schemas.microsoft.com/office/drawing/2014/main" id="{7C6807F2-0C19-4BC2-AF81-296D291DF5DB}"/>
                    </a:ext>
                  </a:extLst>
                </p:cNvPr>
                <p:cNvPicPr/>
                <p:nvPr/>
              </p:nvPicPr>
              <p:blipFill>
                <a:blip r:embed="rId439"/>
                <a:stretch>
                  <a:fillRect/>
                </a:stretch>
              </p:blipFill>
              <p:spPr>
                <a:xfrm>
                  <a:off x="9487187" y="2815080"/>
                  <a:ext cx="1224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75" name="Freihand 274">
                  <a:extLst>
                    <a:ext uri="{FF2B5EF4-FFF2-40B4-BE49-F238E27FC236}">
                      <a16:creationId xmlns:a16="http://schemas.microsoft.com/office/drawing/2014/main" id="{F63718E1-3402-46C0-A3CF-A4F1B1D3534C}"/>
                    </a:ext>
                  </a:extLst>
                </p14:cNvPr>
                <p14:cNvContentPartPr/>
                <p14:nvPr/>
              </p14:nvContentPartPr>
              <p14:xfrm>
                <a:off x="9675467" y="2918040"/>
                <a:ext cx="20880" cy="77760"/>
              </p14:xfrm>
            </p:contentPart>
          </mc:Choice>
          <mc:Fallback xmlns="">
            <p:pic>
              <p:nvPicPr>
                <p:cNvPr id="275" name="Freihand 274">
                  <a:extLst>
                    <a:ext uri="{FF2B5EF4-FFF2-40B4-BE49-F238E27FC236}">
                      <a16:creationId xmlns:a16="http://schemas.microsoft.com/office/drawing/2014/main" id="{F63718E1-3402-46C0-A3CF-A4F1B1D3534C}"/>
                    </a:ext>
                  </a:extLst>
                </p:cNvPr>
                <p:cNvPicPr/>
                <p:nvPr/>
              </p:nvPicPr>
              <p:blipFill>
                <a:blip r:embed="rId441"/>
                <a:stretch>
                  <a:fillRect/>
                </a:stretch>
              </p:blipFill>
              <p:spPr>
                <a:xfrm>
                  <a:off x="9671147" y="2913720"/>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76" name="Freihand 275">
                  <a:extLst>
                    <a:ext uri="{FF2B5EF4-FFF2-40B4-BE49-F238E27FC236}">
                      <a16:creationId xmlns:a16="http://schemas.microsoft.com/office/drawing/2014/main" id="{CCE6EB5C-9ED0-48E5-BBFA-6FAEE1BF3C44}"/>
                    </a:ext>
                  </a:extLst>
                </p14:cNvPr>
                <p14:cNvContentPartPr/>
                <p14:nvPr/>
              </p14:nvContentPartPr>
              <p14:xfrm>
                <a:off x="9694547" y="2807880"/>
                <a:ext cx="5760" cy="56520"/>
              </p14:xfrm>
            </p:contentPart>
          </mc:Choice>
          <mc:Fallback xmlns="">
            <p:pic>
              <p:nvPicPr>
                <p:cNvPr id="276" name="Freihand 275">
                  <a:extLst>
                    <a:ext uri="{FF2B5EF4-FFF2-40B4-BE49-F238E27FC236}">
                      <a16:creationId xmlns:a16="http://schemas.microsoft.com/office/drawing/2014/main" id="{CCE6EB5C-9ED0-48E5-BBFA-6FAEE1BF3C44}"/>
                    </a:ext>
                  </a:extLst>
                </p:cNvPr>
                <p:cNvPicPr/>
                <p:nvPr/>
              </p:nvPicPr>
              <p:blipFill>
                <a:blip r:embed="rId443"/>
                <a:stretch>
                  <a:fillRect/>
                </a:stretch>
              </p:blipFill>
              <p:spPr>
                <a:xfrm>
                  <a:off x="9690227" y="2803560"/>
                  <a:ext cx="144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77" name="Freihand 276">
                  <a:extLst>
                    <a:ext uri="{FF2B5EF4-FFF2-40B4-BE49-F238E27FC236}">
                      <a16:creationId xmlns:a16="http://schemas.microsoft.com/office/drawing/2014/main" id="{1CA20DF9-3F58-42FF-9A4F-632F938690BB}"/>
                    </a:ext>
                  </a:extLst>
                </p14:cNvPr>
                <p14:cNvContentPartPr/>
                <p14:nvPr/>
              </p14:nvContentPartPr>
              <p14:xfrm>
                <a:off x="9756107" y="2772960"/>
                <a:ext cx="197640" cy="234360"/>
              </p14:xfrm>
            </p:contentPart>
          </mc:Choice>
          <mc:Fallback xmlns="">
            <p:pic>
              <p:nvPicPr>
                <p:cNvPr id="277" name="Freihand 276">
                  <a:extLst>
                    <a:ext uri="{FF2B5EF4-FFF2-40B4-BE49-F238E27FC236}">
                      <a16:creationId xmlns:a16="http://schemas.microsoft.com/office/drawing/2014/main" id="{1CA20DF9-3F58-42FF-9A4F-632F938690BB}"/>
                    </a:ext>
                  </a:extLst>
                </p:cNvPr>
                <p:cNvPicPr/>
                <p:nvPr/>
              </p:nvPicPr>
              <p:blipFill>
                <a:blip r:embed="rId445"/>
                <a:stretch>
                  <a:fillRect/>
                </a:stretch>
              </p:blipFill>
              <p:spPr>
                <a:xfrm>
                  <a:off x="9751787" y="2768640"/>
                  <a:ext cx="2062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78" name="Freihand 277">
                  <a:extLst>
                    <a:ext uri="{FF2B5EF4-FFF2-40B4-BE49-F238E27FC236}">
                      <a16:creationId xmlns:a16="http://schemas.microsoft.com/office/drawing/2014/main" id="{B54079E1-9AB0-48DB-8DA6-7E0E4F0A9097}"/>
                    </a:ext>
                  </a:extLst>
                </p14:cNvPr>
                <p14:cNvContentPartPr/>
                <p14:nvPr/>
              </p14:nvContentPartPr>
              <p14:xfrm>
                <a:off x="10180907" y="2755320"/>
                <a:ext cx="196560" cy="248760"/>
              </p14:xfrm>
            </p:contentPart>
          </mc:Choice>
          <mc:Fallback xmlns="">
            <p:pic>
              <p:nvPicPr>
                <p:cNvPr id="278" name="Freihand 277">
                  <a:extLst>
                    <a:ext uri="{FF2B5EF4-FFF2-40B4-BE49-F238E27FC236}">
                      <a16:creationId xmlns:a16="http://schemas.microsoft.com/office/drawing/2014/main" id="{B54079E1-9AB0-48DB-8DA6-7E0E4F0A9097}"/>
                    </a:ext>
                  </a:extLst>
                </p:cNvPr>
                <p:cNvPicPr/>
                <p:nvPr/>
              </p:nvPicPr>
              <p:blipFill>
                <a:blip r:embed="rId447"/>
                <a:stretch>
                  <a:fillRect/>
                </a:stretch>
              </p:blipFill>
              <p:spPr>
                <a:xfrm>
                  <a:off x="10176587" y="2751000"/>
                  <a:ext cx="2052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79" name="Freihand 278">
                  <a:extLst>
                    <a:ext uri="{FF2B5EF4-FFF2-40B4-BE49-F238E27FC236}">
                      <a16:creationId xmlns:a16="http://schemas.microsoft.com/office/drawing/2014/main" id="{C68F9C12-3A08-441D-876A-F8A0DBDEA6B2}"/>
                    </a:ext>
                  </a:extLst>
                </p14:cNvPr>
                <p14:cNvContentPartPr/>
                <p14:nvPr/>
              </p14:nvContentPartPr>
              <p14:xfrm>
                <a:off x="10297187" y="2873760"/>
                <a:ext cx="207000" cy="181440"/>
              </p14:xfrm>
            </p:contentPart>
          </mc:Choice>
          <mc:Fallback xmlns="">
            <p:pic>
              <p:nvPicPr>
                <p:cNvPr id="279" name="Freihand 278">
                  <a:extLst>
                    <a:ext uri="{FF2B5EF4-FFF2-40B4-BE49-F238E27FC236}">
                      <a16:creationId xmlns:a16="http://schemas.microsoft.com/office/drawing/2014/main" id="{C68F9C12-3A08-441D-876A-F8A0DBDEA6B2}"/>
                    </a:ext>
                  </a:extLst>
                </p:cNvPr>
                <p:cNvPicPr/>
                <p:nvPr/>
              </p:nvPicPr>
              <p:blipFill>
                <a:blip r:embed="rId449"/>
                <a:stretch>
                  <a:fillRect/>
                </a:stretch>
              </p:blipFill>
              <p:spPr>
                <a:xfrm>
                  <a:off x="10292867" y="2869440"/>
                  <a:ext cx="2156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80" name="Freihand 279">
                  <a:extLst>
                    <a:ext uri="{FF2B5EF4-FFF2-40B4-BE49-F238E27FC236}">
                      <a16:creationId xmlns:a16="http://schemas.microsoft.com/office/drawing/2014/main" id="{B95747F9-5C72-4363-A5DD-0629B590D217}"/>
                    </a:ext>
                  </a:extLst>
                </p14:cNvPr>
                <p14:cNvContentPartPr/>
                <p14:nvPr/>
              </p14:nvContentPartPr>
              <p14:xfrm>
                <a:off x="10660067" y="2828400"/>
                <a:ext cx="11160" cy="144000"/>
              </p14:xfrm>
            </p:contentPart>
          </mc:Choice>
          <mc:Fallback xmlns="">
            <p:pic>
              <p:nvPicPr>
                <p:cNvPr id="280" name="Freihand 279">
                  <a:extLst>
                    <a:ext uri="{FF2B5EF4-FFF2-40B4-BE49-F238E27FC236}">
                      <a16:creationId xmlns:a16="http://schemas.microsoft.com/office/drawing/2014/main" id="{B95747F9-5C72-4363-A5DD-0629B590D217}"/>
                    </a:ext>
                  </a:extLst>
                </p:cNvPr>
                <p:cNvPicPr/>
                <p:nvPr/>
              </p:nvPicPr>
              <p:blipFill>
                <a:blip r:embed="rId451"/>
                <a:stretch>
                  <a:fillRect/>
                </a:stretch>
              </p:blipFill>
              <p:spPr>
                <a:xfrm>
                  <a:off x="10655747" y="2824080"/>
                  <a:ext cx="19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81" name="Freihand 280">
                  <a:extLst>
                    <a:ext uri="{FF2B5EF4-FFF2-40B4-BE49-F238E27FC236}">
                      <a16:creationId xmlns:a16="http://schemas.microsoft.com/office/drawing/2014/main" id="{0A3E6388-5E7B-4599-9862-92942AC5F010}"/>
                    </a:ext>
                  </a:extLst>
                </p14:cNvPr>
                <p14:cNvContentPartPr/>
                <p14:nvPr/>
              </p14:nvContentPartPr>
              <p14:xfrm>
                <a:off x="10548827" y="2775480"/>
                <a:ext cx="211680" cy="244800"/>
              </p14:xfrm>
            </p:contentPart>
          </mc:Choice>
          <mc:Fallback xmlns="">
            <p:pic>
              <p:nvPicPr>
                <p:cNvPr id="281" name="Freihand 280">
                  <a:extLst>
                    <a:ext uri="{FF2B5EF4-FFF2-40B4-BE49-F238E27FC236}">
                      <a16:creationId xmlns:a16="http://schemas.microsoft.com/office/drawing/2014/main" id="{0A3E6388-5E7B-4599-9862-92942AC5F010}"/>
                    </a:ext>
                  </a:extLst>
                </p:cNvPr>
                <p:cNvPicPr/>
                <p:nvPr/>
              </p:nvPicPr>
              <p:blipFill>
                <a:blip r:embed="rId453"/>
                <a:stretch>
                  <a:fillRect/>
                </a:stretch>
              </p:blipFill>
              <p:spPr>
                <a:xfrm>
                  <a:off x="10544507" y="2771160"/>
                  <a:ext cx="22032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2" name="Freihand 281">
                  <a:extLst>
                    <a:ext uri="{FF2B5EF4-FFF2-40B4-BE49-F238E27FC236}">
                      <a16:creationId xmlns:a16="http://schemas.microsoft.com/office/drawing/2014/main" id="{119FCF7D-D913-4957-ABEA-C65E8D3512F5}"/>
                    </a:ext>
                  </a:extLst>
                </p14:cNvPr>
                <p14:cNvContentPartPr/>
                <p14:nvPr/>
              </p14:nvContentPartPr>
              <p14:xfrm>
                <a:off x="10998107" y="2754240"/>
                <a:ext cx="483120" cy="204840"/>
              </p14:xfrm>
            </p:contentPart>
          </mc:Choice>
          <mc:Fallback xmlns="">
            <p:pic>
              <p:nvPicPr>
                <p:cNvPr id="282" name="Freihand 281">
                  <a:extLst>
                    <a:ext uri="{FF2B5EF4-FFF2-40B4-BE49-F238E27FC236}">
                      <a16:creationId xmlns:a16="http://schemas.microsoft.com/office/drawing/2014/main" id="{119FCF7D-D913-4957-ABEA-C65E8D3512F5}"/>
                    </a:ext>
                  </a:extLst>
                </p:cNvPr>
                <p:cNvPicPr/>
                <p:nvPr/>
              </p:nvPicPr>
              <p:blipFill>
                <a:blip r:embed="rId455"/>
                <a:stretch>
                  <a:fillRect/>
                </a:stretch>
              </p:blipFill>
              <p:spPr>
                <a:xfrm>
                  <a:off x="10993787" y="2749920"/>
                  <a:ext cx="49176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3" name="Freihand 282">
                  <a:extLst>
                    <a:ext uri="{FF2B5EF4-FFF2-40B4-BE49-F238E27FC236}">
                      <a16:creationId xmlns:a16="http://schemas.microsoft.com/office/drawing/2014/main" id="{A17AC0E4-5B87-4507-8783-BF6B9E1C0834}"/>
                    </a:ext>
                  </a:extLst>
                </p14:cNvPr>
                <p14:cNvContentPartPr/>
                <p14:nvPr/>
              </p14:nvContentPartPr>
              <p14:xfrm>
                <a:off x="11468267" y="2648760"/>
                <a:ext cx="230040" cy="247320"/>
              </p14:xfrm>
            </p:contentPart>
          </mc:Choice>
          <mc:Fallback xmlns="">
            <p:pic>
              <p:nvPicPr>
                <p:cNvPr id="283" name="Freihand 282">
                  <a:extLst>
                    <a:ext uri="{FF2B5EF4-FFF2-40B4-BE49-F238E27FC236}">
                      <a16:creationId xmlns:a16="http://schemas.microsoft.com/office/drawing/2014/main" id="{A17AC0E4-5B87-4507-8783-BF6B9E1C0834}"/>
                    </a:ext>
                  </a:extLst>
                </p:cNvPr>
                <p:cNvPicPr/>
                <p:nvPr/>
              </p:nvPicPr>
              <p:blipFill>
                <a:blip r:embed="rId457"/>
                <a:stretch>
                  <a:fillRect/>
                </a:stretch>
              </p:blipFill>
              <p:spPr>
                <a:xfrm>
                  <a:off x="11463947" y="2644440"/>
                  <a:ext cx="2386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5" name="Freihand 284">
                  <a:extLst>
                    <a:ext uri="{FF2B5EF4-FFF2-40B4-BE49-F238E27FC236}">
                      <a16:creationId xmlns:a16="http://schemas.microsoft.com/office/drawing/2014/main" id="{BC8C0FB6-0BFA-4E19-8F62-FA9986D8BA2F}"/>
                    </a:ext>
                  </a:extLst>
                </p14:cNvPr>
                <p14:cNvContentPartPr/>
                <p14:nvPr/>
              </p14:nvContentPartPr>
              <p14:xfrm>
                <a:off x="9602027" y="3197040"/>
                <a:ext cx="21600" cy="227160"/>
              </p14:xfrm>
            </p:contentPart>
          </mc:Choice>
          <mc:Fallback xmlns="">
            <p:pic>
              <p:nvPicPr>
                <p:cNvPr id="285" name="Freihand 284">
                  <a:extLst>
                    <a:ext uri="{FF2B5EF4-FFF2-40B4-BE49-F238E27FC236}">
                      <a16:creationId xmlns:a16="http://schemas.microsoft.com/office/drawing/2014/main" id="{BC8C0FB6-0BFA-4E19-8F62-FA9986D8BA2F}"/>
                    </a:ext>
                  </a:extLst>
                </p:cNvPr>
                <p:cNvPicPr/>
                <p:nvPr/>
              </p:nvPicPr>
              <p:blipFill>
                <a:blip r:embed="rId459"/>
                <a:stretch>
                  <a:fillRect/>
                </a:stretch>
              </p:blipFill>
              <p:spPr>
                <a:xfrm>
                  <a:off x="9597707" y="3192720"/>
                  <a:ext cx="302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6" name="Freihand 285">
                  <a:extLst>
                    <a:ext uri="{FF2B5EF4-FFF2-40B4-BE49-F238E27FC236}">
                      <a16:creationId xmlns:a16="http://schemas.microsoft.com/office/drawing/2014/main" id="{BE7292FB-7F2B-4684-860C-22593F7C57AA}"/>
                    </a:ext>
                  </a:extLst>
                </p14:cNvPr>
                <p14:cNvContentPartPr/>
                <p14:nvPr/>
              </p14:nvContentPartPr>
              <p14:xfrm>
                <a:off x="9430667" y="3106680"/>
                <a:ext cx="331560" cy="57240"/>
              </p14:xfrm>
            </p:contentPart>
          </mc:Choice>
          <mc:Fallback xmlns="">
            <p:pic>
              <p:nvPicPr>
                <p:cNvPr id="286" name="Freihand 285">
                  <a:extLst>
                    <a:ext uri="{FF2B5EF4-FFF2-40B4-BE49-F238E27FC236}">
                      <a16:creationId xmlns:a16="http://schemas.microsoft.com/office/drawing/2014/main" id="{BE7292FB-7F2B-4684-860C-22593F7C57AA}"/>
                    </a:ext>
                  </a:extLst>
                </p:cNvPr>
                <p:cNvPicPr/>
                <p:nvPr/>
              </p:nvPicPr>
              <p:blipFill>
                <a:blip r:embed="rId461"/>
                <a:stretch>
                  <a:fillRect/>
                </a:stretch>
              </p:blipFill>
              <p:spPr>
                <a:xfrm>
                  <a:off x="9426347" y="3102360"/>
                  <a:ext cx="3402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7" name="Freihand 286">
                  <a:extLst>
                    <a:ext uri="{FF2B5EF4-FFF2-40B4-BE49-F238E27FC236}">
                      <a16:creationId xmlns:a16="http://schemas.microsoft.com/office/drawing/2014/main" id="{74AF013D-1D45-4A70-AA17-CE0BACDB9BB5}"/>
                    </a:ext>
                  </a:extLst>
                </p14:cNvPr>
                <p14:cNvContentPartPr/>
                <p14:nvPr/>
              </p14:nvContentPartPr>
              <p14:xfrm>
                <a:off x="9720107" y="3246360"/>
                <a:ext cx="333720" cy="162360"/>
              </p14:xfrm>
            </p:contentPart>
          </mc:Choice>
          <mc:Fallback xmlns="">
            <p:pic>
              <p:nvPicPr>
                <p:cNvPr id="287" name="Freihand 286">
                  <a:extLst>
                    <a:ext uri="{FF2B5EF4-FFF2-40B4-BE49-F238E27FC236}">
                      <a16:creationId xmlns:a16="http://schemas.microsoft.com/office/drawing/2014/main" id="{74AF013D-1D45-4A70-AA17-CE0BACDB9BB5}"/>
                    </a:ext>
                  </a:extLst>
                </p:cNvPr>
                <p:cNvPicPr/>
                <p:nvPr/>
              </p:nvPicPr>
              <p:blipFill>
                <a:blip r:embed="rId463"/>
                <a:stretch>
                  <a:fillRect/>
                </a:stretch>
              </p:blipFill>
              <p:spPr>
                <a:xfrm>
                  <a:off x="9715787" y="3242040"/>
                  <a:ext cx="3423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88" name="Freihand 287">
                  <a:extLst>
                    <a:ext uri="{FF2B5EF4-FFF2-40B4-BE49-F238E27FC236}">
                      <a16:creationId xmlns:a16="http://schemas.microsoft.com/office/drawing/2014/main" id="{223EE005-9AEE-4ED1-88A4-060DF3E10F21}"/>
                    </a:ext>
                  </a:extLst>
                </p14:cNvPr>
                <p14:cNvContentPartPr/>
                <p14:nvPr/>
              </p14:nvContentPartPr>
              <p14:xfrm>
                <a:off x="10071107" y="3226560"/>
                <a:ext cx="109440" cy="151200"/>
              </p14:xfrm>
            </p:contentPart>
          </mc:Choice>
          <mc:Fallback xmlns="">
            <p:pic>
              <p:nvPicPr>
                <p:cNvPr id="288" name="Freihand 287">
                  <a:extLst>
                    <a:ext uri="{FF2B5EF4-FFF2-40B4-BE49-F238E27FC236}">
                      <a16:creationId xmlns:a16="http://schemas.microsoft.com/office/drawing/2014/main" id="{223EE005-9AEE-4ED1-88A4-060DF3E10F21}"/>
                    </a:ext>
                  </a:extLst>
                </p:cNvPr>
                <p:cNvPicPr/>
                <p:nvPr/>
              </p:nvPicPr>
              <p:blipFill>
                <a:blip r:embed="rId465"/>
                <a:stretch>
                  <a:fillRect/>
                </a:stretch>
              </p:blipFill>
              <p:spPr>
                <a:xfrm>
                  <a:off x="10066787" y="3222240"/>
                  <a:ext cx="1180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89" name="Freihand 288">
                  <a:extLst>
                    <a:ext uri="{FF2B5EF4-FFF2-40B4-BE49-F238E27FC236}">
                      <a16:creationId xmlns:a16="http://schemas.microsoft.com/office/drawing/2014/main" id="{1CA9EEAE-6AEF-4414-BFBE-0E80459EA66F}"/>
                    </a:ext>
                  </a:extLst>
                </p14:cNvPr>
                <p14:cNvContentPartPr/>
                <p14:nvPr/>
              </p14:nvContentPartPr>
              <p14:xfrm>
                <a:off x="10206107" y="3146640"/>
                <a:ext cx="206280" cy="219600"/>
              </p14:xfrm>
            </p:contentPart>
          </mc:Choice>
          <mc:Fallback xmlns="">
            <p:pic>
              <p:nvPicPr>
                <p:cNvPr id="289" name="Freihand 288">
                  <a:extLst>
                    <a:ext uri="{FF2B5EF4-FFF2-40B4-BE49-F238E27FC236}">
                      <a16:creationId xmlns:a16="http://schemas.microsoft.com/office/drawing/2014/main" id="{1CA9EEAE-6AEF-4414-BFBE-0E80459EA66F}"/>
                    </a:ext>
                  </a:extLst>
                </p:cNvPr>
                <p:cNvPicPr/>
                <p:nvPr/>
              </p:nvPicPr>
              <p:blipFill>
                <a:blip r:embed="rId467"/>
                <a:stretch>
                  <a:fillRect/>
                </a:stretch>
              </p:blipFill>
              <p:spPr>
                <a:xfrm>
                  <a:off x="10201787" y="3142320"/>
                  <a:ext cx="2149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0" name="Freihand 289">
                  <a:extLst>
                    <a:ext uri="{FF2B5EF4-FFF2-40B4-BE49-F238E27FC236}">
                      <a16:creationId xmlns:a16="http://schemas.microsoft.com/office/drawing/2014/main" id="{D16E2F7A-0F8F-452F-8D18-CADBFD1F3930}"/>
                    </a:ext>
                  </a:extLst>
                </p14:cNvPr>
                <p14:cNvContentPartPr/>
                <p14:nvPr/>
              </p14:nvContentPartPr>
              <p14:xfrm>
                <a:off x="10621907" y="3208200"/>
                <a:ext cx="169560" cy="140400"/>
              </p14:xfrm>
            </p:contentPart>
          </mc:Choice>
          <mc:Fallback xmlns="">
            <p:pic>
              <p:nvPicPr>
                <p:cNvPr id="290" name="Freihand 289">
                  <a:extLst>
                    <a:ext uri="{FF2B5EF4-FFF2-40B4-BE49-F238E27FC236}">
                      <a16:creationId xmlns:a16="http://schemas.microsoft.com/office/drawing/2014/main" id="{D16E2F7A-0F8F-452F-8D18-CADBFD1F3930}"/>
                    </a:ext>
                  </a:extLst>
                </p:cNvPr>
                <p:cNvPicPr/>
                <p:nvPr/>
              </p:nvPicPr>
              <p:blipFill>
                <a:blip r:embed="rId469"/>
                <a:stretch>
                  <a:fillRect/>
                </a:stretch>
              </p:blipFill>
              <p:spPr>
                <a:xfrm>
                  <a:off x="10617587" y="3203880"/>
                  <a:ext cx="1782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1" name="Freihand 290">
                  <a:extLst>
                    <a:ext uri="{FF2B5EF4-FFF2-40B4-BE49-F238E27FC236}">
                      <a16:creationId xmlns:a16="http://schemas.microsoft.com/office/drawing/2014/main" id="{CC9B1A41-FB9B-4037-8BE5-1A73DC5DBCF1}"/>
                    </a:ext>
                  </a:extLst>
                </p14:cNvPr>
                <p14:cNvContentPartPr/>
                <p14:nvPr/>
              </p14:nvContentPartPr>
              <p14:xfrm>
                <a:off x="10834307" y="3225120"/>
                <a:ext cx="243000" cy="73800"/>
              </p14:xfrm>
            </p:contentPart>
          </mc:Choice>
          <mc:Fallback xmlns="">
            <p:pic>
              <p:nvPicPr>
                <p:cNvPr id="291" name="Freihand 290">
                  <a:extLst>
                    <a:ext uri="{FF2B5EF4-FFF2-40B4-BE49-F238E27FC236}">
                      <a16:creationId xmlns:a16="http://schemas.microsoft.com/office/drawing/2014/main" id="{CC9B1A41-FB9B-4037-8BE5-1A73DC5DBCF1}"/>
                    </a:ext>
                  </a:extLst>
                </p:cNvPr>
                <p:cNvPicPr/>
                <p:nvPr/>
              </p:nvPicPr>
              <p:blipFill>
                <a:blip r:embed="rId471"/>
                <a:stretch>
                  <a:fillRect/>
                </a:stretch>
              </p:blipFill>
              <p:spPr>
                <a:xfrm>
                  <a:off x="10829987" y="3220800"/>
                  <a:ext cx="2516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4" name="Freihand 293">
                  <a:extLst>
                    <a:ext uri="{FF2B5EF4-FFF2-40B4-BE49-F238E27FC236}">
                      <a16:creationId xmlns:a16="http://schemas.microsoft.com/office/drawing/2014/main" id="{52C977E5-15AD-4CD8-8E82-FC72F641D28D}"/>
                    </a:ext>
                  </a:extLst>
                </p14:cNvPr>
                <p14:cNvContentPartPr/>
                <p14:nvPr/>
              </p14:nvContentPartPr>
              <p14:xfrm>
                <a:off x="9938987" y="3607800"/>
                <a:ext cx="143640" cy="191880"/>
              </p14:xfrm>
            </p:contentPart>
          </mc:Choice>
          <mc:Fallback xmlns="">
            <p:pic>
              <p:nvPicPr>
                <p:cNvPr id="294" name="Freihand 293">
                  <a:extLst>
                    <a:ext uri="{FF2B5EF4-FFF2-40B4-BE49-F238E27FC236}">
                      <a16:creationId xmlns:a16="http://schemas.microsoft.com/office/drawing/2014/main" id="{52C977E5-15AD-4CD8-8E82-FC72F641D28D}"/>
                    </a:ext>
                  </a:extLst>
                </p:cNvPr>
                <p:cNvPicPr/>
                <p:nvPr/>
              </p:nvPicPr>
              <p:blipFill>
                <a:blip r:embed="rId473"/>
                <a:stretch>
                  <a:fillRect/>
                </a:stretch>
              </p:blipFill>
              <p:spPr>
                <a:xfrm>
                  <a:off x="9934667" y="3603480"/>
                  <a:ext cx="152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5" name="Freihand 294">
                  <a:extLst>
                    <a:ext uri="{FF2B5EF4-FFF2-40B4-BE49-F238E27FC236}">
                      <a16:creationId xmlns:a16="http://schemas.microsoft.com/office/drawing/2014/main" id="{7B46DB6D-F502-4482-A4CA-514A81EE9FF2}"/>
                    </a:ext>
                  </a:extLst>
                </p14:cNvPr>
                <p14:cNvContentPartPr/>
                <p14:nvPr/>
              </p14:nvContentPartPr>
              <p14:xfrm>
                <a:off x="9931427" y="3630480"/>
                <a:ext cx="196200" cy="82800"/>
              </p14:xfrm>
            </p:contentPart>
          </mc:Choice>
          <mc:Fallback xmlns="">
            <p:pic>
              <p:nvPicPr>
                <p:cNvPr id="295" name="Freihand 294">
                  <a:extLst>
                    <a:ext uri="{FF2B5EF4-FFF2-40B4-BE49-F238E27FC236}">
                      <a16:creationId xmlns:a16="http://schemas.microsoft.com/office/drawing/2014/main" id="{7B46DB6D-F502-4482-A4CA-514A81EE9FF2}"/>
                    </a:ext>
                  </a:extLst>
                </p:cNvPr>
                <p:cNvPicPr/>
                <p:nvPr/>
              </p:nvPicPr>
              <p:blipFill>
                <a:blip r:embed="rId475"/>
                <a:stretch>
                  <a:fillRect/>
                </a:stretch>
              </p:blipFill>
              <p:spPr>
                <a:xfrm>
                  <a:off x="9927107" y="3626160"/>
                  <a:ext cx="2048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6" name="Freihand 295">
                  <a:extLst>
                    <a:ext uri="{FF2B5EF4-FFF2-40B4-BE49-F238E27FC236}">
                      <a16:creationId xmlns:a16="http://schemas.microsoft.com/office/drawing/2014/main" id="{7D5B6B67-048E-4DC7-B14A-353273BB7A1E}"/>
                    </a:ext>
                  </a:extLst>
                </p14:cNvPr>
                <p14:cNvContentPartPr/>
                <p14:nvPr/>
              </p14:nvContentPartPr>
              <p14:xfrm>
                <a:off x="10236347" y="3689880"/>
                <a:ext cx="29160" cy="85320"/>
              </p14:xfrm>
            </p:contentPart>
          </mc:Choice>
          <mc:Fallback xmlns="">
            <p:pic>
              <p:nvPicPr>
                <p:cNvPr id="296" name="Freihand 295">
                  <a:extLst>
                    <a:ext uri="{FF2B5EF4-FFF2-40B4-BE49-F238E27FC236}">
                      <a16:creationId xmlns:a16="http://schemas.microsoft.com/office/drawing/2014/main" id="{7D5B6B67-048E-4DC7-B14A-353273BB7A1E}"/>
                    </a:ext>
                  </a:extLst>
                </p:cNvPr>
                <p:cNvPicPr/>
                <p:nvPr/>
              </p:nvPicPr>
              <p:blipFill>
                <a:blip r:embed="rId477"/>
                <a:stretch>
                  <a:fillRect/>
                </a:stretch>
              </p:blipFill>
              <p:spPr>
                <a:xfrm>
                  <a:off x="10232027" y="3685560"/>
                  <a:ext cx="378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7" name="Freihand 296">
                  <a:extLst>
                    <a:ext uri="{FF2B5EF4-FFF2-40B4-BE49-F238E27FC236}">
                      <a16:creationId xmlns:a16="http://schemas.microsoft.com/office/drawing/2014/main" id="{718F8044-B997-41D0-B2DF-987657A176F6}"/>
                    </a:ext>
                  </a:extLst>
                </p14:cNvPr>
                <p14:cNvContentPartPr/>
                <p14:nvPr/>
              </p14:nvContentPartPr>
              <p14:xfrm>
                <a:off x="10355867" y="3551280"/>
                <a:ext cx="122400" cy="217800"/>
              </p14:xfrm>
            </p:contentPart>
          </mc:Choice>
          <mc:Fallback xmlns="">
            <p:pic>
              <p:nvPicPr>
                <p:cNvPr id="297" name="Freihand 296">
                  <a:extLst>
                    <a:ext uri="{FF2B5EF4-FFF2-40B4-BE49-F238E27FC236}">
                      <a16:creationId xmlns:a16="http://schemas.microsoft.com/office/drawing/2014/main" id="{718F8044-B997-41D0-B2DF-987657A176F6}"/>
                    </a:ext>
                  </a:extLst>
                </p:cNvPr>
                <p:cNvPicPr/>
                <p:nvPr/>
              </p:nvPicPr>
              <p:blipFill>
                <a:blip r:embed="rId479"/>
                <a:stretch>
                  <a:fillRect/>
                </a:stretch>
              </p:blipFill>
              <p:spPr>
                <a:xfrm>
                  <a:off x="10351547" y="3546960"/>
                  <a:ext cx="1310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9" name="Freihand 298">
                  <a:extLst>
                    <a:ext uri="{FF2B5EF4-FFF2-40B4-BE49-F238E27FC236}">
                      <a16:creationId xmlns:a16="http://schemas.microsoft.com/office/drawing/2014/main" id="{61D85B58-3344-4C95-987C-49F8BCB91317}"/>
                    </a:ext>
                  </a:extLst>
                </p14:cNvPr>
                <p14:cNvContentPartPr/>
                <p14:nvPr/>
              </p14:nvContentPartPr>
              <p14:xfrm>
                <a:off x="10756187" y="3445080"/>
                <a:ext cx="118080" cy="245880"/>
              </p14:xfrm>
            </p:contentPart>
          </mc:Choice>
          <mc:Fallback xmlns="">
            <p:pic>
              <p:nvPicPr>
                <p:cNvPr id="299" name="Freihand 298">
                  <a:extLst>
                    <a:ext uri="{FF2B5EF4-FFF2-40B4-BE49-F238E27FC236}">
                      <a16:creationId xmlns:a16="http://schemas.microsoft.com/office/drawing/2014/main" id="{61D85B58-3344-4C95-987C-49F8BCB91317}"/>
                    </a:ext>
                  </a:extLst>
                </p:cNvPr>
                <p:cNvPicPr/>
                <p:nvPr/>
              </p:nvPicPr>
              <p:blipFill>
                <a:blip r:embed="rId481"/>
                <a:stretch>
                  <a:fillRect/>
                </a:stretch>
              </p:blipFill>
              <p:spPr>
                <a:xfrm>
                  <a:off x="10751867" y="3440760"/>
                  <a:ext cx="1267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00" name="Freihand 299">
                  <a:extLst>
                    <a:ext uri="{FF2B5EF4-FFF2-40B4-BE49-F238E27FC236}">
                      <a16:creationId xmlns:a16="http://schemas.microsoft.com/office/drawing/2014/main" id="{C903D644-711B-4DF4-9BCC-31C2BE09B705}"/>
                    </a:ext>
                  </a:extLst>
                </p14:cNvPr>
                <p14:cNvContentPartPr/>
                <p14:nvPr/>
              </p14:nvContentPartPr>
              <p14:xfrm>
                <a:off x="10905227" y="3487920"/>
                <a:ext cx="135000" cy="154080"/>
              </p14:xfrm>
            </p:contentPart>
          </mc:Choice>
          <mc:Fallback xmlns="">
            <p:pic>
              <p:nvPicPr>
                <p:cNvPr id="300" name="Freihand 299">
                  <a:extLst>
                    <a:ext uri="{FF2B5EF4-FFF2-40B4-BE49-F238E27FC236}">
                      <a16:creationId xmlns:a16="http://schemas.microsoft.com/office/drawing/2014/main" id="{C903D644-711B-4DF4-9BCC-31C2BE09B705}"/>
                    </a:ext>
                  </a:extLst>
                </p:cNvPr>
                <p:cNvPicPr/>
                <p:nvPr/>
              </p:nvPicPr>
              <p:blipFill>
                <a:blip r:embed="rId483"/>
                <a:stretch>
                  <a:fillRect/>
                </a:stretch>
              </p:blipFill>
              <p:spPr>
                <a:xfrm>
                  <a:off x="10900907" y="3483600"/>
                  <a:ext cx="1436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01" name="Freihand 300">
                  <a:extLst>
                    <a:ext uri="{FF2B5EF4-FFF2-40B4-BE49-F238E27FC236}">
                      <a16:creationId xmlns:a16="http://schemas.microsoft.com/office/drawing/2014/main" id="{96FC6143-C6B6-4D3A-B13D-FFB879DEEBE1}"/>
                    </a:ext>
                  </a:extLst>
                </p14:cNvPr>
                <p14:cNvContentPartPr/>
                <p14:nvPr/>
              </p14:nvContentPartPr>
              <p14:xfrm>
                <a:off x="11022947" y="3481440"/>
                <a:ext cx="115560" cy="161640"/>
              </p14:xfrm>
            </p:contentPart>
          </mc:Choice>
          <mc:Fallback xmlns="">
            <p:pic>
              <p:nvPicPr>
                <p:cNvPr id="301" name="Freihand 300">
                  <a:extLst>
                    <a:ext uri="{FF2B5EF4-FFF2-40B4-BE49-F238E27FC236}">
                      <a16:creationId xmlns:a16="http://schemas.microsoft.com/office/drawing/2014/main" id="{96FC6143-C6B6-4D3A-B13D-FFB879DEEBE1}"/>
                    </a:ext>
                  </a:extLst>
                </p:cNvPr>
                <p:cNvPicPr/>
                <p:nvPr/>
              </p:nvPicPr>
              <p:blipFill>
                <a:blip r:embed="rId485"/>
                <a:stretch>
                  <a:fillRect/>
                </a:stretch>
              </p:blipFill>
              <p:spPr>
                <a:xfrm>
                  <a:off x="11018627" y="3477120"/>
                  <a:ext cx="12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02" name="Freihand 301">
                  <a:extLst>
                    <a:ext uri="{FF2B5EF4-FFF2-40B4-BE49-F238E27FC236}">
                      <a16:creationId xmlns:a16="http://schemas.microsoft.com/office/drawing/2014/main" id="{C77B668C-77E4-45A2-A97E-E38861E168C9}"/>
                    </a:ext>
                  </a:extLst>
                </p14:cNvPr>
                <p14:cNvContentPartPr/>
                <p14:nvPr/>
              </p14:nvContentPartPr>
              <p14:xfrm>
                <a:off x="11138507" y="3445080"/>
                <a:ext cx="117360" cy="188280"/>
              </p14:xfrm>
            </p:contentPart>
          </mc:Choice>
          <mc:Fallback xmlns="">
            <p:pic>
              <p:nvPicPr>
                <p:cNvPr id="302" name="Freihand 301">
                  <a:extLst>
                    <a:ext uri="{FF2B5EF4-FFF2-40B4-BE49-F238E27FC236}">
                      <a16:creationId xmlns:a16="http://schemas.microsoft.com/office/drawing/2014/main" id="{C77B668C-77E4-45A2-A97E-E38861E168C9}"/>
                    </a:ext>
                  </a:extLst>
                </p:cNvPr>
                <p:cNvPicPr/>
                <p:nvPr/>
              </p:nvPicPr>
              <p:blipFill>
                <a:blip r:embed="rId487"/>
                <a:stretch>
                  <a:fillRect/>
                </a:stretch>
              </p:blipFill>
              <p:spPr>
                <a:xfrm>
                  <a:off x="11134187" y="3440760"/>
                  <a:ext cx="1260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3" name="Freihand 302">
                  <a:extLst>
                    <a:ext uri="{FF2B5EF4-FFF2-40B4-BE49-F238E27FC236}">
                      <a16:creationId xmlns:a16="http://schemas.microsoft.com/office/drawing/2014/main" id="{31F30CD5-C759-40D3-983A-E097DF2518F2}"/>
                    </a:ext>
                  </a:extLst>
                </p14:cNvPr>
                <p14:cNvContentPartPr/>
                <p14:nvPr/>
              </p14:nvContentPartPr>
              <p14:xfrm>
                <a:off x="11288987" y="3439680"/>
                <a:ext cx="175680" cy="127080"/>
              </p14:xfrm>
            </p:contentPart>
          </mc:Choice>
          <mc:Fallback xmlns="">
            <p:pic>
              <p:nvPicPr>
                <p:cNvPr id="303" name="Freihand 302">
                  <a:extLst>
                    <a:ext uri="{FF2B5EF4-FFF2-40B4-BE49-F238E27FC236}">
                      <a16:creationId xmlns:a16="http://schemas.microsoft.com/office/drawing/2014/main" id="{31F30CD5-C759-40D3-983A-E097DF2518F2}"/>
                    </a:ext>
                  </a:extLst>
                </p:cNvPr>
                <p:cNvPicPr/>
                <p:nvPr/>
              </p:nvPicPr>
              <p:blipFill>
                <a:blip r:embed="rId489"/>
                <a:stretch>
                  <a:fillRect/>
                </a:stretch>
              </p:blipFill>
              <p:spPr>
                <a:xfrm>
                  <a:off x="11284667" y="3435360"/>
                  <a:ext cx="1843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4" name="Freihand 303">
                  <a:extLst>
                    <a:ext uri="{FF2B5EF4-FFF2-40B4-BE49-F238E27FC236}">
                      <a16:creationId xmlns:a16="http://schemas.microsoft.com/office/drawing/2014/main" id="{A401320A-B111-47EF-94DE-C8C02BF944EC}"/>
                    </a:ext>
                  </a:extLst>
                </p14:cNvPr>
                <p14:cNvContentPartPr/>
                <p14:nvPr/>
              </p14:nvContentPartPr>
              <p14:xfrm>
                <a:off x="11426867" y="3408720"/>
                <a:ext cx="95760" cy="169920"/>
              </p14:xfrm>
            </p:contentPart>
          </mc:Choice>
          <mc:Fallback xmlns="">
            <p:pic>
              <p:nvPicPr>
                <p:cNvPr id="304" name="Freihand 303">
                  <a:extLst>
                    <a:ext uri="{FF2B5EF4-FFF2-40B4-BE49-F238E27FC236}">
                      <a16:creationId xmlns:a16="http://schemas.microsoft.com/office/drawing/2014/main" id="{A401320A-B111-47EF-94DE-C8C02BF944EC}"/>
                    </a:ext>
                  </a:extLst>
                </p:cNvPr>
                <p:cNvPicPr/>
                <p:nvPr/>
              </p:nvPicPr>
              <p:blipFill>
                <a:blip r:embed="rId491"/>
                <a:stretch>
                  <a:fillRect/>
                </a:stretch>
              </p:blipFill>
              <p:spPr>
                <a:xfrm>
                  <a:off x="11422547" y="3404400"/>
                  <a:ext cx="1044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5" name="Freihand 304">
                  <a:extLst>
                    <a:ext uri="{FF2B5EF4-FFF2-40B4-BE49-F238E27FC236}">
                      <a16:creationId xmlns:a16="http://schemas.microsoft.com/office/drawing/2014/main" id="{442A964B-812C-4E09-873F-D1A057E186E1}"/>
                    </a:ext>
                  </a:extLst>
                </p14:cNvPr>
                <p14:cNvContentPartPr/>
                <p14:nvPr/>
              </p14:nvContentPartPr>
              <p14:xfrm>
                <a:off x="11510027" y="3257160"/>
                <a:ext cx="155160" cy="279360"/>
              </p14:xfrm>
            </p:contentPart>
          </mc:Choice>
          <mc:Fallback xmlns="">
            <p:pic>
              <p:nvPicPr>
                <p:cNvPr id="305" name="Freihand 304">
                  <a:extLst>
                    <a:ext uri="{FF2B5EF4-FFF2-40B4-BE49-F238E27FC236}">
                      <a16:creationId xmlns:a16="http://schemas.microsoft.com/office/drawing/2014/main" id="{442A964B-812C-4E09-873F-D1A057E186E1}"/>
                    </a:ext>
                  </a:extLst>
                </p:cNvPr>
                <p:cNvPicPr/>
                <p:nvPr/>
              </p:nvPicPr>
              <p:blipFill>
                <a:blip r:embed="rId493"/>
                <a:stretch>
                  <a:fillRect/>
                </a:stretch>
              </p:blipFill>
              <p:spPr>
                <a:xfrm>
                  <a:off x="11505707" y="3252840"/>
                  <a:ext cx="1638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6" name="Freihand 305">
                  <a:extLst>
                    <a:ext uri="{FF2B5EF4-FFF2-40B4-BE49-F238E27FC236}">
                      <a16:creationId xmlns:a16="http://schemas.microsoft.com/office/drawing/2014/main" id="{8329217A-E252-45FB-89D4-83F21B541DFA}"/>
                    </a:ext>
                  </a:extLst>
                </p14:cNvPr>
                <p14:cNvContentPartPr/>
                <p14:nvPr/>
              </p14:nvContentPartPr>
              <p14:xfrm>
                <a:off x="11648267" y="3202440"/>
                <a:ext cx="106560" cy="292320"/>
              </p14:xfrm>
            </p:contentPart>
          </mc:Choice>
          <mc:Fallback xmlns="">
            <p:pic>
              <p:nvPicPr>
                <p:cNvPr id="306" name="Freihand 305">
                  <a:extLst>
                    <a:ext uri="{FF2B5EF4-FFF2-40B4-BE49-F238E27FC236}">
                      <a16:creationId xmlns:a16="http://schemas.microsoft.com/office/drawing/2014/main" id="{8329217A-E252-45FB-89D4-83F21B541DFA}"/>
                    </a:ext>
                  </a:extLst>
                </p:cNvPr>
                <p:cNvPicPr/>
                <p:nvPr/>
              </p:nvPicPr>
              <p:blipFill>
                <a:blip r:embed="rId495"/>
                <a:stretch>
                  <a:fillRect/>
                </a:stretch>
              </p:blipFill>
              <p:spPr>
                <a:xfrm>
                  <a:off x="11643947" y="3198120"/>
                  <a:ext cx="11520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07" name="Freihand 306">
                  <a:extLst>
                    <a:ext uri="{FF2B5EF4-FFF2-40B4-BE49-F238E27FC236}">
                      <a16:creationId xmlns:a16="http://schemas.microsoft.com/office/drawing/2014/main" id="{C5D2E333-ADD0-4DA4-8E9E-034F47DD4B36}"/>
                    </a:ext>
                  </a:extLst>
                </p14:cNvPr>
                <p14:cNvContentPartPr/>
                <p14:nvPr/>
              </p14:nvContentPartPr>
              <p14:xfrm>
                <a:off x="11745467" y="3324840"/>
                <a:ext cx="197280" cy="171360"/>
              </p14:xfrm>
            </p:contentPart>
          </mc:Choice>
          <mc:Fallback xmlns="">
            <p:pic>
              <p:nvPicPr>
                <p:cNvPr id="307" name="Freihand 306">
                  <a:extLst>
                    <a:ext uri="{FF2B5EF4-FFF2-40B4-BE49-F238E27FC236}">
                      <a16:creationId xmlns:a16="http://schemas.microsoft.com/office/drawing/2014/main" id="{C5D2E333-ADD0-4DA4-8E9E-034F47DD4B36}"/>
                    </a:ext>
                  </a:extLst>
                </p:cNvPr>
                <p:cNvPicPr/>
                <p:nvPr/>
              </p:nvPicPr>
              <p:blipFill>
                <a:blip r:embed="rId497"/>
                <a:stretch>
                  <a:fillRect/>
                </a:stretch>
              </p:blipFill>
              <p:spPr>
                <a:xfrm>
                  <a:off x="11741147" y="3320520"/>
                  <a:ext cx="2059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8" name="Freihand 307">
                  <a:extLst>
                    <a:ext uri="{FF2B5EF4-FFF2-40B4-BE49-F238E27FC236}">
                      <a16:creationId xmlns:a16="http://schemas.microsoft.com/office/drawing/2014/main" id="{BF54E2A6-D114-494C-92E8-DE2606E5C5D4}"/>
                    </a:ext>
                  </a:extLst>
                </p14:cNvPr>
                <p14:cNvContentPartPr/>
                <p14:nvPr/>
              </p14:nvContentPartPr>
              <p14:xfrm>
                <a:off x="10699667" y="3755400"/>
                <a:ext cx="196200" cy="241560"/>
              </p14:xfrm>
            </p:contentPart>
          </mc:Choice>
          <mc:Fallback xmlns="">
            <p:pic>
              <p:nvPicPr>
                <p:cNvPr id="308" name="Freihand 307">
                  <a:extLst>
                    <a:ext uri="{FF2B5EF4-FFF2-40B4-BE49-F238E27FC236}">
                      <a16:creationId xmlns:a16="http://schemas.microsoft.com/office/drawing/2014/main" id="{BF54E2A6-D114-494C-92E8-DE2606E5C5D4}"/>
                    </a:ext>
                  </a:extLst>
                </p:cNvPr>
                <p:cNvPicPr/>
                <p:nvPr/>
              </p:nvPicPr>
              <p:blipFill>
                <a:blip r:embed="rId499"/>
                <a:stretch>
                  <a:fillRect/>
                </a:stretch>
              </p:blipFill>
              <p:spPr>
                <a:xfrm>
                  <a:off x="10695347" y="3751080"/>
                  <a:ext cx="2048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09" name="Freihand 308">
                  <a:extLst>
                    <a:ext uri="{FF2B5EF4-FFF2-40B4-BE49-F238E27FC236}">
                      <a16:creationId xmlns:a16="http://schemas.microsoft.com/office/drawing/2014/main" id="{881738D3-EBD8-4AE2-AEC5-F921149356CE}"/>
                    </a:ext>
                  </a:extLst>
                </p14:cNvPr>
                <p14:cNvContentPartPr/>
                <p14:nvPr/>
              </p14:nvContentPartPr>
              <p14:xfrm>
                <a:off x="10815947" y="3912360"/>
                <a:ext cx="88200" cy="68400"/>
              </p14:xfrm>
            </p:contentPart>
          </mc:Choice>
          <mc:Fallback xmlns="">
            <p:pic>
              <p:nvPicPr>
                <p:cNvPr id="309" name="Freihand 308">
                  <a:extLst>
                    <a:ext uri="{FF2B5EF4-FFF2-40B4-BE49-F238E27FC236}">
                      <a16:creationId xmlns:a16="http://schemas.microsoft.com/office/drawing/2014/main" id="{881738D3-EBD8-4AE2-AEC5-F921149356CE}"/>
                    </a:ext>
                  </a:extLst>
                </p:cNvPr>
                <p:cNvPicPr/>
                <p:nvPr/>
              </p:nvPicPr>
              <p:blipFill>
                <a:blip r:embed="rId501"/>
                <a:stretch>
                  <a:fillRect/>
                </a:stretch>
              </p:blipFill>
              <p:spPr>
                <a:xfrm>
                  <a:off x="10811627" y="3908040"/>
                  <a:ext cx="968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0" name="Freihand 309">
                  <a:extLst>
                    <a:ext uri="{FF2B5EF4-FFF2-40B4-BE49-F238E27FC236}">
                      <a16:creationId xmlns:a16="http://schemas.microsoft.com/office/drawing/2014/main" id="{FD85CB98-A121-4BCE-B8DD-932C898770E5}"/>
                    </a:ext>
                  </a:extLst>
                </p14:cNvPr>
                <p14:cNvContentPartPr/>
                <p14:nvPr/>
              </p14:nvContentPartPr>
              <p14:xfrm>
                <a:off x="10897307" y="3883920"/>
                <a:ext cx="233640" cy="95400"/>
              </p14:xfrm>
            </p:contentPart>
          </mc:Choice>
          <mc:Fallback xmlns="">
            <p:pic>
              <p:nvPicPr>
                <p:cNvPr id="310" name="Freihand 309">
                  <a:extLst>
                    <a:ext uri="{FF2B5EF4-FFF2-40B4-BE49-F238E27FC236}">
                      <a16:creationId xmlns:a16="http://schemas.microsoft.com/office/drawing/2014/main" id="{FD85CB98-A121-4BCE-B8DD-932C898770E5}"/>
                    </a:ext>
                  </a:extLst>
                </p:cNvPr>
                <p:cNvPicPr/>
                <p:nvPr/>
              </p:nvPicPr>
              <p:blipFill>
                <a:blip r:embed="rId503"/>
                <a:stretch>
                  <a:fillRect/>
                </a:stretch>
              </p:blipFill>
              <p:spPr>
                <a:xfrm>
                  <a:off x="10892987" y="3879600"/>
                  <a:ext cx="242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1" name="Freihand 310">
                  <a:extLst>
                    <a:ext uri="{FF2B5EF4-FFF2-40B4-BE49-F238E27FC236}">
                      <a16:creationId xmlns:a16="http://schemas.microsoft.com/office/drawing/2014/main" id="{4A29BCBB-D448-47BC-B86D-ABA9E754792E}"/>
                    </a:ext>
                  </a:extLst>
                </p14:cNvPr>
                <p14:cNvContentPartPr/>
                <p14:nvPr/>
              </p14:nvContentPartPr>
              <p14:xfrm>
                <a:off x="11166587" y="3848640"/>
                <a:ext cx="128880" cy="106200"/>
              </p14:xfrm>
            </p:contentPart>
          </mc:Choice>
          <mc:Fallback xmlns="">
            <p:pic>
              <p:nvPicPr>
                <p:cNvPr id="311" name="Freihand 310">
                  <a:extLst>
                    <a:ext uri="{FF2B5EF4-FFF2-40B4-BE49-F238E27FC236}">
                      <a16:creationId xmlns:a16="http://schemas.microsoft.com/office/drawing/2014/main" id="{4A29BCBB-D448-47BC-B86D-ABA9E754792E}"/>
                    </a:ext>
                  </a:extLst>
                </p:cNvPr>
                <p:cNvPicPr/>
                <p:nvPr/>
              </p:nvPicPr>
              <p:blipFill>
                <a:blip r:embed="rId505"/>
                <a:stretch>
                  <a:fillRect/>
                </a:stretch>
              </p:blipFill>
              <p:spPr>
                <a:xfrm>
                  <a:off x="11162267" y="3844320"/>
                  <a:ext cx="1375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2" name="Freihand 311">
                  <a:extLst>
                    <a:ext uri="{FF2B5EF4-FFF2-40B4-BE49-F238E27FC236}">
                      <a16:creationId xmlns:a16="http://schemas.microsoft.com/office/drawing/2014/main" id="{CCE2A1DF-3353-4686-8604-F6800057F39C}"/>
                    </a:ext>
                  </a:extLst>
                </p14:cNvPr>
                <p14:cNvContentPartPr/>
                <p14:nvPr/>
              </p14:nvContentPartPr>
              <p14:xfrm>
                <a:off x="11326427" y="3823800"/>
                <a:ext cx="270000" cy="114120"/>
              </p14:xfrm>
            </p:contentPart>
          </mc:Choice>
          <mc:Fallback xmlns="">
            <p:pic>
              <p:nvPicPr>
                <p:cNvPr id="312" name="Freihand 311">
                  <a:extLst>
                    <a:ext uri="{FF2B5EF4-FFF2-40B4-BE49-F238E27FC236}">
                      <a16:creationId xmlns:a16="http://schemas.microsoft.com/office/drawing/2014/main" id="{CCE2A1DF-3353-4686-8604-F6800057F39C}"/>
                    </a:ext>
                  </a:extLst>
                </p:cNvPr>
                <p:cNvPicPr/>
                <p:nvPr/>
              </p:nvPicPr>
              <p:blipFill>
                <a:blip r:embed="rId507"/>
                <a:stretch>
                  <a:fillRect/>
                </a:stretch>
              </p:blipFill>
              <p:spPr>
                <a:xfrm>
                  <a:off x="11322107" y="3819480"/>
                  <a:ext cx="278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3" name="Freihand 312">
                  <a:extLst>
                    <a:ext uri="{FF2B5EF4-FFF2-40B4-BE49-F238E27FC236}">
                      <a16:creationId xmlns:a16="http://schemas.microsoft.com/office/drawing/2014/main" id="{C4EFB9EA-3F83-4629-9F04-8505E713DCC3}"/>
                    </a:ext>
                  </a:extLst>
                </p14:cNvPr>
                <p14:cNvContentPartPr/>
                <p14:nvPr/>
              </p14:nvContentPartPr>
              <p14:xfrm>
                <a:off x="10998107" y="3734520"/>
                <a:ext cx="179640" cy="48600"/>
              </p14:xfrm>
            </p:contentPart>
          </mc:Choice>
          <mc:Fallback xmlns="">
            <p:pic>
              <p:nvPicPr>
                <p:cNvPr id="313" name="Freihand 312">
                  <a:extLst>
                    <a:ext uri="{FF2B5EF4-FFF2-40B4-BE49-F238E27FC236}">
                      <a16:creationId xmlns:a16="http://schemas.microsoft.com/office/drawing/2014/main" id="{C4EFB9EA-3F83-4629-9F04-8505E713DCC3}"/>
                    </a:ext>
                  </a:extLst>
                </p:cNvPr>
                <p:cNvPicPr/>
                <p:nvPr/>
              </p:nvPicPr>
              <p:blipFill>
                <a:blip r:embed="rId509"/>
                <a:stretch>
                  <a:fillRect/>
                </a:stretch>
              </p:blipFill>
              <p:spPr>
                <a:xfrm>
                  <a:off x="10993787" y="3730200"/>
                  <a:ext cx="188280" cy="57240"/>
                </a:xfrm>
                <a:prstGeom prst="rect">
                  <a:avLst/>
                </a:prstGeom>
              </p:spPr>
            </p:pic>
          </mc:Fallback>
        </mc:AlternateContent>
      </p:grpSp>
    </p:spTree>
    <p:extLst>
      <p:ext uri="{BB962C8B-B14F-4D97-AF65-F5344CB8AC3E}">
        <p14:creationId xmlns:p14="http://schemas.microsoft.com/office/powerpoint/2010/main" val="330562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P spid="37" grpId="0"/>
      <p:bldP spid="42" grpId="0"/>
      <p:bldP spid="45" grpId="0"/>
      <p:bldP spid="48" grpId="0"/>
      <p:bldP spid="5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Effiziente Bereitstellung von öffentlichen Gütern</a:t>
            </a:r>
          </a:p>
        </p:txBody>
      </p:sp>
      <p:sp>
        <p:nvSpPr>
          <p:cNvPr id="4" name="Textfeld 3">
            <a:extLst>
              <a:ext uri="{FF2B5EF4-FFF2-40B4-BE49-F238E27FC236}">
                <a16:creationId xmlns:a16="http://schemas.microsoft.com/office/drawing/2014/main" id="{929FF3E1-02FC-4AA6-9D6C-63C65E6855EF}"/>
              </a:ext>
            </a:extLst>
          </p:cNvPr>
          <p:cNvSpPr txBox="1"/>
          <p:nvPr/>
        </p:nvSpPr>
        <p:spPr>
          <a:xfrm>
            <a:off x="0" y="341947"/>
            <a:ext cx="5691673" cy="6379237"/>
          </a:xfrm>
          <a:prstGeom prst="rect">
            <a:avLst/>
          </a:prstGeom>
          <a:noFill/>
        </p:spPr>
        <p:txBody>
          <a:bodyPr wrap="square" rtlCol="0">
            <a:noAutofit/>
          </a:bodyPr>
          <a:lstStyle/>
          <a:p>
            <a:pPr algn="ctr"/>
            <a:r>
              <a:rPr lang="de-DE" b="1" dirty="0">
                <a:latin typeface="Times New Roman" panose="02020603050405020304" pitchFamily="18" charset="0"/>
                <a:cs typeface="Times New Roman" panose="02020603050405020304" pitchFamily="18" charset="0"/>
              </a:rPr>
              <a:t>Öffentliche Güter</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Aufgrund der Nicht-Rivalität von öffentlichen Gütern kann das Gut von allen </a:t>
            </a:r>
            <a:r>
              <a:rPr lang="de-DE" b="1" dirty="0">
                <a:latin typeface="Times New Roman" panose="02020603050405020304" pitchFamily="18" charset="0"/>
                <a:cs typeface="Times New Roman" panose="02020603050405020304" pitchFamily="18" charset="0"/>
              </a:rPr>
              <a:t>gleichzeitig</a:t>
            </a:r>
            <a:r>
              <a:rPr lang="de-DE" dirty="0">
                <a:latin typeface="Times New Roman" panose="02020603050405020304" pitchFamily="18" charset="0"/>
                <a:cs typeface="Times New Roman" panose="02020603050405020304" pitchFamily="18" charset="0"/>
              </a:rPr>
              <a:t> genutzt werden, und </a:t>
            </a:r>
            <a:r>
              <a:rPr lang="de-DE" b="1" dirty="0">
                <a:latin typeface="Times New Roman" panose="02020603050405020304" pitchFamily="18" charset="0"/>
                <a:cs typeface="Times New Roman" panose="02020603050405020304" pitchFamily="18" charset="0"/>
              </a:rPr>
              <a:t>niemand</a:t>
            </a:r>
            <a:r>
              <a:rPr lang="de-DE" dirty="0">
                <a:latin typeface="Times New Roman" panose="02020603050405020304" pitchFamily="18" charset="0"/>
                <a:cs typeface="Times New Roman" panose="02020603050405020304" pitchFamily="18" charset="0"/>
              </a:rPr>
              <a:t> kann vom Konsum </a:t>
            </a:r>
            <a:r>
              <a:rPr lang="de-DE" b="1" dirty="0">
                <a:latin typeface="Times New Roman" panose="02020603050405020304" pitchFamily="18" charset="0"/>
                <a:cs typeface="Times New Roman" panose="02020603050405020304" pitchFamily="18" charset="0"/>
              </a:rPr>
              <a:t>ausgeschlossen</a:t>
            </a:r>
            <a:r>
              <a:rPr lang="de-DE" dirty="0">
                <a:latin typeface="Times New Roman" panose="02020603050405020304" pitchFamily="18" charset="0"/>
                <a:cs typeface="Times New Roman" panose="02020603050405020304" pitchFamily="18" charset="0"/>
              </a:rPr>
              <a:t> werden</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Da alle Konsumenten das Gut also gleichzeitig nutzen können, muss damit die </a:t>
            </a:r>
            <a:r>
              <a:rPr lang="de-DE" b="1" dirty="0">
                <a:latin typeface="Times New Roman" panose="02020603050405020304" pitchFamily="18" charset="0"/>
                <a:cs typeface="Times New Roman" panose="02020603050405020304" pitchFamily="18" charset="0"/>
              </a:rPr>
              <a:t>gesellschaftliche Wertschätzung </a:t>
            </a:r>
            <a:r>
              <a:rPr lang="de-DE" dirty="0">
                <a:latin typeface="Times New Roman" panose="02020603050405020304" pitchFamily="18" charset="0"/>
                <a:cs typeface="Times New Roman" panose="02020603050405020304" pitchFamily="18" charset="0"/>
              </a:rPr>
              <a:t>größer gleich den Grenzkosten sein.</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Die gesellschaftliche Wertschätzung entspricht der </a:t>
            </a:r>
            <a:r>
              <a:rPr lang="de-DE" b="1" dirty="0">
                <a:latin typeface="Times New Roman" panose="02020603050405020304" pitchFamily="18" charset="0"/>
                <a:cs typeface="Times New Roman" panose="02020603050405020304" pitchFamily="18" charset="0"/>
              </a:rPr>
              <a:t>aggregierten</a:t>
            </a:r>
            <a:r>
              <a:rPr lang="de-DE" dirty="0">
                <a:latin typeface="Times New Roman" panose="02020603050405020304" pitchFamily="18" charset="0"/>
                <a:cs typeface="Times New Roman" panose="02020603050405020304" pitchFamily="18" charset="0"/>
              </a:rPr>
              <a:t> Zahlungsbereitschaft aller Konsumenten. Somit muss im Optimum die Summe der Grenzzahlungsbereitschaften (bzw. Grenzraten der Substitution) den Grenzkosten entsprechen.</a:t>
            </a: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GRS</a:t>
            </a:r>
            <a:r>
              <a:rPr lang="de-DE" baseline="-25000" dirty="0">
                <a:latin typeface="Times New Roman" panose="02020603050405020304" pitchFamily="18" charset="0"/>
                <a:cs typeface="Times New Roman" panose="02020603050405020304" pitchFamily="18" charset="0"/>
              </a:rPr>
              <a:t>A</a:t>
            </a:r>
            <a:r>
              <a:rPr lang="de-DE" dirty="0">
                <a:latin typeface="Times New Roman" panose="02020603050405020304" pitchFamily="18" charset="0"/>
                <a:cs typeface="Times New Roman" panose="02020603050405020304" pitchFamily="18" charset="0"/>
              </a:rPr>
              <a:t>+ GRS</a:t>
            </a:r>
            <a:r>
              <a:rPr lang="de-DE" baseline="-25000" dirty="0">
                <a:latin typeface="Times New Roman" panose="02020603050405020304" pitchFamily="18" charset="0"/>
                <a:cs typeface="Times New Roman" panose="02020603050405020304" pitchFamily="18" charset="0"/>
              </a:rPr>
              <a:t>B</a:t>
            </a:r>
            <a:r>
              <a:rPr lang="de-DE" dirty="0">
                <a:latin typeface="Times New Roman" panose="02020603050405020304" pitchFamily="18" charset="0"/>
                <a:cs typeface="Times New Roman" panose="02020603050405020304" pitchFamily="18" charset="0"/>
              </a:rPr>
              <a:t>= GK</a:t>
            </a:r>
          </a:p>
          <a:p>
            <a:pPr algn="ctr"/>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a:t>
            </a:r>
            <a:r>
              <a:rPr lang="de-DE" dirty="0" err="1">
                <a:latin typeface="Times New Roman" panose="02020603050405020304" pitchFamily="18" charset="0"/>
                <a:cs typeface="Times New Roman" panose="02020603050405020304" pitchFamily="18" charset="0"/>
              </a:rPr>
              <a:t>Samuelsonbedingung</a:t>
            </a:r>
            <a:r>
              <a:rPr lang="de-DE" dirty="0">
                <a:latin typeface="Times New Roman" panose="02020603050405020304" pitchFamily="18" charset="0"/>
                <a:cs typeface="Times New Roman" panose="02020603050405020304" pitchFamily="18" charset="0"/>
              </a:rPr>
              <a:t>)</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9" name="Rechteck 8">
            <a:extLst>
              <a:ext uri="{FF2B5EF4-FFF2-40B4-BE49-F238E27FC236}">
                <a16:creationId xmlns:a16="http://schemas.microsoft.com/office/drawing/2014/main" id="{393175A7-C8CD-4F99-A82B-3182205F7576}"/>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11" name="Grafik 10">
            <a:extLst>
              <a:ext uri="{FF2B5EF4-FFF2-40B4-BE49-F238E27FC236}">
                <a16:creationId xmlns:a16="http://schemas.microsoft.com/office/drawing/2014/main" id="{6C1F9E32-38D0-43EB-93E2-81246377DD00}"/>
              </a:ext>
            </a:extLst>
          </p:cNvPr>
          <p:cNvPicPr>
            <a:picLocks noChangeAspect="1"/>
          </p:cNvPicPr>
          <p:nvPr/>
        </p:nvPicPr>
        <p:blipFill>
          <a:blip r:embed="rId2"/>
          <a:stretch>
            <a:fillRect/>
          </a:stretch>
        </p:blipFill>
        <p:spPr>
          <a:xfrm>
            <a:off x="6235995" y="420704"/>
            <a:ext cx="5866712" cy="3632161"/>
          </a:xfrm>
          <a:prstGeom prst="rect">
            <a:avLst/>
          </a:prstGeom>
        </p:spPr>
      </p:pic>
      <p:sp>
        <p:nvSpPr>
          <p:cNvPr id="3" name="Textfeld 2">
            <a:extLst>
              <a:ext uri="{FF2B5EF4-FFF2-40B4-BE49-F238E27FC236}">
                <a16:creationId xmlns:a16="http://schemas.microsoft.com/office/drawing/2014/main" id="{D7596366-1848-8D87-D8B2-BB5A068D6AFB}"/>
              </a:ext>
            </a:extLst>
          </p:cNvPr>
          <p:cNvSpPr txBox="1"/>
          <p:nvPr/>
        </p:nvSpPr>
        <p:spPr>
          <a:xfrm>
            <a:off x="1" y="6151839"/>
            <a:ext cx="8001000" cy="654025"/>
          </a:xfrm>
          <a:prstGeom prst="rect">
            <a:avLst/>
          </a:prstGeom>
          <a:noFill/>
        </p:spPr>
        <p:txBody>
          <a:bodyPr wrap="square">
            <a:spAutoFit/>
          </a:bodyPr>
          <a:lstStyle/>
          <a:p>
            <a:pPr>
              <a:lnSpc>
                <a:spcPts val="2700"/>
              </a:lnSpc>
            </a:pPr>
            <a:r>
              <a:rPr lang="en-US" sz="1400" b="1" dirty="0">
                <a:solidFill>
                  <a:srgbClr val="000000"/>
                </a:solidFill>
                <a:latin typeface="GT America Standard"/>
                <a:hlinkClick r:id="rId3"/>
              </a:rPr>
              <a:t>Paul A. Samuelson </a:t>
            </a:r>
            <a:r>
              <a:rPr lang="en-US" sz="1400" b="0" i="0" dirty="0">
                <a:solidFill>
                  <a:srgbClr val="000000"/>
                </a:solidFill>
                <a:effectLst/>
                <a:latin typeface="Ivar Headline"/>
                <a:hlinkClick r:id="rId3"/>
              </a:rPr>
              <a:t>The Pure Theory of Public Expenditure </a:t>
            </a:r>
            <a:r>
              <a:rPr lang="en-US" sz="1400" b="0" i="0" dirty="0">
                <a:solidFill>
                  <a:srgbClr val="343332"/>
                </a:solidFill>
                <a:effectLst/>
                <a:latin typeface="GT America Standard"/>
                <a:hlinkClick r:id="rId3"/>
              </a:rPr>
              <a:t>The Review of Economics and Statistics</a:t>
            </a:r>
          </a:p>
          <a:p>
            <a:pPr algn="l">
              <a:buNone/>
            </a:pPr>
            <a:r>
              <a:rPr lang="en-US" sz="1400" b="0" i="0" dirty="0">
                <a:solidFill>
                  <a:srgbClr val="000000"/>
                </a:solidFill>
                <a:effectLst/>
                <a:latin typeface="GT America Standard"/>
                <a:hlinkClick r:id="rId3"/>
              </a:rPr>
              <a:t>Vol. 36, No. 4 (Nov., 1954)</a:t>
            </a:r>
            <a:r>
              <a:rPr lang="en-US" sz="1400" b="0" i="0" dirty="0">
                <a:solidFill>
                  <a:srgbClr val="343332"/>
                </a:solidFill>
                <a:effectLst/>
                <a:latin typeface="GT America Standard"/>
                <a:hlinkClick r:id="rId3"/>
              </a:rPr>
              <a:t>, pp. 387-389 (3 pages) Published By: The MIT Press</a:t>
            </a:r>
            <a:endParaRPr lang="en-US" sz="1400" b="0" i="0" dirty="0">
              <a:solidFill>
                <a:srgbClr val="343332"/>
              </a:solidFill>
              <a:effectLst/>
              <a:latin typeface="GT America Standard"/>
            </a:endParaRPr>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D258BF76-C4DF-440D-A699-510D50CCFD4E}"/>
                  </a:ext>
                </a:extLst>
              </p14:cNvPr>
              <p14:cNvContentPartPr/>
              <p14:nvPr/>
            </p14:nvContentPartPr>
            <p14:xfrm>
              <a:off x="2435147" y="1461307"/>
              <a:ext cx="1072800" cy="68400"/>
            </p14:xfrm>
          </p:contentPart>
        </mc:Choice>
        <mc:Fallback xmlns="">
          <p:pic>
            <p:nvPicPr>
              <p:cNvPr id="2" name="Freihand 1">
                <a:extLst>
                  <a:ext uri="{FF2B5EF4-FFF2-40B4-BE49-F238E27FC236}">
                    <a16:creationId xmlns:a16="http://schemas.microsoft.com/office/drawing/2014/main" id="{D258BF76-C4DF-440D-A699-510D50CCFD4E}"/>
                  </a:ext>
                </a:extLst>
              </p:cNvPr>
              <p:cNvPicPr/>
              <p:nvPr/>
            </p:nvPicPr>
            <p:blipFill>
              <a:blip r:embed="rId5"/>
              <a:stretch>
                <a:fillRect/>
              </a:stretch>
            </p:blipFill>
            <p:spPr>
              <a:xfrm>
                <a:off x="2430827" y="1456987"/>
                <a:ext cx="10814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D381F4E4-BE0E-43F9-8254-A7FE5CE3E042}"/>
                  </a:ext>
                </a:extLst>
              </p14:cNvPr>
              <p14:cNvContentPartPr/>
              <p14:nvPr/>
            </p14:nvContentPartPr>
            <p14:xfrm>
              <a:off x="850427" y="1747507"/>
              <a:ext cx="4491360" cy="104760"/>
            </p14:xfrm>
          </p:contentPart>
        </mc:Choice>
        <mc:Fallback xmlns="">
          <p:pic>
            <p:nvPicPr>
              <p:cNvPr id="5" name="Freihand 4">
                <a:extLst>
                  <a:ext uri="{FF2B5EF4-FFF2-40B4-BE49-F238E27FC236}">
                    <a16:creationId xmlns:a16="http://schemas.microsoft.com/office/drawing/2014/main" id="{D381F4E4-BE0E-43F9-8254-A7FE5CE3E042}"/>
                  </a:ext>
                </a:extLst>
              </p:cNvPr>
              <p:cNvPicPr/>
              <p:nvPr/>
            </p:nvPicPr>
            <p:blipFill>
              <a:blip r:embed="rId7"/>
              <a:stretch>
                <a:fillRect/>
              </a:stretch>
            </p:blipFill>
            <p:spPr>
              <a:xfrm>
                <a:off x="846107" y="1743187"/>
                <a:ext cx="4500000" cy="113400"/>
              </a:xfrm>
              <a:prstGeom prst="rect">
                <a:avLst/>
              </a:prstGeom>
            </p:spPr>
          </p:pic>
        </mc:Fallback>
      </mc:AlternateContent>
      <p:grpSp>
        <p:nvGrpSpPr>
          <p:cNvPr id="48" name="Gruppieren 47">
            <a:extLst>
              <a:ext uri="{FF2B5EF4-FFF2-40B4-BE49-F238E27FC236}">
                <a16:creationId xmlns:a16="http://schemas.microsoft.com/office/drawing/2014/main" id="{D2F2C379-0465-4758-B46D-CC91B237D4B5}"/>
              </a:ext>
            </a:extLst>
          </p:cNvPr>
          <p:cNvGrpSpPr/>
          <p:nvPr/>
        </p:nvGrpSpPr>
        <p:grpSpPr>
          <a:xfrm>
            <a:off x="9625787" y="628627"/>
            <a:ext cx="1812240" cy="1617120"/>
            <a:chOff x="9625787" y="628627"/>
            <a:chExt cx="1812240" cy="1617120"/>
          </a:xfrm>
        </p:grpSpPr>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A517D02E-F064-4150-B7B5-9BC011BCC740}"/>
                    </a:ext>
                  </a:extLst>
                </p14:cNvPr>
                <p14:cNvContentPartPr/>
                <p14:nvPr/>
              </p14:nvContentPartPr>
              <p14:xfrm>
                <a:off x="9685907" y="709267"/>
                <a:ext cx="185400" cy="283680"/>
              </p14:xfrm>
            </p:contentPart>
          </mc:Choice>
          <mc:Fallback xmlns="">
            <p:pic>
              <p:nvPicPr>
                <p:cNvPr id="6" name="Freihand 5">
                  <a:extLst>
                    <a:ext uri="{FF2B5EF4-FFF2-40B4-BE49-F238E27FC236}">
                      <a16:creationId xmlns:a16="http://schemas.microsoft.com/office/drawing/2014/main" id="{A517D02E-F064-4150-B7B5-9BC011BCC740}"/>
                    </a:ext>
                  </a:extLst>
                </p:cNvPr>
                <p:cNvPicPr/>
                <p:nvPr/>
              </p:nvPicPr>
              <p:blipFill>
                <a:blip r:embed="rId9"/>
                <a:stretch>
                  <a:fillRect/>
                </a:stretch>
              </p:blipFill>
              <p:spPr>
                <a:xfrm>
                  <a:off x="9681587" y="704947"/>
                  <a:ext cx="19404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3EEA7A6A-2BC5-4B24-B6EB-A10F333EB968}"/>
                    </a:ext>
                  </a:extLst>
                </p14:cNvPr>
                <p14:cNvContentPartPr/>
                <p14:nvPr/>
              </p14:nvContentPartPr>
              <p14:xfrm>
                <a:off x="9791387" y="832027"/>
                <a:ext cx="93600" cy="112320"/>
              </p14:xfrm>
            </p:contentPart>
          </mc:Choice>
          <mc:Fallback xmlns="">
            <p:pic>
              <p:nvPicPr>
                <p:cNvPr id="7" name="Freihand 6">
                  <a:extLst>
                    <a:ext uri="{FF2B5EF4-FFF2-40B4-BE49-F238E27FC236}">
                      <a16:creationId xmlns:a16="http://schemas.microsoft.com/office/drawing/2014/main" id="{3EEA7A6A-2BC5-4B24-B6EB-A10F333EB968}"/>
                    </a:ext>
                  </a:extLst>
                </p:cNvPr>
                <p:cNvPicPr/>
                <p:nvPr/>
              </p:nvPicPr>
              <p:blipFill>
                <a:blip r:embed="rId11"/>
                <a:stretch>
                  <a:fillRect/>
                </a:stretch>
              </p:blipFill>
              <p:spPr>
                <a:xfrm>
                  <a:off x="9787067" y="827707"/>
                  <a:ext cx="1022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Freihand 11">
                  <a:extLst>
                    <a:ext uri="{FF2B5EF4-FFF2-40B4-BE49-F238E27FC236}">
                      <a16:creationId xmlns:a16="http://schemas.microsoft.com/office/drawing/2014/main" id="{AA2AA07D-0809-42AD-BC1D-7638B85B700F}"/>
                    </a:ext>
                  </a:extLst>
                </p14:cNvPr>
                <p14:cNvContentPartPr/>
                <p14:nvPr/>
              </p14:nvContentPartPr>
              <p14:xfrm>
                <a:off x="9625787" y="635827"/>
                <a:ext cx="252000" cy="324000"/>
              </p14:xfrm>
            </p:contentPart>
          </mc:Choice>
          <mc:Fallback xmlns="">
            <p:pic>
              <p:nvPicPr>
                <p:cNvPr id="12" name="Freihand 11">
                  <a:extLst>
                    <a:ext uri="{FF2B5EF4-FFF2-40B4-BE49-F238E27FC236}">
                      <a16:creationId xmlns:a16="http://schemas.microsoft.com/office/drawing/2014/main" id="{AA2AA07D-0809-42AD-BC1D-7638B85B700F}"/>
                    </a:ext>
                  </a:extLst>
                </p:cNvPr>
                <p:cNvPicPr/>
                <p:nvPr/>
              </p:nvPicPr>
              <p:blipFill>
                <a:blip r:embed="rId13"/>
                <a:stretch>
                  <a:fillRect/>
                </a:stretch>
              </p:blipFill>
              <p:spPr>
                <a:xfrm>
                  <a:off x="9621467" y="631507"/>
                  <a:ext cx="260640" cy="3326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 name="Freihand 12">
                  <a:extLst>
                    <a:ext uri="{FF2B5EF4-FFF2-40B4-BE49-F238E27FC236}">
                      <a16:creationId xmlns:a16="http://schemas.microsoft.com/office/drawing/2014/main" id="{72429D51-37F0-4007-94A2-FE4478AD8159}"/>
                    </a:ext>
                  </a:extLst>
                </p14:cNvPr>
                <p14:cNvContentPartPr/>
                <p14:nvPr/>
              </p14:nvContentPartPr>
              <p14:xfrm>
                <a:off x="9942587" y="628627"/>
                <a:ext cx="179640" cy="255960"/>
              </p14:xfrm>
            </p:contentPart>
          </mc:Choice>
          <mc:Fallback xmlns="">
            <p:pic>
              <p:nvPicPr>
                <p:cNvPr id="13" name="Freihand 12">
                  <a:extLst>
                    <a:ext uri="{FF2B5EF4-FFF2-40B4-BE49-F238E27FC236}">
                      <a16:creationId xmlns:a16="http://schemas.microsoft.com/office/drawing/2014/main" id="{72429D51-37F0-4007-94A2-FE4478AD8159}"/>
                    </a:ext>
                  </a:extLst>
                </p:cNvPr>
                <p:cNvPicPr/>
                <p:nvPr/>
              </p:nvPicPr>
              <p:blipFill>
                <a:blip r:embed="rId15"/>
                <a:stretch>
                  <a:fillRect/>
                </a:stretch>
              </p:blipFill>
              <p:spPr>
                <a:xfrm>
                  <a:off x="9938267" y="624307"/>
                  <a:ext cx="18828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Freihand 13">
                  <a:extLst>
                    <a:ext uri="{FF2B5EF4-FFF2-40B4-BE49-F238E27FC236}">
                      <a16:creationId xmlns:a16="http://schemas.microsoft.com/office/drawing/2014/main" id="{28406141-60C1-4F8D-9AB5-014E8AE4A405}"/>
                    </a:ext>
                  </a:extLst>
                </p14:cNvPr>
                <p14:cNvContentPartPr/>
                <p14:nvPr/>
              </p14:nvContentPartPr>
              <p14:xfrm>
                <a:off x="10035827" y="749947"/>
                <a:ext cx="97560" cy="112680"/>
              </p14:xfrm>
            </p:contentPart>
          </mc:Choice>
          <mc:Fallback xmlns="">
            <p:pic>
              <p:nvPicPr>
                <p:cNvPr id="14" name="Freihand 13">
                  <a:extLst>
                    <a:ext uri="{FF2B5EF4-FFF2-40B4-BE49-F238E27FC236}">
                      <a16:creationId xmlns:a16="http://schemas.microsoft.com/office/drawing/2014/main" id="{28406141-60C1-4F8D-9AB5-014E8AE4A405}"/>
                    </a:ext>
                  </a:extLst>
                </p:cNvPr>
                <p:cNvPicPr/>
                <p:nvPr/>
              </p:nvPicPr>
              <p:blipFill>
                <a:blip r:embed="rId17"/>
                <a:stretch>
                  <a:fillRect/>
                </a:stretch>
              </p:blipFill>
              <p:spPr>
                <a:xfrm>
                  <a:off x="10031507" y="745627"/>
                  <a:ext cx="1062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6" name="Freihand 15">
                  <a:extLst>
                    <a:ext uri="{FF2B5EF4-FFF2-40B4-BE49-F238E27FC236}">
                      <a16:creationId xmlns:a16="http://schemas.microsoft.com/office/drawing/2014/main" id="{30D341B0-BEE1-4208-8592-EBA81F6C62BE}"/>
                    </a:ext>
                  </a:extLst>
                </p14:cNvPr>
                <p14:cNvContentPartPr/>
                <p14:nvPr/>
              </p14:nvContentPartPr>
              <p14:xfrm>
                <a:off x="9764747" y="1093027"/>
                <a:ext cx="141120" cy="192240"/>
              </p14:xfrm>
            </p:contentPart>
          </mc:Choice>
          <mc:Fallback xmlns="">
            <p:pic>
              <p:nvPicPr>
                <p:cNvPr id="16" name="Freihand 15">
                  <a:extLst>
                    <a:ext uri="{FF2B5EF4-FFF2-40B4-BE49-F238E27FC236}">
                      <a16:creationId xmlns:a16="http://schemas.microsoft.com/office/drawing/2014/main" id="{30D341B0-BEE1-4208-8592-EBA81F6C62BE}"/>
                    </a:ext>
                  </a:extLst>
                </p:cNvPr>
                <p:cNvPicPr/>
                <p:nvPr/>
              </p:nvPicPr>
              <p:blipFill>
                <a:blip r:embed="rId19"/>
                <a:stretch>
                  <a:fillRect/>
                </a:stretch>
              </p:blipFill>
              <p:spPr>
                <a:xfrm>
                  <a:off x="9760427" y="1088707"/>
                  <a:ext cx="149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7" name="Freihand 16">
                  <a:extLst>
                    <a:ext uri="{FF2B5EF4-FFF2-40B4-BE49-F238E27FC236}">
                      <a16:creationId xmlns:a16="http://schemas.microsoft.com/office/drawing/2014/main" id="{D12A12DF-4A39-47AF-90A1-CE8AB99A935D}"/>
                    </a:ext>
                  </a:extLst>
                </p14:cNvPr>
                <p14:cNvContentPartPr/>
                <p14:nvPr/>
              </p14:nvContentPartPr>
              <p14:xfrm>
                <a:off x="9843587" y="1168267"/>
                <a:ext cx="273240" cy="103680"/>
              </p14:xfrm>
            </p:contentPart>
          </mc:Choice>
          <mc:Fallback xmlns="">
            <p:pic>
              <p:nvPicPr>
                <p:cNvPr id="17" name="Freihand 16">
                  <a:extLst>
                    <a:ext uri="{FF2B5EF4-FFF2-40B4-BE49-F238E27FC236}">
                      <a16:creationId xmlns:a16="http://schemas.microsoft.com/office/drawing/2014/main" id="{D12A12DF-4A39-47AF-90A1-CE8AB99A935D}"/>
                    </a:ext>
                  </a:extLst>
                </p:cNvPr>
                <p:cNvPicPr/>
                <p:nvPr/>
              </p:nvPicPr>
              <p:blipFill>
                <a:blip r:embed="rId21"/>
                <a:stretch>
                  <a:fillRect/>
                </a:stretch>
              </p:blipFill>
              <p:spPr>
                <a:xfrm>
                  <a:off x="9839267" y="1163947"/>
                  <a:ext cx="28188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9" name="Freihand 18">
                  <a:extLst>
                    <a:ext uri="{FF2B5EF4-FFF2-40B4-BE49-F238E27FC236}">
                      <a16:creationId xmlns:a16="http://schemas.microsoft.com/office/drawing/2014/main" id="{A1EA782E-197B-4256-AAB0-B87326F9CBB6}"/>
                    </a:ext>
                  </a:extLst>
                </p14:cNvPr>
                <p14:cNvContentPartPr/>
                <p14:nvPr/>
              </p14:nvContentPartPr>
              <p14:xfrm>
                <a:off x="10139507" y="1030027"/>
                <a:ext cx="159120" cy="231120"/>
              </p14:xfrm>
            </p:contentPart>
          </mc:Choice>
          <mc:Fallback xmlns="">
            <p:pic>
              <p:nvPicPr>
                <p:cNvPr id="19" name="Freihand 18">
                  <a:extLst>
                    <a:ext uri="{FF2B5EF4-FFF2-40B4-BE49-F238E27FC236}">
                      <a16:creationId xmlns:a16="http://schemas.microsoft.com/office/drawing/2014/main" id="{A1EA782E-197B-4256-AAB0-B87326F9CBB6}"/>
                    </a:ext>
                  </a:extLst>
                </p:cNvPr>
                <p:cNvPicPr/>
                <p:nvPr/>
              </p:nvPicPr>
              <p:blipFill>
                <a:blip r:embed="rId23"/>
                <a:stretch>
                  <a:fillRect/>
                </a:stretch>
              </p:blipFill>
              <p:spPr>
                <a:xfrm>
                  <a:off x="10135187" y="1025707"/>
                  <a:ext cx="1677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0" name="Freihand 19">
                  <a:extLst>
                    <a:ext uri="{FF2B5EF4-FFF2-40B4-BE49-F238E27FC236}">
                      <a16:creationId xmlns:a16="http://schemas.microsoft.com/office/drawing/2014/main" id="{2F961805-B346-4793-A2E8-5B8254058EF4}"/>
                    </a:ext>
                  </a:extLst>
                </p14:cNvPr>
                <p14:cNvContentPartPr/>
                <p14:nvPr/>
              </p14:nvContentPartPr>
              <p14:xfrm>
                <a:off x="10278467" y="1066387"/>
                <a:ext cx="14040" cy="15120"/>
              </p14:xfrm>
            </p:contentPart>
          </mc:Choice>
          <mc:Fallback xmlns="">
            <p:pic>
              <p:nvPicPr>
                <p:cNvPr id="20" name="Freihand 19">
                  <a:extLst>
                    <a:ext uri="{FF2B5EF4-FFF2-40B4-BE49-F238E27FC236}">
                      <a16:creationId xmlns:a16="http://schemas.microsoft.com/office/drawing/2014/main" id="{2F961805-B346-4793-A2E8-5B8254058EF4}"/>
                    </a:ext>
                  </a:extLst>
                </p:cNvPr>
                <p:cNvPicPr/>
                <p:nvPr/>
              </p:nvPicPr>
              <p:blipFill>
                <a:blip r:embed="rId25"/>
                <a:stretch>
                  <a:fillRect/>
                </a:stretch>
              </p:blipFill>
              <p:spPr>
                <a:xfrm>
                  <a:off x="10274147" y="1062067"/>
                  <a:ext cx="226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1" name="Freihand 20">
                  <a:extLst>
                    <a:ext uri="{FF2B5EF4-FFF2-40B4-BE49-F238E27FC236}">
                      <a16:creationId xmlns:a16="http://schemas.microsoft.com/office/drawing/2014/main" id="{340883A2-12A8-403B-A042-868C659C2BC6}"/>
                    </a:ext>
                  </a:extLst>
                </p14:cNvPr>
                <p14:cNvContentPartPr/>
                <p14:nvPr/>
              </p14:nvContentPartPr>
              <p14:xfrm>
                <a:off x="10340027" y="983587"/>
                <a:ext cx="157320" cy="270720"/>
              </p14:xfrm>
            </p:contentPart>
          </mc:Choice>
          <mc:Fallback xmlns="">
            <p:pic>
              <p:nvPicPr>
                <p:cNvPr id="21" name="Freihand 20">
                  <a:extLst>
                    <a:ext uri="{FF2B5EF4-FFF2-40B4-BE49-F238E27FC236}">
                      <a16:creationId xmlns:a16="http://schemas.microsoft.com/office/drawing/2014/main" id="{340883A2-12A8-403B-A042-868C659C2BC6}"/>
                    </a:ext>
                  </a:extLst>
                </p:cNvPr>
                <p:cNvPicPr/>
                <p:nvPr/>
              </p:nvPicPr>
              <p:blipFill>
                <a:blip r:embed="rId27"/>
                <a:stretch>
                  <a:fillRect/>
                </a:stretch>
              </p:blipFill>
              <p:spPr>
                <a:xfrm>
                  <a:off x="10335707" y="979267"/>
                  <a:ext cx="16596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2" name="Freihand 21">
                  <a:extLst>
                    <a:ext uri="{FF2B5EF4-FFF2-40B4-BE49-F238E27FC236}">
                      <a16:creationId xmlns:a16="http://schemas.microsoft.com/office/drawing/2014/main" id="{938CF531-2B49-4A00-8D7F-53711CA2472A}"/>
                    </a:ext>
                  </a:extLst>
                </p14:cNvPr>
                <p14:cNvContentPartPr/>
                <p14:nvPr/>
              </p14:nvContentPartPr>
              <p14:xfrm>
                <a:off x="10517507" y="1070707"/>
                <a:ext cx="378720" cy="194040"/>
              </p14:xfrm>
            </p:contentPart>
          </mc:Choice>
          <mc:Fallback xmlns="">
            <p:pic>
              <p:nvPicPr>
                <p:cNvPr id="22" name="Freihand 21">
                  <a:extLst>
                    <a:ext uri="{FF2B5EF4-FFF2-40B4-BE49-F238E27FC236}">
                      <a16:creationId xmlns:a16="http://schemas.microsoft.com/office/drawing/2014/main" id="{938CF531-2B49-4A00-8D7F-53711CA2472A}"/>
                    </a:ext>
                  </a:extLst>
                </p:cNvPr>
                <p:cNvPicPr/>
                <p:nvPr/>
              </p:nvPicPr>
              <p:blipFill>
                <a:blip r:embed="rId29"/>
                <a:stretch>
                  <a:fillRect/>
                </a:stretch>
              </p:blipFill>
              <p:spPr>
                <a:xfrm>
                  <a:off x="10513187" y="1066387"/>
                  <a:ext cx="3873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9A3D5C02-1538-4117-98B8-B9988A73DD39}"/>
                    </a:ext>
                  </a:extLst>
                </p14:cNvPr>
                <p14:cNvContentPartPr/>
                <p14:nvPr/>
              </p14:nvContentPartPr>
              <p14:xfrm>
                <a:off x="9771947" y="1392547"/>
                <a:ext cx="187920" cy="141120"/>
              </p14:xfrm>
            </p:contentPart>
          </mc:Choice>
          <mc:Fallback xmlns="">
            <p:pic>
              <p:nvPicPr>
                <p:cNvPr id="24" name="Freihand 23">
                  <a:extLst>
                    <a:ext uri="{FF2B5EF4-FFF2-40B4-BE49-F238E27FC236}">
                      <a16:creationId xmlns:a16="http://schemas.microsoft.com/office/drawing/2014/main" id="{9A3D5C02-1538-4117-98B8-B9988A73DD39}"/>
                    </a:ext>
                  </a:extLst>
                </p:cNvPr>
                <p:cNvPicPr/>
                <p:nvPr/>
              </p:nvPicPr>
              <p:blipFill>
                <a:blip r:embed="rId31"/>
                <a:stretch>
                  <a:fillRect/>
                </a:stretch>
              </p:blipFill>
              <p:spPr>
                <a:xfrm>
                  <a:off x="9767627" y="1388227"/>
                  <a:ext cx="1965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2324F9E4-4C3B-4DD3-8FCE-7A8C4A8E31BB}"/>
                    </a:ext>
                  </a:extLst>
                </p14:cNvPr>
                <p14:cNvContentPartPr/>
                <p14:nvPr/>
              </p14:nvContentPartPr>
              <p14:xfrm>
                <a:off x="9913787" y="1452307"/>
                <a:ext cx="76320" cy="174600"/>
              </p14:xfrm>
            </p:contentPart>
          </mc:Choice>
          <mc:Fallback xmlns="">
            <p:pic>
              <p:nvPicPr>
                <p:cNvPr id="25" name="Freihand 24">
                  <a:extLst>
                    <a:ext uri="{FF2B5EF4-FFF2-40B4-BE49-F238E27FC236}">
                      <a16:creationId xmlns:a16="http://schemas.microsoft.com/office/drawing/2014/main" id="{2324F9E4-4C3B-4DD3-8FCE-7A8C4A8E31BB}"/>
                    </a:ext>
                  </a:extLst>
                </p:cNvPr>
                <p:cNvPicPr/>
                <p:nvPr/>
              </p:nvPicPr>
              <p:blipFill>
                <a:blip r:embed="rId33"/>
                <a:stretch>
                  <a:fillRect/>
                </a:stretch>
              </p:blipFill>
              <p:spPr>
                <a:xfrm>
                  <a:off x="9909467" y="1447987"/>
                  <a:ext cx="849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996F83EB-D6C7-483D-BC09-E59E251B1A3D}"/>
                    </a:ext>
                  </a:extLst>
                </p14:cNvPr>
                <p14:cNvContentPartPr/>
                <p14:nvPr/>
              </p14:nvContentPartPr>
              <p14:xfrm>
                <a:off x="9993707" y="1431067"/>
                <a:ext cx="276120" cy="220320"/>
              </p14:xfrm>
            </p:contentPart>
          </mc:Choice>
          <mc:Fallback xmlns="">
            <p:pic>
              <p:nvPicPr>
                <p:cNvPr id="26" name="Freihand 25">
                  <a:extLst>
                    <a:ext uri="{FF2B5EF4-FFF2-40B4-BE49-F238E27FC236}">
                      <a16:creationId xmlns:a16="http://schemas.microsoft.com/office/drawing/2014/main" id="{996F83EB-D6C7-483D-BC09-E59E251B1A3D}"/>
                    </a:ext>
                  </a:extLst>
                </p:cNvPr>
                <p:cNvPicPr/>
                <p:nvPr/>
              </p:nvPicPr>
              <p:blipFill>
                <a:blip r:embed="rId35"/>
                <a:stretch>
                  <a:fillRect/>
                </a:stretch>
              </p:blipFill>
              <p:spPr>
                <a:xfrm>
                  <a:off x="9989387" y="1426747"/>
                  <a:ext cx="2847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702B98EE-646A-48F5-BCC3-4E09577E31C2}"/>
                    </a:ext>
                  </a:extLst>
                </p14:cNvPr>
                <p14:cNvContentPartPr/>
                <p14:nvPr/>
              </p14:nvContentPartPr>
              <p14:xfrm>
                <a:off x="10262267" y="1439347"/>
                <a:ext cx="85320" cy="237240"/>
              </p14:xfrm>
            </p:contentPart>
          </mc:Choice>
          <mc:Fallback xmlns="">
            <p:pic>
              <p:nvPicPr>
                <p:cNvPr id="27" name="Freihand 26">
                  <a:extLst>
                    <a:ext uri="{FF2B5EF4-FFF2-40B4-BE49-F238E27FC236}">
                      <a16:creationId xmlns:a16="http://schemas.microsoft.com/office/drawing/2014/main" id="{702B98EE-646A-48F5-BCC3-4E09577E31C2}"/>
                    </a:ext>
                  </a:extLst>
                </p:cNvPr>
                <p:cNvPicPr/>
                <p:nvPr/>
              </p:nvPicPr>
              <p:blipFill>
                <a:blip r:embed="rId37"/>
                <a:stretch>
                  <a:fillRect/>
                </a:stretch>
              </p:blipFill>
              <p:spPr>
                <a:xfrm>
                  <a:off x="10257947" y="1435027"/>
                  <a:ext cx="9396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DC61B172-FD74-4CBF-9C6E-2F3BD6F5051B}"/>
                    </a:ext>
                  </a:extLst>
                </p14:cNvPr>
                <p14:cNvContentPartPr/>
                <p14:nvPr/>
              </p14:nvContentPartPr>
              <p14:xfrm>
                <a:off x="10357667" y="1344307"/>
                <a:ext cx="342360" cy="191520"/>
              </p14:xfrm>
            </p:contentPart>
          </mc:Choice>
          <mc:Fallback xmlns="">
            <p:pic>
              <p:nvPicPr>
                <p:cNvPr id="28" name="Freihand 27">
                  <a:extLst>
                    <a:ext uri="{FF2B5EF4-FFF2-40B4-BE49-F238E27FC236}">
                      <a16:creationId xmlns:a16="http://schemas.microsoft.com/office/drawing/2014/main" id="{DC61B172-FD74-4CBF-9C6E-2F3BD6F5051B}"/>
                    </a:ext>
                  </a:extLst>
                </p:cNvPr>
                <p:cNvPicPr/>
                <p:nvPr/>
              </p:nvPicPr>
              <p:blipFill>
                <a:blip r:embed="rId39"/>
                <a:stretch>
                  <a:fillRect/>
                </a:stretch>
              </p:blipFill>
              <p:spPr>
                <a:xfrm>
                  <a:off x="10353347" y="1339987"/>
                  <a:ext cx="3510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9873C65A-79BA-42FB-BBDA-D2886A12ED5D}"/>
                    </a:ext>
                  </a:extLst>
                </p14:cNvPr>
                <p14:cNvContentPartPr/>
                <p14:nvPr/>
              </p14:nvContentPartPr>
              <p14:xfrm>
                <a:off x="10717307" y="1350067"/>
                <a:ext cx="15120" cy="40680"/>
              </p14:xfrm>
            </p:contentPart>
          </mc:Choice>
          <mc:Fallback xmlns="">
            <p:pic>
              <p:nvPicPr>
                <p:cNvPr id="29" name="Freihand 28">
                  <a:extLst>
                    <a:ext uri="{FF2B5EF4-FFF2-40B4-BE49-F238E27FC236}">
                      <a16:creationId xmlns:a16="http://schemas.microsoft.com/office/drawing/2014/main" id="{9873C65A-79BA-42FB-BBDA-D2886A12ED5D}"/>
                    </a:ext>
                  </a:extLst>
                </p:cNvPr>
                <p:cNvPicPr/>
                <p:nvPr/>
              </p:nvPicPr>
              <p:blipFill>
                <a:blip r:embed="rId41"/>
                <a:stretch>
                  <a:fillRect/>
                </a:stretch>
              </p:blipFill>
              <p:spPr>
                <a:xfrm>
                  <a:off x="10712987" y="1345747"/>
                  <a:ext cx="2376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ECF2AED4-E05C-414B-954C-308896E859D7}"/>
                    </a:ext>
                  </a:extLst>
                </p14:cNvPr>
                <p14:cNvContentPartPr/>
                <p14:nvPr/>
              </p14:nvContentPartPr>
              <p14:xfrm>
                <a:off x="10755467" y="1446907"/>
                <a:ext cx="134640" cy="46440"/>
              </p14:xfrm>
            </p:contentPart>
          </mc:Choice>
          <mc:Fallback xmlns="">
            <p:pic>
              <p:nvPicPr>
                <p:cNvPr id="30" name="Freihand 29">
                  <a:extLst>
                    <a:ext uri="{FF2B5EF4-FFF2-40B4-BE49-F238E27FC236}">
                      <a16:creationId xmlns:a16="http://schemas.microsoft.com/office/drawing/2014/main" id="{ECF2AED4-E05C-414B-954C-308896E859D7}"/>
                    </a:ext>
                  </a:extLst>
                </p:cNvPr>
                <p:cNvPicPr/>
                <p:nvPr/>
              </p:nvPicPr>
              <p:blipFill>
                <a:blip r:embed="rId43"/>
                <a:stretch>
                  <a:fillRect/>
                </a:stretch>
              </p:blipFill>
              <p:spPr>
                <a:xfrm>
                  <a:off x="10751147" y="1442587"/>
                  <a:ext cx="1432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D1B382AA-64A2-4532-A6EF-DFD2B2565D97}"/>
                    </a:ext>
                  </a:extLst>
                </p14:cNvPr>
                <p14:cNvContentPartPr/>
                <p14:nvPr/>
              </p14:nvContentPartPr>
              <p14:xfrm>
                <a:off x="11027987" y="1355827"/>
                <a:ext cx="410040" cy="178920"/>
              </p14:xfrm>
            </p:contentPart>
          </mc:Choice>
          <mc:Fallback xmlns="">
            <p:pic>
              <p:nvPicPr>
                <p:cNvPr id="31" name="Freihand 30">
                  <a:extLst>
                    <a:ext uri="{FF2B5EF4-FFF2-40B4-BE49-F238E27FC236}">
                      <a16:creationId xmlns:a16="http://schemas.microsoft.com/office/drawing/2014/main" id="{D1B382AA-64A2-4532-A6EF-DFD2B2565D97}"/>
                    </a:ext>
                  </a:extLst>
                </p:cNvPr>
                <p:cNvPicPr/>
                <p:nvPr/>
              </p:nvPicPr>
              <p:blipFill>
                <a:blip r:embed="rId45"/>
                <a:stretch>
                  <a:fillRect/>
                </a:stretch>
              </p:blipFill>
              <p:spPr>
                <a:xfrm>
                  <a:off x="11023667" y="1351507"/>
                  <a:ext cx="4186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B678BF43-8137-4C67-854E-331DDE0A8E7A}"/>
                    </a:ext>
                  </a:extLst>
                </p14:cNvPr>
                <p14:cNvContentPartPr/>
                <p14:nvPr/>
              </p14:nvContentPartPr>
              <p14:xfrm>
                <a:off x="9787067" y="1716907"/>
                <a:ext cx="43560" cy="163800"/>
              </p14:xfrm>
            </p:contentPart>
          </mc:Choice>
          <mc:Fallback xmlns="">
            <p:pic>
              <p:nvPicPr>
                <p:cNvPr id="33" name="Freihand 32">
                  <a:extLst>
                    <a:ext uri="{FF2B5EF4-FFF2-40B4-BE49-F238E27FC236}">
                      <a16:creationId xmlns:a16="http://schemas.microsoft.com/office/drawing/2014/main" id="{B678BF43-8137-4C67-854E-331DDE0A8E7A}"/>
                    </a:ext>
                  </a:extLst>
                </p:cNvPr>
                <p:cNvPicPr/>
                <p:nvPr/>
              </p:nvPicPr>
              <p:blipFill>
                <a:blip r:embed="rId47"/>
                <a:stretch>
                  <a:fillRect/>
                </a:stretch>
              </p:blipFill>
              <p:spPr>
                <a:xfrm>
                  <a:off x="9782747" y="1712587"/>
                  <a:ext cx="522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5CF99BD2-2762-4EF0-9506-7AC98F088480}"/>
                    </a:ext>
                  </a:extLst>
                </p14:cNvPr>
                <p14:cNvContentPartPr/>
                <p14:nvPr/>
              </p14:nvContentPartPr>
              <p14:xfrm>
                <a:off x="9726947" y="1797547"/>
                <a:ext cx="167760" cy="56880"/>
              </p14:xfrm>
            </p:contentPart>
          </mc:Choice>
          <mc:Fallback xmlns="">
            <p:pic>
              <p:nvPicPr>
                <p:cNvPr id="34" name="Freihand 33">
                  <a:extLst>
                    <a:ext uri="{FF2B5EF4-FFF2-40B4-BE49-F238E27FC236}">
                      <a16:creationId xmlns:a16="http://schemas.microsoft.com/office/drawing/2014/main" id="{5CF99BD2-2762-4EF0-9506-7AC98F088480}"/>
                    </a:ext>
                  </a:extLst>
                </p:cNvPr>
                <p:cNvPicPr/>
                <p:nvPr/>
              </p:nvPicPr>
              <p:blipFill>
                <a:blip r:embed="rId49"/>
                <a:stretch>
                  <a:fillRect/>
                </a:stretch>
              </p:blipFill>
              <p:spPr>
                <a:xfrm>
                  <a:off x="9722627" y="1793227"/>
                  <a:ext cx="1764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EB0B96A0-A8E8-4D21-8A1D-D9936F969B3E}"/>
                    </a:ext>
                  </a:extLst>
                </p14:cNvPr>
                <p14:cNvContentPartPr/>
                <p14:nvPr/>
              </p14:nvContentPartPr>
              <p14:xfrm>
                <a:off x="9741707" y="1679107"/>
                <a:ext cx="246960" cy="154080"/>
              </p14:xfrm>
            </p:contentPart>
          </mc:Choice>
          <mc:Fallback xmlns="">
            <p:pic>
              <p:nvPicPr>
                <p:cNvPr id="35" name="Freihand 34">
                  <a:extLst>
                    <a:ext uri="{FF2B5EF4-FFF2-40B4-BE49-F238E27FC236}">
                      <a16:creationId xmlns:a16="http://schemas.microsoft.com/office/drawing/2014/main" id="{EB0B96A0-A8E8-4D21-8A1D-D9936F969B3E}"/>
                    </a:ext>
                  </a:extLst>
                </p:cNvPr>
                <p:cNvPicPr/>
                <p:nvPr/>
              </p:nvPicPr>
              <p:blipFill>
                <a:blip r:embed="rId51"/>
                <a:stretch>
                  <a:fillRect/>
                </a:stretch>
              </p:blipFill>
              <p:spPr>
                <a:xfrm>
                  <a:off x="9737387" y="1674787"/>
                  <a:ext cx="2556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1BB6B18D-09BF-4F2A-AC97-0312D20F1171}"/>
                    </a:ext>
                  </a:extLst>
                </p14:cNvPr>
                <p14:cNvContentPartPr/>
                <p14:nvPr/>
              </p14:nvContentPartPr>
              <p14:xfrm>
                <a:off x="10029347" y="1726267"/>
                <a:ext cx="171720" cy="129240"/>
              </p14:xfrm>
            </p:contentPart>
          </mc:Choice>
          <mc:Fallback xmlns="">
            <p:pic>
              <p:nvPicPr>
                <p:cNvPr id="36" name="Freihand 35">
                  <a:extLst>
                    <a:ext uri="{FF2B5EF4-FFF2-40B4-BE49-F238E27FC236}">
                      <a16:creationId xmlns:a16="http://schemas.microsoft.com/office/drawing/2014/main" id="{1BB6B18D-09BF-4F2A-AC97-0312D20F1171}"/>
                    </a:ext>
                  </a:extLst>
                </p:cNvPr>
                <p:cNvPicPr/>
                <p:nvPr/>
              </p:nvPicPr>
              <p:blipFill>
                <a:blip r:embed="rId53"/>
                <a:stretch>
                  <a:fillRect/>
                </a:stretch>
              </p:blipFill>
              <p:spPr>
                <a:xfrm>
                  <a:off x="10025027" y="1721947"/>
                  <a:ext cx="1803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11D3ABB4-E106-4753-AB2E-09FA3D77481E}"/>
                    </a:ext>
                  </a:extLst>
                </p14:cNvPr>
                <p14:cNvContentPartPr/>
                <p14:nvPr/>
              </p14:nvContentPartPr>
              <p14:xfrm>
                <a:off x="10207547" y="1689187"/>
                <a:ext cx="15120" cy="28080"/>
              </p14:xfrm>
            </p:contentPart>
          </mc:Choice>
          <mc:Fallback xmlns="">
            <p:pic>
              <p:nvPicPr>
                <p:cNvPr id="37" name="Freihand 36">
                  <a:extLst>
                    <a:ext uri="{FF2B5EF4-FFF2-40B4-BE49-F238E27FC236}">
                      <a16:creationId xmlns:a16="http://schemas.microsoft.com/office/drawing/2014/main" id="{11D3ABB4-E106-4753-AB2E-09FA3D77481E}"/>
                    </a:ext>
                  </a:extLst>
                </p:cNvPr>
                <p:cNvPicPr/>
                <p:nvPr/>
              </p:nvPicPr>
              <p:blipFill>
                <a:blip r:embed="rId55"/>
                <a:stretch>
                  <a:fillRect/>
                </a:stretch>
              </p:blipFill>
              <p:spPr>
                <a:xfrm>
                  <a:off x="10203227" y="1684867"/>
                  <a:ext cx="2376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E275AA0E-2B7B-4B8F-A84C-2D072A33C364}"/>
                    </a:ext>
                  </a:extLst>
                </p14:cNvPr>
                <p14:cNvContentPartPr/>
                <p14:nvPr/>
              </p14:nvContentPartPr>
              <p14:xfrm>
                <a:off x="10263347" y="1739587"/>
                <a:ext cx="140760" cy="87480"/>
              </p14:xfrm>
            </p:contentPart>
          </mc:Choice>
          <mc:Fallback xmlns="">
            <p:pic>
              <p:nvPicPr>
                <p:cNvPr id="38" name="Freihand 37">
                  <a:extLst>
                    <a:ext uri="{FF2B5EF4-FFF2-40B4-BE49-F238E27FC236}">
                      <a16:creationId xmlns:a16="http://schemas.microsoft.com/office/drawing/2014/main" id="{E275AA0E-2B7B-4B8F-A84C-2D072A33C364}"/>
                    </a:ext>
                  </a:extLst>
                </p:cNvPr>
                <p:cNvPicPr/>
                <p:nvPr/>
              </p:nvPicPr>
              <p:blipFill>
                <a:blip r:embed="rId57"/>
                <a:stretch>
                  <a:fillRect/>
                </a:stretch>
              </p:blipFill>
              <p:spPr>
                <a:xfrm>
                  <a:off x="10259027" y="1735267"/>
                  <a:ext cx="149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D8D61181-0A17-45E4-B800-A680B29D9A2E}"/>
                    </a:ext>
                  </a:extLst>
                </p14:cNvPr>
                <p14:cNvContentPartPr/>
                <p14:nvPr/>
              </p14:nvContentPartPr>
              <p14:xfrm>
                <a:off x="10424267" y="1690987"/>
                <a:ext cx="32040" cy="35640"/>
              </p14:xfrm>
            </p:contentPart>
          </mc:Choice>
          <mc:Fallback xmlns="">
            <p:pic>
              <p:nvPicPr>
                <p:cNvPr id="39" name="Freihand 38">
                  <a:extLst>
                    <a:ext uri="{FF2B5EF4-FFF2-40B4-BE49-F238E27FC236}">
                      <a16:creationId xmlns:a16="http://schemas.microsoft.com/office/drawing/2014/main" id="{D8D61181-0A17-45E4-B800-A680B29D9A2E}"/>
                    </a:ext>
                  </a:extLst>
                </p:cNvPr>
                <p:cNvPicPr/>
                <p:nvPr/>
              </p:nvPicPr>
              <p:blipFill>
                <a:blip r:embed="rId59"/>
                <a:stretch>
                  <a:fillRect/>
                </a:stretch>
              </p:blipFill>
              <p:spPr>
                <a:xfrm>
                  <a:off x="10419947" y="1686667"/>
                  <a:ext cx="406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B5094E28-595B-4095-BED6-07F77321E3A2}"/>
                    </a:ext>
                  </a:extLst>
                </p14:cNvPr>
                <p14:cNvContentPartPr/>
                <p14:nvPr/>
              </p14:nvContentPartPr>
              <p14:xfrm>
                <a:off x="10426427" y="1662187"/>
                <a:ext cx="182880" cy="176400"/>
              </p14:xfrm>
            </p:contentPart>
          </mc:Choice>
          <mc:Fallback xmlns="">
            <p:pic>
              <p:nvPicPr>
                <p:cNvPr id="40" name="Freihand 39">
                  <a:extLst>
                    <a:ext uri="{FF2B5EF4-FFF2-40B4-BE49-F238E27FC236}">
                      <a16:creationId xmlns:a16="http://schemas.microsoft.com/office/drawing/2014/main" id="{B5094E28-595B-4095-BED6-07F77321E3A2}"/>
                    </a:ext>
                  </a:extLst>
                </p:cNvPr>
                <p:cNvPicPr/>
                <p:nvPr/>
              </p:nvPicPr>
              <p:blipFill>
                <a:blip r:embed="rId61"/>
                <a:stretch>
                  <a:fillRect/>
                </a:stretch>
              </p:blipFill>
              <p:spPr>
                <a:xfrm>
                  <a:off x="10422107" y="1657867"/>
                  <a:ext cx="19152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3E5E65FB-9757-4B5A-85A5-08D6A442EE03}"/>
                    </a:ext>
                  </a:extLst>
                </p14:cNvPr>
                <p14:cNvContentPartPr/>
                <p14:nvPr/>
              </p14:nvContentPartPr>
              <p14:xfrm>
                <a:off x="10644227" y="1622227"/>
                <a:ext cx="407160" cy="216360"/>
              </p14:xfrm>
            </p:contentPart>
          </mc:Choice>
          <mc:Fallback xmlns="">
            <p:pic>
              <p:nvPicPr>
                <p:cNvPr id="41" name="Freihand 40">
                  <a:extLst>
                    <a:ext uri="{FF2B5EF4-FFF2-40B4-BE49-F238E27FC236}">
                      <a16:creationId xmlns:a16="http://schemas.microsoft.com/office/drawing/2014/main" id="{3E5E65FB-9757-4B5A-85A5-08D6A442EE03}"/>
                    </a:ext>
                  </a:extLst>
                </p:cNvPr>
                <p:cNvPicPr/>
                <p:nvPr/>
              </p:nvPicPr>
              <p:blipFill>
                <a:blip r:embed="rId63"/>
                <a:stretch>
                  <a:fillRect/>
                </a:stretch>
              </p:blipFill>
              <p:spPr>
                <a:xfrm>
                  <a:off x="10639907" y="1617907"/>
                  <a:ext cx="415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208EB053-9BCF-4C9A-B970-C2EB137CFAC4}"/>
                    </a:ext>
                  </a:extLst>
                </p14:cNvPr>
                <p14:cNvContentPartPr/>
                <p14:nvPr/>
              </p14:nvContentPartPr>
              <p14:xfrm>
                <a:off x="10117547" y="1966387"/>
                <a:ext cx="146880" cy="147960"/>
              </p14:xfrm>
            </p:contentPart>
          </mc:Choice>
          <mc:Fallback xmlns="">
            <p:pic>
              <p:nvPicPr>
                <p:cNvPr id="42" name="Freihand 41">
                  <a:extLst>
                    <a:ext uri="{FF2B5EF4-FFF2-40B4-BE49-F238E27FC236}">
                      <a16:creationId xmlns:a16="http://schemas.microsoft.com/office/drawing/2014/main" id="{208EB053-9BCF-4C9A-B970-C2EB137CFAC4}"/>
                    </a:ext>
                  </a:extLst>
                </p:cNvPr>
                <p:cNvPicPr/>
                <p:nvPr/>
              </p:nvPicPr>
              <p:blipFill>
                <a:blip r:embed="rId65"/>
                <a:stretch>
                  <a:fillRect/>
                </a:stretch>
              </p:blipFill>
              <p:spPr>
                <a:xfrm>
                  <a:off x="10113227" y="1962067"/>
                  <a:ext cx="1555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AEED8466-9BC6-4185-B14C-44ED956EB1C0}"/>
                    </a:ext>
                  </a:extLst>
                </p14:cNvPr>
                <p14:cNvContentPartPr/>
                <p14:nvPr/>
              </p14:nvContentPartPr>
              <p14:xfrm>
                <a:off x="10267307" y="2048827"/>
                <a:ext cx="75600" cy="51120"/>
              </p14:xfrm>
            </p:contentPart>
          </mc:Choice>
          <mc:Fallback xmlns="">
            <p:pic>
              <p:nvPicPr>
                <p:cNvPr id="43" name="Freihand 42">
                  <a:extLst>
                    <a:ext uri="{FF2B5EF4-FFF2-40B4-BE49-F238E27FC236}">
                      <a16:creationId xmlns:a16="http://schemas.microsoft.com/office/drawing/2014/main" id="{AEED8466-9BC6-4185-B14C-44ED956EB1C0}"/>
                    </a:ext>
                  </a:extLst>
                </p:cNvPr>
                <p:cNvPicPr/>
                <p:nvPr/>
              </p:nvPicPr>
              <p:blipFill>
                <a:blip r:embed="rId67"/>
                <a:stretch>
                  <a:fillRect/>
                </a:stretch>
              </p:blipFill>
              <p:spPr>
                <a:xfrm>
                  <a:off x="10262987" y="2044507"/>
                  <a:ext cx="8424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4" name="Freihand 43">
                  <a:extLst>
                    <a:ext uri="{FF2B5EF4-FFF2-40B4-BE49-F238E27FC236}">
                      <a16:creationId xmlns:a16="http://schemas.microsoft.com/office/drawing/2014/main" id="{EE0ED640-26E1-4131-8228-55DE417FDAAD}"/>
                    </a:ext>
                  </a:extLst>
                </p14:cNvPr>
                <p14:cNvContentPartPr/>
                <p14:nvPr/>
              </p14:nvContentPartPr>
              <p14:xfrm>
                <a:off x="10395827" y="1908067"/>
                <a:ext cx="136800" cy="243720"/>
              </p14:xfrm>
            </p:contentPart>
          </mc:Choice>
          <mc:Fallback xmlns="">
            <p:pic>
              <p:nvPicPr>
                <p:cNvPr id="44" name="Freihand 43">
                  <a:extLst>
                    <a:ext uri="{FF2B5EF4-FFF2-40B4-BE49-F238E27FC236}">
                      <a16:creationId xmlns:a16="http://schemas.microsoft.com/office/drawing/2014/main" id="{EE0ED640-26E1-4131-8228-55DE417FDAAD}"/>
                    </a:ext>
                  </a:extLst>
                </p:cNvPr>
                <p:cNvPicPr/>
                <p:nvPr/>
              </p:nvPicPr>
              <p:blipFill>
                <a:blip r:embed="rId69"/>
                <a:stretch>
                  <a:fillRect/>
                </a:stretch>
              </p:blipFill>
              <p:spPr>
                <a:xfrm>
                  <a:off x="10391507" y="1903747"/>
                  <a:ext cx="1454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5" name="Freihand 44">
                  <a:extLst>
                    <a:ext uri="{FF2B5EF4-FFF2-40B4-BE49-F238E27FC236}">
                      <a16:creationId xmlns:a16="http://schemas.microsoft.com/office/drawing/2014/main" id="{6F742B8D-73AF-4E3B-AB29-25083DF64FA0}"/>
                    </a:ext>
                  </a:extLst>
                </p14:cNvPr>
                <p14:cNvContentPartPr/>
                <p14:nvPr/>
              </p14:nvContentPartPr>
              <p14:xfrm>
                <a:off x="10511027" y="1921027"/>
                <a:ext cx="178560" cy="264960"/>
              </p14:xfrm>
            </p:contentPart>
          </mc:Choice>
          <mc:Fallback xmlns="">
            <p:pic>
              <p:nvPicPr>
                <p:cNvPr id="45" name="Freihand 44">
                  <a:extLst>
                    <a:ext uri="{FF2B5EF4-FFF2-40B4-BE49-F238E27FC236}">
                      <a16:creationId xmlns:a16="http://schemas.microsoft.com/office/drawing/2014/main" id="{6F742B8D-73AF-4E3B-AB29-25083DF64FA0}"/>
                    </a:ext>
                  </a:extLst>
                </p:cNvPr>
                <p:cNvPicPr/>
                <p:nvPr/>
              </p:nvPicPr>
              <p:blipFill>
                <a:blip r:embed="rId71"/>
                <a:stretch>
                  <a:fillRect/>
                </a:stretch>
              </p:blipFill>
              <p:spPr>
                <a:xfrm>
                  <a:off x="10506707" y="1916707"/>
                  <a:ext cx="18720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6" name="Freihand 45">
                  <a:extLst>
                    <a:ext uri="{FF2B5EF4-FFF2-40B4-BE49-F238E27FC236}">
                      <a16:creationId xmlns:a16="http://schemas.microsoft.com/office/drawing/2014/main" id="{814EE2DB-A5C0-438D-B173-287115618A10}"/>
                    </a:ext>
                  </a:extLst>
                </p14:cNvPr>
                <p14:cNvContentPartPr/>
                <p14:nvPr/>
              </p14:nvContentPartPr>
              <p14:xfrm>
                <a:off x="10668707" y="1991227"/>
                <a:ext cx="402480" cy="254520"/>
              </p14:xfrm>
            </p:contentPart>
          </mc:Choice>
          <mc:Fallback xmlns="">
            <p:pic>
              <p:nvPicPr>
                <p:cNvPr id="46" name="Freihand 45">
                  <a:extLst>
                    <a:ext uri="{FF2B5EF4-FFF2-40B4-BE49-F238E27FC236}">
                      <a16:creationId xmlns:a16="http://schemas.microsoft.com/office/drawing/2014/main" id="{814EE2DB-A5C0-438D-B173-287115618A10}"/>
                    </a:ext>
                  </a:extLst>
                </p:cNvPr>
                <p:cNvPicPr/>
                <p:nvPr/>
              </p:nvPicPr>
              <p:blipFill>
                <a:blip r:embed="rId73"/>
                <a:stretch>
                  <a:fillRect/>
                </a:stretch>
              </p:blipFill>
              <p:spPr>
                <a:xfrm>
                  <a:off x="10664387" y="1986907"/>
                  <a:ext cx="41112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7" name="Freihand 46">
                  <a:extLst>
                    <a:ext uri="{FF2B5EF4-FFF2-40B4-BE49-F238E27FC236}">
                      <a16:creationId xmlns:a16="http://schemas.microsoft.com/office/drawing/2014/main" id="{F57854E8-75C1-41F7-82C6-DC3100DC3786}"/>
                    </a:ext>
                  </a:extLst>
                </p14:cNvPr>
                <p14:cNvContentPartPr/>
                <p14:nvPr/>
              </p14:nvContentPartPr>
              <p14:xfrm>
                <a:off x="11111147" y="1837867"/>
                <a:ext cx="61560" cy="317160"/>
              </p14:xfrm>
            </p:contentPart>
          </mc:Choice>
          <mc:Fallback xmlns="">
            <p:pic>
              <p:nvPicPr>
                <p:cNvPr id="47" name="Freihand 46">
                  <a:extLst>
                    <a:ext uri="{FF2B5EF4-FFF2-40B4-BE49-F238E27FC236}">
                      <a16:creationId xmlns:a16="http://schemas.microsoft.com/office/drawing/2014/main" id="{F57854E8-75C1-41F7-82C6-DC3100DC3786}"/>
                    </a:ext>
                  </a:extLst>
                </p:cNvPr>
                <p:cNvPicPr/>
                <p:nvPr/>
              </p:nvPicPr>
              <p:blipFill>
                <a:blip r:embed="rId75"/>
                <a:stretch>
                  <a:fillRect/>
                </a:stretch>
              </p:blipFill>
              <p:spPr>
                <a:xfrm>
                  <a:off x="11106827" y="1833547"/>
                  <a:ext cx="70200" cy="32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6">
            <p14:nvContentPartPr>
              <p14:cNvPr id="49" name="Freihand 48">
                <a:extLst>
                  <a:ext uri="{FF2B5EF4-FFF2-40B4-BE49-F238E27FC236}">
                    <a16:creationId xmlns:a16="http://schemas.microsoft.com/office/drawing/2014/main" id="{EB996F36-BF7E-4DE4-BC13-0654CF83F099}"/>
                  </a:ext>
                </a:extLst>
              </p14:cNvPr>
              <p14:cNvContentPartPr/>
              <p14:nvPr/>
            </p14:nvContentPartPr>
            <p14:xfrm>
              <a:off x="1382507" y="5160667"/>
              <a:ext cx="3159720" cy="664200"/>
            </p14:xfrm>
          </p:contentPart>
        </mc:Choice>
        <mc:Fallback xmlns="">
          <p:pic>
            <p:nvPicPr>
              <p:cNvPr id="49" name="Freihand 48">
                <a:extLst>
                  <a:ext uri="{FF2B5EF4-FFF2-40B4-BE49-F238E27FC236}">
                    <a16:creationId xmlns:a16="http://schemas.microsoft.com/office/drawing/2014/main" id="{EB996F36-BF7E-4DE4-BC13-0654CF83F099}"/>
                  </a:ext>
                </a:extLst>
              </p:cNvPr>
              <p:cNvPicPr/>
              <p:nvPr/>
            </p:nvPicPr>
            <p:blipFill>
              <a:blip r:embed="rId77"/>
              <a:stretch>
                <a:fillRect/>
              </a:stretch>
            </p:blipFill>
            <p:spPr>
              <a:xfrm>
                <a:off x="1378187" y="5156347"/>
                <a:ext cx="3168360" cy="6728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0" name="Freihand 49">
                <a:extLst>
                  <a:ext uri="{FF2B5EF4-FFF2-40B4-BE49-F238E27FC236}">
                    <a16:creationId xmlns:a16="http://schemas.microsoft.com/office/drawing/2014/main" id="{5B1FE8F0-2DBF-40ED-8DAC-6A5DA5C972E8}"/>
                  </a:ext>
                </a:extLst>
              </p14:cNvPr>
              <p14:cNvContentPartPr/>
              <p14:nvPr/>
            </p14:nvContentPartPr>
            <p14:xfrm>
              <a:off x="1450187" y="5782747"/>
              <a:ext cx="2524320" cy="466200"/>
            </p14:xfrm>
          </p:contentPart>
        </mc:Choice>
        <mc:Fallback xmlns="">
          <p:pic>
            <p:nvPicPr>
              <p:cNvPr id="50" name="Freihand 49">
                <a:extLst>
                  <a:ext uri="{FF2B5EF4-FFF2-40B4-BE49-F238E27FC236}">
                    <a16:creationId xmlns:a16="http://schemas.microsoft.com/office/drawing/2014/main" id="{5B1FE8F0-2DBF-40ED-8DAC-6A5DA5C972E8}"/>
                  </a:ext>
                </a:extLst>
              </p:cNvPr>
              <p:cNvPicPr/>
              <p:nvPr/>
            </p:nvPicPr>
            <p:blipFill>
              <a:blip r:embed="rId79"/>
              <a:stretch>
                <a:fillRect/>
              </a:stretch>
            </p:blipFill>
            <p:spPr>
              <a:xfrm>
                <a:off x="1445867" y="5778427"/>
                <a:ext cx="253296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1" name="Freihand 50">
                <a:extLst>
                  <a:ext uri="{FF2B5EF4-FFF2-40B4-BE49-F238E27FC236}">
                    <a16:creationId xmlns:a16="http://schemas.microsoft.com/office/drawing/2014/main" id="{AD5C0DF8-20BB-4A4D-AB2B-6D5D569363F8}"/>
                  </a:ext>
                </a:extLst>
              </p14:cNvPr>
              <p14:cNvContentPartPr/>
              <p14:nvPr/>
            </p14:nvContentPartPr>
            <p14:xfrm>
              <a:off x="1078307" y="6400147"/>
              <a:ext cx="1123200" cy="406080"/>
            </p14:xfrm>
          </p:contentPart>
        </mc:Choice>
        <mc:Fallback xmlns="">
          <p:pic>
            <p:nvPicPr>
              <p:cNvPr id="51" name="Freihand 50">
                <a:extLst>
                  <a:ext uri="{FF2B5EF4-FFF2-40B4-BE49-F238E27FC236}">
                    <a16:creationId xmlns:a16="http://schemas.microsoft.com/office/drawing/2014/main" id="{AD5C0DF8-20BB-4A4D-AB2B-6D5D569363F8}"/>
                  </a:ext>
                </a:extLst>
              </p:cNvPr>
              <p:cNvPicPr/>
              <p:nvPr/>
            </p:nvPicPr>
            <p:blipFill>
              <a:blip r:embed="rId81"/>
              <a:stretch>
                <a:fillRect/>
              </a:stretch>
            </p:blipFill>
            <p:spPr>
              <a:xfrm>
                <a:off x="1073987" y="6395827"/>
                <a:ext cx="1131840" cy="4147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2" name="Freihand 51">
                <a:extLst>
                  <a:ext uri="{FF2B5EF4-FFF2-40B4-BE49-F238E27FC236}">
                    <a16:creationId xmlns:a16="http://schemas.microsoft.com/office/drawing/2014/main" id="{2704FD8C-03FF-4C3B-B5DC-ACE85BD48CD9}"/>
                  </a:ext>
                </a:extLst>
              </p14:cNvPr>
              <p14:cNvContentPartPr/>
              <p14:nvPr/>
            </p14:nvContentPartPr>
            <p14:xfrm>
              <a:off x="1547" y="6101707"/>
              <a:ext cx="7746840" cy="812880"/>
            </p14:xfrm>
          </p:contentPart>
        </mc:Choice>
        <mc:Fallback xmlns="">
          <p:pic>
            <p:nvPicPr>
              <p:cNvPr id="52" name="Freihand 51">
                <a:extLst>
                  <a:ext uri="{FF2B5EF4-FFF2-40B4-BE49-F238E27FC236}">
                    <a16:creationId xmlns:a16="http://schemas.microsoft.com/office/drawing/2014/main" id="{2704FD8C-03FF-4C3B-B5DC-ACE85BD48CD9}"/>
                  </a:ext>
                </a:extLst>
              </p:cNvPr>
              <p:cNvPicPr/>
              <p:nvPr/>
            </p:nvPicPr>
            <p:blipFill>
              <a:blip r:embed="rId83"/>
              <a:stretch>
                <a:fillRect/>
              </a:stretch>
            </p:blipFill>
            <p:spPr>
              <a:xfrm>
                <a:off x="-2773" y="6097387"/>
                <a:ext cx="7755480" cy="8215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 name="Freihand 7">
                <a:extLst>
                  <a:ext uri="{FF2B5EF4-FFF2-40B4-BE49-F238E27FC236}">
                    <a16:creationId xmlns:a16="http://schemas.microsoft.com/office/drawing/2014/main" id="{99244F3D-3A3B-45CD-A503-A96A46365BC4}"/>
                  </a:ext>
                </a:extLst>
              </p14:cNvPr>
              <p14:cNvContentPartPr/>
              <p14:nvPr/>
            </p14:nvContentPartPr>
            <p14:xfrm>
              <a:off x="1680587" y="5146267"/>
              <a:ext cx="2491560" cy="662760"/>
            </p14:xfrm>
          </p:contentPart>
        </mc:Choice>
        <mc:Fallback>
          <p:pic>
            <p:nvPicPr>
              <p:cNvPr id="8" name="Freihand 7">
                <a:extLst>
                  <a:ext uri="{FF2B5EF4-FFF2-40B4-BE49-F238E27FC236}">
                    <a16:creationId xmlns:a16="http://schemas.microsoft.com/office/drawing/2014/main" id="{99244F3D-3A3B-45CD-A503-A96A46365BC4}"/>
                  </a:ext>
                </a:extLst>
              </p:cNvPr>
              <p:cNvPicPr/>
              <p:nvPr/>
            </p:nvPicPr>
            <p:blipFill>
              <a:blip r:embed="rId85"/>
              <a:stretch>
                <a:fillRect/>
              </a:stretch>
            </p:blipFill>
            <p:spPr>
              <a:xfrm>
                <a:off x="1676267" y="5141947"/>
                <a:ext cx="2500200" cy="671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15" name="Freihand 14">
                <a:extLst>
                  <a:ext uri="{FF2B5EF4-FFF2-40B4-BE49-F238E27FC236}">
                    <a16:creationId xmlns:a16="http://schemas.microsoft.com/office/drawing/2014/main" id="{94E48C93-5228-48AF-A743-8BEEB69F6B84}"/>
                  </a:ext>
                </a:extLst>
              </p14:cNvPr>
              <p14:cNvContentPartPr/>
              <p14:nvPr/>
            </p14:nvContentPartPr>
            <p14:xfrm>
              <a:off x="2311307" y="5058067"/>
              <a:ext cx="396000" cy="752760"/>
            </p14:xfrm>
          </p:contentPart>
        </mc:Choice>
        <mc:Fallback>
          <p:pic>
            <p:nvPicPr>
              <p:cNvPr id="15" name="Freihand 14">
                <a:extLst>
                  <a:ext uri="{FF2B5EF4-FFF2-40B4-BE49-F238E27FC236}">
                    <a16:creationId xmlns:a16="http://schemas.microsoft.com/office/drawing/2014/main" id="{94E48C93-5228-48AF-A743-8BEEB69F6B84}"/>
                  </a:ext>
                </a:extLst>
              </p:cNvPr>
              <p:cNvPicPr/>
              <p:nvPr/>
            </p:nvPicPr>
            <p:blipFill>
              <a:blip r:embed="rId87"/>
              <a:stretch>
                <a:fillRect/>
              </a:stretch>
            </p:blipFill>
            <p:spPr>
              <a:xfrm>
                <a:off x="2306987" y="5053747"/>
                <a:ext cx="404640" cy="7614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18" name="Freihand 17">
                <a:extLst>
                  <a:ext uri="{FF2B5EF4-FFF2-40B4-BE49-F238E27FC236}">
                    <a16:creationId xmlns:a16="http://schemas.microsoft.com/office/drawing/2014/main" id="{16BA8E7D-BAA8-4692-9947-1C9E5177588A}"/>
                  </a:ext>
                </a:extLst>
              </p14:cNvPr>
              <p14:cNvContentPartPr/>
              <p14:nvPr/>
            </p14:nvContentPartPr>
            <p14:xfrm>
              <a:off x="2684987" y="2085187"/>
              <a:ext cx="3998160" cy="3017520"/>
            </p14:xfrm>
          </p:contentPart>
        </mc:Choice>
        <mc:Fallback>
          <p:pic>
            <p:nvPicPr>
              <p:cNvPr id="18" name="Freihand 17">
                <a:extLst>
                  <a:ext uri="{FF2B5EF4-FFF2-40B4-BE49-F238E27FC236}">
                    <a16:creationId xmlns:a16="http://schemas.microsoft.com/office/drawing/2014/main" id="{16BA8E7D-BAA8-4692-9947-1C9E5177588A}"/>
                  </a:ext>
                </a:extLst>
              </p:cNvPr>
              <p:cNvPicPr/>
              <p:nvPr/>
            </p:nvPicPr>
            <p:blipFill>
              <a:blip r:embed="rId89"/>
              <a:stretch>
                <a:fillRect/>
              </a:stretch>
            </p:blipFill>
            <p:spPr>
              <a:xfrm>
                <a:off x="2680667" y="2080867"/>
                <a:ext cx="4006800" cy="3026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3" name="Freihand 22">
                <a:extLst>
                  <a:ext uri="{FF2B5EF4-FFF2-40B4-BE49-F238E27FC236}">
                    <a16:creationId xmlns:a16="http://schemas.microsoft.com/office/drawing/2014/main" id="{49658F17-38A5-4921-A1C9-AC6270748DCE}"/>
                  </a:ext>
                </a:extLst>
              </p14:cNvPr>
              <p14:cNvContentPartPr/>
              <p14:nvPr/>
            </p14:nvContentPartPr>
            <p14:xfrm>
              <a:off x="6276347" y="1153147"/>
              <a:ext cx="3202560" cy="1015560"/>
            </p14:xfrm>
          </p:contentPart>
        </mc:Choice>
        <mc:Fallback>
          <p:pic>
            <p:nvPicPr>
              <p:cNvPr id="23" name="Freihand 22">
                <a:extLst>
                  <a:ext uri="{FF2B5EF4-FFF2-40B4-BE49-F238E27FC236}">
                    <a16:creationId xmlns:a16="http://schemas.microsoft.com/office/drawing/2014/main" id="{49658F17-38A5-4921-A1C9-AC6270748DCE}"/>
                  </a:ext>
                </a:extLst>
              </p:cNvPr>
              <p:cNvPicPr/>
              <p:nvPr/>
            </p:nvPicPr>
            <p:blipFill>
              <a:blip r:embed="rId91"/>
              <a:stretch>
                <a:fillRect/>
              </a:stretch>
            </p:blipFill>
            <p:spPr>
              <a:xfrm>
                <a:off x="6272027" y="1148827"/>
                <a:ext cx="3211200" cy="10242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32" name="Freihand 31">
                <a:extLst>
                  <a:ext uri="{FF2B5EF4-FFF2-40B4-BE49-F238E27FC236}">
                    <a16:creationId xmlns:a16="http://schemas.microsoft.com/office/drawing/2014/main" id="{646D4AD1-E4C0-4DE4-81BE-0CC75683151A}"/>
                  </a:ext>
                </a:extLst>
              </p14:cNvPr>
              <p14:cNvContentPartPr/>
              <p14:nvPr/>
            </p14:nvContentPartPr>
            <p14:xfrm>
              <a:off x="9254627" y="1072867"/>
              <a:ext cx="420120" cy="347040"/>
            </p14:xfrm>
          </p:contentPart>
        </mc:Choice>
        <mc:Fallback>
          <p:pic>
            <p:nvPicPr>
              <p:cNvPr id="32" name="Freihand 31">
                <a:extLst>
                  <a:ext uri="{FF2B5EF4-FFF2-40B4-BE49-F238E27FC236}">
                    <a16:creationId xmlns:a16="http://schemas.microsoft.com/office/drawing/2014/main" id="{646D4AD1-E4C0-4DE4-81BE-0CC75683151A}"/>
                  </a:ext>
                </a:extLst>
              </p:cNvPr>
              <p:cNvPicPr/>
              <p:nvPr/>
            </p:nvPicPr>
            <p:blipFill>
              <a:blip r:embed="rId93"/>
              <a:stretch>
                <a:fillRect/>
              </a:stretch>
            </p:blipFill>
            <p:spPr>
              <a:xfrm>
                <a:off x="9250307" y="1068547"/>
                <a:ext cx="428760" cy="355680"/>
              </a:xfrm>
              <a:prstGeom prst="rect">
                <a:avLst/>
              </a:prstGeom>
            </p:spPr>
          </p:pic>
        </mc:Fallback>
      </mc:AlternateContent>
      <p:grpSp>
        <p:nvGrpSpPr>
          <p:cNvPr id="61" name="Gruppieren 60">
            <a:extLst>
              <a:ext uri="{FF2B5EF4-FFF2-40B4-BE49-F238E27FC236}">
                <a16:creationId xmlns:a16="http://schemas.microsoft.com/office/drawing/2014/main" id="{72182200-C9FD-4521-9056-123C0EADB365}"/>
              </a:ext>
            </a:extLst>
          </p:cNvPr>
          <p:cNvGrpSpPr/>
          <p:nvPr/>
        </p:nvGrpSpPr>
        <p:grpSpPr>
          <a:xfrm>
            <a:off x="8461907" y="1759027"/>
            <a:ext cx="87840" cy="1378800"/>
            <a:chOff x="8461907" y="1759027"/>
            <a:chExt cx="87840" cy="1378800"/>
          </a:xfrm>
        </p:grpSpPr>
        <mc:AlternateContent xmlns:mc="http://schemas.openxmlformats.org/markup-compatibility/2006">
          <mc:Choice xmlns:p14="http://schemas.microsoft.com/office/powerpoint/2010/main" Requires="p14">
            <p:contentPart p14:bwMode="auto" r:id="rId94">
              <p14:nvContentPartPr>
                <p14:cNvPr id="54" name="Freihand 53">
                  <a:extLst>
                    <a:ext uri="{FF2B5EF4-FFF2-40B4-BE49-F238E27FC236}">
                      <a16:creationId xmlns:a16="http://schemas.microsoft.com/office/drawing/2014/main" id="{395CAA9C-9D89-4A42-8F75-BDECB07AA30C}"/>
                    </a:ext>
                  </a:extLst>
                </p14:cNvPr>
                <p14:cNvContentPartPr/>
                <p14:nvPr/>
              </p14:nvContentPartPr>
              <p14:xfrm>
                <a:off x="8502227" y="2811667"/>
                <a:ext cx="47520" cy="208440"/>
              </p14:xfrm>
            </p:contentPart>
          </mc:Choice>
          <mc:Fallback>
            <p:pic>
              <p:nvPicPr>
                <p:cNvPr id="54" name="Freihand 53">
                  <a:extLst>
                    <a:ext uri="{FF2B5EF4-FFF2-40B4-BE49-F238E27FC236}">
                      <a16:creationId xmlns:a16="http://schemas.microsoft.com/office/drawing/2014/main" id="{395CAA9C-9D89-4A42-8F75-BDECB07AA30C}"/>
                    </a:ext>
                  </a:extLst>
                </p:cNvPr>
                <p:cNvPicPr/>
                <p:nvPr/>
              </p:nvPicPr>
              <p:blipFill>
                <a:blip r:embed="rId95"/>
                <a:stretch>
                  <a:fillRect/>
                </a:stretch>
              </p:blipFill>
              <p:spPr>
                <a:xfrm>
                  <a:off x="8497907" y="2807347"/>
                  <a:ext cx="561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5" name="Freihand 54">
                  <a:extLst>
                    <a:ext uri="{FF2B5EF4-FFF2-40B4-BE49-F238E27FC236}">
                      <a16:creationId xmlns:a16="http://schemas.microsoft.com/office/drawing/2014/main" id="{318A3B9D-136A-4575-A6CD-ACE0E59B1C71}"/>
                    </a:ext>
                  </a:extLst>
                </p14:cNvPr>
                <p14:cNvContentPartPr/>
                <p14:nvPr/>
              </p14:nvContentPartPr>
              <p14:xfrm>
                <a:off x="8461907" y="1759027"/>
                <a:ext cx="65520" cy="1378800"/>
              </p14:xfrm>
            </p:contentPart>
          </mc:Choice>
          <mc:Fallback>
            <p:pic>
              <p:nvPicPr>
                <p:cNvPr id="55" name="Freihand 54">
                  <a:extLst>
                    <a:ext uri="{FF2B5EF4-FFF2-40B4-BE49-F238E27FC236}">
                      <a16:creationId xmlns:a16="http://schemas.microsoft.com/office/drawing/2014/main" id="{318A3B9D-136A-4575-A6CD-ACE0E59B1C71}"/>
                    </a:ext>
                  </a:extLst>
                </p:cNvPr>
                <p:cNvPicPr/>
                <p:nvPr/>
              </p:nvPicPr>
              <p:blipFill>
                <a:blip r:embed="rId97"/>
                <a:stretch>
                  <a:fillRect/>
                </a:stretch>
              </p:blipFill>
              <p:spPr>
                <a:xfrm>
                  <a:off x="8457587" y="1754707"/>
                  <a:ext cx="74160" cy="13874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7" name="Freihand 56">
                  <a:extLst>
                    <a:ext uri="{FF2B5EF4-FFF2-40B4-BE49-F238E27FC236}">
                      <a16:creationId xmlns:a16="http://schemas.microsoft.com/office/drawing/2014/main" id="{44CE4E0B-6E27-4D10-BEA0-5AFBA32693B3}"/>
                    </a:ext>
                  </a:extLst>
                </p14:cNvPr>
                <p14:cNvContentPartPr/>
                <p14:nvPr/>
              </p14:nvContentPartPr>
              <p14:xfrm>
                <a:off x="8494307" y="2995987"/>
                <a:ext cx="20880" cy="56880"/>
              </p14:xfrm>
            </p:contentPart>
          </mc:Choice>
          <mc:Fallback>
            <p:pic>
              <p:nvPicPr>
                <p:cNvPr id="57" name="Freihand 56">
                  <a:extLst>
                    <a:ext uri="{FF2B5EF4-FFF2-40B4-BE49-F238E27FC236}">
                      <a16:creationId xmlns:a16="http://schemas.microsoft.com/office/drawing/2014/main" id="{44CE4E0B-6E27-4D10-BEA0-5AFBA32693B3}"/>
                    </a:ext>
                  </a:extLst>
                </p:cNvPr>
                <p:cNvPicPr/>
                <p:nvPr/>
              </p:nvPicPr>
              <p:blipFill>
                <a:blip r:embed="rId99"/>
                <a:stretch>
                  <a:fillRect/>
                </a:stretch>
              </p:blipFill>
              <p:spPr>
                <a:xfrm>
                  <a:off x="8489987" y="2991667"/>
                  <a:ext cx="2952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8" name="Freihand 57">
                  <a:extLst>
                    <a:ext uri="{FF2B5EF4-FFF2-40B4-BE49-F238E27FC236}">
                      <a16:creationId xmlns:a16="http://schemas.microsoft.com/office/drawing/2014/main" id="{2F356B81-88E9-41E6-AF84-E8D2AE90209E}"/>
                    </a:ext>
                  </a:extLst>
                </p14:cNvPr>
                <p14:cNvContentPartPr/>
                <p14:nvPr/>
              </p14:nvContentPartPr>
              <p14:xfrm>
                <a:off x="8471627" y="2557867"/>
                <a:ext cx="48960" cy="58680"/>
              </p14:xfrm>
            </p:contentPart>
          </mc:Choice>
          <mc:Fallback>
            <p:pic>
              <p:nvPicPr>
                <p:cNvPr id="58" name="Freihand 57">
                  <a:extLst>
                    <a:ext uri="{FF2B5EF4-FFF2-40B4-BE49-F238E27FC236}">
                      <a16:creationId xmlns:a16="http://schemas.microsoft.com/office/drawing/2014/main" id="{2F356B81-88E9-41E6-AF84-E8D2AE90209E}"/>
                    </a:ext>
                  </a:extLst>
                </p:cNvPr>
                <p:cNvPicPr/>
                <p:nvPr/>
              </p:nvPicPr>
              <p:blipFill>
                <a:blip r:embed="rId101"/>
                <a:stretch>
                  <a:fillRect/>
                </a:stretch>
              </p:blipFill>
              <p:spPr>
                <a:xfrm>
                  <a:off x="8467307" y="2553547"/>
                  <a:ext cx="576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0" name="Freihand 59">
                  <a:extLst>
                    <a:ext uri="{FF2B5EF4-FFF2-40B4-BE49-F238E27FC236}">
                      <a16:creationId xmlns:a16="http://schemas.microsoft.com/office/drawing/2014/main" id="{8BA7742D-3C33-4480-9CEA-C509710D9D30}"/>
                    </a:ext>
                  </a:extLst>
                </p14:cNvPr>
                <p14:cNvContentPartPr/>
                <p14:nvPr/>
              </p14:nvContentPartPr>
              <p14:xfrm>
                <a:off x="8522387" y="1824907"/>
                <a:ext cx="13680" cy="1197720"/>
              </p14:xfrm>
            </p:contentPart>
          </mc:Choice>
          <mc:Fallback>
            <p:pic>
              <p:nvPicPr>
                <p:cNvPr id="60" name="Freihand 59">
                  <a:extLst>
                    <a:ext uri="{FF2B5EF4-FFF2-40B4-BE49-F238E27FC236}">
                      <a16:creationId xmlns:a16="http://schemas.microsoft.com/office/drawing/2014/main" id="{8BA7742D-3C33-4480-9CEA-C509710D9D30}"/>
                    </a:ext>
                  </a:extLst>
                </p:cNvPr>
                <p:cNvPicPr/>
                <p:nvPr/>
              </p:nvPicPr>
              <p:blipFill>
                <a:blip r:embed="rId103"/>
                <a:stretch>
                  <a:fillRect/>
                </a:stretch>
              </p:blipFill>
              <p:spPr>
                <a:xfrm>
                  <a:off x="8518067" y="1820587"/>
                  <a:ext cx="22320" cy="1206360"/>
                </a:xfrm>
                <a:prstGeom prst="rect">
                  <a:avLst/>
                </a:prstGeom>
              </p:spPr>
            </p:pic>
          </mc:Fallback>
        </mc:AlternateContent>
      </p:grpSp>
    </p:spTree>
    <p:extLst>
      <p:ext uri="{BB962C8B-B14F-4D97-AF65-F5344CB8AC3E}">
        <p14:creationId xmlns:p14="http://schemas.microsoft.com/office/powerpoint/2010/main" val="3509560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Öffentliches Gut – Analytische Lösung</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561973"/>
                <a:ext cx="12172951" cy="6296027"/>
              </a:xfrm>
              <a:prstGeom prst="rect">
                <a:avLst/>
              </a:prstGeom>
              <a:noFill/>
            </p:spPr>
            <p:txBody>
              <a:bodyPr wrap="square" rtlCol="0">
                <a:noAutofit/>
              </a:bodyPr>
              <a:lstStyle/>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privates Gut</a:t>
                </a: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𝐺</m:t>
                    </m:r>
                  </m:oMath>
                </a14:m>
                <a:r>
                  <a:rPr lang="de-DE" sz="2400" dirty="0">
                    <a:latin typeface="Times New Roman" panose="02020603050405020304" pitchFamily="18" charset="0"/>
                    <a:cs typeface="Times New Roman" panose="02020603050405020304" pitchFamily="18" charset="0"/>
                  </a:rPr>
                  <a:t>	öffentliches Gut</a:t>
                </a: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𝑐</m:t>
                    </m:r>
                  </m:oMath>
                </a14:m>
                <a:r>
                  <a:rPr lang="de-DE" sz="2400" dirty="0">
                    <a:latin typeface="Times New Roman" panose="02020603050405020304" pitchFamily="18" charset="0"/>
                    <a:cs typeface="Times New Roman" panose="02020603050405020304" pitchFamily="18" charset="0"/>
                  </a:rPr>
                  <a:t>	Kosten des öffentlichen Gutes pro Einheit des privaten Gutes  → entspricht den 	Grenzkosten GK!</a:t>
                </a:r>
              </a:p>
              <a:p>
                <a:pPr algn="ctr"/>
                <a:r>
                  <a:rPr lang="de-DE" sz="2400" dirty="0">
                    <a:latin typeface="Times New Roman" panose="02020603050405020304" pitchFamily="18" charset="0"/>
                    <a:cs typeface="Times New Roman" panose="02020603050405020304" pitchFamily="18" charset="0"/>
                  </a:rPr>
                  <a:t>Zwei Haushalte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𝐴</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𝐵</m:t>
                    </m:r>
                  </m:oMath>
                </a14:m>
                <a:r>
                  <a:rPr lang="de-DE" sz="2400" dirty="0">
                    <a:latin typeface="Times New Roman" panose="02020603050405020304" pitchFamily="18" charset="0"/>
                    <a:cs typeface="Times New Roman" panose="02020603050405020304" pitchFamily="18" charset="0"/>
                  </a:rPr>
                  <a:t> mit</a:t>
                </a:r>
              </a:p>
              <a:p>
                <a:endParaRPr lang="de-DE" sz="2400" dirty="0">
                  <a:latin typeface="Times New Roman" panose="02020603050405020304" pitchFamily="18" charset="0"/>
                  <a:cs typeface="Times New Roman" panose="02020603050405020304" pitchFamily="18" charset="0"/>
                </a:endParaRPr>
              </a:p>
              <a:p>
                <a:r>
                  <a:rPr lang="de-DE" sz="2400" dirty="0">
                    <a:cs typeface="Times New Roman" panose="02020603050405020304" pitchFamily="18" charset="0"/>
                  </a:rPr>
                  <a:t>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Haushalts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𝐴</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Haushalts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𝐵</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Anfangsausstattung bzw. Einkommen von </a:t>
                </a:r>
                <a14:m>
                  <m:oMath xmlns:m="http://schemas.openxmlformats.org/officeDocument/2006/math">
                    <m:r>
                      <a:rPr lang="de-DE" sz="2400" i="1">
                        <a:latin typeface="Cambria Math" panose="02040503050406030204" pitchFamily="18" charset="0"/>
                        <a:cs typeface="Times New Roman" panose="02020603050405020304" pitchFamily="18" charset="0"/>
                      </a:rPr>
                      <m:t>𝐴</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Anfangsausstattung bzw. Einkommen von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𝐵</m:t>
                    </m:r>
                  </m:oMath>
                </a14:m>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561973"/>
                <a:ext cx="12172951" cy="6296027"/>
              </a:xfrm>
              <a:prstGeom prst="rect">
                <a:avLst/>
              </a:prstGeom>
              <a:blipFill>
                <a:blip r:embed="rId2"/>
                <a:stretch>
                  <a:fillRect l="-651" t="-774"/>
                </a:stretch>
              </a:blipFill>
            </p:spPr>
            <p:txBody>
              <a:bodyPr/>
              <a:lstStyle/>
              <a:p>
                <a:r>
                  <a:rPr lang="de-DE">
                    <a:noFill/>
                  </a:rPr>
                  <a:t> </a:t>
                </a:r>
              </a:p>
            </p:txBody>
          </p:sp>
        </mc:Fallback>
      </mc:AlternateContent>
      <p:sp>
        <p:nvSpPr>
          <p:cNvPr id="5" name="Rechteck 4">
            <a:extLst>
              <a:ext uri="{FF2B5EF4-FFF2-40B4-BE49-F238E27FC236}">
                <a16:creationId xmlns:a16="http://schemas.microsoft.com/office/drawing/2014/main" id="{4A8BC577-F6AE-4065-9B8A-9E87F30C64A5}"/>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FAE50D3-B142-441C-B5EA-ADE71F5C4BAA}"/>
                  </a:ext>
                </a:extLst>
              </p14:cNvPr>
              <p14:cNvContentPartPr/>
              <p14:nvPr/>
            </p14:nvContentPartPr>
            <p14:xfrm>
              <a:off x="393227" y="940027"/>
              <a:ext cx="267480" cy="41760"/>
            </p14:xfrm>
          </p:contentPart>
        </mc:Choice>
        <mc:Fallback xmlns="">
          <p:pic>
            <p:nvPicPr>
              <p:cNvPr id="2" name="Freihand 1">
                <a:extLst>
                  <a:ext uri="{FF2B5EF4-FFF2-40B4-BE49-F238E27FC236}">
                    <a16:creationId xmlns:a16="http://schemas.microsoft.com/office/drawing/2014/main" id="{AFAE50D3-B142-441C-B5EA-ADE71F5C4BAA}"/>
                  </a:ext>
                </a:extLst>
              </p:cNvPr>
              <p:cNvPicPr/>
              <p:nvPr/>
            </p:nvPicPr>
            <p:blipFill>
              <a:blip r:embed="rId4"/>
              <a:stretch>
                <a:fillRect/>
              </a:stretch>
            </p:blipFill>
            <p:spPr>
              <a:xfrm>
                <a:off x="388907" y="935707"/>
                <a:ext cx="2761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B038415-8893-41A8-A3F3-0C2D9358CB78}"/>
                  </a:ext>
                </a:extLst>
              </p14:cNvPr>
              <p14:cNvContentPartPr/>
              <p14:nvPr/>
            </p14:nvContentPartPr>
            <p14:xfrm>
              <a:off x="376307" y="1328827"/>
              <a:ext cx="273960" cy="62280"/>
            </p14:xfrm>
          </p:contentPart>
        </mc:Choice>
        <mc:Fallback xmlns="">
          <p:pic>
            <p:nvPicPr>
              <p:cNvPr id="3" name="Freihand 2">
                <a:extLst>
                  <a:ext uri="{FF2B5EF4-FFF2-40B4-BE49-F238E27FC236}">
                    <a16:creationId xmlns:a16="http://schemas.microsoft.com/office/drawing/2014/main" id="{5B038415-8893-41A8-A3F3-0C2D9358CB78}"/>
                  </a:ext>
                </a:extLst>
              </p:cNvPr>
              <p:cNvPicPr/>
              <p:nvPr/>
            </p:nvPicPr>
            <p:blipFill>
              <a:blip r:embed="rId6"/>
              <a:stretch>
                <a:fillRect/>
              </a:stretch>
            </p:blipFill>
            <p:spPr>
              <a:xfrm>
                <a:off x="371987" y="1324507"/>
                <a:ext cx="2826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BDFF73B3-23AE-4F64-B5DC-6AD9944D7890}"/>
                  </a:ext>
                </a:extLst>
              </p14:cNvPr>
              <p14:cNvContentPartPr/>
              <p14:nvPr/>
            </p14:nvContentPartPr>
            <p14:xfrm>
              <a:off x="479267" y="1311907"/>
              <a:ext cx="133920" cy="62280"/>
            </p14:xfrm>
          </p:contentPart>
        </mc:Choice>
        <mc:Fallback xmlns="">
          <p:pic>
            <p:nvPicPr>
              <p:cNvPr id="4" name="Freihand 3">
                <a:extLst>
                  <a:ext uri="{FF2B5EF4-FFF2-40B4-BE49-F238E27FC236}">
                    <a16:creationId xmlns:a16="http://schemas.microsoft.com/office/drawing/2014/main" id="{BDFF73B3-23AE-4F64-B5DC-6AD9944D7890}"/>
                  </a:ext>
                </a:extLst>
              </p:cNvPr>
              <p:cNvPicPr/>
              <p:nvPr/>
            </p:nvPicPr>
            <p:blipFill>
              <a:blip r:embed="rId8"/>
              <a:stretch>
                <a:fillRect/>
              </a:stretch>
            </p:blipFill>
            <p:spPr>
              <a:xfrm>
                <a:off x="474947" y="1307587"/>
                <a:ext cx="1425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A94CD9FD-592A-4F04-BD85-249E4F869F85}"/>
                  </a:ext>
                </a:extLst>
              </p14:cNvPr>
              <p14:cNvContentPartPr/>
              <p14:nvPr/>
            </p14:nvContentPartPr>
            <p14:xfrm>
              <a:off x="332387" y="1659667"/>
              <a:ext cx="315360" cy="59040"/>
            </p14:xfrm>
          </p:contentPart>
        </mc:Choice>
        <mc:Fallback xmlns="">
          <p:pic>
            <p:nvPicPr>
              <p:cNvPr id="6" name="Freihand 5">
                <a:extLst>
                  <a:ext uri="{FF2B5EF4-FFF2-40B4-BE49-F238E27FC236}">
                    <a16:creationId xmlns:a16="http://schemas.microsoft.com/office/drawing/2014/main" id="{A94CD9FD-592A-4F04-BD85-249E4F869F85}"/>
                  </a:ext>
                </a:extLst>
              </p:cNvPr>
              <p:cNvPicPr/>
              <p:nvPr/>
            </p:nvPicPr>
            <p:blipFill>
              <a:blip r:embed="rId10"/>
              <a:stretch>
                <a:fillRect/>
              </a:stretch>
            </p:blipFill>
            <p:spPr>
              <a:xfrm>
                <a:off x="328067" y="1655347"/>
                <a:ext cx="3240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162D8805-DF86-47B4-96C6-B0AAE4843836}"/>
                  </a:ext>
                </a:extLst>
              </p14:cNvPr>
              <p14:cNvContentPartPr/>
              <p14:nvPr/>
            </p14:nvContentPartPr>
            <p14:xfrm>
              <a:off x="913427" y="3174547"/>
              <a:ext cx="4310640" cy="80640"/>
            </p14:xfrm>
          </p:contentPart>
        </mc:Choice>
        <mc:Fallback xmlns="">
          <p:pic>
            <p:nvPicPr>
              <p:cNvPr id="7" name="Freihand 6">
                <a:extLst>
                  <a:ext uri="{FF2B5EF4-FFF2-40B4-BE49-F238E27FC236}">
                    <a16:creationId xmlns:a16="http://schemas.microsoft.com/office/drawing/2014/main" id="{162D8805-DF86-47B4-96C6-B0AAE4843836}"/>
                  </a:ext>
                </a:extLst>
              </p:cNvPr>
              <p:cNvPicPr/>
              <p:nvPr/>
            </p:nvPicPr>
            <p:blipFill>
              <a:blip r:embed="rId12"/>
              <a:stretch>
                <a:fillRect/>
              </a:stretch>
            </p:blipFill>
            <p:spPr>
              <a:xfrm>
                <a:off x="909107" y="3170227"/>
                <a:ext cx="43192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ED3F071D-8EEE-4D60-A8A3-622348A0F6A9}"/>
                  </a:ext>
                </a:extLst>
              </p14:cNvPr>
              <p14:cNvContentPartPr/>
              <p14:nvPr/>
            </p14:nvContentPartPr>
            <p14:xfrm>
              <a:off x="7300547" y="3239347"/>
              <a:ext cx="4217040" cy="68760"/>
            </p14:xfrm>
          </p:contentPart>
        </mc:Choice>
        <mc:Fallback xmlns="">
          <p:pic>
            <p:nvPicPr>
              <p:cNvPr id="8" name="Freihand 7">
                <a:extLst>
                  <a:ext uri="{FF2B5EF4-FFF2-40B4-BE49-F238E27FC236}">
                    <a16:creationId xmlns:a16="http://schemas.microsoft.com/office/drawing/2014/main" id="{ED3F071D-8EEE-4D60-A8A3-622348A0F6A9}"/>
                  </a:ext>
                </a:extLst>
              </p:cNvPr>
              <p:cNvPicPr/>
              <p:nvPr/>
            </p:nvPicPr>
            <p:blipFill>
              <a:blip r:embed="rId14"/>
              <a:stretch>
                <a:fillRect/>
              </a:stretch>
            </p:blipFill>
            <p:spPr>
              <a:xfrm>
                <a:off x="7296227" y="3235027"/>
                <a:ext cx="4225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DFF7FDF0-6F6A-4C4C-8B9C-91E3BC8BCB76}"/>
                  </a:ext>
                </a:extLst>
              </p14:cNvPr>
              <p14:cNvContentPartPr/>
              <p14:nvPr/>
            </p14:nvContentPartPr>
            <p14:xfrm>
              <a:off x="1340747" y="2770987"/>
              <a:ext cx="344520" cy="594000"/>
            </p14:xfrm>
          </p:contentPart>
        </mc:Choice>
        <mc:Fallback xmlns="">
          <p:pic>
            <p:nvPicPr>
              <p:cNvPr id="9" name="Freihand 8">
                <a:extLst>
                  <a:ext uri="{FF2B5EF4-FFF2-40B4-BE49-F238E27FC236}">
                    <a16:creationId xmlns:a16="http://schemas.microsoft.com/office/drawing/2014/main" id="{DFF7FDF0-6F6A-4C4C-8B9C-91E3BC8BCB76}"/>
                  </a:ext>
                </a:extLst>
              </p:cNvPr>
              <p:cNvPicPr/>
              <p:nvPr/>
            </p:nvPicPr>
            <p:blipFill>
              <a:blip r:embed="rId16"/>
              <a:stretch>
                <a:fillRect/>
              </a:stretch>
            </p:blipFill>
            <p:spPr>
              <a:xfrm>
                <a:off x="1336427" y="2766667"/>
                <a:ext cx="353160" cy="602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D1FB5F39-1CEE-4DC4-BA4E-559719AC13FE}"/>
                  </a:ext>
                </a:extLst>
              </p14:cNvPr>
              <p14:cNvContentPartPr/>
              <p14:nvPr/>
            </p14:nvContentPartPr>
            <p14:xfrm>
              <a:off x="1728827" y="2691787"/>
              <a:ext cx="297000" cy="675000"/>
            </p14:xfrm>
          </p:contentPart>
        </mc:Choice>
        <mc:Fallback xmlns="">
          <p:pic>
            <p:nvPicPr>
              <p:cNvPr id="12" name="Freihand 11">
                <a:extLst>
                  <a:ext uri="{FF2B5EF4-FFF2-40B4-BE49-F238E27FC236}">
                    <a16:creationId xmlns:a16="http://schemas.microsoft.com/office/drawing/2014/main" id="{D1FB5F39-1CEE-4DC4-BA4E-559719AC13FE}"/>
                  </a:ext>
                </a:extLst>
              </p:cNvPr>
              <p:cNvPicPr/>
              <p:nvPr/>
            </p:nvPicPr>
            <p:blipFill>
              <a:blip r:embed="rId18"/>
              <a:stretch>
                <a:fillRect/>
              </a:stretch>
            </p:blipFill>
            <p:spPr>
              <a:xfrm>
                <a:off x="1724507" y="2687467"/>
                <a:ext cx="305640" cy="6836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 name="Freihand 24">
                <a:extLst>
                  <a:ext uri="{FF2B5EF4-FFF2-40B4-BE49-F238E27FC236}">
                    <a16:creationId xmlns:a16="http://schemas.microsoft.com/office/drawing/2014/main" id="{35B19048-E76A-481A-B270-E3E553402870}"/>
                  </a:ext>
                </a:extLst>
              </p14:cNvPr>
              <p14:cNvContentPartPr/>
              <p14:nvPr/>
            </p14:nvContentPartPr>
            <p14:xfrm>
              <a:off x="1225907" y="381307"/>
              <a:ext cx="1374480" cy="172440"/>
            </p14:xfrm>
          </p:contentPart>
        </mc:Choice>
        <mc:Fallback xmlns="">
          <p:pic>
            <p:nvPicPr>
              <p:cNvPr id="25" name="Freihand 24">
                <a:extLst>
                  <a:ext uri="{FF2B5EF4-FFF2-40B4-BE49-F238E27FC236}">
                    <a16:creationId xmlns:a16="http://schemas.microsoft.com/office/drawing/2014/main" id="{35B19048-E76A-481A-B270-E3E553402870}"/>
                  </a:ext>
                </a:extLst>
              </p:cNvPr>
              <p:cNvPicPr/>
              <p:nvPr/>
            </p:nvPicPr>
            <p:blipFill>
              <a:blip r:embed="rId20"/>
              <a:stretch>
                <a:fillRect/>
              </a:stretch>
            </p:blipFill>
            <p:spPr>
              <a:xfrm>
                <a:off x="1221587" y="376987"/>
                <a:ext cx="138312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3" name="Freihand 32">
                <a:extLst>
                  <a:ext uri="{FF2B5EF4-FFF2-40B4-BE49-F238E27FC236}">
                    <a16:creationId xmlns:a16="http://schemas.microsoft.com/office/drawing/2014/main" id="{390AC371-612A-4461-BE3B-1866E17BE0CA}"/>
                  </a:ext>
                </a:extLst>
              </p14:cNvPr>
              <p14:cNvContentPartPr/>
              <p14:nvPr/>
            </p14:nvContentPartPr>
            <p14:xfrm>
              <a:off x="488987" y="2405947"/>
              <a:ext cx="5245920" cy="1208160"/>
            </p14:xfrm>
          </p:contentPart>
        </mc:Choice>
        <mc:Fallback xmlns="">
          <p:pic>
            <p:nvPicPr>
              <p:cNvPr id="33" name="Freihand 32">
                <a:extLst>
                  <a:ext uri="{FF2B5EF4-FFF2-40B4-BE49-F238E27FC236}">
                    <a16:creationId xmlns:a16="http://schemas.microsoft.com/office/drawing/2014/main" id="{390AC371-612A-4461-BE3B-1866E17BE0CA}"/>
                  </a:ext>
                </a:extLst>
              </p:cNvPr>
              <p:cNvPicPr/>
              <p:nvPr/>
            </p:nvPicPr>
            <p:blipFill>
              <a:blip r:embed="rId22"/>
              <a:stretch>
                <a:fillRect/>
              </a:stretch>
            </p:blipFill>
            <p:spPr>
              <a:xfrm>
                <a:off x="484667" y="2401627"/>
                <a:ext cx="5254560" cy="1216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4" name="Freihand 33">
                <a:extLst>
                  <a:ext uri="{FF2B5EF4-FFF2-40B4-BE49-F238E27FC236}">
                    <a16:creationId xmlns:a16="http://schemas.microsoft.com/office/drawing/2014/main" id="{B48B6164-3F33-4FF7-AF6C-4FD1BA4D2F52}"/>
                  </a:ext>
                </a:extLst>
              </p14:cNvPr>
              <p14:cNvContentPartPr/>
              <p14:nvPr/>
            </p14:nvContentPartPr>
            <p14:xfrm>
              <a:off x="6931547" y="3214867"/>
              <a:ext cx="4572000" cy="196200"/>
            </p14:xfrm>
          </p:contentPart>
        </mc:Choice>
        <mc:Fallback xmlns="">
          <p:pic>
            <p:nvPicPr>
              <p:cNvPr id="34" name="Freihand 33">
                <a:extLst>
                  <a:ext uri="{FF2B5EF4-FFF2-40B4-BE49-F238E27FC236}">
                    <a16:creationId xmlns:a16="http://schemas.microsoft.com/office/drawing/2014/main" id="{B48B6164-3F33-4FF7-AF6C-4FD1BA4D2F52}"/>
                  </a:ext>
                </a:extLst>
              </p:cNvPr>
              <p:cNvPicPr/>
              <p:nvPr/>
            </p:nvPicPr>
            <p:blipFill>
              <a:blip r:embed="rId24"/>
              <a:stretch>
                <a:fillRect/>
              </a:stretch>
            </p:blipFill>
            <p:spPr>
              <a:xfrm>
                <a:off x="6927227" y="3210547"/>
                <a:ext cx="45806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Freihand 34">
                <a:extLst>
                  <a:ext uri="{FF2B5EF4-FFF2-40B4-BE49-F238E27FC236}">
                    <a16:creationId xmlns:a16="http://schemas.microsoft.com/office/drawing/2014/main" id="{F330E32C-B19B-4B36-9FB6-3D41AF60829D}"/>
                  </a:ext>
                </a:extLst>
              </p14:cNvPr>
              <p14:cNvContentPartPr/>
              <p14:nvPr/>
            </p14:nvContentPartPr>
            <p14:xfrm>
              <a:off x="509867" y="2389747"/>
              <a:ext cx="5526000" cy="1391400"/>
            </p14:xfrm>
          </p:contentPart>
        </mc:Choice>
        <mc:Fallback xmlns="">
          <p:pic>
            <p:nvPicPr>
              <p:cNvPr id="35" name="Freihand 34">
                <a:extLst>
                  <a:ext uri="{FF2B5EF4-FFF2-40B4-BE49-F238E27FC236}">
                    <a16:creationId xmlns:a16="http://schemas.microsoft.com/office/drawing/2014/main" id="{F330E32C-B19B-4B36-9FB6-3D41AF60829D}"/>
                  </a:ext>
                </a:extLst>
              </p:cNvPr>
              <p:cNvPicPr/>
              <p:nvPr/>
            </p:nvPicPr>
            <p:blipFill>
              <a:blip r:embed="rId26"/>
              <a:stretch>
                <a:fillRect/>
              </a:stretch>
            </p:blipFill>
            <p:spPr>
              <a:xfrm>
                <a:off x="505547" y="2385427"/>
                <a:ext cx="5534640" cy="1400040"/>
              </a:xfrm>
              <a:prstGeom prst="rect">
                <a:avLst/>
              </a:prstGeom>
            </p:spPr>
          </p:pic>
        </mc:Fallback>
      </mc:AlternateContent>
      <p:grpSp>
        <p:nvGrpSpPr>
          <p:cNvPr id="133" name="Gruppieren 132">
            <a:extLst>
              <a:ext uri="{FF2B5EF4-FFF2-40B4-BE49-F238E27FC236}">
                <a16:creationId xmlns:a16="http://schemas.microsoft.com/office/drawing/2014/main" id="{388C2867-561E-4C04-A972-76C2653ADFE5}"/>
              </a:ext>
            </a:extLst>
          </p:cNvPr>
          <p:cNvGrpSpPr/>
          <p:nvPr/>
        </p:nvGrpSpPr>
        <p:grpSpPr>
          <a:xfrm>
            <a:off x="5973947" y="3432307"/>
            <a:ext cx="1991160" cy="493560"/>
            <a:chOff x="5973947" y="3432307"/>
            <a:chExt cx="1991160" cy="493560"/>
          </a:xfrm>
        </p:grpSpPr>
        <mc:AlternateContent xmlns:mc="http://schemas.openxmlformats.org/markup-compatibility/2006" xmlns:p14="http://schemas.microsoft.com/office/powerpoint/2010/main">
          <mc:Choice Requires="p14">
            <p:contentPart p14:bwMode="auto" r:id="rId27">
              <p14:nvContentPartPr>
                <p14:cNvPr id="117" name="Freihand 116">
                  <a:extLst>
                    <a:ext uri="{FF2B5EF4-FFF2-40B4-BE49-F238E27FC236}">
                      <a16:creationId xmlns:a16="http://schemas.microsoft.com/office/drawing/2014/main" id="{9727BF56-CA25-4F71-88F3-8DF550FB942C}"/>
                    </a:ext>
                  </a:extLst>
                </p14:cNvPr>
                <p14:cNvContentPartPr/>
                <p14:nvPr/>
              </p14:nvContentPartPr>
              <p14:xfrm>
                <a:off x="6336467" y="3690787"/>
                <a:ext cx="176400" cy="78480"/>
              </p14:xfrm>
            </p:contentPart>
          </mc:Choice>
          <mc:Fallback xmlns="">
            <p:pic>
              <p:nvPicPr>
                <p:cNvPr id="117" name="Freihand 116">
                  <a:extLst>
                    <a:ext uri="{FF2B5EF4-FFF2-40B4-BE49-F238E27FC236}">
                      <a16:creationId xmlns:a16="http://schemas.microsoft.com/office/drawing/2014/main" id="{9727BF56-CA25-4F71-88F3-8DF550FB942C}"/>
                    </a:ext>
                  </a:extLst>
                </p:cNvPr>
                <p:cNvPicPr/>
                <p:nvPr/>
              </p:nvPicPr>
              <p:blipFill>
                <a:blip r:embed="rId28"/>
                <a:stretch>
                  <a:fillRect/>
                </a:stretch>
              </p:blipFill>
              <p:spPr>
                <a:xfrm>
                  <a:off x="6332147" y="3686467"/>
                  <a:ext cx="1850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8" name="Freihand 117">
                  <a:extLst>
                    <a:ext uri="{FF2B5EF4-FFF2-40B4-BE49-F238E27FC236}">
                      <a16:creationId xmlns:a16="http://schemas.microsoft.com/office/drawing/2014/main" id="{701443E2-E934-422F-839E-724E4BDB3841}"/>
                    </a:ext>
                  </a:extLst>
                </p14:cNvPr>
                <p14:cNvContentPartPr/>
                <p14:nvPr/>
              </p14:nvContentPartPr>
              <p14:xfrm>
                <a:off x="6432947" y="3664867"/>
                <a:ext cx="99000" cy="225720"/>
              </p14:xfrm>
            </p:contentPart>
          </mc:Choice>
          <mc:Fallback xmlns="">
            <p:pic>
              <p:nvPicPr>
                <p:cNvPr id="118" name="Freihand 117">
                  <a:extLst>
                    <a:ext uri="{FF2B5EF4-FFF2-40B4-BE49-F238E27FC236}">
                      <a16:creationId xmlns:a16="http://schemas.microsoft.com/office/drawing/2014/main" id="{701443E2-E934-422F-839E-724E4BDB3841}"/>
                    </a:ext>
                  </a:extLst>
                </p:cNvPr>
                <p:cNvPicPr/>
                <p:nvPr/>
              </p:nvPicPr>
              <p:blipFill>
                <a:blip r:embed="rId30"/>
                <a:stretch>
                  <a:fillRect/>
                </a:stretch>
              </p:blipFill>
              <p:spPr>
                <a:xfrm>
                  <a:off x="6428627" y="3660547"/>
                  <a:ext cx="1076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20" name="Freihand 119">
                  <a:extLst>
                    <a:ext uri="{FF2B5EF4-FFF2-40B4-BE49-F238E27FC236}">
                      <a16:creationId xmlns:a16="http://schemas.microsoft.com/office/drawing/2014/main" id="{919DF25A-A9C6-4549-BD9C-C83FF82140DC}"/>
                    </a:ext>
                  </a:extLst>
                </p14:cNvPr>
                <p14:cNvContentPartPr/>
                <p14:nvPr/>
              </p14:nvContentPartPr>
              <p14:xfrm>
                <a:off x="6246467" y="3580627"/>
                <a:ext cx="275400" cy="19800"/>
              </p14:xfrm>
            </p:contentPart>
          </mc:Choice>
          <mc:Fallback xmlns="">
            <p:pic>
              <p:nvPicPr>
                <p:cNvPr id="120" name="Freihand 119">
                  <a:extLst>
                    <a:ext uri="{FF2B5EF4-FFF2-40B4-BE49-F238E27FC236}">
                      <a16:creationId xmlns:a16="http://schemas.microsoft.com/office/drawing/2014/main" id="{919DF25A-A9C6-4549-BD9C-C83FF82140DC}"/>
                    </a:ext>
                  </a:extLst>
                </p:cNvPr>
                <p:cNvPicPr/>
                <p:nvPr/>
              </p:nvPicPr>
              <p:blipFill>
                <a:blip r:embed="rId32"/>
                <a:stretch>
                  <a:fillRect/>
                </a:stretch>
              </p:blipFill>
              <p:spPr>
                <a:xfrm>
                  <a:off x="6242147" y="3576307"/>
                  <a:ext cx="2840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21" name="Freihand 120">
                  <a:extLst>
                    <a:ext uri="{FF2B5EF4-FFF2-40B4-BE49-F238E27FC236}">
                      <a16:creationId xmlns:a16="http://schemas.microsoft.com/office/drawing/2014/main" id="{CAE3A7FB-0494-4918-AA2C-623B303A8A69}"/>
                    </a:ext>
                  </a:extLst>
                </p14:cNvPr>
                <p14:cNvContentPartPr/>
                <p14:nvPr/>
              </p14:nvContentPartPr>
              <p14:xfrm>
                <a:off x="6705467" y="3684307"/>
                <a:ext cx="225720" cy="10080"/>
              </p14:xfrm>
            </p:contentPart>
          </mc:Choice>
          <mc:Fallback xmlns="">
            <p:pic>
              <p:nvPicPr>
                <p:cNvPr id="121" name="Freihand 120">
                  <a:extLst>
                    <a:ext uri="{FF2B5EF4-FFF2-40B4-BE49-F238E27FC236}">
                      <a16:creationId xmlns:a16="http://schemas.microsoft.com/office/drawing/2014/main" id="{CAE3A7FB-0494-4918-AA2C-623B303A8A69}"/>
                    </a:ext>
                  </a:extLst>
                </p:cNvPr>
                <p:cNvPicPr/>
                <p:nvPr/>
              </p:nvPicPr>
              <p:blipFill>
                <a:blip r:embed="rId34"/>
                <a:stretch>
                  <a:fillRect/>
                </a:stretch>
              </p:blipFill>
              <p:spPr>
                <a:xfrm>
                  <a:off x="6701147" y="3679987"/>
                  <a:ext cx="2343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22" name="Freihand 121">
                  <a:extLst>
                    <a:ext uri="{FF2B5EF4-FFF2-40B4-BE49-F238E27FC236}">
                      <a16:creationId xmlns:a16="http://schemas.microsoft.com/office/drawing/2014/main" id="{B6E78E66-7A8B-4CF7-923E-77450FEEDF7E}"/>
                    </a:ext>
                  </a:extLst>
                </p14:cNvPr>
                <p14:cNvContentPartPr/>
                <p14:nvPr/>
              </p14:nvContentPartPr>
              <p14:xfrm>
                <a:off x="6728147" y="3730027"/>
                <a:ext cx="204480" cy="27720"/>
              </p14:xfrm>
            </p:contentPart>
          </mc:Choice>
          <mc:Fallback xmlns="">
            <p:pic>
              <p:nvPicPr>
                <p:cNvPr id="122" name="Freihand 121">
                  <a:extLst>
                    <a:ext uri="{FF2B5EF4-FFF2-40B4-BE49-F238E27FC236}">
                      <a16:creationId xmlns:a16="http://schemas.microsoft.com/office/drawing/2014/main" id="{B6E78E66-7A8B-4CF7-923E-77450FEEDF7E}"/>
                    </a:ext>
                  </a:extLst>
                </p:cNvPr>
                <p:cNvPicPr/>
                <p:nvPr/>
              </p:nvPicPr>
              <p:blipFill>
                <a:blip r:embed="rId36"/>
                <a:stretch>
                  <a:fillRect/>
                </a:stretch>
              </p:blipFill>
              <p:spPr>
                <a:xfrm>
                  <a:off x="6723827" y="3725707"/>
                  <a:ext cx="2131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23" name="Freihand 122">
                  <a:extLst>
                    <a:ext uri="{FF2B5EF4-FFF2-40B4-BE49-F238E27FC236}">
                      <a16:creationId xmlns:a16="http://schemas.microsoft.com/office/drawing/2014/main" id="{AF451FB8-271F-4514-A642-F68E78D001A6}"/>
                    </a:ext>
                  </a:extLst>
                </p14:cNvPr>
                <p14:cNvContentPartPr/>
                <p14:nvPr/>
              </p14:nvContentPartPr>
              <p14:xfrm>
                <a:off x="7033787" y="3649747"/>
                <a:ext cx="196920" cy="161640"/>
              </p14:xfrm>
            </p:contentPart>
          </mc:Choice>
          <mc:Fallback xmlns="">
            <p:pic>
              <p:nvPicPr>
                <p:cNvPr id="123" name="Freihand 122">
                  <a:extLst>
                    <a:ext uri="{FF2B5EF4-FFF2-40B4-BE49-F238E27FC236}">
                      <a16:creationId xmlns:a16="http://schemas.microsoft.com/office/drawing/2014/main" id="{AF451FB8-271F-4514-A642-F68E78D001A6}"/>
                    </a:ext>
                  </a:extLst>
                </p:cNvPr>
                <p:cNvPicPr/>
                <p:nvPr/>
              </p:nvPicPr>
              <p:blipFill>
                <a:blip r:embed="rId38"/>
                <a:stretch>
                  <a:fillRect/>
                </a:stretch>
              </p:blipFill>
              <p:spPr>
                <a:xfrm>
                  <a:off x="7029467" y="3645427"/>
                  <a:ext cx="2055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4" name="Freihand 123">
                  <a:extLst>
                    <a:ext uri="{FF2B5EF4-FFF2-40B4-BE49-F238E27FC236}">
                      <a16:creationId xmlns:a16="http://schemas.microsoft.com/office/drawing/2014/main" id="{894590ED-06CA-40FA-92FC-CA4EEB870AC3}"/>
                    </a:ext>
                  </a:extLst>
                </p14:cNvPr>
                <p14:cNvContentPartPr/>
                <p14:nvPr/>
              </p14:nvContentPartPr>
              <p14:xfrm>
                <a:off x="7199747" y="3718867"/>
                <a:ext cx="119880" cy="136800"/>
              </p14:xfrm>
            </p:contentPart>
          </mc:Choice>
          <mc:Fallback xmlns="">
            <p:pic>
              <p:nvPicPr>
                <p:cNvPr id="124" name="Freihand 123">
                  <a:extLst>
                    <a:ext uri="{FF2B5EF4-FFF2-40B4-BE49-F238E27FC236}">
                      <a16:creationId xmlns:a16="http://schemas.microsoft.com/office/drawing/2014/main" id="{894590ED-06CA-40FA-92FC-CA4EEB870AC3}"/>
                    </a:ext>
                  </a:extLst>
                </p:cNvPr>
                <p:cNvPicPr/>
                <p:nvPr/>
              </p:nvPicPr>
              <p:blipFill>
                <a:blip r:embed="rId40"/>
                <a:stretch>
                  <a:fillRect/>
                </a:stretch>
              </p:blipFill>
              <p:spPr>
                <a:xfrm>
                  <a:off x="7195427" y="3714547"/>
                  <a:ext cx="1285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5" name="Freihand 124">
                  <a:extLst>
                    <a:ext uri="{FF2B5EF4-FFF2-40B4-BE49-F238E27FC236}">
                      <a16:creationId xmlns:a16="http://schemas.microsoft.com/office/drawing/2014/main" id="{C542904F-04AE-4370-B1D3-5A6FD7D678D8}"/>
                    </a:ext>
                  </a:extLst>
                </p14:cNvPr>
                <p14:cNvContentPartPr/>
                <p14:nvPr/>
              </p14:nvContentPartPr>
              <p14:xfrm>
                <a:off x="7267427" y="3723547"/>
                <a:ext cx="102960" cy="137160"/>
              </p14:xfrm>
            </p:contentPart>
          </mc:Choice>
          <mc:Fallback xmlns="">
            <p:pic>
              <p:nvPicPr>
                <p:cNvPr id="125" name="Freihand 124">
                  <a:extLst>
                    <a:ext uri="{FF2B5EF4-FFF2-40B4-BE49-F238E27FC236}">
                      <a16:creationId xmlns:a16="http://schemas.microsoft.com/office/drawing/2014/main" id="{C542904F-04AE-4370-B1D3-5A6FD7D678D8}"/>
                    </a:ext>
                  </a:extLst>
                </p:cNvPr>
                <p:cNvPicPr/>
                <p:nvPr/>
              </p:nvPicPr>
              <p:blipFill>
                <a:blip r:embed="rId42"/>
                <a:stretch>
                  <a:fillRect/>
                </a:stretch>
              </p:blipFill>
              <p:spPr>
                <a:xfrm>
                  <a:off x="7263107" y="3719227"/>
                  <a:ext cx="1116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26" name="Freihand 125">
                  <a:extLst>
                    <a:ext uri="{FF2B5EF4-FFF2-40B4-BE49-F238E27FC236}">
                      <a16:creationId xmlns:a16="http://schemas.microsoft.com/office/drawing/2014/main" id="{4CE713E7-C7AE-4EBF-87A6-CF59801BF257}"/>
                    </a:ext>
                  </a:extLst>
                </p14:cNvPr>
                <p14:cNvContentPartPr/>
                <p14:nvPr/>
              </p14:nvContentPartPr>
              <p14:xfrm>
                <a:off x="7064387" y="3560827"/>
                <a:ext cx="229680" cy="16560"/>
              </p14:xfrm>
            </p:contentPart>
          </mc:Choice>
          <mc:Fallback xmlns="">
            <p:pic>
              <p:nvPicPr>
                <p:cNvPr id="126" name="Freihand 125">
                  <a:extLst>
                    <a:ext uri="{FF2B5EF4-FFF2-40B4-BE49-F238E27FC236}">
                      <a16:creationId xmlns:a16="http://schemas.microsoft.com/office/drawing/2014/main" id="{4CE713E7-C7AE-4EBF-87A6-CF59801BF257}"/>
                    </a:ext>
                  </a:extLst>
                </p:cNvPr>
                <p:cNvPicPr/>
                <p:nvPr/>
              </p:nvPicPr>
              <p:blipFill>
                <a:blip r:embed="rId44"/>
                <a:stretch>
                  <a:fillRect/>
                </a:stretch>
              </p:blipFill>
              <p:spPr>
                <a:xfrm>
                  <a:off x="7060067" y="3556507"/>
                  <a:ext cx="2383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27" name="Freihand 126">
                  <a:extLst>
                    <a:ext uri="{FF2B5EF4-FFF2-40B4-BE49-F238E27FC236}">
                      <a16:creationId xmlns:a16="http://schemas.microsoft.com/office/drawing/2014/main" id="{923AB94D-15F4-4F46-9FEB-F99CBBEA0D45}"/>
                    </a:ext>
                  </a:extLst>
                </p14:cNvPr>
                <p14:cNvContentPartPr/>
                <p14:nvPr/>
              </p14:nvContentPartPr>
              <p14:xfrm>
                <a:off x="7448507" y="3629587"/>
                <a:ext cx="135000" cy="142200"/>
              </p14:xfrm>
            </p:contentPart>
          </mc:Choice>
          <mc:Fallback xmlns="">
            <p:pic>
              <p:nvPicPr>
                <p:cNvPr id="127" name="Freihand 126">
                  <a:extLst>
                    <a:ext uri="{FF2B5EF4-FFF2-40B4-BE49-F238E27FC236}">
                      <a16:creationId xmlns:a16="http://schemas.microsoft.com/office/drawing/2014/main" id="{923AB94D-15F4-4F46-9FEB-F99CBBEA0D45}"/>
                    </a:ext>
                  </a:extLst>
                </p:cNvPr>
                <p:cNvPicPr/>
                <p:nvPr/>
              </p:nvPicPr>
              <p:blipFill>
                <a:blip r:embed="rId46"/>
                <a:stretch>
                  <a:fillRect/>
                </a:stretch>
              </p:blipFill>
              <p:spPr>
                <a:xfrm>
                  <a:off x="7444187" y="3625267"/>
                  <a:ext cx="143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28" name="Freihand 127">
                  <a:extLst>
                    <a:ext uri="{FF2B5EF4-FFF2-40B4-BE49-F238E27FC236}">
                      <a16:creationId xmlns:a16="http://schemas.microsoft.com/office/drawing/2014/main" id="{D3E8D67D-C446-4BE8-87D6-313865605EF3}"/>
                    </a:ext>
                  </a:extLst>
                </p14:cNvPr>
                <p14:cNvContentPartPr/>
                <p14:nvPr/>
              </p14:nvContentPartPr>
              <p14:xfrm>
                <a:off x="7722467" y="3630307"/>
                <a:ext cx="123120" cy="170640"/>
              </p14:xfrm>
            </p:contentPart>
          </mc:Choice>
          <mc:Fallback xmlns="">
            <p:pic>
              <p:nvPicPr>
                <p:cNvPr id="128" name="Freihand 127">
                  <a:extLst>
                    <a:ext uri="{FF2B5EF4-FFF2-40B4-BE49-F238E27FC236}">
                      <a16:creationId xmlns:a16="http://schemas.microsoft.com/office/drawing/2014/main" id="{D3E8D67D-C446-4BE8-87D6-313865605EF3}"/>
                    </a:ext>
                  </a:extLst>
                </p:cNvPr>
                <p:cNvPicPr/>
                <p:nvPr/>
              </p:nvPicPr>
              <p:blipFill>
                <a:blip r:embed="rId48"/>
                <a:stretch>
                  <a:fillRect/>
                </a:stretch>
              </p:blipFill>
              <p:spPr>
                <a:xfrm>
                  <a:off x="7718147" y="3625987"/>
                  <a:ext cx="13176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29" name="Freihand 128">
                  <a:extLst>
                    <a:ext uri="{FF2B5EF4-FFF2-40B4-BE49-F238E27FC236}">
                      <a16:creationId xmlns:a16="http://schemas.microsoft.com/office/drawing/2014/main" id="{4CC36999-C42C-4BC1-A1BE-6E10F69E0BDC}"/>
                    </a:ext>
                  </a:extLst>
                </p14:cNvPr>
                <p14:cNvContentPartPr/>
                <p14:nvPr/>
              </p14:nvContentPartPr>
              <p14:xfrm>
                <a:off x="7858187" y="3732907"/>
                <a:ext cx="15120" cy="96120"/>
              </p14:xfrm>
            </p:contentPart>
          </mc:Choice>
          <mc:Fallback xmlns="">
            <p:pic>
              <p:nvPicPr>
                <p:cNvPr id="129" name="Freihand 128">
                  <a:extLst>
                    <a:ext uri="{FF2B5EF4-FFF2-40B4-BE49-F238E27FC236}">
                      <a16:creationId xmlns:a16="http://schemas.microsoft.com/office/drawing/2014/main" id="{4CC36999-C42C-4BC1-A1BE-6E10F69E0BDC}"/>
                    </a:ext>
                  </a:extLst>
                </p:cNvPr>
                <p:cNvPicPr/>
                <p:nvPr/>
              </p:nvPicPr>
              <p:blipFill>
                <a:blip r:embed="rId50"/>
                <a:stretch>
                  <a:fillRect/>
                </a:stretch>
              </p:blipFill>
              <p:spPr>
                <a:xfrm>
                  <a:off x="7853867" y="3728587"/>
                  <a:ext cx="237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30" name="Freihand 129">
                  <a:extLst>
                    <a:ext uri="{FF2B5EF4-FFF2-40B4-BE49-F238E27FC236}">
                      <a16:creationId xmlns:a16="http://schemas.microsoft.com/office/drawing/2014/main" id="{6EB245E1-E2A4-48E3-9E5A-5282898707AE}"/>
                    </a:ext>
                  </a:extLst>
                </p14:cNvPr>
                <p14:cNvContentPartPr/>
                <p14:nvPr/>
              </p14:nvContentPartPr>
              <p14:xfrm>
                <a:off x="7810667" y="3712747"/>
                <a:ext cx="154440" cy="122400"/>
              </p14:xfrm>
            </p:contentPart>
          </mc:Choice>
          <mc:Fallback xmlns="">
            <p:pic>
              <p:nvPicPr>
                <p:cNvPr id="130" name="Freihand 129">
                  <a:extLst>
                    <a:ext uri="{FF2B5EF4-FFF2-40B4-BE49-F238E27FC236}">
                      <a16:creationId xmlns:a16="http://schemas.microsoft.com/office/drawing/2014/main" id="{6EB245E1-E2A4-48E3-9E5A-5282898707AE}"/>
                    </a:ext>
                  </a:extLst>
                </p:cNvPr>
                <p:cNvPicPr/>
                <p:nvPr/>
              </p:nvPicPr>
              <p:blipFill>
                <a:blip r:embed="rId52"/>
                <a:stretch>
                  <a:fillRect/>
                </a:stretch>
              </p:blipFill>
              <p:spPr>
                <a:xfrm>
                  <a:off x="7806347" y="3708427"/>
                  <a:ext cx="1630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31" name="Freihand 130">
                  <a:extLst>
                    <a:ext uri="{FF2B5EF4-FFF2-40B4-BE49-F238E27FC236}">
                      <a16:creationId xmlns:a16="http://schemas.microsoft.com/office/drawing/2014/main" id="{450E8EA9-E274-4F6D-8E67-B97A8CECD8CD}"/>
                    </a:ext>
                  </a:extLst>
                </p14:cNvPr>
                <p14:cNvContentPartPr/>
                <p14:nvPr/>
              </p14:nvContentPartPr>
              <p14:xfrm>
                <a:off x="7678907" y="3517267"/>
                <a:ext cx="261720" cy="24840"/>
              </p14:xfrm>
            </p:contentPart>
          </mc:Choice>
          <mc:Fallback xmlns="">
            <p:pic>
              <p:nvPicPr>
                <p:cNvPr id="131" name="Freihand 130">
                  <a:extLst>
                    <a:ext uri="{FF2B5EF4-FFF2-40B4-BE49-F238E27FC236}">
                      <a16:creationId xmlns:a16="http://schemas.microsoft.com/office/drawing/2014/main" id="{450E8EA9-E274-4F6D-8E67-B97A8CECD8CD}"/>
                    </a:ext>
                  </a:extLst>
                </p:cNvPr>
                <p:cNvPicPr/>
                <p:nvPr/>
              </p:nvPicPr>
              <p:blipFill>
                <a:blip r:embed="rId54"/>
                <a:stretch>
                  <a:fillRect/>
                </a:stretch>
              </p:blipFill>
              <p:spPr>
                <a:xfrm>
                  <a:off x="7674587" y="3512947"/>
                  <a:ext cx="2703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32" name="Freihand 131">
                  <a:extLst>
                    <a:ext uri="{FF2B5EF4-FFF2-40B4-BE49-F238E27FC236}">
                      <a16:creationId xmlns:a16="http://schemas.microsoft.com/office/drawing/2014/main" id="{AA16048F-5992-4E66-A658-789D170A629E}"/>
                    </a:ext>
                  </a:extLst>
                </p14:cNvPr>
                <p14:cNvContentPartPr/>
                <p14:nvPr/>
              </p14:nvContentPartPr>
              <p14:xfrm>
                <a:off x="5973947" y="3432307"/>
                <a:ext cx="758880" cy="493560"/>
              </p14:xfrm>
            </p:contentPart>
          </mc:Choice>
          <mc:Fallback xmlns="">
            <p:pic>
              <p:nvPicPr>
                <p:cNvPr id="132" name="Freihand 131">
                  <a:extLst>
                    <a:ext uri="{FF2B5EF4-FFF2-40B4-BE49-F238E27FC236}">
                      <a16:creationId xmlns:a16="http://schemas.microsoft.com/office/drawing/2014/main" id="{AA16048F-5992-4E66-A658-789D170A629E}"/>
                    </a:ext>
                  </a:extLst>
                </p:cNvPr>
                <p:cNvPicPr/>
                <p:nvPr/>
              </p:nvPicPr>
              <p:blipFill>
                <a:blip r:embed="rId56"/>
                <a:stretch>
                  <a:fillRect/>
                </a:stretch>
              </p:blipFill>
              <p:spPr>
                <a:xfrm>
                  <a:off x="5969627" y="3427987"/>
                  <a:ext cx="767520" cy="502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144" name="Freihand 143">
                <a:extLst>
                  <a:ext uri="{FF2B5EF4-FFF2-40B4-BE49-F238E27FC236}">
                    <a16:creationId xmlns:a16="http://schemas.microsoft.com/office/drawing/2014/main" id="{06B6743C-F1F3-4D75-B64D-0A4A4A87F4C6}"/>
                  </a:ext>
                </a:extLst>
              </p14:cNvPr>
              <p14:cNvContentPartPr/>
              <p14:nvPr/>
            </p14:nvContentPartPr>
            <p14:xfrm>
              <a:off x="7312067" y="602707"/>
              <a:ext cx="58320" cy="137880"/>
            </p14:xfrm>
          </p:contentPart>
        </mc:Choice>
        <mc:Fallback xmlns="">
          <p:pic>
            <p:nvPicPr>
              <p:cNvPr id="144" name="Freihand 143">
                <a:extLst>
                  <a:ext uri="{FF2B5EF4-FFF2-40B4-BE49-F238E27FC236}">
                    <a16:creationId xmlns:a16="http://schemas.microsoft.com/office/drawing/2014/main" id="{06B6743C-F1F3-4D75-B64D-0A4A4A87F4C6}"/>
                  </a:ext>
                </a:extLst>
              </p:cNvPr>
              <p:cNvPicPr/>
              <p:nvPr/>
            </p:nvPicPr>
            <p:blipFill>
              <a:blip r:embed="rId58"/>
              <a:stretch>
                <a:fillRect/>
              </a:stretch>
            </p:blipFill>
            <p:spPr>
              <a:xfrm>
                <a:off x="7307747" y="598387"/>
                <a:ext cx="669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45" name="Freihand 144">
                <a:extLst>
                  <a:ext uri="{FF2B5EF4-FFF2-40B4-BE49-F238E27FC236}">
                    <a16:creationId xmlns:a16="http://schemas.microsoft.com/office/drawing/2014/main" id="{675EE446-D636-4E52-A28A-2B7A7E421CB0}"/>
                  </a:ext>
                </a:extLst>
              </p14:cNvPr>
              <p14:cNvContentPartPr/>
              <p14:nvPr/>
            </p14:nvContentPartPr>
            <p14:xfrm>
              <a:off x="7300907" y="613867"/>
              <a:ext cx="132480" cy="162360"/>
            </p14:xfrm>
          </p:contentPart>
        </mc:Choice>
        <mc:Fallback xmlns="">
          <p:pic>
            <p:nvPicPr>
              <p:cNvPr id="145" name="Freihand 144">
                <a:extLst>
                  <a:ext uri="{FF2B5EF4-FFF2-40B4-BE49-F238E27FC236}">
                    <a16:creationId xmlns:a16="http://schemas.microsoft.com/office/drawing/2014/main" id="{675EE446-D636-4E52-A28A-2B7A7E421CB0}"/>
                  </a:ext>
                </a:extLst>
              </p:cNvPr>
              <p:cNvPicPr/>
              <p:nvPr/>
            </p:nvPicPr>
            <p:blipFill>
              <a:blip r:embed="rId60"/>
              <a:stretch>
                <a:fillRect/>
              </a:stretch>
            </p:blipFill>
            <p:spPr>
              <a:xfrm>
                <a:off x="7296587" y="609547"/>
                <a:ext cx="141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46" name="Freihand 145">
                <a:extLst>
                  <a:ext uri="{FF2B5EF4-FFF2-40B4-BE49-F238E27FC236}">
                    <a16:creationId xmlns:a16="http://schemas.microsoft.com/office/drawing/2014/main" id="{381D3C2A-996F-415B-8FD7-61E7E6877CD8}"/>
                  </a:ext>
                </a:extLst>
              </p14:cNvPr>
              <p14:cNvContentPartPr/>
              <p14:nvPr/>
            </p14:nvContentPartPr>
            <p14:xfrm>
              <a:off x="7469747" y="603427"/>
              <a:ext cx="120240" cy="135360"/>
            </p14:xfrm>
          </p:contentPart>
        </mc:Choice>
        <mc:Fallback xmlns="">
          <p:pic>
            <p:nvPicPr>
              <p:cNvPr id="146" name="Freihand 145">
                <a:extLst>
                  <a:ext uri="{FF2B5EF4-FFF2-40B4-BE49-F238E27FC236}">
                    <a16:creationId xmlns:a16="http://schemas.microsoft.com/office/drawing/2014/main" id="{381D3C2A-996F-415B-8FD7-61E7E6877CD8}"/>
                  </a:ext>
                </a:extLst>
              </p:cNvPr>
              <p:cNvPicPr/>
              <p:nvPr/>
            </p:nvPicPr>
            <p:blipFill>
              <a:blip r:embed="rId62"/>
              <a:stretch>
                <a:fillRect/>
              </a:stretch>
            </p:blipFill>
            <p:spPr>
              <a:xfrm>
                <a:off x="7465427" y="599107"/>
                <a:ext cx="1288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47" name="Freihand 146">
                <a:extLst>
                  <a:ext uri="{FF2B5EF4-FFF2-40B4-BE49-F238E27FC236}">
                    <a16:creationId xmlns:a16="http://schemas.microsoft.com/office/drawing/2014/main" id="{DEE22B0A-F70F-4DF4-98A7-80CC950F11E9}"/>
                  </a:ext>
                </a:extLst>
              </p14:cNvPr>
              <p14:cNvContentPartPr/>
              <p14:nvPr/>
            </p14:nvContentPartPr>
            <p14:xfrm>
              <a:off x="7498907" y="696307"/>
              <a:ext cx="120600" cy="13320"/>
            </p14:xfrm>
          </p:contentPart>
        </mc:Choice>
        <mc:Fallback xmlns="">
          <p:pic>
            <p:nvPicPr>
              <p:cNvPr id="147" name="Freihand 146">
                <a:extLst>
                  <a:ext uri="{FF2B5EF4-FFF2-40B4-BE49-F238E27FC236}">
                    <a16:creationId xmlns:a16="http://schemas.microsoft.com/office/drawing/2014/main" id="{DEE22B0A-F70F-4DF4-98A7-80CC950F11E9}"/>
                  </a:ext>
                </a:extLst>
              </p:cNvPr>
              <p:cNvPicPr/>
              <p:nvPr/>
            </p:nvPicPr>
            <p:blipFill>
              <a:blip r:embed="rId64"/>
              <a:stretch>
                <a:fillRect/>
              </a:stretch>
            </p:blipFill>
            <p:spPr>
              <a:xfrm>
                <a:off x="7494587" y="691987"/>
                <a:ext cx="129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8" name="Freihand 147">
                <a:extLst>
                  <a:ext uri="{FF2B5EF4-FFF2-40B4-BE49-F238E27FC236}">
                    <a16:creationId xmlns:a16="http://schemas.microsoft.com/office/drawing/2014/main" id="{7B79E212-8DD9-438E-9DBE-72FB5FFB07B5}"/>
                  </a:ext>
                </a:extLst>
              </p14:cNvPr>
              <p14:cNvContentPartPr/>
              <p14:nvPr/>
            </p14:nvContentPartPr>
            <p14:xfrm>
              <a:off x="7632827" y="668947"/>
              <a:ext cx="160920" cy="180360"/>
            </p14:xfrm>
          </p:contentPart>
        </mc:Choice>
        <mc:Fallback xmlns="">
          <p:pic>
            <p:nvPicPr>
              <p:cNvPr id="148" name="Freihand 147">
                <a:extLst>
                  <a:ext uri="{FF2B5EF4-FFF2-40B4-BE49-F238E27FC236}">
                    <a16:creationId xmlns:a16="http://schemas.microsoft.com/office/drawing/2014/main" id="{7B79E212-8DD9-438E-9DBE-72FB5FFB07B5}"/>
                  </a:ext>
                </a:extLst>
              </p:cNvPr>
              <p:cNvPicPr/>
              <p:nvPr/>
            </p:nvPicPr>
            <p:blipFill>
              <a:blip r:embed="rId66"/>
              <a:stretch>
                <a:fillRect/>
              </a:stretch>
            </p:blipFill>
            <p:spPr>
              <a:xfrm>
                <a:off x="7628507" y="664627"/>
                <a:ext cx="16956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49" name="Freihand 148">
                <a:extLst>
                  <a:ext uri="{FF2B5EF4-FFF2-40B4-BE49-F238E27FC236}">
                    <a16:creationId xmlns:a16="http://schemas.microsoft.com/office/drawing/2014/main" id="{D508B364-FAB7-48E7-A9F5-40B15030D3EB}"/>
                  </a:ext>
                </a:extLst>
              </p14:cNvPr>
              <p14:cNvContentPartPr/>
              <p14:nvPr/>
            </p14:nvContentPartPr>
            <p14:xfrm>
              <a:off x="7789067" y="613867"/>
              <a:ext cx="114120" cy="173160"/>
            </p14:xfrm>
          </p:contentPart>
        </mc:Choice>
        <mc:Fallback xmlns="">
          <p:pic>
            <p:nvPicPr>
              <p:cNvPr id="149" name="Freihand 148">
                <a:extLst>
                  <a:ext uri="{FF2B5EF4-FFF2-40B4-BE49-F238E27FC236}">
                    <a16:creationId xmlns:a16="http://schemas.microsoft.com/office/drawing/2014/main" id="{D508B364-FAB7-48E7-A9F5-40B15030D3EB}"/>
                  </a:ext>
                </a:extLst>
              </p:cNvPr>
              <p:cNvPicPr/>
              <p:nvPr/>
            </p:nvPicPr>
            <p:blipFill>
              <a:blip r:embed="rId68"/>
              <a:stretch>
                <a:fillRect/>
              </a:stretch>
            </p:blipFill>
            <p:spPr>
              <a:xfrm>
                <a:off x="7784747" y="609547"/>
                <a:ext cx="12276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50" name="Freihand 149">
                <a:extLst>
                  <a:ext uri="{FF2B5EF4-FFF2-40B4-BE49-F238E27FC236}">
                    <a16:creationId xmlns:a16="http://schemas.microsoft.com/office/drawing/2014/main" id="{72E3CED8-ABA4-4396-BE96-D832FE249F5B}"/>
                  </a:ext>
                </a:extLst>
              </p14:cNvPr>
              <p14:cNvContentPartPr/>
              <p14:nvPr/>
            </p14:nvContentPartPr>
            <p14:xfrm>
              <a:off x="8111267" y="663547"/>
              <a:ext cx="190080" cy="64800"/>
            </p14:xfrm>
          </p:contentPart>
        </mc:Choice>
        <mc:Fallback xmlns="">
          <p:pic>
            <p:nvPicPr>
              <p:cNvPr id="150" name="Freihand 149">
                <a:extLst>
                  <a:ext uri="{FF2B5EF4-FFF2-40B4-BE49-F238E27FC236}">
                    <a16:creationId xmlns:a16="http://schemas.microsoft.com/office/drawing/2014/main" id="{72E3CED8-ABA4-4396-BE96-D832FE249F5B}"/>
                  </a:ext>
                </a:extLst>
              </p:cNvPr>
              <p:cNvPicPr/>
              <p:nvPr/>
            </p:nvPicPr>
            <p:blipFill>
              <a:blip r:embed="rId70"/>
              <a:stretch>
                <a:fillRect/>
              </a:stretch>
            </p:blipFill>
            <p:spPr>
              <a:xfrm>
                <a:off x="8106947" y="659227"/>
                <a:ext cx="1987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51" name="Freihand 150">
                <a:extLst>
                  <a:ext uri="{FF2B5EF4-FFF2-40B4-BE49-F238E27FC236}">
                    <a16:creationId xmlns:a16="http://schemas.microsoft.com/office/drawing/2014/main" id="{D488CA46-779F-43A2-AFA1-D473E68918F3}"/>
                  </a:ext>
                </a:extLst>
              </p14:cNvPr>
              <p14:cNvContentPartPr/>
              <p14:nvPr/>
            </p14:nvContentPartPr>
            <p14:xfrm>
              <a:off x="8278667" y="634387"/>
              <a:ext cx="126720" cy="96480"/>
            </p14:xfrm>
          </p:contentPart>
        </mc:Choice>
        <mc:Fallback xmlns="">
          <p:pic>
            <p:nvPicPr>
              <p:cNvPr id="151" name="Freihand 150">
                <a:extLst>
                  <a:ext uri="{FF2B5EF4-FFF2-40B4-BE49-F238E27FC236}">
                    <a16:creationId xmlns:a16="http://schemas.microsoft.com/office/drawing/2014/main" id="{D488CA46-779F-43A2-AFA1-D473E68918F3}"/>
                  </a:ext>
                </a:extLst>
              </p:cNvPr>
              <p:cNvPicPr/>
              <p:nvPr/>
            </p:nvPicPr>
            <p:blipFill>
              <a:blip r:embed="rId72"/>
              <a:stretch>
                <a:fillRect/>
              </a:stretch>
            </p:blipFill>
            <p:spPr>
              <a:xfrm>
                <a:off x="8274347" y="630067"/>
                <a:ext cx="135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52" name="Freihand 151">
                <a:extLst>
                  <a:ext uri="{FF2B5EF4-FFF2-40B4-BE49-F238E27FC236}">
                    <a16:creationId xmlns:a16="http://schemas.microsoft.com/office/drawing/2014/main" id="{B893CC39-8996-40EE-923B-CD081BECC7FD}"/>
                  </a:ext>
                </a:extLst>
              </p14:cNvPr>
              <p14:cNvContentPartPr/>
              <p14:nvPr/>
            </p14:nvContentPartPr>
            <p14:xfrm>
              <a:off x="8387747" y="619987"/>
              <a:ext cx="92880" cy="120240"/>
            </p14:xfrm>
          </p:contentPart>
        </mc:Choice>
        <mc:Fallback xmlns="">
          <p:pic>
            <p:nvPicPr>
              <p:cNvPr id="152" name="Freihand 151">
                <a:extLst>
                  <a:ext uri="{FF2B5EF4-FFF2-40B4-BE49-F238E27FC236}">
                    <a16:creationId xmlns:a16="http://schemas.microsoft.com/office/drawing/2014/main" id="{B893CC39-8996-40EE-923B-CD081BECC7FD}"/>
                  </a:ext>
                </a:extLst>
              </p:cNvPr>
              <p:cNvPicPr/>
              <p:nvPr/>
            </p:nvPicPr>
            <p:blipFill>
              <a:blip r:embed="rId74"/>
              <a:stretch>
                <a:fillRect/>
              </a:stretch>
            </p:blipFill>
            <p:spPr>
              <a:xfrm>
                <a:off x="8383427" y="615667"/>
                <a:ext cx="1015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53" name="Freihand 152">
                <a:extLst>
                  <a:ext uri="{FF2B5EF4-FFF2-40B4-BE49-F238E27FC236}">
                    <a16:creationId xmlns:a16="http://schemas.microsoft.com/office/drawing/2014/main" id="{6E77B30E-64B3-42A6-AE97-1563CA421FD4}"/>
                  </a:ext>
                </a:extLst>
              </p14:cNvPr>
              <p14:cNvContentPartPr/>
              <p14:nvPr/>
            </p14:nvContentPartPr>
            <p14:xfrm>
              <a:off x="8567027" y="604867"/>
              <a:ext cx="77400" cy="103680"/>
            </p14:xfrm>
          </p:contentPart>
        </mc:Choice>
        <mc:Fallback xmlns="">
          <p:pic>
            <p:nvPicPr>
              <p:cNvPr id="153" name="Freihand 152">
                <a:extLst>
                  <a:ext uri="{FF2B5EF4-FFF2-40B4-BE49-F238E27FC236}">
                    <a16:creationId xmlns:a16="http://schemas.microsoft.com/office/drawing/2014/main" id="{6E77B30E-64B3-42A6-AE97-1563CA421FD4}"/>
                  </a:ext>
                </a:extLst>
              </p:cNvPr>
              <p:cNvPicPr/>
              <p:nvPr/>
            </p:nvPicPr>
            <p:blipFill>
              <a:blip r:embed="rId76"/>
              <a:stretch>
                <a:fillRect/>
              </a:stretch>
            </p:blipFill>
            <p:spPr>
              <a:xfrm>
                <a:off x="8562707" y="600547"/>
                <a:ext cx="860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54" name="Freihand 153">
                <a:extLst>
                  <a:ext uri="{FF2B5EF4-FFF2-40B4-BE49-F238E27FC236}">
                    <a16:creationId xmlns:a16="http://schemas.microsoft.com/office/drawing/2014/main" id="{62CA07FA-9D2E-4DD5-9855-469DAF5A3D11}"/>
                  </a:ext>
                </a:extLst>
              </p14:cNvPr>
              <p14:cNvContentPartPr/>
              <p14:nvPr/>
            </p14:nvContentPartPr>
            <p14:xfrm>
              <a:off x="8677187" y="563107"/>
              <a:ext cx="67320" cy="141120"/>
            </p14:xfrm>
          </p:contentPart>
        </mc:Choice>
        <mc:Fallback xmlns="">
          <p:pic>
            <p:nvPicPr>
              <p:cNvPr id="154" name="Freihand 153">
                <a:extLst>
                  <a:ext uri="{FF2B5EF4-FFF2-40B4-BE49-F238E27FC236}">
                    <a16:creationId xmlns:a16="http://schemas.microsoft.com/office/drawing/2014/main" id="{62CA07FA-9D2E-4DD5-9855-469DAF5A3D11}"/>
                  </a:ext>
                </a:extLst>
              </p:cNvPr>
              <p:cNvPicPr/>
              <p:nvPr/>
            </p:nvPicPr>
            <p:blipFill>
              <a:blip r:embed="rId78"/>
              <a:stretch>
                <a:fillRect/>
              </a:stretch>
            </p:blipFill>
            <p:spPr>
              <a:xfrm>
                <a:off x="8672867" y="558787"/>
                <a:ext cx="759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55" name="Freihand 154">
                <a:extLst>
                  <a:ext uri="{FF2B5EF4-FFF2-40B4-BE49-F238E27FC236}">
                    <a16:creationId xmlns:a16="http://schemas.microsoft.com/office/drawing/2014/main" id="{F2FE24F1-4C30-4867-97BB-2938B758EB6E}"/>
                  </a:ext>
                </a:extLst>
              </p14:cNvPr>
              <p14:cNvContentPartPr/>
              <p14:nvPr/>
            </p14:nvContentPartPr>
            <p14:xfrm>
              <a:off x="8753507" y="589747"/>
              <a:ext cx="85320" cy="141120"/>
            </p14:xfrm>
          </p:contentPart>
        </mc:Choice>
        <mc:Fallback xmlns="">
          <p:pic>
            <p:nvPicPr>
              <p:cNvPr id="155" name="Freihand 154">
                <a:extLst>
                  <a:ext uri="{FF2B5EF4-FFF2-40B4-BE49-F238E27FC236}">
                    <a16:creationId xmlns:a16="http://schemas.microsoft.com/office/drawing/2014/main" id="{F2FE24F1-4C30-4867-97BB-2938B758EB6E}"/>
                  </a:ext>
                </a:extLst>
              </p:cNvPr>
              <p:cNvPicPr/>
              <p:nvPr/>
            </p:nvPicPr>
            <p:blipFill>
              <a:blip r:embed="rId80"/>
              <a:stretch>
                <a:fillRect/>
              </a:stretch>
            </p:blipFill>
            <p:spPr>
              <a:xfrm>
                <a:off x="8749187" y="585427"/>
                <a:ext cx="939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56" name="Freihand 155">
                <a:extLst>
                  <a:ext uri="{FF2B5EF4-FFF2-40B4-BE49-F238E27FC236}">
                    <a16:creationId xmlns:a16="http://schemas.microsoft.com/office/drawing/2014/main" id="{F325B0ED-B7AA-4C5F-85E4-B131A53FD778}"/>
                  </a:ext>
                </a:extLst>
              </p14:cNvPr>
              <p14:cNvContentPartPr/>
              <p14:nvPr/>
            </p14:nvContentPartPr>
            <p14:xfrm>
              <a:off x="8873747" y="600187"/>
              <a:ext cx="92520" cy="81360"/>
            </p14:xfrm>
          </p:contentPart>
        </mc:Choice>
        <mc:Fallback xmlns="">
          <p:pic>
            <p:nvPicPr>
              <p:cNvPr id="156" name="Freihand 155">
                <a:extLst>
                  <a:ext uri="{FF2B5EF4-FFF2-40B4-BE49-F238E27FC236}">
                    <a16:creationId xmlns:a16="http://schemas.microsoft.com/office/drawing/2014/main" id="{F325B0ED-B7AA-4C5F-85E4-B131A53FD778}"/>
                  </a:ext>
                </a:extLst>
              </p:cNvPr>
              <p:cNvPicPr/>
              <p:nvPr/>
            </p:nvPicPr>
            <p:blipFill>
              <a:blip r:embed="rId82"/>
              <a:stretch>
                <a:fillRect/>
              </a:stretch>
            </p:blipFill>
            <p:spPr>
              <a:xfrm>
                <a:off x="8869427" y="595867"/>
                <a:ext cx="1011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57" name="Freihand 156">
                <a:extLst>
                  <a:ext uri="{FF2B5EF4-FFF2-40B4-BE49-F238E27FC236}">
                    <a16:creationId xmlns:a16="http://schemas.microsoft.com/office/drawing/2014/main" id="{6E68973D-9E14-427B-84A5-2CFD46F33A9A}"/>
                  </a:ext>
                </a:extLst>
              </p14:cNvPr>
              <p14:cNvContentPartPr/>
              <p14:nvPr/>
            </p14:nvContentPartPr>
            <p14:xfrm>
              <a:off x="8865467" y="541867"/>
              <a:ext cx="144000" cy="249840"/>
            </p14:xfrm>
          </p:contentPart>
        </mc:Choice>
        <mc:Fallback xmlns="">
          <p:pic>
            <p:nvPicPr>
              <p:cNvPr id="157" name="Freihand 156">
                <a:extLst>
                  <a:ext uri="{FF2B5EF4-FFF2-40B4-BE49-F238E27FC236}">
                    <a16:creationId xmlns:a16="http://schemas.microsoft.com/office/drawing/2014/main" id="{6E68973D-9E14-427B-84A5-2CFD46F33A9A}"/>
                  </a:ext>
                </a:extLst>
              </p:cNvPr>
              <p:cNvPicPr/>
              <p:nvPr/>
            </p:nvPicPr>
            <p:blipFill>
              <a:blip r:embed="rId84"/>
              <a:stretch>
                <a:fillRect/>
              </a:stretch>
            </p:blipFill>
            <p:spPr>
              <a:xfrm>
                <a:off x="8861147" y="537547"/>
                <a:ext cx="1526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58" name="Freihand 157">
                <a:extLst>
                  <a:ext uri="{FF2B5EF4-FFF2-40B4-BE49-F238E27FC236}">
                    <a16:creationId xmlns:a16="http://schemas.microsoft.com/office/drawing/2014/main" id="{31DEC258-B52A-4BCF-B4FA-9AD4B6652D0F}"/>
                  </a:ext>
                </a:extLst>
              </p14:cNvPr>
              <p14:cNvContentPartPr/>
              <p14:nvPr/>
            </p14:nvContentPartPr>
            <p14:xfrm>
              <a:off x="8105507" y="905467"/>
              <a:ext cx="360" cy="360"/>
            </p14:xfrm>
          </p:contentPart>
        </mc:Choice>
        <mc:Fallback xmlns="">
          <p:pic>
            <p:nvPicPr>
              <p:cNvPr id="158" name="Freihand 157">
                <a:extLst>
                  <a:ext uri="{FF2B5EF4-FFF2-40B4-BE49-F238E27FC236}">
                    <a16:creationId xmlns:a16="http://schemas.microsoft.com/office/drawing/2014/main" id="{31DEC258-B52A-4BCF-B4FA-9AD4B6652D0F}"/>
                  </a:ext>
                </a:extLst>
              </p:cNvPr>
              <p:cNvPicPr/>
              <p:nvPr/>
            </p:nvPicPr>
            <p:blipFill>
              <a:blip r:embed="rId86"/>
              <a:stretch>
                <a:fillRect/>
              </a:stretch>
            </p:blipFill>
            <p:spPr>
              <a:xfrm>
                <a:off x="8101187" y="901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59" name="Freihand 158">
                <a:extLst>
                  <a:ext uri="{FF2B5EF4-FFF2-40B4-BE49-F238E27FC236}">
                    <a16:creationId xmlns:a16="http://schemas.microsoft.com/office/drawing/2014/main" id="{2005A709-2EA0-4BD9-9D22-B7D916CDB59A}"/>
                  </a:ext>
                </a:extLst>
              </p14:cNvPr>
              <p14:cNvContentPartPr/>
              <p14:nvPr/>
            </p14:nvContentPartPr>
            <p14:xfrm>
              <a:off x="8079947" y="869107"/>
              <a:ext cx="77760" cy="54720"/>
            </p14:xfrm>
          </p:contentPart>
        </mc:Choice>
        <mc:Fallback xmlns="">
          <p:pic>
            <p:nvPicPr>
              <p:cNvPr id="159" name="Freihand 158">
                <a:extLst>
                  <a:ext uri="{FF2B5EF4-FFF2-40B4-BE49-F238E27FC236}">
                    <a16:creationId xmlns:a16="http://schemas.microsoft.com/office/drawing/2014/main" id="{2005A709-2EA0-4BD9-9D22-B7D916CDB59A}"/>
                  </a:ext>
                </a:extLst>
              </p:cNvPr>
              <p:cNvPicPr/>
              <p:nvPr/>
            </p:nvPicPr>
            <p:blipFill>
              <a:blip r:embed="rId88"/>
              <a:stretch>
                <a:fillRect/>
              </a:stretch>
            </p:blipFill>
            <p:spPr>
              <a:xfrm>
                <a:off x="8075627" y="864787"/>
                <a:ext cx="864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60" name="Freihand 159">
                <a:extLst>
                  <a:ext uri="{FF2B5EF4-FFF2-40B4-BE49-F238E27FC236}">
                    <a16:creationId xmlns:a16="http://schemas.microsoft.com/office/drawing/2014/main" id="{BF747130-75BE-42F7-8D0C-2C500DDA1E80}"/>
                  </a:ext>
                </a:extLst>
              </p14:cNvPr>
              <p14:cNvContentPartPr/>
              <p14:nvPr/>
            </p14:nvContentPartPr>
            <p14:xfrm>
              <a:off x="8065187" y="856507"/>
              <a:ext cx="114480" cy="145440"/>
            </p14:xfrm>
          </p:contentPart>
        </mc:Choice>
        <mc:Fallback xmlns="">
          <p:pic>
            <p:nvPicPr>
              <p:cNvPr id="160" name="Freihand 159">
                <a:extLst>
                  <a:ext uri="{FF2B5EF4-FFF2-40B4-BE49-F238E27FC236}">
                    <a16:creationId xmlns:a16="http://schemas.microsoft.com/office/drawing/2014/main" id="{BF747130-75BE-42F7-8D0C-2C500DDA1E80}"/>
                  </a:ext>
                </a:extLst>
              </p:cNvPr>
              <p:cNvPicPr/>
              <p:nvPr/>
            </p:nvPicPr>
            <p:blipFill>
              <a:blip r:embed="rId90"/>
              <a:stretch>
                <a:fillRect/>
              </a:stretch>
            </p:blipFill>
            <p:spPr>
              <a:xfrm>
                <a:off x="8060867" y="852187"/>
                <a:ext cx="1231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61" name="Freihand 160">
                <a:extLst>
                  <a:ext uri="{FF2B5EF4-FFF2-40B4-BE49-F238E27FC236}">
                    <a16:creationId xmlns:a16="http://schemas.microsoft.com/office/drawing/2014/main" id="{67A80F24-324F-410F-A9BC-C36AFF11D1F2}"/>
                  </a:ext>
                </a:extLst>
              </p14:cNvPr>
              <p14:cNvContentPartPr/>
              <p14:nvPr/>
            </p14:nvContentPartPr>
            <p14:xfrm>
              <a:off x="8183627" y="917347"/>
              <a:ext cx="33480" cy="100800"/>
            </p14:xfrm>
          </p:contentPart>
        </mc:Choice>
        <mc:Fallback xmlns="">
          <p:pic>
            <p:nvPicPr>
              <p:cNvPr id="161" name="Freihand 160">
                <a:extLst>
                  <a:ext uri="{FF2B5EF4-FFF2-40B4-BE49-F238E27FC236}">
                    <a16:creationId xmlns:a16="http://schemas.microsoft.com/office/drawing/2014/main" id="{67A80F24-324F-410F-A9BC-C36AFF11D1F2}"/>
                  </a:ext>
                </a:extLst>
              </p:cNvPr>
              <p:cNvPicPr/>
              <p:nvPr/>
            </p:nvPicPr>
            <p:blipFill>
              <a:blip r:embed="rId92"/>
              <a:stretch>
                <a:fillRect/>
              </a:stretch>
            </p:blipFill>
            <p:spPr>
              <a:xfrm>
                <a:off x="8179307" y="913027"/>
                <a:ext cx="42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62" name="Freihand 161">
                <a:extLst>
                  <a:ext uri="{FF2B5EF4-FFF2-40B4-BE49-F238E27FC236}">
                    <a16:creationId xmlns:a16="http://schemas.microsoft.com/office/drawing/2014/main" id="{7932D2AD-D79B-4B67-9E57-C1C55D200814}"/>
                  </a:ext>
                </a:extLst>
              </p14:cNvPr>
              <p14:cNvContentPartPr/>
              <p14:nvPr/>
            </p14:nvContentPartPr>
            <p14:xfrm>
              <a:off x="8296307" y="879187"/>
              <a:ext cx="87480" cy="38160"/>
            </p14:xfrm>
          </p:contentPart>
        </mc:Choice>
        <mc:Fallback xmlns="">
          <p:pic>
            <p:nvPicPr>
              <p:cNvPr id="162" name="Freihand 161">
                <a:extLst>
                  <a:ext uri="{FF2B5EF4-FFF2-40B4-BE49-F238E27FC236}">
                    <a16:creationId xmlns:a16="http://schemas.microsoft.com/office/drawing/2014/main" id="{7932D2AD-D79B-4B67-9E57-C1C55D200814}"/>
                  </a:ext>
                </a:extLst>
              </p:cNvPr>
              <p:cNvPicPr/>
              <p:nvPr/>
            </p:nvPicPr>
            <p:blipFill>
              <a:blip r:embed="rId94"/>
              <a:stretch>
                <a:fillRect/>
              </a:stretch>
            </p:blipFill>
            <p:spPr>
              <a:xfrm>
                <a:off x="8291987" y="874867"/>
                <a:ext cx="961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63" name="Freihand 162">
                <a:extLst>
                  <a:ext uri="{FF2B5EF4-FFF2-40B4-BE49-F238E27FC236}">
                    <a16:creationId xmlns:a16="http://schemas.microsoft.com/office/drawing/2014/main" id="{2EF69D1E-9B2F-46EB-A83B-71871FC980AD}"/>
                  </a:ext>
                </a:extLst>
              </p14:cNvPr>
              <p14:cNvContentPartPr/>
              <p14:nvPr/>
            </p14:nvContentPartPr>
            <p14:xfrm>
              <a:off x="8349227" y="867667"/>
              <a:ext cx="47520" cy="130680"/>
            </p14:xfrm>
          </p:contentPart>
        </mc:Choice>
        <mc:Fallback xmlns="">
          <p:pic>
            <p:nvPicPr>
              <p:cNvPr id="163" name="Freihand 162">
                <a:extLst>
                  <a:ext uri="{FF2B5EF4-FFF2-40B4-BE49-F238E27FC236}">
                    <a16:creationId xmlns:a16="http://schemas.microsoft.com/office/drawing/2014/main" id="{2EF69D1E-9B2F-46EB-A83B-71871FC980AD}"/>
                  </a:ext>
                </a:extLst>
              </p:cNvPr>
              <p:cNvPicPr/>
              <p:nvPr/>
            </p:nvPicPr>
            <p:blipFill>
              <a:blip r:embed="rId96"/>
              <a:stretch>
                <a:fillRect/>
              </a:stretch>
            </p:blipFill>
            <p:spPr>
              <a:xfrm>
                <a:off x="8344907" y="863347"/>
                <a:ext cx="561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64" name="Freihand 163">
                <a:extLst>
                  <a:ext uri="{FF2B5EF4-FFF2-40B4-BE49-F238E27FC236}">
                    <a16:creationId xmlns:a16="http://schemas.microsoft.com/office/drawing/2014/main" id="{86FAF215-733A-4775-80AC-11F7EECE03C1}"/>
                  </a:ext>
                </a:extLst>
              </p14:cNvPr>
              <p14:cNvContentPartPr/>
              <p14:nvPr/>
            </p14:nvContentPartPr>
            <p14:xfrm>
              <a:off x="8042507" y="897187"/>
              <a:ext cx="118080" cy="78840"/>
            </p14:xfrm>
          </p:contentPart>
        </mc:Choice>
        <mc:Fallback xmlns="">
          <p:pic>
            <p:nvPicPr>
              <p:cNvPr id="164" name="Freihand 163">
                <a:extLst>
                  <a:ext uri="{FF2B5EF4-FFF2-40B4-BE49-F238E27FC236}">
                    <a16:creationId xmlns:a16="http://schemas.microsoft.com/office/drawing/2014/main" id="{86FAF215-733A-4775-80AC-11F7EECE03C1}"/>
                  </a:ext>
                </a:extLst>
              </p:cNvPr>
              <p:cNvPicPr/>
              <p:nvPr/>
            </p:nvPicPr>
            <p:blipFill>
              <a:blip r:embed="rId98"/>
              <a:stretch>
                <a:fillRect/>
              </a:stretch>
            </p:blipFill>
            <p:spPr>
              <a:xfrm>
                <a:off x="8038187" y="892867"/>
                <a:ext cx="126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65" name="Freihand 164">
                <a:extLst>
                  <a:ext uri="{FF2B5EF4-FFF2-40B4-BE49-F238E27FC236}">
                    <a16:creationId xmlns:a16="http://schemas.microsoft.com/office/drawing/2014/main" id="{E5D683E8-7097-4304-8369-38ED54CB4567}"/>
                  </a:ext>
                </a:extLst>
              </p14:cNvPr>
              <p14:cNvContentPartPr/>
              <p14:nvPr/>
            </p14:nvContentPartPr>
            <p14:xfrm>
              <a:off x="9252827" y="298147"/>
              <a:ext cx="178200" cy="121680"/>
            </p14:xfrm>
          </p:contentPart>
        </mc:Choice>
        <mc:Fallback xmlns="">
          <p:pic>
            <p:nvPicPr>
              <p:cNvPr id="165" name="Freihand 164">
                <a:extLst>
                  <a:ext uri="{FF2B5EF4-FFF2-40B4-BE49-F238E27FC236}">
                    <a16:creationId xmlns:a16="http://schemas.microsoft.com/office/drawing/2014/main" id="{E5D683E8-7097-4304-8369-38ED54CB4567}"/>
                  </a:ext>
                </a:extLst>
              </p:cNvPr>
              <p:cNvPicPr/>
              <p:nvPr/>
            </p:nvPicPr>
            <p:blipFill>
              <a:blip r:embed="rId100"/>
              <a:stretch>
                <a:fillRect/>
              </a:stretch>
            </p:blipFill>
            <p:spPr>
              <a:xfrm>
                <a:off x="9248507" y="293827"/>
                <a:ext cx="1868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66" name="Freihand 165">
                <a:extLst>
                  <a:ext uri="{FF2B5EF4-FFF2-40B4-BE49-F238E27FC236}">
                    <a16:creationId xmlns:a16="http://schemas.microsoft.com/office/drawing/2014/main" id="{A667FA78-D680-445C-85CB-BDFD0C97D996}"/>
                  </a:ext>
                </a:extLst>
              </p14:cNvPr>
              <p14:cNvContentPartPr/>
              <p14:nvPr/>
            </p14:nvContentPartPr>
            <p14:xfrm>
              <a:off x="9492587" y="284467"/>
              <a:ext cx="29880" cy="115560"/>
            </p14:xfrm>
          </p:contentPart>
        </mc:Choice>
        <mc:Fallback xmlns="">
          <p:pic>
            <p:nvPicPr>
              <p:cNvPr id="166" name="Freihand 165">
                <a:extLst>
                  <a:ext uri="{FF2B5EF4-FFF2-40B4-BE49-F238E27FC236}">
                    <a16:creationId xmlns:a16="http://schemas.microsoft.com/office/drawing/2014/main" id="{A667FA78-D680-445C-85CB-BDFD0C97D996}"/>
                  </a:ext>
                </a:extLst>
              </p:cNvPr>
              <p:cNvPicPr/>
              <p:nvPr/>
            </p:nvPicPr>
            <p:blipFill>
              <a:blip r:embed="rId102"/>
              <a:stretch>
                <a:fillRect/>
              </a:stretch>
            </p:blipFill>
            <p:spPr>
              <a:xfrm>
                <a:off x="9488267" y="280147"/>
                <a:ext cx="385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67" name="Freihand 166">
                <a:extLst>
                  <a:ext uri="{FF2B5EF4-FFF2-40B4-BE49-F238E27FC236}">
                    <a16:creationId xmlns:a16="http://schemas.microsoft.com/office/drawing/2014/main" id="{E4A1F0D5-43AA-499D-940E-1A0801D101EA}"/>
                  </a:ext>
                </a:extLst>
              </p14:cNvPr>
              <p14:cNvContentPartPr/>
              <p14:nvPr/>
            </p14:nvContentPartPr>
            <p14:xfrm>
              <a:off x="9401867" y="250987"/>
              <a:ext cx="172080" cy="156960"/>
            </p14:xfrm>
          </p:contentPart>
        </mc:Choice>
        <mc:Fallback xmlns="">
          <p:pic>
            <p:nvPicPr>
              <p:cNvPr id="167" name="Freihand 166">
                <a:extLst>
                  <a:ext uri="{FF2B5EF4-FFF2-40B4-BE49-F238E27FC236}">
                    <a16:creationId xmlns:a16="http://schemas.microsoft.com/office/drawing/2014/main" id="{E4A1F0D5-43AA-499D-940E-1A0801D101EA}"/>
                  </a:ext>
                </a:extLst>
              </p:cNvPr>
              <p:cNvPicPr/>
              <p:nvPr/>
            </p:nvPicPr>
            <p:blipFill>
              <a:blip r:embed="rId104"/>
              <a:stretch>
                <a:fillRect/>
              </a:stretch>
            </p:blipFill>
            <p:spPr>
              <a:xfrm>
                <a:off x="9397547" y="246667"/>
                <a:ext cx="1807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68" name="Freihand 167">
                <a:extLst>
                  <a:ext uri="{FF2B5EF4-FFF2-40B4-BE49-F238E27FC236}">
                    <a16:creationId xmlns:a16="http://schemas.microsoft.com/office/drawing/2014/main" id="{5CABD676-AA40-4F5F-8127-ADECC7E73C42}"/>
                  </a:ext>
                </a:extLst>
              </p14:cNvPr>
              <p14:cNvContentPartPr/>
              <p14:nvPr/>
            </p14:nvContentPartPr>
            <p14:xfrm>
              <a:off x="9638027" y="264667"/>
              <a:ext cx="51480" cy="122400"/>
            </p14:xfrm>
          </p:contentPart>
        </mc:Choice>
        <mc:Fallback xmlns="">
          <p:pic>
            <p:nvPicPr>
              <p:cNvPr id="168" name="Freihand 167">
                <a:extLst>
                  <a:ext uri="{FF2B5EF4-FFF2-40B4-BE49-F238E27FC236}">
                    <a16:creationId xmlns:a16="http://schemas.microsoft.com/office/drawing/2014/main" id="{5CABD676-AA40-4F5F-8127-ADECC7E73C42}"/>
                  </a:ext>
                </a:extLst>
              </p:cNvPr>
              <p:cNvPicPr/>
              <p:nvPr/>
            </p:nvPicPr>
            <p:blipFill>
              <a:blip r:embed="rId106"/>
              <a:stretch>
                <a:fillRect/>
              </a:stretch>
            </p:blipFill>
            <p:spPr>
              <a:xfrm>
                <a:off x="9633707" y="260347"/>
                <a:ext cx="60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71" name="Freihand 170">
                <a:extLst>
                  <a:ext uri="{FF2B5EF4-FFF2-40B4-BE49-F238E27FC236}">
                    <a16:creationId xmlns:a16="http://schemas.microsoft.com/office/drawing/2014/main" id="{17091B89-162F-4CE9-8D46-BDC2101246FC}"/>
                  </a:ext>
                </a:extLst>
              </p14:cNvPr>
              <p14:cNvContentPartPr/>
              <p14:nvPr/>
            </p14:nvContentPartPr>
            <p14:xfrm>
              <a:off x="7035587" y="428467"/>
              <a:ext cx="4651920" cy="793800"/>
            </p14:xfrm>
          </p:contentPart>
        </mc:Choice>
        <mc:Fallback xmlns="">
          <p:pic>
            <p:nvPicPr>
              <p:cNvPr id="171" name="Freihand 170">
                <a:extLst>
                  <a:ext uri="{FF2B5EF4-FFF2-40B4-BE49-F238E27FC236}">
                    <a16:creationId xmlns:a16="http://schemas.microsoft.com/office/drawing/2014/main" id="{17091B89-162F-4CE9-8D46-BDC2101246FC}"/>
                  </a:ext>
                </a:extLst>
              </p:cNvPr>
              <p:cNvPicPr/>
              <p:nvPr/>
            </p:nvPicPr>
            <p:blipFill>
              <a:blip r:embed="rId108"/>
              <a:stretch>
                <a:fillRect/>
              </a:stretch>
            </p:blipFill>
            <p:spPr>
              <a:xfrm>
                <a:off x="7031267" y="424147"/>
                <a:ext cx="4660560" cy="802440"/>
              </a:xfrm>
              <a:prstGeom prst="rect">
                <a:avLst/>
              </a:prstGeom>
            </p:spPr>
          </p:pic>
        </mc:Fallback>
      </mc:AlternateContent>
      <p:grpSp>
        <p:nvGrpSpPr>
          <p:cNvPr id="187" name="Gruppieren 186">
            <a:extLst>
              <a:ext uri="{FF2B5EF4-FFF2-40B4-BE49-F238E27FC236}">
                <a16:creationId xmlns:a16="http://schemas.microsoft.com/office/drawing/2014/main" id="{F1FBBCB2-94DF-4785-BAE6-610D7411AE7C}"/>
              </a:ext>
            </a:extLst>
          </p:cNvPr>
          <p:cNvGrpSpPr/>
          <p:nvPr/>
        </p:nvGrpSpPr>
        <p:grpSpPr>
          <a:xfrm>
            <a:off x="9392867" y="550507"/>
            <a:ext cx="1991880" cy="292320"/>
            <a:chOff x="9392867" y="550507"/>
            <a:chExt cx="1991880" cy="292320"/>
          </a:xfrm>
        </p:grpSpPr>
        <mc:AlternateContent xmlns:mc="http://schemas.openxmlformats.org/markup-compatibility/2006" xmlns:p14="http://schemas.microsoft.com/office/powerpoint/2010/main">
          <mc:Choice Requires="p14">
            <p:contentPart p14:bwMode="auto" r:id="rId109">
              <p14:nvContentPartPr>
                <p14:cNvPr id="140" name="Freihand 139">
                  <a:extLst>
                    <a:ext uri="{FF2B5EF4-FFF2-40B4-BE49-F238E27FC236}">
                      <a16:creationId xmlns:a16="http://schemas.microsoft.com/office/drawing/2014/main" id="{1A5C478A-1FF2-4C2E-9614-0D4D23DFE1CC}"/>
                    </a:ext>
                  </a:extLst>
                </p14:cNvPr>
                <p14:cNvContentPartPr/>
                <p14:nvPr/>
              </p14:nvContentPartPr>
              <p14:xfrm>
                <a:off x="9392867" y="571387"/>
                <a:ext cx="323640" cy="133920"/>
              </p14:xfrm>
            </p:contentPart>
          </mc:Choice>
          <mc:Fallback xmlns="">
            <p:pic>
              <p:nvPicPr>
                <p:cNvPr id="140" name="Freihand 139">
                  <a:extLst>
                    <a:ext uri="{FF2B5EF4-FFF2-40B4-BE49-F238E27FC236}">
                      <a16:creationId xmlns:a16="http://schemas.microsoft.com/office/drawing/2014/main" id="{1A5C478A-1FF2-4C2E-9614-0D4D23DFE1CC}"/>
                    </a:ext>
                  </a:extLst>
                </p:cNvPr>
                <p:cNvPicPr/>
                <p:nvPr/>
              </p:nvPicPr>
              <p:blipFill>
                <a:blip r:embed="rId110"/>
                <a:stretch>
                  <a:fillRect/>
                </a:stretch>
              </p:blipFill>
              <p:spPr>
                <a:xfrm>
                  <a:off x="9388547" y="567067"/>
                  <a:ext cx="3322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41" name="Freihand 140">
                  <a:extLst>
                    <a:ext uri="{FF2B5EF4-FFF2-40B4-BE49-F238E27FC236}">
                      <a16:creationId xmlns:a16="http://schemas.microsoft.com/office/drawing/2014/main" id="{57B43BD0-C3CD-4AB6-8BF6-1BB3B8C4DD1C}"/>
                    </a:ext>
                  </a:extLst>
                </p14:cNvPr>
                <p14:cNvContentPartPr/>
                <p14:nvPr/>
              </p14:nvContentPartPr>
              <p14:xfrm>
                <a:off x="9792467" y="604147"/>
                <a:ext cx="152280" cy="21240"/>
              </p14:xfrm>
            </p:contentPart>
          </mc:Choice>
          <mc:Fallback xmlns="">
            <p:pic>
              <p:nvPicPr>
                <p:cNvPr id="141" name="Freihand 140">
                  <a:extLst>
                    <a:ext uri="{FF2B5EF4-FFF2-40B4-BE49-F238E27FC236}">
                      <a16:creationId xmlns:a16="http://schemas.microsoft.com/office/drawing/2014/main" id="{57B43BD0-C3CD-4AB6-8BF6-1BB3B8C4DD1C}"/>
                    </a:ext>
                  </a:extLst>
                </p:cNvPr>
                <p:cNvPicPr/>
                <p:nvPr/>
              </p:nvPicPr>
              <p:blipFill>
                <a:blip r:embed="rId112"/>
                <a:stretch>
                  <a:fillRect/>
                </a:stretch>
              </p:blipFill>
              <p:spPr>
                <a:xfrm>
                  <a:off x="9788147" y="599827"/>
                  <a:ext cx="1609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42" name="Freihand 141">
                  <a:extLst>
                    <a:ext uri="{FF2B5EF4-FFF2-40B4-BE49-F238E27FC236}">
                      <a16:creationId xmlns:a16="http://schemas.microsoft.com/office/drawing/2014/main" id="{5527C34E-B969-4611-BFA3-90F8100984B4}"/>
                    </a:ext>
                  </a:extLst>
                </p14:cNvPr>
                <p14:cNvContentPartPr/>
                <p14:nvPr/>
              </p14:nvContentPartPr>
              <p14:xfrm>
                <a:off x="9821987" y="654547"/>
                <a:ext cx="155520" cy="32400"/>
              </p14:xfrm>
            </p:contentPart>
          </mc:Choice>
          <mc:Fallback xmlns="">
            <p:pic>
              <p:nvPicPr>
                <p:cNvPr id="142" name="Freihand 141">
                  <a:extLst>
                    <a:ext uri="{FF2B5EF4-FFF2-40B4-BE49-F238E27FC236}">
                      <a16:creationId xmlns:a16="http://schemas.microsoft.com/office/drawing/2014/main" id="{5527C34E-B969-4611-BFA3-90F8100984B4}"/>
                    </a:ext>
                  </a:extLst>
                </p:cNvPr>
                <p:cNvPicPr/>
                <p:nvPr/>
              </p:nvPicPr>
              <p:blipFill>
                <a:blip r:embed="rId114"/>
                <a:stretch>
                  <a:fillRect/>
                </a:stretch>
              </p:blipFill>
              <p:spPr>
                <a:xfrm>
                  <a:off x="9817667" y="650227"/>
                  <a:ext cx="1641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73" name="Freihand 172">
                  <a:extLst>
                    <a:ext uri="{FF2B5EF4-FFF2-40B4-BE49-F238E27FC236}">
                      <a16:creationId xmlns:a16="http://schemas.microsoft.com/office/drawing/2014/main" id="{919512C2-CF48-4286-8818-81F4E4940563}"/>
                    </a:ext>
                  </a:extLst>
                </p14:cNvPr>
                <p14:cNvContentPartPr/>
                <p14:nvPr/>
              </p14:nvContentPartPr>
              <p14:xfrm>
                <a:off x="10018907" y="576427"/>
                <a:ext cx="100440" cy="181800"/>
              </p14:xfrm>
            </p:contentPart>
          </mc:Choice>
          <mc:Fallback xmlns="">
            <p:pic>
              <p:nvPicPr>
                <p:cNvPr id="173" name="Freihand 172">
                  <a:extLst>
                    <a:ext uri="{FF2B5EF4-FFF2-40B4-BE49-F238E27FC236}">
                      <a16:creationId xmlns:a16="http://schemas.microsoft.com/office/drawing/2014/main" id="{919512C2-CF48-4286-8818-81F4E4940563}"/>
                    </a:ext>
                  </a:extLst>
                </p:cNvPr>
                <p:cNvPicPr/>
                <p:nvPr/>
              </p:nvPicPr>
              <p:blipFill>
                <a:blip r:embed="rId116"/>
                <a:stretch>
                  <a:fillRect/>
                </a:stretch>
              </p:blipFill>
              <p:spPr>
                <a:xfrm>
                  <a:off x="10014587" y="572107"/>
                  <a:ext cx="1090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74" name="Freihand 173">
                  <a:extLst>
                    <a:ext uri="{FF2B5EF4-FFF2-40B4-BE49-F238E27FC236}">
                      <a16:creationId xmlns:a16="http://schemas.microsoft.com/office/drawing/2014/main" id="{D7E66F80-D150-4F83-9132-AF5CAEB74880}"/>
                    </a:ext>
                  </a:extLst>
                </p14:cNvPr>
                <p14:cNvContentPartPr/>
                <p14:nvPr/>
              </p14:nvContentPartPr>
              <p14:xfrm>
                <a:off x="10127987" y="650587"/>
                <a:ext cx="113040" cy="133920"/>
              </p14:xfrm>
            </p:contentPart>
          </mc:Choice>
          <mc:Fallback xmlns="">
            <p:pic>
              <p:nvPicPr>
                <p:cNvPr id="174" name="Freihand 173">
                  <a:extLst>
                    <a:ext uri="{FF2B5EF4-FFF2-40B4-BE49-F238E27FC236}">
                      <a16:creationId xmlns:a16="http://schemas.microsoft.com/office/drawing/2014/main" id="{D7E66F80-D150-4F83-9132-AF5CAEB74880}"/>
                    </a:ext>
                  </a:extLst>
                </p:cNvPr>
                <p:cNvPicPr/>
                <p:nvPr/>
              </p:nvPicPr>
              <p:blipFill>
                <a:blip r:embed="rId118"/>
                <a:stretch>
                  <a:fillRect/>
                </a:stretch>
              </p:blipFill>
              <p:spPr>
                <a:xfrm>
                  <a:off x="10123667" y="646267"/>
                  <a:ext cx="1216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75" name="Freihand 174">
                  <a:extLst>
                    <a:ext uri="{FF2B5EF4-FFF2-40B4-BE49-F238E27FC236}">
                      <a16:creationId xmlns:a16="http://schemas.microsoft.com/office/drawing/2014/main" id="{FA9691CF-C6AD-4082-9086-A72AD5091071}"/>
                    </a:ext>
                  </a:extLst>
                </p14:cNvPr>
                <p14:cNvContentPartPr/>
                <p14:nvPr/>
              </p14:nvContentPartPr>
              <p14:xfrm>
                <a:off x="10134467" y="698827"/>
                <a:ext cx="134640" cy="41400"/>
              </p14:xfrm>
            </p:contentPart>
          </mc:Choice>
          <mc:Fallback xmlns="">
            <p:pic>
              <p:nvPicPr>
                <p:cNvPr id="175" name="Freihand 174">
                  <a:extLst>
                    <a:ext uri="{FF2B5EF4-FFF2-40B4-BE49-F238E27FC236}">
                      <a16:creationId xmlns:a16="http://schemas.microsoft.com/office/drawing/2014/main" id="{FA9691CF-C6AD-4082-9086-A72AD5091071}"/>
                    </a:ext>
                  </a:extLst>
                </p:cNvPr>
                <p:cNvPicPr/>
                <p:nvPr/>
              </p:nvPicPr>
              <p:blipFill>
                <a:blip r:embed="rId120"/>
                <a:stretch>
                  <a:fillRect/>
                </a:stretch>
              </p:blipFill>
              <p:spPr>
                <a:xfrm>
                  <a:off x="10130147" y="694507"/>
                  <a:ext cx="14328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76" name="Freihand 175">
                  <a:extLst>
                    <a:ext uri="{FF2B5EF4-FFF2-40B4-BE49-F238E27FC236}">
                      <a16:creationId xmlns:a16="http://schemas.microsoft.com/office/drawing/2014/main" id="{249A0AEB-156E-462C-8651-B452D878C157}"/>
                    </a:ext>
                  </a:extLst>
                </p14:cNvPr>
                <p14:cNvContentPartPr/>
                <p14:nvPr/>
              </p14:nvContentPartPr>
              <p14:xfrm>
                <a:off x="10315907" y="584707"/>
                <a:ext cx="214920" cy="116280"/>
              </p14:xfrm>
            </p:contentPart>
          </mc:Choice>
          <mc:Fallback xmlns="">
            <p:pic>
              <p:nvPicPr>
                <p:cNvPr id="176" name="Freihand 175">
                  <a:extLst>
                    <a:ext uri="{FF2B5EF4-FFF2-40B4-BE49-F238E27FC236}">
                      <a16:creationId xmlns:a16="http://schemas.microsoft.com/office/drawing/2014/main" id="{249A0AEB-156E-462C-8651-B452D878C157}"/>
                    </a:ext>
                  </a:extLst>
                </p:cNvPr>
                <p:cNvPicPr/>
                <p:nvPr/>
              </p:nvPicPr>
              <p:blipFill>
                <a:blip r:embed="rId122"/>
                <a:stretch>
                  <a:fillRect/>
                </a:stretch>
              </p:blipFill>
              <p:spPr>
                <a:xfrm>
                  <a:off x="10311587" y="580387"/>
                  <a:ext cx="223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77" name="Freihand 176">
                  <a:extLst>
                    <a:ext uri="{FF2B5EF4-FFF2-40B4-BE49-F238E27FC236}">
                      <a16:creationId xmlns:a16="http://schemas.microsoft.com/office/drawing/2014/main" id="{94E44914-A3DE-4981-8ED7-FACAC6C1147A}"/>
                    </a:ext>
                  </a:extLst>
                </p14:cNvPr>
                <p14:cNvContentPartPr/>
                <p14:nvPr/>
              </p14:nvContentPartPr>
              <p14:xfrm>
                <a:off x="10405907" y="596947"/>
                <a:ext cx="140400" cy="59400"/>
              </p14:xfrm>
            </p:contentPart>
          </mc:Choice>
          <mc:Fallback xmlns="">
            <p:pic>
              <p:nvPicPr>
                <p:cNvPr id="177" name="Freihand 176">
                  <a:extLst>
                    <a:ext uri="{FF2B5EF4-FFF2-40B4-BE49-F238E27FC236}">
                      <a16:creationId xmlns:a16="http://schemas.microsoft.com/office/drawing/2014/main" id="{94E44914-A3DE-4981-8ED7-FACAC6C1147A}"/>
                    </a:ext>
                  </a:extLst>
                </p:cNvPr>
                <p:cNvPicPr/>
                <p:nvPr/>
              </p:nvPicPr>
              <p:blipFill>
                <a:blip r:embed="rId124"/>
                <a:stretch>
                  <a:fillRect/>
                </a:stretch>
              </p:blipFill>
              <p:spPr>
                <a:xfrm>
                  <a:off x="10401587" y="592627"/>
                  <a:ext cx="1490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78" name="Freihand 177">
                  <a:extLst>
                    <a:ext uri="{FF2B5EF4-FFF2-40B4-BE49-F238E27FC236}">
                      <a16:creationId xmlns:a16="http://schemas.microsoft.com/office/drawing/2014/main" id="{5824CF37-1DC9-4FD5-A07A-7769967DF2D3}"/>
                    </a:ext>
                  </a:extLst>
                </p14:cNvPr>
                <p14:cNvContentPartPr/>
                <p14:nvPr/>
              </p14:nvContentPartPr>
              <p14:xfrm>
                <a:off x="10711547" y="601987"/>
                <a:ext cx="31320" cy="110880"/>
              </p14:xfrm>
            </p:contentPart>
          </mc:Choice>
          <mc:Fallback xmlns="">
            <p:pic>
              <p:nvPicPr>
                <p:cNvPr id="178" name="Freihand 177">
                  <a:extLst>
                    <a:ext uri="{FF2B5EF4-FFF2-40B4-BE49-F238E27FC236}">
                      <a16:creationId xmlns:a16="http://schemas.microsoft.com/office/drawing/2014/main" id="{5824CF37-1DC9-4FD5-A07A-7769967DF2D3}"/>
                    </a:ext>
                  </a:extLst>
                </p:cNvPr>
                <p:cNvPicPr/>
                <p:nvPr/>
              </p:nvPicPr>
              <p:blipFill>
                <a:blip r:embed="rId126"/>
                <a:stretch>
                  <a:fillRect/>
                </a:stretch>
              </p:blipFill>
              <p:spPr>
                <a:xfrm>
                  <a:off x="10707227" y="597667"/>
                  <a:ext cx="399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79" name="Freihand 178">
                  <a:extLst>
                    <a:ext uri="{FF2B5EF4-FFF2-40B4-BE49-F238E27FC236}">
                      <a16:creationId xmlns:a16="http://schemas.microsoft.com/office/drawing/2014/main" id="{595F622D-8031-4BE8-A69B-D47EE6BCA8B7}"/>
                    </a:ext>
                  </a:extLst>
                </p14:cNvPr>
                <p14:cNvContentPartPr/>
                <p14:nvPr/>
              </p14:nvContentPartPr>
              <p14:xfrm>
                <a:off x="10658987" y="636547"/>
                <a:ext cx="124920" cy="10080"/>
              </p14:xfrm>
            </p:contentPart>
          </mc:Choice>
          <mc:Fallback xmlns="">
            <p:pic>
              <p:nvPicPr>
                <p:cNvPr id="179" name="Freihand 178">
                  <a:extLst>
                    <a:ext uri="{FF2B5EF4-FFF2-40B4-BE49-F238E27FC236}">
                      <a16:creationId xmlns:a16="http://schemas.microsoft.com/office/drawing/2014/main" id="{595F622D-8031-4BE8-A69B-D47EE6BCA8B7}"/>
                    </a:ext>
                  </a:extLst>
                </p:cNvPr>
                <p:cNvPicPr/>
                <p:nvPr/>
              </p:nvPicPr>
              <p:blipFill>
                <a:blip r:embed="rId128"/>
                <a:stretch>
                  <a:fillRect/>
                </a:stretch>
              </p:blipFill>
              <p:spPr>
                <a:xfrm>
                  <a:off x="10654667" y="632227"/>
                  <a:ext cx="133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80" name="Freihand 179">
                  <a:extLst>
                    <a:ext uri="{FF2B5EF4-FFF2-40B4-BE49-F238E27FC236}">
                      <a16:creationId xmlns:a16="http://schemas.microsoft.com/office/drawing/2014/main" id="{EF904F87-BB1C-4121-A459-E0BDECF6C7B1}"/>
                    </a:ext>
                  </a:extLst>
                </p14:cNvPr>
                <p14:cNvContentPartPr/>
                <p14:nvPr/>
              </p14:nvContentPartPr>
              <p14:xfrm>
                <a:off x="10878227" y="550507"/>
                <a:ext cx="125280" cy="292320"/>
              </p14:xfrm>
            </p:contentPart>
          </mc:Choice>
          <mc:Fallback xmlns="">
            <p:pic>
              <p:nvPicPr>
                <p:cNvPr id="180" name="Freihand 179">
                  <a:extLst>
                    <a:ext uri="{FF2B5EF4-FFF2-40B4-BE49-F238E27FC236}">
                      <a16:creationId xmlns:a16="http://schemas.microsoft.com/office/drawing/2014/main" id="{EF904F87-BB1C-4121-A459-E0BDECF6C7B1}"/>
                    </a:ext>
                  </a:extLst>
                </p:cNvPr>
                <p:cNvPicPr/>
                <p:nvPr/>
              </p:nvPicPr>
              <p:blipFill>
                <a:blip r:embed="rId130"/>
                <a:stretch>
                  <a:fillRect/>
                </a:stretch>
              </p:blipFill>
              <p:spPr>
                <a:xfrm>
                  <a:off x="10873907" y="546187"/>
                  <a:ext cx="13392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82" name="Freihand 181">
                  <a:extLst>
                    <a:ext uri="{FF2B5EF4-FFF2-40B4-BE49-F238E27FC236}">
                      <a16:creationId xmlns:a16="http://schemas.microsoft.com/office/drawing/2014/main" id="{7BD2EC7F-8E34-4179-8FAA-EDD63ADF90A9}"/>
                    </a:ext>
                  </a:extLst>
                </p14:cNvPr>
                <p14:cNvContentPartPr/>
                <p14:nvPr/>
              </p14:nvContentPartPr>
              <p14:xfrm>
                <a:off x="11040227" y="690907"/>
                <a:ext cx="63360" cy="34560"/>
              </p14:xfrm>
            </p:contentPart>
          </mc:Choice>
          <mc:Fallback xmlns="">
            <p:pic>
              <p:nvPicPr>
                <p:cNvPr id="182" name="Freihand 181">
                  <a:extLst>
                    <a:ext uri="{FF2B5EF4-FFF2-40B4-BE49-F238E27FC236}">
                      <a16:creationId xmlns:a16="http://schemas.microsoft.com/office/drawing/2014/main" id="{7BD2EC7F-8E34-4179-8FAA-EDD63ADF90A9}"/>
                    </a:ext>
                  </a:extLst>
                </p:cNvPr>
                <p:cNvPicPr/>
                <p:nvPr/>
              </p:nvPicPr>
              <p:blipFill>
                <a:blip r:embed="rId132"/>
                <a:stretch>
                  <a:fillRect/>
                </a:stretch>
              </p:blipFill>
              <p:spPr>
                <a:xfrm>
                  <a:off x="11035907" y="686587"/>
                  <a:ext cx="720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83" name="Freihand 182">
                  <a:extLst>
                    <a:ext uri="{FF2B5EF4-FFF2-40B4-BE49-F238E27FC236}">
                      <a16:creationId xmlns:a16="http://schemas.microsoft.com/office/drawing/2014/main" id="{B32438CF-768B-427A-92C7-45090937E6F4}"/>
                    </a:ext>
                  </a:extLst>
                </p14:cNvPr>
                <p14:cNvContentPartPr/>
                <p14:nvPr/>
              </p14:nvContentPartPr>
              <p14:xfrm>
                <a:off x="11100707" y="685147"/>
                <a:ext cx="24120" cy="106920"/>
              </p14:xfrm>
            </p:contentPart>
          </mc:Choice>
          <mc:Fallback xmlns="">
            <p:pic>
              <p:nvPicPr>
                <p:cNvPr id="183" name="Freihand 182">
                  <a:extLst>
                    <a:ext uri="{FF2B5EF4-FFF2-40B4-BE49-F238E27FC236}">
                      <a16:creationId xmlns:a16="http://schemas.microsoft.com/office/drawing/2014/main" id="{B32438CF-768B-427A-92C7-45090937E6F4}"/>
                    </a:ext>
                  </a:extLst>
                </p:cNvPr>
                <p:cNvPicPr/>
                <p:nvPr/>
              </p:nvPicPr>
              <p:blipFill>
                <a:blip r:embed="rId134"/>
                <a:stretch>
                  <a:fillRect/>
                </a:stretch>
              </p:blipFill>
              <p:spPr>
                <a:xfrm>
                  <a:off x="11096387" y="680827"/>
                  <a:ext cx="327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84" name="Freihand 183">
                  <a:extLst>
                    <a:ext uri="{FF2B5EF4-FFF2-40B4-BE49-F238E27FC236}">
                      <a16:creationId xmlns:a16="http://schemas.microsoft.com/office/drawing/2014/main" id="{A9642550-8A33-43F5-A077-C6BD4166D404}"/>
                    </a:ext>
                  </a:extLst>
                </p14:cNvPr>
                <p14:cNvContentPartPr/>
                <p14:nvPr/>
              </p14:nvContentPartPr>
              <p14:xfrm>
                <a:off x="11177387" y="644467"/>
                <a:ext cx="37800" cy="3240"/>
              </p14:xfrm>
            </p:contentPart>
          </mc:Choice>
          <mc:Fallback xmlns="">
            <p:pic>
              <p:nvPicPr>
                <p:cNvPr id="184" name="Freihand 183">
                  <a:extLst>
                    <a:ext uri="{FF2B5EF4-FFF2-40B4-BE49-F238E27FC236}">
                      <a16:creationId xmlns:a16="http://schemas.microsoft.com/office/drawing/2014/main" id="{A9642550-8A33-43F5-A077-C6BD4166D404}"/>
                    </a:ext>
                  </a:extLst>
                </p:cNvPr>
                <p:cNvPicPr/>
                <p:nvPr/>
              </p:nvPicPr>
              <p:blipFill>
                <a:blip r:embed="rId136"/>
                <a:stretch>
                  <a:fillRect/>
                </a:stretch>
              </p:blipFill>
              <p:spPr>
                <a:xfrm>
                  <a:off x="11173067" y="640147"/>
                  <a:ext cx="4644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85" name="Freihand 184">
                  <a:extLst>
                    <a:ext uri="{FF2B5EF4-FFF2-40B4-BE49-F238E27FC236}">
                      <a16:creationId xmlns:a16="http://schemas.microsoft.com/office/drawing/2014/main" id="{0E5F359F-D22E-4C70-993E-3C8FB8F45045}"/>
                    </a:ext>
                  </a:extLst>
                </p14:cNvPr>
                <p14:cNvContentPartPr/>
                <p14:nvPr/>
              </p14:nvContentPartPr>
              <p14:xfrm>
                <a:off x="11283587" y="579667"/>
                <a:ext cx="78840" cy="59040"/>
              </p14:xfrm>
            </p:contentPart>
          </mc:Choice>
          <mc:Fallback xmlns="">
            <p:pic>
              <p:nvPicPr>
                <p:cNvPr id="185" name="Freihand 184">
                  <a:extLst>
                    <a:ext uri="{FF2B5EF4-FFF2-40B4-BE49-F238E27FC236}">
                      <a16:creationId xmlns:a16="http://schemas.microsoft.com/office/drawing/2014/main" id="{0E5F359F-D22E-4C70-993E-3C8FB8F45045}"/>
                    </a:ext>
                  </a:extLst>
                </p:cNvPr>
                <p:cNvPicPr/>
                <p:nvPr/>
              </p:nvPicPr>
              <p:blipFill>
                <a:blip r:embed="rId138"/>
                <a:stretch>
                  <a:fillRect/>
                </a:stretch>
              </p:blipFill>
              <p:spPr>
                <a:xfrm>
                  <a:off x="11279267" y="575347"/>
                  <a:ext cx="874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86" name="Freihand 185">
                  <a:extLst>
                    <a:ext uri="{FF2B5EF4-FFF2-40B4-BE49-F238E27FC236}">
                      <a16:creationId xmlns:a16="http://schemas.microsoft.com/office/drawing/2014/main" id="{E3EAFB40-3FDF-45D2-81A6-D451AC6A6A3A}"/>
                    </a:ext>
                  </a:extLst>
                </p14:cNvPr>
                <p14:cNvContentPartPr/>
                <p14:nvPr/>
              </p14:nvContentPartPr>
              <p14:xfrm>
                <a:off x="11262707" y="573907"/>
                <a:ext cx="122040" cy="225000"/>
              </p14:xfrm>
            </p:contentPart>
          </mc:Choice>
          <mc:Fallback xmlns="">
            <p:pic>
              <p:nvPicPr>
                <p:cNvPr id="186" name="Freihand 185">
                  <a:extLst>
                    <a:ext uri="{FF2B5EF4-FFF2-40B4-BE49-F238E27FC236}">
                      <a16:creationId xmlns:a16="http://schemas.microsoft.com/office/drawing/2014/main" id="{E3EAFB40-3FDF-45D2-81A6-D451AC6A6A3A}"/>
                    </a:ext>
                  </a:extLst>
                </p:cNvPr>
                <p:cNvPicPr/>
                <p:nvPr/>
              </p:nvPicPr>
              <p:blipFill>
                <a:blip r:embed="rId140"/>
                <a:stretch>
                  <a:fillRect/>
                </a:stretch>
              </p:blipFill>
              <p:spPr>
                <a:xfrm>
                  <a:off x="11258387" y="569587"/>
                  <a:ext cx="130680" cy="233640"/>
                </a:xfrm>
                <a:prstGeom prst="rect">
                  <a:avLst/>
                </a:prstGeom>
              </p:spPr>
            </p:pic>
          </mc:Fallback>
        </mc:AlternateContent>
      </p:grpSp>
      <p:grpSp>
        <p:nvGrpSpPr>
          <p:cNvPr id="189" name="Gruppieren 188">
            <a:extLst>
              <a:ext uri="{FF2B5EF4-FFF2-40B4-BE49-F238E27FC236}">
                <a16:creationId xmlns:a16="http://schemas.microsoft.com/office/drawing/2014/main" id="{074016EB-48FC-4EAA-80F0-E70522333BE2}"/>
              </a:ext>
            </a:extLst>
          </p:cNvPr>
          <p:cNvGrpSpPr/>
          <p:nvPr/>
        </p:nvGrpSpPr>
        <p:grpSpPr>
          <a:xfrm>
            <a:off x="334547" y="55867"/>
            <a:ext cx="3409920" cy="992880"/>
            <a:chOff x="334547" y="55867"/>
            <a:chExt cx="3409920" cy="992880"/>
          </a:xfrm>
        </p:grpSpPr>
        <mc:AlternateContent xmlns:mc="http://schemas.openxmlformats.org/markup-compatibility/2006" xmlns:p14="http://schemas.microsoft.com/office/powerpoint/2010/main">
          <mc:Choice Requires="p14">
            <p:contentPart p14:bwMode="auto" r:id="rId141">
              <p14:nvContentPartPr>
                <p14:cNvPr id="13" name="Freihand 12">
                  <a:extLst>
                    <a:ext uri="{FF2B5EF4-FFF2-40B4-BE49-F238E27FC236}">
                      <a16:creationId xmlns:a16="http://schemas.microsoft.com/office/drawing/2014/main" id="{6B85DB06-DFA8-4B09-9466-DC3DC12AA6C9}"/>
                    </a:ext>
                  </a:extLst>
                </p14:cNvPr>
                <p14:cNvContentPartPr/>
                <p14:nvPr/>
              </p14:nvContentPartPr>
              <p14:xfrm>
                <a:off x="334547" y="631867"/>
                <a:ext cx="456480" cy="416880"/>
              </p14:xfrm>
            </p:contentPart>
          </mc:Choice>
          <mc:Fallback xmlns="">
            <p:pic>
              <p:nvPicPr>
                <p:cNvPr id="13" name="Freihand 12">
                  <a:extLst>
                    <a:ext uri="{FF2B5EF4-FFF2-40B4-BE49-F238E27FC236}">
                      <a16:creationId xmlns:a16="http://schemas.microsoft.com/office/drawing/2014/main" id="{6B85DB06-DFA8-4B09-9466-DC3DC12AA6C9}"/>
                    </a:ext>
                  </a:extLst>
                </p:cNvPr>
                <p:cNvPicPr/>
                <p:nvPr/>
              </p:nvPicPr>
              <p:blipFill>
                <a:blip r:embed="rId142"/>
                <a:stretch>
                  <a:fillRect/>
                </a:stretch>
              </p:blipFill>
              <p:spPr>
                <a:xfrm>
                  <a:off x="330227" y="627547"/>
                  <a:ext cx="465120" cy="425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4" name="Freihand 13">
                  <a:extLst>
                    <a:ext uri="{FF2B5EF4-FFF2-40B4-BE49-F238E27FC236}">
                      <a16:creationId xmlns:a16="http://schemas.microsoft.com/office/drawing/2014/main" id="{C1649BF6-6CF5-40B6-BCFE-E59D107DA408}"/>
                    </a:ext>
                  </a:extLst>
                </p14:cNvPr>
                <p14:cNvContentPartPr/>
                <p14:nvPr/>
              </p14:nvContentPartPr>
              <p14:xfrm>
                <a:off x="863747" y="397867"/>
                <a:ext cx="292680" cy="210240"/>
              </p14:xfrm>
            </p:contentPart>
          </mc:Choice>
          <mc:Fallback xmlns="">
            <p:pic>
              <p:nvPicPr>
                <p:cNvPr id="14" name="Freihand 13">
                  <a:extLst>
                    <a:ext uri="{FF2B5EF4-FFF2-40B4-BE49-F238E27FC236}">
                      <a16:creationId xmlns:a16="http://schemas.microsoft.com/office/drawing/2014/main" id="{C1649BF6-6CF5-40B6-BCFE-E59D107DA408}"/>
                    </a:ext>
                  </a:extLst>
                </p:cNvPr>
                <p:cNvPicPr/>
                <p:nvPr/>
              </p:nvPicPr>
              <p:blipFill>
                <a:blip r:embed="rId144"/>
                <a:stretch>
                  <a:fillRect/>
                </a:stretch>
              </p:blipFill>
              <p:spPr>
                <a:xfrm>
                  <a:off x="859427" y="393547"/>
                  <a:ext cx="3013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 name="Freihand 14">
                  <a:extLst>
                    <a:ext uri="{FF2B5EF4-FFF2-40B4-BE49-F238E27FC236}">
                      <a16:creationId xmlns:a16="http://schemas.microsoft.com/office/drawing/2014/main" id="{875851F8-00DD-422D-BB3C-7DE2867F1555}"/>
                    </a:ext>
                  </a:extLst>
                </p14:cNvPr>
                <p14:cNvContentPartPr/>
                <p14:nvPr/>
              </p14:nvContentPartPr>
              <p14:xfrm>
                <a:off x="809747" y="452587"/>
                <a:ext cx="198720" cy="197640"/>
              </p14:xfrm>
            </p:contentPart>
          </mc:Choice>
          <mc:Fallback xmlns="">
            <p:pic>
              <p:nvPicPr>
                <p:cNvPr id="15" name="Freihand 14">
                  <a:extLst>
                    <a:ext uri="{FF2B5EF4-FFF2-40B4-BE49-F238E27FC236}">
                      <a16:creationId xmlns:a16="http://schemas.microsoft.com/office/drawing/2014/main" id="{875851F8-00DD-422D-BB3C-7DE2867F1555}"/>
                    </a:ext>
                  </a:extLst>
                </p:cNvPr>
                <p:cNvPicPr/>
                <p:nvPr/>
              </p:nvPicPr>
              <p:blipFill>
                <a:blip r:embed="rId146"/>
                <a:stretch>
                  <a:fillRect/>
                </a:stretch>
              </p:blipFill>
              <p:spPr>
                <a:xfrm>
                  <a:off x="805427" y="448267"/>
                  <a:ext cx="2073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7" name="Freihand 16">
                  <a:extLst>
                    <a:ext uri="{FF2B5EF4-FFF2-40B4-BE49-F238E27FC236}">
                      <a16:creationId xmlns:a16="http://schemas.microsoft.com/office/drawing/2014/main" id="{D80BD66C-C31B-4F08-8B39-9B88B17AE2D5}"/>
                    </a:ext>
                  </a:extLst>
                </p14:cNvPr>
                <p14:cNvContentPartPr/>
                <p14:nvPr/>
              </p14:nvContentPartPr>
              <p14:xfrm>
                <a:off x="1327067" y="199147"/>
                <a:ext cx="118080" cy="267120"/>
              </p14:xfrm>
            </p:contentPart>
          </mc:Choice>
          <mc:Fallback xmlns="">
            <p:pic>
              <p:nvPicPr>
                <p:cNvPr id="17" name="Freihand 16">
                  <a:extLst>
                    <a:ext uri="{FF2B5EF4-FFF2-40B4-BE49-F238E27FC236}">
                      <a16:creationId xmlns:a16="http://schemas.microsoft.com/office/drawing/2014/main" id="{D80BD66C-C31B-4F08-8B39-9B88B17AE2D5}"/>
                    </a:ext>
                  </a:extLst>
                </p:cNvPr>
                <p:cNvPicPr/>
                <p:nvPr/>
              </p:nvPicPr>
              <p:blipFill>
                <a:blip r:embed="rId148"/>
                <a:stretch>
                  <a:fillRect/>
                </a:stretch>
              </p:blipFill>
              <p:spPr>
                <a:xfrm>
                  <a:off x="1322747" y="194827"/>
                  <a:ext cx="12672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8" name="Freihand 17">
                  <a:extLst>
                    <a:ext uri="{FF2B5EF4-FFF2-40B4-BE49-F238E27FC236}">
                      <a16:creationId xmlns:a16="http://schemas.microsoft.com/office/drawing/2014/main" id="{4F4C4DEA-1F05-4644-A089-3AE81262FF99}"/>
                    </a:ext>
                  </a:extLst>
                </p14:cNvPr>
                <p14:cNvContentPartPr/>
                <p14:nvPr/>
              </p14:nvContentPartPr>
              <p14:xfrm>
                <a:off x="1494827" y="232267"/>
                <a:ext cx="262440" cy="140400"/>
              </p14:xfrm>
            </p:contentPart>
          </mc:Choice>
          <mc:Fallback xmlns="">
            <p:pic>
              <p:nvPicPr>
                <p:cNvPr id="18" name="Freihand 17">
                  <a:extLst>
                    <a:ext uri="{FF2B5EF4-FFF2-40B4-BE49-F238E27FC236}">
                      <a16:creationId xmlns:a16="http://schemas.microsoft.com/office/drawing/2014/main" id="{4F4C4DEA-1F05-4644-A089-3AE81262FF99}"/>
                    </a:ext>
                  </a:extLst>
                </p:cNvPr>
                <p:cNvPicPr/>
                <p:nvPr/>
              </p:nvPicPr>
              <p:blipFill>
                <a:blip r:embed="rId150"/>
                <a:stretch>
                  <a:fillRect/>
                </a:stretch>
              </p:blipFill>
              <p:spPr>
                <a:xfrm>
                  <a:off x="1490507" y="227947"/>
                  <a:ext cx="2710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9" name="Freihand 18">
                  <a:extLst>
                    <a:ext uri="{FF2B5EF4-FFF2-40B4-BE49-F238E27FC236}">
                      <a16:creationId xmlns:a16="http://schemas.microsoft.com/office/drawing/2014/main" id="{87C172C5-6ECA-4903-829F-841792758BFF}"/>
                    </a:ext>
                  </a:extLst>
                </p14:cNvPr>
                <p14:cNvContentPartPr/>
                <p14:nvPr/>
              </p14:nvContentPartPr>
              <p14:xfrm>
                <a:off x="1804427" y="254587"/>
                <a:ext cx="223560" cy="68760"/>
              </p14:xfrm>
            </p:contentPart>
          </mc:Choice>
          <mc:Fallback xmlns="">
            <p:pic>
              <p:nvPicPr>
                <p:cNvPr id="19" name="Freihand 18">
                  <a:extLst>
                    <a:ext uri="{FF2B5EF4-FFF2-40B4-BE49-F238E27FC236}">
                      <a16:creationId xmlns:a16="http://schemas.microsoft.com/office/drawing/2014/main" id="{87C172C5-6ECA-4903-829F-841792758BFF}"/>
                    </a:ext>
                  </a:extLst>
                </p:cNvPr>
                <p:cNvPicPr/>
                <p:nvPr/>
              </p:nvPicPr>
              <p:blipFill>
                <a:blip r:embed="rId152"/>
                <a:stretch>
                  <a:fillRect/>
                </a:stretch>
              </p:blipFill>
              <p:spPr>
                <a:xfrm>
                  <a:off x="1800107" y="250267"/>
                  <a:ext cx="2322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1" name="Freihand 20">
                  <a:extLst>
                    <a:ext uri="{FF2B5EF4-FFF2-40B4-BE49-F238E27FC236}">
                      <a16:creationId xmlns:a16="http://schemas.microsoft.com/office/drawing/2014/main" id="{9FF1CB26-630F-4A76-8F0F-00BB3AD87786}"/>
                    </a:ext>
                  </a:extLst>
                </p14:cNvPr>
                <p14:cNvContentPartPr/>
                <p14:nvPr/>
              </p14:nvContentPartPr>
              <p14:xfrm>
                <a:off x="2029067" y="247387"/>
                <a:ext cx="161640" cy="90720"/>
              </p14:xfrm>
            </p:contentPart>
          </mc:Choice>
          <mc:Fallback xmlns="">
            <p:pic>
              <p:nvPicPr>
                <p:cNvPr id="21" name="Freihand 20">
                  <a:extLst>
                    <a:ext uri="{FF2B5EF4-FFF2-40B4-BE49-F238E27FC236}">
                      <a16:creationId xmlns:a16="http://schemas.microsoft.com/office/drawing/2014/main" id="{9FF1CB26-630F-4A76-8F0F-00BB3AD87786}"/>
                    </a:ext>
                  </a:extLst>
                </p:cNvPr>
                <p:cNvPicPr/>
                <p:nvPr/>
              </p:nvPicPr>
              <p:blipFill>
                <a:blip r:embed="rId154"/>
                <a:stretch>
                  <a:fillRect/>
                </a:stretch>
              </p:blipFill>
              <p:spPr>
                <a:xfrm>
                  <a:off x="2024747" y="243067"/>
                  <a:ext cx="1702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2" name="Freihand 21">
                  <a:extLst>
                    <a:ext uri="{FF2B5EF4-FFF2-40B4-BE49-F238E27FC236}">
                      <a16:creationId xmlns:a16="http://schemas.microsoft.com/office/drawing/2014/main" id="{8F296E7A-6799-4D78-878E-7A4DCE2F807D}"/>
                    </a:ext>
                  </a:extLst>
                </p14:cNvPr>
                <p14:cNvContentPartPr/>
                <p14:nvPr/>
              </p14:nvContentPartPr>
              <p14:xfrm>
                <a:off x="2184227" y="204187"/>
                <a:ext cx="1440" cy="8640"/>
              </p14:xfrm>
            </p:contentPart>
          </mc:Choice>
          <mc:Fallback xmlns="">
            <p:pic>
              <p:nvPicPr>
                <p:cNvPr id="22" name="Freihand 21">
                  <a:extLst>
                    <a:ext uri="{FF2B5EF4-FFF2-40B4-BE49-F238E27FC236}">
                      <a16:creationId xmlns:a16="http://schemas.microsoft.com/office/drawing/2014/main" id="{8F296E7A-6799-4D78-878E-7A4DCE2F807D}"/>
                    </a:ext>
                  </a:extLst>
                </p:cNvPr>
                <p:cNvPicPr/>
                <p:nvPr/>
              </p:nvPicPr>
              <p:blipFill>
                <a:blip r:embed="rId156"/>
                <a:stretch>
                  <a:fillRect/>
                </a:stretch>
              </p:blipFill>
              <p:spPr>
                <a:xfrm>
                  <a:off x="2179907" y="199867"/>
                  <a:ext cx="100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3" name="Freihand 22">
                  <a:extLst>
                    <a:ext uri="{FF2B5EF4-FFF2-40B4-BE49-F238E27FC236}">
                      <a16:creationId xmlns:a16="http://schemas.microsoft.com/office/drawing/2014/main" id="{840A03A8-3CE1-4D89-9F24-B9446A7E582E}"/>
                    </a:ext>
                  </a:extLst>
                </p14:cNvPr>
                <p14:cNvContentPartPr/>
                <p14:nvPr/>
              </p14:nvContentPartPr>
              <p14:xfrm>
                <a:off x="2228867" y="156307"/>
                <a:ext cx="304200" cy="140040"/>
              </p14:xfrm>
            </p:contentPart>
          </mc:Choice>
          <mc:Fallback xmlns="">
            <p:pic>
              <p:nvPicPr>
                <p:cNvPr id="23" name="Freihand 22">
                  <a:extLst>
                    <a:ext uri="{FF2B5EF4-FFF2-40B4-BE49-F238E27FC236}">
                      <a16:creationId xmlns:a16="http://schemas.microsoft.com/office/drawing/2014/main" id="{840A03A8-3CE1-4D89-9F24-B9446A7E582E}"/>
                    </a:ext>
                  </a:extLst>
                </p:cNvPr>
                <p:cNvPicPr/>
                <p:nvPr/>
              </p:nvPicPr>
              <p:blipFill>
                <a:blip r:embed="rId158"/>
                <a:stretch>
                  <a:fillRect/>
                </a:stretch>
              </p:blipFill>
              <p:spPr>
                <a:xfrm>
                  <a:off x="2224547" y="151987"/>
                  <a:ext cx="312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7" name="Freihand 26">
                  <a:extLst>
                    <a:ext uri="{FF2B5EF4-FFF2-40B4-BE49-F238E27FC236}">
                      <a16:creationId xmlns:a16="http://schemas.microsoft.com/office/drawing/2014/main" id="{AEB52391-7F96-4D71-9912-95A2D0B202DB}"/>
                    </a:ext>
                  </a:extLst>
                </p14:cNvPr>
                <p14:cNvContentPartPr/>
                <p14:nvPr/>
              </p14:nvContentPartPr>
              <p14:xfrm>
                <a:off x="2642147" y="412627"/>
                <a:ext cx="75960" cy="158760"/>
              </p14:xfrm>
            </p:contentPart>
          </mc:Choice>
          <mc:Fallback xmlns="">
            <p:pic>
              <p:nvPicPr>
                <p:cNvPr id="27" name="Freihand 26">
                  <a:extLst>
                    <a:ext uri="{FF2B5EF4-FFF2-40B4-BE49-F238E27FC236}">
                      <a16:creationId xmlns:a16="http://schemas.microsoft.com/office/drawing/2014/main" id="{AEB52391-7F96-4D71-9912-95A2D0B202DB}"/>
                    </a:ext>
                  </a:extLst>
                </p:cNvPr>
                <p:cNvPicPr/>
                <p:nvPr/>
              </p:nvPicPr>
              <p:blipFill>
                <a:blip r:embed="rId160"/>
                <a:stretch>
                  <a:fillRect/>
                </a:stretch>
              </p:blipFill>
              <p:spPr>
                <a:xfrm>
                  <a:off x="2637827" y="408307"/>
                  <a:ext cx="8460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8" name="Freihand 27">
                  <a:extLst>
                    <a:ext uri="{FF2B5EF4-FFF2-40B4-BE49-F238E27FC236}">
                      <a16:creationId xmlns:a16="http://schemas.microsoft.com/office/drawing/2014/main" id="{FF523C31-39EC-49D4-A031-D0405712D130}"/>
                    </a:ext>
                  </a:extLst>
                </p14:cNvPr>
                <p14:cNvContentPartPr/>
                <p14:nvPr/>
              </p14:nvContentPartPr>
              <p14:xfrm>
                <a:off x="2747987" y="459067"/>
                <a:ext cx="78840" cy="66600"/>
              </p14:xfrm>
            </p:contentPart>
          </mc:Choice>
          <mc:Fallback xmlns="">
            <p:pic>
              <p:nvPicPr>
                <p:cNvPr id="28" name="Freihand 27">
                  <a:extLst>
                    <a:ext uri="{FF2B5EF4-FFF2-40B4-BE49-F238E27FC236}">
                      <a16:creationId xmlns:a16="http://schemas.microsoft.com/office/drawing/2014/main" id="{FF523C31-39EC-49D4-A031-D0405712D130}"/>
                    </a:ext>
                  </a:extLst>
                </p:cNvPr>
                <p:cNvPicPr/>
                <p:nvPr/>
              </p:nvPicPr>
              <p:blipFill>
                <a:blip r:embed="rId162"/>
                <a:stretch>
                  <a:fillRect/>
                </a:stretch>
              </p:blipFill>
              <p:spPr>
                <a:xfrm>
                  <a:off x="2743667" y="454747"/>
                  <a:ext cx="874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9" name="Freihand 28">
                  <a:extLst>
                    <a:ext uri="{FF2B5EF4-FFF2-40B4-BE49-F238E27FC236}">
                      <a16:creationId xmlns:a16="http://schemas.microsoft.com/office/drawing/2014/main" id="{0E71F8AE-133D-4205-A66B-FB1F2C4CDB16}"/>
                    </a:ext>
                  </a:extLst>
                </p14:cNvPr>
                <p14:cNvContentPartPr/>
                <p14:nvPr/>
              </p14:nvContentPartPr>
              <p14:xfrm>
                <a:off x="2764547" y="415867"/>
                <a:ext cx="281160" cy="92880"/>
              </p14:xfrm>
            </p:contentPart>
          </mc:Choice>
          <mc:Fallback xmlns="">
            <p:pic>
              <p:nvPicPr>
                <p:cNvPr id="29" name="Freihand 28">
                  <a:extLst>
                    <a:ext uri="{FF2B5EF4-FFF2-40B4-BE49-F238E27FC236}">
                      <a16:creationId xmlns:a16="http://schemas.microsoft.com/office/drawing/2014/main" id="{0E71F8AE-133D-4205-A66B-FB1F2C4CDB16}"/>
                    </a:ext>
                  </a:extLst>
                </p:cNvPr>
                <p:cNvPicPr/>
                <p:nvPr/>
              </p:nvPicPr>
              <p:blipFill>
                <a:blip r:embed="rId164"/>
                <a:stretch>
                  <a:fillRect/>
                </a:stretch>
              </p:blipFill>
              <p:spPr>
                <a:xfrm>
                  <a:off x="2760227" y="411547"/>
                  <a:ext cx="2898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30" name="Freihand 29">
                  <a:extLst>
                    <a:ext uri="{FF2B5EF4-FFF2-40B4-BE49-F238E27FC236}">
                      <a16:creationId xmlns:a16="http://schemas.microsoft.com/office/drawing/2014/main" id="{8DA6452B-9D25-4E53-A37D-4227D45C7297}"/>
                    </a:ext>
                  </a:extLst>
                </p14:cNvPr>
                <p14:cNvContentPartPr/>
                <p14:nvPr/>
              </p14:nvContentPartPr>
              <p14:xfrm>
                <a:off x="2940227" y="450787"/>
                <a:ext cx="136080" cy="20160"/>
              </p14:xfrm>
            </p:contentPart>
          </mc:Choice>
          <mc:Fallback xmlns="">
            <p:pic>
              <p:nvPicPr>
                <p:cNvPr id="30" name="Freihand 29">
                  <a:extLst>
                    <a:ext uri="{FF2B5EF4-FFF2-40B4-BE49-F238E27FC236}">
                      <a16:creationId xmlns:a16="http://schemas.microsoft.com/office/drawing/2014/main" id="{8DA6452B-9D25-4E53-A37D-4227D45C7297}"/>
                    </a:ext>
                  </a:extLst>
                </p:cNvPr>
                <p:cNvPicPr/>
                <p:nvPr/>
              </p:nvPicPr>
              <p:blipFill>
                <a:blip r:embed="rId166"/>
                <a:stretch>
                  <a:fillRect/>
                </a:stretch>
              </p:blipFill>
              <p:spPr>
                <a:xfrm>
                  <a:off x="2935907" y="446467"/>
                  <a:ext cx="1447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1" name="Freihand 30">
                  <a:extLst>
                    <a:ext uri="{FF2B5EF4-FFF2-40B4-BE49-F238E27FC236}">
                      <a16:creationId xmlns:a16="http://schemas.microsoft.com/office/drawing/2014/main" id="{E3694F16-0B02-440C-BF6C-726E57DDC9A9}"/>
                    </a:ext>
                  </a:extLst>
                </p14:cNvPr>
                <p14:cNvContentPartPr/>
                <p14:nvPr/>
              </p14:nvContentPartPr>
              <p14:xfrm>
                <a:off x="3155867" y="346027"/>
                <a:ext cx="27360" cy="115560"/>
              </p14:xfrm>
            </p:contentPart>
          </mc:Choice>
          <mc:Fallback xmlns="">
            <p:pic>
              <p:nvPicPr>
                <p:cNvPr id="31" name="Freihand 30">
                  <a:extLst>
                    <a:ext uri="{FF2B5EF4-FFF2-40B4-BE49-F238E27FC236}">
                      <a16:creationId xmlns:a16="http://schemas.microsoft.com/office/drawing/2014/main" id="{E3694F16-0B02-440C-BF6C-726E57DDC9A9}"/>
                    </a:ext>
                  </a:extLst>
                </p:cNvPr>
                <p:cNvPicPr/>
                <p:nvPr/>
              </p:nvPicPr>
              <p:blipFill>
                <a:blip r:embed="rId168"/>
                <a:stretch>
                  <a:fillRect/>
                </a:stretch>
              </p:blipFill>
              <p:spPr>
                <a:xfrm>
                  <a:off x="3151547" y="341707"/>
                  <a:ext cx="360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88" name="Freihand 187">
                  <a:extLst>
                    <a:ext uri="{FF2B5EF4-FFF2-40B4-BE49-F238E27FC236}">
                      <a16:creationId xmlns:a16="http://schemas.microsoft.com/office/drawing/2014/main" id="{DEEE0DCD-498C-407F-A542-0B1D3CBF8102}"/>
                    </a:ext>
                  </a:extLst>
                </p14:cNvPr>
                <p14:cNvContentPartPr/>
                <p14:nvPr/>
              </p14:nvContentPartPr>
              <p14:xfrm>
                <a:off x="2447747" y="55867"/>
                <a:ext cx="1296720" cy="869040"/>
              </p14:xfrm>
            </p:contentPart>
          </mc:Choice>
          <mc:Fallback xmlns="">
            <p:pic>
              <p:nvPicPr>
                <p:cNvPr id="188" name="Freihand 187">
                  <a:extLst>
                    <a:ext uri="{FF2B5EF4-FFF2-40B4-BE49-F238E27FC236}">
                      <a16:creationId xmlns:a16="http://schemas.microsoft.com/office/drawing/2014/main" id="{DEEE0DCD-498C-407F-A542-0B1D3CBF8102}"/>
                    </a:ext>
                  </a:extLst>
                </p:cNvPr>
                <p:cNvPicPr/>
                <p:nvPr/>
              </p:nvPicPr>
              <p:blipFill>
                <a:blip r:embed="rId170"/>
                <a:stretch>
                  <a:fillRect/>
                </a:stretch>
              </p:blipFill>
              <p:spPr>
                <a:xfrm>
                  <a:off x="2443427" y="51547"/>
                  <a:ext cx="1305360" cy="87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1">
            <p14:nvContentPartPr>
              <p14:cNvPr id="201" name="Freihand 200">
                <a:extLst>
                  <a:ext uri="{FF2B5EF4-FFF2-40B4-BE49-F238E27FC236}">
                    <a16:creationId xmlns:a16="http://schemas.microsoft.com/office/drawing/2014/main" id="{7A690941-F58F-4882-9A07-ABDB773FE09E}"/>
                  </a:ext>
                </a:extLst>
              </p14:cNvPr>
              <p14:cNvContentPartPr/>
              <p14:nvPr/>
            </p14:nvContentPartPr>
            <p14:xfrm>
              <a:off x="270827" y="1369867"/>
              <a:ext cx="518760" cy="459360"/>
            </p14:xfrm>
          </p:contentPart>
        </mc:Choice>
        <mc:Fallback xmlns="">
          <p:pic>
            <p:nvPicPr>
              <p:cNvPr id="201" name="Freihand 200">
                <a:extLst>
                  <a:ext uri="{FF2B5EF4-FFF2-40B4-BE49-F238E27FC236}">
                    <a16:creationId xmlns:a16="http://schemas.microsoft.com/office/drawing/2014/main" id="{7A690941-F58F-4882-9A07-ABDB773FE09E}"/>
                  </a:ext>
                </a:extLst>
              </p:cNvPr>
              <p:cNvPicPr/>
              <p:nvPr/>
            </p:nvPicPr>
            <p:blipFill>
              <a:blip r:embed="rId172"/>
              <a:stretch>
                <a:fillRect/>
              </a:stretch>
            </p:blipFill>
            <p:spPr>
              <a:xfrm>
                <a:off x="266507" y="1365547"/>
                <a:ext cx="527400" cy="468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75" name="Freihand 74">
                <a:extLst>
                  <a:ext uri="{FF2B5EF4-FFF2-40B4-BE49-F238E27FC236}">
                    <a16:creationId xmlns:a16="http://schemas.microsoft.com/office/drawing/2014/main" id="{2E08A8CB-C300-470C-B99A-B2D60713DD7B}"/>
                  </a:ext>
                </a:extLst>
              </p14:cNvPr>
              <p14:cNvContentPartPr/>
              <p14:nvPr/>
            </p14:nvContentPartPr>
            <p14:xfrm>
              <a:off x="7381907" y="4377667"/>
              <a:ext cx="310320" cy="80640"/>
            </p14:xfrm>
          </p:contentPart>
        </mc:Choice>
        <mc:Fallback xmlns="">
          <p:pic>
            <p:nvPicPr>
              <p:cNvPr id="75" name="Freihand 74">
                <a:extLst>
                  <a:ext uri="{FF2B5EF4-FFF2-40B4-BE49-F238E27FC236}">
                    <a16:creationId xmlns:a16="http://schemas.microsoft.com/office/drawing/2014/main" id="{2E08A8CB-C300-470C-B99A-B2D60713DD7B}"/>
                  </a:ext>
                </a:extLst>
              </p:cNvPr>
              <p:cNvPicPr/>
              <p:nvPr/>
            </p:nvPicPr>
            <p:blipFill>
              <a:blip r:embed="rId174"/>
              <a:stretch>
                <a:fillRect/>
              </a:stretch>
            </p:blipFill>
            <p:spPr>
              <a:xfrm>
                <a:off x="7377587" y="4373347"/>
                <a:ext cx="3189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76" name="Freihand 75">
                <a:extLst>
                  <a:ext uri="{FF2B5EF4-FFF2-40B4-BE49-F238E27FC236}">
                    <a16:creationId xmlns:a16="http://schemas.microsoft.com/office/drawing/2014/main" id="{A7CF4C6A-0C04-4019-9E5B-2E998D022B6D}"/>
                  </a:ext>
                </a:extLst>
              </p14:cNvPr>
              <p14:cNvContentPartPr/>
              <p14:nvPr/>
            </p14:nvContentPartPr>
            <p14:xfrm>
              <a:off x="7730027" y="4371187"/>
              <a:ext cx="93240" cy="82440"/>
            </p14:xfrm>
          </p:contentPart>
        </mc:Choice>
        <mc:Fallback xmlns="">
          <p:pic>
            <p:nvPicPr>
              <p:cNvPr id="76" name="Freihand 75">
                <a:extLst>
                  <a:ext uri="{FF2B5EF4-FFF2-40B4-BE49-F238E27FC236}">
                    <a16:creationId xmlns:a16="http://schemas.microsoft.com/office/drawing/2014/main" id="{A7CF4C6A-0C04-4019-9E5B-2E998D022B6D}"/>
                  </a:ext>
                </a:extLst>
              </p:cNvPr>
              <p:cNvPicPr/>
              <p:nvPr/>
            </p:nvPicPr>
            <p:blipFill>
              <a:blip r:embed="rId176"/>
              <a:stretch>
                <a:fillRect/>
              </a:stretch>
            </p:blipFill>
            <p:spPr>
              <a:xfrm>
                <a:off x="7725707" y="4366867"/>
                <a:ext cx="1018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77" name="Freihand 76">
                <a:extLst>
                  <a:ext uri="{FF2B5EF4-FFF2-40B4-BE49-F238E27FC236}">
                    <a16:creationId xmlns:a16="http://schemas.microsoft.com/office/drawing/2014/main" id="{33BD3686-F95E-4D6C-8713-AFBFF818E1FE}"/>
                  </a:ext>
                </a:extLst>
              </p14:cNvPr>
              <p14:cNvContentPartPr/>
              <p14:nvPr/>
            </p14:nvContentPartPr>
            <p14:xfrm>
              <a:off x="7334747" y="4564147"/>
              <a:ext cx="210240" cy="139320"/>
            </p14:xfrm>
          </p:contentPart>
        </mc:Choice>
        <mc:Fallback xmlns="">
          <p:pic>
            <p:nvPicPr>
              <p:cNvPr id="77" name="Freihand 76">
                <a:extLst>
                  <a:ext uri="{FF2B5EF4-FFF2-40B4-BE49-F238E27FC236}">
                    <a16:creationId xmlns:a16="http://schemas.microsoft.com/office/drawing/2014/main" id="{33BD3686-F95E-4D6C-8713-AFBFF818E1FE}"/>
                  </a:ext>
                </a:extLst>
              </p:cNvPr>
              <p:cNvPicPr/>
              <p:nvPr/>
            </p:nvPicPr>
            <p:blipFill>
              <a:blip r:embed="rId178"/>
              <a:stretch>
                <a:fillRect/>
              </a:stretch>
            </p:blipFill>
            <p:spPr>
              <a:xfrm>
                <a:off x="7330427" y="4559827"/>
                <a:ext cx="218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78" name="Freihand 77">
                <a:extLst>
                  <a:ext uri="{FF2B5EF4-FFF2-40B4-BE49-F238E27FC236}">
                    <a16:creationId xmlns:a16="http://schemas.microsoft.com/office/drawing/2014/main" id="{0F5AD195-932F-4DE6-B855-DC0123E1E002}"/>
                  </a:ext>
                </a:extLst>
              </p14:cNvPr>
              <p14:cNvContentPartPr/>
              <p14:nvPr/>
            </p14:nvContentPartPr>
            <p14:xfrm>
              <a:off x="7546067" y="4545067"/>
              <a:ext cx="21240" cy="28800"/>
            </p14:xfrm>
          </p:contentPart>
        </mc:Choice>
        <mc:Fallback xmlns="">
          <p:pic>
            <p:nvPicPr>
              <p:cNvPr id="78" name="Freihand 77">
                <a:extLst>
                  <a:ext uri="{FF2B5EF4-FFF2-40B4-BE49-F238E27FC236}">
                    <a16:creationId xmlns:a16="http://schemas.microsoft.com/office/drawing/2014/main" id="{0F5AD195-932F-4DE6-B855-DC0123E1E002}"/>
                  </a:ext>
                </a:extLst>
              </p:cNvPr>
              <p:cNvPicPr/>
              <p:nvPr/>
            </p:nvPicPr>
            <p:blipFill>
              <a:blip r:embed="rId180"/>
              <a:stretch>
                <a:fillRect/>
              </a:stretch>
            </p:blipFill>
            <p:spPr>
              <a:xfrm>
                <a:off x="7541747" y="4540747"/>
                <a:ext cx="298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79" name="Freihand 78">
                <a:extLst>
                  <a:ext uri="{FF2B5EF4-FFF2-40B4-BE49-F238E27FC236}">
                    <a16:creationId xmlns:a16="http://schemas.microsoft.com/office/drawing/2014/main" id="{AC040673-61FA-4553-8376-B1AAFF09E820}"/>
                  </a:ext>
                </a:extLst>
              </p14:cNvPr>
              <p14:cNvContentPartPr/>
              <p14:nvPr/>
            </p14:nvContentPartPr>
            <p14:xfrm>
              <a:off x="7573067" y="4527427"/>
              <a:ext cx="175680" cy="155520"/>
            </p14:xfrm>
          </p:contentPart>
        </mc:Choice>
        <mc:Fallback xmlns="">
          <p:pic>
            <p:nvPicPr>
              <p:cNvPr id="79" name="Freihand 78">
                <a:extLst>
                  <a:ext uri="{FF2B5EF4-FFF2-40B4-BE49-F238E27FC236}">
                    <a16:creationId xmlns:a16="http://schemas.microsoft.com/office/drawing/2014/main" id="{AC040673-61FA-4553-8376-B1AAFF09E820}"/>
                  </a:ext>
                </a:extLst>
              </p:cNvPr>
              <p:cNvPicPr/>
              <p:nvPr/>
            </p:nvPicPr>
            <p:blipFill>
              <a:blip r:embed="rId182"/>
              <a:stretch>
                <a:fillRect/>
              </a:stretch>
            </p:blipFill>
            <p:spPr>
              <a:xfrm>
                <a:off x="7568747" y="4523107"/>
                <a:ext cx="1843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80" name="Freihand 79">
                <a:extLst>
                  <a:ext uri="{FF2B5EF4-FFF2-40B4-BE49-F238E27FC236}">
                    <a16:creationId xmlns:a16="http://schemas.microsoft.com/office/drawing/2014/main" id="{ED738B66-BE27-4952-9323-BF0D439AD756}"/>
                  </a:ext>
                </a:extLst>
              </p14:cNvPr>
              <p14:cNvContentPartPr/>
              <p14:nvPr/>
            </p14:nvContentPartPr>
            <p14:xfrm>
              <a:off x="7753787" y="4501507"/>
              <a:ext cx="136800" cy="182160"/>
            </p14:xfrm>
          </p:contentPart>
        </mc:Choice>
        <mc:Fallback xmlns="">
          <p:pic>
            <p:nvPicPr>
              <p:cNvPr id="80" name="Freihand 79">
                <a:extLst>
                  <a:ext uri="{FF2B5EF4-FFF2-40B4-BE49-F238E27FC236}">
                    <a16:creationId xmlns:a16="http://schemas.microsoft.com/office/drawing/2014/main" id="{ED738B66-BE27-4952-9323-BF0D439AD756}"/>
                  </a:ext>
                </a:extLst>
              </p:cNvPr>
              <p:cNvPicPr/>
              <p:nvPr/>
            </p:nvPicPr>
            <p:blipFill>
              <a:blip r:embed="rId184"/>
              <a:stretch>
                <a:fillRect/>
              </a:stretch>
            </p:blipFill>
            <p:spPr>
              <a:xfrm>
                <a:off x="7749467" y="4497187"/>
                <a:ext cx="1454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81" name="Freihand 80">
                <a:extLst>
                  <a:ext uri="{FF2B5EF4-FFF2-40B4-BE49-F238E27FC236}">
                    <a16:creationId xmlns:a16="http://schemas.microsoft.com/office/drawing/2014/main" id="{AEABBE52-3588-4A62-9DBF-556EE0E7E97E}"/>
                  </a:ext>
                </a:extLst>
              </p14:cNvPr>
              <p14:cNvContentPartPr/>
              <p14:nvPr/>
            </p14:nvContentPartPr>
            <p14:xfrm>
              <a:off x="7951427" y="4554787"/>
              <a:ext cx="348120" cy="120600"/>
            </p14:xfrm>
          </p:contentPart>
        </mc:Choice>
        <mc:Fallback xmlns="">
          <p:pic>
            <p:nvPicPr>
              <p:cNvPr id="81" name="Freihand 80">
                <a:extLst>
                  <a:ext uri="{FF2B5EF4-FFF2-40B4-BE49-F238E27FC236}">
                    <a16:creationId xmlns:a16="http://schemas.microsoft.com/office/drawing/2014/main" id="{AEABBE52-3588-4A62-9DBF-556EE0E7E97E}"/>
                  </a:ext>
                </a:extLst>
              </p:cNvPr>
              <p:cNvPicPr/>
              <p:nvPr/>
            </p:nvPicPr>
            <p:blipFill>
              <a:blip r:embed="rId186"/>
              <a:stretch>
                <a:fillRect/>
              </a:stretch>
            </p:blipFill>
            <p:spPr>
              <a:xfrm>
                <a:off x="7947107" y="4550467"/>
                <a:ext cx="3567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82" name="Freihand 81">
                <a:extLst>
                  <a:ext uri="{FF2B5EF4-FFF2-40B4-BE49-F238E27FC236}">
                    <a16:creationId xmlns:a16="http://schemas.microsoft.com/office/drawing/2014/main" id="{5DB59904-EEC1-4BE2-8DD2-F3B908F0DA73}"/>
                  </a:ext>
                </a:extLst>
              </p14:cNvPr>
              <p14:cNvContentPartPr/>
              <p14:nvPr/>
            </p14:nvContentPartPr>
            <p14:xfrm>
              <a:off x="8308547" y="4327627"/>
              <a:ext cx="314280" cy="457920"/>
            </p14:xfrm>
          </p:contentPart>
        </mc:Choice>
        <mc:Fallback xmlns="">
          <p:pic>
            <p:nvPicPr>
              <p:cNvPr id="82" name="Freihand 81">
                <a:extLst>
                  <a:ext uri="{FF2B5EF4-FFF2-40B4-BE49-F238E27FC236}">
                    <a16:creationId xmlns:a16="http://schemas.microsoft.com/office/drawing/2014/main" id="{5DB59904-EEC1-4BE2-8DD2-F3B908F0DA73}"/>
                  </a:ext>
                </a:extLst>
              </p:cNvPr>
              <p:cNvPicPr/>
              <p:nvPr/>
            </p:nvPicPr>
            <p:blipFill>
              <a:blip r:embed="rId188"/>
              <a:stretch>
                <a:fillRect/>
              </a:stretch>
            </p:blipFill>
            <p:spPr>
              <a:xfrm>
                <a:off x="8304227" y="4323307"/>
                <a:ext cx="322920" cy="4665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83" name="Freihand 82">
                <a:extLst>
                  <a:ext uri="{FF2B5EF4-FFF2-40B4-BE49-F238E27FC236}">
                    <a16:creationId xmlns:a16="http://schemas.microsoft.com/office/drawing/2014/main" id="{7F2941BB-CB4F-4F31-AB08-C6639AF10196}"/>
                  </a:ext>
                </a:extLst>
              </p14:cNvPr>
              <p14:cNvContentPartPr/>
              <p14:nvPr/>
            </p14:nvContentPartPr>
            <p14:xfrm>
              <a:off x="8389907" y="4594387"/>
              <a:ext cx="227880" cy="52200"/>
            </p14:xfrm>
          </p:contentPart>
        </mc:Choice>
        <mc:Fallback xmlns="">
          <p:pic>
            <p:nvPicPr>
              <p:cNvPr id="83" name="Freihand 82">
                <a:extLst>
                  <a:ext uri="{FF2B5EF4-FFF2-40B4-BE49-F238E27FC236}">
                    <a16:creationId xmlns:a16="http://schemas.microsoft.com/office/drawing/2014/main" id="{7F2941BB-CB4F-4F31-AB08-C6639AF10196}"/>
                  </a:ext>
                </a:extLst>
              </p:cNvPr>
              <p:cNvPicPr/>
              <p:nvPr/>
            </p:nvPicPr>
            <p:blipFill>
              <a:blip r:embed="rId190"/>
              <a:stretch>
                <a:fillRect/>
              </a:stretch>
            </p:blipFill>
            <p:spPr>
              <a:xfrm>
                <a:off x="8385587" y="4590067"/>
                <a:ext cx="2365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07" name="Freihand 206">
                <a:extLst>
                  <a:ext uri="{FF2B5EF4-FFF2-40B4-BE49-F238E27FC236}">
                    <a16:creationId xmlns:a16="http://schemas.microsoft.com/office/drawing/2014/main" id="{CFC83329-1CD2-4D1C-B455-AA08FF772CE9}"/>
                  </a:ext>
                </a:extLst>
              </p14:cNvPr>
              <p14:cNvContentPartPr/>
              <p14:nvPr/>
            </p14:nvContentPartPr>
            <p14:xfrm>
              <a:off x="3476267" y="4536067"/>
              <a:ext cx="1238760" cy="115560"/>
            </p14:xfrm>
          </p:contentPart>
        </mc:Choice>
        <mc:Fallback xmlns="">
          <p:pic>
            <p:nvPicPr>
              <p:cNvPr id="207" name="Freihand 206">
                <a:extLst>
                  <a:ext uri="{FF2B5EF4-FFF2-40B4-BE49-F238E27FC236}">
                    <a16:creationId xmlns:a16="http://schemas.microsoft.com/office/drawing/2014/main" id="{CFC83329-1CD2-4D1C-B455-AA08FF772CE9}"/>
                  </a:ext>
                </a:extLst>
              </p:cNvPr>
              <p:cNvPicPr/>
              <p:nvPr/>
            </p:nvPicPr>
            <p:blipFill>
              <a:blip r:embed="rId192"/>
              <a:stretch>
                <a:fillRect/>
              </a:stretch>
            </p:blipFill>
            <p:spPr>
              <a:xfrm>
                <a:off x="3471947" y="4531747"/>
                <a:ext cx="124740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37" name="Freihand 236">
                <a:extLst>
                  <a:ext uri="{FF2B5EF4-FFF2-40B4-BE49-F238E27FC236}">
                    <a16:creationId xmlns:a16="http://schemas.microsoft.com/office/drawing/2014/main" id="{40BF9DD9-A297-4232-A932-CBB46BCCA61A}"/>
                  </a:ext>
                </a:extLst>
              </p14:cNvPr>
              <p14:cNvContentPartPr/>
              <p14:nvPr/>
            </p14:nvContentPartPr>
            <p14:xfrm>
              <a:off x="4184027" y="5217907"/>
              <a:ext cx="159120" cy="159480"/>
            </p14:xfrm>
          </p:contentPart>
        </mc:Choice>
        <mc:Fallback xmlns="">
          <p:pic>
            <p:nvPicPr>
              <p:cNvPr id="237" name="Freihand 236">
                <a:extLst>
                  <a:ext uri="{FF2B5EF4-FFF2-40B4-BE49-F238E27FC236}">
                    <a16:creationId xmlns:a16="http://schemas.microsoft.com/office/drawing/2014/main" id="{40BF9DD9-A297-4232-A932-CBB46BCCA61A}"/>
                  </a:ext>
                </a:extLst>
              </p:cNvPr>
              <p:cNvPicPr/>
              <p:nvPr/>
            </p:nvPicPr>
            <p:blipFill>
              <a:blip r:embed="rId194"/>
              <a:stretch>
                <a:fillRect/>
              </a:stretch>
            </p:blipFill>
            <p:spPr>
              <a:xfrm>
                <a:off x="4179707" y="5213587"/>
                <a:ext cx="1677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38" name="Freihand 237">
                <a:extLst>
                  <a:ext uri="{FF2B5EF4-FFF2-40B4-BE49-F238E27FC236}">
                    <a16:creationId xmlns:a16="http://schemas.microsoft.com/office/drawing/2014/main" id="{6AFA30EB-EE13-4EBC-8EE0-3814C0372A21}"/>
                  </a:ext>
                </a:extLst>
              </p14:cNvPr>
              <p14:cNvContentPartPr/>
              <p14:nvPr/>
            </p14:nvContentPartPr>
            <p14:xfrm>
              <a:off x="4390667" y="5121787"/>
              <a:ext cx="111240" cy="278640"/>
            </p14:xfrm>
          </p:contentPart>
        </mc:Choice>
        <mc:Fallback xmlns="">
          <p:pic>
            <p:nvPicPr>
              <p:cNvPr id="238" name="Freihand 237">
                <a:extLst>
                  <a:ext uri="{FF2B5EF4-FFF2-40B4-BE49-F238E27FC236}">
                    <a16:creationId xmlns:a16="http://schemas.microsoft.com/office/drawing/2014/main" id="{6AFA30EB-EE13-4EBC-8EE0-3814C0372A21}"/>
                  </a:ext>
                </a:extLst>
              </p:cNvPr>
              <p:cNvPicPr/>
              <p:nvPr/>
            </p:nvPicPr>
            <p:blipFill>
              <a:blip r:embed="rId196"/>
              <a:stretch>
                <a:fillRect/>
              </a:stretch>
            </p:blipFill>
            <p:spPr>
              <a:xfrm>
                <a:off x="4386347" y="5117467"/>
                <a:ext cx="119880" cy="287280"/>
              </a:xfrm>
              <a:prstGeom prst="rect">
                <a:avLst/>
              </a:prstGeom>
            </p:spPr>
          </p:pic>
        </mc:Fallback>
      </mc:AlternateContent>
      <p:grpSp>
        <p:nvGrpSpPr>
          <p:cNvPr id="247" name="Gruppieren 246">
            <a:extLst>
              <a:ext uri="{FF2B5EF4-FFF2-40B4-BE49-F238E27FC236}">
                <a16:creationId xmlns:a16="http://schemas.microsoft.com/office/drawing/2014/main" id="{C5B391C1-590B-4D19-BBCE-7AB70C71F7AB}"/>
              </a:ext>
            </a:extLst>
          </p:cNvPr>
          <p:cNvGrpSpPr/>
          <p:nvPr/>
        </p:nvGrpSpPr>
        <p:grpSpPr>
          <a:xfrm>
            <a:off x="9915947" y="1724107"/>
            <a:ext cx="1968840" cy="1078920"/>
            <a:chOff x="9915947" y="1724107"/>
            <a:chExt cx="1968840" cy="1078920"/>
          </a:xfrm>
        </p:grpSpPr>
        <mc:AlternateContent xmlns:mc="http://schemas.openxmlformats.org/markup-compatibility/2006" xmlns:p14="http://schemas.microsoft.com/office/powerpoint/2010/main">
          <mc:Choice Requires="p14">
            <p:contentPart p14:bwMode="auto" r:id="rId197">
              <p14:nvContentPartPr>
                <p14:cNvPr id="220" name="Freihand 219">
                  <a:extLst>
                    <a:ext uri="{FF2B5EF4-FFF2-40B4-BE49-F238E27FC236}">
                      <a16:creationId xmlns:a16="http://schemas.microsoft.com/office/drawing/2014/main" id="{9B097F08-CAA9-47D4-90E8-4FC1AC17D739}"/>
                    </a:ext>
                  </a:extLst>
                </p14:cNvPr>
                <p14:cNvContentPartPr/>
                <p14:nvPr/>
              </p14:nvContentPartPr>
              <p14:xfrm>
                <a:off x="10266947" y="1865947"/>
                <a:ext cx="32400" cy="839880"/>
              </p14:xfrm>
            </p:contentPart>
          </mc:Choice>
          <mc:Fallback xmlns="">
            <p:pic>
              <p:nvPicPr>
                <p:cNvPr id="220" name="Freihand 219">
                  <a:extLst>
                    <a:ext uri="{FF2B5EF4-FFF2-40B4-BE49-F238E27FC236}">
                      <a16:creationId xmlns:a16="http://schemas.microsoft.com/office/drawing/2014/main" id="{9B097F08-CAA9-47D4-90E8-4FC1AC17D739}"/>
                    </a:ext>
                  </a:extLst>
                </p:cNvPr>
                <p:cNvPicPr/>
                <p:nvPr/>
              </p:nvPicPr>
              <p:blipFill>
                <a:blip r:embed="rId198"/>
                <a:stretch>
                  <a:fillRect/>
                </a:stretch>
              </p:blipFill>
              <p:spPr>
                <a:xfrm>
                  <a:off x="10262627" y="1861627"/>
                  <a:ext cx="41040" cy="8485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221" name="Freihand 220">
                  <a:extLst>
                    <a:ext uri="{FF2B5EF4-FFF2-40B4-BE49-F238E27FC236}">
                      <a16:creationId xmlns:a16="http://schemas.microsoft.com/office/drawing/2014/main" id="{615465E1-9884-40C9-B5FD-D2EF924A1B08}"/>
                    </a:ext>
                  </a:extLst>
                </p14:cNvPr>
                <p14:cNvContentPartPr/>
                <p14:nvPr/>
              </p14:nvContentPartPr>
              <p14:xfrm>
                <a:off x="9997307" y="2591347"/>
                <a:ext cx="1812240" cy="74160"/>
              </p14:xfrm>
            </p:contentPart>
          </mc:Choice>
          <mc:Fallback xmlns="">
            <p:pic>
              <p:nvPicPr>
                <p:cNvPr id="221" name="Freihand 220">
                  <a:extLst>
                    <a:ext uri="{FF2B5EF4-FFF2-40B4-BE49-F238E27FC236}">
                      <a16:creationId xmlns:a16="http://schemas.microsoft.com/office/drawing/2014/main" id="{615465E1-9884-40C9-B5FD-D2EF924A1B08}"/>
                    </a:ext>
                  </a:extLst>
                </p:cNvPr>
                <p:cNvPicPr/>
                <p:nvPr/>
              </p:nvPicPr>
              <p:blipFill>
                <a:blip r:embed="rId200"/>
                <a:stretch>
                  <a:fillRect/>
                </a:stretch>
              </p:blipFill>
              <p:spPr>
                <a:xfrm>
                  <a:off x="9992987" y="2587027"/>
                  <a:ext cx="18208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222" name="Freihand 221">
                  <a:extLst>
                    <a:ext uri="{FF2B5EF4-FFF2-40B4-BE49-F238E27FC236}">
                      <a16:creationId xmlns:a16="http://schemas.microsoft.com/office/drawing/2014/main" id="{BFC29672-09E9-4231-97C7-B5C592C31C06}"/>
                    </a:ext>
                  </a:extLst>
                </p14:cNvPr>
                <p14:cNvContentPartPr/>
                <p14:nvPr/>
              </p14:nvContentPartPr>
              <p14:xfrm>
                <a:off x="11626667" y="2525107"/>
                <a:ext cx="258120" cy="252360"/>
              </p14:xfrm>
            </p:contentPart>
          </mc:Choice>
          <mc:Fallback xmlns="">
            <p:pic>
              <p:nvPicPr>
                <p:cNvPr id="222" name="Freihand 221">
                  <a:extLst>
                    <a:ext uri="{FF2B5EF4-FFF2-40B4-BE49-F238E27FC236}">
                      <a16:creationId xmlns:a16="http://schemas.microsoft.com/office/drawing/2014/main" id="{BFC29672-09E9-4231-97C7-B5C592C31C06}"/>
                    </a:ext>
                  </a:extLst>
                </p:cNvPr>
                <p:cNvPicPr/>
                <p:nvPr/>
              </p:nvPicPr>
              <p:blipFill>
                <a:blip r:embed="rId202"/>
                <a:stretch>
                  <a:fillRect/>
                </a:stretch>
              </p:blipFill>
              <p:spPr>
                <a:xfrm>
                  <a:off x="11622347" y="2520787"/>
                  <a:ext cx="26676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23" name="Freihand 222">
                  <a:extLst>
                    <a:ext uri="{FF2B5EF4-FFF2-40B4-BE49-F238E27FC236}">
                      <a16:creationId xmlns:a16="http://schemas.microsoft.com/office/drawing/2014/main" id="{8AE41371-38B3-4A30-BFE7-E1955133AB82}"/>
                    </a:ext>
                  </a:extLst>
                </p14:cNvPr>
                <p14:cNvContentPartPr/>
                <p14:nvPr/>
              </p14:nvContentPartPr>
              <p14:xfrm>
                <a:off x="9915947" y="1724107"/>
                <a:ext cx="519480" cy="326880"/>
              </p14:xfrm>
            </p:contentPart>
          </mc:Choice>
          <mc:Fallback xmlns="">
            <p:pic>
              <p:nvPicPr>
                <p:cNvPr id="223" name="Freihand 222">
                  <a:extLst>
                    <a:ext uri="{FF2B5EF4-FFF2-40B4-BE49-F238E27FC236}">
                      <a16:creationId xmlns:a16="http://schemas.microsoft.com/office/drawing/2014/main" id="{8AE41371-38B3-4A30-BFE7-E1955133AB82}"/>
                    </a:ext>
                  </a:extLst>
                </p:cNvPr>
                <p:cNvPicPr/>
                <p:nvPr/>
              </p:nvPicPr>
              <p:blipFill>
                <a:blip r:embed="rId204"/>
                <a:stretch>
                  <a:fillRect/>
                </a:stretch>
              </p:blipFill>
              <p:spPr>
                <a:xfrm>
                  <a:off x="9911627" y="1719787"/>
                  <a:ext cx="528120" cy="3355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25" name="Freihand 224">
                  <a:extLst>
                    <a:ext uri="{FF2B5EF4-FFF2-40B4-BE49-F238E27FC236}">
                      <a16:creationId xmlns:a16="http://schemas.microsoft.com/office/drawing/2014/main" id="{74A35A0D-01EE-4C45-A8FC-59A2F829D4E0}"/>
                    </a:ext>
                  </a:extLst>
                </p14:cNvPr>
                <p14:cNvContentPartPr/>
                <p14:nvPr/>
              </p14:nvContentPartPr>
              <p14:xfrm>
                <a:off x="10017467" y="1948747"/>
                <a:ext cx="1521360" cy="84600"/>
              </p14:xfrm>
            </p:contentPart>
          </mc:Choice>
          <mc:Fallback xmlns="">
            <p:pic>
              <p:nvPicPr>
                <p:cNvPr id="225" name="Freihand 224">
                  <a:extLst>
                    <a:ext uri="{FF2B5EF4-FFF2-40B4-BE49-F238E27FC236}">
                      <a16:creationId xmlns:a16="http://schemas.microsoft.com/office/drawing/2014/main" id="{74A35A0D-01EE-4C45-A8FC-59A2F829D4E0}"/>
                    </a:ext>
                  </a:extLst>
                </p:cNvPr>
                <p:cNvPicPr/>
                <p:nvPr/>
              </p:nvPicPr>
              <p:blipFill>
                <a:blip r:embed="rId206"/>
                <a:stretch>
                  <a:fillRect/>
                </a:stretch>
              </p:blipFill>
              <p:spPr>
                <a:xfrm>
                  <a:off x="10013147" y="1944427"/>
                  <a:ext cx="153000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26" name="Freihand 225">
                  <a:extLst>
                    <a:ext uri="{FF2B5EF4-FFF2-40B4-BE49-F238E27FC236}">
                      <a16:creationId xmlns:a16="http://schemas.microsoft.com/office/drawing/2014/main" id="{33ED1173-E720-4D24-B68A-2941F8332EF7}"/>
                    </a:ext>
                  </a:extLst>
                </p14:cNvPr>
                <p14:cNvContentPartPr/>
                <p14:nvPr/>
              </p14:nvContentPartPr>
              <p14:xfrm>
                <a:off x="11356667" y="1844707"/>
                <a:ext cx="111960" cy="958320"/>
              </p14:xfrm>
            </p:contentPart>
          </mc:Choice>
          <mc:Fallback xmlns="">
            <p:pic>
              <p:nvPicPr>
                <p:cNvPr id="226" name="Freihand 225">
                  <a:extLst>
                    <a:ext uri="{FF2B5EF4-FFF2-40B4-BE49-F238E27FC236}">
                      <a16:creationId xmlns:a16="http://schemas.microsoft.com/office/drawing/2014/main" id="{33ED1173-E720-4D24-B68A-2941F8332EF7}"/>
                    </a:ext>
                  </a:extLst>
                </p:cNvPr>
                <p:cNvPicPr/>
                <p:nvPr/>
              </p:nvPicPr>
              <p:blipFill>
                <a:blip r:embed="rId208"/>
                <a:stretch>
                  <a:fillRect/>
                </a:stretch>
              </p:blipFill>
              <p:spPr>
                <a:xfrm>
                  <a:off x="11352347" y="1840387"/>
                  <a:ext cx="120600" cy="9669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28" name="Freihand 227">
                  <a:extLst>
                    <a:ext uri="{FF2B5EF4-FFF2-40B4-BE49-F238E27FC236}">
                      <a16:creationId xmlns:a16="http://schemas.microsoft.com/office/drawing/2014/main" id="{61DFEC6A-5EC8-4B3E-AE1A-C90DCC4723FA}"/>
                    </a:ext>
                  </a:extLst>
                </p14:cNvPr>
                <p14:cNvContentPartPr/>
                <p14:nvPr/>
              </p14:nvContentPartPr>
              <p14:xfrm>
                <a:off x="10555307" y="2079067"/>
                <a:ext cx="731520" cy="456840"/>
              </p14:xfrm>
            </p:contentPart>
          </mc:Choice>
          <mc:Fallback xmlns="">
            <p:pic>
              <p:nvPicPr>
                <p:cNvPr id="228" name="Freihand 227">
                  <a:extLst>
                    <a:ext uri="{FF2B5EF4-FFF2-40B4-BE49-F238E27FC236}">
                      <a16:creationId xmlns:a16="http://schemas.microsoft.com/office/drawing/2014/main" id="{61DFEC6A-5EC8-4B3E-AE1A-C90DCC4723FA}"/>
                    </a:ext>
                  </a:extLst>
                </p:cNvPr>
                <p:cNvPicPr/>
                <p:nvPr/>
              </p:nvPicPr>
              <p:blipFill>
                <a:blip r:embed="rId210"/>
                <a:stretch>
                  <a:fillRect/>
                </a:stretch>
              </p:blipFill>
              <p:spPr>
                <a:xfrm>
                  <a:off x="10550987" y="2074747"/>
                  <a:ext cx="7401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29" name="Freihand 228">
                  <a:extLst>
                    <a:ext uri="{FF2B5EF4-FFF2-40B4-BE49-F238E27FC236}">
                      <a16:creationId xmlns:a16="http://schemas.microsoft.com/office/drawing/2014/main" id="{4BA11027-DA8D-4AF1-AF4C-B5A19DD221B2}"/>
                    </a:ext>
                  </a:extLst>
                </p14:cNvPr>
                <p14:cNvContentPartPr/>
                <p14:nvPr/>
              </p14:nvContentPartPr>
              <p14:xfrm>
                <a:off x="10619027" y="1960267"/>
                <a:ext cx="790200" cy="579600"/>
              </p14:xfrm>
            </p:contentPart>
          </mc:Choice>
          <mc:Fallback xmlns="">
            <p:pic>
              <p:nvPicPr>
                <p:cNvPr id="229" name="Freihand 228">
                  <a:extLst>
                    <a:ext uri="{FF2B5EF4-FFF2-40B4-BE49-F238E27FC236}">
                      <a16:creationId xmlns:a16="http://schemas.microsoft.com/office/drawing/2014/main" id="{4BA11027-DA8D-4AF1-AF4C-B5A19DD221B2}"/>
                    </a:ext>
                  </a:extLst>
                </p:cNvPr>
                <p:cNvPicPr/>
                <p:nvPr/>
              </p:nvPicPr>
              <p:blipFill>
                <a:blip r:embed="rId212"/>
                <a:stretch>
                  <a:fillRect/>
                </a:stretch>
              </p:blipFill>
              <p:spPr>
                <a:xfrm>
                  <a:off x="10614707" y="1955947"/>
                  <a:ext cx="798840" cy="5882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230" name="Freihand 229">
                  <a:extLst>
                    <a:ext uri="{FF2B5EF4-FFF2-40B4-BE49-F238E27FC236}">
                      <a16:creationId xmlns:a16="http://schemas.microsoft.com/office/drawing/2014/main" id="{BB252956-AB46-4D8F-9B89-C76C2885F097}"/>
                    </a:ext>
                  </a:extLst>
                </p14:cNvPr>
                <p14:cNvContentPartPr/>
                <p14:nvPr/>
              </p14:nvContentPartPr>
              <p14:xfrm>
                <a:off x="11209787" y="2509987"/>
                <a:ext cx="86040" cy="75600"/>
              </p14:xfrm>
            </p:contentPart>
          </mc:Choice>
          <mc:Fallback xmlns="">
            <p:pic>
              <p:nvPicPr>
                <p:cNvPr id="230" name="Freihand 229">
                  <a:extLst>
                    <a:ext uri="{FF2B5EF4-FFF2-40B4-BE49-F238E27FC236}">
                      <a16:creationId xmlns:a16="http://schemas.microsoft.com/office/drawing/2014/main" id="{BB252956-AB46-4D8F-9B89-C76C2885F097}"/>
                    </a:ext>
                  </a:extLst>
                </p:cNvPr>
                <p:cNvPicPr/>
                <p:nvPr/>
              </p:nvPicPr>
              <p:blipFill>
                <a:blip r:embed="rId214"/>
                <a:stretch>
                  <a:fillRect/>
                </a:stretch>
              </p:blipFill>
              <p:spPr>
                <a:xfrm>
                  <a:off x="11205467" y="2505667"/>
                  <a:ext cx="946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231" name="Freihand 230">
                  <a:extLst>
                    <a:ext uri="{FF2B5EF4-FFF2-40B4-BE49-F238E27FC236}">
                      <a16:creationId xmlns:a16="http://schemas.microsoft.com/office/drawing/2014/main" id="{86BFC81A-5BE8-41E4-AB32-7BD84888EC6F}"/>
                    </a:ext>
                  </a:extLst>
                </p14:cNvPr>
                <p14:cNvContentPartPr/>
                <p14:nvPr/>
              </p14:nvContentPartPr>
              <p14:xfrm>
                <a:off x="11167667" y="2249707"/>
                <a:ext cx="61920" cy="156600"/>
              </p14:xfrm>
            </p:contentPart>
          </mc:Choice>
          <mc:Fallback xmlns="">
            <p:pic>
              <p:nvPicPr>
                <p:cNvPr id="231" name="Freihand 230">
                  <a:extLst>
                    <a:ext uri="{FF2B5EF4-FFF2-40B4-BE49-F238E27FC236}">
                      <a16:creationId xmlns:a16="http://schemas.microsoft.com/office/drawing/2014/main" id="{86BFC81A-5BE8-41E4-AB32-7BD84888EC6F}"/>
                    </a:ext>
                  </a:extLst>
                </p:cNvPr>
                <p:cNvPicPr/>
                <p:nvPr/>
              </p:nvPicPr>
              <p:blipFill>
                <a:blip r:embed="rId216"/>
                <a:stretch>
                  <a:fillRect/>
                </a:stretch>
              </p:blipFill>
              <p:spPr>
                <a:xfrm>
                  <a:off x="11163347" y="2245387"/>
                  <a:ext cx="70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232" name="Freihand 231">
                  <a:extLst>
                    <a:ext uri="{FF2B5EF4-FFF2-40B4-BE49-F238E27FC236}">
                      <a16:creationId xmlns:a16="http://schemas.microsoft.com/office/drawing/2014/main" id="{59AB1C44-7614-446A-910E-C8A5F20DF6B6}"/>
                    </a:ext>
                  </a:extLst>
                </p14:cNvPr>
                <p14:cNvContentPartPr/>
                <p14:nvPr/>
              </p14:nvContentPartPr>
              <p14:xfrm>
                <a:off x="11108627" y="2342947"/>
                <a:ext cx="186120" cy="51840"/>
              </p14:xfrm>
            </p:contentPart>
          </mc:Choice>
          <mc:Fallback xmlns="">
            <p:pic>
              <p:nvPicPr>
                <p:cNvPr id="232" name="Freihand 231">
                  <a:extLst>
                    <a:ext uri="{FF2B5EF4-FFF2-40B4-BE49-F238E27FC236}">
                      <a16:creationId xmlns:a16="http://schemas.microsoft.com/office/drawing/2014/main" id="{59AB1C44-7614-446A-910E-C8A5F20DF6B6}"/>
                    </a:ext>
                  </a:extLst>
                </p:cNvPr>
                <p:cNvPicPr/>
                <p:nvPr/>
              </p:nvPicPr>
              <p:blipFill>
                <a:blip r:embed="rId218"/>
                <a:stretch>
                  <a:fillRect/>
                </a:stretch>
              </p:blipFill>
              <p:spPr>
                <a:xfrm>
                  <a:off x="11104307" y="2338627"/>
                  <a:ext cx="194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233" name="Freihand 232">
                  <a:extLst>
                    <a:ext uri="{FF2B5EF4-FFF2-40B4-BE49-F238E27FC236}">
                      <a16:creationId xmlns:a16="http://schemas.microsoft.com/office/drawing/2014/main" id="{D557C633-F9DE-42DF-97ED-6FEAFA0DBD84}"/>
                    </a:ext>
                  </a:extLst>
                </p14:cNvPr>
                <p14:cNvContentPartPr/>
                <p14:nvPr/>
              </p14:nvContentPartPr>
              <p14:xfrm>
                <a:off x="11153627" y="2224507"/>
                <a:ext cx="198720" cy="218160"/>
              </p14:xfrm>
            </p:contentPart>
          </mc:Choice>
          <mc:Fallback xmlns="">
            <p:pic>
              <p:nvPicPr>
                <p:cNvPr id="233" name="Freihand 232">
                  <a:extLst>
                    <a:ext uri="{FF2B5EF4-FFF2-40B4-BE49-F238E27FC236}">
                      <a16:creationId xmlns:a16="http://schemas.microsoft.com/office/drawing/2014/main" id="{D557C633-F9DE-42DF-97ED-6FEAFA0DBD84}"/>
                    </a:ext>
                  </a:extLst>
                </p:cNvPr>
                <p:cNvPicPr/>
                <p:nvPr/>
              </p:nvPicPr>
              <p:blipFill>
                <a:blip r:embed="rId220"/>
                <a:stretch>
                  <a:fillRect/>
                </a:stretch>
              </p:blipFill>
              <p:spPr>
                <a:xfrm>
                  <a:off x="11149307" y="2220187"/>
                  <a:ext cx="20736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234" name="Freihand 233">
                  <a:extLst>
                    <a:ext uri="{FF2B5EF4-FFF2-40B4-BE49-F238E27FC236}">
                      <a16:creationId xmlns:a16="http://schemas.microsoft.com/office/drawing/2014/main" id="{BCCE4179-BF8D-4BC6-A2AF-106164B7F606}"/>
                    </a:ext>
                  </a:extLst>
                </p14:cNvPr>
                <p14:cNvContentPartPr/>
                <p14:nvPr/>
              </p14:nvContentPartPr>
              <p14:xfrm>
                <a:off x="11230667" y="2318827"/>
                <a:ext cx="187920" cy="124200"/>
              </p14:xfrm>
            </p:contentPart>
          </mc:Choice>
          <mc:Fallback xmlns="">
            <p:pic>
              <p:nvPicPr>
                <p:cNvPr id="234" name="Freihand 233">
                  <a:extLst>
                    <a:ext uri="{FF2B5EF4-FFF2-40B4-BE49-F238E27FC236}">
                      <a16:creationId xmlns:a16="http://schemas.microsoft.com/office/drawing/2014/main" id="{BCCE4179-BF8D-4BC6-A2AF-106164B7F606}"/>
                    </a:ext>
                  </a:extLst>
                </p:cNvPr>
                <p:cNvPicPr/>
                <p:nvPr/>
              </p:nvPicPr>
              <p:blipFill>
                <a:blip r:embed="rId222"/>
                <a:stretch>
                  <a:fillRect/>
                </a:stretch>
              </p:blipFill>
              <p:spPr>
                <a:xfrm>
                  <a:off x="11226347" y="2314507"/>
                  <a:ext cx="1965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235" name="Freihand 234">
                  <a:extLst>
                    <a:ext uri="{FF2B5EF4-FFF2-40B4-BE49-F238E27FC236}">
                      <a16:creationId xmlns:a16="http://schemas.microsoft.com/office/drawing/2014/main" id="{CC8512C7-B54F-4E55-8206-3804AFC6ADA1}"/>
                    </a:ext>
                  </a:extLst>
                </p14:cNvPr>
                <p14:cNvContentPartPr/>
                <p14:nvPr/>
              </p14:nvContentPartPr>
              <p14:xfrm>
                <a:off x="10839707" y="1984387"/>
                <a:ext cx="785520" cy="487440"/>
              </p14:xfrm>
            </p:contentPart>
          </mc:Choice>
          <mc:Fallback xmlns="">
            <p:pic>
              <p:nvPicPr>
                <p:cNvPr id="235" name="Freihand 234">
                  <a:extLst>
                    <a:ext uri="{FF2B5EF4-FFF2-40B4-BE49-F238E27FC236}">
                      <a16:creationId xmlns:a16="http://schemas.microsoft.com/office/drawing/2014/main" id="{CC8512C7-B54F-4E55-8206-3804AFC6ADA1}"/>
                    </a:ext>
                  </a:extLst>
                </p:cNvPr>
                <p:cNvPicPr/>
                <p:nvPr/>
              </p:nvPicPr>
              <p:blipFill>
                <a:blip r:embed="rId224"/>
                <a:stretch>
                  <a:fillRect/>
                </a:stretch>
              </p:blipFill>
              <p:spPr>
                <a:xfrm>
                  <a:off x="10835387" y="1980067"/>
                  <a:ext cx="794160" cy="4960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246" name="Freihand 245">
                  <a:extLst>
                    <a:ext uri="{FF2B5EF4-FFF2-40B4-BE49-F238E27FC236}">
                      <a16:creationId xmlns:a16="http://schemas.microsoft.com/office/drawing/2014/main" id="{E155D61E-5A8C-45FA-BC6B-E8DD5D54C412}"/>
                    </a:ext>
                  </a:extLst>
                </p14:cNvPr>
                <p14:cNvContentPartPr/>
                <p14:nvPr/>
              </p14:nvContentPartPr>
              <p14:xfrm>
                <a:off x="10619387" y="2097427"/>
                <a:ext cx="619200" cy="576000"/>
              </p14:xfrm>
            </p:contentPart>
          </mc:Choice>
          <mc:Fallback xmlns="">
            <p:pic>
              <p:nvPicPr>
                <p:cNvPr id="246" name="Freihand 245">
                  <a:extLst>
                    <a:ext uri="{FF2B5EF4-FFF2-40B4-BE49-F238E27FC236}">
                      <a16:creationId xmlns:a16="http://schemas.microsoft.com/office/drawing/2014/main" id="{E155D61E-5A8C-45FA-BC6B-E8DD5D54C412}"/>
                    </a:ext>
                  </a:extLst>
                </p:cNvPr>
                <p:cNvPicPr/>
                <p:nvPr/>
              </p:nvPicPr>
              <p:blipFill>
                <a:blip r:embed="rId226"/>
                <a:stretch>
                  <a:fillRect/>
                </a:stretch>
              </p:blipFill>
              <p:spPr>
                <a:xfrm>
                  <a:off x="10615067" y="2093107"/>
                  <a:ext cx="627840" cy="584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7">
            <p14:nvContentPartPr>
              <p14:cNvPr id="254" name="Freihand 253">
                <a:extLst>
                  <a:ext uri="{FF2B5EF4-FFF2-40B4-BE49-F238E27FC236}">
                    <a16:creationId xmlns:a16="http://schemas.microsoft.com/office/drawing/2014/main" id="{01F09CC6-07D3-4A43-8BCC-B2A5D87B5DAF}"/>
                  </a:ext>
                </a:extLst>
              </p14:cNvPr>
              <p14:cNvContentPartPr/>
              <p14:nvPr/>
            </p14:nvContentPartPr>
            <p14:xfrm>
              <a:off x="177587" y="4511947"/>
              <a:ext cx="2533320" cy="1071000"/>
            </p14:xfrm>
          </p:contentPart>
        </mc:Choice>
        <mc:Fallback xmlns="">
          <p:pic>
            <p:nvPicPr>
              <p:cNvPr id="254" name="Freihand 253">
                <a:extLst>
                  <a:ext uri="{FF2B5EF4-FFF2-40B4-BE49-F238E27FC236}">
                    <a16:creationId xmlns:a16="http://schemas.microsoft.com/office/drawing/2014/main" id="{01F09CC6-07D3-4A43-8BCC-B2A5D87B5DAF}"/>
                  </a:ext>
                </a:extLst>
              </p:cNvPr>
              <p:cNvPicPr/>
              <p:nvPr/>
            </p:nvPicPr>
            <p:blipFill>
              <a:blip r:embed="rId228"/>
              <a:stretch>
                <a:fillRect/>
              </a:stretch>
            </p:blipFill>
            <p:spPr>
              <a:xfrm>
                <a:off x="173267" y="4507627"/>
                <a:ext cx="2541960" cy="1079640"/>
              </a:xfrm>
              <a:prstGeom prst="rect">
                <a:avLst/>
              </a:prstGeom>
            </p:spPr>
          </p:pic>
        </mc:Fallback>
      </mc:AlternateContent>
      <p:grpSp>
        <p:nvGrpSpPr>
          <p:cNvPr id="257" name="Gruppieren 256">
            <a:extLst>
              <a:ext uri="{FF2B5EF4-FFF2-40B4-BE49-F238E27FC236}">
                <a16:creationId xmlns:a16="http://schemas.microsoft.com/office/drawing/2014/main" id="{30E2B4A4-3567-41D9-A5CA-3981A2883FFC}"/>
              </a:ext>
            </a:extLst>
          </p:cNvPr>
          <p:cNvGrpSpPr/>
          <p:nvPr/>
        </p:nvGrpSpPr>
        <p:grpSpPr>
          <a:xfrm>
            <a:off x="2883347" y="4225747"/>
            <a:ext cx="4239360" cy="431280"/>
            <a:chOff x="2883347" y="4225747"/>
            <a:chExt cx="4239360" cy="431280"/>
          </a:xfrm>
        </p:grpSpPr>
        <mc:AlternateContent xmlns:mc="http://schemas.openxmlformats.org/markup-compatibility/2006" xmlns:p14="http://schemas.microsoft.com/office/powerpoint/2010/main">
          <mc:Choice Requires="p14">
            <p:contentPart p14:bwMode="auto" r:id="rId229">
              <p14:nvContentPartPr>
                <p14:cNvPr id="53" name="Freihand 52">
                  <a:extLst>
                    <a:ext uri="{FF2B5EF4-FFF2-40B4-BE49-F238E27FC236}">
                      <a16:creationId xmlns:a16="http://schemas.microsoft.com/office/drawing/2014/main" id="{BD14E4C2-5D2A-42E1-850D-4ACCCCD7F9EA}"/>
                    </a:ext>
                  </a:extLst>
                </p14:cNvPr>
                <p14:cNvContentPartPr/>
                <p14:nvPr/>
              </p14:nvContentPartPr>
              <p14:xfrm>
                <a:off x="2883347" y="4313587"/>
                <a:ext cx="312480" cy="256680"/>
              </p14:xfrm>
            </p:contentPart>
          </mc:Choice>
          <mc:Fallback xmlns="">
            <p:pic>
              <p:nvPicPr>
                <p:cNvPr id="53" name="Freihand 52">
                  <a:extLst>
                    <a:ext uri="{FF2B5EF4-FFF2-40B4-BE49-F238E27FC236}">
                      <a16:creationId xmlns:a16="http://schemas.microsoft.com/office/drawing/2014/main" id="{BD14E4C2-5D2A-42E1-850D-4ACCCCD7F9EA}"/>
                    </a:ext>
                  </a:extLst>
                </p:cNvPr>
                <p:cNvPicPr/>
                <p:nvPr/>
              </p:nvPicPr>
              <p:blipFill>
                <a:blip r:embed="rId230"/>
                <a:stretch>
                  <a:fillRect/>
                </a:stretch>
              </p:blipFill>
              <p:spPr>
                <a:xfrm>
                  <a:off x="2879027" y="4309267"/>
                  <a:ext cx="32112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54" name="Freihand 53">
                  <a:extLst>
                    <a:ext uri="{FF2B5EF4-FFF2-40B4-BE49-F238E27FC236}">
                      <a16:creationId xmlns:a16="http://schemas.microsoft.com/office/drawing/2014/main" id="{BDE3999A-B104-41ED-8414-D99310E7F3D2}"/>
                    </a:ext>
                  </a:extLst>
                </p14:cNvPr>
                <p14:cNvContentPartPr/>
                <p14:nvPr/>
              </p14:nvContentPartPr>
              <p14:xfrm>
                <a:off x="3051827" y="4327627"/>
                <a:ext cx="71640" cy="11520"/>
              </p14:xfrm>
            </p:contentPart>
          </mc:Choice>
          <mc:Fallback xmlns="">
            <p:pic>
              <p:nvPicPr>
                <p:cNvPr id="54" name="Freihand 53">
                  <a:extLst>
                    <a:ext uri="{FF2B5EF4-FFF2-40B4-BE49-F238E27FC236}">
                      <a16:creationId xmlns:a16="http://schemas.microsoft.com/office/drawing/2014/main" id="{BDE3999A-B104-41ED-8414-D99310E7F3D2}"/>
                    </a:ext>
                  </a:extLst>
                </p:cNvPr>
                <p:cNvPicPr/>
                <p:nvPr/>
              </p:nvPicPr>
              <p:blipFill>
                <a:blip r:embed="rId232"/>
                <a:stretch>
                  <a:fillRect/>
                </a:stretch>
              </p:blipFill>
              <p:spPr>
                <a:xfrm>
                  <a:off x="3047507" y="4323307"/>
                  <a:ext cx="802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56" name="Freihand 55">
                  <a:extLst>
                    <a:ext uri="{FF2B5EF4-FFF2-40B4-BE49-F238E27FC236}">
                      <a16:creationId xmlns:a16="http://schemas.microsoft.com/office/drawing/2014/main" id="{EBEC4727-FF79-4721-86B2-C4799D406A30}"/>
                    </a:ext>
                  </a:extLst>
                </p14:cNvPr>
                <p14:cNvContentPartPr/>
                <p14:nvPr/>
              </p14:nvContentPartPr>
              <p14:xfrm>
                <a:off x="3403907" y="4345267"/>
                <a:ext cx="271440" cy="139680"/>
              </p14:xfrm>
            </p:contentPart>
          </mc:Choice>
          <mc:Fallback xmlns="">
            <p:pic>
              <p:nvPicPr>
                <p:cNvPr id="56" name="Freihand 55">
                  <a:extLst>
                    <a:ext uri="{FF2B5EF4-FFF2-40B4-BE49-F238E27FC236}">
                      <a16:creationId xmlns:a16="http://schemas.microsoft.com/office/drawing/2014/main" id="{EBEC4727-FF79-4721-86B2-C4799D406A30}"/>
                    </a:ext>
                  </a:extLst>
                </p:cNvPr>
                <p:cNvPicPr/>
                <p:nvPr/>
              </p:nvPicPr>
              <p:blipFill>
                <a:blip r:embed="rId234"/>
                <a:stretch>
                  <a:fillRect/>
                </a:stretch>
              </p:blipFill>
              <p:spPr>
                <a:xfrm>
                  <a:off x="3399587" y="4340947"/>
                  <a:ext cx="2800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57" name="Freihand 56">
                  <a:extLst>
                    <a:ext uri="{FF2B5EF4-FFF2-40B4-BE49-F238E27FC236}">
                      <a16:creationId xmlns:a16="http://schemas.microsoft.com/office/drawing/2014/main" id="{8EF77FB4-2860-456D-BDCD-A8526C0B3379}"/>
                    </a:ext>
                  </a:extLst>
                </p14:cNvPr>
                <p14:cNvContentPartPr/>
                <p14:nvPr/>
              </p14:nvContentPartPr>
              <p14:xfrm>
                <a:off x="3603707" y="4333387"/>
                <a:ext cx="360" cy="360"/>
              </p14:xfrm>
            </p:contentPart>
          </mc:Choice>
          <mc:Fallback xmlns="">
            <p:pic>
              <p:nvPicPr>
                <p:cNvPr id="57" name="Freihand 56">
                  <a:extLst>
                    <a:ext uri="{FF2B5EF4-FFF2-40B4-BE49-F238E27FC236}">
                      <a16:creationId xmlns:a16="http://schemas.microsoft.com/office/drawing/2014/main" id="{8EF77FB4-2860-456D-BDCD-A8526C0B3379}"/>
                    </a:ext>
                  </a:extLst>
                </p:cNvPr>
                <p:cNvPicPr/>
                <p:nvPr/>
              </p:nvPicPr>
              <p:blipFill>
                <a:blip r:embed="rId86"/>
                <a:stretch>
                  <a:fillRect/>
                </a:stretch>
              </p:blipFill>
              <p:spPr>
                <a:xfrm>
                  <a:off x="3599387" y="4329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58" name="Freihand 57">
                  <a:extLst>
                    <a:ext uri="{FF2B5EF4-FFF2-40B4-BE49-F238E27FC236}">
                      <a16:creationId xmlns:a16="http://schemas.microsoft.com/office/drawing/2014/main" id="{96F35EC7-4792-4B11-965D-EF7B98D8A5F2}"/>
                    </a:ext>
                  </a:extLst>
                </p14:cNvPr>
                <p14:cNvContentPartPr/>
                <p14:nvPr/>
              </p14:nvContentPartPr>
              <p14:xfrm>
                <a:off x="3814667" y="4348507"/>
                <a:ext cx="168480" cy="139680"/>
              </p14:xfrm>
            </p:contentPart>
          </mc:Choice>
          <mc:Fallback xmlns="">
            <p:pic>
              <p:nvPicPr>
                <p:cNvPr id="58" name="Freihand 57">
                  <a:extLst>
                    <a:ext uri="{FF2B5EF4-FFF2-40B4-BE49-F238E27FC236}">
                      <a16:creationId xmlns:a16="http://schemas.microsoft.com/office/drawing/2014/main" id="{96F35EC7-4792-4B11-965D-EF7B98D8A5F2}"/>
                    </a:ext>
                  </a:extLst>
                </p:cNvPr>
                <p:cNvPicPr/>
                <p:nvPr/>
              </p:nvPicPr>
              <p:blipFill>
                <a:blip r:embed="rId237"/>
                <a:stretch>
                  <a:fillRect/>
                </a:stretch>
              </p:blipFill>
              <p:spPr>
                <a:xfrm>
                  <a:off x="3810347" y="4344187"/>
                  <a:ext cx="1771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59" name="Freihand 58">
                  <a:extLst>
                    <a:ext uri="{FF2B5EF4-FFF2-40B4-BE49-F238E27FC236}">
                      <a16:creationId xmlns:a16="http://schemas.microsoft.com/office/drawing/2014/main" id="{BEA354ED-0BE1-400A-9848-7F2D2BBA9C19}"/>
                    </a:ext>
                  </a:extLst>
                </p14:cNvPr>
                <p14:cNvContentPartPr/>
                <p14:nvPr/>
              </p14:nvContentPartPr>
              <p14:xfrm>
                <a:off x="3992867" y="4260667"/>
                <a:ext cx="188280" cy="249120"/>
              </p14:xfrm>
            </p:contentPart>
          </mc:Choice>
          <mc:Fallback xmlns="">
            <p:pic>
              <p:nvPicPr>
                <p:cNvPr id="59" name="Freihand 58">
                  <a:extLst>
                    <a:ext uri="{FF2B5EF4-FFF2-40B4-BE49-F238E27FC236}">
                      <a16:creationId xmlns:a16="http://schemas.microsoft.com/office/drawing/2014/main" id="{BEA354ED-0BE1-400A-9848-7F2D2BBA9C19}"/>
                    </a:ext>
                  </a:extLst>
                </p:cNvPr>
                <p:cNvPicPr/>
                <p:nvPr/>
              </p:nvPicPr>
              <p:blipFill>
                <a:blip r:embed="rId239"/>
                <a:stretch>
                  <a:fillRect/>
                </a:stretch>
              </p:blipFill>
              <p:spPr>
                <a:xfrm>
                  <a:off x="3988547" y="4256347"/>
                  <a:ext cx="19692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60" name="Freihand 59">
                  <a:extLst>
                    <a:ext uri="{FF2B5EF4-FFF2-40B4-BE49-F238E27FC236}">
                      <a16:creationId xmlns:a16="http://schemas.microsoft.com/office/drawing/2014/main" id="{225BD587-B607-47B0-9E96-07D5DACEA5A2}"/>
                    </a:ext>
                  </a:extLst>
                </p14:cNvPr>
                <p14:cNvContentPartPr/>
                <p14:nvPr/>
              </p14:nvContentPartPr>
              <p14:xfrm>
                <a:off x="4171067" y="4324747"/>
                <a:ext cx="118080" cy="141120"/>
              </p14:xfrm>
            </p:contentPart>
          </mc:Choice>
          <mc:Fallback xmlns="">
            <p:pic>
              <p:nvPicPr>
                <p:cNvPr id="60" name="Freihand 59">
                  <a:extLst>
                    <a:ext uri="{FF2B5EF4-FFF2-40B4-BE49-F238E27FC236}">
                      <a16:creationId xmlns:a16="http://schemas.microsoft.com/office/drawing/2014/main" id="{225BD587-B607-47B0-9E96-07D5DACEA5A2}"/>
                    </a:ext>
                  </a:extLst>
                </p:cNvPr>
                <p:cNvPicPr/>
                <p:nvPr/>
              </p:nvPicPr>
              <p:blipFill>
                <a:blip r:embed="rId241"/>
                <a:stretch>
                  <a:fillRect/>
                </a:stretch>
              </p:blipFill>
              <p:spPr>
                <a:xfrm>
                  <a:off x="4166747" y="4320427"/>
                  <a:ext cx="1267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61" name="Freihand 60">
                  <a:extLst>
                    <a:ext uri="{FF2B5EF4-FFF2-40B4-BE49-F238E27FC236}">
                      <a16:creationId xmlns:a16="http://schemas.microsoft.com/office/drawing/2014/main" id="{3A7D0CEB-7E2D-4063-8EBC-C5C4C723C3B7}"/>
                    </a:ext>
                  </a:extLst>
                </p14:cNvPr>
                <p14:cNvContentPartPr/>
                <p14:nvPr/>
              </p14:nvContentPartPr>
              <p14:xfrm>
                <a:off x="4209947" y="4354987"/>
                <a:ext cx="158040" cy="101160"/>
              </p14:xfrm>
            </p:contentPart>
          </mc:Choice>
          <mc:Fallback xmlns="">
            <p:pic>
              <p:nvPicPr>
                <p:cNvPr id="61" name="Freihand 60">
                  <a:extLst>
                    <a:ext uri="{FF2B5EF4-FFF2-40B4-BE49-F238E27FC236}">
                      <a16:creationId xmlns:a16="http://schemas.microsoft.com/office/drawing/2014/main" id="{3A7D0CEB-7E2D-4063-8EBC-C5C4C723C3B7}"/>
                    </a:ext>
                  </a:extLst>
                </p:cNvPr>
                <p:cNvPicPr/>
                <p:nvPr/>
              </p:nvPicPr>
              <p:blipFill>
                <a:blip r:embed="rId243"/>
                <a:stretch>
                  <a:fillRect/>
                </a:stretch>
              </p:blipFill>
              <p:spPr>
                <a:xfrm>
                  <a:off x="4205627" y="4350667"/>
                  <a:ext cx="166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62" name="Freihand 61">
                  <a:extLst>
                    <a:ext uri="{FF2B5EF4-FFF2-40B4-BE49-F238E27FC236}">
                      <a16:creationId xmlns:a16="http://schemas.microsoft.com/office/drawing/2014/main" id="{9D6A6162-548A-44E6-B318-16A232D4B010}"/>
                    </a:ext>
                  </a:extLst>
                </p14:cNvPr>
                <p14:cNvContentPartPr/>
                <p14:nvPr/>
              </p14:nvContentPartPr>
              <p14:xfrm>
                <a:off x="4388867" y="4321507"/>
                <a:ext cx="350280" cy="142200"/>
              </p14:xfrm>
            </p:contentPart>
          </mc:Choice>
          <mc:Fallback xmlns="">
            <p:pic>
              <p:nvPicPr>
                <p:cNvPr id="62" name="Freihand 61">
                  <a:extLst>
                    <a:ext uri="{FF2B5EF4-FFF2-40B4-BE49-F238E27FC236}">
                      <a16:creationId xmlns:a16="http://schemas.microsoft.com/office/drawing/2014/main" id="{9D6A6162-548A-44E6-B318-16A232D4B010}"/>
                    </a:ext>
                  </a:extLst>
                </p:cNvPr>
                <p:cNvPicPr/>
                <p:nvPr/>
              </p:nvPicPr>
              <p:blipFill>
                <a:blip r:embed="rId245"/>
                <a:stretch>
                  <a:fillRect/>
                </a:stretch>
              </p:blipFill>
              <p:spPr>
                <a:xfrm>
                  <a:off x="4384547" y="4317187"/>
                  <a:ext cx="3589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63" name="Freihand 62">
                  <a:extLst>
                    <a:ext uri="{FF2B5EF4-FFF2-40B4-BE49-F238E27FC236}">
                      <a16:creationId xmlns:a16="http://schemas.microsoft.com/office/drawing/2014/main" id="{7AFBBDB2-B365-486E-BFBF-239F46B693B8}"/>
                    </a:ext>
                  </a:extLst>
                </p14:cNvPr>
                <p14:cNvContentPartPr/>
                <p14:nvPr/>
              </p14:nvContentPartPr>
              <p14:xfrm>
                <a:off x="4534667" y="4262107"/>
                <a:ext cx="21600" cy="13320"/>
              </p14:xfrm>
            </p:contentPart>
          </mc:Choice>
          <mc:Fallback xmlns="">
            <p:pic>
              <p:nvPicPr>
                <p:cNvPr id="63" name="Freihand 62">
                  <a:extLst>
                    <a:ext uri="{FF2B5EF4-FFF2-40B4-BE49-F238E27FC236}">
                      <a16:creationId xmlns:a16="http://schemas.microsoft.com/office/drawing/2014/main" id="{7AFBBDB2-B365-486E-BFBF-239F46B693B8}"/>
                    </a:ext>
                  </a:extLst>
                </p:cNvPr>
                <p:cNvPicPr/>
                <p:nvPr/>
              </p:nvPicPr>
              <p:blipFill>
                <a:blip r:embed="rId247"/>
                <a:stretch>
                  <a:fillRect/>
                </a:stretch>
              </p:blipFill>
              <p:spPr>
                <a:xfrm>
                  <a:off x="4530347" y="4257787"/>
                  <a:ext cx="302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64" name="Freihand 63">
                  <a:extLst>
                    <a:ext uri="{FF2B5EF4-FFF2-40B4-BE49-F238E27FC236}">
                      <a16:creationId xmlns:a16="http://schemas.microsoft.com/office/drawing/2014/main" id="{FA902BF9-74B4-4BD7-9419-652105B0E8CC}"/>
                    </a:ext>
                  </a:extLst>
                </p14:cNvPr>
                <p14:cNvContentPartPr/>
                <p14:nvPr/>
              </p14:nvContentPartPr>
              <p14:xfrm>
                <a:off x="4977467" y="4352467"/>
                <a:ext cx="20880" cy="104400"/>
              </p14:xfrm>
            </p:contentPart>
          </mc:Choice>
          <mc:Fallback xmlns="">
            <p:pic>
              <p:nvPicPr>
                <p:cNvPr id="64" name="Freihand 63">
                  <a:extLst>
                    <a:ext uri="{FF2B5EF4-FFF2-40B4-BE49-F238E27FC236}">
                      <a16:creationId xmlns:a16="http://schemas.microsoft.com/office/drawing/2014/main" id="{FA902BF9-74B4-4BD7-9419-652105B0E8CC}"/>
                    </a:ext>
                  </a:extLst>
                </p:cNvPr>
                <p:cNvPicPr/>
                <p:nvPr/>
              </p:nvPicPr>
              <p:blipFill>
                <a:blip r:embed="rId249"/>
                <a:stretch>
                  <a:fillRect/>
                </a:stretch>
              </p:blipFill>
              <p:spPr>
                <a:xfrm>
                  <a:off x="4973147" y="4348147"/>
                  <a:ext cx="295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65" name="Freihand 64">
                  <a:extLst>
                    <a:ext uri="{FF2B5EF4-FFF2-40B4-BE49-F238E27FC236}">
                      <a16:creationId xmlns:a16="http://schemas.microsoft.com/office/drawing/2014/main" id="{A2CFEDA7-28DC-4327-99C9-3FD2CFCACB5E}"/>
                    </a:ext>
                  </a:extLst>
                </p14:cNvPr>
                <p14:cNvContentPartPr/>
                <p14:nvPr/>
              </p14:nvContentPartPr>
              <p14:xfrm>
                <a:off x="4915907" y="4311067"/>
                <a:ext cx="175320" cy="197280"/>
              </p14:xfrm>
            </p:contentPart>
          </mc:Choice>
          <mc:Fallback xmlns="">
            <p:pic>
              <p:nvPicPr>
                <p:cNvPr id="65" name="Freihand 64">
                  <a:extLst>
                    <a:ext uri="{FF2B5EF4-FFF2-40B4-BE49-F238E27FC236}">
                      <a16:creationId xmlns:a16="http://schemas.microsoft.com/office/drawing/2014/main" id="{A2CFEDA7-28DC-4327-99C9-3FD2CFCACB5E}"/>
                    </a:ext>
                  </a:extLst>
                </p:cNvPr>
                <p:cNvPicPr/>
                <p:nvPr/>
              </p:nvPicPr>
              <p:blipFill>
                <a:blip r:embed="rId251"/>
                <a:stretch>
                  <a:fillRect/>
                </a:stretch>
              </p:blipFill>
              <p:spPr>
                <a:xfrm>
                  <a:off x="4911587" y="4306747"/>
                  <a:ext cx="1839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66" name="Freihand 65">
                  <a:extLst>
                    <a:ext uri="{FF2B5EF4-FFF2-40B4-BE49-F238E27FC236}">
                      <a16:creationId xmlns:a16="http://schemas.microsoft.com/office/drawing/2014/main" id="{2B93551B-E565-4BFC-A428-5D0BA2A7DAB1}"/>
                    </a:ext>
                  </a:extLst>
                </p14:cNvPr>
                <p14:cNvContentPartPr/>
                <p14:nvPr/>
              </p14:nvContentPartPr>
              <p14:xfrm>
                <a:off x="5097707" y="4287307"/>
                <a:ext cx="304200" cy="170280"/>
              </p14:xfrm>
            </p:contentPart>
          </mc:Choice>
          <mc:Fallback xmlns="">
            <p:pic>
              <p:nvPicPr>
                <p:cNvPr id="66" name="Freihand 65">
                  <a:extLst>
                    <a:ext uri="{FF2B5EF4-FFF2-40B4-BE49-F238E27FC236}">
                      <a16:creationId xmlns:a16="http://schemas.microsoft.com/office/drawing/2014/main" id="{2B93551B-E565-4BFC-A428-5D0BA2A7DAB1}"/>
                    </a:ext>
                  </a:extLst>
                </p:cNvPr>
                <p:cNvPicPr/>
                <p:nvPr/>
              </p:nvPicPr>
              <p:blipFill>
                <a:blip r:embed="rId253"/>
                <a:stretch>
                  <a:fillRect/>
                </a:stretch>
              </p:blipFill>
              <p:spPr>
                <a:xfrm>
                  <a:off x="5093387" y="4282987"/>
                  <a:ext cx="3128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67" name="Freihand 66">
                  <a:extLst>
                    <a:ext uri="{FF2B5EF4-FFF2-40B4-BE49-F238E27FC236}">
                      <a16:creationId xmlns:a16="http://schemas.microsoft.com/office/drawing/2014/main" id="{AD9DAE01-186F-4AF1-B621-9D9485066E0C}"/>
                    </a:ext>
                  </a:extLst>
                </p14:cNvPr>
                <p14:cNvContentPartPr/>
                <p14:nvPr/>
              </p14:nvContentPartPr>
              <p14:xfrm>
                <a:off x="5429627" y="4225747"/>
                <a:ext cx="101520" cy="197640"/>
              </p14:xfrm>
            </p:contentPart>
          </mc:Choice>
          <mc:Fallback xmlns="">
            <p:pic>
              <p:nvPicPr>
                <p:cNvPr id="67" name="Freihand 66">
                  <a:extLst>
                    <a:ext uri="{FF2B5EF4-FFF2-40B4-BE49-F238E27FC236}">
                      <a16:creationId xmlns:a16="http://schemas.microsoft.com/office/drawing/2014/main" id="{AD9DAE01-186F-4AF1-B621-9D9485066E0C}"/>
                    </a:ext>
                  </a:extLst>
                </p:cNvPr>
                <p:cNvPicPr/>
                <p:nvPr/>
              </p:nvPicPr>
              <p:blipFill>
                <a:blip r:embed="rId255"/>
                <a:stretch>
                  <a:fillRect/>
                </a:stretch>
              </p:blipFill>
              <p:spPr>
                <a:xfrm>
                  <a:off x="5425307" y="4221427"/>
                  <a:ext cx="1101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68" name="Freihand 67">
                  <a:extLst>
                    <a:ext uri="{FF2B5EF4-FFF2-40B4-BE49-F238E27FC236}">
                      <a16:creationId xmlns:a16="http://schemas.microsoft.com/office/drawing/2014/main" id="{B4724287-5599-4661-B723-367C6FD24DA7}"/>
                    </a:ext>
                  </a:extLst>
                </p14:cNvPr>
                <p14:cNvContentPartPr/>
                <p14:nvPr/>
              </p14:nvContentPartPr>
              <p14:xfrm>
                <a:off x="5510267" y="4321147"/>
                <a:ext cx="87120" cy="124200"/>
              </p14:xfrm>
            </p:contentPart>
          </mc:Choice>
          <mc:Fallback xmlns="">
            <p:pic>
              <p:nvPicPr>
                <p:cNvPr id="68" name="Freihand 67">
                  <a:extLst>
                    <a:ext uri="{FF2B5EF4-FFF2-40B4-BE49-F238E27FC236}">
                      <a16:creationId xmlns:a16="http://schemas.microsoft.com/office/drawing/2014/main" id="{B4724287-5599-4661-B723-367C6FD24DA7}"/>
                    </a:ext>
                  </a:extLst>
                </p:cNvPr>
                <p:cNvPicPr/>
                <p:nvPr/>
              </p:nvPicPr>
              <p:blipFill>
                <a:blip r:embed="rId257"/>
                <a:stretch>
                  <a:fillRect/>
                </a:stretch>
              </p:blipFill>
              <p:spPr>
                <a:xfrm>
                  <a:off x="5505947" y="4316827"/>
                  <a:ext cx="957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69" name="Freihand 68">
                  <a:extLst>
                    <a:ext uri="{FF2B5EF4-FFF2-40B4-BE49-F238E27FC236}">
                      <a16:creationId xmlns:a16="http://schemas.microsoft.com/office/drawing/2014/main" id="{AE06D882-AEE1-4ADD-AD6E-55EAA94554F6}"/>
                    </a:ext>
                  </a:extLst>
                </p14:cNvPr>
                <p14:cNvContentPartPr/>
                <p14:nvPr/>
              </p14:nvContentPartPr>
              <p14:xfrm>
                <a:off x="5605307" y="4259227"/>
                <a:ext cx="512280" cy="313560"/>
              </p14:xfrm>
            </p:contentPart>
          </mc:Choice>
          <mc:Fallback xmlns="">
            <p:pic>
              <p:nvPicPr>
                <p:cNvPr id="69" name="Freihand 68">
                  <a:extLst>
                    <a:ext uri="{FF2B5EF4-FFF2-40B4-BE49-F238E27FC236}">
                      <a16:creationId xmlns:a16="http://schemas.microsoft.com/office/drawing/2014/main" id="{AE06D882-AEE1-4ADD-AD6E-55EAA94554F6}"/>
                    </a:ext>
                  </a:extLst>
                </p:cNvPr>
                <p:cNvPicPr/>
                <p:nvPr/>
              </p:nvPicPr>
              <p:blipFill>
                <a:blip r:embed="rId259"/>
                <a:stretch>
                  <a:fillRect/>
                </a:stretch>
              </p:blipFill>
              <p:spPr>
                <a:xfrm>
                  <a:off x="5600987" y="4254907"/>
                  <a:ext cx="52092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70" name="Freihand 69">
                  <a:extLst>
                    <a:ext uri="{FF2B5EF4-FFF2-40B4-BE49-F238E27FC236}">
                      <a16:creationId xmlns:a16="http://schemas.microsoft.com/office/drawing/2014/main" id="{132C2E65-9987-405A-8811-4060EA25C8EB}"/>
                    </a:ext>
                  </a:extLst>
                </p14:cNvPr>
                <p14:cNvContentPartPr/>
                <p14:nvPr/>
              </p14:nvContentPartPr>
              <p14:xfrm>
                <a:off x="6263747" y="4360387"/>
                <a:ext cx="186480" cy="130320"/>
              </p14:xfrm>
            </p:contentPart>
          </mc:Choice>
          <mc:Fallback xmlns="">
            <p:pic>
              <p:nvPicPr>
                <p:cNvPr id="70" name="Freihand 69">
                  <a:extLst>
                    <a:ext uri="{FF2B5EF4-FFF2-40B4-BE49-F238E27FC236}">
                      <a16:creationId xmlns:a16="http://schemas.microsoft.com/office/drawing/2014/main" id="{132C2E65-9987-405A-8811-4060EA25C8EB}"/>
                    </a:ext>
                  </a:extLst>
                </p:cNvPr>
                <p:cNvPicPr/>
                <p:nvPr/>
              </p:nvPicPr>
              <p:blipFill>
                <a:blip r:embed="rId261"/>
                <a:stretch>
                  <a:fillRect/>
                </a:stretch>
              </p:blipFill>
              <p:spPr>
                <a:xfrm>
                  <a:off x="6259427" y="4356067"/>
                  <a:ext cx="1951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71" name="Freihand 70">
                  <a:extLst>
                    <a:ext uri="{FF2B5EF4-FFF2-40B4-BE49-F238E27FC236}">
                      <a16:creationId xmlns:a16="http://schemas.microsoft.com/office/drawing/2014/main" id="{AEF4B82B-0E02-47CA-B9BD-A4407AEA1565}"/>
                    </a:ext>
                  </a:extLst>
                </p14:cNvPr>
                <p14:cNvContentPartPr/>
                <p14:nvPr/>
              </p14:nvContentPartPr>
              <p14:xfrm>
                <a:off x="6428267" y="4367227"/>
                <a:ext cx="235800" cy="82440"/>
              </p14:xfrm>
            </p:contentPart>
          </mc:Choice>
          <mc:Fallback xmlns="">
            <p:pic>
              <p:nvPicPr>
                <p:cNvPr id="71" name="Freihand 70">
                  <a:extLst>
                    <a:ext uri="{FF2B5EF4-FFF2-40B4-BE49-F238E27FC236}">
                      <a16:creationId xmlns:a16="http://schemas.microsoft.com/office/drawing/2014/main" id="{AEF4B82B-0E02-47CA-B9BD-A4407AEA1565}"/>
                    </a:ext>
                  </a:extLst>
                </p:cNvPr>
                <p:cNvPicPr/>
                <p:nvPr/>
              </p:nvPicPr>
              <p:blipFill>
                <a:blip r:embed="rId263"/>
                <a:stretch>
                  <a:fillRect/>
                </a:stretch>
              </p:blipFill>
              <p:spPr>
                <a:xfrm>
                  <a:off x="6423947" y="4362907"/>
                  <a:ext cx="2444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73" name="Freihand 72">
                  <a:extLst>
                    <a:ext uri="{FF2B5EF4-FFF2-40B4-BE49-F238E27FC236}">
                      <a16:creationId xmlns:a16="http://schemas.microsoft.com/office/drawing/2014/main" id="{D715F04E-61F3-45FF-ADDF-A49CD0877919}"/>
                    </a:ext>
                  </a:extLst>
                </p14:cNvPr>
                <p14:cNvContentPartPr/>
                <p14:nvPr/>
              </p14:nvContentPartPr>
              <p14:xfrm>
                <a:off x="6853067" y="4253467"/>
                <a:ext cx="269640" cy="322200"/>
              </p14:xfrm>
            </p:contentPart>
          </mc:Choice>
          <mc:Fallback xmlns="">
            <p:pic>
              <p:nvPicPr>
                <p:cNvPr id="73" name="Freihand 72">
                  <a:extLst>
                    <a:ext uri="{FF2B5EF4-FFF2-40B4-BE49-F238E27FC236}">
                      <a16:creationId xmlns:a16="http://schemas.microsoft.com/office/drawing/2014/main" id="{D715F04E-61F3-45FF-ADDF-A49CD0877919}"/>
                    </a:ext>
                  </a:extLst>
                </p:cNvPr>
                <p:cNvPicPr/>
                <p:nvPr/>
              </p:nvPicPr>
              <p:blipFill>
                <a:blip r:embed="rId265"/>
                <a:stretch>
                  <a:fillRect/>
                </a:stretch>
              </p:blipFill>
              <p:spPr>
                <a:xfrm>
                  <a:off x="6848747" y="4249147"/>
                  <a:ext cx="278280"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56" name="Freihand 255">
                  <a:extLst>
                    <a:ext uri="{FF2B5EF4-FFF2-40B4-BE49-F238E27FC236}">
                      <a16:creationId xmlns:a16="http://schemas.microsoft.com/office/drawing/2014/main" id="{91DC7390-3838-4116-91DE-08A23AC7132A}"/>
                    </a:ext>
                  </a:extLst>
                </p14:cNvPr>
                <p14:cNvContentPartPr/>
                <p14:nvPr/>
              </p14:nvContentPartPr>
              <p14:xfrm>
                <a:off x="3757427" y="4560187"/>
                <a:ext cx="1101600" cy="96840"/>
              </p14:xfrm>
            </p:contentPart>
          </mc:Choice>
          <mc:Fallback xmlns="">
            <p:pic>
              <p:nvPicPr>
                <p:cNvPr id="256" name="Freihand 255">
                  <a:extLst>
                    <a:ext uri="{FF2B5EF4-FFF2-40B4-BE49-F238E27FC236}">
                      <a16:creationId xmlns:a16="http://schemas.microsoft.com/office/drawing/2014/main" id="{91DC7390-3838-4116-91DE-08A23AC7132A}"/>
                    </a:ext>
                  </a:extLst>
                </p:cNvPr>
                <p:cNvPicPr/>
                <p:nvPr/>
              </p:nvPicPr>
              <p:blipFill>
                <a:blip r:embed="rId267"/>
                <a:stretch>
                  <a:fillRect/>
                </a:stretch>
              </p:blipFill>
              <p:spPr>
                <a:xfrm>
                  <a:off x="3753107" y="4555867"/>
                  <a:ext cx="1110240" cy="105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8">
            <p14:nvContentPartPr>
              <p14:cNvPr id="258" name="Freihand 257">
                <a:extLst>
                  <a:ext uri="{FF2B5EF4-FFF2-40B4-BE49-F238E27FC236}">
                    <a16:creationId xmlns:a16="http://schemas.microsoft.com/office/drawing/2014/main" id="{DEBBEF8C-2776-4435-B519-6446BC62F2F2}"/>
                  </a:ext>
                </a:extLst>
              </p14:cNvPr>
              <p14:cNvContentPartPr/>
              <p14:nvPr/>
            </p14:nvContentPartPr>
            <p14:xfrm>
              <a:off x="333827" y="5790667"/>
              <a:ext cx="433440" cy="495360"/>
            </p14:xfrm>
          </p:contentPart>
        </mc:Choice>
        <mc:Fallback xmlns="">
          <p:pic>
            <p:nvPicPr>
              <p:cNvPr id="258" name="Freihand 257">
                <a:extLst>
                  <a:ext uri="{FF2B5EF4-FFF2-40B4-BE49-F238E27FC236}">
                    <a16:creationId xmlns:a16="http://schemas.microsoft.com/office/drawing/2014/main" id="{DEBBEF8C-2776-4435-B519-6446BC62F2F2}"/>
                  </a:ext>
                </a:extLst>
              </p:cNvPr>
              <p:cNvPicPr/>
              <p:nvPr/>
            </p:nvPicPr>
            <p:blipFill>
              <a:blip r:embed="rId269"/>
              <a:stretch>
                <a:fillRect/>
              </a:stretch>
            </p:blipFill>
            <p:spPr>
              <a:xfrm>
                <a:off x="329507" y="5786347"/>
                <a:ext cx="442080" cy="504000"/>
              </a:xfrm>
              <a:prstGeom prst="rect">
                <a:avLst/>
              </a:prstGeom>
            </p:spPr>
          </p:pic>
        </mc:Fallback>
      </mc:AlternateContent>
      <p:grpSp>
        <p:nvGrpSpPr>
          <p:cNvPr id="261" name="Gruppieren 260">
            <a:extLst>
              <a:ext uri="{FF2B5EF4-FFF2-40B4-BE49-F238E27FC236}">
                <a16:creationId xmlns:a16="http://schemas.microsoft.com/office/drawing/2014/main" id="{BD143406-D508-48BD-8246-D940D80A91D6}"/>
              </a:ext>
            </a:extLst>
          </p:cNvPr>
          <p:cNvGrpSpPr/>
          <p:nvPr/>
        </p:nvGrpSpPr>
        <p:grpSpPr>
          <a:xfrm>
            <a:off x="989027" y="6066787"/>
            <a:ext cx="299880" cy="127080"/>
            <a:chOff x="989027" y="6066787"/>
            <a:chExt cx="299880" cy="127080"/>
          </a:xfrm>
        </p:grpSpPr>
        <mc:AlternateContent xmlns:mc="http://schemas.openxmlformats.org/markup-compatibility/2006" xmlns:p14="http://schemas.microsoft.com/office/powerpoint/2010/main">
          <mc:Choice Requires="p14">
            <p:contentPart p14:bwMode="auto" r:id="rId270">
              <p14:nvContentPartPr>
                <p14:cNvPr id="259" name="Freihand 258">
                  <a:extLst>
                    <a:ext uri="{FF2B5EF4-FFF2-40B4-BE49-F238E27FC236}">
                      <a16:creationId xmlns:a16="http://schemas.microsoft.com/office/drawing/2014/main" id="{14AA7C19-D3E6-4ED5-8F32-0EC05D0C6A34}"/>
                    </a:ext>
                  </a:extLst>
                </p14:cNvPr>
                <p14:cNvContentPartPr/>
                <p14:nvPr/>
              </p14:nvContentPartPr>
              <p14:xfrm>
                <a:off x="989027" y="6066787"/>
                <a:ext cx="274680" cy="25200"/>
              </p14:xfrm>
            </p:contentPart>
          </mc:Choice>
          <mc:Fallback xmlns="">
            <p:pic>
              <p:nvPicPr>
                <p:cNvPr id="259" name="Freihand 258">
                  <a:extLst>
                    <a:ext uri="{FF2B5EF4-FFF2-40B4-BE49-F238E27FC236}">
                      <a16:creationId xmlns:a16="http://schemas.microsoft.com/office/drawing/2014/main" id="{14AA7C19-D3E6-4ED5-8F32-0EC05D0C6A34}"/>
                    </a:ext>
                  </a:extLst>
                </p:cNvPr>
                <p:cNvPicPr/>
                <p:nvPr/>
              </p:nvPicPr>
              <p:blipFill>
                <a:blip r:embed="rId271"/>
                <a:stretch>
                  <a:fillRect/>
                </a:stretch>
              </p:blipFill>
              <p:spPr>
                <a:xfrm>
                  <a:off x="984707" y="6062467"/>
                  <a:ext cx="28332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60" name="Freihand 259">
                  <a:extLst>
                    <a:ext uri="{FF2B5EF4-FFF2-40B4-BE49-F238E27FC236}">
                      <a16:creationId xmlns:a16="http://schemas.microsoft.com/office/drawing/2014/main" id="{BDA63A1B-181E-41CA-9B98-41690BF2D06E}"/>
                    </a:ext>
                  </a:extLst>
                </p14:cNvPr>
                <p14:cNvContentPartPr/>
                <p14:nvPr/>
              </p14:nvContentPartPr>
              <p14:xfrm>
                <a:off x="1035467" y="6138787"/>
                <a:ext cx="253440" cy="55080"/>
              </p14:xfrm>
            </p:contentPart>
          </mc:Choice>
          <mc:Fallback xmlns="">
            <p:pic>
              <p:nvPicPr>
                <p:cNvPr id="260" name="Freihand 259">
                  <a:extLst>
                    <a:ext uri="{FF2B5EF4-FFF2-40B4-BE49-F238E27FC236}">
                      <a16:creationId xmlns:a16="http://schemas.microsoft.com/office/drawing/2014/main" id="{BDA63A1B-181E-41CA-9B98-41690BF2D06E}"/>
                    </a:ext>
                  </a:extLst>
                </p:cNvPr>
                <p:cNvPicPr/>
                <p:nvPr/>
              </p:nvPicPr>
              <p:blipFill>
                <a:blip r:embed="rId273"/>
                <a:stretch>
                  <a:fillRect/>
                </a:stretch>
              </p:blipFill>
              <p:spPr>
                <a:xfrm>
                  <a:off x="1031147" y="6134467"/>
                  <a:ext cx="262080" cy="63720"/>
                </a:xfrm>
                <a:prstGeom prst="rect">
                  <a:avLst/>
                </a:prstGeom>
              </p:spPr>
            </p:pic>
          </mc:Fallback>
        </mc:AlternateContent>
      </p:grpSp>
      <p:grpSp>
        <p:nvGrpSpPr>
          <p:cNvPr id="267" name="Gruppieren 266">
            <a:extLst>
              <a:ext uri="{FF2B5EF4-FFF2-40B4-BE49-F238E27FC236}">
                <a16:creationId xmlns:a16="http://schemas.microsoft.com/office/drawing/2014/main" id="{69373B36-24FD-4F1F-8859-A34E33C2009C}"/>
              </a:ext>
            </a:extLst>
          </p:cNvPr>
          <p:cNvGrpSpPr/>
          <p:nvPr/>
        </p:nvGrpSpPr>
        <p:grpSpPr>
          <a:xfrm>
            <a:off x="22067" y="4321507"/>
            <a:ext cx="2563200" cy="1330920"/>
            <a:chOff x="22067" y="4321507"/>
            <a:chExt cx="2563200" cy="1330920"/>
          </a:xfrm>
        </p:grpSpPr>
        <mc:AlternateContent xmlns:mc="http://schemas.openxmlformats.org/markup-compatibility/2006" xmlns:p14="http://schemas.microsoft.com/office/powerpoint/2010/main">
          <mc:Choice Requires="p14">
            <p:contentPart p14:bwMode="auto" r:id="rId274">
              <p14:nvContentPartPr>
                <p14:cNvPr id="36" name="Freihand 35">
                  <a:extLst>
                    <a:ext uri="{FF2B5EF4-FFF2-40B4-BE49-F238E27FC236}">
                      <a16:creationId xmlns:a16="http://schemas.microsoft.com/office/drawing/2014/main" id="{C3B295E1-6119-41A5-B067-1623368067D3}"/>
                    </a:ext>
                  </a:extLst>
                </p14:cNvPr>
                <p14:cNvContentPartPr/>
                <p14:nvPr/>
              </p14:nvContentPartPr>
              <p14:xfrm>
                <a:off x="280187" y="4393867"/>
                <a:ext cx="159120" cy="164520"/>
              </p14:xfrm>
            </p:contentPart>
          </mc:Choice>
          <mc:Fallback xmlns="">
            <p:pic>
              <p:nvPicPr>
                <p:cNvPr id="36" name="Freihand 35">
                  <a:extLst>
                    <a:ext uri="{FF2B5EF4-FFF2-40B4-BE49-F238E27FC236}">
                      <a16:creationId xmlns:a16="http://schemas.microsoft.com/office/drawing/2014/main" id="{C3B295E1-6119-41A5-B067-1623368067D3}"/>
                    </a:ext>
                  </a:extLst>
                </p:cNvPr>
                <p:cNvPicPr/>
                <p:nvPr/>
              </p:nvPicPr>
              <p:blipFill>
                <a:blip r:embed="rId275"/>
                <a:stretch>
                  <a:fillRect/>
                </a:stretch>
              </p:blipFill>
              <p:spPr>
                <a:xfrm>
                  <a:off x="275867" y="4389547"/>
                  <a:ext cx="1677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37" name="Freihand 36">
                  <a:extLst>
                    <a:ext uri="{FF2B5EF4-FFF2-40B4-BE49-F238E27FC236}">
                      <a16:creationId xmlns:a16="http://schemas.microsoft.com/office/drawing/2014/main" id="{CD6E1558-8EE3-4914-A05D-56EACF19EC30}"/>
                    </a:ext>
                  </a:extLst>
                </p14:cNvPr>
                <p14:cNvContentPartPr/>
                <p14:nvPr/>
              </p14:nvContentPartPr>
              <p14:xfrm>
                <a:off x="472787" y="4454707"/>
                <a:ext cx="134640" cy="223560"/>
              </p14:xfrm>
            </p:contentPart>
          </mc:Choice>
          <mc:Fallback xmlns="">
            <p:pic>
              <p:nvPicPr>
                <p:cNvPr id="37" name="Freihand 36">
                  <a:extLst>
                    <a:ext uri="{FF2B5EF4-FFF2-40B4-BE49-F238E27FC236}">
                      <a16:creationId xmlns:a16="http://schemas.microsoft.com/office/drawing/2014/main" id="{CD6E1558-8EE3-4914-A05D-56EACF19EC30}"/>
                    </a:ext>
                  </a:extLst>
                </p:cNvPr>
                <p:cNvPicPr/>
                <p:nvPr/>
              </p:nvPicPr>
              <p:blipFill>
                <a:blip r:embed="rId277"/>
                <a:stretch>
                  <a:fillRect/>
                </a:stretch>
              </p:blipFill>
              <p:spPr>
                <a:xfrm>
                  <a:off x="468467" y="4450387"/>
                  <a:ext cx="14328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39" name="Freihand 38">
                  <a:extLst>
                    <a:ext uri="{FF2B5EF4-FFF2-40B4-BE49-F238E27FC236}">
                      <a16:creationId xmlns:a16="http://schemas.microsoft.com/office/drawing/2014/main" id="{199B4DD8-3064-487D-8A20-EE1DB521C040}"/>
                    </a:ext>
                  </a:extLst>
                </p14:cNvPr>
                <p14:cNvContentPartPr/>
                <p14:nvPr/>
              </p14:nvContentPartPr>
              <p14:xfrm>
                <a:off x="677627" y="4343107"/>
                <a:ext cx="343440" cy="181440"/>
              </p14:xfrm>
            </p:contentPart>
          </mc:Choice>
          <mc:Fallback xmlns="">
            <p:pic>
              <p:nvPicPr>
                <p:cNvPr id="39" name="Freihand 38">
                  <a:extLst>
                    <a:ext uri="{FF2B5EF4-FFF2-40B4-BE49-F238E27FC236}">
                      <a16:creationId xmlns:a16="http://schemas.microsoft.com/office/drawing/2014/main" id="{199B4DD8-3064-487D-8A20-EE1DB521C040}"/>
                    </a:ext>
                  </a:extLst>
                </p:cNvPr>
                <p:cNvPicPr/>
                <p:nvPr/>
              </p:nvPicPr>
              <p:blipFill>
                <a:blip r:embed="rId279"/>
                <a:stretch>
                  <a:fillRect/>
                </a:stretch>
              </p:blipFill>
              <p:spPr>
                <a:xfrm>
                  <a:off x="673307" y="4338787"/>
                  <a:ext cx="3520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40" name="Freihand 39">
                  <a:extLst>
                    <a:ext uri="{FF2B5EF4-FFF2-40B4-BE49-F238E27FC236}">
                      <a16:creationId xmlns:a16="http://schemas.microsoft.com/office/drawing/2014/main" id="{32296E2E-E6B8-4922-A071-A329DB8F88AA}"/>
                    </a:ext>
                  </a:extLst>
                </p14:cNvPr>
                <p14:cNvContentPartPr/>
                <p14:nvPr/>
              </p14:nvContentPartPr>
              <p14:xfrm>
                <a:off x="986867" y="4365427"/>
                <a:ext cx="360" cy="360"/>
              </p14:xfrm>
            </p:contentPart>
          </mc:Choice>
          <mc:Fallback xmlns="">
            <p:pic>
              <p:nvPicPr>
                <p:cNvPr id="40" name="Freihand 39">
                  <a:extLst>
                    <a:ext uri="{FF2B5EF4-FFF2-40B4-BE49-F238E27FC236}">
                      <a16:creationId xmlns:a16="http://schemas.microsoft.com/office/drawing/2014/main" id="{32296E2E-E6B8-4922-A071-A329DB8F88AA}"/>
                    </a:ext>
                  </a:extLst>
                </p:cNvPr>
                <p:cNvPicPr/>
                <p:nvPr/>
              </p:nvPicPr>
              <p:blipFill>
                <a:blip r:embed="rId86"/>
                <a:stretch>
                  <a:fillRect/>
                </a:stretch>
              </p:blipFill>
              <p:spPr>
                <a:xfrm>
                  <a:off x="982547" y="4361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41" name="Freihand 40">
                  <a:extLst>
                    <a:ext uri="{FF2B5EF4-FFF2-40B4-BE49-F238E27FC236}">
                      <a16:creationId xmlns:a16="http://schemas.microsoft.com/office/drawing/2014/main" id="{BCF9ECCA-C255-482C-9525-844F0DCE1AC0}"/>
                    </a:ext>
                  </a:extLst>
                </p14:cNvPr>
                <p14:cNvContentPartPr/>
                <p14:nvPr/>
              </p14:nvContentPartPr>
              <p14:xfrm>
                <a:off x="1056347" y="4402867"/>
                <a:ext cx="31320" cy="94320"/>
              </p14:xfrm>
            </p:contentPart>
          </mc:Choice>
          <mc:Fallback xmlns="">
            <p:pic>
              <p:nvPicPr>
                <p:cNvPr id="41" name="Freihand 40">
                  <a:extLst>
                    <a:ext uri="{FF2B5EF4-FFF2-40B4-BE49-F238E27FC236}">
                      <a16:creationId xmlns:a16="http://schemas.microsoft.com/office/drawing/2014/main" id="{BCF9ECCA-C255-482C-9525-844F0DCE1AC0}"/>
                    </a:ext>
                  </a:extLst>
                </p:cNvPr>
                <p:cNvPicPr/>
                <p:nvPr/>
              </p:nvPicPr>
              <p:blipFill>
                <a:blip r:embed="rId282"/>
                <a:stretch>
                  <a:fillRect/>
                </a:stretch>
              </p:blipFill>
              <p:spPr>
                <a:xfrm>
                  <a:off x="1052027" y="4398547"/>
                  <a:ext cx="39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2" name="Freihand 41">
                  <a:extLst>
                    <a:ext uri="{FF2B5EF4-FFF2-40B4-BE49-F238E27FC236}">
                      <a16:creationId xmlns:a16="http://schemas.microsoft.com/office/drawing/2014/main" id="{77461E92-47FB-4AA9-A9BA-B4F90CE182D5}"/>
                    </a:ext>
                  </a:extLst>
                </p14:cNvPr>
                <p14:cNvContentPartPr/>
                <p14:nvPr/>
              </p14:nvContentPartPr>
              <p14:xfrm>
                <a:off x="1129427" y="4415107"/>
                <a:ext cx="201960" cy="86760"/>
              </p14:xfrm>
            </p:contentPart>
          </mc:Choice>
          <mc:Fallback xmlns="">
            <p:pic>
              <p:nvPicPr>
                <p:cNvPr id="42" name="Freihand 41">
                  <a:extLst>
                    <a:ext uri="{FF2B5EF4-FFF2-40B4-BE49-F238E27FC236}">
                      <a16:creationId xmlns:a16="http://schemas.microsoft.com/office/drawing/2014/main" id="{77461E92-47FB-4AA9-A9BA-B4F90CE182D5}"/>
                    </a:ext>
                  </a:extLst>
                </p:cNvPr>
                <p:cNvPicPr/>
                <p:nvPr/>
              </p:nvPicPr>
              <p:blipFill>
                <a:blip r:embed="rId284"/>
                <a:stretch>
                  <a:fillRect/>
                </a:stretch>
              </p:blipFill>
              <p:spPr>
                <a:xfrm>
                  <a:off x="1125107" y="4410787"/>
                  <a:ext cx="2106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3" name="Freihand 42">
                  <a:extLst>
                    <a:ext uri="{FF2B5EF4-FFF2-40B4-BE49-F238E27FC236}">
                      <a16:creationId xmlns:a16="http://schemas.microsoft.com/office/drawing/2014/main" id="{F9D8DD55-F396-48FF-BF89-041B31A6B3E3}"/>
                    </a:ext>
                  </a:extLst>
                </p14:cNvPr>
                <p14:cNvContentPartPr/>
                <p14:nvPr/>
              </p14:nvContentPartPr>
              <p14:xfrm>
                <a:off x="1219787" y="4321507"/>
                <a:ext cx="60480" cy="31680"/>
              </p14:xfrm>
            </p:contentPart>
          </mc:Choice>
          <mc:Fallback xmlns="">
            <p:pic>
              <p:nvPicPr>
                <p:cNvPr id="43" name="Freihand 42">
                  <a:extLst>
                    <a:ext uri="{FF2B5EF4-FFF2-40B4-BE49-F238E27FC236}">
                      <a16:creationId xmlns:a16="http://schemas.microsoft.com/office/drawing/2014/main" id="{F9D8DD55-F396-48FF-BF89-041B31A6B3E3}"/>
                    </a:ext>
                  </a:extLst>
                </p:cNvPr>
                <p:cNvPicPr/>
                <p:nvPr/>
              </p:nvPicPr>
              <p:blipFill>
                <a:blip r:embed="rId286"/>
                <a:stretch>
                  <a:fillRect/>
                </a:stretch>
              </p:blipFill>
              <p:spPr>
                <a:xfrm>
                  <a:off x="1215467" y="4317187"/>
                  <a:ext cx="691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4" name="Freihand 43">
                  <a:extLst>
                    <a:ext uri="{FF2B5EF4-FFF2-40B4-BE49-F238E27FC236}">
                      <a16:creationId xmlns:a16="http://schemas.microsoft.com/office/drawing/2014/main" id="{354BBCD1-3716-496B-9774-16E7E6E66007}"/>
                    </a:ext>
                  </a:extLst>
                </p14:cNvPr>
                <p14:cNvContentPartPr/>
                <p14:nvPr/>
              </p14:nvContentPartPr>
              <p14:xfrm>
                <a:off x="1365587" y="4420507"/>
                <a:ext cx="252720" cy="230040"/>
              </p14:xfrm>
            </p:contentPart>
          </mc:Choice>
          <mc:Fallback xmlns="">
            <p:pic>
              <p:nvPicPr>
                <p:cNvPr id="44" name="Freihand 43">
                  <a:extLst>
                    <a:ext uri="{FF2B5EF4-FFF2-40B4-BE49-F238E27FC236}">
                      <a16:creationId xmlns:a16="http://schemas.microsoft.com/office/drawing/2014/main" id="{354BBCD1-3716-496B-9774-16E7E6E66007}"/>
                    </a:ext>
                  </a:extLst>
                </p:cNvPr>
                <p:cNvPicPr/>
                <p:nvPr/>
              </p:nvPicPr>
              <p:blipFill>
                <a:blip r:embed="rId288"/>
                <a:stretch>
                  <a:fillRect/>
                </a:stretch>
              </p:blipFill>
              <p:spPr>
                <a:xfrm>
                  <a:off x="1361267" y="4416187"/>
                  <a:ext cx="26136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5" name="Freihand 44">
                  <a:extLst>
                    <a:ext uri="{FF2B5EF4-FFF2-40B4-BE49-F238E27FC236}">
                      <a16:creationId xmlns:a16="http://schemas.microsoft.com/office/drawing/2014/main" id="{2E036B56-0668-4BAA-A581-557D362E61DE}"/>
                    </a:ext>
                  </a:extLst>
                </p14:cNvPr>
                <p14:cNvContentPartPr/>
                <p14:nvPr/>
              </p14:nvContentPartPr>
              <p14:xfrm>
                <a:off x="1652507" y="4394947"/>
                <a:ext cx="76320" cy="93600"/>
              </p14:xfrm>
            </p:contentPart>
          </mc:Choice>
          <mc:Fallback xmlns="">
            <p:pic>
              <p:nvPicPr>
                <p:cNvPr id="45" name="Freihand 44">
                  <a:extLst>
                    <a:ext uri="{FF2B5EF4-FFF2-40B4-BE49-F238E27FC236}">
                      <a16:creationId xmlns:a16="http://schemas.microsoft.com/office/drawing/2014/main" id="{2E036B56-0668-4BAA-A581-557D362E61DE}"/>
                    </a:ext>
                  </a:extLst>
                </p:cNvPr>
                <p:cNvPicPr/>
                <p:nvPr/>
              </p:nvPicPr>
              <p:blipFill>
                <a:blip r:embed="rId290"/>
                <a:stretch>
                  <a:fillRect/>
                </a:stretch>
              </p:blipFill>
              <p:spPr>
                <a:xfrm>
                  <a:off x="1648187" y="4390627"/>
                  <a:ext cx="849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46" name="Freihand 45">
                  <a:extLst>
                    <a:ext uri="{FF2B5EF4-FFF2-40B4-BE49-F238E27FC236}">
                      <a16:creationId xmlns:a16="http://schemas.microsoft.com/office/drawing/2014/main" id="{26420138-2A55-4F81-B5CC-1A38619AA33D}"/>
                    </a:ext>
                  </a:extLst>
                </p14:cNvPr>
                <p14:cNvContentPartPr/>
                <p14:nvPr/>
              </p14:nvContentPartPr>
              <p14:xfrm>
                <a:off x="1780667" y="4376227"/>
                <a:ext cx="118800" cy="181800"/>
              </p14:xfrm>
            </p:contentPart>
          </mc:Choice>
          <mc:Fallback xmlns="">
            <p:pic>
              <p:nvPicPr>
                <p:cNvPr id="46" name="Freihand 45">
                  <a:extLst>
                    <a:ext uri="{FF2B5EF4-FFF2-40B4-BE49-F238E27FC236}">
                      <a16:creationId xmlns:a16="http://schemas.microsoft.com/office/drawing/2014/main" id="{26420138-2A55-4F81-B5CC-1A38619AA33D}"/>
                    </a:ext>
                  </a:extLst>
                </p:cNvPr>
                <p:cNvPicPr/>
                <p:nvPr/>
              </p:nvPicPr>
              <p:blipFill>
                <a:blip r:embed="rId292"/>
                <a:stretch>
                  <a:fillRect/>
                </a:stretch>
              </p:blipFill>
              <p:spPr>
                <a:xfrm>
                  <a:off x="1776347" y="4371907"/>
                  <a:ext cx="12744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47" name="Freihand 46">
                  <a:extLst>
                    <a:ext uri="{FF2B5EF4-FFF2-40B4-BE49-F238E27FC236}">
                      <a16:creationId xmlns:a16="http://schemas.microsoft.com/office/drawing/2014/main" id="{2901E96A-3413-49A7-B615-7E2304827965}"/>
                    </a:ext>
                  </a:extLst>
                </p14:cNvPr>
                <p14:cNvContentPartPr/>
                <p14:nvPr/>
              </p14:nvContentPartPr>
              <p14:xfrm>
                <a:off x="1917827" y="4409347"/>
                <a:ext cx="93600" cy="63000"/>
              </p14:xfrm>
            </p:contentPart>
          </mc:Choice>
          <mc:Fallback xmlns="">
            <p:pic>
              <p:nvPicPr>
                <p:cNvPr id="47" name="Freihand 46">
                  <a:extLst>
                    <a:ext uri="{FF2B5EF4-FFF2-40B4-BE49-F238E27FC236}">
                      <a16:creationId xmlns:a16="http://schemas.microsoft.com/office/drawing/2014/main" id="{2901E96A-3413-49A7-B615-7E2304827965}"/>
                    </a:ext>
                  </a:extLst>
                </p:cNvPr>
                <p:cNvPicPr/>
                <p:nvPr/>
              </p:nvPicPr>
              <p:blipFill>
                <a:blip r:embed="rId294"/>
                <a:stretch>
                  <a:fillRect/>
                </a:stretch>
              </p:blipFill>
              <p:spPr>
                <a:xfrm>
                  <a:off x="1913507" y="4405027"/>
                  <a:ext cx="1022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8" name="Freihand 47">
                  <a:extLst>
                    <a:ext uri="{FF2B5EF4-FFF2-40B4-BE49-F238E27FC236}">
                      <a16:creationId xmlns:a16="http://schemas.microsoft.com/office/drawing/2014/main" id="{E9ADA10E-0323-4A2B-81A4-7A79033E0C39}"/>
                    </a:ext>
                  </a:extLst>
                </p14:cNvPr>
                <p14:cNvContentPartPr/>
                <p14:nvPr/>
              </p14:nvContentPartPr>
              <p14:xfrm>
                <a:off x="1995587" y="4397107"/>
                <a:ext cx="67680" cy="67320"/>
              </p14:xfrm>
            </p:contentPart>
          </mc:Choice>
          <mc:Fallback xmlns="">
            <p:pic>
              <p:nvPicPr>
                <p:cNvPr id="48" name="Freihand 47">
                  <a:extLst>
                    <a:ext uri="{FF2B5EF4-FFF2-40B4-BE49-F238E27FC236}">
                      <a16:creationId xmlns:a16="http://schemas.microsoft.com/office/drawing/2014/main" id="{E9ADA10E-0323-4A2B-81A4-7A79033E0C39}"/>
                    </a:ext>
                  </a:extLst>
                </p:cNvPr>
                <p:cNvPicPr/>
                <p:nvPr/>
              </p:nvPicPr>
              <p:blipFill>
                <a:blip r:embed="rId296"/>
                <a:stretch>
                  <a:fillRect/>
                </a:stretch>
              </p:blipFill>
              <p:spPr>
                <a:xfrm>
                  <a:off x="1991267" y="4392787"/>
                  <a:ext cx="7632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9" name="Freihand 48">
                  <a:extLst>
                    <a:ext uri="{FF2B5EF4-FFF2-40B4-BE49-F238E27FC236}">
                      <a16:creationId xmlns:a16="http://schemas.microsoft.com/office/drawing/2014/main" id="{7F88780E-98D2-4E53-8640-DF49B0512DE2}"/>
                    </a:ext>
                  </a:extLst>
                </p14:cNvPr>
                <p14:cNvContentPartPr/>
                <p14:nvPr/>
              </p14:nvContentPartPr>
              <p14:xfrm>
                <a:off x="2080907" y="4334827"/>
                <a:ext cx="73800" cy="129600"/>
              </p14:xfrm>
            </p:contentPart>
          </mc:Choice>
          <mc:Fallback xmlns="">
            <p:pic>
              <p:nvPicPr>
                <p:cNvPr id="49" name="Freihand 48">
                  <a:extLst>
                    <a:ext uri="{FF2B5EF4-FFF2-40B4-BE49-F238E27FC236}">
                      <a16:creationId xmlns:a16="http://schemas.microsoft.com/office/drawing/2014/main" id="{7F88780E-98D2-4E53-8640-DF49B0512DE2}"/>
                    </a:ext>
                  </a:extLst>
                </p:cNvPr>
                <p:cNvPicPr/>
                <p:nvPr/>
              </p:nvPicPr>
              <p:blipFill>
                <a:blip r:embed="rId298"/>
                <a:stretch>
                  <a:fillRect/>
                </a:stretch>
              </p:blipFill>
              <p:spPr>
                <a:xfrm>
                  <a:off x="2076587" y="4330507"/>
                  <a:ext cx="824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50" name="Freihand 49">
                  <a:extLst>
                    <a:ext uri="{FF2B5EF4-FFF2-40B4-BE49-F238E27FC236}">
                      <a16:creationId xmlns:a16="http://schemas.microsoft.com/office/drawing/2014/main" id="{D0358D56-9B0B-48BF-8068-3EC4D5198DFA}"/>
                    </a:ext>
                  </a:extLst>
                </p14:cNvPr>
                <p14:cNvContentPartPr/>
                <p14:nvPr/>
              </p14:nvContentPartPr>
              <p14:xfrm>
                <a:off x="2182787" y="4331587"/>
                <a:ext cx="25200" cy="133560"/>
              </p14:xfrm>
            </p:contentPart>
          </mc:Choice>
          <mc:Fallback xmlns="">
            <p:pic>
              <p:nvPicPr>
                <p:cNvPr id="50" name="Freihand 49">
                  <a:extLst>
                    <a:ext uri="{FF2B5EF4-FFF2-40B4-BE49-F238E27FC236}">
                      <a16:creationId xmlns:a16="http://schemas.microsoft.com/office/drawing/2014/main" id="{D0358D56-9B0B-48BF-8068-3EC4D5198DFA}"/>
                    </a:ext>
                  </a:extLst>
                </p:cNvPr>
                <p:cNvPicPr/>
                <p:nvPr/>
              </p:nvPicPr>
              <p:blipFill>
                <a:blip r:embed="rId300"/>
                <a:stretch>
                  <a:fillRect/>
                </a:stretch>
              </p:blipFill>
              <p:spPr>
                <a:xfrm>
                  <a:off x="2178467" y="4327267"/>
                  <a:ext cx="338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51" name="Freihand 50">
                  <a:extLst>
                    <a:ext uri="{FF2B5EF4-FFF2-40B4-BE49-F238E27FC236}">
                      <a16:creationId xmlns:a16="http://schemas.microsoft.com/office/drawing/2014/main" id="{A384B6C0-86F0-41F2-BE19-6FE740A1EB48}"/>
                    </a:ext>
                  </a:extLst>
                </p14:cNvPr>
                <p14:cNvContentPartPr/>
                <p14:nvPr/>
              </p14:nvContentPartPr>
              <p14:xfrm>
                <a:off x="2232467" y="4400707"/>
                <a:ext cx="352800" cy="71640"/>
              </p14:xfrm>
            </p:contentPart>
          </mc:Choice>
          <mc:Fallback xmlns="">
            <p:pic>
              <p:nvPicPr>
                <p:cNvPr id="51" name="Freihand 50">
                  <a:extLst>
                    <a:ext uri="{FF2B5EF4-FFF2-40B4-BE49-F238E27FC236}">
                      <a16:creationId xmlns:a16="http://schemas.microsoft.com/office/drawing/2014/main" id="{A384B6C0-86F0-41F2-BE19-6FE740A1EB48}"/>
                    </a:ext>
                  </a:extLst>
                </p:cNvPr>
                <p:cNvPicPr/>
                <p:nvPr/>
              </p:nvPicPr>
              <p:blipFill>
                <a:blip r:embed="rId302"/>
                <a:stretch>
                  <a:fillRect/>
                </a:stretch>
              </p:blipFill>
              <p:spPr>
                <a:xfrm>
                  <a:off x="2228147" y="4396387"/>
                  <a:ext cx="3614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85" name="Freihand 84">
                  <a:extLst>
                    <a:ext uri="{FF2B5EF4-FFF2-40B4-BE49-F238E27FC236}">
                      <a16:creationId xmlns:a16="http://schemas.microsoft.com/office/drawing/2014/main" id="{ADDAC7B0-1AD6-41D3-B80C-2F263F5A87AF}"/>
                    </a:ext>
                  </a:extLst>
                </p14:cNvPr>
                <p14:cNvContentPartPr/>
                <p14:nvPr/>
              </p14:nvContentPartPr>
              <p14:xfrm>
                <a:off x="477827" y="4978867"/>
                <a:ext cx="233280" cy="98640"/>
              </p14:xfrm>
            </p:contentPart>
          </mc:Choice>
          <mc:Fallback xmlns="">
            <p:pic>
              <p:nvPicPr>
                <p:cNvPr id="85" name="Freihand 84">
                  <a:extLst>
                    <a:ext uri="{FF2B5EF4-FFF2-40B4-BE49-F238E27FC236}">
                      <a16:creationId xmlns:a16="http://schemas.microsoft.com/office/drawing/2014/main" id="{ADDAC7B0-1AD6-41D3-B80C-2F263F5A87AF}"/>
                    </a:ext>
                  </a:extLst>
                </p:cNvPr>
                <p:cNvPicPr/>
                <p:nvPr/>
              </p:nvPicPr>
              <p:blipFill>
                <a:blip r:embed="rId304"/>
                <a:stretch>
                  <a:fillRect/>
                </a:stretch>
              </p:blipFill>
              <p:spPr>
                <a:xfrm>
                  <a:off x="473507" y="4974547"/>
                  <a:ext cx="241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86" name="Freihand 85">
                  <a:extLst>
                    <a:ext uri="{FF2B5EF4-FFF2-40B4-BE49-F238E27FC236}">
                      <a16:creationId xmlns:a16="http://schemas.microsoft.com/office/drawing/2014/main" id="{8C88D310-997D-4373-81F1-3FEEE77E80FD}"/>
                    </a:ext>
                  </a:extLst>
                </p14:cNvPr>
                <p14:cNvContentPartPr/>
                <p14:nvPr/>
              </p14:nvContentPartPr>
              <p14:xfrm>
                <a:off x="776267" y="4980667"/>
                <a:ext cx="90720" cy="74880"/>
              </p14:xfrm>
            </p:contentPart>
          </mc:Choice>
          <mc:Fallback xmlns="">
            <p:pic>
              <p:nvPicPr>
                <p:cNvPr id="86" name="Freihand 85">
                  <a:extLst>
                    <a:ext uri="{FF2B5EF4-FFF2-40B4-BE49-F238E27FC236}">
                      <a16:creationId xmlns:a16="http://schemas.microsoft.com/office/drawing/2014/main" id="{8C88D310-997D-4373-81F1-3FEEE77E80FD}"/>
                    </a:ext>
                  </a:extLst>
                </p:cNvPr>
                <p:cNvPicPr/>
                <p:nvPr/>
              </p:nvPicPr>
              <p:blipFill>
                <a:blip r:embed="rId306"/>
                <a:stretch>
                  <a:fillRect/>
                </a:stretch>
              </p:blipFill>
              <p:spPr>
                <a:xfrm>
                  <a:off x="771947" y="4976347"/>
                  <a:ext cx="9936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87" name="Freihand 86">
                  <a:extLst>
                    <a:ext uri="{FF2B5EF4-FFF2-40B4-BE49-F238E27FC236}">
                      <a16:creationId xmlns:a16="http://schemas.microsoft.com/office/drawing/2014/main" id="{B05C6B47-12DB-4718-B658-1E4CD69BF304}"/>
                    </a:ext>
                  </a:extLst>
                </p14:cNvPr>
                <p14:cNvContentPartPr/>
                <p14:nvPr/>
              </p14:nvContentPartPr>
              <p14:xfrm>
                <a:off x="950147" y="4965907"/>
                <a:ext cx="91440" cy="113760"/>
              </p14:xfrm>
            </p:contentPart>
          </mc:Choice>
          <mc:Fallback xmlns="">
            <p:pic>
              <p:nvPicPr>
                <p:cNvPr id="87" name="Freihand 86">
                  <a:extLst>
                    <a:ext uri="{FF2B5EF4-FFF2-40B4-BE49-F238E27FC236}">
                      <a16:creationId xmlns:a16="http://schemas.microsoft.com/office/drawing/2014/main" id="{B05C6B47-12DB-4718-B658-1E4CD69BF304}"/>
                    </a:ext>
                  </a:extLst>
                </p:cNvPr>
                <p:cNvPicPr/>
                <p:nvPr/>
              </p:nvPicPr>
              <p:blipFill>
                <a:blip r:embed="rId308"/>
                <a:stretch>
                  <a:fillRect/>
                </a:stretch>
              </p:blipFill>
              <p:spPr>
                <a:xfrm>
                  <a:off x="945827" y="4961587"/>
                  <a:ext cx="1000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88" name="Freihand 87">
                  <a:extLst>
                    <a:ext uri="{FF2B5EF4-FFF2-40B4-BE49-F238E27FC236}">
                      <a16:creationId xmlns:a16="http://schemas.microsoft.com/office/drawing/2014/main" id="{B12DB73B-00FB-4023-8C28-CE91FC31F9E0}"/>
                    </a:ext>
                  </a:extLst>
                </p14:cNvPr>
                <p14:cNvContentPartPr/>
                <p14:nvPr/>
              </p14:nvContentPartPr>
              <p14:xfrm>
                <a:off x="937547" y="4970947"/>
                <a:ext cx="110880" cy="83880"/>
              </p14:xfrm>
            </p:contentPart>
          </mc:Choice>
          <mc:Fallback xmlns="">
            <p:pic>
              <p:nvPicPr>
                <p:cNvPr id="88" name="Freihand 87">
                  <a:extLst>
                    <a:ext uri="{FF2B5EF4-FFF2-40B4-BE49-F238E27FC236}">
                      <a16:creationId xmlns:a16="http://schemas.microsoft.com/office/drawing/2014/main" id="{B12DB73B-00FB-4023-8C28-CE91FC31F9E0}"/>
                    </a:ext>
                  </a:extLst>
                </p:cNvPr>
                <p:cNvPicPr/>
                <p:nvPr/>
              </p:nvPicPr>
              <p:blipFill>
                <a:blip r:embed="rId310"/>
                <a:stretch>
                  <a:fillRect/>
                </a:stretch>
              </p:blipFill>
              <p:spPr>
                <a:xfrm>
                  <a:off x="933227" y="4966627"/>
                  <a:ext cx="1195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89" name="Freihand 88">
                  <a:extLst>
                    <a:ext uri="{FF2B5EF4-FFF2-40B4-BE49-F238E27FC236}">
                      <a16:creationId xmlns:a16="http://schemas.microsoft.com/office/drawing/2014/main" id="{8A7F3994-5D34-4DB3-B688-9AF7EECABC92}"/>
                    </a:ext>
                  </a:extLst>
                </p14:cNvPr>
                <p14:cNvContentPartPr/>
                <p14:nvPr/>
              </p14:nvContentPartPr>
              <p14:xfrm>
                <a:off x="1224107" y="4935667"/>
                <a:ext cx="147960" cy="101160"/>
              </p14:xfrm>
            </p:contentPart>
          </mc:Choice>
          <mc:Fallback xmlns="">
            <p:pic>
              <p:nvPicPr>
                <p:cNvPr id="89" name="Freihand 88">
                  <a:extLst>
                    <a:ext uri="{FF2B5EF4-FFF2-40B4-BE49-F238E27FC236}">
                      <a16:creationId xmlns:a16="http://schemas.microsoft.com/office/drawing/2014/main" id="{8A7F3994-5D34-4DB3-B688-9AF7EECABC92}"/>
                    </a:ext>
                  </a:extLst>
                </p:cNvPr>
                <p:cNvPicPr/>
                <p:nvPr/>
              </p:nvPicPr>
              <p:blipFill>
                <a:blip r:embed="rId312"/>
                <a:stretch>
                  <a:fillRect/>
                </a:stretch>
              </p:blipFill>
              <p:spPr>
                <a:xfrm>
                  <a:off x="1219787" y="4931347"/>
                  <a:ext cx="1566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90" name="Freihand 89">
                  <a:extLst>
                    <a:ext uri="{FF2B5EF4-FFF2-40B4-BE49-F238E27FC236}">
                      <a16:creationId xmlns:a16="http://schemas.microsoft.com/office/drawing/2014/main" id="{1036C6C4-816F-40BD-A150-142E3B23C4AE}"/>
                    </a:ext>
                  </a:extLst>
                </p14:cNvPr>
                <p14:cNvContentPartPr/>
                <p14:nvPr/>
              </p14:nvContentPartPr>
              <p14:xfrm>
                <a:off x="1134107" y="4757107"/>
                <a:ext cx="96120" cy="361080"/>
              </p14:xfrm>
            </p:contentPart>
          </mc:Choice>
          <mc:Fallback xmlns="">
            <p:pic>
              <p:nvPicPr>
                <p:cNvPr id="90" name="Freihand 89">
                  <a:extLst>
                    <a:ext uri="{FF2B5EF4-FFF2-40B4-BE49-F238E27FC236}">
                      <a16:creationId xmlns:a16="http://schemas.microsoft.com/office/drawing/2014/main" id="{1036C6C4-816F-40BD-A150-142E3B23C4AE}"/>
                    </a:ext>
                  </a:extLst>
                </p:cNvPr>
                <p:cNvPicPr/>
                <p:nvPr/>
              </p:nvPicPr>
              <p:blipFill>
                <a:blip r:embed="rId314"/>
                <a:stretch>
                  <a:fillRect/>
                </a:stretch>
              </p:blipFill>
              <p:spPr>
                <a:xfrm>
                  <a:off x="1129787" y="4752787"/>
                  <a:ext cx="10476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91" name="Freihand 90">
                  <a:extLst>
                    <a:ext uri="{FF2B5EF4-FFF2-40B4-BE49-F238E27FC236}">
                      <a16:creationId xmlns:a16="http://schemas.microsoft.com/office/drawing/2014/main" id="{C23FD83C-3EEE-4B31-B5D9-99461C7223A3}"/>
                    </a:ext>
                  </a:extLst>
                </p14:cNvPr>
                <p14:cNvContentPartPr/>
                <p14:nvPr/>
              </p14:nvContentPartPr>
              <p14:xfrm>
                <a:off x="1462787" y="4863667"/>
                <a:ext cx="58320" cy="198000"/>
              </p14:xfrm>
            </p:contentPart>
          </mc:Choice>
          <mc:Fallback xmlns="">
            <p:pic>
              <p:nvPicPr>
                <p:cNvPr id="91" name="Freihand 90">
                  <a:extLst>
                    <a:ext uri="{FF2B5EF4-FFF2-40B4-BE49-F238E27FC236}">
                      <a16:creationId xmlns:a16="http://schemas.microsoft.com/office/drawing/2014/main" id="{C23FD83C-3EEE-4B31-B5D9-99461C7223A3}"/>
                    </a:ext>
                  </a:extLst>
                </p:cNvPr>
                <p:cNvPicPr/>
                <p:nvPr/>
              </p:nvPicPr>
              <p:blipFill>
                <a:blip r:embed="rId316"/>
                <a:stretch>
                  <a:fillRect/>
                </a:stretch>
              </p:blipFill>
              <p:spPr>
                <a:xfrm>
                  <a:off x="1458467" y="4859347"/>
                  <a:ext cx="6696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92" name="Freihand 91">
                  <a:extLst>
                    <a:ext uri="{FF2B5EF4-FFF2-40B4-BE49-F238E27FC236}">
                      <a16:creationId xmlns:a16="http://schemas.microsoft.com/office/drawing/2014/main" id="{C0A3F07A-9569-4EB2-BE44-C8F309F36928}"/>
                    </a:ext>
                  </a:extLst>
                </p14:cNvPr>
                <p14:cNvContentPartPr/>
                <p14:nvPr/>
              </p14:nvContentPartPr>
              <p14:xfrm>
                <a:off x="1537307" y="4931707"/>
                <a:ext cx="109080" cy="113400"/>
              </p14:xfrm>
            </p:contentPart>
          </mc:Choice>
          <mc:Fallback xmlns="">
            <p:pic>
              <p:nvPicPr>
                <p:cNvPr id="92" name="Freihand 91">
                  <a:extLst>
                    <a:ext uri="{FF2B5EF4-FFF2-40B4-BE49-F238E27FC236}">
                      <a16:creationId xmlns:a16="http://schemas.microsoft.com/office/drawing/2014/main" id="{C0A3F07A-9569-4EB2-BE44-C8F309F36928}"/>
                    </a:ext>
                  </a:extLst>
                </p:cNvPr>
                <p:cNvPicPr/>
                <p:nvPr/>
              </p:nvPicPr>
              <p:blipFill>
                <a:blip r:embed="rId318"/>
                <a:stretch>
                  <a:fillRect/>
                </a:stretch>
              </p:blipFill>
              <p:spPr>
                <a:xfrm>
                  <a:off x="1532987" y="4927387"/>
                  <a:ext cx="1177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93" name="Freihand 92">
                  <a:extLst>
                    <a:ext uri="{FF2B5EF4-FFF2-40B4-BE49-F238E27FC236}">
                      <a16:creationId xmlns:a16="http://schemas.microsoft.com/office/drawing/2014/main" id="{CFBE8219-85F3-4BA7-AEA9-8C95397BC92F}"/>
                    </a:ext>
                  </a:extLst>
                </p14:cNvPr>
                <p14:cNvContentPartPr/>
                <p14:nvPr/>
              </p14:nvContentPartPr>
              <p14:xfrm>
                <a:off x="1529747" y="4960507"/>
                <a:ext cx="108720" cy="64080"/>
              </p14:xfrm>
            </p:contentPart>
          </mc:Choice>
          <mc:Fallback xmlns="">
            <p:pic>
              <p:nvPicPr>
                <p:cNvPr id="93" name="Freihand 92">
                  <a:extLst>
                    <a:ext uri="{FF2B5EF4-FFF2-40B4-BE49-F238E27FC236}">
                      <a16:creationId xmlns:a16="http://schemas.microsoft.com/office/drawing/2014/main" id="{CFBE8219-85F3-4BA7-AEA9-8C95397BC92F}"/>
                    </a:ext>
                  </a:extLst>
                </p:cNvPr>
                <p:cNvPicPr/>
                <p:nvPr/>
              </p:nvPicPr>
              <p:blipFill>
                <a:blip r:embed="rId320"/>
                <a:stretch>
                  <a:fillRect/>
                </a:stretch>
              </p:blipFill>
              <p:spPr>
                <a:xfrm>
                  <a:off x="1525427" y="4956187"/>
                  <a:ext cx="117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94" name="Freihand 93">
                  <a:extLst>
                    <a:ext uri="{FF2B5EF4-FFF2-40B4-BE49-F238E27FC236}">
                      <a16:creationId xmlns:a16="http://schemas.microsoft.com/office/drawing/2014/main" id="{7B236BA9-53FD-48A4-A9F3-FF72E5D2C8F8}"/>
                    </a:ext>
                  </a:extLst>
                </p14:cNvPr>
                <p14:cNvContentPartPr/>
                <p14:nvPr/>
              </p14:nvContentPartPr>
              <p14:xfrm>
                <a:off x="1651787" y="4990027"/>
                <a:ext cx="94320" cy="130320"/>
              </p14:xfrm>
            </p:contentPart>
          </mc:Choice>
          <mc:Fallback xmlns="">
            <p:pic>
              <p:nvPicPr>
                <p:cNvPr id="94" name="Freihand 93">
                  <a:extLst>
                    <a:ext uri="{FF2B5EF4-FFF2-40B4-BE49-F238E27FC236}">
                      <a16:creationId xmlns:a16="http://schemas.microsoft.com/office/drawing/2014/main" id="{7B236BA9-53FD-48A4-A9F3-FF72E5D2C8F8}"/>
                    </a:ext>
                  </a:extLst>
                </p:cNvPr>
                <p:cNvPicPr/>
                <p:nvPr/>
              </p:nvPicPr>
              <p:blipFill>
                <a:blip r:embed="rId322"/>
                <a:stretch>
                  <a:fillRect/>
                </a:stretch>
              </p:blipFill>
              <p:spPr>
                <a:xfrm>
                  <a:off x="1647467" y="4985707"/>
                  <a:ext cx="1029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95" name="Freihand 94">
                  <a:extLst>
                    <a:ext uri="{FF2B5EF4-FFF2-40B4-BE49-F238E27FC236}">
                      <a16:creationId xmlns:a16="http://schemas.microsoft.com/office/drawing/2014/main" id="{976B027D-1BC5-47F3-8985-F3D926873C77}"/>
                    </a:ext>
                  </a:extLst>
                </p14:cNvPr>
                <p14:cNvContentPartPr/>
                <p14:nvPr/>
              </p14:nvContentPartPr>
              <p14:xfrm>
                <a:off x="1675907" y="4997587"/>
                <a:ext cx="172080" cy="97200"/>
              </p14:xfrm>
            </p:contentPart>
          </mc:Choice>
          <mc:Fallback xmlns="">
            <p:pic>
              <p:nvPicPr>
                <p:cNvPr id="95" name="Freihand 94">
                  <a:extLst>
                    <a:ext uri="{FF2B5EF4-FFF2-40B4-BE49-F238E27FC236}">
                      <a16:creationId xmlns:a16="http://schemas.microsoft.com/office/drawing/2014/main" id="{976B027D-1BC5-47F3-8985-F3D926873C77}"/>
                    </a:ext>
                  </a:extLst>
                </p:cNvPr>
                <p:cNvPicPr/>
                <p:nvPr/>
              </p:nvPicPr>
              <p:blipFill>
                <a:blip r:embed="rId324"/>
                <a:stretch>
                  <a:fillRect/>
                </a:stretch>
              </p:blipFill>
              <p:spPr>
                <a:xfrm>
                  <a:off x="1671587" y="4993267"/>
                  <a:ext cx="1807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96" name="Freihand 95">
                  <a:extLst>
                    <a:ext uri="{FF2B5EF4-FFF2-40B4-BE49-F238E27FC236}">
                      <a16:creationId xmlns:a16="http://schemas.microsoft.com/office/drawing/2014/main" id="{DEF48E82-557D-41F8-BD70-BC20949BC94A}"/>
                    </a:ext>
                  </a:extLst>
                </p14:cNvPr>
                <p14:cNvContentPartPr/>
                <p14:nvPr/>
              </p14:nvContentPartPr>
              <p14:xfrm>
                <a:off x="1899827" y="4866907"/>
                <a:ext cx="117360" cy="201960"/>
              </p14:xfrm>
            </p:contentPart>
          </mc:Choice>
          <mc:Fallback xmlns="">
            <p:pic>
              <p:nvPicPr>
                <p:cNvPr id="96" name="Freihand 95">
                  <a:extLst>
                    <a:ext uri="{FF2B5EF4-FFF2-40B4-BE49-F238E27FC236}">
                      <a16:creationId xmlns:a16="http://schemas.microsoft.com/office/drawing/2014/main" id="{DEF48E82-557D-41F8-BD70-BC20949BC94A}"/>
                    </a:ext>
                  </a:extLst>
                </p:cNvPr>
                <p:cNvPicPr/>
                <p:nvPr/>
              </p:nvPicPr>
              <p:blipFill>
                <a:blip r:embed="rId326"/>
                <a:stretch>
                  <a:fillRect/>
                </a:stretch>
              </p:blipFill>
              <p:spPr>
                <a:xfrm>
                  <a:off x="1895507" y="4862587"/>
                  <a:ext cx="1260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97" name="Freihand 96">
                  <a:extLst>
                    <a:ext uri="{FF2B5EF4-FFF2-40B4-BE49-F238E27FC236}">
                      <a16:creationId xmlns:a16="http://schemas.microsoft.com/office/drawing/2014/main" id="{565DAC6B-BFB8-434B-B597-DFC3909A515C}"/>
                    </a:ext>
                  </a:extLst>
                </p14:cNvPr>
                <p14:cNvContentPartPr/>
                <p14:nvPr/>
              </p14:nvContentPartPr>
              <p14:xfrm>
                <a:off x="2033027" y="4844947"/>
                <a:ext cx="76680" cy="263160"/>
              </p14:xfrm>
            </p:contentPart>
          </mc:Choice>
          <mc:Fallback xmlns="">
            <p:pic>
              <p:nvPicPr>
                <p:cNvPr id="97" name="Freihand 96">
                  <a:extLst>
                    <a:ext uri="{FF2B5EF4-FFF2-40B4-BE49-F238E27FC236}">
                      <a16:creationId xmlns:a16="http://schemas.microsoft.com/office/drawing/2014/main" id="{565DAC6B-BFB8-434B-B597-DFC3909A515C}"/>
                    </a:ext>
                  </a:extLst>
                </p:cNvPr>
                <p:cNvPicPr/>
                <p:nvPr/>
              </p:nvPicPr>
              <p:blipFill>
                <a:blip r:embed="rId328"/>
                <a:stretch>
                  <a:fillRect/>
                </a:stretch>
              </p:blipFill>
              <p:spPr>
                <a:xfrm>
                  <a:off x="2028707" y="4840627"/>
                  <a:ext cx="8532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98" name="Freihand 97">
                  <a:extLst>
                    <a:ext uri="{FF2B5EF4-FFF2-40B4-BE49-F238E27FC236}">
                      <a16:creationId xmlns:a16="http://schemas.microsoft.com/office/drawing/2014/main" id="{4AD6B3DC-99E0-4131-B215-3328F403B88C}"/>
                    </a:ext>
                  </a:extLst>
                </p14:cNvPr>
                <p14:cNvContentPartPr/>
                <p14:nvPr/>
              </p14:nvContentPartPr>
              <p14:xfrm>
                <a:off x="2122307" y="4766107"/>
                <a:ext cx="69120" cy="368640"/>
              </p14:xfrm>
            </p:contentPart>
          </mc:Choice>
          <mc:Fallback xmlns="">
            <p:pic>
              <p:nvPicPr>
                <p:cNvPr id="98" name="Freihand 97">
                  <a:extLst>
                    <a:ext uri="{FF2B5EF4-FFF2-40B4-BE49-F238E27FC236}">
                      <a16:creationId xmlns:a16="http://schemas.microsoft.com/office/drawing/2014/main" id="{4AD6B3DC-99E0-4131-B215-3328F403B88C}"/>
                    </a:ext>
                  </a:extLst>
                </p:cNvPr>
                <p:cNvPicPr/>
                <p:nvPr/>
              </p:nvPicPr>
              <p:blipFill>
                <a:blip r:embed="rId330"/>
                <a:stretch>
                  <a:fillRect/>
                </a:stretch>
              </p:blipFill>
              <p:spPr>
                <a:xfrm>
                  <a:off x="2117987" y="4761787"/>
                  <a:ext cx="77760" cy="3772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00" name="Freihand 99">
                  <a:extLst>
                    <a:ext uri="{FF2B5EF4-FFF2-40B4-BE49-F238E27FC236}">
                      <a16:creationId xmlns:a16="http://schemas.microsoft.com/office/drawing/2014/main" id="{19511F54-FA75-4F52-9E25-54708D4D5A3A}"/>
                    </a:ext>
                  </a:extLst>
                </p14:cNvPr>
                <p14:cNvContentPartPr/>
                <p14:nvPr/>
              </p14:nvContentPartPr>
              <p14:xfrm>
                <a:off x="530027" y="5218627"/>
                <a:ext cx="106560" cy="129960"/>
              </p14:xfrm>
            </p:contentPart>
          </mc:Choice>
          <mc:Fallback xmlns="">
            <p:pic>
              <p:nvPicPr>
                <p:cNvPr id="100" name="Freihand 99">
                  <a:extLst>
                    <a:ext uri="{FF2B5EF4-FFF2-40B4-BE49-F238E27FC236}">
                      <a16:creationId xmlns:a16="http://schemas.microsoft.com/office/drawing/2014/main" id="{19511F54-FA75-4F52-9E25-54708D4D5A3A}"/>
                    </a:ext>
                  </a:extLst>
                </p:cNvPr>
                <p:cNvPicPr/>
                <p:nvPr/>
              </p:nvPicPr>
              <p:blipFill>
                <a:blip r:embed="rId332"/>
                <a:stretch>
                  <a:fillRect/>
                </a:stretch>
              </p:blipFill>
              <p:spPr>
                <a:xfrm>
                  <a:off x="525707" y="5214307"/>
                  <a:ext cx="1152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01" name="Freihand 100">
                  <a:extLst>
                    <a:ext uri="{FF2B5EF4-FFF2-40B4-BE49-F238E27FC236}">
                      <a16:creationId xmlns:a16="http://schemas.microsoft.com/office/drawing/2014/main" id="{34138223-CDE6-4757-A11B-33C54AE86CE2}"/>
                    </a:ext>
                  </a:extLst>
                </p14:cNvPr>
                <p14:cNvContentPartPr/>
                <p14:nvPr/>
              </p14:nvContentPartPr>
              <p14:xfrm>
                <a:off x="521387" y="5243107"/>
                <a:ext cx="104040" cy="94680"/>
              </p14:xfrm>
            </p:contentPart>
          </mc:Choice>
          <mc:Fallback xmlns="">
            <p:pic>
              <p:nvPicPr>
                <p:cNvPr id="101" name="Freihand 100">
                  <a:extLst>
                    <a:ext uri="{FF2B5EF4-FFF2-40B4-BE49-F238E27FC236}">
                      <a16:creationId xmlns:a16="http://schemas.microsoft.com/office/drawing/2014/main" id="{34138223-CDE6-4757-A11B-33C54AE86CE2}"/>
                    </a:ext>
                  </a:extLst>
                </p:cNvPr>
                <p:cNvPicPr/>
                <p:nvPr/>
              </p:nvPicPr>
              <p:blipFill>
                <a:blip r:embed="rId334"/>
                <a:stretch>
                  <a:fillRect/>
                </a:stretch>
              </p:blipFill>
              <p:spPr>
                <a:xfrm>
                  <a:off x="517067" y="5238787"/>
                  <a:ext cx="1126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02" name="Freihand 101">
                  <a:extLst>
                    <a:ext uri="{FF2B5EF4-FFF2-40B4-BE49-F238E27FC236}">
                      <a16:creationId xmlns:a16="http://schemas.microsoft.com/office/drawing/2014/main" id="{31654372-24FF-43DC-8233-9FED4FAA7494}"/>
                    </a:ext>
                  </a:extLst>
                </p14:cNvPr>
                <p14:cNvContentPartPr/>
                <p14:nvPr/>
              </p14:nvContentPartPr>
              <p14:xfrm>
                <a:off x="587627" y="5285587"/>
                <a:ext cx="114840" cy="141120"/>
              </p14:xfrm>
            </p:contentPart>
          </mc:Choice>
          <mc:Fallback xmlns="">
            <p:pic>
              <p:nvPicPr>
                <p:cNvPr id="102" name="Freihand 101">
                  <a:extLst>
                    <a:ext uri="{FF2B5EF4-FFF2-40B4-BE49-F238E27FC236}">
                      <a16:creationId xmlns:a16="http://schemas.microsoft.com/office/drawing/2014/main" id="{31654372-24FF-43DC-8233-9FED4FAA7494}"/>
                    </a:ext>
                  </a:extLst>
                </p:cNvPr>
                <p:cNvPicPr/>
                <p:nvPr/>
              </p:nvPicPr>
              <p:blipFill>
                <a:blip r:embed="rId336"/>
                <a:stretch>
                  <a:fillRect/>
                </a:stretch>
              </p:blipFill>
              <p:spPr>
                <a:xfrm>
                  <a:off x="583307" y="5281267"/>
                  <a:ext cx="1234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03" name="Freihand 102">
                  <a:extLst>
                    <a:ext uri="{FF2B5EF4-FFF2-40B4-BE49-F238E27FC236}">
                      <a16:creationId xmlns:a16="http://schemas.microsoft.com/office/drawing/2014/main" id="{B4C4C6D8-59CD-4F5F-B54F-588B592C2437}"/>
                    </a:ext>
                  </a:extLst>
                </p14:cNvPr>
                <p14:cNvContentPartPr/>
                <p14:nvPr/>
              </p14:nvContentPartPr>
              <p14:xfrm>
                <a:off x="641987" y="5354347"/>
                <a:ext cx="100440" cy="21600"/>
              </p14:xfrm>
            </p:contentPart>
          </mc:Choice>
          <mc:Fallback xmlns="">
            <p:pic>
              <p:nvPicPr>
                <p:cNvPr id="103" name="Freihand 102">
                  <a:extLst>
                    <a:ext uri="{FF2B5EF4-FFF2-40B4-BE49-F238E27FC236}">
                      <a16:creationId xmlns:a16="http://schemas.microsoft.com/office/drawing/2014/main" id="{B4C4C6D8-59CD-4F5F-B54F-588B592C2437}"/>
                    </a:ext>
                  </a:extLst>
                </p:cNvPr>
                <p:cNvPicPr/>
                <p:nvPr/>
              </p:nvPicPr>
              <p:blipFill>
                <a:blip r:embed="rId338"/>
                <a:stretch>
                  <a:fillRect/>
                </a:stretch>
              </p:blipFill>
              <p:spPr>
                <a:xfrm>
                  <a:off x="637667" y="5350027"/>
                  <a:ext cx="1090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04" name="Freihand 103">
                  <a:extLst>
                    <a:ext uri="{FF2B5EF4-FFF2-40B4-BE49-F238E27FC236}">
                      <a16:creationId xmlns:a16="http://schemas.microsoft.com/office/drawing/2014/main" id="{F4738F6F-DAA9-4E8A-A71D-80B6F4FDE978}"/>
                    </a:ext>
                  </a:extLst>
                </p14:cNvPr>
                <p14:cNvContentPartPr/>
                <p14:nvPr/>
              </p14:nvContentPartPr>
              <p14:xfrm>
                <a:off x="790667" y="5340667"/>
                <a:ext cx="26640" cy="81720"/>
              </p14:xfrm>
            </p:contentPart>
          </mc:Choice>
          <mc:Fallback xmlns="">
            <p:pic>
              <p:nvPicPr>
                <p:cNvPr id="104" name="Freihand 103">
                  <a:extLst>
                    <a:ext uri="{FF2B5EF4-FFF2-40B4-BE49-F238E27FC236}">
                      <a16:creationId xmlns:a16="http://schemas.microsoft.com/office/drawing/2014/main" id="{F4738F6F-DAA9-4E8A-A71D-80B6F4FDE978}"/>
                    </a:ext>
                  </a:extLst>
                </p:cNvPr>
                <p:cNvPicPr/>
                <p:nvPr/>
              </p:nvPicPr>
              <p:blipFill>
                <a:blip r:embed="rId340"/>
                <a:stretch>
                  <a:fillRect/>
                </a:stretch>
              </p:blipFill>
              <p:spPr>
                <a:xfrm>
                  <a:off x="786347" y="5336347"/>
                  <a:ext cx="352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06" name="Freihand 105">
                  <a:extLst>
                    <a:ext uri="{FF2B5EF4-FFF2-40B4-BE49-F238E27FC236}">
                      <a16:creationId xmlns:a16="http://schemas.microsoft.com/office/drawing/2014/main" id="{0237B071-5334-4A90-81B4-B58C2788F222}"/>
                    </a:ext>
                  </a:extLst>
                </p14:cNvPr>
                <p14:cNvContentPartPr/>
                <p14:nvPr/>
              </p14:nvContentPartPr>
              <p14:xfrm>
                <a:off x="875267" y="5228707"/>
                <a:ext cx="85680" cy="199440"/>
              </p14:xfrm>
            </p:contentPart>
          </mc:Choice>
          <mc:Fallback xmlns="">
            <p:pic>
              <p:nvPicPr>
                <p:cNvPr id="106" name="Freihand 105">
                  <a:extLst>
                    <a:ext uri="{FF2B5EF4-FFF2-40B4-BE49-F238E27FC236}">
                      <a16:creationId xmlns:a16="http://schemas.microsoft.com/office/drawing/2014/main" id="{0237B071-5334-4A90-81B4-B58C2788F222}"/>
                    </a:ext>
                  </a:extLst>
                </p:cNvPr>
                <p:cNvPicPr/>
                <p:nvPr/>
              </p:nvPicPr>
              <p:blipFill>
                <a:blip r:embed="rId342"/>
                <a:stretch>
                  <a:fillRect/>
                </a:stretch>
              </p:blipFill>
              <p:spPr>
                <a:xfrm>
                  <a:off x="870947" y="5224387"/>
                  <a:ext cx="94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62" name="Freihand 261">
                  <a:extLst>
                    <a:ext uri="{FF2B5EF4-FFF2-40B4-BE49-F238E27FC236}">
                      <a16:creationId xmlns:a16="http://schemas.microsoft.com/office/drawing/2014/main" id="{07E16094-FB9B-43ED-BB3C-97AEC10EB42B}"/>
                    </a:ext>
                  </a:extLst>
                </p14:cNvPr>
                <p14:cNvContentPartPr/>
                <p14:nvPr/>
              </p14:nvContentPartPr>
              <p14:xfrm>
                <a:off x="22067" y="4512307"/>
                <a:ext cx="2525760" cy="1140120"/>
              </p14:xfrm>
            </p:contentPart>
          </mc:Choice>
          <mc:Fallback xmlns="">
            <p:pic>
              <p:nvPicPr>
                <p:cNvPr id="262" name="Freihand 261">
                  <a:extLst>
                    <a:ext uri="{FF2B5EF4-FFF2-40B4-BE49-F238E27FC236}">
                      <a16:creationId xmlns:a16="http://schemas.microsoft.com/office/drawing/2014/main" id="{07E16094-FB9B-43ED-BB3C-97AEC10EB42B}"/>
                    </a:ext>
                  </a:extLst>
                </p:cNvPr>
                <p:cNvPicPr/>
                <p:nvPr/>
              </p:nvPicPr>
              <p:blipFill>
                <a:blip r:embed="rId344"/>
                <a:stretch>
                  <a:fillRect/>
                </a:stretch>
              </p:blipFill>
              <p:spPr>
                <a:xfrm>
                  <a:off x="17747" y="4507987"/>
                  <a:ext cx="2534400" cy="1148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5">
            <p14:nvContentPartPr>
              <p14:cNvPr id="263" name="Freihand 262">
                <a:extLst>
                  <a:ext uri="{FF2B5EF4-FFF2-40B4-BE49-F238E27FC236}">
                    <a16:creationId xmlns:a16="http://schemas.microsoft.com/office/drawing/2014/main" id="{C915B6F0-6BB7-4515-A2B1-7D366B3474B5}"/>
                  </a:ext>
                </a:extLst>
              </p14:cNvPr>
              <p14:cNvContentPartPr/>
              <p14:nvPr/>
            </p14:nvContentPartPr>
            <p14:xfrm>
              <a:off x="1572587" y="5986147"/>
              <a:ext cx="241920" cy="183240"/>
            </p14:xfrm>
          </p:contentPart>
        </mc:Choice>
        <mc:Fallback xmlns="">
          <p:pic>
            <p:nvPicPr>
              <p:cNvPr id="263" name="Freihand 262">
                <a:extLst>
                  <a:ext uri="{FF2B5EF4-FFF2-40B4-BE49-F238E27FC236}">
                    <a16:creationId xmlns:a16="http://schemas.microsoft.com/office/drawing/2014/main" id="{C915B6F0-6BB7-4515-A2B1-7D366B3474B5}"/>
                  </a:ext>
                </a:extLst>
              </p:cNvPr>
              <p:cNvPicPr/>
              <p:nvPr/>
            </p:nvPicPr>
            <p:blipFill>
              <a:blip r:embed="rId346"/>
              <a:stretch>
                <a:fillRect/>
              </a:stretch>
            </p:blipFill>
            <p:spPr>
              <a:xfrm>
                <a:off x="1568267" y="5981827"/>
                <a:ext cx="2505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64" name="Freihand 263">
                <a:extLst>
                  <a:ext uri="{FF2B5EF4-FFF2-40B4-BE49-F238E27FC236}">
                    <a16:creationId xmlns:a16="http://schemas.microsoft.com/office/drawing/2014/main" id="{5CE18DD2-B1A5-4108-9323-F286349D1A7F}"/>
                  </a:ext>
                </a:extLst>
              </p14:cNvPr>
              <p14:cNvContentPartPr/>
              <p14:nvPr/>
            </p14:nvContentPartPr>
            <p14:xfrm>
              <a:off x="1819187" y="6112867"/>
              <a:ext cx="142920" cy="202680"/>
            </p14:xfrm>
          </p:contentPart>
        </mc:Choice>
        <mc:Fallback xmlns="">
          <p:pic>
            <p:nvPicPr>
              <p:cNvPr id="264" name="Freihand 263">
                <a:extLst>
                  <a:ext uri="{FF2B5EF4-FFF2-40B4-BE49-F238E27FC236}">
                    <a16:creationId xmlns:a16="http://schemas.microsoft.com/office/drawing/2014/main" id="{5CE18DD2-B1A5-4108-9323-F286349D1A7F}"/>
                  </a:ext>
                </a:extLst>
              </p:cNvPr>
              <p:cNvPicPr/>
              <p:nvPr/>
            </p:nvPicPr>
            <p:blipFill>
              <a:blip r:embed="rId348"/>
              <a:stretch>
                <a:fillRect/>
              </a:stretch>
            </p:blipFill>
            <p:spPr>
              <a:xfrm>
                <a:off x="1814867" y="6108547"/>
                <a:ext cx="15156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65" name="Freihand 264">
                <a:extLst>
                  <a:ext uri="{FF2B5EF4-FFF2-40B4-BE49-F238E27FC236}">
                    <a16:creationId xmlns:a16="http://schemas.microsoft.com/office/drawing/2014/main" id="{D7B86FED-DF89-4538-B8E9-58AE63E64277}"/>
                  </a:ext>
                </a:extLst>
              </p14:cNvPr>
              <p14:cNvContentPartPr/>
              <p14:nvPr/>
            </p14:nvContentPartPr>
            <p14:xfrm>
              <a:off x="1880747" y="6227347"/>
              <a:ext cx="74880" cy="4320"/>
            </p14:xfrm>
          </p:contentPart>
        </mc:Choice>
        <mc:Fallback xmlns="">
          <p:pic>
            <p:nvPicPr>
              <p:cNvPr id="265" name="Freihand 264">
                <a:extLst>
                  <a:ext uri="{FF2B5EF4-FFF2-40B4-BE49-F238E27FC236}">
                    <a16:creationId xmlns:a16="http://schemas.microsoft.com/office/drawing/2014/main" id="{D7B86FED-DF89-4538-B8E9-58AE63E64277}"/>
                  </a:ext>
                </a:extLst>
              </p:cNvPr>
              <p:cNvPicPr/>
              <p:nvPr/>
            </p:nvPicPr>
            <p:blipFill>
              <a:blip r:embed="rId350"/>
              <a:stretch>
                <a:fillRect/>
              </a:stretch>
            </p:blipFill>
            <p:spPr>
              <a:xfrm>
                <a:off x="1876427" y="6223027"/>
                <a:ext cx="8352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68" name="Freihand 267">
                <a:extLst>
                  <a:ext uri="{FF2B5EF4-FFF2-40B4-BE49-F238E27FC236}">
                    <a16:creationId xmlns:a16="http://schemas.microsoft.com/office/drawing/2014/main" id="{A17A5AE6-40A3-4F52-A372-6410A7328F13}"/>
                  </a:ext>
                </a:extLst>
              </p14:cNvPr>
              <p14:cNvContentPartPr/>
              <p14:nvPr/>
            </p14:nvContentPartPr>
            <p14:xfrm>
              <a:off x="2087747" y="5870587"/>
              <a:ext cx="131760" cy="345600"/>
            </p14:xfrm>
          </p:contentPart>
        </mc:Choice>
        <mc:Fallback xmlns="">
          <p:pic>
            <p:nvPicPr>
              <p:cNvPr id="268" name="Freihand 267">
                <a:extLst>
                  <a:ext uri="{FF2B5EF4-FFF2-40B4-BE49-F238E27FC236}">
                    <a16:creationId xmlns:a16="http://schemas.microsoft.com/office/drawing/2014/main" id="{A17A5AE6-40A3-4F52-A372-6410A7328F13}"/>
                  </a:ext>
                </a:extLst>
              </p:cNvPr>
              <p:cNvPicPr/>
              <p:nvPr/>
            </p:nvPicPr>
            <p:blipFill>
              <a:blip r:embed="rId352"/>
              <a:stretch>
                <a:fillRect/>
              </a:stretch>
            </p:blipFill>
            <p:spPr>
              <a:xfrm>
                <a:off x="2083427" y="5866267"/>
                <a:ext cx="140400" cy="354240"/>
              </a:xfrm>
              <a:prstGeom prst="rect">
                <a:avLst/>
              </a:prstGeom>
            </p:spPr>
          </p:pic>
        </mc:Fallback>
      </mc:AlternateContent>
      <p:grpSp>
        <p:nvGrpSpPr>
          <p:cNvPr id="275" name="Gruppieren 274">
            <a:extLst>
              <a:ext uri="{FF2B5EF4-FFF2-40B4-BE49-F238E27FC236}">
                <a16:creationId xmlns:a16="http://schemas.microsoft.com/office/drawing/2014/main" id="{4A344453-157B-4BA8-B459-A291FFE9770F}"/>
              </a:ext>
            </a:extLst>
          </p:cNvPr>
          <p:cNvGrpSpPr/>
          <p:nvPr/>
        </p:nvGrpSpPr>
        <p:grpSpPr>
          <a:xfrm>
            <a:off x="3047507" y="4685107"/>
            <a:ext cx="3263040" cy="777960"/>
            <a:chOff x="3047507" y="4685107"/>
            <a:chExt cx="3263040" cy="777960"/>
          </a:xfrm>
        </p:grpSpPr>
        <mc:AlternateContent xmlns:mc="http://schemas.openxmlformats.org/markup-compatibility/2006" xmlns:p14="http://schemas.microsoft.com/office/powerpoint/2010/main">
          <mc:Choice Requires="p14">
            <p:contentPart p14:bwMode="auto" r:id="rId353">
              <p14:nvContentPartPr>
                <p14:cNvPr id="209" name="Freihand 208">
                  <a:extLst>
                    <a:ext uri="{FF2B5EF4-FFF2-40B4-BE49-F238E27FC236}">
                      <a16:creationId xmlns:a16="http://schemas.microsoft.com/office/drawing/2014/main" id="{4926FA54-C4DA-4C69-8743-F5CA15D81149}"/>
                    </a:ext>
                  </a:extLst>
                </p14:cNvPr>
                <p14:cNvContentPartPr/>
                <p14:nvPr/>
              </p14:nvContentPartPr>
              <p14:xfrm>
                <a:off x="3052547" y="5196307"/>
                <a:ext cx="24840" cy="211320"/>
              </p14:xfrm>
            </p:contentPart>
          </mc:Choice>
          <mc:Fallback xmlns="">
            <p:pic>
              <p:nvPicPr>
                <p:cNvPr id="209" name="Freihand 208">
                  <a:extLst>
                    <a:ext uri="{FF2B5EF4-FFF2-40B4-BE49-F238E27FC236}">
                      <a16:creationId xmlns:a16="http://schemas.microsoft.com/office/drawing/2014/main" id="{4926FA54-C4DA-4C69-8743-F5CA15D81149}"/>
                    </a:ext>
                  </a:extLst>
                </p:cNvPr>
                <p:cNvPicPr/>
                <p:nvPr/>
              </p:nvPicPr>
              <p:blipFill>
                <a:blip r:embed="rId354"/>
                <a:stretch>
                  <a:fillRect/>
                </a:stretch>
              </p:blipFill>
              <p:spPr>
                <a:xfrm>
                  <a:off x="3048227" y="5191987"/>
                  <a:ext cx="3348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0" name="Freihand 209">
                  <a:extLst>
                    <a:ext uri="{FF2B5EF4-FFF2-40B4-BE49-F238E27FC236}">
                      <a16:creationId xmlns:a16="http://schemas.microsoft.com/office/drawing/2014/main" id="{1C582E99-073B-492D-8A98-AB3FB5BCA531}"/>
                    </a:ext>
                  </a:extLst>
                </p14:cNvPr>
                <p14:cNvContentPartPr/>
                <p14:nvPr/>
              </p14:nvContentPartPr>
              <p14:xfrm>
                <a:off x="3047507" y="5216467"/>
                <a:ext cx="167040" cy="166680"/>
              </p14:xfrm>
            </p:contentPart>
          </mc:Choice>
          <mc:Fallback xmlns="">
            <p:pic>
              <p:nvPicPr>
                <p:cNvPr id="210" name="Freihand 209">
                  <a:extLst>
                    <a:ext uri="{FF2B5EF4-FFF2-40B4-BE49-F238E27FC236}">
                      <a16:creationId xmlns:a16="http://schemas.microsoft.com/office/drawing/2014/main" id="{1C582E99-073B-492D-8A98-AB3FB5BCA531}"/>
                    </a:ext>
                  </a:extLst>
                </p:cNvPr>
                <p:cNvPicPr/>
                <p:nvPr/>
              </p:nvPicPr>
              <p:blipFill>
                <a:blip r:embed="rId356"/>
                <a:stretch>
                  <a:fillRect/>
                </a:stretch>
              </p:blipFill>
              <p:spPr>
                <a:xfrm>
                  <a:off x="3043187" y="5212147"/>
                  <a:ext cx="1756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11" name="Freihand 210">
                  <a:extLst>
                    <a:ext uri="{FF2B5EF4-FFF2-40B4-BE49-F238E27FC236}">
                      <a16:creationId xmlns:a16="http://schemas.microsoft.com/office/drawing/2014/main" id="{6BD1C013-5ED5-4F48-B47E-63FE963C2C5E}"/>
                    </a:ext>
                  </a:extLst>
                </p14:cNvPr>
                <p14:cNvContentPartPr/>
                <p14:nvPr/>
              </p14:nvContentPartPr>
              <p14:xfrm>
                <a:off x="3339107" y="5227987"/>
                <a:ext cx="27000" cy="142200"/>
              </p14:xfrm>
            </p:contentPart>
          </mc:Choice>
          <mc:Fallback xmlns="">
            <p:pic>
              <p:nvPicPr>
                <p:cNvPr id="211" name="Freihand 210">
                  <a:extLst>
                    <a:ext uri="{FF2B5EF4-FFF2-40B4-BE49-F238E27FC236}">
                      <a16:creationId xmlns:a16="http://schemas.microsoft.com/office/drawing/2014/main" id="{6BD1C013-5ED5-4F48-B47E-63FE963C2C5E}"/>
                    </a:ext>
                  </a:extLst>
                </p:cNvPr>
                <p:cNvPicPr/>
                <p:nvPr/>
              </p:nvPicPr>
              <p:blipFill>
                <a:blip r:embed="rId358"/>
                <a:stretch>
                  <a:fillRect/>
                </a:stretch>
              </p:blipFill>
              <p:spPr>
                <a:xfrm>
                  <a:off x="3334787" y="5223667"/>
                  <a:ext cx="356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12" name="Freihand 211">
                  <a:extLst>
                    <a:ext uri="{FF2B5EF4-FFF2-40B4-BE49-F238E27FC236}">
                      <a16:creationId xmlns:a16="http://schemas.microsoft.com/office/drawing/2014/main" id="{FD13F3BB-E023-41D3-83F7-B9225053A8B7}"/>
                    </a:ext>
                  </a:extLst>
                </p14:cNvPr>
                <p14:cNvContentPartPr/>
                <p14:nvPr/>
              </p14:nvContentPartPr>
              <p14:xfrm>
                <a:off x="3244787" y="5178307"/>
                <a:ext cx="206640" cy="247320"/>
              </p14:xfrm>
            </p:contentPart>
          </mc:Choice>
          <mc:Fallback xmlns="">
            <p:pic>
              <p:nvPicPr>
                <p:cNvPr id="212" name="Freihand 211">
                  <a:extLst>
                    <a:ext uri="{FF2B5EF4-FFF2-40B4-BE49-F238E27FC236}">
                      <a16:creationId xmlns:a16="http://schemas.microsoft.com/office/drawing/2014/main" id="{FD13F3BB-E023-41D3-83F7-B9225053A8B7}"/>
                    </a:ext>
                  </a:extLst>
                </p:cNvPr>
                <p:cNvPicPr/>
                <p:nvPr/>
              </p:nvPicPr>
              <p:blipFill>
                <a:blip r:embed="rId360"/>
                <a:stretch>
                  <a:fillRect/>
                </a:stretch>
              </p:blipFill>
              <p:spPr>
                <a:xfrm>
                  <a:off x="3240467" y="5173987"/>
                  <a:ext cx="2152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13" name="Freihand 212">
                  <a:extLst>
                    <a:ext uri="{FF2B5EF4-FFF2-40B4-BE49-F238E27FC236}">
                      <a16:creationId xmlns:a16="http://schemas.microsoft.com/office/drawing/2014/main" id="{1D08BE41-63F5-4BEE-96AD-B2A10596E2AA}"/>
                    </a:ext>
                  </a:extLst>
                </p14:cNvPr>
                <p14:cNvContentPartPr/>
                <p14:nvPr/>
              </p14:nvContentPartPr>
              <p14:xfrm>
                <a:off x="3542867" y="5180107"/>
                <a:ext cx="165240" cy="205200"/>
              </p14:xfrm>
            </p:contentPart>
          </mc:Choice>
          <mc:Fallback xmlns="">
            <p:pic>
              <p:nvPicPr>
                <p:cNvPr id="213" name="Freihand 212">
                  <a:extLst>
                    <a:ext uri="{FF2B5EF4-FFF2-40B4-BE49-F238E27FC236}">
                      <a16:creationId xmlns:a16="http://schemas.microsoft.com/office/drawing/2014/main" id="{1D08BE41-63F5-4BEE-96AD-B2A10596E2AA}"/>
                    </a:ext>
                  </a:extLst>
                </p:cNvPr>
                <p:cNvPicPr/>
                <p:nvPr/>
              </p:nvPicPr>
              <p:blipFill>
                <a:blip r:embed="rId362"/>
                <a:stretch>
                  <a:fillRect/>
                </a:stretch>
              </p:blipFill>
              <p:spPr>
                <a:xfrm>
                  <a:off x="3538547" y="5175787"/>
                  <a:ext cx="1738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15" name="Freihand 214">
                  <a:extLst>
                    <a:ext uri="{FF2B5EF4-FFF2-40B4-BE49-F238E27FC236}">
                      <a16:creationId xmlns:a16="http://schemas.microsoft.com/office/drawing/2014/main" id="{0E191EE1-228D-48BD-87BB-3A227A168D0B}"/>
                    </a:ext>
                  </a:extLst>
                </p14:cNvPr>
                <p14:cNvContentPartPr/>
                <p14:nvPr/>
              </p14:nvContentPartPr>
              <p14:xfrm>
                <a:off x="3875867" y="5197027"/>
                <a:ext cx="46440" cy="19800"/>
              </p14:xfrm>
            </p:contentPart>
          </mc:Choice>
          <mc:Fallback xmlns="">
            <p:pic>
              <p:nvPicPr>
                <p:cNvPr id="215" name="Freihand 214">
                  <a:extLst>
                    <a:ext uri="{FF2B5EF4-FFF2-40B4-BE49-F238E27FC236}">
                      <a16:creationId xmlns:a16="http://schemas.microsoft.com/office/drawing/2014/main" id="{0E191EE1-228D-48BD-87BB-3A227A168D0B}"/>
                    </a:ext>
                  </a:extLst>
                </p:cNvPr>
                <p:cNvPicPr/>
                <p:nvPr/>
              </p:nvPicPr>
              <p:blipFill>
                <a:blip r:embed="rId364"/>
                <a:stretch>
                  <a:fillRect/>
                </a:stretch>
              </p:blipFill>
              <p:spPr>
                <a:xfrm>
                  <a:off x="3871547" y="5192707"/>
                  <a:ext cx="550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16" name="Freihand 215">
                  <a:extLst>
                    <a:ext uri="{FF2B5EF4-FFF2-40B4-BE49-F238E27FC236}">
                      <a16:creationId xmlns:a16="http://schemas.microsoft.com/office/drawing/2014/main" id="{CE80358E-EB52-4E58-8FA2-E0FF02F9997C}"/>
                    </a:ext>
                  </a:extLst>
                </p14:cNvPr>
                <p14:cNvContentPartPr/>
                <p14:nvPr/>
              </p14:nvContentPartPr>
              <p14:xfrm>
                <a:off x="3894947" y="5292787"/>
                <a:ext cx="17280" cy="19080"/>
              </p14:xfrm>
            </p:contentPart>
          </mc:Choice>
          <mc:Fallback xmlns="">
            <p:pic>
              <p:nvPicPr>
                <p:cNvPr id="216" name="Freihand 215">
                  <a:extLst>
                    <a:ext uri="{FF2B5EF4-FFF2-40B4-BE49-F238E27FC236}">
                      <a16:creationId xmlns:a16="http://schemas.microsoft.com/office/drawing/2014/main" id="{CE80358E-EB52-4E58-8FA2-E0FF02F9997C}"/>
                    </a:ext>
                  </a:extLst>
                </p:cNvPr>
                <p:cNvPicPr/>
                <p:nvPr/>
              </p:nvPicPr>
              <p:blipFill>
                <a:blip r:embed="rId366"/>
                <a:stretch>
                  <a:fillRect/>
                </a:stretch>
              </p:blipFill>
              <p:spPr>
                <a:xfrm>
                  <a:off x="3890627" y="5288467"/>
                  <a:ext cx="259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08" name="Freihand 107">
                  <a:extLst>
                    <a:ext uri="{FF2B5EF4-FFF2-40B4-BE49-F238E27FC236}">
                      <a16:creationId xmlns:a16="http://schemas.microsoft.com/office/drawing/2014/main" id="{1D924AA5-9AAD-44D4-8323-AC51DF49F98C}"/>
                    </a:ext>
                  </a:extLst>
                </p14:cNvPr>
                <p14:cNvContentPartPr/>
                <p14:nvPr/>
              </p14:nvContentPartPr>
              <p14:xfrm>
                <a:off x="3074147" y="4821547"/>
                <a:ext cx="24120" cy="199800"/>
              </p14:xfrm>
            </p:contentPart>
          </mc:Choice>
          <mc:Fallback xmlns="">
            <p:pic>
              <p:nvPicPr>
                <p:cNvPr id="108" name="Freihand 107">
                  <a:extLst>
                    <a:ext uri="{FF2B5EF4-FFF2-40B4-BE49-F238E27FC236}">
                      <a16:creationId xmlns:a16="http://schemas.microsoft.com/office/drawing/2014/main" id="{1D924AA5-9AAD-44D4-8323-AC51DF49F98C}"/>
                    </a:ext>
                  </a:extLst>
                </p:cNvPr>
                <p:cNvPicPr/>
                <p:nvPr/>
              </p:nvPicPr>
              <p:blipFill>
                <a:blip r:embed="rId368"/>
                <a:stretch>
                  <a:fillRect/>
                </a:stretch>
              </p:blipFill>
              <p:spPr>
                <a:xfrm>
                  <a:off x="3069827" y="4817227"/>
                  <a:ext cx="327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09" name="Freihand 108">
                  <a:extLst>
                    <a:ext uri="{FF2B5EF4-FFF2-40B4-BE49-F238E27FC236}">
                      <a16:creationId xmlns:a16="http://schemas.microsoft.com/office/drawing/2014/main" id="{2946A9FE-A4BC-4E63-AA46-0F17D0892A09}"/>
                    </a:ext>
                  </a:extLst>
                </p14:cNvPr>
                <p14:cNvContentPartPr/>
                <p14:nvPr/>
              </p14:nvContentPartPr>
              <p14:xfrm>
                <a:off x="3091787" y="4792387"/>
                <a:ext cx="125640" cy="226440"/>
              </p14:xfrm>
            </p:contentPart>
          </mc:Choice>
          <mc:Fallback xmlns="">
            <p:pic>
              <p:nvPicPr>
                <p:cNvPr id="109" name="Freihand 108">
                  <a:extLst>
                    <a:ext uri="{FF2B5EF4-FFF2-40B4-BE49-F238E27FC236}">
                      <a16:creationId xmlns:a16="http://schemas.microsoft.com/office/drawing/2014/main" id="{2946A9FE-A4BC-4E63-AA46-0F17D0892A09}"/>
                    </a:ext>
                  </a:extLst>
                </p:cNvPr>
                <p:cNvPicPr/>
                <p:nvPr/>
              </p:nvPicPr>
              <p:blipFill>
                <a:blip r:embed="rId370"/>
                <a:stretch>
                  <a:fillRect/>
                </a:stretch>
              </p:blipFill>
              <p:spPr>
                <a:xfrm>
                  <a:off x="3087467" y="4788067"/>
                  <a:ext cx="13428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10" name="Freihand 109">
                  <a:extLst>
                    <a:ext uri="{FF2B5EF4-FFF2-40B4-BE49-F238E27FC236}">
                      <a16:creationId xmlns:a16="http://schemas.microsoft.com/office/drawing/2014/main" id="{379F2C60-E889-4D64-9850-67DF20C77520}"/>
                    </a:ext>
                  </a:extLst>
                </p14:cNvPr>
                <p14:cNvContentPartPr/>
                <p14:nvPr/>
              </p14:nvContentPartPr>
              <p14:xfrm>
                <a:off x="3358907" y="4798867"/>
                <a:ext cx="12960" cy="194040"/>
              </p14:xfrm>
            </p:contentPart>
          </mc:Choice>
          <mc:Fallback xmlns="">
            <p:pic>
              <p:nvPicPr>
                <p:cNvPr id="110" name="Freihand 109">
                  <a:extLst>
                    <a:ext uri="{FF2B5EF4-FFF2-40B4-BE49-F238E27FC236}">
                      <a16:creationId xmlns:a16="http://schemas.microsoft.com/office/drawing/2014/main" id="{379F2C60-E889-4D64-9850-67DF20C77520}"/>
                    </a:ext>
                  </a:extLst>
                </p:cNvPr>
                <p:cNvPicPr/>
                <p:nvPr/>
              </p:nvPicPr>
              <p:blipFill>
                <a:blip r:embed="rId372"/>
                <a:stretch>
                  <a:fillRect/>
                </a:stretch>
              </p:blipFill>
              <p:spPr>
                <a:xfrm>
                  <a:off x="3354587" y="4794547"/>
                  <a:ext cx="21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11" name="Freihand 110">
                  <a:extLst>
                    <a:ext uri="{FF2B5EF4-FFF2-40B4-BE49-F238E27FC236}">
                      <a16:creationId xmlns:a16="http://schemas.microsoft.com/office/drawing/2014/main" id="{AE113703-9215-49E8-A450-96E8001C54C9}"/>
                    </a:ext>
                  </a:extLst>
                </p14:cNvPr>
                <p14:cNvContentPartPr/>
                <p14:nvPr/>
              </p14:nvContentPartPr>
              <p14:xfrm>
                <a:off x="3273947" y="4775107"/>
                <a:ext cx="182160" cy="278640"/>
              </p14:xfrm>
            </p:contentPart>
          </mc:Choice>
          <mc:Fallback xmlns="">
            <p:pic>
              <p:nvPicPr>
                <p:cNvPr id="111" name="Freihand 110">
                  <a:extLst>
                    <a:ext uri="{FF2B5EF4-FFF2-40B4-BE49-F238E27FC236}">
                      <a16:creationId xmlns:a16="http://schemas.microsoft.com/office/drawing/2014/main" id="{AE113703-9215-49E8-A450-96E8001C54C9}"/>
                    </a:ext>
                  </a:extLst>
                </p:cNvPr>
                <p:cNvPicPr/>
                <p:nvPr/>
              </p:nvPicPr>
              <p:blipFill>
                <a:blip r:embed="rId374"/>
                <a:stretch>
                  <a:fillRect/>
                </a:stretch>
              </p:blipFill>
              <p:spPr>
                <a:xfrm>
                  <a:off x="3269627" y="4770787"/>
                  <a:ext cx="19080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12" name="Freihand 111">
                  <a:extLst>
                    <a:ext uri="{FF2B5EF4-FFF2-40B4-BE49-F238E27FC236}">
                      <a16:creationId xmlns:a16="http://schemas.microsoft.com/office/drawing/2014/main" id="{7EA87FB8-9400-4F0A-8052-F7DEEB78F23B}"/>
                    </a:ext>
                  </a:extLst>
                </p14:cNvPr>
                <p14:cNvContentPartPr/>
                <p14:nvPr/>
              </p14:nvContentPartPr>
              <p14:xfrm>
                <a:off x="3514427" y="4771507"/>
                <a:ext cx="167040" cy="236520"/>
              </p14:xfrm>
            </p:contentPart>
          </mc:Choice>
          <mc:Fallback xmlns="">
            <p:pic>
              <p:nvPicPr>
                <p:cNvPr id="112" name="Freihand 111">
                  <a:extLst>
                    <a:ext uri="{FF2B5EF4-FFF2-40B4-BE49-F238E27FC236}">
                      <a16:creationId xmlns:a16="http://schemas.microsoft.com/office/drawing/2014/main" id="{7EA87FB8-9400-4F0A-8052-F7DEEB78F23B}"/>
                    </a:ext>
                  </a:extLst>
                </p:cNvPr>
                <p:cNvPicPr/>
                <p:nvPr/>
              </p:nvPicPr>
              <p:blipFill>
                <a:blip r:embed="rId376"/>
                <a:stretch>
                  <a:fillRect/>
                </a:stretch>
              </p:blipFill>
              <p:spPr>
                <a:xfrm>
                  <a:off x="3510107" y="4767187"/>
                  <a:ext cx="17568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14" name="Freihand 113">
                  <a:extLst>
                    <a:ext uri="{FF2B5EF4-FFF2-40B4-BE49-F238E27FC236}">
                      <a16:creationId xmlns:a16="http://schemas.microsoft.com/office/drawing/2014/main" id="{4739E180-CB9D-4159-998C-1E1479E21CF2}"/>
                    </a:ext>
                  </a:extLst>
                </p14:cNvPr>
                <p14:cNvContentPartPr/>
                <p14:nvPr/>
              </p14:nvContentPartPr>
              <p14:xfrm>
                <a:off x="3846707" y="4843507"/>
                <a:ext cx="29520" cy="30240"/>
              </p14:xfrm>
            </p:contentPart>
          </mc:Choice>
          <mc:Fallback xmlns="">
            <p:pic>
              <p:nvPicPr>
                <p:cNvPr id="114" name="Freihand 113">
                  <a:extLst>
                    <a:ext uri="{FF2B5EF4-FFF2-40B4-BE49-F238E27FC236}">
                      <a16:creationId xmlns:a16="http://schemas.microsoft.com/office/drawing/2014/main" id="{4739E180-CB9D-4159-998C-1E1479E21CF2}"/>
                    </a:ext>
                  </a:extLst>
                </p:cNvPr>
                <p:cNvPicPr/>
                <p:nvPr/>
              </p:nvPicPr>
              <p:blipFill>
                <a:blip r:embed="rId378"/>
                <a:stretch>
                  <a:fillRect/>
                </a:stretch>
              </p:blipFill>
              <p:spPr>
                <a:xfrm>
                  <a:off x="3842387" y="4839187"/>
                  <a:ext cx="381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15" name="Freihand 114">
                  <a:extLst>
                    <a:ext uri="{FF2B5EF4-FFF2-40B4-BE49-F238E27FC236}">
                      <a16:creationId xmlns:a16="http://schemas.microsoft.com/office/drawing/2014/main" id="{97A2CB56-4D6F-470F-8CEC-270EB0FDE986}"/>
                    </a:ext>
                  </a:extLst>
                </p14:cNvPr>
                <p14:cNvContentPartPr/>
                <p14:nvPr/>
              </p14:nvContentPartPr>
              <p14:xfrm>
                <a:off x="3862187" y="4957267"/>
                <a:ext cx="360" cy="360"/>
              </p14:xfrm>
            </p:contentPart>
          </mc:Choice>
          <mc:Fallback xmlns="">
            <p:pic>
              <p:nvPicPr>
                <p:cNvPr id="115" name="Freihand 114">
                  <a:extLst>
                    <a:ext uri="{FF2B5EF4-FFF2-40B4-BE49-F238E27FC236}">
                      <a16:creationId xmlns:a16="http://schemas.microsoft.com/office/drawing/2014/main" id="{97A2CB56-4D6F-470F-8CEC-270EB0FDE986}"/>
                    </a:ext>
                  </a:extLst>
                </p:cNvPr>
                <p:cNvPicPr/>
                <p:nvPr/>
              </p:nvPicPr>
              <p:blipFill>
                <a:blip r:embed="rId86"/>
                <a:stretch>
                  <a:fillRect/>
                </a:stretch>
              </p:blipFill>
              <p:spPr>
                <a:xfrm>
                  <a:off x="3857867" y="4952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34" name="Freihand 133">
                  <a:extLst>
                    <a:ext uri="{FF2B5EF4-FFF2-40B4-BE49-F238E27FC236}">
                      <a16:creationId xmlns:a16="http://schemas.microsoft.com/office/drawing/2014/main" id="{1703D899-7C6F-4DFC-A9B1-E08FE199A95D}"/>
                    </a:ext>
                  </a:extLst>
                </p14:cNvPr>
                <p14:cNvContentPartPr/>
                <p14:nvPr/>
              </p14:nvContentPartPr>
              <p14:xfrm>
                <a:off x="4091507" y="4850707"/>
                <a:ext cx="136440" cy="76680"/>
              </p14:xfrm>
            </p:contentPart>
          </mc:Choice>
          <mc:Fallback xmlns="">
            <p:pic>
              <p:nvPicPr>
                <p:cNvPr id="134" name="Freihand 133">
                  <a:extLst>
                    <a:ext uri="{FF2B5EF4-FFF2-40B4-BE49-F238E27FC236}">
                      <a16:creationId xmlns:a16="http://schemas.microsoft.com/office/drawing/2014/main" id="{1703D899-7C6F-4DFC-A9B1-E08FE199A95D}"/>
                    </a:ext>
                  </a:extLst>
                </p:cNvPr>
                <p:cNvPicPr/>
                <p:nvPr/>
              </p:nvPicPr>
              <p:blipFill>
                <a:blip r:embed="rId381"/>
                <a:stretch>
                  <a:fillRect/>
                </a:stretch>
              </p:blipFill>
              <p:spPr>
                <a:xfrm>
                  <a:off x="4087187" y="4846387"/>
                  <a:ext cx="145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35" name="Freihand 134">
                  <a:extLst>
                    <a:ext uri="{FF2B5EF4-FFF2-40B4-BE49-F238E27FC236}">
                      <a16:creationId xmlns:a16="http://schemas.microsoft.com/office/drawing/2014/main" id="{17B77A94-42F7-43B7-99D5-8F2A3CE055DC}"/>
                    </a:ext>
                  </a:extLst>
                </p14:cNvPr>
                <p14:cNvContentPartPr/>
                <p14:nvPr/>
              </p14:nvContentPartPr>
              <p14:xfrm>
                <a:off x="4192307" y="4824067"/>
                <a:ext cx="86040" cy="241920"/>
              </p14:xfrm>
            </p:contentPart>
          </mc:Choice>
          <mc:Fallback xmlns="">
            <p:pic>
              <p:nvPicPr>
                <p:cNvPr id="135" name="Freihand 134">
                  <a:extLst>
                    <a:ext uri="{FF2B5EF4-FFF2-40B4-BE49-F238E27FC236}">
                      <a16:creationId xmlns:a16="http://schemas.microsoft.com/office/drawing/2014/main" id="{17B77A94-42F7-43B7-99D5-8F2A3CE055DC}"/>
                    </a:ext>
                  </a:extLst>
                </p:cNvPr>
                <p:cNvPicPr/>
                <p:nvPr/>
              </p:nvPicPr>
              <p:blipFill>
                <a:blip r:embed="rId383"/>
                <a:stretch>
                  <a:fillRect/>
                </a:stretch>
              </p:blipFill>
              <p:spPr>
                <a:xfrm>
                  <a:off x="4187987" y="4819747"/>
                  <a:ext cx="946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36" name="Freihand 135">
                  <a:extLst>
                    <a:ext uri="{FF2B5EF4-FFF2-40B4-BE49-F238E27FC236}">
                      <a16:creationId xmlns:a16="http://schemas.microsoft.com/office/drawing/2014/main" id="{26E27CA5-280C-410A-B866-291F5F46F1D7}"/>
                    </a:ext>
                  </a:extLst>
                </p14:cNvPr>
                <p14:cNvContentPartPr/>
                <p14:nvPr/>
              </p14:nvContentPartPr>
              <p14:xfrm>
                <a:off x="4047587" y="4731547"/>
                <a:ext cx="262440" cy="30240"/>
              </p14:xfrm>
            </p:contentPart>
          </mc:Choice>
          <mc:Fallback xmlns="">
            <p:pic>
              <p:nvPicPr>
                <p:cNvPr id="136" name="Freihand 135">
                  <a:extLst>
                    <a:ext uri="{FF2B5EF4-FFF2-40B4-BE49-F238E27FC236}">
                      <a16:creationId xmlns:a16="http://schemas.microsoft.com/office/drawing/2014/main" id="{26E27CA5-280C-410A-B866-291F5F46F1D7}"/>
                    </a:ext>
                  </a:extLst>
                </p:cNvPr>
                <p:cNvPicPr/>
                <p:nvPr/>
              </p:nvPicPr>
              <p:blipFill>
                <a:blip r:embed="rId385"/>
                <a:stretch>
                  <a:fillRect/>
                </a:stretch>
              </p:blipFill>
              <p:spPr>
                <a:xfrm>
                  <a:off x="4043267" y="4727227"/>
                  <a:ext cx="2710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137" name="Freihand 136">
                  <a:extLst>
                    <a:ext uri="{FF2B5EF4-FFF2-40B4-BE49-F238E27FC236}">
                      <a16:creationId xmlns:a16="http://schemas.microsoft.com/office/drawing/2014/main" id="{A6B74F4D-E745-484F-B8C9-B01D0779C68A}"/>
                    </a:ext>
                  </a:extLst>
                </p14:cNvPr>
                <p14:cNvContentPartPr/>
                <p14:nvPr/>
              </p14:nvContentPartPr>
              <p14:xfrm>
                <a:off x="4382387" y="4871587"/>
                <a:ext cx="194040" cy="6840"/>
              </p14:xfrm>
            </p:contentPart>
          </mc:Choice>
          <mc:Fallback xmlns="">
            <p:pic>
              <p:nvPicPr>
                <p:cNvPr id="137" name="Freihand 136">
                  <a:extLst>
                    <a:ext uri="{FF2B5EF4-FFF2-40B4-BE49-F238E27FC236}">
                      <a16:creationId xmlns:a16="http://schemas.microsoft.com/office/drawing/2014/main" id="{A6B74F4D-E745-484F-B8C9-B01D0779C68A}"/>
                    </a:ext>
                  </a:extLst>
                </p:cNvPr>
                <p:cNvPicPr/>
                <p:nvPr/>
              </p:nvPicPr>
              <p:blipFill>
                <a:blip r:embed="rId387"/>
                <a:stretch>
                  <a:fillRect/>
                </a:stretch>
              </p:blipFill>
              <p:spPr>
                <a:xfrm>
                  <a:off x="4378067" y="4867267"/>
                  <a:ext cx="2026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138" name="Freihand 137">
                  <a:extLst>
                    <a:ext uri="{FF2B5EF4-FFF2-40B4-BE49-F238E27FC236}">
                      <a16:creationId xmlns:a16="http://schemas.microsoft.com/office/drawing/2014/main" id="{8790A2FD-A958-4D81-A2A4-A2489F23CD3D}"/>
                    </a:ext>
                  </a:extLst>
                </p14:cNvPr>
                <p14:cNvContentPartPr/>
                <p14:nvPr/>
              </p14:nvContentPartPr>
              <p14:xfrm>
                <a:off x="4395707" y="4902907"/>
                <a:ext cx="235440" cy="8280"/>
              </p14:xfrm>
            </p:contentPart>
          </mc:Choice>
          <mc:Fallback xmlns="">
            <p:pic>
              <p:nvPicPr>
                <p:cNvPr id="138" name="Freihand 137">
                  <a:extLst>
                    <a:ext uri="{FF2B5EF4-FFF2-40B4-BE49-F238E27FC236}">
                      <a16:creationId xmlns:a16="http://schemas.microsoft.com/office/drawing/2014/main" id="{8790A2FD-A958-4D81-A2A4-A2489F23CD3D}"/>
                    </a:ext>
                  </a:extLst>
                </p:cNvPr>
                <p:cNvPicPr/>
                <p:nvPr/>
              </p:nvPicPr>
              <p:blipFill>
                <a:blip r:embed="rId389"/>
                <a:stretch>
                  <a:fillRect/>
                </a:stretch>
              </p:blipFill>
              <p:spPr>
                <a:xfrm>
                  <a:off x="4391387" y="4898587"/>
                  <a:ext cx="244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90" name="Freihand 189">
                  <a:extLst>
                    <a:ext uri="{FF2B5EF4-FFF2-40B4-BE49-F238E27FC236}">
                      <a16:creationId xmlns:a16="http://schemas.microsoft.com/office/drawing/2014/main" id="{0DCF1F02-BF06-47E5-8809-CC7FA8F6297E}"/>
                    </a:ext>
                  </a:extLst>
                </p14:cNvPr>
                <p14:cNvContentPartPr/>
                <p14:nvPr/>
              </p14:nvContentPartPr>
              <p14:xfrm>
                <a:off x="4790987" y="4776907"/>
                <a:ext cx="107640" cy="149400"/>
              </p14:xfrm>
            </p:contentPart>
          </mc:Choice>
          <mc:Fallback xmlns="">
            <p:pic>
              <p:nvPicPr>
                <p:cNvPr id="190" name="Freihand 189">
                  <a:extLst>
                    <a:ext uri="{FF2B5EF4-FFF2-40B4-BE49-F238E27FC236}">
                      <a16:creationId xmlns:a16="http://schemas.microsoft.com/office/drawing/2014/main" id="{0DCF1F02-BF06-47E5-8809-CC7FA8F6297E}"/>
                    </a:ext>
                  </a:extLst>
                </p:cNvPr>
                <p:cNvPicPr/>
                <p:nvPr/>
              </p:nvPicPr>
              <p:blipFill>
                <a:blip r:embed="rId391"/>
                <a:stretch>
                  <a:fillRect/>
                </a:stretch>
              </p:blipFill>
              <p:spPr>
                <a:xfrm>
                  <a:off x="4786667" y="4772587"/>
                  <a:ext cx="1162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91" name="Freihand 190">
                  <a:extLst>
                    <a:ext uri="{FF2B5EF4-FFF2-40B4-BE49-F238E27FC236}">
                      <a16:creationId xmlns:a16="http://schemas.microsoft.com/office/drawing/2014/main" id="{4FEC2210-03B3-4F83-A308-94E5F10C9439}"/>
                    </a:ext>
                  </a:extLst>
                </p14:cNvPr>
                <p14:cNvContentPartPr/>
                <p14:nvPr/>
              </p14:nvContentPartPr>
              <p14:xfrm>
                <a:off x="4736267" y="4818667"/>
                <a:ext cx="172080" cy="107280"/>
              </p14:xfrm>
            </p:contentPart>
          </mc:Choice>
          <mc:Fallback xmlns="">
            <p:pic>
              <p:nvPicPr>
                <p:cNvPr id="191" name="Freihand 190">
                  <a:extLst>
                    <a:ext uri="{FF2B5EF4-FFF2-40B4-BE49-F238E27FC236}">
                      <a16:creationId xmlns:a16="http://schemas.microsoft.com/office/drawing/2014/main" id="{4FEC2210-03B3-4F83-A308-94E5F10C9439}"/>
                    </a:ext>
                  </a:extLst>
                </p:cNvPr>
                <p:cNvPicPr/>
                <p:nvPr/>
              </p:nvPicPr>
              <p:blipFill>
                <a:blip r:embed="rId393"/>
                <a:stretch>
                  <a:fillRect/>
                </a:stretch>
              </p:blipFill>
              <p:spPr>
                <a:xfrm>
                  <a:off x="4731947" y="4814347"/>
                  <a:ext cx="1807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92" name="Freihand 191">
                  <a:extLst>
                    <a:ext uri="{FF2B5EF4-FFF2-40B4-BE49-F238E27FC236}">
                      <a16:creationId xmlns:a16="http://schemas.microsoft.com/office/drawing/2014/main" id="{EA6A7B42-2D5E-4D37-8C51-8F1C685AEDCA}"/>
                    </a:ext>
                  </a:extLst>
                </p14:cNvPr>
                <p14:cNvContentPartPr/>
                <p14:nvPr/>
              </p14:nvContentPartPr>
              <p14:xfrm>
                <a:off x="4923827" y="4878427"/>
                <a:ext cx="109080" cy="155880"/>
              </p14:xfrm>
            </p:contentPart>
          </mc:Choice>
          <mc:Fallback xmlns="">
            <p:pic>
              <p:nvPicPr>
                <p:cNvPr id="192" name="Freihand 191">
                  <a:extLst>
                    <a:ext uri="{FF2B5EF4-FFF2-40B4-BE49-F238E27FC236}">
                      <a16:creationId xmlns:a16="http://schemas.microsoft.com/office/drawing/2014/main" id="{EA6A7B42-2D5E-4D37-8C51-8F1C685AEDCA}"/>
                    </a:ext>
                  </a:extLst>
                </p:cNvPr>
                <p:cNvPicPr/>
                <p:nvPr/>
              </p:nvPicPr>
              <p:blipFill>
                <a:blip r:embed="rId395"/>
                <a:stretch>
                  <a:fillRect/>
                </a:stretch>
              </p:blipFill>
              <p:spPr>
                <a:xfrm>
                  <a:off x="4919507" y="4874107"/>
                  <a:ext cx="1177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93" name="Freihand 192">
                  <a:extLst>
                    <a:ext uri="{FF2B5EF4-FFF2-40B4-BE49-F238E27FC236}">
                      <a16:creationId xmlns:a16="http://schemas.microsoft.com/office/drawing/2014/main" id="{6D8FFCF0-C853-47A9-9EC1-D426CE1B80C0}"/>
                    </a:ext>
                  </a:extLst>
                </p14:cNvPr>
                <p14:cNvContentPartPr/>
                <p14:nvPr/>
              </p14:nvContentPartPr>
              <p14:xfrm>
                <a:off x="4965947" y="4959067"/>
                <a:ext cx="74880" cy="16200"/>
              </p14:xfrm>
            </p:contentPart>
          </mc:Choice>
          <mc:Fallback xmlns="">
            <p:pic>
              <p:nvPicPr>
                <p:cNvPr id="193" name="Freihand 192">
                  <a:extLst>
                    <a:ext uri="{FF2B5EF4-FFF2-40B4-BE49-F238E27FC236}">
                      <a16:creationId xmlns:a16="http://schemas.microsoft.com/office/drawing/2014/main" id="{6D8FFCF0-C853-47A9-9EC1-D426CE1B80C0}"/>
                    </a:ext>
                  </a:extLst>
                </p:cNvPr>
                <p:cNvPicPr/>
                <p:nvPr/>
              </p:nvPicPr>
              <p:blipFill>
                <a:blip r:embed="rId397"/>
                <a:stretch>
                  <a:fillRect/>
                </a:stretch>
              </p:blipFill>
              <p:spPr>
                <a:xfrm>
                  <a:off x="4961627" y="4954747"/>
                  <a:ext cx="8352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195" name="Freihand 194">
                  <a:extLst>
                    <a:ext uri="{FF2B5EF4-FFF2-40B4-BE49-F238E27FC236}">
                      <a16:creationId xmlns:a16="http://schemas.microsoft.com/office/drawing/2014/main" id="{B2A84486-CA79-412A-9E11-A2CF6A5A8447}"/>
                    </a:ext>
                  </a:extLst>
                </p14:cNvPr>
                <p14:cNvContentPartPr/>
                <p14:nvPr/>
              </p14:nvContentPartPr>
              <p14:xfrm>
                <a:off x="5221187" y="4800667"/>
                <a:ext cx="17280" cy="124560"/>
              </p14:xfrm>
            </p:contentPart>
          </mc:Choice>
          <mc:Fallback xmlns="">
            <p:pic>
              <p:nvPicPr>
                <p:cNvPr id="195" name="Freihand 194">
                  <a:extLst>
                    <a:ext uri="{FF2B5EF4-FFF2-40B4-BE49-F238E27FC236}">
                      <a16:creationId xmlns:a16="http://schemas.microsoft.com/office/drawing/2014/main" id="{B2A84486-CA79-412A-9E11-A2CF6A5A8447}"/>
                    </a:ext>
                  </a:extLst>
                </p:cNvPr>
                <p:cNvPicPr/>
                <p:nvPr/>
              </p:nvPicPr>
              <p:blipFill>
                <a:blip r:embed="rId399"/>
                <a:stretch>
                  <a:fillRect/>
                </a:stretch>
              </p:blipFill>
              <p:spPr>
                <a:xfrm>
                  <a:off x="5216867" y="4796347"/>
                  <a:ext cx="259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196" name="Freihand 195">
                  <a:extLst>
                    <a:ext uri="{FF2B5EF4-FFF2-40B4-BE49-F238E27FC236}">
                      <a16:creationId xmlns:a16="http://schemas.microsoft.com/office/drawing/2014/main" id="{BAD9DCA1-DAD2-40D9-98AC-F4CDAE70C135}"/>
                    </a:ext>
                  </a:extLst>
                </p14:cNvPr>
                <p14:cNvContentPartPr/>
                <p14:nvPr/>
              </p14:nvContentPartPr>
              <p14:xfrm>
                <a:off x="5154947" y="4843507"/>
                <a:ext cx="137160" cy="7920"/>
              </p14:xfrm>
            </p:contentPart>
          </mc:Choice>
          <mc:Fallback xmlns="">
            <p:pic>
              <p:nvPicPr>
                <p:cNvPr id="196" name="Freihand 195">
                  <a:extLst>
                    <a:ext uri="{FF2B5EF4-FFF2-40B4-BE49-F238E27FC236}">
                      <a16:creationId xmlns:a16="http://schemas.microsoft.com/office/drawing/2014/main" id="{BAD9DCA1-DAD2-40D9-98AC-F4CDAE70C135}"/>
                    </a:ext>
                  </a:extLst>
                </p:cNvPr>
                <p:cNvPicPr/>
                <p:nvPr/>
              </p:nvPicPr>
              <p:blipFill>
                <a:blip r:embed="rId401"/>
                <a:stretch>
                  <a:fillRect/>
                </a:stretch>
              </p:blipFill>
              <p:spPr>
                <a:xfrm>
                  <a:off x="5150627" y="4839187"/>
                  <a:ext cx="1458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197" name="Freihand 196">
                  <a:extLst>
                    <a:ext uri="{FF2B5EF4-FFF2-40B4-BE49-F238E27FC236}">
                      <a16:creationId xmlns:a16="http://schemas.microsoft.com/office/drawing/2014/main" id="{2BC58DF8-51AD-4437-B025-112540B979C7}"/>
                    </a:ext>
                  </a:extLst>
                </p14:cNvPr>
                <p14:cNvContentPartPr/>
                <p14:nvPr/>
              </p14:nvContentPartPr>
              <p14:xfrm>
                <a:off x="5361587" y="4775827"/>
                <a:ext cx="121320" cy="119880"/>
              </p14:xfrm>
            </p:contentPart>
          </mc:Choice>
          <mc:Fallback xmlns="">
            <p:pic>
              <p:nvPicPr>
                <p:cNvPr id="197" name="Freihand 196">
                  <a:extLst>
                    <a:ext uri="{FF2B5EF4-FFF2-40B4-BE49-F238E27FC236}">
                      <a16:creationId xmlns:a16="http://schemas.microsoft.com/office/drawing/2014/main" id="{2BC58DF8-51AD-4437-B025-112540B979C7}"/>
                    </a:ext>
                  </a:extLst>
                </p:cNvPr>
                <p:cNvPicPr/>
                <p:nvPr/>
              </p:nvPicPr>
              <p:blipFill>
                <a:blip r:embed="rId403"/>
                <a:stretch>
                  <a:fillRect/>
                </a:stretch>
              </p:blipFill>
              <p:spPr>
                <a:xfrm>
                  <a:off x="5357267" y="4771507"/>
                  <a:ext cx="1299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198" name="Freihand 197">
                  <a:extLst>
                    <a:ext uri="{FF2B5EF4-FFF2-40B4-BE49-F238E27FC236}">
                      <a16:creationId xmlns:a16="http://schemas.microsoft.com/office/drawing/2014/main" id="{051F100C-A49A-4617-BEF6-B6B62819BF64}"/>
                    </a:ext>
                  </a:extLst>
                </p14:cNvPr>
                <p14:cNvContentPartPr/>
                <p14:nvPr/>
              </p14:nvContentPartPr>
              <p14:xfrm>
                <a:off x="5560307" y="4873387"/>
                <a:ext cx="12240" cy="92520"/>
              </p14:xfrm>
            </p:contentPart>
          </mc:Choice>
          <mc:Fallback xmlns="">
            <p:pic>
              <p:nvPicPr>
                <p:cNvPr id="198" name="Freihand 197">
                  <a:extLst>
                    <a:ext uri="{FF2B5EF4-FFF2-40B4-BE49-F238E27FC236}">
                      <a16:creationId xmlns:a16="http://schemas.microsoft.com/office/drawing/2014/main" id="{051F100C-A49A-4617-BEF6-B6B62819BF64}"/>
                    </a:ext>
                  </a:extLst>
                </p:cNvPr>
                <p:cNvPicPr/>
                <p:nvPr/>
              </p:nvPicPr>
              <p:blipFill>
                <a:blip r:embed="rId405"/>
                <a:stretch>
                  <a:fillRect/>
                </a:stretch>
              </p:blipFill>
              <p:spPr>
                <a:xfrm>
                  <a:off x="5555987" y="4869067"/>
                  <a:ext cx="208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199" name="Freihand 198">
                  <a:extLst>
                    <a:ext uri="{FF2B5EF4-FFF2-40B4-BE49-F238E27FC236}">
                      <a16:creationId xmlns:a16="http://schemas.microsoft.com/office/drawing/2014/main" id="{479D0758-2424-426A-A44F-B0A080E16BEC}"/>
                    </a:ext>
                  </a:extLst>
                </p14:cNvPr>
                <p14:cNvContentPartPr/>
                <p14:nvPr/>
              </p14:nvContentPartPr>
              <p14:xfrm>
                <a:off x="5487227" y="4853947"/>
                <a:ext cx="142920" cy="146160"/>
              </p14:xfrm>
            </p:contentPart>
          </mc:Choice>
          <mc:Fallback xmlns="">
            <p:pic>
              <p:nvPicPr>
                <p:cNvPr id="199" name="Freihand 198">
                  <a:extLst>
                    <a:ext uri="{FF2B5EF4-FFF2-40B4-BE49-F238E27FC236}">
                      <a16:creationId xmlns:a16="http://schemas.microsoft.com/office/drawing/2014/main" id="{479D0758-2424-426A-A44F-B0A080E16BEC}"/>
                    </a:ext>
                  </a:extLst>
                </p:cNvPr>
                <p:cNvPicPr/>
                <p:nvPr/>
              </p:nvPicPr>
              <p:blipFill>
                <a:blip r:embed="rId407"/>
                <a:stretch>
                  <a:fillRect/>
                </a:stretch>
              </p:blipFill>
              <p:spPr>
                <a:xfrm>
                  <a:off x="5482907" y="4849627"/>
                  <a:ext cx="1515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02" name="Freihand 201">
                  <a:extLst>
                    <a:ext uri="{FF2B5EF4-FFF2-40B4-BE49-F238E27FC236}">
                      <a16:creationId xmlns:a16="http://schemas.microsoft.com/office/drawing/2014/main" id="{5DBD7CCC-CD34-4E2B-8A42-99FA2D50EEB6}"/>
                    </a:ext>
                  </a:extLst>
                </p14:cNvPr>
                <p14:cNvContentPartPr/>
                <p14:nvPr/>
              </p14:nvContentPartPr>
              <p14:xfrm>
                <a:off x="5807627" y="4774387"/>
                <a:ext cx="24120" cy="134640"/>
              </p14:xfrm>
            </p:contentPart>
          </mc:Choice>
          <mc:Fallback xmlns="">
            <p:pic>
              <p:nvPicPr>
                <p:cNvPr id="202" name="Freihand 201">
                  <a:extLst>
                    <a:ext uri="{FF2B5EF4-FFF2-40B4-BE49-F238E27FC236}">
                      <a16:creationId xmlns:a16="http://schemas.microsoft.com/office/drawing/2014/main" id="{5DBD7CCC-CD34-4E2B-8A42-99FA2D50EEB6}"/>
                    </a:ext>
                  </a:extLst>
                </p:cNvPr>
                <p:cNvPicPr/>
                <p:nvPr/>
              </p:nvPicPr>
              <p:blipFill>
                <a:blip r:embed="rId409"/>
                <a:stretch>
                  <a:fillRect/>
                </a:stretch>
              </p:blipFill>
              <p:spPr>
                <a:xfrm>
                  <a:off x="5803307" y="4770067"/>
                  <a:ext cx="327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03" name="Freihand 202">
                  <a:extLst>
                    <a:ext uri="{FF2B5EF4-FFF2-40B4-BE49-F238E27FC236}">
                      <a16:creationId xmlns:a16="http://schemas.microsoft.com/office/drawing/2014/main" id="{70DF3063-10A2-429C-9F66-150C7197D3C9}"/>
                    </a:ext>
                  </a:extLst>
                </p14:cNvPr>
                <p14:cNvContentPartPr/>
                <p14:nvPr/>
              </p14:nvContentPartPr>
              <p14:xfrm>
                <a:off x="5768747" y="4833067"/>
                <a:ext cx="112320" cy="25920"/>
              </p14:xfrm>
            </p:contentPart>
          </mc:Choice>
          <mc:Fallback xmlns="">
            <p:pic>
              <p:nvPicPr>
                <p:cNvPr id="203" name="Freihand 202">
                  <a:extLst>
                    <a:ext uri="{FF2B5EF4-FFF2-40B4-BE49-F238E27FC236}">
                      <a16:creationId xmlns:a16="http://schemas.microsoft.com/office/drawing/2014/main" id="{70DF3063-10A2-429C-9F66-150C7197D3C9}"/>
                    </a:ext>
                  </a:extLst>
                </p:cNvPr>
                <p:cNvPicPr/>
                <p:nvPr/>
              </p:nvPicPr>
              <p:blipFill>
                <a:blip r:embed="rId411"/>
                <a:stretch>
                  <a:fillRect/>
                </a:stretch>
              </p:blipFill>
              <p:spPr>
                <a:xfrm>
                  <a:off x="5764427" y="4828747"/>
                  <a:ext cx="1209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04" name="Freihand 203">
                  <a:extLst>
                    <a:ext uri="{FF2B5EF4-FFF2-40B4-BE49-F238E27FC236}">
                      <a16:creationId xmlns:a16="http://schemas.microsoft.com/office/drawing/2014/main" id="{7300284D-2F43-4449-B141-1FC03564AE68}"/>
                    </a:ext>
                  </a:extLst>
                </p14:cNvPr>
                <p14:cNvContentPartPr/>
                <p14:nvPr/>
              </p14:nvContentPartPr>
              <p14:xfrm>
                <a:off x="5924987" y="4775467"/>
                <a:ext cx="167040" cy="97200"/>
              </p14:xfrm>
            </p:contentPart>
          </mc:Choice>
          <mc:Fallback xmlns="">
            <p:pic>
              <p:nvPicPr>
                <p:cNvPr id="204" name="Freihand 203">
                  <a:extLst>
                    <a:ext uri="{FF2B5EF4-FFF2-40B4-BE49-F238E27FC236}">
                      <a16:creationId xmlns:a16="http://schemas.microsoft.com/office/drawing/2014/main" id="{7300284D-2F43-4449-B141-1FC03564AE68}"/>
                    </a:ext>
                  </a:extLst>
                </p:cNvPr>
                <p:cNvPicPr/>
                <p:nvPr/>
              </p:nvPicPr>
              <p:blipFill>
                <a:blip r:embed="rId413"/>
                <a:stretch>
                  <a:fillRect/>
                </a:stretch>
              </p:blipFill>
              <p:spPr>
                <a:xfrm>
                  <a:off x="5920667" y="4771147"/>
                  <a:ext cx="1756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05" name="Freihand 204">
                  <a:extLst>
                    <a:ext uri="{FF2B5EF4-FFF2-40B4-BE49-F238E27FC236}">
                      <a16:creationId xmlns:a16="http://schemas.microsoft.com/office/drawing/2014/main" id="{ADA9AFB8-939C-4A3E-87E8-8BB29F6C9E82}"/>
                    </a:ext>
                  </a:extLst>
                </p14:cNvPr>
                <p14:cNvContentPartPr/>
                <p14:nvPr/>
              </p14:nvContentPartPr>
              <p14:xfrm>
                <a:off x="6127667" y="4685107"/>
                <a:ext cx="182880" cy="238320"/>
              </p14:xfrm>
            </p:contentPart>
          </mc:Choice>
          <mc:Fallback xmlns="">
            <p:pic>
              <p:nvPicPr>
                <p:cNvPr id="205" name="Freihand 204">
                  <a:extLst>
                    <a:ext uri="{FF2B5EF4-FFF2-40B4-BE49-F238E27FC236}">
                      <a16:creationId xmlns:a16="http://schemas.microsoft.com/office/drawing/2014/main" id="{ADA9AFB8-939C-4A3E-87E8-8BB29F6C9E82}"/>
                    </a:ext>
                  </a:extLst>
                </p:cNvPr>
                <p:cNvPicPr/>
                <p:nvPr/>
              </p:nvPicPr>
              <p:blipFill>
                <a:blip r:embed="rId415"/>
                <a:stretch>
                  <a:fillRect/>
                </a:stretch>
              </p:blipFill>
              <p:spPr>
                <a:xfrm>
                  <a:off x="6123347" y="4680787"/>
                  <a:ext cx="19152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17" name="Freihand 216">
                  <a:extLst>
                    <a:ext uri="{FF2B5EF4-FFF2-40B4-BE49-F238E27FC236}">
                      <a16:creationId xmlns:a16="http://schemas.microsoft.com/office/drawing/2014/main" id="{8EBC9204-F806-4137-9FDB-AE974EFAE2B4}"/>
                    </a:ext>
                  </a:extLst>
                </p14:cNvPr>
                <p14:cNvContentPartPr/>
                <p14:nvPr/>
              </p14:nvContentPartPr>
              <p14:xfrm>
                <a:off x="3829787" y="4939267"/>
                <a:ext cx="36720" cy="37800"/>
              </p14:xfrm>
            </p:contentPart>
          </mc:Choice>
          <mc:Fallback xmlns="">
            <p:pic>
              <p:nvPicPr>
                <p:cNvPr id="217" name="Freihand 216">
                  <a:extLst>
                    <a:ext uri="{FF2B5EF4-FFF2-40B4-BE49-F238E27FC236}">
                      <a16:creationId xmlns:a16="http://schemas.microsoft.com/office/drawing/2014/main" id="{8EBC9204-F806-4137-9FDB-AE974EFAE2B4}"/>
                    </a:ext>
                  </a:extLst>
                </p:cNvPr>
                <p:cNvPicPr/>
                <p:nvPr/>
              </p:nvPicPr>
              <p:blipFill>
                <a:blip r:embed="rId417"/>
                <a:stretch>
                  <a:fillRect/>
                </a:stretch>
              </p:blipFill>
              <p:spPr>
                <a:xfrm>
                  <a:off x="3825467" y="4934947"/>
                  <a:ext cx="45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39" name="Freihand 238">
                  <a:extLst>
                    <a:ext uri="{FF2B5EF4-FFF2-40B4-BE49-F238E27FC236}">
                      <a16:creationId xmlns:a16="http://schemas.microsoft.com/office/drawing/2014/main" id="{24410752-CFF7-426A-AD0A-E436956BE9F1}"/>
                    </a:ext>
                  </a:extLst>
                </p14:cNvPr>
                <p14:cNvContentPartPr/>
                <p14:nvPr/>
              </p14:nvContentPartPr>
              <p14:xfrm>
                <a:off x="4534667" y="5200627"/>
                <a:ext cx="102240" cy="122040"/>
              </p14:xfrm>
            </p:contentPart>
          </mc:Choice>
          <mc:Fallback xmlns="">
            <p:pic>
              <p:nvPicPr>
                <p:cNvPr id="239" name="Freihand 238">
                  <a:extLst>
                    <a:ext uri="{FF2B5EF4-FFF2-40B4-BE49-F238E27FC236}">
                      <a16:creationId xmlns:a16="http://schemas.microsoft.com/office/drawing/2014/main" id="{24410752-CFF7-426A-AD0A-E436956BE9F1}"/>
                    </a:ext>
                  </a:extLst>
                </p:cNvPr>
                <p:cNvPicPr/>
                <p:nvPr/>
              </p:nvPicPr>
              <p:blipFill>
                <a:blip r:embed="rId419"/>
                <a:stretch>
                  <a:fillRect/>
                </a:stretch>
              </p:blipFill>
              <p:spPr>
                <a:xfrm>
                  <a:off x="4530347" y="5196307"/>
                  <a:ext cx="1108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40" name="Freihand 239">
                  <a:extLst>
                    <a:ext uri="{FF2B5EF4-FFF2-40B4-BE49-F238E27FC236}">
                      <a16:creationId xmlns:a16="http://schemas.microsoft.com/office/drawing/2014/main" id="{A877D620-A6DA-4868-AFEA-080A23AF46BC}"/>
                    </a:ext>
                  </a:extLst>
                </p14:cNvPr>
                <p14:cNvContentPartPr/>
                <p14:nvPr/>
              </p14:nvContentPartPr>
              <p14:xfrm>
                <a:off x="4531067" y="5230867"/>
                <a:ext cx="188640" cy="144000"/>
              </p14:xfrm>
            </p:contentPart>
          </mc:Choice>
          <mc:Fallback xmlns="">
            <p:pic>
              <p:nvPicPr>
                <p:cNvPr id="240" name="Freihand 239">
                  <a:extLst>
                    <a:ext uri="{FF2B5EF4-FFF2-40B4-BE49-F238E27FC236}">
                      <a16:creationId xmlns:a16="http://schemas.microsoft.com/office/drawing/2014/main" id="{A877D620-A6DA-4868-AFEA-080A23AF46BC}"/>
                    </a:ext>
                  </a:extLst>
                </p:cNvPr>
                <p:cNvPicPr/>
                <p:nvPr/>
              </p:nvPicPr>
              <p:blipFill>
                <a:blip r:embed="rId421"/>
                <a:stretch>
                  <a:fillRect/>
                </a:stretch>
              </p:blipFill>
              <p:spPr>
                <a:xfrm>
                  <a:off x="4526747" y="5226547"/>
                  <a:ext cx="1972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41" name="Freihand 240">
                  <a:extLst>
                    <a:ext uri="{FF2B5EF4-FFF2-40B4-BE49-F238E27FC236}">
                      <a16:creationId xmlns:a16="http://schemas.microsoft.com/office/drawing/2014/main" id="{FEA5A0F3-0B6B-47F1-95D7-226AD7D736A8}"/>
                    </a:ext>
                  </a:extLst>
                </p14:cNvPr>
                <p14:cNvContentPartPr/>
                <p14:nvPr/>
              </p14:nvContentPartPr>
              <p14:xfrm>
                <a:off x="4661747" y="5265427"/>
                <a:ext cx="112680" cy="137520"/>
              </p14:xfrm>
            </p:contentPart>
          </mc:Choice>
          <mc:Fallback xmlns="">
            <p:pic>
              <p:nvPicPr>
                <p:cNvPr id="241" name="Freihand 240">
                  <a:extLst>
                    <a:ext uri="{FF2B5EF4-FFF2-40B4-BE49-F238E27FC236}">
                      <a16:creationId xmlns:a16="http://schemas.microsoft.com/office/drawing/2014/main" id="{FEA5A0F3-0B6B-47F1-95D7-226AD7D736A8}"/>
                    </a:ext>
                  </a:extLst>
                </p:cNvPr>
                <p:cNvPicPr/>
                <p:nvPr/>
              </p:nvPicPr>
              <p:blipFill>
                <a:blip r:embed="rId423"/>
                <a:stretch>
                  <a:fillRect/>
                </a:stretch>
              </p:blipFill>
              <p:spPr>
                <a:xfrm>
                  <a:off x="4657427" y="5261107"/>
                  <a:ext cx="1213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42" name="Freihand 241">
                  <a:extLst>
                    <a:ext uri="{FF2B5EF4-FFF2-40B4-BE49-F238E27FC236}">
                      <a16:creationId xmlns:a16="http://schemas.microsoft.com/office/drawing/2014/main" id="{09C57FB1-9F83-48B9-8013-9065E977A901}"/>
                    </a:ext>
                  </a:extLst>
                </p14:cNvPr>
                <p14:cNvContentPartPr/>
                <p14:nvPr/>
              </p14:nvContentPartPr>
              <p14:xfrm>
                <a:off x="4844987" y="5284867"/>
                <a:ext cx="21600" cy="120240"/>
              </p14:xfrm>
            </p:contentPart>
          </mc:Choice>
          <mc:Fallback xmlns="">
            <p:pic>
              <p:nvPicPr>
                <p:cNvPr id="242" name="Freihand 241">
                  <a:extLst>
                    <a:ext uri="{FF2B5EF4-FFF2-40B4-BE49-F238E27FC236}">
                      <a16:creationId xmlns:a16="http://schemas.microsoft.com/office/drawing/2014/main" id="{09C57FB1-9F83-48B9-8013-9065E977A901}"/>
                    </a:ext>
                  </a:extLst>
                </p:cNvPr>
                <p:cNvPicPr/>
                <p:nvPr/>
              </p:nvPicPr>
              <p:blipFill>
                <a:blip r:embed="rId425"/>
                <a:stretch>
                  <a:fillRect/>
                </a:stretch>
              </p:blipFill>
              <p:spPr>
                <a:xfrm>
                  <a:off x="4840667" y="5280547"/>
                  <a:ext cx="302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43" name="Freihand 242">
                  <a:extLst>
                    <a:ext uri="{FF2B5EF4-FFF2-40B4-BE49-F238E27FC236}">
                      <a16:creationId xmlns:a16="http://schemas.microsoft.com/office/drawing/2014/main" id="{9965B90F-BAA5-44F0-AEDF-17C35B730D0D}"/>
                    </a:ext>
                  </a:extLst>
                </p14:cNvPr>
                <p14:cNvContentPartPr/>
                <p14:nvPr/>
              </p14:nvContentPartPr>
              <p14:xfrm>
                <a:off x="4961627" y="5178307"/>
                <a:ext cx="129960" cy="191520"/>
              </p14:xfrm>
            </p:contentPart>
          </mc:Choice>
          <mc:Fallback xmlns="">
            <p:pic>
              <p:nvPicPr>
                <p:cNvPr id="243" name="Freihand 242">
                  <a:extLst>
                    <a:ext uri="{FF2B5EF4-FFF2-40B4-BE49-F238E27FC236}">
                      <a16:creationId xmlns:a16="http://schemas.microsoft.com/office/drawing/2014/main" id="{9965B90F-BAA5-44F0-AEDF-17C35B730D0D}"/>
                    </a:ext>
                  </a:extLst>
                </p:cNvPr>
                <p:cNvPicPr/>
                <p:nvPr/>
              </p:nvPicPr>
              <p:blipFill>
                <a:blip r:embed="rId427"/>
                <a:stretch>
                  <a:fillRect/>
                </a:stretch>
              </p:blipFill>
              <p:spPr>
                <a:xfrm>
                  <a:off x="4957307" y="5173987"/>
                  <a:ext cx="1386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44" name="Freihand 243">
                  <a:extLst>
                    <a:ext uri="{FF2B5EF4-FFF2-40B4-BE49-F238E27FC236}">
                      <a16:creationId xmlns:a16="http://schemas.microsoft.com/office/drawing/2014/main" id="{BDCE227D-D30E-4F0B-ACFC-033F1ED5D332}"/>
                    </a:ext>
                  </a:extLst>
                </p14:cNvPr>
                <p14:cNvContentPartPr/>
                <p14:nvPr/>
              </p14:nvContentPartPr>
              <p14:xfrm>
                <a:off x="5145587" y="5127907"/>
                <a:ext cx="84600" cy="302040"/>
              </p14:xfrm>
            </p:contentPart>
          </mc:Choice>
          <mc:Fallback xmlns="">
            <p:pic>
              <p:nvPicPr>
                <p:cNvPr id="244" name="Freihand 243">
                  <a:extLst>
                    <a:ext uri="{FF2B5EF4-FFF2-40B4-BE49-F238E27FC236}">
                      <a16:creationId xmlns:a16="http://schemas.microsoft.com/office/drawing/2014/main" id="{BDCE227D-D30E-4F0B-ACFC-033F1ED5D332}"/>
                    </a:ext>
                  </a:extLst>
                </p:cNvPr>
                <p:cNvPicPr/>
                <p:nvPr/>
              </p:nvPicPr>
              <p:blipFill>
                <a:blip r:embed="rId429"/>
                <a:stretch>
                  <a:fillRect/>
                </a:stretch>
              </p:blipFill>
              <p:spPr>
                <a:xfrm>
                  <a:off x="5141267" y="5123587"/>
                  <a:ext cx="9324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48" name="Freihand 247">
                  <a:extLst>
                    <a:ext uri="{FF2B5EF4-FFF2-40B4-BE49-F238E27FC236}">
                      <a16:creationId xmlns:a16="http://schemas.microsoft.com/office/drawing/2014/main" id="{226795F1-5A68-4E1A-8032-2BCD3973AEBF}"/>
                    </a:ext>
                  </a:extLst>
                </p14:cNvPr>
                <p14:cNvContentPartPr/>
                <p14:nvPr/>
              </p14:nvContentPartPr>
              <p14:xfrm>
                <a:off x="5337107" y="5230147"/>
                <a:ext cx="218880" cy="11880"/>
              </p14:xfrm>
            </p:contentPart>
          </mc:Choice>
          <mc:Fallback xmlns="">
            <p:pic>
              <p:nvPicPr>
                <p:cNvPr id="248" name="Freihand 247">
                  <a:extLst>
                    <a:ext uri="{FF2B5EF4-FFF2-40B4-BE49-F238E27FC236}">
                      <a16:creationId xmlns:a16="http://schemas.microsoft.com/office/drawing/2014/main" id="{226795F1-5A68-4E1A-8032-2BCD3973AEBF}"/>
                    </a:ext>
                  </a:extLst>
                </p:cNvPr>
                <p:cNvPicPr/>
                <p:nvPr/>
              </p:nvPicPr>
              <p:blipFill>
                <a:blip r:embed="rId431"/>
                <a:stretch>
                  <a:fillRect/>
                </a:stretch>
              </p:blipFill>
              <p:spPr>
                <a:xfrm>
                  <a:off x="5332787" y="5225827"/>
                  <a:ext cx="2275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49" name="Freihand 248">
                  <a:extLst>
                    <a:ext uri="{FF2B5EF4-FFF2-40B4-BE49-F238E27FC236}">
                      <a16:creationId xmlns:a16="http://schemas.microsoft.com/office/drawing/2014/main" id="{0FCDE864-DACA-4A69-99C5-791EDAFA08C5}"/>
                    </a:ext>
                  </a:extLst>
                </p14:cNvPr>
                <p14:cNvContentPartPr/>
                <p14:nvPr/>
              </p14:nvContentPartPr>
              <p14:xfrm>
                <a:off x="5344667" y="5272627"/>
                <a:ext cx="197280" cy="16560"/>
              </p14:xfrm>
            </p:contentPart>
          </mc:Choice>
          <mc:Fallback xmlns="">
            <p:pic>
              <p:nvPicPr>
                <p:cNvPr id="249" name="Freihand 248">
                  <a:extLst>
                    <a:ext uri="{FF2B5EF4-FFF2-40B4-BE49-F238E27FC236}">
                      <a16:creationId xmlns:a16="http://schemas.microsoft.com/office/drawing/2014/main" id="{0FCDE864-DACA-4A69-99C5-791EDAFA08C5}"/>
                    </a:ext>
                  </a:extLst>
                </p:cNvPr>
                <p:cNvPicPr/>
                <p:nvPr/>
              </p:nvPicPr>
              <p:blipFill>
                <a:blip r:embed="rId433"/>
                <a:stretch>
                  <a:fillRect/>
                </a:stretch>
              </p:blipFill>
              <p:spPr>
                <a:xfrm>
                  <a:off x="5340347" y="5268307"/>
                  <a:ext cx="2059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51" name="Freihand 250">
                  <a:extLst>
                    <a:ext uri="{FF2B5EF4-FFF2-40B4-BE49-F238E27FC236}">
                      <a16:creationId xmlns:a16="http://schemas.microsoft.com/office/drawing/2014/main" id="{B6986175-B412-42D8-996C-50954BADB36A}"/>
                    </a:ext>
                  </a:extLst>
                </p14:cNvPr>
                <p14:cNvContentPartPr/>
                <p14:nvPr/>
              </p14:nvContentPartPr>
              <p14:xfrm>
                <a:off x="5714027" y="5161747"/>
                <a:ext cx="177480" cy="131400"/>
              </p14:xfrm>
            </p:contentPart>
          </mc:Choice>
          <mc:Fallback xmlns="">
            <p:pic>
              <p:nvPicPr>
                <p:cNvPr id="251" name="Freihand 250">
                  <a:extLst>
                    <a:ext uri="{FF2B5EF4-FFF2-40B4-BE49-F238E27FC236}">
                      <a16:creationId xmlns:a16="http://schemas.microsoft.com/office/drawing/2014/main" id="{B6986175-B412-42D8-996C-50954BADB36A}"/>
                    </a:ext>
                  </a:extLst>
                </p:cNvPr>
                <p:cNvPicPr/>
                <p:nvPr/>
              </p:nvPicPr>
              <p:blipFill>
                <a:blip r:embed="rId435"/>
                <a:stretch>
                  <a:fillRect/>
                </a:stretch>
              </p:blipFill>
              <p:spPr>
                <a:xfrm>
                  <a:off x="5709707" y="5157427"/>
                  <a:ext cx="1861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52" name="Freihand 251">
                  <a:extLst>
                    <a:ext uri="{FF2B5EF4-FFF2-40B4-BE49-F238E27FC236}">
                      <a16:creationId xmlns:a16="http://schemas.microsoft.com/office/drawing/2014/main" id="{9F3E4E48-BED1-4F84-A5E9-607357C8C4BF}"/>
                    </a:ext>
                  </a:extLst>
                </p14:cNvPr>
                <p14:cNvContentPartPr/>
                <p14:nvPr/>
              </p14:nvContentPartPr>
              <p14:xfrm>
                <a:off x="5617547" y="5057347"/>
                <a:ext cx="318600" cy="51120"/>
              </p14:xfrm>
            </p:contentPart>
          </mc:Choice>
          <mc:Fallback xmlns="">
            <p:pic>
              <p:nvPicPr>
                <p:cNvPr id="252" name="Freihand 251">
                  <a:extLst>
                    <a:ext uri="{FF2B5EF4-FFF2-40B4-BE49-F238E27FC236}">
                      <a16:creationId xmlns:a16="http://schemas.microsoft.com/office/drawing/2014/main" id="{9F3E4E48-BED1-4F84-A5E9-607357C8C4BF}"/>
                    </a:ext>
                  </a:extLst>
                </p:cNvPr>
                <p:cNvPicPr/>
                <p:nvPr/>
              </p:nvPicPr>
              <p:blipFill>
                <a:blip r:embed="rId437"/>
                <a:stretch>
                  <a:fillRect/>
                </a:stretch>
              </p:blipFill>
              <p:spPr>
                <a:xfrm>
                  <a:off x="5613227" y="5053027"/>
                  <a:ext cx="32724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3" name="Freihand 272">
                  <a:extLst>
                    <a:ext uri="{FF2B5EF4-FFF2-40B4-BE49-F238E27FC236}">
                      <a16:creationId xmlns:a16="http://schemas.microsoft.com/office/drawing/2014/main" id="{AB177645-F4B2-4070-8288-B5E7ED044834}"/>
                    </a:ext>
                  </a:extLst>
                </p14:cNvPr>
                <p14:cNvContentPartPr/>
                <p14:nvPr/>
              </p14:nvContentPartPr>
              <p14:xfrm>
                <a:off x="4299587" y="5347867"/>
                <a:ext cx="6840" cy="75240"/>
              </p14:xfrm>
            </p:contentPart>
          </mc:Choice>
          <mc:Fallback xmlns="">
            <p:pic>
              <p:nvPicPr>
                <p:cNvPr id="273" name="Freihand 272">
                  <a:extLst>
                    <a:ext uri="{FF2B5EF4-FFF2-40B4-BE49-F238E27FC236}">
                      <a16:creationId xmlns:a16="http://schemas.microsoft.com/office/drawing/2014/main" id="{AB177645-F4B2-4070-8288-B5E7ED044834}"/>
                    </a:ext>
                  </a:extLst>
                </p:cNvPr>
                <p:cNvPicPr/>
                <p:nvPr/>
              </p:nvPicPr>
              <p:blipFill>
                <a:blip r:embed="rId439"/>
                <a:stretch>
                  <a:fillRect/>
                </a:stretch>
              </p:blipFill>
              <p:spPr>
                <a:xfrm>
                  <a:off x="4295267" y="5343547"/>
                  <a:ext cx="154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74" name="Freihand 273">
                  <a:extLst>
                    <a:ext uri="{FF2B5EF4-FFF2-40B4-BE49-F238E27FC236}">
                      <a16:creationId xmlns:a16="http://schemas.microsoft.com/office/drawing/2014/main" id="{820A7643-E76A-4E9F-906B-9C84321D7980}"/>
                    </a:ext>
                  </a:extLst>
                </p14:cNvPr>
                <p14:cNvContentPartPr/>
                <p14:nvPr/>
              </p14:nvContentPartPr>
              <p14:xfrm>
                <a:off x="4245587" y="5332747"/>
                <a:ext cx="127080" cy="130320"/>
              </p14:xfrm>
            </p:contentPart>
          </mc:Choice>
          <mc:Fallback xmlns="">
            <p:pic>
              <p:nvPicPr>
                <p:cNvPr id="274" name="Freihand 273">
                  <a:extLst>
                    <a:ext uri="{FF2B5EF4-FFF2-40B4-BE49-F238E27FC236}">
                      <a16:creationId xmlns:a16="http://schemas.microsoft.com/office/drawing/2014/main" id="{820A7643-E76A-4E9F-906B-9C84321D7980}"/>
                    </a:ext>
                  </a:extLst>
                </p:cNvPr>
                <p:cNvPicPr/>
                <p:nvPr/>
              </p:nvPicPr>
              <p:blipFill>
                <a:blip r:embed="rId441"/>
                <a:stretch>
                  <a:fillRect/>
                </a:stretch>
              </p:blipFill>
              <p:spPr>
                <a:xfrm>
                  <a:off x="4241267" y="5328427"/>
                  <a:ext cx="135720" cy="138960"/>
                </a:xfrm>
                <a:prstGeom prst="rect">
                  <a:avLst/>
                </a:prstGeom>
              </p:spPr>
            </p:pic>
          </mc:Fallback>
        </mc:AlternateContent>
      </p:grpSp>
      <p:grpSp>
        <p:nvGrpSpPr>
          <p:cNvPr id="281" name="Gruppieren 280">
            <a:extLst>
              <a:ext uri="{FF2B5EF4-FFF2-40B4-BE49-F238E27FC236}">
                <a16:creationId xmlns:a16="http://schemas.microsoft.com/office/drawing/2014/main" id="{7334FA9A-FAC3-4DC3-B77D-7C842D7418A8}"/>
              </a:ext>
            </a:extLst>
          </p:cNvPr>
          <p:cNvGrpSpPr/>
          <p:nvPr/>
        </p:nvGrpSpPr>
        <p:grpSpPr>
          <a:xfrm>
            <a:off x="2251907" y="5880667"/>
            <a:ext cx="824760" cy="476640"/>
            <a:chOff x="2251907" y="5880667"/>
            <a:chExt cx="824760" cy="476640"/>
          </a:xfrm>
        </p:grpSpPr>
        <mc:AlternateContent xmlns:mc="http://schemas.openxmlformats.org/markup-compatibility/2006" xmlns:p14="http://schemas.microsoft.com/office/powerpoint/2010/main">
          <mc:Choice Requires="p14">
            <p:contentPart p14:bwMode="auto" r:id="rId442">
              <p14:nvContentPartPr>
                <p14:cNvPr id="270" name="Freihand 269">
                  <a:extLst>
                    <a:ext uri="{FF2B5EF4-FFF2-40B4-BE49-F238E27FC236}">
                      <a16:creationId xmlns:a16="http://schemas.microsoft.com/office/drawing/2014/main" id="{50A36548-698F-4378-845A-3DACBD82FD7A}"/>
                    </a:ext>
                  </a:extLst>
                </p14:cNvPr>
                <p14:cNvContentPartPr/>
                <p14:nvPr/>
              </p14:nvContentPartPr>
              <p14:xfrm>
                <a:off x="2253707" y="5981827"/>
                <a:ext cx="101880" cy="131760"/>
              </p14:xfrm>
            </p:contentPart>
          </mc:Choice>
          <mc:Fallback xmlns="">
            <p:pic>
              <p:nvPicPr>
                <p:cNvPr id="270" name="Freihand 269">
                  <a:extLst>
                    <a:ext uri="{FF2B5EF4-FFF2-40B4-BE49-F238E27FC236}">
                      <a16:creationId xmlns:a16="http://schemas.microsoft.com/office/drawing/2014/main" id="{50A36548-698F-4378-845A-3DACBD82FD7A}"/>
                    </a:ext>
                  </a:extLst>
                </p:cNvPr>
                <p:cNvPicPr/>
                <p:nvPr/>
              </p:nvPicPr>
              <p:blipFill>
                <a:blip r:embed="rId443"/>
                <a:stretch>
                  <a:fillRect/>
                </a:stretch>
              </p:blipFill>
              <p:spPr>
                <a:xfrm>
                  <a:off x="2249387" y="5977507"/>
                  <a:ext cx="1105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71" name="Freihand 270">
                  <a:extLst>
                    <a:ext uri="{FF2B5EF4-FFF2-40B4-BE49-F238E27FC236}">
                      <a16:creationId xmlns:a16="http://schemas.microsoft.com/office/drawing/2014/main" id="{C451833F-399F-4E89-A229-F004F9A63B7D}"/>
                    </a:ext>
                  </a:extLst>
                </p14:cNvPr>
                <p14:cNvContentPartPr/>
                <p14:nvPr/>
              </p14:nvContentPartPr>
              <p14:xfrm>
                <a:off x="2251907" y="5995867"/>
                <a:ext cx="109080" cy="95400"/>
              </p14:xfrm>
            </p:contentPart>
          </mc:Choice>
          <mc:Fallback xmlns="">
            <p:pic>
              <p:nvPicPr>
                <p:cNvPr id="271" name="Freihand 270">
                  <a:extLst>
                    <a:ext uri="{FF2B5EF4-FFF2-40B4-BE49-F238E27FC236}">
                      <a16:creationId xmlns:a16="http://schemas.microsoft.com/office/drawing/2014/main" id="{C451833F-399F-4E89-A229-F004F9A63B7D}"/>
                    </a:ext>
                  </a:extLst>
                </p:cNvPr>
                <p:cNvPicPr/>
                <p:nvPr/>
              </p:nvPicPr>
              <p:blipFill>
                <a:blip r:embed="rId445"/>
                <a:stretch>
                  <a:fillRect/>
                </a:stretch>
              </p:blipFill>
              <p:spPr>
                <a:xfrm>
                  <a:off x="2247587" y="5991547"/>
                  <a:ext cx="117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76" name="Freihand 275">
                  <a:extLst>
                    <a:ext uri="{FF2B5EF4-FFF2-40B4-BE49-F238E27FC236}">
                      <a16:creationId xmlns:a16="http://schemas.microsoft.com/office/drawing/2014/main" id="{3FE14A91-5F51-4810-A1AE-192073A0A51D}"/>
                    </a:ext>
                  </a:extLst>
                </p14:cNvPr>
                <p14:cNvContentPartPr/>
                <p14:nvPr/>
              </p14:nvContentPartPr>
              <p14:xfrm>
                <a:off x="2386547" y="6062467"/>
                <a:ext cx="166680" cy="158400"/>
              </p14:xfrm>
            </p:contentPart>
          </mc:Choice>
          <mc:Fallback xmlns="">
            <p:pic>
              <p:nvPicPr>
                <p:cNvPr id="276" name="Freihand 275">
                  <a:extLst>
                    <a:ext uri="{FF2B5EF4-FFF2-40B4-BE49-F238E27FC236}">
                      <a16:creationId xmlns:a16="http://schemas.microsoft.com/office/drawing/2014/main" id="{3FE14A91-5F51-4810-A1AE-192073A0A51D}"/>
                    </a:ext>
                  </a:extLst>
                </p:cNvPr>
                <p:cNvPicPr/>
                <p:nvPr/>
              </p:nvPicPr>
              <p:blipFill>
                <a:blip r:embed="rId447"/>
                <a:stretch>
                  <a:fillRect/>
                </a:stretch>
              </p:blipFill>
              <p:spPr>
                <a:xfrm>
                  <a:off x="2382227" y="6058147"/>
                  <a:ext cx="175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77" name="Freihand 276">
                  <a:extLst>
                    <a:ext uri="{FF2B5EF4-FFF2-40B4-BE49-F238E27FC236}">
                      <a16:creationId xmlns:a16="http://schemas.microsoft.com/office/drawing/2014/main" id="{8CDD4BE3-DE68-4CC0-BFCD-94BDA081440F}"/>
                    </a:ext>
                  </a:extLst>
                </p14:cNvPr>
                <p14:cNvContentPartPr/>
                <p14:nvPr/>
              </p14:nvContentPartPr>
              <p14:xfrm>
                <a:off x="2463947" y="6136627"/>
                <a:ext cx="235080" cy="87120"/>
              </p14:xfrm>
            </p:contentPart>
          </mc:Choice>
          <mc:Fallback xmlns="">
            <p:pic>
              <p:nvPicPr>
                <p:cNvPr id="277" name="Freihand 276">
                  <a:extLst>
                    <a:ext uri="{FF2B5EF4-FFF2-40B4-BE49-F238E27FC236}">
                      <a16:creationId xmlns:a16="http://schemas.microsoft.com/office/drawing/2014/main" id="{8CDD4BE3-DE68-4CC0-BFCD-94BDA081440F}"/>
                    </a:ext>
                  </a:extLst>
                </p:cNvPr>
                <p:cNvPicPr/>
                <p:nvPr/>
              </p:nvPicPr>
              <p:blipFill>
                <a:blip r:embed="rId449"/>
                <a:stretch>
                  <a:fillRect/>
                </a:stretch>
              </p:blipFill>
              <p:spPr>
                <a:xfrm>
                  <a:off x="2459627" y="6132307"/>
                  <a:ext cx="24372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9" name="Freihand 278">
                  <a:extLst>
                    <a:ext uri="{FF2B5EF4-FFF2-40B4-BE49-F238E27FC236}">
                      <a16:creationId xmlns:a16="http://schemas.microsoft.com/office/drawing/2014/main" id="{5C84F68C-99B0-42B4-9A76-B444FBFFDB19}"/>
                    </a:ext>
                  </a:extLst>
                </p14:cNvPr>
                <p14:cNvContentPartPr/>
                <p14:nvPr/>
              </p14:nvContentPartPr>
              <p14:xfrm>
                <a:off x="2774987" y="5962027"/>
                <a:ext cx="156240" cy="223920"/>
              </p14:xfrm>
            </p:contentPart>
          </mc:Choice>
          <mc:Fallback xmlns="">
            <p:pic>
              <p:nvPicPr>
                <p:cNvPr id="279" name="Freihand 278">
                  <a:extLst>
                    <a:ext uri="{FF2B5EF4-FFF2-40B4-BE49-F238E27FC236}">
                      <a16:creationId xmlns:a16="http://schemas.microsoft.com/office/drawing/2014/main" id="{5C84F68C-99B0-42B4-9A76-B444FBFFDB19}"/>
                    </a:ext>
                  </a:extLst>
                </p:cNvPr>
                <p:cNvPicPr/>
                <p:nvPr/>
              </p:nvPicPr>
              <p:blipFill>
                <a:blip r:embed="rId451"/>
                <a:stretch>
                  <a:fillRect/>
                </a:stretch>
              </p:blipFill>
              <p:spPr>
                <a:xfrm>
                  <a:off x="2770667" y="5957707"/>
                  <a:ext cx="1648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80" name="Freihand 279">
                  <a:extLst>
                    <a:ext uri="{FF2B5EF4-FFF2-40B4-BE49-F238E27FC236}">
                      <a16:creationId xmlns:a16="http://schemas.microsoft.com/office/drawing/2014/main" id="{9B15900D-2F5B-4E9C-9BD5-2A874B67A232}"/>
                    </a:ext>
                  </a:extLst>
                </p14:cNvPr>
                <p14:cNvContentPartPr/>
                <p14:nvPr/>
              </p14:nvContentPartPr>
              <p14:xfrm>
                <a:off x="2864267" y="5880667"/>
                <a:ext cx="212400" cy="476640"/>
              </p14:xfrm>
            </p:contentPart>
          </mc:Choice>
          <mc:Fallback xmlns="">
            <p:pic>
              <p:nvPicPr>
                <p:cNvPr id="280" name="Freihand 279">
                  <a:extLst>
                    <a:ext uri="{FF2B5EF4-FFF2-40B4-BE49-F238E27FC236}">
                      <a16:creationId xmlns:a16="http://schemas.microsoft.com/office/drawing/2014/main" id="{9B15900D-2F5B-4E9C-9BD5-2A874B67A232}"/>
                    </a:ext>
                  </a:extLst>
                </p:cNvPr>
                <p:cNvPicPr/>
                <p:nvPr/>
              </p:nvPicPr>
              <p:blipFill>
                <a:blip r:embed="rId453"/>
                <a:stretch>
                  <a:fillRect/>
                </a:stretch>
              </p:blipFill>
              <p:spPr>
                <a:xfrm>
                  <a:off x="2859947" y="5876347"/>
                  <a:ext cx="221040" cy="485280"/>
                </a:xfrm>
                <a:prstGeom prst="rect">
                  <a:avLst/>
                </a:prstGeom>
              </p:spPr>
            </p:pic>
          </mc:Fallback>
        </mc:AlternateContent>
      </p:grpSp>
      <p:grpSp>
        <p:nvGrpSpPr>
          <p:cNvPr id="303" name="Gruppieren 302">
            <a:extLst>
              <a:ext uri="{FF2B5EF4-FFF2-40B4-BE49-F238E27FC236}">
                <a16:creationId xmlns:a16="http://schemas.microsoft.com/office/drawing/2014/main" id="{0702C7BF-335F-491B-8BD8-54D3211523B9}"/>
              </a:ext>
            </a:extLst>
          </p:cNvPr>
          <p:cNvGrpSpPr/>
          <p:nvPr/>
        </p:nvGrpSpPr>
        <p:grpSpPr>
          <a:xfrm>
            <a:off x="3161267" y="5827387"/>
            <a:ext cx="3138840" cy="463680"/>
            <a:chOff x="3161267" y="5827387"/>
            <a:chExt cx="3138840" cy="463680"/>
          </a:xfrm>
        </p:grpSpPr>
        <mc:AlternateContent xmlns:mc="http://schemas.openxmlformats.org/markup-compatibility/2006" xmlns:p14="http://schemas.microsoft.com/office/powerpoint/2010/main">
          <mc:Choice Requires="p14">
            <p:contentPart p14:bwMode="auto" r:id="rId454">
              <p14:nvContentPartPr>
                <p14:cNvPr id="282" name="Freihand 281">
                  <a:extLst>
                    <a:ext uri="{FF2B5EF4-FFF2-40B4-BE49-F238E27FC236}">
                      <a16:creationId xmlns:a16="http://schemas.microsoft.com/office/drawing/2014/main" id="{F5E7A901-10B3-4302-9B57-431C056CB162}"/>
                    </a:ext>
                  </a:extLst>
                </p14:cNvPr>
                <p14:cNvContentPartPr/>
                <p14:nvPr/>
              </p14:nvContentPartPr>
              <p14:xfrm>
                <a:off x="3238667" y="6023227"/>
                <a:ext cx="27720" cy="164880"/>
              </p14:xfrm>
            </p:contentPart>
          </mc:Choice>
          <mc:Fallback xmlns="">
            <p:pic>
              <p:nvPicPr>
                <p:cNvPr id="282" name="Freihand 281">
                  <a:extLst>
                    <a:ext uri="{FF2B5EF4-FFF2-40B4-BE49-F238E27FC236}">
                      <a16:creationId xmlns:a16="http://schemas.microsoft.com/office/drawing/2014/main" id="{F5E7A901-10B3-4302-9B57-431C056CB162}"/>
                    </a:ext>
                  </a:extLst>
                </p:cNvPr>
                <p:cNvPicPr/>
                <p:nvPr/>
              </p:nvPicPr>
              <p:blipFill>
                <a:blip r:embed="rId455"/>
                <a:stretch>
                  <a:fillRect/>
                </a:stretch>
              </p:blipFill>
              <p:spPr>
                <a:xfrm>
                  <a:off x="3234347" y="6018907"/>
                  <a:ext cx="36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3" name="Freihand 282">
                  <a:extLst>
                    <a:ext uri="{FF2B5EF4-FFF2-40B4-BE49-F238E27FC236}">
                      <a16:creationId xmlns:a16="http://schemas.microsoft.com/office/drawing/2014/main" id="{03B58DCF-C104-4896-B751-A54A7497E259}"/>
                    </a:ext>
                  </a:extLst>
                </p14:cNvPr>
                <p14:cNvContentPartPr/>
                <p14:nvPr/>
              </p14:nvContentPartPr>
              <p14:xfrm>
                <a:off x="3161267" y="6099187"/>
                <a:ext cx="199080" cy="19800"/>
              </p14:xfrm>
            </p:contentPart>
          </mc:Choice>
          <mc:Fallback xmlns="">
            <p:pic>
              <p:nvPicPr>
                <p:cNvPr id="283" name="Freihand 282">
                  <a:extLst>
                    <a:ext uri="{FF2B5EF4-FFF2-40B4-BE49-F238E27FC236}">
                      <a16:creationId xmlns:a16="http://schemas.microsoft.com/office/drawing/2014/main" id="{03B58DCF-C104-4896-B751-A54A7497E259}"/>
                    </a:ext>
                  </a:extLst>
                </p:cNvPr>
                <p:cNvPicPr/>
                <p:nvPr/>
              </p:nvPicPr>
              <p:blipFill>
                <a:blip r:embed="rId457"/>
                <a:stretch>
                  <a:fillRect/>
                </a:stretch>
              </p:blipFill>
              <p:spPr>
                <a:xfrm>
                  <a:off x="3156947" y="6094867"/>
                  <a:ext cx="2077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4" name="Freihand 283">
                  <a:extLst>
                    <a:ext uri="{FF2B5EF4-FFF2-40B4-BE49-F238E27FC236}">
                      <a16:creationId xmlns:a16="http://schemas.microsoft.com/office/drawing/2014/main" id="{A7B8FE3C-6740-4DB1-B132-D54A13E59FE9}"/>
                    </a:ext>
                  </a:extLst>
                </p14:cNvPr>
                <p14:cNvContentPartPr/>
                <p14:nvPr/>
              </p14:nvContentPartPr>
              <p14:xfrm>
                <a:off x="3479507" y="6035827"/>
                <a:ext cx="135000" cy="127080"/>
              </p14:xfrm>
            </p:contentPart>
          </mc:Choice>
          <mc:Fallback xmlns="">
            <p:pic>
              <p:nvPicPr>
                <p:cNvPr id="284" name="Freihand 283">
                  <a:extLst>
                    <a:ext uri="{FF2B5EF4-FFF2-40B4-BE49-F238E27FC236}">
                      <a16:creationId xmlns:a16="http://schemas.microsoft.com/office/drawing/2014/main" id="{A7B8FE3C-6740-4DB1-B132-D54A13E59FE9}"/>
                    </a:ext>
                  </a:extLst>
                </p:cNvPr>
                <p:cNvPicPr/>
                <p:nvPr/>
              </p:nvPicPr>
              <p:blipFill>
                <a:blip r:embed="rId459"/>
                <a:stretch>
                  <a:fillRect/>
                </a:stretch>
              </p:blipFill>
              <p:spPr>
                <a:xfrm>
                  <a:off x="3475187" y="6031507"/>
                  <a:ext cx="143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5" name="Freihand 284">
                  <a:extLst>
                    <a:ext uri="{FF2B5EF4-FFF2-40B4-BE49-F238E27FC236}">
                      <a16:creationId xmlns:a16="http://schemas.microsoft.com/office/drawing/2014/main" id="{6E2E1770-3CFE-481A-B024-8F79D07ED400}"/>
                    </a:ext>
                  </a:extLst>
                </p14:cNvPr>
                <p14:cNvContentPartPr/>
                <p14:nvPr/>
              </p14:nvContentPartPr>
              <p14:xfrm>
                <a:off x="3587147" y="5920987"/>
                <a:ext cx="126720" cy="246600"/>
              </p14:xfrm>
            </p:contentPart>
          </mc:Choice>
          <mc:Fallback xmlns="">
            <p:pic>
              <p:nvPicPr>
                <p:cNvPr id="285" name="Freihand 284">
                  <a:extLst>
                    <a:ext uri="{FF2B5EF4-FFF2-40B4-BE49-F238E27FC236}">
                      <a16:creationId xmlns:a16="http://schemas.microsoft.com/office/drawing/2014/main" id="{6E2E1770-3CFE-481A-B024-8F79D07ED400}"/>
                    </a:ext>
                  </a:extLst>
                </p:cNvPr>
                <p:cNvPicPr/>
                <p:nvPr/>
              </p:nvPicPr>
              <p:blipFill>
                <a:blip r:embed="rId461"/>
                <a:stretch>
                  <a:fillRect/>
                </a:stretch>
              </p:blipFill>
              <p:spPr>
                <a:xfrm>
                  <a:off x="3582827" y="5916667"/>
                  <a:ext cx="13536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6" name="Freihand 285">
                  <a:extLst>
                    <a:ext uri="{FF2B5EF4-FFF2-40B4-BE49-F238E27FC236}">
                      <a16:creationId xmlns:a16="http://schemas.microsoft.com/office/drawing/2014/main" id="{2994489A-CAF4-4EA5-9782-D92F52E0E8A8}"/>
                    </a:ext>
                  </a:extLst>
                </p14:cNvPr>
                <p14:cNvContentPartPr/>
                <p14:nvPr/>
              </p14:nvContentPartPr>
              <p14:xfrm>
                <a:off x="3761747" y="5922427"/>
                <a:ext cx="171000" cy="346320"/>
              </p14:xfrm>
            </p:contentPart>
          </mc:Choice>
          <mc:Fallback xmlns="">
            <p:pic>
              <p:nvPicPr>
                <p:cNvPr id="286" name="Freihand 285">
                  <a:extLst>
                    <a:ext uri="{FF2B5EF4-FFF2-40B4-BE49-F238E27FC236}">
                      <a16:creationId xmlns:a16="http://schemas.microsoft.com/office/drawing/2014/main" id="{2994489A-CAF4-4EA5-9782-D92F52E0E8A8}"/>
                    </a:ext>
                  </a:extLst>
                </p:cNvPr>
                <p:cNvPicPr/>
                <p:nvPr/>
              </p:nvPicPr>
              <p:blipFill>
                <a:blip r:embed="rId463"/>
                <a:stretch>
                  <a:fillRect/>
                </a:stretch>
              </p:blipFill>
              <p:spPr>
                <a:xfrm>
                  <a:off x="3757427" y="5918107"/>
                  <a:ext cx="17964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88" name="Freihand 287">
                  <a:extLst>
                    <a:ext uri="{FF2B5EF4-FFF2-40B4-BE49-F238E27FC236}">
                      <a16:creationId xmlns:a16="http://schemas.microsoft.com/office/drawing/2014/main" id="{843734E1-8959-44FF-900C-AE78F05549D3}"/>
                    </a:ext>
                  </a:extLst>
                </p14:cNvPr>
                <p14:cNvContentPartPr/>
                <p14:nvPr/>
              </p14:nvContentPartPr>
              <p14:xfrm>
                <a:off x="3977387" y="6086227"/>
                <a:ext cx="123120" cy="99000"/>
              </p14:xfrm>
            </p:contentPart>
          </mc:Choice>
          <mc:Fallback xmlns="">
            <p:pic>
              <p:nvPicPr>
                <p:cNvPr id="288" name="Freihand 287">
                  <a:extLst>
                    <a:ext uri="{FF2B5EF4-FFF2-40B4-BE49-F238E27FC236}">
                      <a16:creationId xmlns:a16="http://schemas.microsoft.com/office/drawing/2014/main" id="{843734E1-8959-44FF-900C-AE78F05549D3}"/>
                    </a:ext>
                  </a:extLst>
                </p:cNvPr>
                <p:cNvPicPr/>
                <p:nvPr/>
              </p:nvPicPr>
              <p:blipFill>
                <a:blip r:embed="rId465"/>
                <a:stretch>
                  <a:fillRect/>
                </a:stretch>
              </p:blipFill>
              <p:spPr>
                <a:xfrm>
                  <a:off x="3973067" y="6081907"/>
                  <a:ext cx="13176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89" name="Freihand 288">
                  <a:extLst>
                    <a:ext uri="{FF2B5EF4-FFF2-40B4-BE49-F238E27FC236}">
                      <a16:creationId xmlns:a16="http://schemas.microsoft.com/office/drawing/2014/main" id="{A7A3B4C7-8F20-430C-A335-5D41D4786BE6}"/>
                    </a:ext>
                  </a:extLst>
                </p14:cNvPr>
                <p14:cNvContentPartPr/>
                <p14:nvPr/>
              </p14:nvContentPartPr>
              <p14:xfrm>
                <a:off x="4042187" y="6054907"/>
                <a:ext cx="89640" cy="236160"/>
              </p14:xfrm>
            </p:contentPart>
          </mc:Choice>
          <mc:Fallback xmlns="">
            <p:pic>
              <p:nvPicPr>
                <p:cNvPr id="289" name="Freihand 288">
                  <a:extLst>
                    <a:ext uri="{FF2B5EF4-FFF2-40B4-BE49-F238E27FC236}">
                      <a16:creationId xmlns:a16="http://schemas.microsoft.com/office/drawing/2014/main" id="{A7A3B4C7-8F20-430C-A335-5D41D4786BE6}"/>
                    </a:ext>
                  </a:extLst>
                </p:cNvPr>
                <p:cNvPicPr/>
                <p:nvPr/>
              </p:nvPicPr>
              <p:blipFill>
                <a:blip r:embed="rId467"/>
                <a:stretch>
                  <a:fillRect/>
                </a:stretch>
              </p:blipFill>
              <p:spPr>
                <a:xfrm>
                  <a:off x="4037867" y="6050587"/>
                  <a:ext cx="982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0" name="Freihand 289">
                  <a:extLst>
                    <a:ext uri="{FF2B5EF4-FFF2-40B4-BE49-F238E27FC236}">
                      <a16:creationId xmlns:a16="http://schemas.microsoft.com/office/drawing/2014/main" id="{2BE296D7-8F15-495E-824A-9960ABBF9C63}"/>
                    </a:ext>
                  </a:extLst>
                </p14:cNvPr>
                <p14:cNvContentPartPr/>
                <p14:nvPr/>
              </p14:nvContentPartPr>
              <p14:xfrm>
                <a:off x="3904307" y="6019627"/>
                <a:ext cx="241200" cy="36360"/>
              </p14:xfrm>
            </p:contentPart>
          </mc:Choice>
          <mc:Fallback xmlns="">
            <p:pic>
              <p:nvPicPr>
                <p:cNvPr id="290" name="Freihand 289">
                  <a:extLst>
                    <a:ext uri="{FF2B5EF4-FFF2-40B4-BE49-F238E27FC236}">
                      <a16:creationId xmlns:a16="http://schemas.microsoft.com/office/drawing/2014/main" id="{2BE296D7-8F15-495E-824A-9960ABBF9C63}"/>
                    </a:ext>
                  </a:extLst>
                </p:cNvPr>
                <p:cNvPicPr/>
                <p:nvPr/>
              </p:nvPicPr>
              <p:blipFill>
                <a:blip r:embed="rId469"/>
                <a:stretch>
                  <a:fillRect/>
                </a:stretch>
              </p:blipFill>
              <p:spPr>
                <a:xfrm>
                  <a:off x="3899987" y="6015307"/>
                  <a:ext cx="2498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1" name="Freihand 290">
                  <a:extLst>
                    <a:ext uri="{FF2B5EF4-FFF2-40B4-BE49-F238E27FC236}">
                      <a16:creationId xmlns:a16="http://schemas.microsoft.com/office/drawing/2014/main" id="{D78B3CDA-F60E-46CA-AC63-80540354ED5C}"/>
                    </a:ext>
                  </a:extLst>
                </p14:cNvPr>
                <p14:cNvContentPartPr/>
                <p14:nvPr/>
              </p14:nvContentPartPr>
              <p14:xfrm>
                <a:off x="4262867" y="5990107"/>
                <a:ext cx="423360" cy="144000"/>
              </p14:xfrm>
            </p:contentPart>
          </mc:Choice>
          <mc:Fallback xmlns="">
            <p:pic>
              <p:nvPicPr>
                <p:cNvPr id="291" name="Freihand 290">
                  <a:extLst>
                    <a:ext uri="{FF2B5EF4-FFF2-40B4-BE49-F238E27FC236}">
                      <a16:creationId xmlns:a16="http://schemas.microsoft.com/office/drawing/2014/main" id="{D78B3CDA-F60E-46CA-AC63-80540354ED5C}"/>
                    </a:ext>
                  </a:extLst>
                </p:cNvPr>
                <p:cNvPicPr/>
                <p:nvPr/>
              </p:nvPicPr>
              <p:blipFill>
                <a:blip r:embed="rId471"/>
                <a:stretch>
                  <a:fillRect/>
                </a:stretch>
              </p:blipFill>
              <p:spPr>
                <a:xfrm>
                  <a:off x="4258547" y="5985787"/>
                  <a:ext cx="4320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2" name="Freihand 291">
                  <a:extLst>
                    <a:ext uri="{FF2B5EF4-FFF2-40B4-BE49-F238E27FC236}">
                      <a16:creationId xmlns:a16="http://schemas.microsoft.com/office/drawing/2014/main" id="{83F04CEC-5FBE-4168-8584-781FDEC91E25}"/>
                    </a:ext>
                  </a:extLst>
                </p14:cNvPr>
                <p14:cNvContentPartPr/>
                <p14:nvPr/>
              </p14:nvContentPartPr>
              <p14:xfrm>
                <a:off x="4531427" y="6041227"/>
                <a:ext cx="169920" cy="56160"/>
              </p14:xfrm>
            </p:contentPart>
          </mc:Choice>
          <mc:Fallback xmlns="">
            <p:pic>
              <p:nvPicPr>
                <p:cNvPr id="292" name="Freihand 291">
                  <a:extLst>
                    <a:ext uri="{FF2B5EF4-FFF2-40B4-BE49-F238E27FC236}">
                      <a16:creationId xmlns:a16="http://schemas.microsoft.com/office/drawing/2014/main" id="{83F04CEC-5FBE-4168-8584-781FDEC91E25}"/>
                    </a:ext>
                  </a:extLst>
                </p:cNvPr>
                <p:cNvPicPr/>
                <p:nvPr/>
              </p:nvPicPr>
              <p:blipFill>
                <a:blip r:embed="rId473"/>
                <a:stretch>
                  <a:fillRect/>
                </a:stretch>
              </p:blipFill>
              <p:spPr>
                <a:xfrm>
                  <a:off x="4527107" y="6036907"/>
                  <a:ext cx="17856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3" name="Freihand 292">
                  <a:extLst>
                    <a:ext uri="{FF2B5EF4-FFF2-40B4-BE49-F238E27FC236}">
                      <a16:creationId xmlns:a16="http://schemas.microsoft.com/office/drawing/2014/main" id="{95A5C09F-E499-4CBE-8746-A15856699BD9}"/>
                    </a:ext>
                  </a:extLst>
                </p14:cNvPr>
                <p14:cNvContentPartPr/>
                <p14:nvPr/>
              </p14:nvContentPartPr>
              <p14:xfrm>
                <a:off x="4752467" y="6090907"/>
                <a:ext cx="32040" cy="66240"/>
              </p14:xfrm>
            </p:contentPart>
          </mc:Choice>
          <mc:Fallback xmlns="">
            <p:pic>
              <p:nvPicPr>
                <p:cNvPr id="293" name="Freihand 292">
                  <a:extLst>
                    <a:ext uri="{FF2B5EF4-FFF2-40B4-BE49-F238E27FC236}">
                      <a16:creationId xmlns:a16="http://schemas.microsoft.com/office/drawing/2014/main" id="{95A5C09F-E499-4CBE-8746-A15856699BD9}"/>
                    </a:ext>
                  </a:extLst>
                </p:cNvPr>
                <p:cNvPicPr/>
                <p:nvPr/>
              </p:nvPicPr>
              <p:blipFill>
                <a:blip r:embed="rId475"/>
                <a:stretch>
                  <a:fillRect/>
                </a:stretch>
              </p:blipFill>
              <p:spPr>
                <a:xfrm>
                  <a:off x="4748147" y="6086587"/>
                  <a:ext cx="40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4" name="Freihand 293">
                  <a:extLst>
                    <a:ext uri="{FF2B5EF4-FFF2-40B4-BE49-F238E27FC236}">
                      <a16:creationId xmlns:a16="http://schemas.microsoft.com/office/drawing/2014/main" id="{2ED276E9-FBE2-417E-8231-710BFB526F51}"/>
                    </a:ext>
                  </a:extLst>
                </p14:cNvPr>
                <p14:cNvContentPartPr/>
                <p14:nvPr/>
              </p14:nvContentPartPr>
              <p14:xfrm>
                <a:off x="4737347" y="6068947"/>
                <a:ext cx="78840" cy="136440"/>
              </p14:xfrm>
            </p:contentPart>
          </mc:Choice>
          <mc:Fallback xmlns="">
            <p:pic>
              <p:nvPicPr>
                <p:cNvPr id="294" name="Freihand 293">
                  <a:extLst>
                    <a:ext uri="{FF2B5EF4-FFF2-40B4-BE49-F238E27FC236}">
                      <a16:creationId xmlns:a16="http://schemas.microsoft.com/office/drawing/2014/main" id="{2ED276E9-FBE2-417E-8231-710BFB526F51}"/>
                    </a:ext>
                  </a:extLst>
                </p:cNvPr>
                <p:cNvPicPr/>
                <p:nvPr/>
              </p:nvPicPr>
              <p:blipFill>
                <a:blip r:embed="rId477"/>
                <a:stretch>
                  <a:fillRect/>
                </a:stretch>
              </p:blipFill>
              <p:spPr>
                <a:xfrm>
                  <a:off x="4733027" y="6064627"/>
                  <a:ext cx="874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5" name="Freihand 294">
                  <a:extLst>
                    <a:ext uri="{FF2B5EF4-FFF2-40B4-BE49-F238E27FC236}">
                      <a16:creationId xmlns:a16="http://schemas.microsoft.com/office/drawing/2014/main" id="{01D6D53C-46EA-4AEE-8C7D-AC47346B452F}"/>
                    </a:ext>
                  </a:extLst>
                </p14:cNvPr>
                <p14:cNvContentPartPr/>
                <p14:nvPr/>
              </p14:nvContentPartPr>
              <p14:xfrm>
                <a:off x="4936787" y="6054547"/>
                <a:ext cx="105120" cy="17640"/>
              </p14:xfrm>
            </p:contentPart>
          </mc:Choice>
          <mc:Fallback xmlns="">
            <p:pic>
              <p:nvPicPr>
                <p:cNvPr id="295" name="Freihand 294">
                  <a:extLst>
                    <a:ext uri="{FF2B5EF4-FFF2-40B4-BE49-F238E27FC236}">
                      <a16:creationId xmlns:a16="http://schemas.microsoft.com/office/drawing/2014/main" id="{01D6D53C-46EA-4AEE-8C7D-AC47346B452F}"/>
                    </a:ext>
                  </a:extLst>
                </p:cNvPr>
                <p:cNvPicPr/>
                <p:nvPr/>
              </p:nvPicPr>
              <p:blipFill>
                <a:blip r:embed="rId479"/>
                <a:stretch>
                  <a:fillRect/>
                </a:stretch>
              </p:blipFill>
              <p:spPr>
                <a:xfrm>
                  <a:off x="4932467" y="6050227"/>
                  <a:ext cx="11376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6" name="Freihand 295">
                  <a:extLst>
                    <a:ext uri="{FF2B5EF4-FFF2-40B4-BE49-F238E27FC236}">
                      <a16:creationId xmlns:a16="http://schemas.microsoft.com/office/drawing/2014/main" id="{AEC011D8-0325-4942-8ADA-358A67A36056}"/>
                    </a:ext>
                  </a:extLst>
                </p14:cNvPr>
                <p14:cNvContentPartPr/>
                <p14:nvPr/>
              </p14:nvContentPartPr>
              <p14:xfrm>
                <a:off x="5100587" y="5971747"/>
                <a:ext cx="133920" cy="132840"/>
              </p14:xfrm>
            </p:contentPart>
          </mc:Choice>
          <mc:Fallback xmlns="">
            <p:pic>
              <p:nvPicPr>
                <p:cNvPr id="296" name="Freihand 295">
                  <a:extLst>
                    <a:ext uri="{FF2B5EF4-FFF2-40B4-BE49-F238E27FC236}">
                      <a16:creationId xmlns:a16="http://schemas.microsoft.com/office/drawing/2014/main" id="{AEC011D8-0325-4942-8ADA-358A67A36056}"/>
                    </a:ext>
                  </a:extLst>
                </p:cNvPr>
                <p:cNvPicPr/>
                <p:nvPr/>
              </p:nvPicPr>
              <p:blipFill>
                <a:blip r:embed="rId481"/>
                <a:stretch>
                  <a:fillRect/>
                </a:stretch>
              </p:blipFill>
              <p:spPr>
                <a:xfrm>
                  <a:off x="5096267" y="5967427"/>
                  <a:ext cx="1425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7" name="Freihand 296">
                  <a:extLst>
                    <a:ext uri="{FF2B5EF4-FFF2-40B4-BE49-F238E27FC236}">
                      <a16:creationId xmlns:a16="http://schemas.microsoft.com/office/drawing/2014/main" id="{A3906C7D-65C5-4342-BAB3-B2B2D9825AB1}"/>
                    </a:ext>
                  </a:extLst>
                </p14:cNvPr>
                <p14:cNvContentPartPr/>
                <p14:nvPr/>
              </p14:nvContentPartPr>
              <p14:xfrm>
                <a:off x="5109587" y="6005587"/>
                <a:ext cx="192960" cy="181800"/>
              </p14:xfrm>
            </p:contentPart>
          </mc:Choice>
          <mc:Fallback xmlns="">
            <p:pic>
              <p:nvPicPr>
                <p:cNvPr id="297" name="Freihand 296">
                  <a:extLst>
                    <a:ext uri="{FF2B5EF4-FFF2-40B4-BE49-F238E27FC236}">
                      <a16:creationId xmlns:a16="http://schemas.microsoft.com/office/drawing/2014/main" id="{A3906C7D-65C5-4342-BAB3-B2B2D9825AB1}"/>
                    </a:ext>
                  </a:extLst>
                </p:cNvPr>
                <p:cNvPicPr/>
                <p:nvPr/>
              </p:nvPicPr>
              <p:blipFill>
                <a:blip r:embed="rId483"/>
                <a:stretch>
                  <a:fillRect/>
                </a:stretch>
              </p:blipFill>
              <p:spPr>
                <a:xfrm>
                  <a:off x="5105267" y="6001267"/>
                  <a:ext cx="2016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98" name="Freihand 297">
                  <a:extLst>
                    <a:ext uri="{FF2B5EF4-FFF2-40B4-BE49-F238E27FC236}">
                      <a16:creationId xmlns:a16="http://schemas.microsoft.com/office/drawing/2014/main" id="{F2DC5C4C-A0AD-4184-833A-D51E1953B563}"/>
                    </a:ext>
                  </a:extLst>
                </p14:cNvPr>
                <p14:cNvContentPartPr/>
                <p14:nvPr/>
              </p14:nvContentPartPr>
              <p14:xfrm>
                <a:off x="5234147" y="6080467"/>
                <a:ext cx="122040" cy="145440"/>
              </p14:xfrm>
            </p:contentPart>
          </mc:Choice>
          <mc:Fallback xmlns="">
            <p:pic>
              <p:nvPicPr>
                <p:cNvPr id="298" name="Freihand 297">
                  <a:extLst>
                    <a:ext uri="{FF2B5EF4-FFF2-40B4-BE49-F238E27FC236}">
                      <a16:creationId xmlns:a16="http://schemas.microsoft.com/office/drawing/2014/main" id="{F2DC5C4C-A0AD-4184-833A-D51E1953B563}"/>
                    </a:ext>
                  </a:extLst>
                </p:cNvPr>
                <p:cNvPicPr/>
                <p:nvPr/>
              </p:nvPicPr>
              <p:blipFill>
                <a:blip r:embed="rId485"/>
                <a:stretch>
                  <a:fillRect/>
                </a:stretch>
              </p:blipFill>
              <p:spPr>
                <a:xfrm>
                  <a:off x="5229827" y="6076147"/>
                  <a:ext cx="1306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99" name="Freihand 298">
                  <a:extLst>
                    <a:ext uri="{FF2B5EF4-FFF2-40B4-BE49-F238E27FC236}">
                      <a16:creationId xmlns:a16="http://schemas.microsoft.com/office/drawing/2014/main" id="{B14F9581-F09A-443E-A042-938320A2BBA7}"/>
                    </a:ext>
                  </a:extLst>
                </p14:cNvPr>
                <p14:cNvContentPartPr/>
                <p14:nvPr/>
              </p14:nvContentPartPr>
              <p14:xfrm>
                <a:off x="5490107" y="6017107"/>
                <a:ext cx="133920" cy="8280"/>
              </p14:xfrm>
            </p:contentPart>
          </mc:Choice>
          <mc:Fallback xmlns="">
            <p:pic>
              <p:nvPicPr>
                <p:cNvPr id="299" name="Freihand 298">
                  <a:extLst>
                    <a:ext uri="{FF2B5EF4-FFF2-40B4-BE49-F238E27FC236}">
                      <a16:creationId xmlns:a16="http://schemas.microsoft.com/office/drawing/2014/main" id="{B14F9581-F09A-443E-A042-938320A2BBA7}"/>
                    </a:ext>
                  </a:extLst>
                </p:cNvPr>
                <p:cNvPicPr/>
                <p:nvPr/>
              </p:nvPicPr>
              <p:blipFill>
                <a:blip r:embed="rId487"/>
                <a:stretch>
                  <a:fillRect/>
                </a:stretch>
              </p:blipFill>
              <p:spPr>
                <a:xfrm>
                  <a:off x="5485787" y="6012787"/>
                  <a:ext cx="1425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0" name="Freihand 299">
                  <a:extLst>
                    <a:ext uri="{FF2B5EF4-FFF2-40B4-BE49-F238E27FC236}">
                      <a16:creationId xmlns:a16="http://schemas.microsoft.com/office/drawing/2014/main" id="{10614D90-816F-43C8-8937-B7EA6DABD6A4}"/>
                    </a:ext>
                  </a:extLst>
                </p14:cNvPr>
                <p14:cNvContentPartPr/>
                <p14:nvPr/>
              </p14:nvContentPartPr>
              <p14:xfrm>
                <a:off x="5710787" y="5971747"/>
                <a:ext cx="144720" cy="118080"/>
              </p14:xfrm>
            </p:contentPart>
          </mc:Choice>
          <mc:Fallback xmlns="">
            <p:pic>
              <p:nvPicPr>
                <p:cNvPr id="300" name="Freihand 299">
                  <a:extLst>
                    <a:ext uri="{FF2B5EF4-FFF2-40B4-BE49-F238E27FC236}">
                      <a16:creationId xmlns:a16="http://schemas.microsoft.com/office/drawing/2014/main" id="{10614D90-816F-43C8-8937-B7EA6DABD6A4}"/>
                    </a:ext>
                  </a:extLst>
                </p:cNvPr>
                <p:cNvPicPr/>
                <p:nvPr/>
              </p:nvPicPr>
              <p:blipFill>
                <a:blip r:embed="rId489"/>
                <a:stretch>
                  <a:fillRect/>
                </a:stretch>
              </p:blipFill>
              <p:spPr>
                <a:xfrm>
                  <a:off x="5706467" y="5967427"/>
                  <a:ext cx="1533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1" name="Freihand 300">
                  <a:extLst>
                    <a:ext uri="{FF2B5EF4-FFF2-40B4-BE49-F238E27FC236}">
                      <a16:creationId xmlns:a16="http://schemas.microsoft.com/office/drawing/2014/main" id="{864422EC-CDB5-4188-8E2A-A9F3B48F4F03}"/>
                    </a:ext>
                  </a:extLst>
                </p14:cNvPr>
                <p14:cNvContentPartPr/>
                <p14:nvPr/>
              </p14:nvContentPartPr>
              <p14:xfrm>
                <a:off x="5917067" y="5892547"/>
                <a:ext cx="231480" cy="232920"/>
              </p14:xfrm>
            </p:contentPart>
          </mc:Choice>
          <mc:Fallback xmlns="">
            <p:pic>
              <p:nvPicPr>
                <p:cNvPr id="301" name="Freihand 300">
                  <a:extLst>
                    <a:ext uri="{FF2B5EF4-FFF2-40B4-BE49-F238E27FC236}">
                      <a16:creationId xmlns:a16="http://schemas.microsoft.com/office/drawing/2014/main" id="{864422EC-CDB5-4188-8E2A-A9F3B48F4F03}"/>
                    </a:ext>
                  </a:extLst>
                </p:cNvPr>
                <p:cNvPicPr/>
                <p:nvPr/>
              </p:nvPicPr>
              <p:blipFill>
                <a:blip r:embed="rId491"/>
                <a:stretch>
                  <a:fillRect/>
                </a:stretch>
              </p:blipFill>
              <p:spPr>
                <a:xfrm>
                  <a:off x="5912747" y="5888227"/>
                  <a:ext cx="24012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2" name="Freihand 301">
                  <a:extLst>
                    <a:ext uri="{FF2B5EF4-FFF2-40B4-BE49-F238E27FC236}">
                      <a16:creationId xmlns:a16="http://schemas.microsoft.com/office/drawing/2014/main" id="{99ADAC6D-9CD8-4571-B3F1-EE87520B1C6F}"/>
                    </a:ext>
                  </a:extLst>
                </p14:cNvPr>
                <p14:cNvContentPartPr/>
                <p14:nvPr/>
              </p14:nvContentPartPr>
              <p14:xfrm>
                <a:off x="6079427" y="5827387"/>
                <a:ext cx="220680" cy="448200"/>
              </p14:xfrm>
            </p:contentPart>
          </mc:Choice>
          <mc:Fallback xmlns="">
            <p:pic>
              <p:nvPicPr>
                <p:cNvPr id="302" name="Freihand 301">
                  <a:extLst>
                    <a:ext uri="{FF2B5EF4-FFF2-40B4-BE49-F238E27FC236}">
                      <a16:creationId xmlns:a16="http://schemas.microsoft.com/office/drawing/2014/main" id="{99ADAC6D-9CD8-4571-B3F1-EE87520B1C6F}"/>
                    </a:ext>
                  </a:extLst>
                </p:cNvPr>
                <p:cNvPicPr/>
                <p:nvPr/>
              </p:nvPicPr>
              <p:blipFill>
                <a:blip r:embed="rId493"/>
                <a:stretch>
                  <a:fillRect/>
                </a:stretch>
              </p:blipFill>
              <p:spPr>
                <a:xfrm>
                  <a:off x="6075107" y="5823067"/>
                  <a:ext cx="229320" cy="456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94">
            <p14:nvContentPartPr>
              <p14:cNvPr id="307" name="Freihand 306">
                <a:extLst>
                  <a:ext uri="{FF2B5EF4-FFF2-40B4-BE49-F238E27FC236}">
                    <a16:creationId xmlns:a16="http://schemas.microsoft.com/office/drawing/2014/main" id="{CAA9750B-5DDA-40D7-90E1-517945ADAC7B}"/>
                  </a:ext>
                </a:extLst>
              </p14:cNvPr>
              <p14:cNvContentPartPr/>
              <p14:nvPr/>
            </p14:nvContentPartPr>
            <p14:xfrm>
              <a:off x="7029827" y="5863027"/>
              <a:ext cx="101520" cy="255240"/>
            </p14:xfrm>
          </p:contentPart>
        </mc:Choice>
        <mc:Fallback xmlns="">
          <p:pic>
            <p:nvPicPr>
              <p:cNvPr id="307" name="Freihand 306">
                <a:extLst>
                  <a:ext uri="{FF2B5EF4-FFF2-40B4-BE49-F238E27FC236}">
                    <a16:creationId xmlns:a16="http://schemas.microsoft.com/office/drawing/2014/main" id="{CAA9750B-5DDA-40D7-90E1-517945ADAC7B}"/>
                  </a:ext>
                </a:extLst>
              </p:cNvPr>
              <p:cNvPicPr/>
              <p:nvPr/>
            </p:nvPicPr>
            <p:blipFill>
              <a:blip r:embed="rId495"/>
              <a:stretch>
                <a:fillRect/>
              </a:stretch>
            </p:blipFill>
            <p:spPr>
              <a:xfrm>
                <a:off x="7025507" y="5858707"/>
                <a:ext cx="110160" cy="263880"/>
              </a:xfrm>
              <a:prstGeom prst="rect">
                <a:avLst/>
              </a:prstGeom>
            </p:spPr>
          </p:pic>
        </mc:Fallback>
      </mc:AlternateContent>
      <p:grpSp>
        <p:nvGrpSpPr>
          <p:cNvPr id="311" name="Gruppieren 310">
            <a:extLst>
              <a:ext uri="{FF2B5EF4-FFF2-40B4-BE49-F238E27FC236}">
                <a16:creationId xmlns:a16="http://schemas.microsoft.com/office/drawing/2014/main" id="{8CC33511-9015-4040-92A2-BFFD675DBDD7}"/>
              </a:ext>
            </a:extLst>
          </p:cNvPr>
          <p:cNvGrpSpPr/>
          <p:nvPr/>
        </p:nvGrpSpPr>
        <p:grpSpPr>
          <a:xfrm>
            <a:off x="7161947" y="5908387"/>
            <a:ext cx="441000" cy="149760"/>
            <a:chOff x="7161947" y="5908387"/>
            <a:chExt cx="441000" cy="149760"/>
          </a:xfrm>
        </p:grpSpPr>
        <mc:AlternateContent xmlns:mc="http://schemas.openxmlformats.org/markup-compatibility/2006" xmlns:p14="http://schemas.microsoft.com/office/powerpoint/2010/main">
          <mc:Choice Requires="p14">
            <p:contentPart p14:bwMode="auto" r:id="rId496">
              <p14:nvContentPartPr>
                <p14:cNvPr id="308" name="Freihand 307">
                  <a:extLst>
                    <a:ext uri="{FF2B5EF4-FFF2-40B4-BE49-F238E27FC236}">
                      <a16:creationId xmlns:a16="http://schemas.microsoft.com/office/drawing/2014/main" id="{986FC693-26AB-48D1-8161-DFE5C9389DEE}"/>
                    </a:ext>
                  </a:extLst>
                </p14:cNvPr>
                <p14:cNvContentPartPr/>
                <p14:nvPr/>
              </p14:nvContentPartPr>
              <p14:xfrm>
                <a:off x="7210907" y="5962027"/>
                <a:ext cx="145440" cy="96120"/>
              </p14:xfrm>
            </p:contentPart>
          </mc:Choice>
          <mc:Fallback xmlns="">
            <p:pic>
              <p:nvPicPr>
                <p:cNvPr id="308" name="Freihand 307">
                  <a:extLst>
                    <a:ext uri="{FF2B5EF4-FFF2-40B4-BE49-F238E27FC236}">
                      <a16:creationId xmlns:a16="http://schemas.microsoft.com/office/drawing/2014/main" id="{986FC693-26AB-48D1-8161-DFE5C9389DEE}"/>
                    </a:ext>
                  </a:extLst>
                </p:cNvPr>
                <p:cNvPicPr/>
                <p:nvPr/>
              </p:nvPicPr>
              <p:blipFill>
                <a:blip r:embed="rId497"/>
                <a:stretch>
                  <a:fillRect/>
                </a:stretch>
              </p:blipFill>
              <p:spPr>
                <a:xfrm>
                  <a:off x="7206587" y="5957707"/>
                  <a:ext cx="1540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9" name="Freihand 308">
                  <a:extLst>
                    <a:ext uri="{FF2B5EF4-FFF2-40B4-BE49-F238E27FC236}">
                      <a16:creationId xmlns:a16="http://schemas.microsoft.com/office/drawing/2014/main" id="{1C7C9D44-30EE-4189-ADD6-A3FEFAB4B8BC}"/>
                    </a:ext>
                  </a:extLst>
                </p14:cNvPr>
                <p14:cNvContentPartPr/>
                <p14:nvPr/>
              </p14:nvContentPartPr>
              <p14:xfrm>
                <a:off x="7161947" y="5908387"/>
                <a:ext cx="190080" cy="5040"/>
              </p14:xfrm>
            </p:contentPart>
          </mc:Choice>
          <mc:Fallback xmlns="">
            <p:pic>
              <p:nvPicPr>
                <p:cNvPr id="309" name="Freihand 308">
                  <a:extLst>
                    <a:ext uri="{FF2B5EF4-FFF2-40B4-BE49-F238E27FC236}">
                      <a16:creationId xmlns:a16="http://schemas.microsoft.com/office/drawing/2014/main" id="{1C7C9D44-30EE-4189-ADD6-A3FEFAB4B8BC}"/>
                    </a:ext>
                  </a:extLst>
                </p:cNvPr>
                <p:cNvPicPr/>
                <p:nvPr/>
              </p:nvPicPr>
              <p:blipFill>
                <a:blip r:embed="rId499"/>
                <a:stretch>
                  <a:fillRect/>
                </a:stretch>
              </p:blipFill>
              <p:spPr>
                <a:xfrm>
                  <a:off x="7157627" y="5904067"/>
                  <a:ext cx="198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0" name="Freihand 309">
                  <a:extLst>
                    <a:ext uri="{FF2B5EF4-FFF2-40B4-BE49-F238E27FC236}">
                      <a16:creationId xmlns:a16="http://schemas.microsoft.com/office/drawing/2014/main" id="{E8C137D0-E04B-497B-A213-865CDCFBC116}"/>
                    </a:ext>
                  </a:extLst>
                </p14:cNvPr>
                <p14:cNvContentPartPr/>
                <p14:nvPr/>
              </p14:nvContentPartPr>
              <p14:xfrm>
                <a:off x="7444547" y="5971387"/>
                <a:ext cx="158400" cy="6120"/>
              </p14:xfrm>
            </p:contentPart>
          </mc:Choice>
          <mc:Fallback xmlns="">
            <p:pic>
              <p:nvPicPr>
                <p:cNvPr id="310" name="Freihand 309">
                  <a:extLst>
                    <a:ext uri="{FF2B5EF4-FFF2-40B4-BE49-F238E27FC236}">
                      <a16:creationId xmlns:a16="http://schemas.microsoft.com/office/drawing/2014/main" id="{E8C137D0-E04B-497B-A213-865CDCFBC116}"/>
                    </a:ext>
                  </a:extLst>
                </p:cNvPr>
                <p:cNvPicPr/>
                <p:nvPr/>
              </p:nvPicPr>
              <p:blipFill>
                <a:blip r:embed="rId501"/>
                <a:stretch>
                  <a:fillRect/>
                </a:stretch>
              </p:blipFill>
              <p:spPr>
                <a:xfrm>
                  <a:off x="7440227" y="5967067"/>
                  <a:ext cx="167040" cy="14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02">
            <p14:nvContentPartPr>
              <p14:cNvPr id="312" name="Freihand 311">
                <a:extLst>
                  <a:ext uri="{FF2B5EF4-FFF2-40B4-BE49-F238E27FC236}">
                    <a16:creationId xmlns:a16="http://schemas.microsoft.com/office/drawing/2014/main" id="{0953EA34-3594-4E08-ACF7-6838ED260021}"/>
                  </a:ext>
                </a:extLst>
              </p14:cNvPr>
              <p14:cNvContentPartPr/>
              <p14:nvPr/>
            </p14:nvContentPartPr>
            <p14:xfrm>
              <a:off x="7709507" y="5909107"/>
              <a:ext cx="172800" cy="94680"/>
            </p14:xfrm>
          </p:contentPart>
        </mc:Choice>
        <mc:Fallback xmlns="">
          <p:pic>
            <p:nvPicPr>
              <p:cNvPr id="312" name="Freihand 311">
                <a:extLst>
                  <a:ext uri="{FF2B5EF4-FFF2-40B4-BE49-F238E27FC236}">
                    <a16:creationId xmlns:a16="http://schemas.microsoft.com/office/drawing/2014/main" id="{0953EA34-3594-4E08-ACF7-6838ED260021}"/>
                  </a:ext>
                </a:extLst>
              </p:cNvPr>
              <p:cNvPicPr/>
              <p:nvPr/>
            </p:nvPicPr>
            <p:blipFill>
              <a:blip r:embed="rId503"/>
              <a:stretch>
                <a:fillRect/>
              </a:stretch>
            </p:blipFill>
            <p:spPr>
              <a:xfrm>
                <a:off x="7705187" y="5904787"/>
                <a:ext cx="181440" cy="103320"/>
              </a:xfrm>
              <a:prstGeom prst="rect">
                <a:avLst/>
              </a:prstGeom>
            </p:spPr>
          </p:pic>
        </mc:Fallback>
      </mc:AlternateContent>
      <p:grpSp>
        <p:nvGrpSpPr>
          <p:cNvPr id="324" name="Gruppieren 323">
            <a:extLst>
              <a:ext uri="{FF2B5EF4-FFF2-40B4-BE49-F238E27FC236}">
                <a16:creationId xmlns:a16="http://schemas.microsoft.com/office/drawing/2014/main" id="{509C385D-253F-4955-91EB-190325CC3A82}"/>
              </a:ext>
            </a:extLst>
          </p:cNvPr>
          <p:cNvGrpSpPr/>
          <p:nvPr/>
        </p:nvGrpSpPr>
        <p:grpSpPr>
          <a:xfrm>
            <a:off x="7854227" y="5794627"/>
            <a:ext cx="712800" cy="457200"/>
            <a:chOff x="7854227" y="5794627"/>
            <a:chExt cx="712800" cy="457200"/>
          </a:xfrm>
        </p:grpSpPr>
        <mc:AlternateContent xmlns:mc="http://schemas.openxmlformats.org/markup-compatibility/2006" xmlns:p14="http://schemas.microsoft.com/office/powerpoint/2010/main">
          <mc:Choice Requires="p14">
            <p:contentPart p14:bwMode="auto" r:id="rId504">
              <p14:nvContentPartPr>
                <p14:cNvPr id="313" name="Freihand 312">
                  <a:extLst>
                    <a:ext uri="{FF2B5EF4-FFF2-40B4-BE49-F238E27FC236}">
                      <a16:creationId xmlns:a16="http://schemas.microsoft.com/office/drawing/2014/main" id="{6098DDE4-ECDE-4E36-AE44-0F3B923730CB}"/>
                    </a:ext>
                  </a:extLst>
                </p14:cNvPr>
                <p14:cNvContentPartPr/>
                <p14:nvPr/>
              </p14:nvContentPartPr>
              <p14:xfrm>
                <a:off x="7917227" y="5967427"/>
                <a:ext cx="16560" cy="137160"/>
              </p14:xfrm>
            </p:contentPart>
          </mc:Choice>
          <mc:Fallback xmlns="">
            <p:pic>
              <p:nvPicPr>
                <p:cNvPr id="313" name="Freihand 312">
                  <a:extLst>
                    <a:ext uri="{FF2B5EF4-FFF2-40B4-BE49-F238E27FC236}">
                      <a16:creationId xmlns:a16="http://schemas.microsoft.com/office/drawing/2014/main" id="{6098DDE4-ECDE-4E36-AE44-0F3B923730CB}"/>
                    </a:ext>
                  </a:extLst>
                </p:cNvPr>
                <p:cNvPicPr/>
                <p:nvPr/>
              </p:nvPicPr>
              <p:blipFill>
                <a:blip r:embed="rId505"/>
                <a:stretch>
                  <a:fillRect/>
                </a:stretch>
              </p:blipFill>
              <p:spPr>
                <a:xfrm>
                  <a:off x="7912907" y="5963107"/>
                  <a:ext cx="25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4" name="Freihand 313">
                  <a:extLst>
                    <a:ext uri="{FF2B5EF4-FFF2-40B4-BE49-F238E27FC236}">
                      <a16:creationId xmlns:a16="http://schemas.microsoft.com/office/drawing/2014/main" id="{2156B84D-CBDD-465E-974D-36189EB46C7F}"/>
                    </a:ext>
                  </a:extLst>
                </p14:cNvPr>
                <p14:cNvContentPartPr/>
                <p14:nvPr/>
              </p14:nvContentPartPr>
              <p14:xfrm>
                <a:off x="7854227" y="5963827"/>
                <a:ext cx="145800" cy="167040"/>
              </p14:xfrm>
            </p:contentPart>
          </mc:Choice>
          <mc:Fallback xmlns="">
            <p:pic>
              <p:nvPicPr>
                <p:cNvPr id="314" name="Freihand 313">
                  <a:extLst>
                    <a:ext uri="{FF2B5EF4-FFF2-40B4-BE49-F238E27FC236}">
                      <a16:creationId xmlns:a16="http://schemas.microsoft.com/office/drawing/2014/main" id="{2156B84D-CBDD-465E-974D-36189EB46C7F}"/>
                    </a:ext>
                  </a:extLst>
                </p:cNvPr>
                <p:cNvPicPr/>
                <p:nvPr/>
              </p:nvPicPr>
              <p:blipFill>
                <a:blip r:embed="rId507"/>
                <a:stretch>
                  <a:fillRect/>
                </a:stretch>
              </p:blipFill>
              <p:spPr>
                <a:xfrm>
                  <a:off x="7849907" y="5959507"/>
                  <a:ext cx="1544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5" name="Freihand 314">
                  <a:extLst>
                    <a:ext uri="{FF2B5EF4-FFF2-40B4-BE49-F238E27FC236}">
                      <a16:creationId xmlns:a16="http://schemas.microsoft.com/office/drawing/2014/main" id="{6C916614-11D0-4380-97F2-75282D0598D3}"/>
                    </a:ext>
                  </a:extLst>
                </p14:cNvPr>
                <p14:cNvContentPartPr/>
                <p14:nvPr/>
              </p14:nvContentPartPr>
              <p14:xfrm>
                <a:off x="7991747" y="5852947"/>
                <a:ext cx="75960" cy="263160"/>
              </p14:xfrm>
            </p:contentPart>
          </mc:Choice>
          <mc:Fallback xmlns="">
            <p:pic>
              <p:nvPicPr>
                <p:cNvPr id="315" name="Freihand 314">
                  <a:extLst>
                    <a:ext uri="{FF2B5EF4-FFF2-40B4-BE49-F238E27FC236}">
                      <a16:creationId xmlns:a16="http://schemas.microsoft.com/office/drawing/2014/main" id="{6C916614-11D0-4380-97F2-75282D0598D3}"/>
                    </a:ext>
                  </a:extLst>
                </p:cNvPr>
                <p:cNvPicPr/>
                <p:nvPr/>
              </p:nvPicPr>
              <p:blipFill>
                <a:blip r:embed="rId509"/>
                <a:stretch>
                  <a:fillRect/>
                </a:stretch>
              </p:blipFill>
              <p:spPr>
                <a:xfrm>
                  <a:off x="7987427" y="5848627"/>
                  <a:ext cx="8460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17" name="Freihand 316">
                  <a:extLst>
                    <a:ext uri="{FF2B5EF4-FFF2-40B4-BE49-F238E27FC236}">
                      <a16:creationId xmlns:a16="http://schemas.microsoft.com/office/drawing/2014/main" id="{E31EA007-F3FA-44D9-9611-D3547EF8DE2F}"/>
                    </a:ext>
                  </a:extLst>
                </p14:cNvPr>
                <p14:cNvContentPartPr/>
                <p14:nvPr/>
              </p14:nvContentPartPr>
              <p14:xfrm>
                <a:off x="8032787" y="5893267"/>
                <a:ext cx="121680" cy="146160"/>
              </p14:xfrm>
            </p:contentPart>
          </mc:Choice>
          <mc:Fallback xmlns="">
            <p:pic>
              <p:nvPicPr>
                <p:cNvPr id="317" name="Freihand 316">
                  <a:extLst>
                    <a:ext uri="{FF2B5EF4-FFF2-40B4-BE49-F238E27FC236}">
                      <a16:creationId xmlns:a16="http://schemas.microsoft.com/office/drawing/2014/main" id="{E31EA007-F3FA-44D9-9611-D3547EF8DE2F}"/>
                    </a:ext>
                  </a:extLst>
                </p:cNvPr>
                <p:cNvPicPr/>
                <p:nvPr/>
              </p:nvPicPr>
              <p:blipFill>
                <a:blip r:embed="rId511"/>
                <a:stretch>
                  <a:fillRect/>
                </a:stretch>
              </p:blipFill>
              <p:spPr>
                <a:xfrm>
                  <a:off x="8028467" y="5888947"/>
                  <a:ext cx="1303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18" name="Freihand 317">
                  <a:extLst>
                    <a:ext uri="{FF2B5EF4-FFF2-40B4-BE49-F238E27FC236}">
                      <a16:creationId xmlns:a16="http://schemas.microsoft.com/office/drawing/2014/main" id="{677E0052-08BF-4148-A494-871E57201AAF}"/>
                    </a:ext>
                  </a:extLst>
                </p14:cNvPr>
                <p14:cNvContentPartPr/>
                <p14:nvPr/>
              </p14:nvContentPartPr>
              <p14:xfrm>
                <a:off x="8045747" y="5933947"/>
                <a:ext cx="134640" cy="69480"/>
              </p14:xfrm>
            </p:contentPart>
          </mc:Choice>
          <mc:Fallback xmlns="">
            <p:pic>
              <p:nvPicPr>
                <p:cNvPr id="318" name="Freihand 317">
                  <a:extLst>
                    <a:ext uri="{FF2B5EF4-FFF2-40B4-BE49-F238E27FC236}">
                      <a16:creationId xmlns:a16="http://schemas.microsoft.com/office/drawing/2014/main" id="{677E0052-08BF-4148-A494-871E57201AAF}"/>
                    </a:ext>
                  </a:extLst>
                </p:cNvPr>
                <p:cNvPicPr/>
                <p:nvPr/>
              </p:nvPicPr>
              <p:blipFill>
                <a:blip r:embed="rId513"/>
                <a:stretch>
                  <a:fillRect/>
                </a:stretch>
              </p:blipFill>
              <p:spPr>
                <a:xfrm>
                  <a:off x="8041427" y="5929627"/>
                  <a:ext cx="1432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19" name="Freihand 318">
                  <a:extLst>
                    <a:ext uri="{FF2B5EF4-FFF2-40B4-BE49-F238E27FC236}">
                      <a16:creationId xmlns:a16="http://schemas.microsoft.com/office/drawing/2014/main" id="{285CE817-878E-4DBC-9231-640D6A22FB52}"/>
                    </a:ext>
                  </a:extLst>
                </p14:cNvPr>
                <p14:cNvContentPartPr/>
                <p14:nvPr/>
              </p14:nvContentPartPr>
              <p14:xfrm>
                <a:off x="8204147" y="5981107"/>
                <a:ext cx="22320" cy="104040"/>
              </p14:xfrm>
            </p:contentPart>
          </mc:Choice>
          <mc:Fallback xmlns="">
            <p:pic>
              <p:nvPicPr>
                <p:cNvPr id="319" name="Freihand 318">
                  <a:extLst>
                    <a:ext uri="{FF2B5EF4-FFF2-40B4-BE49-F238E27FC236}">
                      <a16:creationId xmlns:a16="http://schemas.microsoft.com/office/drawing/2014/main" id="{285CE817-878E-4DBC-9231-640D6A22FB52}"/>
                    </a:ext>
                  </a:extLst>
                </p:cNvPr>
                <p:cNvPicPr/>
                <p:nvPr/>
              </p:nvPicPr>
              <p:blipFill>
                <a:blip r:embed="rId515"/>
                <a:stretch>
                  <a:fillRect/>
                </a:stretch>
              </p:blipFill>
              <p:spPr>
                <a:xfrm>
                  <a:off x="8199827" y="5976787"/>
                  <a:ext cx="309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0" name="Freihand 319">
                  <a:extLst>
                    <a:ext uri="{FF2B5EF4-FFF2-40B4-BE49-F238E27FC236}">
                      <a16:creationId xmlns:a16="http://schemas.microsoft.com/office/drawing/2014/main" id="{58269F81-4C8B-4B1C-A2F3-F80F0CB9E633}"/>
                    </a:ext>
                  </a:extLst>
                </p14:cNvPr>
                <p14:cNvContentPartPr/>
                <p14:nvPr/>
              </p14:nvContentPartPr>
              <p14:xfrm>
                <a:off x="8172467" y="5965987"/>
                <a:ext cx="114840" cy="142200"/>
              </p14:xfrm>
            </p:contentPart>
          </mc:Choice>
          <mc:Fallback xmlns="">
            <p:pic>
              <p:nvPicPr>
                <p:cNvPr id="320" name="Freihand 319">
                  <a:extLst>
                    <a:ext uri="{FF2B5EF4-FFF2-40B4-BE49-F238E27FC236}">
                      <a16:creationId xmlns:a16="http://schemas.microsoft.com/office/drawing/2014/main" id="{58269F81-4C8B-4B1C-A2F3-F80F0CB9E633}"/>
                    </a:ext>
                  </a:extLst>
                </p:cNvPr>
                <p:cNvPicPr/>
                <p:nvPr/>
              </p:nvPicPr>
              <p:blipFill>
                <a:blip r:embed="rId517"/>
                <a:stretch>
                  <a:fillRect/>
                </a:stretch>
              </p:blipFill>
              <p:spPr>
                <a:xfrm>
                  <a:off x="8168147" y="5961667"/>
                  <a:ext cx="1234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21" name="Freihand 320">
                  <a:extLst>
                    <a:ext uri="{FF2B5EF4-FFF2-40B4-BE49-F238E27FC236}">
                      <a16:creationId xmlns:a16="http://schemas.microsoft.com/office/drawing/2014/main" id="{9C98D27D-B40F-44AE-AE83-F4438615C2F4}"/>
                    </a:ext>
                  </a:extLst>
                </p14:cNvPr>
                <p14:cNvContentPartPr/>
                <p14:nvPr/>
              </p14:nvContentPartPr>
              <p14:xfrm>
                <a:off x="8330867" y="5986147"/>
                <a:ext cx="12960" cy="115200"/>
              </p14:xfrm>
            </p:contentPart>
          </mc:Choice>
          <mc:Fallback xmlns="">
            <p:pic>
              <p:nvPicPr>
                <p:cNvPr id="321" name="Freihand 320">
                  <a:extLst>
                    <a:ext uri="{FF2B5EF4-FFF2-40B4-BE49-F238E27FC236}">
                      <a16:creationId xmlns:a16="http://schemas.microsoft.com/office/drawing/2014/main" id="{9C98D27D-B40F-44AE-AE83-F4438615C2F4}"/>
                    </a:ext>
                  </a:extLst>
                </p:cNvPr>
                <p:cNvPicPr/>
                <p:nvPr/>
              </p:nvPicPr>
              <p:blipFill>
                <a:blip r:embed="rId519"/>
                <a:stretch>
                  <a:fillRect/>
                </a:stretch>
              </p:blipFill>
              <p:spPr>
                <a:xfrm>
                  <a:off x="8326547" y="5981827"/>
                  <a:ext cx="216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22" name="Freihand 321">
                  <a:extLst>
                    <a:ext uri="{FF2B5EF4-FFF2-40B4-BE49-F238E27FC236}">
                      <a16:creationId xmlns:a16="http://schemas.microsoft.com/office/drawing/2014/main" id="{9A117D82-0DD5-4D1A-9547-A950E31AE52C}"/>
                    </a:ext>
                  </a:extLst>
                </p14:cNvPr>
                <p14:cNvContentPartPr/>
                <p14:nvPr/>
              </p14:nvContentPartPr>
              <p14:xfrm>
                <a:off x="8361107" y="5837467"/>
                <a:ext cx="123120" cy="192240"/>
              </p14:xfrm>
            </p:contentPart>
          </mc:Choice>
          <mc:Fallback xmlns="">
            <p:pic>
              <p:nvPicPr>
                <p:cNvPr id="322" name="Freihand 321">
                  <a:extLst>
                    <a:ext uri="{FF2B5EF4-FFF2-40B4-BE49-F238E27FC236}">
                      <a16:creationId xmlns:a16="http://schemas.microsoft.com/office/drawing/2014/main" id="{9A117D82-0DD5-4D1A-9547-A950E31AE52C}"/>
                    </a:ext>
                  </a:extLst>
                </p:cNvPr>
                <p:cNvPicPr/>
                <p:nvPr/>
              </p:nvPicPr>
              <p:blipFill>
                <a:blip r:embed="rId521"/>
                <a:stretch>
                  <a:fillRect/>
                </a:stretch>
              </p:blipFill>
              <p:spPr>
                <a:xfrm>
                  <a:off x="8356787" y="5833147"/>
                  <a:ext cx="131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23" name="Freihand 322">
                  <a:extLst>
                    <a:ext uri="{FF2B5EF4-FFF2-40B4-BE49-F238E27FC236}">
                      <a16:creationId xmlns:a16="http://schemas.microsoft.com/office/drawing/2014/main" id="{9EEA2E2C-094E-4C44-AAAE-69B9D4B93B32}"/>
                    </a:ext>
                  </a:extLst>
                </p14:cNvPr>
                <p14:cNvContentPartPr/>
                <p14:nvPr/>
              </p14:nvContentPartPr>
              <p14:xfrm>
                <a:off x="8407187" y="5794627"/>
                <a:ext cx="159840" cy="457200"/>
              </p14:xfrm>
            </p:contentPart>
          </mc:Choice>
          <mc:Fallback xmlns="">
            <p:pic>
              <p:nvPicPr>
                <p:cNvPr id="323" name="Freihand 322">
                  <a:extLst>
                    <a:ext uri="{FF2B5EF4-FFF2-40B4-BE49-F238E27FC236}">
                      <a16:creationId xmlns:a16="http://schemas.microsoft.com/office/drawing/2014/main" id="{9EEA2E2C-094E-4C44-AAAE-69B9D4B93B32}"/>
                    </a:ext>
                  </a:extLst>
                </p:cNvPr>
                <p:cNvPicPr/>
                <p:nvPr/>
              </p:nvPicPr>
              <p:blipFill>
                <a:blip r:embed="rId523"/>
                <a:stretch>
                  <a:fillRect/>
                </a:stretch>
              </p:blipFill>
              <p:spPr>
                <a:xfrm>
                  <a:off x="8402867" y="5790307"/>
                  <a:ext cx="168480" cy="465840"/>
                </a:xfrm>
                <a:prstGeom prst="rect">
                  <a:avLst/>
                </a:prstGeom>
              </p:spPr>
            </p:pic>
          </mc:Fallback>
        </mc:AlternateContent>
      </p:grpSp>
      <p:grpSp>
        <p:nvGrpSpPr>
          <p:cNvPr id="326" name="Gruppieren 325">
            <a:extLst>
              <a:ext uri="{FF2B5EF4-FFF2-40B4-BE49-F238E27FC236}">
                <a16:creationId xmlns:a16="http://schemas.microsoft.com/office/drawing/2014/main" id="{80B98207-4491-46A6-A1E2-800A704DBDBE}"/>
              </a:ext>
            </a:extLst>
          </p:cNvPr>
          <p:cNvGrpSpPr/>
          <p:nvPr/>
        </p:nvGrpSpPr>
        <p:grpSpPr>
          <a:xfrm>
            <a:off x="6421427" y="5918467"/>
            <a:ext cx="553680" cy="350280"/>
            <a:chOff x="6421427" y="5918467"/>
            <a:chExt cx="553680" cy="350280"/>
          </a:xfrm>
        </p:grpSpPr>
        <mc:AlternateContent xmlns:mc="http://schemas.openxmlformats.org/markup-compatibility/2006" xmlns:p14="http://schemas.microsoft.com/office/powerpoint/2010/main">
          <mc:Choice Requires="p14">
            <p:contentPart p14:bwMode="auto" r:id="rId524">
              <p14:nvContentPartPr>
                <p14:cNvPr id="304" name="Freihand 303">
                  <a:extLst>
                    <a:ext uri="{FF2B5EF4-FFF2-40B4-BE49-F238E27FC236}">
                      <a16:creationId xmlns:a16="http://schemas.microsoft.com/office/drawing/2014/main" id="{E78FEB31-707D-4593-93F2-D837C1A685E8}"/>
                    </a:ext>
                  </a:extLst>
                </p14:cNvPr>
                <p14:cNvContentPartPr/>
                <p14:nvPr/>
              </p14:nvContentPartPr>
              <p14:xfrm>
                <a:off x="6503147" y="5976427"/>
                <a:ext cx="20880" cy="161280"/>
              </p14:xfrm>
            </p:contentPart>
          </mc:Choice>
          <mc:Fallback xmlns="">
            <p:pic>
              <p:nvPicPr>
                <p:cNvPr id="304" name="Freihand 303">
                  <a:extLst>
                    <a:ext uri="{FF2B5EF4-FFF2-40B4-BE49-F238E27FC236}">
                      <a16:creationId xmlns:a16="http://schemas.microsoft.com/office/drawing/2014/main" id="{E78FEB31-707D-4593-93F2-D837C1A685E8}"/>
                    </a:ext>
                  </a:extLst>
                </p:cNvPr>
                <p:cNvPicPr/>
                <p:nvPr/>
              </p:nvPicPr>
              <p:blipFill>
                <a:blip r:embed="rId525"/>
                <a:stretch>
                  <a:fillRect/>
                </a:stretch>
              </p:blipFill>
              <p:spPr>
                <a:xfrm>
                  <a:off x="6498827" y="5972107"/>
                  <a:ext cx="295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05" name="Freihand 304">
                  <a:extLst>
                    <a:ext uri="{FF2B5EF4-FFF2-40B4-BE49-F238E27FC236}">
                      <a16:creationId xmlns:a16="http://schemas.microsoft.com/office/drawing/2014/main" id="{C06D22E7-C1E6-4504-AEC2-A2B82466AFCC}"/>
                    </a:ext>
                  </a:extLst>
                </p14:cNvPr>
                <p14:cNvContentPartPr/>
                <p14:nvPr/>
              </p14:nvContentPartPr>
              <p14:xfrm>
                <a:off x="6421427" y="6055627"/>
                <a:ext cx="174240" cy="34560"/>
              </p14:xfrm>
            </p:contentPart>
          </mc:Choice>
          <mc:Fallback xmlns="">
            <p:pic>
              <p:nvPicPr>
                <p:cNvPr id="305" name="Freihand 304">
                  <a:extLst>
                    <a:ext uri="{FF2B5EF4-FFF2-40B4-BE49-F238E27FC236}">
                      <a16:creationId xmlns:a16="http://schemas.microsoft.com/office/drawing/2014/main" id="{C06D22E7-C1E6-4504-AEC2-A2B82466AFCC}"/>
                    </a:ext>
                  </a:extLst>
                </p:cNvPr>
                <p:cNvPicPr/>
                <p:nvPr/>
              </p:nvPicPr>
              <p:blipFill>
                <a:blip r:embed="rId527"/>
                <a:stretch>
                  <a:fillRect/>
                </a:stretch>
              </p:blipFill>
              <p:spPr>
                <a:xfrm>
                  <a:off x="6417107" y="6051307"/>
                  <a:ext cx="182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25" name="Freihand 324">
                  <a:extLst>
                    <a:ext uri="{FF2B5EF4-FFF2-40B4-BE49-F238E27FC236}">
                      <a16:creationId xmlns:a16="http://schemas.microsoft.com/office/drawing/2014/main" id="{E473C16C-3E15-4E28-958C-9C5C3723459D}"/>
                    </a:ext>
                  </a:extLst>
                </p14:cNvPr>
                <p14:cNvContentPartPr/>
                <p14:nvPr/>
              </p14:nvContentPartPr>
              <p14:xfrm>
                <a:off x="6641747" y="5918467"/>
                <a:ext cx="333360" cy="350280"/>
              </p14:xfrm>
            </p:contentPart>
          </mc:Choice>
          <mc:Fallback xmlns="">
            <p:pic>
              <p:nvPicPr>
                <p:cNvPr id="325" name="Freihand 324">
                  <a:extLst>
                    <a:ext uri="{FF2B5EF4-FFF2-40B4-BE49-F238E27FC236}">
                      <a16:creationId xmlns:a16="http://schemas.microsoft.com/office/drawing/2014/main" id="{E473C16C-3E15-4E28-958C-9C5C3723459D}"/>
                    </a:ext>
                  </a:extLst>
                </p:cNvPr>
                <p:cNvPicPr/>
                <p:nvPr/>
              </p:nvPicPr>
              <p:blipFill>
                <a:blip r:embed="rId529"/>
                <a:stretch>
                  <a:fillRect/>
                </a:stretch>
              </p:blipFill>
              <p:spPr>
                <a:xfrm>
                  <a:off x="6637427" y="5914147"/>
                  <a:ext cx="342000" cy="358920"/>
                </a:xfrm>
                <a:prstGeom prst="rect">
                  <a:avLst/>
                </a:prstGeom>
              </p:spPr>
            </p:pic>
          </mc:Fallback>
        </mc:AlternateContent>
      </p:grpSp>
      <p:grpSp>
        <p:nvGrpSpPr>
          <p:cNvPr id="266" name="Gruppieren 265">
            <a:extLst>
              <a:ext uri="{FF2B5EF4-FFF2-40B4-BE49-F238E27FC236}">
                <a16:creationId xmlns:a16="http://schemas.microsoft.com/office/drawing/2014/main" id="{EDA910E8-A33F-4A7A-8A1F-CE4269F8DE88}"/>
              </a:ext>
            </a:extLst>
          </p:cNvPr>
          <p:cNvGrpSpPr/>
          <p:nvPr/>
        </p:nvGrpSpPr>
        <p:grpSpPr>
          <a:xfrm>
            <a:off x="1323107" y="1820587"/>
            <a:ext cx="3396600" cy="1570680"/>
            <a:chOff x="1323107" y="1820587"/>
            <a:chExt cx="3396600" cy="1570680"/>
          </a:xfrm>
        </p:grpSpPr>
        <mc:AlternateContent xmlns:mc="http://schemas.openxmlformats.org/markup-compatibility/2006">
          <mc:Choice xmlns:p14="http://schemas.microsoft.com/office/powerpoint/2010/main" Requires="p14">
            <p:contentPart p14:bwMode="auto" r:id="rId530">
              <p14:nvContentPartPr>
                <p14:cNvPr id="16" name="Freihand 15">
                  <a:extLst>
                    <a:ext uri="{FF2B5EF4-FFF2-40B4-BE49-F238E27FC236}">
                      <a16:creationId xmlns:a16="http://schemas.microsoft.com/office/drawing/2014/main" id="{E6A95E6E-9D17-4C8D-9050-8F17FAEFE6BB}"/>
                    </a:ext>
                  </a:extLst>
                </p14:cNvPr>
                <p14:cNvContentPartPr/>
                <p14:nvPr/>
              </p14:nvContentPartPr>
              <p14:xfrm>
                <a:off x="1440467" y="3176707"/>
                <a:ext cx="18000" cy="13320"/>
              </p14:xfrm>
            </p:contentPart>
          </mc:Choice>
          <mc:Fallback>
            <p:pic>
              <p:nvPicPr>
                <p:cNvPr id="16" name="Freihand 15">
                  <a:extLst>
                    <a:ext uri="{FF2B5EF4-FFF2-40B4-BE49-F238E27FC236}">
                      <a16:creationId xmlns:a16="http://schemas.microsoft.com/office/drawing/2014/main" id="{E6A95E6E-9D17-4C8D-9050-8F17FAEFE6BB}"/>
                    </a:ext>
                  </a:extLst>
                </p:cNvPr>
                <p:cNvPicPr/>
                <p:nvPr/>
              </p:nvPicPr>
              <p:blipFill>
                <a:blip r:embed="rId531"/>
                <a:stretch>
                  <a:fillRect/>
                </a:stretch>
              </p:blipFill>
              <p:spPr>
                <a:xfrm>
                  <a:off x="1436147" y="3172387"/>
                  <a:ext cx="266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20" name="Freihand 19">
                  <a:extLst>
                    <a:ext uri="{FF2B5EF4-FFF2-40B4-BE49-F238E27FC236}">
                      <a16:creationId xmlns:a16="http://schemas.microsoft.com/office/drawing/2014/main" id="{BD8EBAE2-3015-460B-80EA-E33A2716D4D6}"/>
                    </a:ext>
                  </a:extLst>
                </p14:cNvPr>
                <p14:cNvContentPartPr/>
                <p14:nvPr/>
              </p14:nvContentPartPr>
              <p14:xfrm>
                <a:off x="1403027" y="3185707"/>
                <a:ext cx="132480" cy="71640"/>
              </p14:xfrm>
            </p:contentPart>
          </mc:Choice>
          <mc:Fallback>
            <p:pic>
              <p:nvPicPr>
                <p:cNvPr id="20" name="Freihand 19">
                  <a:extLst>
                    <a:ext uri="{FF2B5EF4-FFF2-40B4-BE49-F238E27FC236}">
                      <a16:creationId xmlns:a16="http://schemas.microsoft.com/office/drawing/2014/main" id="{BD8EBAE2-3015-460B-80EA-E33A2716D4D6}"/>
                    </a:ext>
                  </a:extLst>
                </p:cNvPr>
                <p:cNvPicPr/>
                <p:nvPr/>
              </p:nvPicPr>
              <p:blipFill>
                <a:blip r:embed="rId533"/>
                <a:stretch>
                  <a:fillRect/>
                </a:stretch>
              </p:blipFill>
              <p:spPr>
                <a:xfrm>
                  <a:off x="1398707" y="3181387"/>
                  <a:ext cx="1411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24" name="Freihand 23">
                  <a:extLst>
                    <a:ext uri="{FF2B5EF4-FFF2-40B4-BE49-F238E27FC236}">
                      <a16:creationId xmlns:a16="http://schemas.microsoft.com/office/drawing/2014/main" id="{BBB3E4A8-70E6-4904-8228-DA615BB2CA22}"/>
                    </a:ext>
                  </a:extLst>
                </p14:cNvPr>
                <p14:cNvContentPartPr/>
                <p14:nvPr/>
              </p14:nvContentPartPr>
              <p14:xfrm>
                <a:off x="1742867" y="3231787"/>
                <a:ext cx="203040" cy="59760"/>
              </p14:xfrm>
            </p:contentPart>
          </mc:Choice>
          <mc:Fallback>
            <p:pic>
              <p:nvPicPr>
                <p:cNvPr id="24" name="Freihand 23">
                  <a:extLst>
                    <a:ext uri="{FF2B5EF4-FFF2-40B4-BE49-F238E27FC236}">
                      <a16:creationId xmlns:a16="http://schemas.microsoft.com/office/drawing/2014/main" id="{BBB3E4A8-70E6-4904-8228-DA615BB2CA22}"/>
                    </a:ext>
                  </a:extLst>
                </p:cNvPr>
                <p:cNvPicPr/>
                <p:nvPr/>
              </p:nvPicPr>
              <p:blipFill>
                <a:blip r:embed="rId535"/>
                <a:stretch>
                  <a:fillRect/>
                </a:stretch>
              </p:blipFill>
              <p:spPr>
                <a:xfrm>
                  <a:off x="1738547" y="3227467"/>
                  <a:ext cx="21168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32" name="Freihand 31">
                  <a:extLst>
                    <a:ext uri="{FF2B5EF4-FFF2-40B4-BE49-F238E27FC236}">
                      <a16:creationId xmlns:a16="http://schemas.microsoft.com/office/drawing/2014/main" id="{968DF4C1-E6D0-4AA2-86CF-EBB632E20CEC}"/>
                    </a:ext>
                  </a:extLst>
                </p14:cNvPr>
                <p14:cNvContentPartPr/>
                <p14:nvPr/>
              </p14:nvContentPartPr>
              <p14:xfrm>
                <a:off x="1323107" y="2801947"/>
                <a:ext cx="347040" cy="589320"/>
              </p14:xfrm>
            </p:contentPart>
          </mc:Choice>
          <mc:Fallback>
            <p:pic>
              <p:nvPicPr>
                <p:cNvPr id="32" name="Freihand 31">
                  <a:extLst>
                    <a:ext uri="{FF2B5EF4-FFF2-40B4-BE49-F238E27FC236}">
                      <a16:creationId xmlns:a16="http://schemas.microsoft.com/office/drawing/2014/main" id="{968DF4C1-E6D0-4AA2-86CF-EBB632E20CEC}"/>
                    </a:ext>
                  </a:extLst>
                </p:cNvPr>
                <p:cNvPicPr/>
                <p:nvPr/>
              </p:nvPicPr>
              <p:blipFill>
                <a:blip r:embed="rId537"/>
                <a:stretch>
                  <a:fillRect/>
                </a:stretch>
              </p:blipFill>
              <p:spPr>
                <a:xfrm>
                  <a:off x="1318787" y="2797627"/>
                  <a:ext cx="355680" cy="5979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52" name="Freihand 51">
                  <a:extLst>
                    <a:ext uri="{FF2B5EF4-FFF2-40B4-BE49-F238E27FC236}">
                      <a16:creationId xmlns:a16="http://schemas.microsoft.com/office/drawing/2014/main" id="{B3B7089A-8438-4DCC-AE46-4D2DF9CFDC72}"/>
                    </a:ext>
                  </a:extLst>
                </p14:cNvPr>
                <p14:cNvContentPartPr/>
                <p14:nvPr/>
              </p14:nvContentPartPr>
              <p14:xfrm>
                <a:off x="1500947" y="2950267"/>
                <a:ext cx="193680" cy="334800"/>
              </p14:xfrm>
            </p:contentPart>
          </mc:Choice>
          <mc:Fallback>
            <p:pic>
              <p:nvPicPr>
                <p:cNvPr id="52" name="Freihand 51">
                  <a:extLst>
                    <a:ext uri="{FF2B5EF4-FFF2-40B4-BE49-F238E27FC236}">
                      <a16:creationId xmlns:a16="http://schemas.microsoft.com/office/drawing/2014/main" id="{B3B7089A-8438-4DCC-AE46-4D2DF9CFDC72}"/>
                    </a:ext>
                  </a:extLst>
                </p:cNvPr>
                <p:cNvPicPr/>
                <p:nvPr/>
              </p:nvPicPr>
              <p:blipFill>
                <a:blip r:embed="rId539"/>
                <a:stretch>
                  <a:fillRect/>
                </a:stretch>
              </p:blipFill>
              <p:spPr>
                <a:xfrm>
                  <a:off x="1496627" y="2945947"/>
                  <a:ext cx="202320" cy="34344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72" name="Freihand 71">
                  <a:extLst>
                    <a:ext uri="{FF2B5EF4-FFF2-40B4-BE49-F238E27FC236}">
                      <a16:creationId xmlns:a16="http://schemas.microsoft.com/office/drawing/2014/main" id="{B476EB1E-0A0A-4F06-A5D0-55B3343E6784}"/>
                    </a:ext>
                  </a:extLst>
                </p14:cNvPr>
                <p14:cNvContentPartPr/>
                <p14:nvPr/>
              </p14:nvContentPartPr>
              <p14:xfrm>
                <a:off x="1648547" y="2509627"/>
                <a:ext cx="141120" cy="402120"/>
              </p14:xfrm>
            </p:contentPart>
          </mc:Choice>
          <mc:Fallback>
            <p:pic>
              <p:nvPicPr>
                <p:cNvPr id="72" name="Freihand 71">
                  <a:extLst>
                    <a:ext uri="{FF2B5EF4-FFF2-40B4-BE49-F238E27FC236}">
                      <a16:creationId xmlns:a16="http://schemas.microsoft.com/office/drawing/2014/main" id="{B476EB1E-0A0A-4F06-A5D0-55B3343E6784}"/>
                    </a:ext>
                  </a:extLst>
                </p:cNvPr>
                <p:cNvPicPr/>
                <p:nvPr/>
              </p:nvPicPr>
              <p:blipFill>
                <a:blip r:embed="rId541"/>
                <a:stretch>
                  <a:fillRect/>
                </a:stretch>
              </p:blipFill>
              <p:spPr>
                <a:xfrm>
                  <a:off x="1644227" y="2505307"/>
                  <a:ext cx="149760" cy="41076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74" name="Freihand 73">
                  <a:extLst>
                    <a:ext uri="{FF2B5EF4-FFF2-40B4-BE49-F238E27FC236}">
                      <a16:creationId xmlns:a16="http://schemas.microsoft.com/office/drawing/2014/main" id="{CCE2215B-8C70-45EF-9C01-CC485DE2BECC}"/>
                    </a:ext>
                  </a:extLst>
                </p14:cNvPr>
                <p14:cNvContentPartPr/>
                <p14:nvPr/>
              </p14:nvContentPartPr>
              <p14:xfrm>
                <a:off x="1626947" y="2693227"/>
                <a:ext cx="147960" cy="290520"/>
              </p14:xfrm>
            </p:contentPart>
          </mc:Choice>
          <mc:Fallback>
            <p:pic>
              <p:nvPicPr>
                <p:cNvPr id="74" name="Freihand 73">
                  <a:extLst>
                    <a:ext uri="{FF2B5EF4-FFF2-40B4-BE49-F238E27FC236}">
                      <a16:creationId xmlns:a16="http://schemas.microsoft.com/office/drawing/2014/main" id="{CCE2215B-8C70-45EF-9C01-CC485DE2BECC}"/>
                    </a:ext>
                  </a:extLst>
                </p:cNvPr>
                <p:cNvPicPr/>
                <p:nvPr/>
              </p:nvPicPr>
              <p:blipFill>
                <a:blip r:embed="rId543"/>
                <a:stretch>
                  <a:fillRect/>
                </a:stretch>
              </p:blipFill>
              <p:spPr>
                <a:xfrm>
                  <a:off x="1622627" y="2688907"/>
                  <a:ext cx="15660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99" name="Freihand 98">
                  <a:extLst>
                    <a:ext uri="{FF2B5EF4-FFF2-40B4-BE49-F238E27FC236}">
                      <a16:creationId xmlns:a16="http://schemas.microsoft.com/office/drawing/2014/main" id="{6F7E4945-A800-4A8A-832D-B95F073D7893}"/>
                    </a:ext>
                  </a:extLst>
                </p14:cNvPr>
                <p14:cNvContentPartPr/>
                <p14:nvPr/>
              </p14:nvContentPartPr>
              <p14:xfrm>
                <a:off x="1593107" y="2281387"/>
                <a:ext cx="31680" cy="153720"/>
              </p14:xfrm>
            </p:contentPart>
          </mc:Choice>
          <mc:Fallback>
            <p:pic>
              <p:nvPicPr>
                <p:cNvPr id="99" name="Freihand 98">
                  <a:extLst>
                    <a:ext uri="{FF2B5EF4-FFF2-40B4-BE49-F238E27FC236}">
                      <a16:creationId xmlns:a16="http://schemas.microsoft.com/office/drawing/2014/main" id="{6F7E4945-A800-4A8A-832D-B95F073D7893}"/>
                    </a:ext>
                  </a:extLst>
                </p:cNvPr>
                <p:cNvPicPr/>
                <p:nvPr/>
              </p:nvPicPr>
              <p:blipFill>
                <a:blip r:embed="rId545"/>
                <a:stretch>
                  <a:fillRect/>
                </a:stretch>
              </p:blipFill>
              <p:spPr>
                <a:xfrm>
                  <a:off x="1588787" y="2277067"/>
                  <a:ext cx="403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105" name="Freihand 104">
                  <a:extLst>
                    <a:ext uri="{FF2B5EF4-FFF2-40B4-BE49-F238E27FC236}">
                      <a16:creationId xmlns:a16="http://schemas.microsoft.com/office/drawing/2014/main" id="{3A419E9F-A419-4C9F-AB6B-71BD6479284B}"/>
                    </a:ext>
                  </a:extLst>
                </p14:cNvPr>
                <p14:cNvContentPartPr/>
                <p14:nvPr/>
              </p14:nvContentPartPr>
              <p14:xfrm>
                <a:off x="1509947" y="2240707"/>
                <a:ext cx="190800" cy="223560"/>
              </p14:xfrm>
            </p:contentPart>
          </mc:Choice>
          <mc:Fallback>
            <p:pic>
              <p:nvPicPr>
                <p:cNvPr id="105" name="Freihand 104">
                  <a:extLst>
                    <a:ext uri="{FF2B5EF4-FFF2-40B4-BE49-F238E27FC236}">
                      <a16:creationId xmlns:a16="http://schemas.microsoft.com/office/drawing/2014/main" id="{3A419E9F-A419-4C9F-AB6B-71BD6479284B}"/>
                    </a:ext>
                  </a:extLst>
                </p:cNvPr>
                <p:cNvPicPr/>
                <p:nvPr/>
              </p:nvPicPr>
              <p:blipFill>
                <a:blip r:embed="rId547"/>
                <a:stretch>
                  <a:fillRect/>
                </a:stretch>
              </p:blipFill>
              <p:spPr>
                <a:xfrm>
                  <a:off x="1505627" y="2236387"/>
                  <a:ext cx="1994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107" name="Freihand 106">
                  <a:extLst>
                    <a:ext uri="{FF2B5EF4-FFF2-40B4-BE49-F238E27FC236}">
                      <a16:creationId xmlns:a16="http://schemas.microsoft.com/office/drawing/2014/main" id="{4DD3A545-7D49-4447-9F87-F2285774A060}"/>
                    </a:ext>
                  </a:extLst>
                </p14:cNvPr>
                <p14:cNvContentPartPr/>
                <p14:nvPr/>
              </p14:nvContentPartPr>
              <p14:xfrm>
                <a:off x="1691027" y="2300827"/>
                <a:ext cx="143640" cy="73440"/>
              </p14:xfrm>
            </p:contentPart>
          </mc:Choice>
          <mc:Fallback>
            <p:pic>
              <p:nvPicPr>
                <p:cNvPr id="107" name="Freihand 106">
                  <a:extLst>
                    <a:ext uri="{FF2B5EF4-FFF2-40B4-BE49-F238E27FC236}">
                      <a16:creationId xmlns:a16="http://schemas.microsoft.com/office/drawing/2014/main" id="{4DD3A545-7D49-4447-9F87-F2285774A060}"/>
                    </a:ext>
                  </a:extLst>
                </p:cNvPr>
                <p:cNvPicPr/>
                <p:nvPr/>
              </p:nvPicPr>
              <p:blipFill>
                <a:blip r:embed="rId549"/>
                <a:stretch>
                  <a:fillRect/>
                </a:stretch>
              </p:blipFill>
              <p:spPr>
                <a:xfrm>
                  <a:off x="1686707" y="2296507"/>
                  <a:ext cx="1522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113" name="Freihand 112">
                  <a:extLst>
                    <a:ext uri="{FF2B5EF4-FFF2-40B4-BE49-F238E27FC236}">
                      <a16:creationId xmlns:a16="http://schemas.microsoft.com/office/drawing/2014/main" id="{A3E55DD4-D878-4001-81FB-805CD738CFC8}"/>
                    </a:ext>
                  </a:extLst>
                </p14:cNvPr>
                <p14:cNvContentPartPr/>
                <p14:nvPr/>
              </p14:nvContentPartPr>
              <p14:xfrm>
                <a:off x="1854827" y="2215867"/>
                <a:ext cx="163800" cy="138600"/>
              </p14:xfrm>
            </p:contentPart>
          </mc:Choice>
          <mc:Fallback>
            <p:pic>
              <p:nvPicPr>
                <p:cNvPr id="113" name="Freihand 112">
                  <a:extLst>
                    <a:ext uri="{FF2B5EF4-FFF2-40B4-BE49-F238E27FC236}">
                      <a16:creationId xmlns:a16="http://schemas.microsoft.com/office/drawing/2014/main" id="{A3E55DD4-D878-4001-81FB-805CD738CFC8}"/>
                    </a:ext>
                  </a:extLst>
                </p:cNvPr>
                <p:cNvPicPr/>
                <p:nvPr/>
              </p:nvPicPr>
              <p:blipFill>
                <a:blip r:embed="rId551"/>
                <a:stretch>
                  <a:fillRect/>
                </a:stretch>
              </p:blipFill>
              <p:spPr>
                <a:xfrm>
                  <a:off x="1850507" y="2211547"/>
                  <a:ext cx="1724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116" name="Freihand 115">
                  <a:extLst>
                    <a:ext uri="{FF2B5EF4-FFF2-40B4-BE49-F238E27FC236}">
                      <a16:creationId xmlns:a16="http://schemas.microsoft.com/office/drawing/2014/main" id="{47A84F20-DE0D-42D1-96D4-BD4C8D59A627}"/>
                    </a:ext>
                  </a:extLst>
                </p14:cNvPr>
                <p14:cNvContentPartPr/>
                <p14:nvPr/>
              </p14:nvContentPartPr>
              <p14:xfrm>
                <a:off x="2007107" y="2252947"/>
                <a:ext cx="96480" cy="90360"/>
              </p14:xfrm>
            </p:contentPart>
          </mc:Choice>
          <mc:Fallback>
            <p:pic>
              <p:nvPicPr>
                <p:cNvPr id="116" name="Freihand 115">
                  <a:extLst>
                    <a:ext uri="{FF2B5EF4-FFF2-40B4-BE49-F238E27FC236}">
                      <a16:creationId xmlns:a16="http://schemas.microsoft.com/office/drawing/2014/main" id="{47A84F20-DE0D-42D1-96D4-BD4C8D59A627}"/>
                    </a:ext>
                  </a:extLst>
                </p:cNvPr>
                <p:cNvPicPr/>
                <p:nvPr/>
              </p:nvPicPr>
              <p:blipFill>
                <a:blip r:embed="rId553"/>
                <a:stretch>
                  <a:fillRect/>
                </a:stretch>
              </p:blipFill>
              <p:spPr>
                <a:xfrm>
                  <a:off x="2002787" y="2248627"/>
                  <a:ext cx="1051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119" name="Freihand 118">
                  <a:extLst>
                    <a:ext uri="{FF2B5EF4-FFF2-40B4-BE49-F238E27FC236}">
                      <a16:creationId xmlns:a16="http://schemas.microsoft.com/office/drawing/2014/main" id="{3A042CDB-1577-4BC7-8A4B-54380E8B8B25}"/>
                    </a:ext>
                  </a:extLst>
                </p14:cNvPr>
                <p14:cNvContentPartPr/>
                <p14:nvPr/>
              </p14:nvContentPartPr>
              <p14:xfrm>
                <a:off x="2123387" y="2225947"/>
                <a:ext cx="76680" cy="129960"/>
              </p14:xfrm>
            </p:contentPart>
          </mc:Choice>
          <mc:Fallback>
            <p:pic>
              <p:nvPicPr>
                <p:cNvPr id="119" name="Freihand 118">
                  <a:extLst>
                    <a:ext uri="{FF2B5EF4-FFF2-40B4-BE49-F238E27FC236}">
                      <a16:creationId xmlns:a16="http://schemas.microsoft.com/office/drawing/2014/main" id="{3A042CDB-1577-4BC7-8A4B-54380E8B8B25}"/>
                    </a:ext>
                  </a:extLst>
                </p:cNvPr>
                <p:cNvPicPr/>
                <p:nvPr/>
              </p:nvPicPr>
              <p:blipFill>
                <a:blip r:embed="rId555"/>
                <a:stretch>
                  <a:fillRect/>
                </a:stretch>
              </p:blipFill>
              <p:spPr>
                <a:xfrm>
                  <a:off x="2119067" y="2221627"/>
                  <a:ext cx="8532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139" name="Freihand 138">
                  <a:extLst>
                    <a:ext uri="{FF2B5EF4-FFF2-40B4-BE49-F238E27FC236}">
                      <a16:creationId xmlns:a16="http://schemas.microsoft.com/office/drawing/2014/main" id="{E78C43FA-6158-437A-8CDC-41EAFADE916B}"/>
                    </a:ext>
                  </a:extLst>
                </p14:cNvPr>
                <p14:cNvContentPartPr/>
                <p14:nvPr/>
              </p14:nvContentPartPr>
              <p14:xfrm>
                <a:off x="2338307" y="2189947"/>
                <a:ext cx="34560" cy="148320"/>
              </p14:xfrm>
            </p:contentPart>
          </mc:Choice>
          <mc:Fallback>
            <p:pic>
              <p:nvPicPr>
                <p:cNvPr id="139" name="Freihand 138">
                  <a:extLst>
                    <a:ext uri="{FF2B5EF4-FFF2-40B4-BE49-F238E27FC236}">
                      <a16:creationId xmlns:a16="http://schemas.microsoft.com/office/drawing/2014/main" id="{E78C43FA-6158-437A-8CDC-41EAFADE916B}"/>
                    </a:ext>
                  </a:extLst>
                </p:cNvPr>
                <p:cNvPicPr/>
                <p:nvPr/>
              </p:nvPicPr>
              <p:blipFill>
                <a:blip r:embed="rId557"/>
                <a:stretch>
                  <a:fillRect/>
                </a:stretch>
              </p:blipFill>
              <p:spPr>
                <a:xfrm>
                  <a:off x="2333987" y="2185627"/>
                  <a:ext cx="43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143" name="Freihand 142">
                  <a:extLst>
                    <a:ext uri="{FF2B5EF4-FFF2-40B4-BE49-F238E27FC236}">
                      <a16:creationId xmlns:a16="http://schemas.microsoft.com/office/drawing/2014/main" id="{194623D9-9C68-41D4-B5DB-F09AD2D5D2A1}"/>
                    </a:ext>
                  </a:extLst>
                </p14:cNvPr>
                <p14:cNvContentPartPr/>
                <p14:nvPr/>
              </p14:nvContentPartPr>
              <p14:xfrm>
                <a:off x="2259467" y="2129467"/>
                <a:ext cx="241200" cy="172080"/>
              </p14:xfrm>
            </p:contentPart>
          </mc:Choice>
          <mc:Fallback>
            <p:pic>
              <p:nvPicPr>
                <p:cNvPr id="143" name="Freihand 142">
                  <a:extLst>
                    <a:ext uri="{FF2B5EF4-FFF2-40B4-BE49-F238E27FC236}">
                      <a16:creationId xmlns:a16="http://schemas.microsoft.com/office/drawing/2014/main" id="{194623D9-9C68-41D4-B5DB-F09AD2D5D2A1}"/>
                    </a:ext>
                  </a:extLst>
                </p:cNvPr>
                <p:cNvPicPr/>
                <p:nvPr/>
              </p:nvPicPr>
              <p:blipFill>
                <a:blip r:embed="rId559"/>
                <a:stretch>
                  <a:fillRect/>
                </a:stretch>
              </p:blipFill>
              <p:spPr>
                <a:xfrm>
                  <a:off x="2255147" y="2125147"/>
                  <a:ext cx="2498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169" name="Freihand 168">
                  <a:extLst>
                    <a:ext uri="{FF2B5EF4-FFF2-40B4-BE49-F238E27FC236}">
                      <a16:creationId xmlns:a16="http://schemas.microsoft.com/office/drawing/2014/main" id="{4B39B5F3-0F19-4ACF-B4CE-DD3869230D75}"/>
                    </a:ext>
                  </a:extLst>
                </p14:cNvPr>
                <p14:cNvContentPartPr/>
                <p14:nvPr/>
              </p14:nvContentPartPr>
              <p14:xfrm>
                <a:off x="2475107" y="2171947"/>
                <a:ext cx="37440" cy="145080"/>
              </p14:xfrm>
            </p:contentPart>
          </mc:Choice>
          <mc:Fallback>
            <p:pic>
              <p:nvPicPr>
                <p:cNvPr id="169" name="Freihand 168">
                  <a:extLst>
                    <a:ext uri="{FF2B5EF4-FFF2-40B4-BE49-F238E27FC236}">
                      <a16:creationId xmlns:a16="http://schemas.microsoft.com/office/drawing/2014/main" id="{4B39B5F3-0F19-4ACF-B4CE-DD3869230D75}"/>
                    </a:ext>
                  </a:extLst>
                </p:cNvPr>
                <p:cNvPicPr/>
                <p:nvPr/>
              </p:nvPicPr>
              <p:blipFill>
                <a:blip r:embed="rId561"/>
                <a:stretch>
                  <a:fillRect/>
                </a:stretch>
              </p:blipFill>
              <p:spPr>
                <a:xfrm>
                  <a:off x="2470787" y="2167627"/>
                  <a:ext cx="460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170" name="Freihand 169">
                  <a:extLst>
                    <a:ext uri="{FF2B5EF4-FFF2-40B4-BE49-F238E27FC236}">
                      <a16:creationId xmlns:a16="http://schemas.microsoft.com/office/drawing/2014/main" id="{96C5DB4E-E8C0-4163-B997-A9FFF7CAA45B}"/>
                    </a:ext>
                  </a:extLst>
                </p14:cNvPr>
                <p14:cNvContentPartPr/>
                <p14:nvPr/>
              </p14:nvContentPartPr>
              <p14:xfrm>
                <a:off x="2534147" y="2205427"/>
                <a:ext cx="123480" cy="101160"/>
              </p14:xfrm>
            </p:contentPart>
          </mc:Choice>
          <mc:Fallback>
            <p:pic>
              <p:nvPicPr>
                <p:cNvPr id="170" name="Freihand 169">
                  <a:extLst>
                    <a:ext uri="{FF2B5EF4-FFF2-40B4-BE49-F238E27FC236}">
                      <a16:creationId xmlns:a16="http://schemas.microsoft.com/office/drawing/2014/main" id="{96C5DB4E-E8C0-4163-B997-A9FFF7CAA45B}"/>
                    </a:ext>
                  </a:extLst>
                </p:cNvPr>
                <p:cNvPicPr/>
                <p:nvPr/>
              </p:nvPicPr>
              <p:blipFill>
                <a:blip r:embed="rId563"/>
                <a:stretch>
                  <a:fillRect/>
                </a:stretch>
              </p:blipFill>
              <p:spPr>
                <a:xfrm>
                  <a:off x="2529827" y="2201107"/>
                  <a:ext cx="1321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172" name="Freihand 171">
                  <a:extLst>
                    <a:ext uri="{FF2B5EF4-FFF2-40B4-BE49-F238E27FC236}">
                      <a16:creationId xmlns:a16="http://schemas.microsoft.com/office/drawing/2014/main" id="{21C38553-64F0-46CD-A30D-FA5B25758CD6}"/>
                    </a:ext>
                  </a:extLst>
                </p14:cNvPr>
                <p14:cNvContentPartPr/>
                <p14:nvPr/>
              </p14:nvContentPartPr>
              <p14:xfrm>
                <a:off x="2665547" y="2094187"/>
                <a:ext cx="253080" cy="180720"/>
              </p14:xfrm>
            </p:contentPart>
          </mc:Choice>
          <mc:Fallback>
            <p:pic>
              <p:nvPicPr>
                <p:cNvPr id="172" name="Freihand 171">
                  <a:extLst>
                    <a:ext uri="{FF2B5EF4-FFF2-40B4-BE49-F238E27FC236}">
                      <a16:creationId xmlns:a16="http://schemas.microsoft.com/office/drawing/2014/main" id="{21C38553-64F0-46CD-A30D-FA5B25758CD6}"/>
                    </a:ext>
                  </a:extLst>
                </p:cNvPr>
                <p:cNvPicPr/>
                <p:nvPr/>
              </p:nvPicPr>
              <p:blipFill>
                <a:blip r:embed="rId565"/>
                <a:stretch>
                  <a:fillRect/>
                </a:stretch>
              </p:blipFill>
              <p:spPr>
                <a:xfrm>
                  <a:off x="2661227" y="2089867"/>
                  <a:ext cx="26172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181" name="Freihand 180">
                  <a:extLst>
                    <a:ext uri="{FF2B5EF4-FFF2-40B4-BE49-F238E27FC236}">
                      <a16:creationId xmlns:a16="http://schemas.microsoft.com/office/drawing/2014/main" id="{8112D234-4AFD-4732-8333-78600674A513}"/>
                    </a:ext>
                  </a:extLst>
                </p14:cNvPr>
                <p14:cNvContentPartPr/>
                <p14:nvPr/>
              </p14:nvContentPartPr>
              <p14:xfrm>
                <a:off x="2869307" y="2078347"/>
                <a:ext cx="360" cy="360"/>
              </p14:xfrm>
            </p:contentPart>
          </mc:Choice>
          <mc:Fallback>
            <p:pic>
              <p:nvPicPr>
                <p:cNvPr id="181" name="Freihand 180">
                  <a:extLst>
                    <a:ext uri="{FF2B5EF4-FFF2-40B4-BE49-F238E27FC236}">
                      <a16:creationId xmlns:a16="http://schemas.microsoft.com/office/drawing/2014/main" id="{8112D234-4AFD-4732-8333-78600674A513}"/>
                    </a:ext>
                  </a:extLst>
                </p:cNvPr>
                <p:cNvPicPr/>
                <p:nvPr/>
              </p:nvPicPr>
              <p:blipFill>
                <a:blip r:embed="rId567"/>
                <a:stretch>
                  <a:fillRect/>
                </a:stretch>
              </p:blipFill>
              <p:spPr>
                <a:xfrm>
                  <a:off x="2864987" y="2074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194" name="Freihand 193">
                  <a:extLst>
                    <a:ext uri="{FF2B5EF4-FFF2-40B4-BE49-F238E27FC236}">
                      <a16:creationId xmlns:a16="http://schemas.microsoft.com/office/drawing/2014/main" id="{1CC05FE0-A9AD-44D4-8F2B-4C42B656B43C}"/>
                    </a:ext>
                  </a:extLst>
                </p14:cNvPr>
                <p14:cNvContentPartPr/>
                <p14:nvPr/>
              </p14:nvContentPartPr>
              <p14:xfrm>
                <a:off x="2924387" y="2020747"/>
                <a:ext cx="266760" cy="211680"/>
              </p14:xfrm>
            </p:contentPart>
          </mc:Choice>
          <mc:Fallback>
            <p:pic>
              <p:nvPicPr>
                <p:cNvPr id="194" name="Freihand 193">
                  <a:extLst>
                    <a:ext uri="{FF2B5EF4-FFF2-40B4-BE49-F238E27FC236}">
                      <a16:creationId xmlns:a16="http://schemas.microsoft.com/office/drawing/2014/main" id="{1CC05FE0-A9AD-44D4-8F2B-4C42B656B43C}"/>
                    </a:ext>
                  </a:extLst>
                </p:cNvPr>
                <p:cNvPicPr/>
                <p:nvPr/>
              </p:nvPicPr>
              <p:blipFill>
                <a:blip r:embed="rId569"/>
                <a:stretch>
                  <a:fillRect/>
                </a:stretch>
              </p:blipFill>
              <p:spPr>
                <a:xfrm>
                  <a:off x="2920067" y="2016427"/>
                  <a:ext cx="27540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200" name="Freihand 199">
                  <a:extLst>
                    <a:ext uri="{FF2B5EF4-FFF2-40B4-BE49-F238E27FC236}">
                      <a16:creationId xmlns:a16="http://schemas.microsoft.com/office/drawing/2014/main" id="{DB399552-3E00-4573-ADFE-E7E67BE27133}"/>
                    </a:ext>
                  </a:extLst>
                </p14:cNvPr>
                <p14:cNvContentPartPr/>
                <p14:nvPr/>
              </p14:nvContentPartPr>
              <p14:xfrm>
                <a:off x="3019787" y="2050627"/>
                <a:ext cx="61560" cy="45720"/>
              </p14:xfrm>
            </p:contentPart>
          </mc:Choice>
          <mc:Fallback>
            <p:pic>
              <p:nvPicPr>
                <p:cNvPr id="200" name="Freihand 199">
                  <a:extLst>
                    <a:ext uri="{FF2B5EF4-FFF2-40B4-BE49-F238E27FC236}">
                      <a16:creationId xmlns:a16="http://schemas.microsoft.com/office/drawing/2014/main" id="{DB399552-3E00-4573-ADFE-E7E67BE27133}"/>
                    </a:ext>
                  </a:extLst>
                </p:cNvPr>
                <p:cNvPicPr/>
                <p:nvPr/>
              </p:nvPicPr>
              <p:blipFill>
                <a:blip r:embed="rId571"/>
                <a:stretch>
                  <a:fillRect/>
                </a:stretch>
              </p:blipFill>
              <p:spPr>
                <a:xfrm>
                  <a:off x="3015467" y="2046307"/>
                  <a:ext cx="702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206" name="Freihand 205">
                  <a:extLst>
                    <a:ext uri="{FF2B5EF4-FFF2-40B4-BE49-F238E27FC236}">
                      <a16:creationId xmlns:a16="http://schemas.microsoft.com/office/drawing/2014/main" id="{09F1A5A5-5926-4D51-9305-4B217FF55D93}"/>
                    </a:ext>
                  </a:extLst>
                </p14:cNvPr>
                <p14:cNvContentPartPr/>
                <p14:nvPr/>
              </p14:nvContentPartPr>
              <p14:xfrm>
                <a:off x="3313187" y="2060347"/>
                <a:ext cx="171360" cy="83160"/>
              </p14:xfrm>
            </p:contentPart>
          </mc:Choice>
          <mc:Fallback>
            <p:pic>
              <p:nvPicPr>
                <p:cNvPr id="206" name="Freihand 205">
                  <a:extLst>
                    <a:ext uri="{FF2B5EF4-FFF2-40B4-BE49-F238E27FC236}">
                      <a16:creationId xmlns:a16="http://schemas.microsoft.com/office/drawing/2014/main" id="{09F1A5A5-5926-4D51-9305-4B217FF55D93}"/>
                    </a:ext>
                  </a:extLst>
                </p:cNvPr>
                <p:cNvPicPr/>
                <p:nvPr/>
              </p:nvPicPr>
              <p:blipFill>
                <a:blip r:embed="rId573"/>
                <a:stretch>
                  <a:fillRect/>
                </a:stretch>
              </p:blipFill>
              <p:spPr>
                <a:xfrm>
                  <a:off x="3308867" y="2056027"/>
                  <a:ext cx="1800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208" name="Freihand 207">
                  <a:extLst>
                    <a:ext uri="{FF2B5EF4-FFF2-40B4-BE49-F238E27FC236}">
                      <a16:creationId xmlns:a16="http://schemas.microsoft.com/office/drawing/2014/main" id="{FCB58992-8CC6-448C-BEFF-8844DA3A95D1}"/>
                    </a:ext>
                  </a:extLst>
                </p14:cNvPr>
                <p14:cNvContentPartPr/>
                <p14:nvPr/>
              </p14:nvContentPartPr>
              <p14:xfrm>
                <a:off x="3430547" y="2012107"/>
                <a:ext cx="49680" cy="10080"/>
              </p14:xfrm>
            </p:contentPart>
          </mc:Choice>
          <mc:Fallback>
            <p:pic>
              <p:nvPicPr>
                <p:cNvPr id="208" name="Freihand 207">
                  <a:extLst>
                    <a:ext uri="{FF2B5EF4-FFF2-40B4-BE49-F238E27FC236}">
                      <a16:creationId xmlns:a16="http://schemas.microsoft.com/office/drawing/2014/main" id="{FCB58992-8CC6-448C-BEFF-8844DA3A95D1}"/>
                    </a:ext>
                  </a:extLst>
                </p:cNvPr>
                <p:cNvPicPr/>
                <p:nvPr/>
              </p:nvPicPr>
              <p:blipFill>
                <a:blip r:embed="rId575"/>
                <a:stretch>
                  <a:fillRect/>
                </a:stretch>
              </p:blipFill>
              <p:spPr>
                <a:xfrm>
                  <a:off x="3426227" y="2007787"/>
                  <a:ext cx="583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214" name="Freihand 213">
                  <a:extLst>
                    <a:ext uri="{FF2B5EF4-FFF2-40B4-BE49-F238E27FC236}">
                      <a16:creationId xmlns:a16="http://schemas.microsoft.com/office/drawing/2014/main" id="{9AAFF963-5F9E-4A0A-A606-98DCC99B8156}"/>
                    </a:ext>
                  </a:extLst>
                </p14:cNvPr>
                <p14:cNvContentPartPr/>
                <p14:nvPr/>
              </p14:nvContentPartPr>
              <p14:xfrm>
                <a:off x="3598667" y="1936867"/>
                <a:ext cx="229320" cy="144000"/>
              </p14:xfrm>
            </p:contentPart>
          </mc:Choice>
          <mc:Fallback>
            <p:pic>
              <p:nvPicPr>
                <p:cNvPr id="214" name="Freihand 213">
                  <a:extLst>
                    <a:ext uri="{FF2B5EF4-FFF2-40B4-BE49-F238E27FC236}">
                      <a16:creationId xmlns:a16="http://schemas.microsoft.com/office/drawing/2014/main" id="{9AAFF963-5F9E-4A0A-A606-98DCC99B8156}"/>
                    </a:ext>
                  </a:extLst>
                </p:cNvPr>
                <p:cNvPicPr/>
                <p:nvPr/>
              </p:nvPicPr>
              <p:blipFill>
                <a:blip r:embed="rId577"/>
                <a:stretch>
                  <a:fillRect/>
                </a:stretch>
              </p:blipFill>
              <p:spPr>
                <a:xfrm>
                  <a:off x="3594347" y="1932547"/>
                  <a:ext cx="2379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218" name="Freihand 217">
                  <a:extLst>
                    <a:ext uri="{FF2B5EF4-FFF2-40B4-BE49-F238E27FC236}">
                      <a16:creationId xmlns:a16="http://schemas.microsoft.com/office/drawing/2014/main" id="{0D31E7F7-D9E0-4769-8C7D-BA1940379D40}"/>
                    </a:ext>
                  </a:extLst>
                </p14:cNvPr>
                <p14:cNvContentPartPr/>
                <p14:nvPr/>
              </p14:nvContentPartPr>
              <p14:xfrm>
                <a:off x="3987827" y="1872067"/>
                <a:ext cx="140760" cy="174960"/>
              </p14:xfrm>
            </p:contentPart>
          </mc:Choice>
          <mc:Fallback>
            <p:pic>
              <p:nvPicPr>
                <p:cNvPr id="218" name="Freihand 217">
                  <a:extLst>
                    <a:ext uri="{FF2B5EF4-FFF2-40B4-BE49-F238E27FC236}">
                      <a16:creationId xmlns:a16="http://schemas.microsoft.com/office/drawing/2014/main" id="{0D31E7F7-D9E0-4769-8C7D-BA1940379D40}"/>
                    </a:ext>
                  </a:extLst>
                </p:cNvPr>
                <p:cNvPicPr/>
                <p:nvPr/>
              </p:nvPicPr>
              <p:blipFill>
                <a:blip r:embed="rId579"/>
                <a:stretch>
                  <a:fillRect/>
                </a:stretch>
              </p:blipFill>
              <p:spPr>
                <a:xfrm>
                  <a:off x="3983507" y="1867747"/>
                  <a:ext cx="1494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219" name="Freihand 218">
                  <a:extLst>
                    <a:ext uri="{FF2B5EF4-FFF2-40B4-BE49-F238E27FC236}">
                      <a16:creationId xmlns:a16="http://schemas.microsoft.com/office/drawing/2014/main" id="{7FBF66DA-E865-42D5-93A0-9DAF0CB1AC5F}"/>
                    </a:ext>
                  </a:extLst>
                </p14:cNvPr>
                <p14:cNvContentPartPr/>
                <p14:nvPr/>
              </p14:nvContentPartPr>
              <p14:xfrm>
                <a:off x="4137227" y="1933267"/>
                <a:ext cx="133920" cy="89640"/>
              </p14:xfrm>
            </p:contentPart>
          </mc:Choice>
          <mc:Fallback>
            <p:pic>
              <p:nvPicPr>
                <p:cNvPr id="219" name="Freihand 218">
                  <a:extLst>
                    <a:ext uri="{FF2B5EF4-FFF2-40B4-BE49-F238E27FC236}">
                      <a16:creationId xmlns:a16="http://schemas.microsoft.com/office/drawing/2014/main" id="{7FBF66DA-E865-42D5-93A0-9DAF0CB1AC5F}"/>
                    </a:ext>
                  </a:extLst>
                </p:cNvPr>
                <p:cNvPicPr/>
                <p:nvPr/>
              </p:nvPicPr>
              <p:blipFill>
                <a:blip r:embed="rId581"/>
                <a:stretch>
                  <a:fillRect/>
                </a:stretch>
              </p:blipFill>
              <p:spPr>
                <a:xfrm>
                  <a:off x="4132907" y="1928947"/>
                  <a:ext cx="1425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224" name="Freihand 223">
                  <a:extLst>
                    <a:ext uri="{FF2B5EF4-FFF2-40B4-BE49-F238E27FC236}">
                      <a16:creationId xmlns:a16="http://schemas.microsoft.com/office/drawing/2014/main" id="{689585CD-92A5-4156-81E1-B3759054A578}"/>
                    </a:ext>
                  </a:extLst>
                </p14:cNvPr>
                <p14:cNvContentPartPr/>
                <p14:nvPr/>
              </p14:nvContentPartPr>
              <p14:xfrm>
                <a:off x="4247027" y="1820587"/>
                <a:ext cx="156960" cy="188640"/>
              </p14:xfrm>
            </p:contentPart>
          </mc:Choice>
          <mc:Fallback>
            <p:pic>
              <p:nvPicPr>
                <p:cNvPr id="224" name="Freihand 223">
                  <a:extLst>
                    <a:ext uri="{FF2B5EF4-FFF2-40B4-BE49-F238E27FC236}">
                      <a16:creationId xmlns:a16="http://schemas.microsoft.com/office/drawing/2014/main" id="{689585CD-92A5-4156-81E1-B3759054A578}"/>
                    </a:ext>
                  </a:extLst>
                </p:cNvPr>
                <p:cNvPicPr/>
                <p:nvPr/>
              </p:nvPicPr>
              <p:blipFill>
                <a:blip r:embed="rId583"/>
                <a:stretch>
                  <a:fillRect/>
                </a:stretch>
              </p:blipFill>
              <p:spPr>
                <a:xfrm>
                  <a:off x="4242707" y="1816267"/>
                  <a:ext cx="1656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227" name="Freihand 226">
                  <a:extLst>
                    <a:ext uri="{FF2B5EF4-FFF2-40B4-BE49-F238E27FC236}">
                      <a16:creationId xmlns:a16="http://schemas.microsoft.com/office/drawing/2014/main" id="{060C6439-2944-4A7F-A951-A37F5E5F1821}"/>
                    </a:ext>
                  </a:extLst>
                </p14:cNvPr>
                <p14:cNvContentPartPr/>
                <p14:nvPr/>
              </p14:nvContentPartPr>
              <p14:xfrm>
                <a:off x="4203827" y="1877467"/>
                <a:ext cx="113760" cy="30960"/>
              </p14:xfrm>
            </p:contentPart>
          </mc:Choice>
          <mc:Fallback>
            <p:pic>
              <p:nvPicPr>
                <p:cNvPr id="227" name="Freihand 226">
                  <a:extLst>
                    <a:ext uri="{FF2B5EF4-FFF2-40B4-BE49-F238E27FC236}">
                      <a16:creationId xmlns:a16="http://schemas.microsoft.com/office/drawing/2014/main" id="{060C6439-2944-4A7F-A951-A37F5E5F1821}"/>
                    </a:ext>
                  </a:extLst>
                </p:cNvPr>
                <p:cNvPicPr/>
                <p:nvPr/>
              </p:nvPicPr>
              <p:blipFill>
                <a:blip r:embed="rId585"/>
                <a:stretch>
                  <a:fillRect/>
                </a:stretch>
              </p:blipFill>
              <p:spPr>
                <a:xfrm>
                  <a:off x="4199507" y="1873147"/>
                  <a:ext cx="1224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236" name="Freihand 235">
                  <a:extLst>
                    <a:ext uri="{FF2B5EF4-FFF2-40B4-BE49-F238E27FC236}">
                      <a16:creationId xmlns:a16="http://schemas.microsoft.com/office/drawing/2014/main" id="{749500C2-1D9E-4D72-AC4D-28E108E658A5}"/>
                    </a:ext>
                  </a:extLst>
                </p14:cNvPr>
                <p14:cNvContentPartPr/>
                <p14:nvPr/>
              </p14:nvContentPartPr>
              <p14:xfrm>
                <a:off x="4402547" y="1859827"/>
                <a:ext cx="317160" cy="215280"/>
              </p14:xfrm>
            </p:contentPart>
          </mc:Choice>
          <mc:Fallback>
            <p:pic>
              <p:nvPicPr>
                <p:cNvPr id="236" name="Freihand 235">
                  <a:extLst>
                    <a:ext uri="{FF2B5EF4-FFF2-40B4-BE49-F238E27FC236}">
                      <a16:creationId xmlns:a16="http://schemas.microsoft.com/office/drawing/2014/main" id="{749500C2-1D9E-4D72-AC4D-28E108E658A5}"/>
                    </a:ext>
                  </a:extLst>
                </p:cNvPr>
                <p:cNvPicPr/>
                <p:nvPr/>
              </p:nvPicPr>
              <p:blipFill>
                <a:blip r:embed="rId587"/>
                <a:stretch>
                  <a:fillRect/>
                </a:stretch>
              </p:blipFill>
              <p:spPr>
                <a:xfrm>
                  <a:off x="4398227" y="1855507"/>
                  <a:ext cx="32580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253" name="Freihand 252">
                  <a:extLst>
                    <a:ext uri="{FF2B5EF4-FFF2-40B4-BE49-F238E27FC236}">
                      <a16:creationId xmlns:a16="http://schemas.microsoft.com/office/drawing/2014/main" id="{C481C2EE-70D5-4B8B-A18A-E02083ED87F0}"/>
                    </a:ext>
                  </a:extLst>
                </p14:cNvPr>
                <p14:cNvContentPartPr/>
                <p14:nvPr/>
              </p14:nvContentPartPr>
              <p14:xfrm>
                <a:off x="1853027" y="2897707"/>
                <a:ext cx="360" cy="360"/>
              </p14:xfrm>
            </p:contentPart>
          </mc:Choice>
          <mc:Fallback>
            <p:pic>
              <p:nvPicPr>
                <p:cNvPr id="253" name="Freihand 252">
                  <a:extLst>
                    <a:ext uri="{FF2B5EF4-FFF2-40B4-BE49-F238E27FC236}">
                      <a16:creationId xmlns:a16="http://schemas.microsoft.com/office/drawing/2014/main" id="{C481C2EE-70D5-4B8B-A18A-E02083ED87F0}"/>
                    </a:ext>
                  </a:extLst>
                </p:cNvPr>
                <p:cNvPicPr/>
                <p:nvPr/>
              </p:nvPicPr>
              <p:blipFill>
                <a:blip r:embed="rId567"/>
                <a:stretch>
                  <a:fillRect/>
                </a:stretch>
              </p:blipFill>
              <p:spPr>
                <a:xfrm>
                  <a:off x="1848707" y="2893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255" name="Freihand 254">
                  <a:extLst>
                    <a:ext uri="{FF2B5EF4-FFF2-40B4-BE49-F238E27FC236}">
                      <a16:creationId xmlns:a16="http://schemas.microsoft.com/office/drawing/2014/main" id="{296BA63B-FE58-4A32-876B-D2EBD2E6EF79}"/>
                    </a:ext>
                  </a:extLst>
                </p14:cNvPr>
                <p14:cNvContentPartPr/>
                <p14:nvPr/>
              </p14:nvContentPartPr>
              <p14:xfrm>
                <a:off x="1713347" y="2791867"/>
                <a:ext cx="343440" cy="516960"/>
              </p14:xfrm>
            </p:contentPart>
          </mc:Choice>
          <mc:Fallback>
            <p:pic>
              <p:nvPicPr>
                <p:cNvPr id="255" name="Freihand 254">
                  <a:extLst>
                    <a:ext uri="{FF2B5EF4-FFF2-40B4-BE49-F238E27FC236}">
                      <a16:creationId xmlns:a16="http://schemas.microsoft.com/office/drawing/2014/main" id="{296BA63B-FE58-4A32-876B-D2EBD2E6EF79}"/>
                    </a:ext>
                  </a:extLst>
                </p:cNvPr>
                <p:cNvPicPr/>
                <p:nvPr/>
              </p:nvPicPr>
              <p:blipFill>
                <a:blip r:embed="rId590"/>
                <a:stretch>
                  <a:fillRect/>
                </a:stretch>
              </p:blipFill>
              <p:spPr>
                <a:xfrm>
                  <a:off x="1709027" y="2787547"/>
                  <a:ext cx="352080" cy="525600"/>
                </a:xfrm>
                <a:prstGeom prst="rect">
                  <a:avLst/>
                </a:prstGeom>
              </p:spPr>
            </p:pic>
          </mc:Fallback>
        </mc:AlternateContent>
      </p:grpSp>
      <p:grpSp>
        <p:nvGrpSpPr>
          <p:cNvPr id="354" name="Gruppieren 353">
            <a:extLst>
              <a:ext uri="{FF2B5EF4-FFF2-40B4-BE49-F238E27FC236}">
                <a16:creationId xmlns:a16="http://schemas.microsoft.com/office/drawing/2014/main" id="{49C3DFC5-A426-41B2-AA3A-3350E83CCBD9}"/>
              </a:ext>
            </a:extLst>
          </p:cNvPr>
          <p:cNvGrpSpPr/>
          <p:nvPr/>
        </p:nvGrpSpPr>
        <p:grpSpPr>
          <a:xfrm>
            <a:off x="2045627" y="2432947"/>
            <a:ext cx="3826440" cy="468360"/>
            <a:chOff x="2045627" y="2432947"/>
            <a:chExt cx="3826440" cy="468360"/>
          </a:xfrm>
        </p:grpSpPr>
        <mc:AlternateContent xmlns:mc="http://schemas.openxmlformats.org/markup-compatibility/2006">
          <mc:Choice xmlns:p14="http://schemas.microsoft.com/office/powerpoint/2010/main" Requires="p14">
            <p:contentPart p14:bwMode="auto" r:id="rId591">
              <p14:nvContentPartPr>
                <p14:cNvPr id="269" name="Freihand 268">
                  <a:extLst>
                    <a:ext uri="{FF2B5EF4-FFF2-40B4-BE49-F238E27FC236}">
                      <a16:creationId xmlns:a16="http://schemas.microsoft.com/office/drawing/2014/main" id="{5EA75EA3-364E-494A-A3E4-708109952D4E}"/>
                    </a:ext>
                  </a:extLst>
                </p14:cNvPr>
                <p14:cNvContentPartPr/>
                <p14:nvPr/>
              </p14:nvContentPartPr>
              <p14:xfrm>
                <a:off x="2138147" y="2627347"/>
                <a:ext cx="239400" cy="155160"/>
              </p14:xfrm>
            </p:contentPart>
          </mc:Choice>
          <mc:Fallback>
            <p:pic>
              <p:nvPicPr>
                <p:cNvPr id="269" name="Freihand 268">
                  <a:extLst>
                    <a:ext uri="{FF2B5EF4-FFF2-40B4-BE49-F238E27FC236}">
                      <a16:creationId xmlns:a16="http://schemas.microsoft.com/office/drawing/2014/main" id="{5EA75EA3-364E-494A-A3E4-708109952D4E}"/>
                    </a:ext>
                  </a:extLst>
                </p:cNvPr>
                <p:cNvPicPr/>
                <p:nvPr/>
              </p:nvPicPr>
              <p:blipFill>
                <a:blip r:embed="rId592"/>
                <a:stretch>
                  <a:fillRect/>
                </a:stretch>
              </p:blipFill>
              <p:spPr>
                <a:xfrm>
                  <a:off x="2133827" y="2623027"/>
                  <a:ext cx="2480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272" name="Freihand 271">
                  <a:extLst>
                    <a:ext uri="{FF2B5EF4-FFF2-40B4-BE49-F238E27FC236}">
                      <a16:creationId xmlns:a16="http://schemas.microsoft.com/office/drawing/2014/main" id="{C2A70D62-98B1-47F2-93BE-E56B125A0F74}"/>
                    </a:ext>
                  </a:extLst>
                </p14:cNvPr>
                <p14:cNvContentPartPr/>
                <p14:nvPr/>
              </p14:nvContentPartPr>
              <p14:xfrm>
                <a:off x="2045627" y="2671267"/>
                <a:ext cx="227520" cy="134280"/>
              </p14:xfrm>
            </p:contentPart>
          </mc:Choice>
          <mc:Fallback>
            <p:pic>
              <p:nvPicPr>
                <p:cNvPr id="272" name="Freihand 271">
                  <a:extLst>
                    <a:ext uri="{FF2B5EF4-FFF2-40B4-BE49-F238E27FC236}">
                      <a16:creationId xmlns:a16="http://schemas.microsoft.com/office/drawing/2014/main" id="{C2A70D62-98B1-47F2-93BE-E56B125A0F74}"/>
                    </a:ext>
                  </a:extLst>
                </p:cNvPr>
                <p:cNvPicPr/>
                <p:nvPr/>
              </p:nvPicPr>
              <p:blipFill>
                <a:blip r:embed="rId594"/>
                <a:stretch>
                  <a:fillRect/>
                </a:stretch>
              </p:blipFill>
              <p:spPr>
                <a:xfrm>
                  <a:off x="2041307" y="2666947"/>
                  <a:ext cx="2361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287" name="Freihand 286">
                  <a:extLst>
                    <a:ext uri="{FF2B5EF4-FFF2-40B4-BE49-F238E27FC236}">
                      <a16:creationId xmlns:a16="http://schemas.microsoft.com/office/drawing/2014/main" id="{676CB6D9-91D2-49BB-A084-50DF8B8776C2}"/>
                    </a:ext>
                  </a:extLst>
                </p14:cNvPr>
                <p14:cNvContentPartPr/>
                <p14:nvPr/>
              </p14:nvContentPartPr>
              <p14:xfrm>
                <a:off x="2450987" y="2493067"/>
                <a:ext cx="140760" cy="170280"/>
              </p14:xfrm>
            </p:contentPart>
          </mc:Choice>
          <mc:Fallback>
            <p:pic>
              <p:nvPicPr>
                <p:cNvPr id="287" name="Freihand 286">
                  <a:extLst>
                    <a:ext uri="{FF2B5EF4-FFF2-40B4-BE49-F238E27FC236}">
                      <a16:creationId xmlns:a16="http://schemas.microsoft.com/office/drawing/2014/main" id="{676CB6D9-91D2-49BB-A084-50DF8B8776C2}"/>
                    </a:ext>
                  </a:extLst>
                </p:cNvPr>
                <p:cNvPicPr/>
                <p:nvPr/>
              </p:nvPicPr>
              <p:blipFill>
                <a:blip r:embed="rId596"/>
                <a:stretch>
                  <a:fillRect/>
                </a:stretch>
              </p:blipFill>
              <p:spPr>
                <a:xfrm>
                  <a:off x="2446667" y="2488747"/>
                  <a:ext cx="1494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06" name="Freihand 305">
                  <a:extLst>
                    <a:ext uri="{FF2B5EF4-FFF2-40B4-BE49-F238E27FC236}">
                      <a16:creationId xmlns:a16="http://schemas.microsoft.com/office/drawing/2014/main" id="{BD75E12D-F473-495C-A829-3EA4A89EC4C5}"/>
                    </a:ext>
                  </a:extLst>
                </p14:cNvPr>
                <p14:cNvContentPartPr/>
                <p14:nvPr/>
              </p14:nvContentPartPr>
              <p14:xfrm>
                <a:off x="2529467" y="2598547"/>
                <a:ext cx="92160" cy="60480"/>
              </p14:xfrm>
            </p:contentPart>
          </mc:Choice>
          <mc:Fallback>
            <p:pic>
              <p:nvPicPr>
                <p:cNvPr id="306" name="Freihand 305">
                  <a:extLst>
                    <a:ext uri="{FF2B5EF4-FFF2-40B4-BE49-F238E27FC236}">
                      <a16:creationId xmlns:a16="http://schemas.microsoft.com/office/drawing/2014/main" id="{BD75E12D-F473-495C-A829-3EA4A89EC4C5}"/>
                    </a:ext>
                  </a:extLst>
                </p:cNvPr>
                <p:cNvPicPr/>
                <p:nvPr/>
              </p:nvPicPr>
              <p:blipFill>
                <a:blip r:embed="rId598"/>
                <a:stretch>
                  <a:fillRect/>
                </a:stretch>
              </p:blipFill>
              <p:spPr>
                <a:xfrm>
                  <a:off x="2525147" y="2594227"/>
                  <a:ext cx="10080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16" name="Freihand 315">
                  <a:extLst>
                    <a:ext uri="{FF2B5EF4-FFF2-40B4-BE49-F238E27FC236}">
                      <a16:creationId xmlns:a16="http://schemas.microsoft.com/office/drawing/2014/main" id="{2EF7F791-AF38-451F-A47D-7CC5240786D9}"/>
                    </a:ext>
                  </a:extLst>
                </p14:cNvPr>
                <p14:cNvContentPartPr/>
                <p14:nvPr/>
              </p14:nvContentPartPr>
              <p14:xfrm>
                <a:off x="2616587" y="2561827"/>
                <a:ext cx="244080" cy="87120"/>
              </p14:xfrm>
            </p:contentPart>
          </mc:Choice>
          <mc:Fallback>
            <p:pic>
              <p:nvPicPr>
                <p:cNvPr id="316" name="Freihand 315">
                  <a:extLst>
                    <a:ext uri="{FF2B5EF4-FFF2-40B4-BE49-F238E27FC236}">
                      <a16:creationId xmlns:a16="http://schemas.microsoft.com/office/drawing/2014/main" id="{2EF7F791-AF38-451F-A47D-7CC5240786D9}"/>
                    </a:ext>
                  </a:extLst>
                </p:cNvPr>
                <p:cNvPicPr/>
                <p:nvPr/>
              </p:nvPicPr>
              <p:blipFill>
                <a:blip r:embed="rId600"/>
                <a:stretch>
                  <a:fillRect/>
                </a:stretch>
              </p:blipFill>
              <p:spPr>
                <a:xfrm>
                  <a:off x="2612267" y="2557507"/>
                  <a:ext cx="2527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27" name="Freihand 326">
                  <a:extLst>
                    <a:ext uri="{FF2B5EF4-FFF2-40B4-BE49-F238E27FC236}">
                      <a16:creationId xmlns:a16="http://schemas.microsoft.com/office/drawing/2014/main" id="{387E7BCB-BB90-44E9-9CC9-861FD7A909E6}"/>
                    </a:ext>
                  </a:extLst>
                </p14:cNvPr>
                <p14:cNvContentPartPr/>
                <p14:nvPr/>
              </p14:nvContentPartPr>
              <p14:xfrm>
                <a:off x="2837267" y="2491267"/>
                <a:ext cx="165960" cy="194040"/>
              </p14:xfrm>
            </p:contentPart>
          </mc:Choice>
          <mc:Fallback>
            <p:pic>
              <p:nvPicPr>
                <p:cNvPr id="327" name="Freihand 326">
                  <a:extLst>
                    <a:ext uri="{FF2B5EF4-FFF2-40B4-BE49-F238E27FC236}">
                      <a16:creationId xmlns:a16="http://schemas.microsoft.com/office/drawing/2014/main" id="{387E7BCB-BB90-44E9-9CC9-861FD7A909E6}"/>
                    </a:ext>
                  </a:extLst>
                </p:cNvPr>
                <p:cNvPicPr/>
                <p:nvPr/>
              </p:nvPicPr>
              <p:blipFill>
                <a:blip r:embed="rId602"/>
                <a:stretch>
                  <a:fillRect/>
                </a:stretch>
              </p:blipFill>
              <p:spPr>
                <a:xfrm>
                  <a:off x="2832947" y="2486947"/>
                  <a:ext cx="1746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28" name="Freihand 327">
                  <a:extLst>
                    <a:ext uri="{FF2B5EF4-FFF2-40B4-BE49-F238E27FC236}">
                      <a16:creationId xmlns:a16="http://schemas.microsoft.com/office/drawing/2014/main" id="{64A125B8-A94A-4065-9DC2-41F0291F00B1}"/>
                    </a:ext>
                  </a:extLst>
                </p14:cNvPr>
                <p14:cNvContentPartPr/>
                <p14:nvPr/>
              </p14:nvContentPartPr>
              <p14:xfrm>
                <a:off x="2926187" y="2570107"/>
                <a:ext cx="131400" cy="60120"/>
              </p14:xfrm>
            </p:contentPart>
          </mc:Choice>
          <mc:Fallback>
            <p:pic>
              <p:nvPicPr>
                <p:cNvPr id="328" name="Freihand 327">
                  <a:extLst>
                    <a:ext uri="{FF2B5EF4-FFF2-40B4-BE49-F238E27FC236}">
                      <a16:creationId xmlns:a16="http://schemas.microsoft.com/office/drawing/2014/main" id="{64A125B8-A94A-4065-9DC2-41F0291F00B1}"/>
                    </a:ext>
                  </a:extLst>
                </p:cNvPr>
                <p:cNvPicPr/>
                <p:nvPr/>
              </p:nvPicPr>
              <p:blipFill>
                <a:blip r:embed="rId604"/>
                <a:stretch>
                  <a:fillRect/>
                </a:stretch>
              </p:blipFill>
              <p:spPr>
                <a:xfrm>
                  <a:off x="2921867" y="2565787"/>
                  <a:ext cx="1400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29" name="Freihand 328">
                  <a:extLst>
                    <a:ext uri="{FF2B5EF4-FFF2-40B4-BE49-F238E27FC236}">
                      <a16:creationId xmlns:a16="http://schemas.microsoft.com/office/drawing/2014/main" id="{29391037-7DDC-48C0-AA7F-7F3395A1AD93}"/>
                    </a:ext>
                  </a:extLst>
                </p14:cNvPr>
                <p14:cNvContentPartPr/>
                <p14:nvPr/>
              </p14:nvContentPartPr>
              <p14:xfrm>
                <a:off x="2936987" y="2474347"/>
                <a:ext cx="248040" cy="114840"/>
              </p14:xfrm>
            </p:contentPart>
          </mc:Choice>
          <mc:Fallback>
            <p:pic>
              <p:nvPicPr>
                <p:cNvPr id="329" name="Freihand 328">
                  <a:extLst>
                    <a:ext uri="{FF2B5EF4-FFF2-40B4-BE49-F238E27FC236}">
                      <a16:creationId xmlns:a16="http://schemas.microsoft.com/office/drawing/2014/main" id="{29391037-7DDC-48C0-AA7F-7F3395A1AD93}"/>
                    </a:ext>
                  </a:extLst>
                </p:cNvPr>
                <p:cNvPicPr/>
                <p:nvPr/>
              </p:nvPicPr>
              <p:blipFill>
                <a:blip r:embed="rId606"/>
                <a:stretch>
                  <a:fillRect/>
                </a:stretch>
              </p:blipFill>
              <p:spPr>
                <a:xfrm>
                  <a:off x="2932667" y="2470027"/>
                  <a:ext cx="2566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30" name="Freihand 329">
                  <a:extLst>
                    <a:ext uri="{FF2B5EF4-FFF2-40B4-BE49-F238E27FC236}">
                      <a16:creationId xmlns:a16="http://schemas.microsoft.com/office/drawing/2014/main" id="{44D294E4-9FED-4DEF-9E48-DDD73840D795}"/>
                    </a:ext>
                  </a:extLst>
                </p14:cNvPr>
                <p14:cNvContentPartPr/>
                <p14:nvPr/>
              </p14:nvContentPartPr>
              <p14:xfrm>
                <a:off x="3200867" y="2432947"/>
                <a:ext cx="158040" cy="149400"/>
              </p14:xfrm>
            </p:contentPart>
          </mc:Choice>
          <mc:Fallback>
            <p:pic>
              <p:nvPicPr>
                <p:cNvPr id="330" name="Freihand 329">
                  <a:extLst>
                    <a:ext uri="{FF2B5EF4-FFF2-40B4-BE49-F238E27FC236}">
                      <a16:creationId xmlns:a16="http://schemas.microsoft.com/office/drawing/2014/main" id="{44D294E4-9FED-4DEF-9E48-DDD73840D795}"/>
                    </a:ext>
                  </a:extLst>
                </p:cNvPr>
                <p:cNvPicPr/>
                <p:nvPr/>
              </p:nvPicPr>
              <p:blipFill>
                <a:blip r:embed="rId608"/>
                <a:stretch>
                  <a:fillRect/>
                </a:stretch>
              </p:blipFill>
              <p:spPr>
                <a:xfrm>
                  <a:off x="3196547" y="2428627"/>
                  <a:ext cx="1666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31" name="Freihand 330">
                  <a:extLst>
                    <a:ext uri="{FF2B5EF4-FFF2-40B4-BE49-F238E27FC236}">
                      <a16:creationId xmlns:a16="http://schemas.microsoft.com/office/drawing/2014/main" id="{A09E6858-6A15-40D9-BFC7-DC4B9B952235}"/>
                    </a:ext>
                  </a:extLst>
                </p14:cNvPr>
                <p14:cNvContentPartPr/>
                <p14:nvPr/>
              </p14:nvContentPartPr>
              <p14:xfrm>
                <a:off x="3324707" y="2458507"/>
                <a:ext cx="92880" cy="102240"/>
              </p14:xfrm>
            </p:contentPart>
          </mc:Choice>
          <mc:Fallback>
            <p:pic>
              <p:nvPicPr>
                <p:cNvPr id="331" name="Freihand 330">
                  <a:extLst>
                    <a:ext uri="{FF2B5EF4-FFF2-40B4-BE49-F238E27FC236}">
                      <a16:creationId xmlns:a16="http://schemas.microsoft.com/office/drawing/2014/main" id="{A09E6858-6A15-40D9-BFC7-DC4B9B952235}"/>
                    </a:ext>
                  </a:extLst>
                </p:cNvPr>
                <p:cNvPicPr/>
                <p:nvPr/>
              </p:nvPicPr>
              <p:blipFill>
                <a:blip r:embed="rId610"/>
                <a:stretch>
                  <a:fillRect/>
                </a:stretch>
              </p:blipFill>
              <p:spPr>
                <a:xfrm>
                  <a:off x="3320387" y="2454187"/>
                  <a:ext cx="1015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32" name="Freihand 331">
                  <a:extLst>
                    <a:ext uri="{FF2B5EF4-FFF2-40B4-BE49-F238E27FC236}">
                      <a16:creationId xmlns:a16="http://schemas.microsoft.com/office/drawing/2014/main" id="{B43E8519-2496-4A33-914C-5DA9CA838FC1}"/>
                    </a:ext>
                  </a:extLst>
                </p14:cNvPr>
                <p14:cNvContentPartPr/>
                <p14:nvPr/>
              </p14:nvContentPartPr>
              <p14:xfrm>
                <a:off x="3437747" y="2443387"/>
                <a:ext cx="103680" cy="122040"/>
              </p14:xfrm>
            </p:contentPart>
          </mc:Choice>
          <mc:Fallback>
            <p:pic>
              <p:nvPicPr>
                <p:cNvPr id="332" name="Freihand 331">
                  <a:extLst>
                    <a:ext uri="{FF2B5EF4-FFF2-40B4-BE49-F238E27FC236}">
                      <a16:creationId xmlns:a16="http://schemas.microsoft.com/office/drawing/2014/main" id="{B43E8519-2496-4A33-914C-5DA9CA838FC1}"/>
                    </a:ext>
                  </a:extLst>
                </p:cNvPr>
                <p:cNvPicPr/>
                <p:nvPr/>
              </p:nvPicPr>
              <p:blipFill>
                <a:blip r:embed="rId612"/>
                <a:stretch>
                  <a:fillRect/>
                </a:stretch>
              </p:blipFill>
              <p:spPr>
                <a:xfrm>
                  <a:off x="3433427" y="2439067"/>
                  <a:ext cx="1123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33" name="Freihand 332">
                  <a:extLst>
                    <a:ext uri="{FF2B5EF4-FFF2-40B4-BE49-F238E27FC236}">
                      <a16:creationId xmlns:a16="http://schemas.microsoft.com/office/drawing/2014/main" id="{89B0AD39-62F9-4686-8E32-8D683848A343}"/>
                    </a:ext>
                  </a:extLst>
                </p14:cNvPr>
                <p14:cNvContentPartPr/>
                <p14:nvPr/>
              </p14:nvContentPartPr>
              <p14:xfrm>
                <a:off x="2655827" y="2827507"/>
                <a:ext cx="230400" cy="38160"/>
              </p14:xfrm>
            </p:contentPart>
          </mc:Choice>
          <mc:Fallback>
            <p:pic>
              <p:nvPicPr>
                <p:cNvPr id="333" name="Freihand 332">
                  <a:extLst>
                    <a:ext uri="{FF2B5EF4-FFF2-40B4-BE49-F238E27FC236}">
                      <a16:creationId xmlns:a16="http://schemas.microsoft.com/office/drawing/2014/main" id="{89B0AD39-62F9-4686-8E32-8D683848A343}"/>
                    </a:ext>
                  </a:extLst>
                </p:cNvPr>
                <p:cNvPicPr/>
                <p:nvPr/>
              </p:nvPicPr>
              <p:blipFill>
                <a:blip r:embed="rId614"/>
                <a:stretch>
                  <a:fillRect/>
                </a:stretch>
              </p:blipFill>
              <p:spPr>
                <a:xfrm>
                  <a:off x="2651507" y="2823187"/>
                  <a:ext cx="2390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34" name="Freihand 333">
                  <a:extLst>
                    <a:ext uri="{FF2B5EF4-FFF2-40B4-BE49-F238E27FC236}">
                      <a16:creationId xmlns:a16="http://schemas.microsoft.com/office/drawing/2014/main" id="{9AC97199-9FC2-4D85-A7F1-317C4EC7B9BA}"/>
                    </a:ext>
                  </a:extLst>
                </p14:cNvPr>
                <p14:cNvContentPartPr/>
                <p14:nvPr/>
              </p14:nvContentPartPr>
              <p14:xfrm>
                <a:off x="2799107" y="2751187"/>
                <a:ext cx="166320" cy="150120"/>
              </p14:xfrm>
            </p:contentPart>
          </mc:Choice>
          <mc:Fallback>
            <p:pic>
              <p:nvPicPr>
                <p:cNvPr id="334" name="Freihand 333">
                  <a:extLst>
                    <a:ext uri="{FF2B5EF4-FFF2-40B4-BE49-F238E27FC236}">
                      <a16:creationId xmlns:a16="http://schemas.microsoft.com/office/drawing/2014/main" id="{9AC97199-9FC2-4D85-A7F1-317C4EC7B9BA}"/>
                    </a:ext>
                  </a:extLst>
                </p:cNvPr>
                <p:cNvPicPr/>
                <p:nvPr/>
              </p:nvPicPr>
              <p:blipFill>
                <a:blip r:embed="rId616"/>
                <a:stretch>
                  <a:fillRect/>
                </a:stretch>
              </p:blipFill>
              <p:spPr>
                <a:xfrm>
                  <a:off x="2794787" y="2746867"/>
                  <a:ext cx="1749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35" name="Freihand 334">
                  <a:extLst>
                    <a:ext uri="{FF2B5EF4-FFF2-40B4-BE49-F238E27FC236}">
                      <a16:creationId xmlns:a16="http://schemas.microsoft.com/office/drawing/2014/main" id="{3F008B4E-90A4-4331-A05B-214A0122106C}"/>
                    </a:ext>
                  </a:extLst>
                </p14:cNvPr>
                <p14:cNvContentPartPr/>
                <p14:nvPr/>
              </p14:nvContentPartPr>
              <p14:xfrm>
                <a:off x="3059027" y="2733907"/>
                <a:ext cx="97920" cy="123480"/>
              </p14:xfrm>
            </p:contentPart>
          </mc:Choice>
          <mc:Fallback>
            <p:pic>
              <p:nvPicPr>
                <p:cNvPr id="335" name="Freihand 334">
                  <a:extLst>
                    <a:ext uri="{FF2B5EF4-FFF2-40B4-BE49-F238E27FC236}">
                      <a16:creationId xmlns:a16="http://schemas.microsoft.com/office/drawing/2014/main" id="{3F008B4E-90A4-4331-A05B-214A0122106C}"/>
                    </a:ext>
                  </a:extLst>
                </p:cNvPr>
                <p:cNvPicPr/>
                <p:nvPr/>
              </p:nvPicPr>
              <p:blipFill>
                <a:blip r:embed="rId618"/>
                <a:stretch>
                  <a:fillRect/>
                </a:stretch>
              </p:blipFill>
              <p:spPr>
                <a:xfrm>
                  <a:off x="3054707" y="2729587"/>
                  <a:ext cx="1065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36" name="Freihand 335">
                  <a:extLst>
                    <a:ext uri="{FF2B5EF4-FFF2-40B4-BE49-F238E27FC236}">
                      <a16:creationId xmlns:a16="http://schemas.microsoft.com/office/drawing/2014/main" id="{33D57C7C-D106-4246-8B32-E8D96A8FA034}"/>
                    </a:ext>
                  </a:extLst>
                </p14:cNvPr>
                <p14:cNvContentPartPr/>
                <p14:nvPr/>
              </p14:nvContentPartPr>
              <p14:xfrm>
                <a:off x="3169907" y="2732827"/>
                <a:ext cx="69480" cy="94680"/>
              </p14:xfrm>
            </p:contentPart>
          </mc:Choice>
          <mc:Fallback>
            <p:pic>
              <p:nvPicPr>
                <p:cNvPr id="336" name="Freihand 335">
                  <a:extLst>
                    <a:ext uri="{FF2B5EF4-FFF2-40B4-BE49-F238E27FC236}">
                      <a16:creationId xmlns:a16="http://schemas.microsoft.com/office/drawing/2014/main" id="{33D57C7C-D106-4246-8B32-E8D96A8FA034}"/>
                    </a:ext>
                  </a:extLst>
                </p:cNvPr>
                <p:cNvPicPr/>
                <p:nvPr/>
              </p:nvPicPr>
              <p:blipFill>
                <a:blip r:embed="rId620"/>
                <a:stretch>
                  <a:fillRect/>
                </a:stretch>
              </p:blipFill>
              <p:spPr>
                <a:xfrm>
                  <a:off x="3165587" y="2728507"/>
                  <a:ext cx="781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37" name="Freihand 336">
                  <a:extLst>
                    <a:ext uri="{FF2B5EF4-FFF2-40B4-BE49-F238E27FC236}">
                      <a16:creationId xmlns:a16="http://schemas.microsoft.com/office/drawing/2014/main" id="{7773A0DE-145D-4909-9287-3F8DCE190A51}"/>
                    </a:ext>
                  </a:extLst>
                </p14:cNvPr>
                <p14:cNvContentPartPr/>
                <p14:nvPr/>
              </p14:nvContentPartPr>
              <p14:xfrm>
                <a:off x="3163787" y="2673787"/>
                <a:ext cx="26640" cy="37800"/>
              </p14:xfrm>
            </p:contentPart>
          </mc:Choice>
          <mc:Fallback>
            <p:pic>
              <p:nvPicPr>
                <p:cNvPr id="337" name="Freihand 336">
                  <a:extLst>
                    <a:ext uri="{FF2B5EF4-FFF2-40B4-BE49-F238E27FC236}">
                      <a16:creationId xmlns:a16="http://schemas.microsoft.com/office/drawing/2014/main" id="{7773A0DE-145D-4909-9287-3F8DCE190A51}"/>
                    </a:ext>
                  </a:extLst>
                </p:cNvPr>
                <p:cNvPicPr/>
                <p:nvPr/>
              </p:nvPicPr>
              <p:blipFill>
                <a:blip r:embed="rId622"/>
                <a:stretch>
                  <a:fillRect/>
                </a:stretch>
              </p:blipFill>
              <p:spPr>
                <a:xfrm>
                  <a:off x="3159467" y="2669467"/>
                  <a:ext cx="352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38" name="Freihand 337">
                  <a:extLst>
                    <a:ext uri="{FF2B5EF4-FFF2-40B4-BE49-F238E27FC236}">
                      <a16:creationId xmlns:a16="http://schemas.microsoft.com/office/drawing/2014/main" id="{B97349DF-52C0-4FD8-AB58-A0013B667872}"/>
                    </a:ext>
                  </a:extLst>
                </p14:cNvPr>
                <p14:cNvContentPartPr/>
                <p14:nvPr/>
              </p14:nvContentPartPr>
              <p14:xfrm>
                <a:off x="3271427" y="2634187"/>
                <a:ext cx="118800" cy="159840"/>
              </p14:xfrm>
            </p:contentPart>
          </mc:Choice>
          <mc:Fallback>
            <p:pic>
              <p:nvPicPr>
                <p:cNvPr id="338" name="Freihand 337">
                  <a:extLst>
                    <a:ext uri="{FF2B5EF4-FFF2-40B4-BE49-F238E27FC236}">
                      <a16:creationId xmlns:a16="http://schemas.microsoft.com/office/drawing/2014/main" id="{B97349DF-52C0-4FD8-AB58-A0013B667872}"/>
                    </a:ext>
                  </a:extLst>
                </p:cNvPr>
                <p:cNvPicPr/>
                <p:nvPr/>
              </p:nvPicPr>
              <p:blipFill>
                <a:blip r:embed="rId624"/>
                <a:stretch>
                  <a:fillRect/>
                </a:stretch>
              </p:blipFill>
              <p:spPr>
                <a:xfrm>
                  <a:off x="3267107" y="2629867"/>
                  <a:ext cx="1274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39" name="Freihand 338">
                  <a:extLst>
                    <a:ext uri="{FF2B5EF4-FFF2-40B4-BE49-F238E27FC236}">
                      <a16:creationId xmlns:a16="http://schemas.microsoft.com/office/drawing/2014/main" id="{BF941DE2-A522-4E9C-93E5-092D5EF88569}"/>
                    </a:ext>
                  </a:extLst>
                </p14:cNvPr>
                <p14:cNvContentPartPr/>
                <p14:nvPr/>
              </p14:nvContentPartPr>
              <p14:xfrm>
                <a:off x="3398867" y="2616547"/>
                <a:ext cx="83520" cy="156240"/>
              </p14:xfrm>
            </p:contentPart>
          </mc:Choice>
          <mc:Fallback>
            <p:pic>
              <p:nvPicPr>
                <p:cNvPr id="339" name="Freihand 338">
                  <a:extLst>
                    <a:ext uri="{FF2B5EF4-FFF2-40B4-BE49-F238E27FC236}">
                      <a16:creationId xmlns:a16="http://schemas.microsoft.com/office/drawing/2014/main" id="{BF941DE2-A522-4E9C-93E5-092D5EF88569}"/>
                    </a:ext>
                  </a:extLst>
                </p:cNvPr>
                <p:cNvPicPr/>
                <p:nvPr/>
              </p:nvPicPr>
              <p:blipFill>
                <a:blip r:embed="rId626"/>
                <a:stretch>
                  <a:fillRect/>
                </a:stretch>
              </p:blipFill>
              <p:spPr>
                <a:xfrm>
                  <a:off x="3394547" y="2612227"/>
                  <a:ext cx="921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40" name="Freihand 339">
                  <a:extLst>
                    <a:ext uri="{FF2B5EF4-FFF2-40B4-BE49-F238E27FC236}">
                      <a16:creationId xmlns:a16="http://schemas.microsoft.com/office/drawing/2014/main" id="{ECC804F8-020B-49A8-ABD4-775AABC1CEEA}"/>
                    </a:ext>
                  </a:extLst>
                </p14:cNvPr>
                <p14:cNvContentPartPr/>
                <p14:nvPr/>
              </p14:nvContentPartPr>
              <p14:xfrm>
                <a:off x="3657707" y="2612227"/>
                <a:ext cx="16200" cy="120240"/>
              </p14:xfrm>
            </p:contentPart>
          </mc:Choice>
          <mc:Fallback>
            <p:pic>
              <p:nvPicPr>
                <p:cNvPr id="340" name="Freihand 339">
                  <a:extLst>
                    <a:ext uri="{FF2B5EF4-FFF2-40B4-BE49-F238E27FC236}">
                      <a16:creationId xmlns:a16="http://schemas.microsoft.com/office/drawing/2014/main" id="{ECC804F8-020B-49A8-ABD4-775AABC1CEEA}"/>
                    </a:ext>
                  </a:extLst>
                </p:cNvPr>
                <p:cNvPicPr/>
                <p:nvPr/>
              </p:nvPicPr>
              <p:blipFill>
                <a:blip r:embed="rId628"/>
                <a:stretch>
                  <a:fillRect/>
                </a:stretch>
              </p:blipFill>
              <p:spPr>
                <a:xfrm>
                  <a:off x="3653387" y="2607907"/>
                  <a:ext cx="248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41" name="Freihand 340">
                  <a:extLst>
                    <a:ext uri="{FF2B5EF4-FFF2-40B4-BE49-F238E27FC236}">
                      <a16:creationId xmlns:a16="http://schemas.microsoft.com/office/drawing/2014/main" id="{5CAC00DB-C6A5-47A8-8504-93B9E3A0FCAB}"/>
                    </a:ext>
                  </a:extLst>
                </p14:cNvPr>
                <p14:cNvContentPartPr/>
                <p14:nvPr/>
              </p14:nvContentPartPr>
              <p14:xfrm>
                <a:off x="3604067" y="2553187"/>
                <a:ext cx="213840" cy="162720"/>
              </p14:xfrm>
            </p:contentPart>
          </mc:Choice>
          <mc:Fallback>
            <p:pic>
              <p:nvPicPr>
                <p:cNvPr id="341" name="Freihand 340">
                  <a:extLst>
                    <a:ext uri="{FF2B5EF4-FFF2-40B4-BE49-F238E27FC236}">
                      <a16:creationId xmlns:a16="http://schemas.microsoft.com/office/drawing/2014/main" id="{5CAC00DB-C6A5-47A8-8504-93B9E3A0FCAB}"/>
                    </a:ext>
                  </a:extLst>
                </p:cNvPr>
                <p:cNvPicPr/>
                <p:nvPr/>
              </p:nvPicPr>
              <p:blipFill>
                <a:blip r:embed="rId630"/>
                <a:stretch>
                  <a:fillRect/>
                </a:stretch>
              </p:blipFill>
              <p:spPr>
                <a:xfrm>
                  <a:off x="3599747" y="2548867"/>
                  <a:ext cx="22248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42" name="Freihand 341">
                  <a:extLst>
                    <a:ext uri="{FF2B5EF4-FFF2-40B4-BE49-F238E27FC236}">
                      <a16:creationId xmlns:a16="http://schemas.microsoft.com/office/drawing/2014/main" id="{6E63A19F-1D02-4D23-A169-F144BD45341F}"/>
                    </a:ext>
                  </a:extLst>
                </p14:cNvPr>
                <p14:cNvContentPartPr/>
                <p14:nvPr/>
              </p14:nvContentPartPr>
              <p14:xfrm>
                <a:off x="3793787" y="2560387"/>
                <a:ext cx="6840" cy="29520"/>
              </p14:xfrm>
            </p:contentPart>
          </mc:Choice>
          <mc:Fallback>
            <p:pic>
              <p:nvPicPr>
                <p:cNvPr id="342" name="Freihand 341">
                  <a:extLst>
                    <a:ext uri="{FF2B5EF4-FFF2-40B4-BE49-F238E27FC236}">
                      <a16:creationId xmlns:a16="http://schemas.microsoft.com/office/drawing/2014/main" id="{6E63A19F-1D02-4D23-A169-F144BD45341F}"/>
                    </a:ext>
                  </a:extLst>
                </p:cNvPr>
                <p:cNvPicPr/>
                <p:nvPr/>
              </p:nvPicPr>
              <p:blipFill>
                <a:blip r:embed="rId632"/>
                <a:stretch>
                  <a:fillRect/>
                </a:stretch>
              </p:blipFill>
              <p:spPr>
                <a:xfrm>
                  <a:off x="3789467" y="2556067"/>
                  <a:ext cx="154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43" name="Freihand 342">
                  <a:extLst>
                    <a:ext uri="{FF2B5EF4-FFF2-40B4-BE49-F238E27FC236}">
                      <a16:creationId xmlns:a16="http://schemas.microsoft.com/office/drawing/2014/main" id="{8CD28419-5589-4EFD-B804-BC1A60DD82DB}"/>
                    </a:ext>
                  </a:extLst>
                </p14:cNvPr>
                <p14:cNvContentPartPr/>
                <p14:nvPr/>
              </p14:nvContentPartPr>
              <p14:xfrm>
                <a:off x="3864707" y="2624827"/>
                <a:ext cx="100440" cy="91080"/>
              </p14:xfrm>
            </p:contentPart>
          </mc:Choice>
          <mc:Fallback>
            <p:pic>
              <p:nvPicPr>
                <p:cNvPr id="343" name="Freihand 342">
                  <a:extLst>
                    <a:ext uri="{FF2B5EF4-FFF2-40B4-BE49-F238E27FC236}">
                      <a16:creationId xmlns:a16="http://schemas.microsoft.com/office/drawing/2014/main" id="{8CD28419-5589-4EFD-B804-BC1A60DD82DB}"/>
                    </a:ext>
                  </a:extLst>
                </p:cNvPr>
                <p:cNvPicPr/>
                <p:nvPr/>
              </p:nvPicPr>
              <p:blipFill>
                <a:blip r:embed="rId634"/>
                <a:stretch>
                  <a:fillRect/>
                </a:stretch>
              </p:blipFill>
              <p:spPr>
                <a:xfrm>
                  <a:off x="3860387" y="2620507"/>
                  <a:ext cx="1090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44" name="Freihand 343">
                  <a:extLst>
                    <a:ext uri="{FF2B5EF4-FFF2-40B4-BE49-F238E27FC236}">
                      <a16:creationId xmlns:a16="http://schemas.microsoft.com/office/drawing/2014/main" id="{D0449959-B8CC-4301-9979-F3FCFD27B261}"/>
                    </a:ext>
                  </a:extLst>
                </p14:cNvPr>
                <p14:cNvContentPartPr/>
                <p14:nvPr/>
              </p14:nvContentPartPr>
              <p14:xfrm>
                <a:off x="3972707" y="2523667"/>
                <a:ext cx="209160" cy="154080"/>
              </p14:xfrm>
            </p:contentPart>
          </mc:Choice>
          <mc:Fallback>
            <p:pic>
              <p:nvPicPr>
                <p:cNvPr id="344" name="Freihand 343">
                  <a:extLst>
                    <a:ext uri="{FF2B5EF4-FFF2-40B4-BE49-F238E27FC236}">
                      <a16:creationId xmlns:a16="http://schemas.microsoft.com/office/drawing/2014/main" id="{D0449959-B8CC-4301-9979-F3FCFD27B261}"/>
                    </a:ext>
                  </a:extLst>
                </p:cNvPr>
                <p:cNvPicPr/>
                <p:nvPr/>
              </p:nvPicPr>
              <p:blipFill>
                <a:blip r:embed="rId636"/>
                <a:stretch>
                  <a:fillRect/>
                </a:stretch>
              </p:blipFill>
              <p:spPr>
                <a:xfrm>
                  <a:off x="3968387" y="2519347"/>
                  <a:ext cx="2178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345" name="Freihand 344">
                  <a:extLst>
                    <a:ext uri="{FF2B5EF4-FFF2-40B4-BE49-F238E27FC236}">
                      <a16:creationId xmlns:a16="http://schemas.microsoft.com/office/drawing/2014/main" id="{313B5B1A-1C5D-409B-88F3-55FE4AC14D8B}"/>
                    </a:ext>
                  </a:extLst>
                </p14:cNvPr>
                <p14:cNvContentPartPr/>
                <p14:nvPr/>
              </p14:nvContentPartPr>
              <p14:xfrm>
                <a:off x="4179347" y="2491627"/>
                <a:ext cx="221760" cy="192960"/>
              </p14:xfrm>
            </p:contentPart>
          </mc:Choice>
          <mc:Fallback>
            <p:pic>
              <p:nvPicPr>
                <p:cNvPr id="345" name="Freihand 344">
                  <a:extLst>
                    <a:ext uri="{FF2B5EF4-FFF2-40B4-BE49-F238E27FC236}">
                      <a16:creationId xmlns:a16="http://schemas.microsoft.com/office/drawing/2014/main" id="{313B5B1A-1C5D-409B-88F3-55FE4AC14D8B}"/>
                    </a:ext>
                  </a:extLst>
                </p:cNvPr>
                <p:cNvPicPr/>
                <p:nvPr/>
              </p:nvPicPr>
              <p:blipFill>
                <a:blip r:embed="rId638"/>
                <a:stretch>
                  <a:fillRect/>
                </a:stretch>
              </p:blipFill>
              <p:spPr>
                <a:xfrm>
                  <a:off x="4175027" y="2487307"/>
                  <a:ext cx="2304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346" name="Freihand 345">
                  <a:extLst>
                    <a:ext uri="{FF2B5EF4-FFF2-40B4-BE49-F238E27FC236}">
                      <a16:creationId xmlns:a16="http://schemas.microsoft.com/office/drawing/2014/main" id="{B58CD732-BFDF-4FB6-8EC3-3E5F2C708277}"/>
                    </a:ext>
                  </a:extLst>
                </p14:cNvPr>
                <p14:cNvContentPartPr/>
                <p14:nvPr/>
              </p14:nvContentPartPr>
              <p14:xfrm>
                <a:off x="4255307" y="2453107"/>
                <a:ext cx="99000" cy="22680"/>
              </p14:xfrm>
            </p:contentPart>
          </mc:Choice>
          <mc:Fallback>
            <p:pic>
              <p:nvPicPr>
                <p:cNvPr id="346" name="Freihand 345">
                  <a:extLst>
                    <a:ext uri="{FF2B5EF4-FFF2-40B4-BE49-F238E27FC236}">
                      <a16:creationId xmlns:a16="http://schemas.microsoft.com/office/drawing/2014/main" id="{B58CD732-BFDF-4FB6-8EC3-3E5F2C708277}"/>
                    </a:ext>
                  </a:extLst>
                </p:cNvPr>
                <p:cNvPicPr/>
                <p:nvPr/>
              </p:nvPicPr>
              <p:blipFill>
                <a:blip r:embed="rId640"/>
                <a:stretch>
                  <a:fillRect/>
                </a:stretch>
              </p:blipFill>
              <p:spPr>
                <a:xfrm>
                  <a:off x="4250987" y="2448787"/>
                  <a:ext cx="1076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347" name="Freihand 346">
                  <a:extLst>
                    <a:ext uri="{FF2B5EF4-FFF2-40B4-BE49-F238E27FC236}">
                      <a16:creationId xmlns:a16="http://schemas.microsoft.com/office/drawing/2014/main" id="{8330F645-130D-465D-A534-828520D53BA7}"/>
                    </a:ext>
                  </a:extLst>
                </p14:cNvPr>
                <p14:cNvContentPartPr/>
                <p14:nvPr/>
              </p14:nvContentPartPr>
              <p14:xfrm>
                <a:off x="4507307" y="2583067"/>
                <a:ext cx="209520" cy="92160"/>
              </p14:xfrm>
            </p:contentPart>
          </mc:Choice>
          <mc:Fallback>
            <p:pic>
              <p:nvPicPr>
                <p:cNvPr id="347" name="Freihand 346">
                  <a:extLst>
                    <a:ext uri="{FF2B5EF4-FFF2-40B4-BE49-F238E27FC236}">
                      <a16:creationId xmlns:a16="http://schemas.microsoft.com/office/drawing/2014/main" id="{8330F645-130D-465D-A534-828520D53BA7}"/>
                    </a:ext>
                  </a:extLst>
                </p:cNvPr>
                <p:cNvPicPr/>
                <p:nvPr/>
              </p:nvPicPr>
              <p:blipFill>
                <a:blip r:embed="rId642"/>
                <a:stretch>
                  <a:fillRect/>
                </a:stretch>
              </p:blipFill>
              <p:spPr>
                <a:xfrm>
                  <a:off x="4502987" y="2578747"/>
                  <a:ext cx="2181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348" name="Freihand 347">
                  <a:extLst>
                    <a:ext uri="{FF2B5EF4-FFF2-40B4-BE49-F238E27FC236}">
                      <a16:creationId xmlns:a16="http://schemas.microsoft.com/office/drawing/2014/main" id="{550A7251-48D3-4433-B5D3-81F918CF54FC}"/>
                    </a:ext>
                  </a:extLst>
                </p14:cNvPr>
                <p14:cNvContentPartPr/>
                <p14:nvPr/>
              </p14:nvContentPartPr>
              <p14:xfrm>
                <a:off x="4681547" y="2541667"/>
                <a:ext cx="51480" cy="10440"/>
              </p14:xfrm>
            </p:contentPart>
          </mc:Choice>
          <mc:Fallback>
            <p:pic>
              <p:nvPicPr>
                <p:cNvPr id="348" name="Freihand 347">
                  <a:extLst>
                    <a:ext uri="{FF2B5EF4-FFF2-40B4-BE49-F238E27FC236}">
                      <a16:creationId xmlns:a16="http://schemas.microsoft.com/office/drawing/2014/main" id="{550A7251-48D3-4433-B5D3-81F918CF54FC}"/>
                    </a:ext>
                  </a:extLst>
                </p:cNvPr>
                <p:cNvPicPr/>
                <p:nvPr/>
              </p:nvPicPr>
              <p:blipFill>
                <a:blip r:embed="rId644"/>
                <a:stretch>
                  <a:fillRect/>
                </a:stretch>
              </p:blipFill>
              <p:spPr>
                <a:xfrm>
                  <a:off x="4677227" y="2537347"/>
                  <a:ext cx="601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349" name="Freihand 348">
                  <a:extLst>
                    <a:ext uri="{FF2B5EF4-FFF2-40B4-BE49-F238E27FC236}">
                      <a16:creationId xmlns:a16="http://schemas.microsoft.com/office/drawing/2014/main" id="{B30CEE45-62DF-46C3-9DFD-BA744545A91F}"/>
                    </a:ext>
                  </a:extLst>
                </p14:cNvPr>
                <p14:cNvContentPartPr/>
                <p14:nvPr/>
              </p14:nvContentPartPr>
              <p14:xfrm>
                <a:off x="4791347" y="2499187"/>
                <a:ext cx="322560" cy="164520"/>
              </p14:xfrm>
            </p:contentPart>
          </mc:Choice>
          <mc:Fallback>
            <p:pic>
              <p:nvPicPr>
                <p:cNvPr id="349" name="Freihand 348">
                  <a:extLst>
                    <a:ext uri="{FF2B5EF4-FFF2-40B4-BE49-F238E27FC236}">
                      <a16:creationId xmlns:a16="http://schemas.microsoft.com/office/drawing/2014/main" id="{B30CEE45-62DF-46C3-9DFD-BA744545A91F}"/>
                    </a:ext>
                  </a:extLst>
                </p:cNvPr>
                <p:cNvPicPr/>
                <p:nvPr/>
              </p:nvPicPr>
              <p:blipFill>
                <a:blip r:embed="rId646"/>
                <a:stretch>
                  <a:fillRect/>
                </a:stretch>
              </p:blipFill>
              <p:spPr>
                <a:xfrm>
                  <a:off x="4787027" y="2494867"/>
                  <a:ext cx="33120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351" name="Freihand 350">
                  <a:extLst>
                    <a:ext uri="{FF2B5EF4-FFF2-40B4-BE49-F238E27FC236}">
                      <a16:creationId xmlns:a16="http://schemas.microsoft.com/office/drawing/2014/main" id="{6B4F8684-F920-4167-81BF-7B8F654AB240}"/>
                    </a:ext>
                  </a:extLst>
                </p14:cNvPr>
                <p14:cNvContentPartPr/>
                <p14:nvPr/>
              </p14:nvContentPartPr>
              <p14:xfrm>
                <a:off x="5259347" y="2530867"/>
                <a:ext cx="250200" cy="141480"/>
              </p14:xfrm>
            </p:contentPart>
          </mc:Choice>
          <mc:Fallback>
            <p:pic>
              <p:nvPicPr>
                <p:cNvPr id="351" name="Freihand 350">
                  <a:extLst>
                    <a:ext uri="{FF2B5EF4-FFF2-40B4-BE49-F238E27FC236}">
                      <a16:creationId xmlns:a16="http://schemas.microsoft.com/office/drawing/2014/main" id="{6B4F8684-F920-4167-81BF-7B8F654AB240}"/>
                    </a:ext>
                  </a:extLst>
                </p:cNvPr>
                <p:cNvPicPr/>
                <p:nvPr/>
              </p:nvPicPr>
              <p:blipFill>
                <a:blip r:embed="rId648"/>
                <a:stretch>
                  <a:fillRect/>
                </a:stretch>
              </p:blipFill>
              <p:spPr>
                <a:xfrm>
                  <a:off x="5255027" y="2526547"/>
                  <a:ext cx="2588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352" name="Freihand 351">
                  <a:extLst>
                    <a:ext uri="{FF2B5EF4-FFF2-40B4-BE49-F238E27FC236}">
                      <a16:creationId xmlns:a16="http://schemas.microsoft.com/office/drawing/2014/main" id="{A3DAFA76-EAC9-42AA-9070-AC5C42BD99B2}"/>
                    </a:ext>
                  </a:extLst>
                </p14:cNvPr>
                <p14:cNvContentPartPr/>
                <p14:nvPr/>
              </p14:nvContentPartPr>
              <p14:xfrm>
                <a:off x="5550947" y="2509267"/>
                <a:ext cx="321120" cy="273240"/>
              </p14:xfrm>
            </p:contentPart>
          </mc:Choice>
          <mc:Fallback>
            <p:pic>
              <p:nvPicPr>
                <p:cNvPr id="352" name="Freihand 351">
                  <a:extLst>
                    <a:ext uri="{FF2B5EF4-FFF2-40B4-BE49-F238E27FC236}">
                      <a16:creationId xmlns:a16="http://schemas.microsoft.com/office/drawing/2014/main" id="{A3DAFA76-EAC9-42AA-9070-AC5C42BD99B2}"/>
                    </a:ext>
                  </a:extLst>
                </p:cNvPr>
                <p:cNvPicPr/>
                <p:nvPr/>
              </p:nvPicPr>
              <p:blipFill>
                <a:blip r:embed="rId650"/>
                <a:stretch>
                  <a:fillRect/>
                </a:stretch>
              </p:blipFill>
              <p:spPr>
                <a:xfrm>
                  <a:off x="5546627" y="2504947"/>
                  <a:ext cx="3297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353" name="Freihand 352">
                  <a:extLst>
                    <a:ext uri="{FF2B5EF4-FFF2-40B4-BE49-F238E27FC236}">
                      <a16:creationId xmlns:a16="http://schemas.microsoft.com/office/drawing/2014/main" id="{0FC77014-28BA-4424-B17D-44A820E2D686}"/>
                    </a:ext>
                  </a:extLst>
                </p14:cNvPr>
                <p14:cNvContentPartPr/>
                <p14:nvPr/>
              </p14:nvContentPartPr>
              <p14:xfrm>
                <a:off x="3583547" y="2684947"/>
                <a:ext cx="937800" cy="164160"/>
              </p14:xfrm>
            </p:contentPart>
          </mc:Choice>
          <mc:Fallback>
            <p:pic>
              <p:nvPicPr>
                <p:cNvPr id="353" name="Freihand 352">
                  <a:extLst>
                    <a:ext uri="{FF2B5EF4-FFF2-40B4-BE49-F238E27FC236}">
                      <a16:creationId xmlns:a16="http://schemas.microsoft.com/office/drawing/2014/main" id="{0FC77014-28BA-4424-B17D-44A820E2D686}"/>
                    </a:ext>
                  </a:extLst>
                </p:cNvPr>
                <p:cNvPicPr/>
                <p:nvPr/>
              </p:nvPicPr>
              <p:blipFill>
                <a:blip r:embed="rId652"/>
                <a:stretch>
                  <a:fillRect/>
                </a:stretch>
              </p:blipFill>
              <p:spPr>
                <a:xfrm>
                  <a:off x="3579227" y="2680627"/>
                  <a:ext cx="946440" cy="172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3">
            <p14:nvContentPartPr>
              <p14:cNvPr id="355" name="Freihand 354">
                <a:extLst>
                  <a:ext uri="{FF2B5EF4-FFF2-40B4-BE49-F238E27FC236}">
                    <a16:creationId xmlns:a16="http://schemas.microsoft.com/office/drawing/2014/main" id="{D09B3FAD-736E-4008-BFD0-896A67DD4863}"/>
                  </a:ext>
                </a:extLst>
              </p14:cNvPr>
              <p14:cNvContentPartPr/>
              <p14:nvPr/>
            </p14:nvContentPartPr>
            <p14:xfrm>
              <a:off x="3878747" y="6328507"/>
              <a:ext cx="383040" cy="41760"/>
            </p14:xfrm>
          </p:contentPart>
        </mc:Choice>
        <mc:Fallback>
          <p:pic>
            <p:nvPicPr>
              <p:cNvPr id="355" name="Freihand 354">
                <a:extLst>
                  <a:ext uri="{FF2B5EF4-FFF2-40B4-BE49-F238E27FC236}">
                    <a16:creationId xmlns:a16="http://schemas.microsoft.com/office/drawing/2014/main" id="{D09B3FAD-736E-4008-BFD0-896A67DD4863}"/>
                  </a:ext>
                </a:extLst>
              </p:cNvPr>
              <p:cNvPicPr/>
              <p:nvPr/>
            </p:nvPicPr>
            <p:blipFill>
              <a:blip r:embed="rId654"/>
              <a:stretch>
                <a:fillRect/>
              </a:stretch>
            </p:blipFill>
            <p:spPr>
              <a:xfrm>
                <a:off x="3874427" y="6324187"/>
                <a:ext cx="39168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364" name="Freihand 363">
                <a:extLst>
                  <a:ext uri="{FF2B5EF4-FFF2-40B4-BE49-F238E27FC236}">
                    <a16:creationId xmlns:a16="http://schemas.microsoft.com/office/drawing/2014/main" id="{2EE93A21-9430-43D1-9733-8990558C3D59}"/>
                  </a:ext>
                </a:extLst>
              </p14:cNvPr>
              <p14:cNvContentPartPr/>
              <p14:nvPr/>
            </p14:nvContentPartPr>
            <p14:xfrm>
              <a:off x="4454747" y="6234187"/>
              <a:ext cx="765000" cy="104760"/>
            </p14:xfrm>
          </p:contentPart>
        </mc:Choice>
        <mc:Fallback>
          <p:pic>
            <p:nvPicPr>
              <p:cNvPr id="364" name="Freihand 363">
                <a:extLst>
                  <a:ext uri="{FF2B5EF4-FFF2-40B4-BE49-F238E27FC236}">
                    <a16:creationId xmlns:a16="http://schemas.microsoft.com/office/drawing/2014/main" id="{2EE93A21-9430-43D1-9733-8990558C3D59}"/>
                  </a:ext>
                </a:extLst>
              </p:cNvPr>
              <p:cNvPicPr/>
              <p:nvPr/>
            </p:nvPicPr>
            <p:blipFill>
              <a:blip r:embed="rId656"/>
              <a:stretch>
                <a:fillRect/>
              </a:stretch>
            </p:blipFill>
            <p:spPr>
              <a:xfrm>
                <a:off x="4450427" y="6229867"/>
                <a:ext cx="7736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390" name="Freihand 389">
                <a:extLst>
                  <a:ext uri="{FF2B5EF4-FFF2-40B4-BE49-F238E27FC236}">
                    <a16:creationId xmlns:a16="http://schemas.microsoft.com/office/drawing/2014/main" id="{A8DB564B-D21B-4724-8816-233E6165773D}"/>
                  </a:ext>
                </a:extLst>
              </p14:cNvPr>
              <p14:cNvContentPartPr/>
              <p14:nvPr/>
            </p14:nvContentPartPr>
            <p14:xfrm>
              <a:off x="789947" y="-78773"/>
              <a:ext cx="3299400" cy="909360"/>
            </p14:xfrm>
          </p:contentPart>
        </mc:Choice>
        <mc:Fallback>
          <p:pic>
            <p:nvPicPr>
              <p:cNvPr id="390" name="Freihand 389">
                <a:extLst>
                  <a:ext uri="{FF2B5EF4-FFF2-40B4-BE49-F238E27FC236}">
                    <a16:creationId xmlns:a16="http://schemas.microsoft.com/office/drawing/2014/main" id="{A8DB564B-D21B-4724-8816-233E6165773D}"/>
                  </a:ext>
                </a:extLst>
              </p:cNvPr>
              <p:cNvPicPr/>
              <p:nvPr/>
            </p:nvPicPr>
            <p:blipFill>
              <a:blip r:embed="rId658"/>
              <a:stretch>
                <a:fillRect/>
              </a:stretch>
            </p:blipFill>
            <p:spPr>
              <a:xfrm>
                <a:off x="785627" y="-83093"/>
                <a:ext cx="3308040" cy="91800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392" name="Freihand 391">
                <a:extLst>
                  <a:ext uri="{FF2B5EF4-FFF2-40B4-BE49-F238E27FC236}">
                    <a16:creationId xmlns:a16="http://schemas.microsoft.com/office/drawing/2014/main" id="{0A4D0DB9-C025-4336-9D74-7DCDD67FB2C7}"/>
                  </a:ext>
                </a:extLst>
              </p14:cNvPr>
              <p14:cNvContentPartPr/>
              <p14:nvPr/>
            </p14:nvContentPartPr>
            <p14:xfrm>
              <a:off x="2395547" y="148747"/>
              <a:ext cx="1046880" cy="689040"/>
            </p14:xfrm>
          </p:contentPart>
        </mc:Choice>
        <mc:Fallback>
          <p:pic>
            <p:nvPicPr>
              <p:cNvPr id="392" name="Freihand 391">
                <a:extLst>
                  <a:ext uri="{FF2B5EF4-FFF2-40B4-BE49-F238E27FC236}">
                    <a16:creationId xmlns:a16="http://schemas.microsoft.com/office/drawing/2014/main" id="{0A4D0DB9-C025-4336-9D74-7DCDD67FB2C7}"/>
                  </a:ext>
                </a:extLst>
              </p:cNvPr>
              <p:cNvPicPr/>
              <p:nvPr/>
            </p:nvPicPr>
            <p:blipFill>
              <a:blip r:embed="rId660"/>
              <a:stretch>
                <a:fillRect/>
              </a:stretch>
            </p:blipFill>
            <p:spPr>
              <a:xfrm>
                <a:off x="2391227" y="144427"/>
                <a:ext cx="1055520" cy="69768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393" name="Freihand 392">
                <a:extLst>
                  <a:ext uri="{FF2B5EF4-FFF2-40B4-BE49-F238E27FC236}">
                    <a16:creationId xmlns:a16="http://schemas.microsoft.com/office/drawing/2014/main" id="{CFFCC7D6-D340-419C-B30A-BBC7C4563299}"/>
                  </a:ext>
                </a:extLst>
              </p14:cNvPr>
              <p14:cNvContentPartPr/>
              <p14:nvPr/>
            </p14:nvContentPartPr>
            <p14:xfrm>
              <a:off x="222587" y="1418827"/>
              <a:ext cx="540000" cy="449640"/>
            </p14:xfrm>
          </p:contentPart>
        </mc:Choice>
        <mc:Fallback>
          <p:pic>
            <p:nvPicPr>
              <p:cNvPr id="393" name="Freihand 392">
                <a:extLst>
                  <a:ext uri="{FF2B5EF4-FFF2-40B4-BE49-F238E27FC236}">
                    <a16:creationId xmlns:a16="http://schemas.microsoft.com/office/drawing/2014/main" id="{CFFCC7D6-D340-419C-B30A-BBC7C4563299}"/>
                  </a:ext>
                </a:extLst>
              </p:cNvPr>
              <p:cNvPicPr/>
              <p:nvPr/>
            </p:nvPicPr>
            <p:blipFill>
              <a:blip r:embed="rId662"/>
              <a:stretch>
                <a:fillRect/>
              </a:stretch>
            </p:blipFill>
            <p:spPr>
              <a:xfrm>
                <a:off x="218267" y="1414507"/>
                <a:ext cx="548640" cy="45828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413" name="Freihand 412">
                <a:extLst>
                  <a:ext uri="{FF2B5EF4-FFF2-40B4-BE49-F238E27FC236}">
                    <a16:creationId xmlns:a16="http://schemas.microsoft.com/office/drawing/2014/main" id="{A8C89F81-2B17-4889-A451-B538CC435CEF}"/>
                  </a:ext>
                </a:extLst>
              </p14:cNvPr>
              <p14:cNvContentPartPr/>
              <p14:nvPr/>
            </p14:nvContentPartPr>
            <p14:xfrm>
              <a:off x="1379267" y="5708587"/>
              <a:ext cx="5108040" cy="778680"/>
            </p14:xfrm>
          </p:contentPart>
        </mc:Choice>
        <mc:Fallback>
          <p:pic>
            <p:nvPicPr>
              <p:cNvPr id="413" name="Freihand 412">
                <a:extLst>
                  <a:ext uri="{FF2B5EF4-FFF2-40B4-BE49-F238E27FC236}">
                    <a16:creationId xmlns:a16="http://schemas.microsoft.com/office/drawing/2014/main" id="{A8C89F81-2B17-4889-A451-B538CC435CEF}"/>
                  </a:ext>
                </a:extLst>
              </p:cNvPr>
              <p:cNvPicPr/>
              <p:nvPr/>
            </p:nvPicPr>
            <p:blipFill>
              <a:blip r:embed="rId664"/>
              <a:stretch>
                <a:fillRect/>
              </a:stretch>
            </p:blipFill>
            <p:spPr>
              <a:xfrm>
                <a:off x="1374947" y="5704267"/>
                <a:ext cx="5116680" cy="7873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415" name="Freihand 414">
                <a:extLst>
                  <a:ext uri="{FF2B5EF4-FFF2-40B4-BE49-F238E27FC236}">
                    <a16:creationId xmlns:a16="http://schemas.microsoft.com/office/drawing/2014/main" id="{8618FC46-C8F4-4D9D-8050-7DB47B9AE990}"/>
                  </a:ext>
                </a:extLst>
              </p14:cNvPr>
              <p14:cNvContentPartPr/>
              <p14:nvPr/>
            </p14:nvContentPartPr>
            <p14:xfrm>
              <a:off x="3020507" y="6495547"/>
              <a:ext cx="54000" cy="171720"/>
            </p14:xfrm>
          </p:contentPart>
        </mc:Choice>
        <mc:Fallback>
          <p:pic>
            <p:nvPicPr>
              <p:cNvPr id="415" name="Freihand 414">
                <a:extLst>
                  <a:ext uri="{FF2B5EF4-FFF2-40B4-BE49-F238E27FC236}">
                    <a16:creationId xmlns:a16="http://schemas.microsoft.com/office/drawing/2014/main" id="{8618FC46-C8F4-4D9D-8050-7DB47B9AE990}"/>
                  </a:ext>
                </a:extLst>
              </p:cNvPr>
              <p:cNvPicPr/>
              <p:nvPr/>
            </p:nvPicPr>
            <p:blipFill>
              <a:blip r:embed="rId666"/>
              <a:stretch>
                <a:fillRect/>
              </a:stretch>
            </p:blipFill>
            <p:spPr>
              <a:xfrm>
                <a:off x="3016187" y="6491227"/>
                <a:ext cx="626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416" name="Freihand 415">
                <a:extLst>
                  <a:ext uri="{FF2B5EF4-FFF2-40B4-BE49-F238E27FC236}">
                    <a16:creationId xmlns:a16="http://schemas.microsoft.com/office/drawing/2014/main" id="{1F1A1A11-B373-4B83-B0D8-DFEA107CCFBB}"/>
                  </a:ext>
                </a:extLst>
              </p14:cNvPr>
              <p14:cNvContentPartPr/>
              <p14:nvPr/>
            </p14:nvContentPartPr>
            <p14:xfrm>
              <a:off x="2934467" y="6449467"/>
              <a:ext cx="225720" cy="91440"/>
            </p14:xfrm>
          </p:contentPart>
        </mc:Choice>
        <mc:Fallback>
          <p:pic>
            <p:nvPicPr>
              <p:cNvPr id="416" name="Freihand 415">
                <a:extLst>
                  <a:ext uri="{FF2B5EF4-FFF2-40B4-BE49-F238E27FC236}">
                    <a16:creationId xmlns:a16="http://schemas.microsoft.com/office/drawing/2014/main" id="{1F1A1A11-B373-4B83-B0D8-DFEA107CCFBB}"/>
                  </a:ext>
                </a:extLst>
              </p:cNvPr>
              <p:cNvPicPr/>
              <p:nvPr/>
            </p:nvPicPr>
            <p:blipFill>
              <a:blip r:embed="rId668"/>
              <a:stretch>
                <a:fillRect/>
              </a:stretch>
            </p:blipFill>
            <p:spPr>
              <a:xfrm>
                <a:off x="2930147" y="6445147"/>
                <a:ext cx="2343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417" name="Freihand 416">
                <a:extLst>
                  <a:ext uri="{FF2B5EF4-FFF2-40B4-BE49-F238E27FC236}">
                    <a16:creationId xmlns:a16="http://schemas.microsoft.com/office/drawing/2014/main" id="{662361E1-1C47-430F-B9BE-AF7CF0C8EB37}"/>
                  </a:ext>
                </a:extLst>
              </p14:cNvPr>
              <p14:cNvContentPartPr/>
              <p14:nvPr/>
            </p14:nvContentPartPr>
            <p14:xfrm>
              <a:off x="2738987" y="6653587"/>
              <a:ext cx="187560" cy="161280"/>
            </p14:xfrm>
          </p:contentPart>
        </mc:Choice>
        <mc:Fallback>
          <p:pic>
            <p:nvPicPr>
              <p:cNvPr id="417" name="Freihand 416">
                <a:extLst>
                  <a:ext uri="{FF2B5EF4-FFF2-40B4-BE49-F238E27FC236}">
                    <a16:creationId xmlns:a16="http://schemas.microsoft.com/office/drawing/2014/main" id="{662361E1-1C47-430F-B9BE-AF7CF0C8EB37}"/>
                  </a:ext>
                </a:extLst>
              </p:cNvPr>
              <p:cNvPicPr/>
              <p:nvPr/>
            </p:nvPicPr>
            <p:blipFill>
              <a:blip r:embed="rId670"/>
              <a:stretch>
                <a:fillRect/>
              </a:stretch>
            </p:blipFill>
            <p:spPr>
              <a:xfrm>
                <a:off x="2734667" y="6649267"/>
                <a:ext cx="1962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418" name="Freihand 417">
                <a:extLst>
                  <a:ext uri="{FF2B5EF4-FFF2-40B4-BE49-F238E27FC236}">
                    <a16:creationId xmlns:a16="http://schemas.microsoft.com/office/drawing/2014/main" id="{0131C451-B8A9-4445-8810-F0E971A0DCCC}"/>
                  </a:ext>
                </a:extLst>
              </p14:cNvPr>
              <p14:cNvContentPartPr/>
              <p14:nvPr/>
            </p14:nvContentPartPr>
            <p14:xfrm>
              <a:off x="2988467" y="6650707"/>
              <a:ext cx="100440" cy="141480"/>
            </p14:xfrm>
          </p:contentPart>
        </mc:Choice>
        <mc:Fallback>
          <p:pic>
            <p:nvPicPr>
              <p:cNvPr id="418" name="Freihand 417">
                <a:extLst>
                  <a:ext uri="{FF2B5EF4-FFF2-40B4-BE49-F238E27FC236}">
                    <a16:creationId xmlns:a16="http://schemas.microsoft.com/office/drawing/2014/main" id="{0131C451-B8A9-4445-8810-F0E971A0DCCC}"/>
                  </a:ext>
                </a:extLst>
              </p:cNvPr>
              <p:cNvPicPr/>
              <p:nvPr/>
            </p:nvPicPr>
            <p:blipFill>
              <a:blip r:embed="rId672"/>
              <a:stretch>
                <a:fillRect/>
              </a:stretch>
            </p:blipFill>
            <p:spPr>
              <a:xfrm>
                <a:off x="2984147" y="6646387"/>
                <a:ext cx="1090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419" name="Freihand 418">
                <a:extLst>
                  <a:ext uri="{FF2B5EF4-FFF2-40B4-BE49-F238E27FC236}">
                    <a16:creationId xmlns:a16="http://schemas.microsoft.com/office/drawing/2014/main" id="{A0EA9BCD-C113-4EBF-8934-5F62B5046111}"/>
                  </a:ext>
                </a:extLst>
              </p14:cNvPr>
              <p14:cNvContentPartPr/>
              <p14:nvPr/>
            </p14:nvContentPartPr>
            <p14:xfrm>
              <a:off x="3043547" y="6732427"/>
              <a:ext cx="52560" cy="50400"/>
            </p14:xfrm>
          </p:contentPart>
        </mc:Choice>
        <mc:Fallback>
          <p:pic>
            <p:nvPicPr>
              <p:cNvPr id="419" name="Freihand 418">
                <a:extLst>
                  <a:ext uri="{FF2B5EF4-FFF2-40B4-BE49-F238E27FC236}">
                    <a16:creationId xmlns:a16="http://schemas.microsoft.com/office/drawing/2014/main" id="{A0EA9BCD-C113-4EBF-8934-5F62B5046111}"/>
                  </a:ext>
                </a:extLst>
              </p:cNvPr>
              <p:cNvPicPr/>
              <p:nvPr/>
            </p:nvPicPr>
            <p:blipFill>
              <a:blip r:embed="rId674"/>
              <a:stretch>
                <a:fillRect/>
              </a:stretch>
            </p:blipFill>
            <p:spPr>
              <a:xfrm>
                <a:off x="3039227" y="6728107"/>
                <a:ext cx="6120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420" name="Freihand 419">
                <a:extLst>
                  <a:ext uri="{FF2B5EF4-FFF2-40B4-BE49-F238E27FC236}">
                    <a16:creationId xmlns:a16="http://schemas.microsoft.com/office/drawing/2014/main" id="{E897DBA4-5F1E-4A49-BB21-A50C9C221C8F}"/>
                  </a:ext>
                </a:extLst>
              </p14:cNvPr>
              <p14:cNvContentPartPr/>
              <p14:nvPr/>
            </p14:nvContentPartPr>
            <p14:xfrm>
              <a:off x="3132827" y="6719107"/>
              <a:ext cx="65880" cy="68040"/>
            </p14:xfrm>
          </p:contentPart>
        </mc:Choice>
        <mc:Fallback>
          <p:pic>
            <p:nvPicPr>
              <p:cNvPr id="420" name="Freihand 419">
                <a:extLst>
                  <a:ext uri="{FF2B5EF4-FFF2-40B4-BE49-F238E27FC236}">
                    <a16:creationId xmlns:a16="http://schemas.microsoft.com/office/drawing/2014/main" id="{E897DBA4-5F1E-4A49-BB21-A50C9C221C8F}"/>
                  </a:ext>
                </a:extLst>
              </p:cNvPr>
              <p:cNvPicPr/>
              <p:nvPr/>
            </p:nvPicPr>
            <p:blipFill>
              <a:blip r:embed="rId676"/>
              <a:stretch>
                <a:fillRect/>
              </a:stretch>
            </p:blipFill>
            <p:spPr>
              <a:xfrm>
                <a:off x="3128507" y="6714427"/>
                <a:ext cx="745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421" name="Freihand 420">
                <a:extLst>
                  <a:ext uri="{FF2B5EF4-FFF2-40B4-BE49-F238E27FC236}">
                    <a16:creationId xmlns:a16="http://schemas.microsoft.com/office/drawing/2014/main" id="{3BA280AC-6F05-49A3-9601-FFE780E2B178}"/>
                  </a:ext>
                </a:extLst>
              </p14:cNvPr>
              <p14:cNvContentPartPr/>
              <p14:nvPr/>
            </p14:nvContentPartPr>
            <p14:xfrm>
              <a:off x="2942387" y="6588427"/>
              <a:ext cx="334080" cy="208080"/>
            </p14:xfrm>
          </p:contentPart>
        </mc:Choice>
        <mc:Fallback>
          <p:pic>
            <p:nvPicPr>
              <p:cNvPr id="421" name="Freihand 420">
                <a:extLst>
                  <a:ext uri="{FF2B5EF4-FFF2-40B4-BE49-F238E27FC236}">
                    <a16:creationId xmlns:a16="http://schemas.microsoft.com/office/drawing/2014/main" id="{3BA280AC-6F05-49A3-9601-FFE780E2B178}"/>
                  </a:ext>
                </a:extLst>
              </p:cNvPr>
              <p:cNvPicPr/>
              <p:nvPr/>
            </p:nvPicPr>
            <p:blipFill>
              <a:blip r:embed="rId678"/>
              <a:stretch>
                <a:fillRect/>
              </a:stretch>
            </p:blipFill>
            <p:spPr>
              <a:xfrm>
                <a:off x="2938067" y="6584107"/>
                <a:ext cx="342720" cy="216720"/>
              </a:xfrm>
              <a:prstGeom prst="rect">
                <a:avLst/>
              </a:prstGeom>
            </p:spPr>
          </p:pic>
        </mc:Fallback>
      </mc:AlternateContent>
      <p:grpSp>
        <p:nvGrpSpPr>
          <p:cNvPr id="428" name="Gruppieren 427">
            <a:extLst>
              <a:ext uri="{FF2B5EF4-FFF2-40B4-BE49-F238E27FC236}">
                <a16:creationId xmlns:a16="http://schemas.microsoft.com/office/drawing/2014/main" id="{43E0C794-3C44-464D-BEF5-FFEC3C4A8B43}"/>
              </a:ext>
            </a:extLst>
          </p:cNvPr>
          <p:cNvGrpSpPr/>
          <p:nvPr/>
        </p:nvGrpSpPr>
        <p:grpSpPr>
          <a:xfrm>
            <a:off x="3810707" y="5044387"/>
            <a:ext cx="4857840" cy="1819080"/>
            <a:chOff x="3810707" y="5044387"/>
            <a:chExt cx="4857840" cy="1819080"/>
          </a:xfrm>
        </p:grpSpPr>
        <mc:AlternateContent xmlns:mc="http://schemas.openxmlformats.org/markup-compatibility/2006">
          <mc:Choice xmlns:p14="http://schemas.microsoft.com/office/powerpoint/2010/main" Requires="p14">
            <p:contentPart p14:bwMode="auto" r:id="rId679">
              <p14:nvContentPartPr>
                <p14:cNvPr id="356" name="Freihand 355">
                  <a:extLst>
                    <a:ext uri="{FF2B5EF4-FFF2-40B4-BE49-F238E27FC236}">
                      <a16:creationId xmlns:a16="http://schemas.microsoft.com/office/drawing/2014/main" id="{60F6719E-9A7B-42A7-B23C-FD99208D3E22}"/>
                    </a:ext>
                  </a:extLst>
                </p14:cNvPr>
                <p14:cNvContentPartPr/>
                <p14:nvPr/>
              </p14:nvContentPartPr>
              <p14:xfrm>
                <a:off x="3810707" y="5808307"/>
                <a:ext cx="388080" cy="559080"/>
              </p14:xfrm>
            </p:contentPart>
          </mc:Choice>
          <mc:Fallback>
            <p:pic>
              <p:nvPicPr>
                <p:cNvPr id="356" name="Freihand 355">
                  <a:extLst>
                    <a:ext uri="{FF2B5EF4-FFF2-40B4-BE49-F238E27FC236}">
                      <a16:creationId xmlns:a16="http://schemas.microsoft.com/office/drawing/2014/main" id="{60F6719E-9A7B-42A7-B23C-FD99208D3E22}"/>
                    </a:ext>
                  </a:extLst>
                </p:cNvPr>
                <p:cNvPicPr/>
                <p:nvPr/>
              </p:nvPicPr>
              <p:blipFill>
                <a:blip r:embed="rId680"/>
                <a:stretch>
                  <a:fillRect/>
                </a:stretch>
              </p:blipFill>
              <p:spPr>
                <a:xfrm>
                  <a:off x="3806387" y="5803987"/>
                  <a:ext cx="396720" cy="56772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357" name="Freihand 356">
                  <a:extLst>
                    <a:ext uri="{FF2B5EF4-FFF2-40B4-BE49-F238E27FC236}">
                      <a16:creationId xmlns:a16="http://schemas.microsoft.com/office/drawing/2014/main" id="{F777B871-FAB2-4F03-B29F-D2898E18CBE9}"/>
                    </a:ext>
                  </a:extLst>
                </p14:cNvPr>
                <p14:cNvContentPartPr/>
                <p14:nvPr/>
              </p14:nvContentPartPr>
              <p14:xfrm>
                <a:off x="4169267" y="5635147"/>
                <a:ext cx="232200" cy="149400"/>
              </p14:xfrm>
            </p:contentPart>
          </mc:Choice>
          <mc:Fallback>
            <p:pic>
              <p:nvPicPr>
                <p:cNvPr id="357" name="Freihand 356">
                  <a:extLst>
                    <a:ext uri="{FF2B5EF4-FFF2-40B4-BE49-F238E27FC236}">
                      <a16:creationId xmlns:a16="http://schemas.microsoft.com/office/drawing/2014/main" id="{F777B871-FAB2-4F03-B29F-D2898E18CBE9}"/>
                    </a:ext>
                  </a:extLst>
                </p:cNvPr>
                <p:cNvPicPr/>
                <p:nvPr/>
              </p:nvPicPr>
              <p:blipFill>
                <a:blip r:embed="rId682"/>
                <a:stretch>
                  <a:fillRect/>
                </a:stretch>
              </p:blipFill>
              <p:spPr>
                <a:xfrm>
                  <a:off x="4164947" y="5630827"/>
                  <a:ext cx="2408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358" name="Freihand 357">
                  <a:extLst>
                    <a:ext uri="{FF2B5EF4-FFF2-40B4-BE49-F238E27FC236}">
                      <a16:creationId xmlns:a16="http://schemas.microsoft.com/office/drawing/2014/main" id="{2E7BFF68-9749-4592-864D-FB7E0CBFB6C7}"/>
                    </a:ext>
                  </a:extLst>
                </p14:cNvPr>
                <p14:cNvContentPartPr/>
                <p14:nvPr/>
              </p14:nvContentPartPr>
              <p14:xfrm>
                <a:off x="4096187" y="5616427"/>
                <a:ext cx="219960" cy="223920"/>
              </p14:xfrm>
            </p:contentPart>
          </mc:Choice>
          <mc:Fallback>
            <p:pic>
              <p:nvPicPr>
                <p:cNvPr id="358" name="Freihand 357">
                  <a:extLst>
                    <a:ext uri="{FF2B5EF4-FFF2-40B4-BE49-F238E27FC236}">
                      <a16:creationId xmlns:a16="http://schemas.microsoft.com/office/drawing/2014/main" id="{2E7BFF68-9749-4592-864D-FB7E0CBFB6C7}"/>
                    </a:ext>
                  </a:extLst>
                </p:cNvPr>
                <p:cNvPicPr/>
                <p:nvPr/>
              </p:nvPicPr>
              <p:blipFill>
                <a:blip r:embed="rId684"/>
                <a:stretch>
                  <a:fillRect/>
                </a:stretch>
              </p:blipFill>
              <p:spPr>
                <a:xfrm>
                  <a:off x="4091867" y="5612107"/>
                  <a:ext cx="22860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359" name="Freihand 358">
                  <a:extLst>
                    <a:ext uri="{FF2B5EF4-FFF2-40B4-BE49-F238E27FC236}">
                      <a16:creationId xmlns:a16="http://schemas.microsoft.com/office/drawing/2014/main" id="{74E8F52C-5ACB-462D-AF69-7DC72973CB04}"/>
                    </a:ext>
                  </a:extLst>
                </p14:cNvPr>
                <p14:cNvContentPartPr/>
                <p14:nvPr/>
              </p14:nvContentPartPr>
              <p14:xfrm>
                <a:off x="4528907" y="5562787"/>
                <a:ext cx="25560" cy="149400"/>
              </p14:xfrm>
            </p:contentPart>
          </mc:Choice>
          <mc:Fallback>
            <p:pic>
              <p:nvPicPr>
                <p:cNvPr id="359" name="Freihand 358">
                  <a:extLst>
                    <a:ext uri="{FF2B5EF4-FFF2-40B4-BE49-F238E27FC236}">
                      <a16:creationId xmlns:a16="http://schemas.microsoft.com/office/drawing/2014/main" id="{74E8F52C-5ACB-462D-AF69-7DC72973CB04}"/>
                    </a:ext>
                  </a:extLst>
                </p:cNvPr>
                <p:cNvPicPr/>
                <p:nvPr/>
              </p:nvPicPr>
              <p:blipFill>
                <a:blip r:embed="rId686"/>
                <a:stretch>
                  <a:fillRect/>
                </a:stretch>
              </p:blipFill>
              <p:spPr>
                <a:xfrm>
                  <a:off x="4524587" y="5558467"/>
                  <a:ext cx="342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360" name="Freihand 359">
                  <a:extLst>
                    <a:ext uri="{FF2B5EF4-FFF2-40B4-BE49-F238E27FC236}">
                      <a16:creationId xmlns:a16="http://schemas.microsoft.com/office/drawing/2014/main" id="{DB49066E-EF57-4C3C-9EA8-F574F1F6ADF3}"/>
                    </a:ext>
                  </a:extLst>
                </p14:cNvPr>
                <p14:cNvContentPartPr/>
                <p14:nvPr/>
              </p14:nvContentPartPr>
              <p14:xfrm>
                <a:off x="4462307" y="5539387"/>
                <a:ext cx="169920" cy="219960"/>
              </p14:xfrm>
            </p:contentPart>
          </mc:Choice>
          <mc:Fallback>
            <p:pic>
              <p:nvPicPr>
                <p:cNvPr id="360" name="Freihand 359">
                  <a:extLst>
                    <a:ext uri="{FF2B5EF4-FFF2-40B4-BE49-F238E27FC236}">
                      <a16:creationId xmlns:a16="http://schemas.microsoft.com/office/drawing/2014/main" id="{DB49066E-EF57-4C3C-9EA8-F574F1F6ADF3}"/>
                    </a:ext>
                  </a:extLst>
                </p:cNvPr>
                <p:cNvPicPr/>
                <p:nvPr/>
              </p:nvPicPr>
              <p:blipFill>
                <a:blip r:embed="rId688"/>
                <a:stretch>
                  <a:fillRect/>
                </a:stretch>
              </p:blipFill>
              <p:spPr>
                <a:xfrm>
                  <a:off x="4457987" y="5535067"/>
                  <a:ext cx="17856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361" name="Freihand 360">
                  <a:extLst>
                    <a:ext uri="{FF2B5EF4-FFF2-40B4-BE49-F238E27FC236}">
                      <a16:creationId xmlns:a16="http://schemas.microsoft.com/office/drawing/2014/main" id="{B111036C-A4AB-4F76-83BC-BF2BC8058EF1}"/>
                    </a:ext>
                  </a:extLst>
                </p14:cNvPr>
                <p14:cNvContentPartPr/>
                <p14:nvPr/>
              </p14:nvContentPartPr>
              <p14:xfrm>
                <a:off x="4655267" y="5580787"/>
                <a:ext cx="351000" cy="118440"/>
              </p14:xfrm>
            </p:contentPart>
          </mc:Choice>
          <mc:Fallback>
            <p:pic>
              <p:nvPicPr>
                <p:cNvPr id="361" name="Freihand 360">
                  <a:extLst>
                    <a:ext uri="{FF2B5EF4-FFF2-40B4-BE49-F238E27FC236}">
                      <a16:creationId xmlns:a16="http://schemas.microsoft.com/office/drawing/2014/main" id="{B111036C-A4AB-4F76-83BC-BF2BC8058EF1}"/>
                    </a:ext>
                  </a:extLst>
                </p:cNvPr>
                <p:cNvPicPr/>
                <p:nvPr/>
              </p:nvPicPr>
              <p:blipFill>
                <a:blip r:embed="rId690"/>
                <a:stretch>
                  <a:fillRect/>
                </a:stretch>
              </p:blipFill>
              <p:spPr>
                <a:xfrm>
                  <a:off x="4650947" y="5576467"/>
                  <a:ext cx="3596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362" name="Freihand 361">
                  <a:extLst>
                    <a:ext uri="{FF2B5EF4-FFF2-40B4-BE49-F238E27FC236}">
                      <a16:creationId xmlns:a16="http://schemas.microsoft.com/office/drawing/2014/main" id="{EC5551D5-19E1-428E-AA81-C694AC47BCE0}"/>
                    </a:ext>
                  </a:extLst>
                </p14:cNvPr>
                <p14:cNvContentPartPr/>
                <p14:nvPr/>
              </p14:nvContentPartPr>
              <p14:xfrm>
                <a:off x="4994387" y="5508787"/>
                <a:ext cx="304200" cy="258480"/>
              </p14:xfrm>
            </p:contentPart>
          </mc:Choice>
          <mc:Fallback>
            <p:pic>
              <p:nvPicPr>
                <p:cNvPr id="362" name="Freihand 361">
                  <a:extLst>
                    <a:ext uri="{FF2B5EF4-FFF2-40B4-BE49-F238E27FC236}">
                      <a16:creationId xmlns:a16="http://schemas.microsoft.com/office/drawing/2014/main" id="{EC5551D5-19E1-428E-AA81-C694AC47BCE0}"/>
                    </a:ext>
                  </a:extLst>
                </p:cNvPr>
                <p:cNvPicPr/>
                <p:nvPr/>
              </p:nvPicPr>
              <p:blipFill>
                <a:blip r:embed="rId692"/>
                <a:stretch>
                  <a:fillRect/>
                </a:stretch>
              </p:blipFill>
              <p:spPr>
                <a:xfrm>
                  <a:off x="4990067" y="5504467"/>
                  <a:ext cx="31284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367" name="Freihand 366">
                  <a:extLst>
                    <a:ext uri="{FF2B5EF4-FFF2-40B4-BE49-F238E27FC236}">
                      <a16:creationId xmlns:a16="http://schemas.microsoft.com/office/drawing/2014/main" id="{DBDD848E-13E1-4194-80EF-14B17138DC09}"/>
                    </a:ext>
                  </a:extLst>
                </p14:cNvPr>
                <p14:cNvContentPartPr/>
                <p14:nvPr/>
              </p14:nvContentPartPr>
              <p14:xfrm>
                <a:off x="4792067" y="6072907"/>
                <a:ext cx="55800" cy="116640"/>
              </p14:xfrm>
            </p:contentPart>
          </mc:Choice>
          <mc:Fallback>
            <p:pic>
              <p:nvPicPr>
                <p:cNvPr id="367" name="Freihand 366">
                  <a:extLst>
                    <a:ext uri="{FF2B5EF4-FFF2-40B4-BE49-F238E27FC236}">
                      <a16:creationId xmlns:a16="http://schemas.microsoft.com/office/drawing/2014/main" id="{DBDD848E-13E1-4194-80EF-14B17138DC09}"/>
                    </a:ext>
                  </a:extLst>
                </p:cNvPr>
                <p:cNvPicPr/>
                <p:nvPr/>
              </p:nvPicPr>
              <p:blipFill>
                <a:blip r:embed="rId694"/>
                <a:stretch>
                  <a:fillRect/>
                </a:stretch>
              </p:blipFill>
              <p:spPr>
                <a:xfrm>
                  <a:off x="4787747" y="6068587"/>
                  <a:ext cx="644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368" name="Freihand 367">
                  <a:extLst>
                    <a:ext uri="{FF2B5EF4-FFF2-40B4-BE49-F238E27FC236}">
                      <a16:creationId xmlns:a16="http://schemas.microsoft.com/office/drawing/2014/main" id="{AFBCE8B3-6040-4FC1-81EA-040292741912}"/>
                    </a:ext>
                  </a:extLst>
                </p14:cNvPr>
                <p14:cNvContentPartPr/>
                <p14:nvPr/>
              </p14:nvContentPartPr>
              <p14:xfrm>
                <a:off x="4745987" y="6134467"/>
                <a:ext cx="107640" cy="32760"/>
              </p14:xfrm>
            </p:contentPart>
          </mc:Choice>
          <mc:Fallback>
            <p:pic>
              <p:nvPicPr>
                <p:cNvPr id="368" name="Freihand 367">
                  <a:extLst>
                    <a:ext uri="{FF2B5EF4-FFF2-40B4-BE49-F238E27FC236}">
                      <a16:creationId xmlns:a16="http://schemas.microsoft.com/office/drawing/2014/main" id="{AFBCE8B3-6040-4FC1-81EA-040292741912}"/>
                    </a:ext>
                  </a:extLst>
                </p:cNvPr>
                <p:cNvPicPr/>
                <p:nvPr/>
              </p:nvPicPr>
              <p:blipFill>
                <a:blip r:embed="rId696"/>
                <a:stretch>
                  <a:fillRect/>
                </a:stretch>
              </p:blipFill>
              <p:spPr>
                <a:xfrm>
                  <a:off x="4741667" y="6130147"/>
                  <a:ext cx="1162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365" name="Freihand 364">
                  <a:extLst>
                    <a:ext uri="{FF2B5EF4-FFF2-40B4-BE49-F238E27FC236}">
                      <a16:creationId xmlns:a16="http://schemas.microsoft.com/office/drawing/2014/main" id="{E442A336-D86B-43E7-BF3A-0387BB5E1D08}"/>
                    </a:ext>
                  </a:extLst>
                </p14:cNvPr>
                <p14:cNvContentPartPr/>
                <p14:nvPr/>
              </p14:nvContentPartPr>
              <p14:xfrm>
                <a:off x="4452587" y="6404827"/>
                <a:ext cx="165960" cy="188280"/>
              </p14:xfrm>
            </p:contentPart>
          </mc:Choice>
          <mc:Fallback>
            <p:pic>
              <p:nvPicPr>
                <p:cNvPr id="365" name="Freihand 364">
                  <a:extLst>
                    <a:ext uri="{FF2B5EF4-FFF2-40B4-BE49-F238E27FC236}">
                      <a16:creationId xmlns:a16="http://schemas.microsoft.com/office/drawing/2014/main" id="{E442A336-D86B-43E7-BF3A-0387BB5E1D08}"/>
                    </a:ext>
                  </a:extLst>
                </p:cNvPr>
                <p:cNvPicPr/>
                <p:nvPr/>
              </p:nvPicPr>
              <p:blipFill>
                <a:blip r:embed="rId698"/>
                <a:stretch>
                  <a:fillRect/>
                </a:stretch>
              </p:blipFill>
              <p:spPr>
                <a:xfrm>
                  <a:off x="4448267" y="6400507"/>
                  <a:ext cx="1746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366" name="Freihand 365">
                  <a:extLst>
                    <a:ext uri="{FF2B5EF4-FFF2-40B4-BE49-F238E27FC236}">
                      <a16:creationId xmlns:a16="http://schemas.microsoft.com/office/drawing/2014/main" id="{6ABB878E-BCA7-4C57-A825-530D25BE3DD0}"/>
                    </a:ext>
                  </a:extLst>
                </p14:cNvPr>
                <p14:cNvContentPartPr/>
                <p14:nvPr/>
              </p14:nvContentPartPr>
              <p14:xfrm>
                <a:off x="4623587" y="6484387"/>
                <a:ext cx="454320" cy="160920"/>
              </p14:xfrm>
            </p:contentPart>
          </mc:Choice>
          <mc:Fallback>
            <p:pic>
              <p:nvPicPr>
                <p:cNvPr id="366" name="Freihand 365">
                  <a:extLst>
                    <a:ext uri="{FF2B5EF4-FFF2-40B4-BE49-F238E27FC236}">
                      <a16:creationId xmlns:a16="http://schemas.microsoft.com/office/drawing/2014/main" id="{6ABB878E-BCA7-4C57-A825-530D25BE3DD0}"/>
                    </a:ext>
                  </a:extLst>
                </p:cNvPr>
                <p:cNvPicPr/>
                <p:nvPr/>
              </p:nvPicPr>
              <p:blipFill>
                <a:blip r:embed="rId700"/>
                <a:stretch>
                  <a:fillRect/>
                </a:stretch>
              </p:blipFill>
              <p:spPr>
                <a:xfrm>
                  <a:off x="4619267" y="6480067"/>
                  <a:ext cx="4629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371" name="Freihand 370">
                  <a:extLst>
                    <a:ext uri="{FF2B5EF4-FFF2-40B4-BE49-F238E27FC236}">
                      <a16:creationId xmlns:a16="http://schemas.microsoft.com/office/drawing/2014/main" id="{BE169A02-2A08-4E66-A676-9202F3789F58}"/>
                    </a:ext>
                  </a:extLst>
                </p14:cNvPr>
                <p14:cNvContentPartPr/>
                <p14:nvPr/>
              </p14:nvContentPartPr>
              <p14:xfrm>
                <a:off x="5159267" y="6476827"/>
                <a:ext cx="263520" cy="100080"/>
              </p14:xfrm>
            </p:contentPart>
          </mc:Choice>
          <mc:Fallback>
            <p:pic>
              <p:nvPicPr>
                <p:cNvPr id="371" name="Freihand 370">
                  <a:extLst>
                    <a:ext uri="{FF2B5EF4-FFF2-40B4-BE49-F238E27FC236}">
                      <a16:creationId xmlns:a16="http://schemas.microsoft.com/office/drawing/2014/main" id="{BE169A02-2A08-4E66-A676-9202F3789F58}"/>
                    </a:ext>
                  </a:extLst>
                </p:cNvPr>
                <p:cNvPicPr/>
                <p:nvPr/>
              </p:nvPicPr>
              <p:blipFill>
                <a:blip r:embed="rId702"/>
                <a:stretch>
                  <a:fillRect/>
                </a:stretch>
              </p:blipFill>
              <p:spPr>
                <a:xfrm>
                  <a:off x="5154947" y="6472507"/>
                  <a:ext cx="2721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372" name="Freihand 371">
                  <a:extLst>
                    <a:ext uri="{FF2B5EF4-FFF2-40B4-BE49-F238E27FC236}">
                      <a16:creationId xmlns:a16="http://schemas.microsoft.com/office/drawing/2014/main" id="{10905850-2B43-4F6B-AA47-7B66F3EFD289}"/>
                    </a:ext>
                  </a:extLst>
                </p14:cNvPr>
                <p14:cNvContentPartPr/>
                <p14:nvPr/>
              </p14:nvContentPartPr>
              <p14:xfrm>
                <a:off x="4601267" y="6685267"/>
                <a:ext cx="54000" cy="178200"/>
              </p14:xfrm>
            </p:contentPart>
          </mc:Choice>
          <mc:Fallback>
            <p:pic>
              <p:nvPicPr>
                <p:cNvPr id="372" name="Freihand 371">
                  <a:extLst>
                    <a:ext uri="{FF2B5EF4-FFF2-40B4-BE49-F238E27FC236}">
                      <a16:creationId xmlns:a16="http://schemas.microsoft.com/office/drawing/2014/main" id="{10905850-2B43-4F6B-AA47-7B66F3EFD289}"/>
                    </a:ext>
                  </a:extLst>
                </p:cNvPr>
                <p:cNvPicPr/>
                <p:nvPr/>
              </p:nvPicPr>
              <p:blipFill>
                <a:blip r:embed="rId704"/>
                <a:stretch>
                  <a:fillRect/>
                </a:stretch>
              </p:blipFill>
              <p:spPr>
                <a:xfrm>
                  <a:off x="4596947" y="6680947"/>
                  <a:ext cx="626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373" name="Freihand 372">
                  <a:extLst>
                    <a:ext uri="{FF2B5EF4-FFF2-40B4-BE49-F238E27FC236}">
                      <a16:creationId xmlns:a16="http://schemas.microsoft.com/office/drawing/2014/main" id="{1EC8E168-9F43-4387-8835-DC239C6CDD5E}"/>
                    </a:ext>
                  </a:extLst>
                </p14:cNvPr>
                <p14:cNvContentPartPr/>
                <p14:nvPr/>
              </p14:nvContentPartPr>
              <p14:xfrm>
                <a:off x="4725467" y="6684907"/>
                <a:ext cx="165240" cy="55440"/>
              </p14:xfrm>
            </p:contentPart>
          </mc:Choice>
          <mc:Fallback>
            <p:pic>
              <p:nvPicPr>
                <p:cNvPr id="373" name="Freihand 372">
                  <a:extLst>
                    <a:ext uri="{FF2B5EF4-FFF2-40B4-BE49-F238E27FC236}">
                      <a16:creationId xmlns:a16="http://schemas.microsoft.com/office/drawing/2014/main" id="{1EC8E168-9F43-4387-8835-DC239C6CDD5E}"/>
                    </a:ext>
                  </a:extLst>
                </p:cNvPr>
                <p:cNvPicPr/>
                <p:nvPr/>
              </p:nvPicPr>
              <p:blipFill>
                <a:blip r:embed="rId706"/>
                <a:stretch>
                  <a:fillRect/>
                </a:stretch>
              </p:blipFill>
              <p:spPr>
                <a:xfrm>
                  <a:off x="4721147" y="6680587"/>
                  <a:ext cx="1738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374" name="Freihand 373">
                  <a:extLst>
                    <a:ext uri="{FF2B5EF4-FFF2-40B4-BE49-F238E27FC236}">
                      <a16:creationId xmlns:a16="http://schemas.microsoft.com/office/drawing/2014/main" id="{909B16EF-B600-45DF-9824-06A15449134A}"/>
                    </a:ext>
                  </a:extLst>
                </p14:cNvPr>
                <p14:cNvContentPartPr/>
                <p14:nvPr/>
              </p14:nvContentPartPr>
              <p14:xfrm>
                <a:off x="4844627" y="6657187"/>
                <a:ext cx="58320" cy="8280"/>
              </p14:xfrm>
            </p:contentPart>
          </mc:Choice>
          <mc:Fallback>
            <p:pic>
              <p:nvPicPr>
                <p:cNvPr id="374" name="Freihand 373">
                  <a:extLst>
                    <a:ext uri="{FF2B5EF4-FFF2-40B4-BE49-F238E27FC236}">
                      <a16:creationId xmlns:a16="http://schemas.microsoft.com/office/drawing/2014/main" id="{909B16EF-B600-45DF-9824-06A15449134A}"/>
                    </a:ext>
                  </a:extLst>
                </p:cNvPr>
                <p:cNvPicPr/>
                <p:nvPr/>
              </p:nvPicPr>
              <p:blipFill>
                <a:blip r:embed="rId708"/>
                <a:stretch>
                  <a:fillRect/>
                </a:stretch>
              </p:blipFill>
              <p:spPr>
                <a:xfrm>
                  <a:off x="4840307" y="6652867"/>
                  <a:ext cx="66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375" name="Freihand 374">
                  <a:extLst>
                    <a:ext uri="{FF2B5EF4-FFF2-40B4-BE49-F238E27FC236}">
                      <a16:creationId xmlns:a16="http://schemas.microsoft.com/office/drawing/2014/main" id="{EA2DCE04-D60E-4950-A454-192C94ADE357}"/>
                    </a:ext>
                  </a:extLst>
                </p14:cNvPr>
                <p14:cNvContentPartPr/>
                <p14:nvPr/>
              </p14:nvContentPartPr>
              <p14:xfrm>
                <a:off x="4962347" y="6626587"/>
                <a:ext cx="375840" cy="123480"/>
              </p14:xfrm>
            </p:contentPart>
          </mc:Choice>
          <mc:Fallback>
            <p:pic>
              <p:nvPicPr>
                <p:cNvPr id="375" name="Freihand 374">
                  <a:extLst>
                    <a:ext uri="{FF2B5EF4-FFF2-40B4-BE49-F238E27FC236}">
                      <a16:creationId xmlns:a16="http://schemas.microsoft.com/office/drawing/2014/main" id="{EA2DCE04-D60E-4950-A454-192C94ADE357}"/>
                    </a:ext>
                  </a:extLst>
                </p:cNvPr>
                <p:cNvPicPr/>
                <p:nvPr/>
              </p:nvPicPr>
              <p:blipFill>
                <a:blip r:embed="rId710"/>
                <a:stretch>
                  <a:fillRect/>
                </a:stretch>
              </p:blipFill>
              <p:spPr>
                <a:xfrm>
                  <a:off x="4958027" y="6622267"/>
                  <a:ext cx="3844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376" name="Freihand 375">
                  <a:extLst>
                    <a:ext uri="{FF2B5EF4-FFF2-40B4-BE49-F238E27FC236}">
                      <a16:creationId xmlns:a16="http://schemas.microsoft.com/office/drawing/2014/main" id="{4D3DF8AF-C236-430A-B2DB-CC15B71B8779}"/>
                    </a:ext>
                  </a:extLst>
                </p14:cNvPr>
                <p14:cNvContentPartPr/>
                <p14:nvPr/>
              </p14:nvContentPartPr>
              <p14:xfrm>
                <a:off x="5466347" y="6599227"/>
                <a:ext cx="439560" cy="150120"/>
              </p14:xfrm>
            </p:contentPart>
          </mc:Choice>
          <mc:Fallback>
            <p:pic>
              <p:nvPicPr>
                <p:cNvPr id="376" name="Freihand 375">
                  <a:extLst>
                    <a:ext uri="{FF2B5EF4-FFF2-40B4-BE49-F238E27FC236}">
                      <a16:creationId xmlns:a16="http://schemas.microsoft.com/office/drawing/2014/main" id="{4D3DF8AF-C236-430A-B2DB-CC15B71B8779}"/>
                    </a:ext>
                  </a:extLst>
                </p:cNvPr>
                <p:cNvPicPr/>
                <p:nvPr/>
              </p:nvPicPr>
              <p:blipFill>
                <a:blip r:embed="rId712"/>
                <a:stretch>
                  <a:fillRect/>
                </a:stretch>
              </p:blipFill>
              <p:spPr>
                <a:xfrm>
                  <a:off x="5462027" y="6594907"/>
                  <a:ext cx="4482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377" name="Freihand 376">
                  <a:extLst>
                    <a:ext uri="{FF2B5EF4-FFF2-40B4-BE49-F238E27FC236}">
                      <a16:creationId xmlns:a16="http://schemas.microsoft.com/office/drawing/2014/main" id="{9ADC1E2F-FBFE-4FC3-B999-451D33063B81}"/>
                    </a:ext>
                  </a:extLst>
                </p14:cNvPr>
                <p14:cNvContentPartPr/>
                <p14:nvPr/>
              </p14:nvContentPartPr>
              <p14:xfrm>
                <a:off x="5608547" y="6560707"/>
                <a:ext cx="132120" cy="18360"/>
              </p14:xfrm>
            </p:contentPart>
          </mc:Choice>
          <mc:Fallback>
            <p:pic>
              <p:nvPicPr>
                <p:cNvPr id="377" name="Freihand 376">
                  <a:extLst>
                    <a:ext uri="{FF2B5EF4-FFF2-40B4-BE49-F238E27FC236}">
                      <a16:creationId xmlns:a16="http://schemas.microsoft.com/office/drawing/2014/main" id="{9ADC1E2F-FBFE-4FC3-B999-451D33063B81}"/>
                    </a:ext>
                  </a:extLst>
                </p:cNvPr>
                <p:cNvPicPr/>
                <p:nvPr/>
              </p:nvPicPr>
              <p:blipFill>
                <a:blip r:embed="rId714"/>
                <a:stretch>
                  <a:fillRect/>
                </a:stretch>
              </p:blipFill>
              <p:spPr>
                <a:xfrm>
                  <a:off x="5604227" y="6556387"/>
                  <a:ext cx="1407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379" name="Freihand 378">
                  <a:extLst>
                    <a:ext uri="{FF2B5EF4-FFF2-40B4-BE49-F238E27FC236}">
                      <a16:creationId xmlns:a16="http://schemas.microsoft.com/office/drawing/2014/main" id="{DEB8D483-8F08-4FBA-B7E2-24340D5B262E}"/>
                    </a:ext>
                  </a:extLst>
                </p14:cNvPr>
                <p14:cNvContentPartPr/>
                <p14:nvPr/>
              </p14:nvContentPartPr>
              <p14:xfrm>
                <a:off x="6044147" y="6688147"/>
                <a:ext cx="162360" cy="5400"/>
              </p14:xfrm>
            </p:contentPart>
          </mc:Choice>
          <mc:Fallback>
            <p:pic>
              <p:nvPicPr>
                <p:cNvPr id="379" name="Freihand 378">
                  <a:extLst>
                    <a:ext uri="{FF2B5EF4-FFF2-40B4-BE49-F238E27FC236}">
                      <a16:creationId xmlns:a16="http://schemas.microsoft.com/office/drawing/2014/main" id="{DEB8D483-8F08-4FBA-B7E2-24340D5B262E}"/>
                    </a:ext>
                  </a:extLst>
                </p:cNvPr>
                <p:cNvPicPr/>
                <p:nvPr/>
              </p:nvPicPr>
              <p:blipFill>
                <a:blip r:embed="rId716"/>
                <a:stretch>
                  <a:fillRect/>
                </a:stretch>
              </p:blipFill>
              <p:spPr>
                <a:xfrm>
                  <a:off x="6039827" y="6683827"/>
                  <a:ext cx="17100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380" name="Freihand 379">
                  <a:extLst>
                    <a:ext uri="{FF2B5EF4-FFF2-40B4-BE49-F238E27FC236}">
                      <a16:creationId xmlns:a16="http://schemas.microsoft.com/office/drawing/2014/main" id="{E7AD841A-A5DA-48A5-ADDB-62F0978C4BD9}"/>
                    </a:ext>
                  </a:extLst>
                </p14:cNvPr>
                <p14:cNvContentPartPr/>
                <p14:nvPr/>
              </p14:nvContentPartPr>
              <p14:xfrm>
                <a:off x="5956307" y="6615427"/>
                <a:ext cx="194040" cy="134640"/>
              </p14:xfrm>
            </p:contentPart>
          </mc:Choice>
          <mc:Fallback>
            <p:pic>
              <p:nvPicPr>
                <p:cNvPr id="380" name="Freihand 379">
                  <a:extLst>
                    <a:ext uri="{FF2B5EF4-FFF2-40B4-BE49-F238E27FC236}">
                      <a16:creationId xmlns:a16="http://schemas.microsoft.com/office/drawing/2014/main" id="{E7AD841A-A5DA-48A5-ADDB-62F0978C4BD9}"/>
                    </a:ext>
                  </a:extLst>
                </p:cNvPr>
                <p:cNvPicPr/>
                <p:nvPr/>
              </p:nvPicPr>
              <p:blipFill>
                <a:blip r:embed="rId718"/>
                <a:stretch>
                  <a:fillRect/>
                </a:stretch>
              </p:blipFill>
              <p:spPr>
                <a:xfrm>
                  <a:off x="5951987" y="6611107"/>
                  <a:ext cx="2026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381" name="Freihand 380">
                  <a:extLst>
                    <a:ext uri="{FF2B5EF4-FFF2-40B4-BE49-F238E27FC236}">
                      <a16:creationId xmlns:a16="http://schemas.microsoft.com/office/drawing/2014/main" id="{6D1A7A1E-A4D4-4AA4-B057-1E36C8C0F07F}"/>
                    </a:ext>
                  </a:extLst>
                </p14:cNvPr>
                <p14:cNvContentPartPr/>
                <p14:nvPr/>
              </p14:nvContentPartPr>
              <p14:xfrm>
                <a:off x="6285707" y="6575107"/>
                <a:ext cx="128520" cy="137160"/>
              </p14:xfrm>
            </p:contentPart>
          </mc:Choice>
          <mc:Fallback>
            <p:pic>
              <p:nvPicPr>
                <p:cNvPr id="381" name="Freihand 380">
                  <a:extLst>
                    <a:ext uri="{FF2B5EF4-FFF2-40B4-BE49-F238E27FC236}">
                      <a16:creationId xmlns:a16="http://schemas.microsoft.com/office/drawing/2014/main" id="{6D1A7A1E-A4D4-4AA4-B057-1E36C8C0F07F}"/>
                    </a:ext>
                  </a:extLst>
                </p:cNvPr>
                <p:cNvPicPr/>
                <p:nvPr/>
              </p:nvPicPr>
              <p:blipFill>
                <a:blip r:embed="rId720"/>
                <a:stretch>
                  <a:fillRect/>
                </a:stretch>
              </p:blipFill>
              <p:spPr>
                <a:xfrm>
                  <a:off x="6281387" y="6570787"/>
                  <a:ext cx="137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382" name="Freihand 381">
                  <a:extLst>
                    <a:ext uri="{FF2B5EF4-FFF2-40B4-BE49-F238E27FC236}">
                      <a16:creationId xmlns:a16="http://schemas.microsoft.com/office/drawing/2014/main" id="{06BB9F51-3B7F-420A-8112-A6456DF2B50D}"/>
                    </a:ext>
                  </a:extLst>
                </p14:cNvPr>
                <p14:cNvContentPartPr/>
                <p14:nvPr/>
              </p14:nvContentPartPr>
              <p14:xfrm>
                <a:off x="6329267" y="6666907"/>
                <a:ext cx="73800" cy="54720"/>
              </p14:xfrm>
            </p:contentPart>
          </mc:Choice>
          <mc:Fallback>
            <p:pic>
              <p:nvPicPr>
                <p:cNvPr id="382" name="Freihand 381">
                  <a:extLst>
                    <a:ext uri="{FF2B5EF4-FFF2-40B4-BE49-F238E27FC236}">
                      <a16:creationId xmlns:a16="http://schemas.microsoft.com/office/drawing/2014/main" id="{06BB9F51-3B7F-420A-8112-A6456DF2B50D}"/>
                    </a:ext>
                  </a:extLst>
                </p:cNvPr>
                <p:cNvPicPr/>
                <p:nvPr/>
              </p:nvPicPr>
              <p:blipFill>
                <a:blip r:embed="rId722"/>
                <a:stretch>
                  <a:fillRect/>
                </a:stretch>
              </p:blipFill>
              <p:spPr>
                <a:xfrm>
                  <a:off x="6324947" y="6662587"/>
                  <a:ext cx="8244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383" name="Freihand 382">
                  <a:extLst>
                    <a:ext uri="{FF2B5EF4-FFF2-40B4-BE49-F238E27FC236}">
                      <a16:creationId xmlns:a16="http://schemas.microsoft.com/office/drawing/2014/main" id="{34ABB47B-9C0F-491C-9022-07A882275371}"/>
                    </a:ext>
                  </a:extLst>
                </p14:cNvPr>
                <p14:cNvContentPartPr/>
                <p14:nvPr/>
              </p14:nvContentPartPr>
              <p14:xfrm>
                <a:off x="6416387" y="6643507"/>
                <a:ext cx="211680" cy="77040"/>
              </p14:xfrm>
            </p:contentPart>
          </mc:Choice>
          <mc:Fallback>
            <p:pic>
              <p:nvPicPr>
                <p:cNvPr id="383" name="Freihand 382">
                  <a:extLst>
                    <a:ext uri="{FF2B5EF4-FFF2-40B4-BE49-F238E27FC236}">
                      <a16:creationId xmlns:a16="http://schemas.microsoft.com/office/drawing/2014/main" id="{34ABB47B-9C0F-491C-9022-07A882275371}"/>
                    </a:ext>
                  </a:extLst>
                </p:cNvPr>
                <p:cNvPicPr/>
                <p:nvPr/>
              </p:nvPicPr>
              <p:blipFill>
                <a:blip r:embed="rId724"/>
                <a:stretch>
                  <a:fillRect/>
                </a:stretch>
              </p:blipFill>
              <p:spPr>
                <a:xfrm>
                  <a:off x="6412067" y="6639187"/>
                  <a:ext cx="2203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384" name="Freihand 383">
                  <a:extLst>
                    <a:ext uri="{FF2B5EF4-FFF2-40B4-BE49-F238E27FC236}">
                      <a16:creationId xmlns:a16="http://schemas.microsoft.com/office/drawing/2014/main" id="{41217E09-D653-40B5-A300-DE2E552A505A}"/>
                    </a:ext>
                  </a:extLst>
                </p14:cNvPr>
                <p14:cNvContentPartPr/>
                <p14:nvPr/>
              </p14:nvContentPartPr>
              <p14:xfrm>
                <a:off x="6641747" y="6575827"/>
                <a:ext cx="360" cy="360"/>
              </p14:xfrm>
            </p:contentPart>
          </mc:Choice>
          <mc:Fallback>
            <p:pic>
              <p:nvPicPr>
                <p:cNvPr id="384" name="Freihand 383">
                  <a:extLst>
                    <a:ext uri="{FF2B5EF4-FFF2-40B4-BE49-F238E27FC236}">
                      <a16:creationId xmlns:a16="http://schemas.microsoft.com/office/drawing/2014/main" id="{41217E09-D653-40B5-A300-DE2E552A505A}"/>
                    </a:ext>
                  </a:extLst>
                </p:cNvPr>
                <p:cNvPicPr/>
                <p:nvPr/>
              </p:nvPicPr>
              <p:blipFill>
                <a:blip r:embed="rId567"/>
                <a:stretch>
                  <a:fillRect/>
                </a:stretch>
              </p:blipFill>
              <p:spPr>
                <a:xfrm>
                  <a:off x="6637427" y="6571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385" name="Freihand 384">
                  <a:extLst>
                    <a:ext uri="{FF2B5EF4-FFF2-40B4-BE49-F238E27FC236}">
                      <a16:creationId xmlns:a16="http://schemas.microsoft.com/office/drawing/2014/main" id="{2D824A05-2D17-47E5-85D3-1B8387936E92}"/>
                    </a:ext>
                  </a:extLst>
                </p14:cNvPr>
                <p14:cNvContentPartPr/>
                <p14:nvPr/>
              </p14:nvContentPartPr>
              <p14:xfrm>
                <a:off x="6778907" y="6584467"/>
                <a:ext cx="20520" cy="135000"/>
              </p14:xfrm>
            </p:contentPart>
          </mc:Choice>
          <mc:Fallback>
            <p:pic>
              <p:nvPicPr>
                <p:cNvPr id="385" name="Freihand 384">
                  <a:extLst>
                    <a:ext uri="{FF2B5EF4-FFF2-40B4-BE49-F238E27FC236}">
                      <a16:creationId xmlns:a16="http://schemas.microsoft.com/office/drawing/2014/main" id="{2D824A05-2D17-47E5-85D3-1B8387936E92}"/>
                    </a:ext>
                  </a:extLst>
                </p:cNvPr>
                <p:cNvPicPr/>
                <p:nvPr/>
              </p:nvPicPr>
              <p:blipFill>
                <a:blip r:embed="rId727"/>
                <a:stretch>
                  <a:fillRect/>
                </a:stretch>
              </p:blipFill>
              <p:spPr>
                <a:xfrm>
                  <a:off x="6774587" y="6580147"/>
                  <a:ext cx="2916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386" name="Freihand 385">
                  <a:extLst>
                    <a:ext uri="{FF2B5EF4-FFF2-40B4-BE49-F238E27FC236}">
                      <a16:creationId xmlns:a16="http://schemas.microsoft.com/office/drawing/2014/main" id="{D9CB493B-89D9-4135-BF85-966038F77785}"/>
                    </a:ext>
                  </a:extLst>
                </p14:cNvPr>
                <p14:cNvContentPartPr/>
                <p14:nvPr/>
              </p14:nvContentPartPr>
              <p14:xfrm>
                <a:off x="6718427" y="6533707"/>
                <a:ext cx="149040" cy="142200"/>
              </p14:xfrm>
            </p:contentPart>
          </mc:Choice>
          <mc:Fallback>
            <p:pic>
              <p:nvPicPr>
                <p:cNvPr id="386" name="Freihand 385">
                  <a:extLst>
                    <a:ext uri="{FF2B5EF4-FFF2-40B4-BE49-F238E27FC236}">
                      <a16:creationId xmlns:a16="http://schemas.microsoft.com/office/drawing/2014/main" id="{D9CB493B-89D9-4135-BF85-966038F77785}"/>
                    </a:ext>
                  </a:extLst>
                </p:cNvPr>
                <p:cNvPicPr/>
                <p:nvPr/>
              </p:nvPicPr>
              <p:blipFill>
                <a:blip r:embed="rId729"/>
                <a:stretch>
                  <a:fillRect/>
                </a:stretch>
              </p:blipFill>
              <p:spPr>
                <a:xfrm>
                  <a:off x="6714107" y="6529387"/>
                  <a:ext cx="1576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387" name="Freihand 386">
                  <a:extLst>
                    <a:ext uri="{FF2B5EF4-FFF2-40B4-BE49-F238E27FC236}">
                      <a16:creationId xmlns:a16="http://schemas.microsoft.com/office/drawing/2014/main" id="{271FD650-4649-46B5-B3CC-744188CFBA22}"/>
                    </a:ext>
                  </a:extLst>
                </p14:cNvPr>
                <p14:cNvContentPartPr/>
                <p14:nvPr/>
              </p14:nvContentPartPr>
              <p14:xfrm>
                <a:off x="6883667" y="6605707"/>
                <a:ext cx="162360" cy="88920"/>
              </p14:xfrm>
            </p:contentPart>
          </mc:Choice>
          <mc:Fallback>
            <p:pic>
              <p:nvPicPr>
                <p:cNvPr id="387" name="Freihand 386">
                  <a:extLst>
                    <a:ext uri="{FF2B5EF4-FFF2-40B4-BE49-F238E27FC236}">
                      <a16:creationId xmlns:a16="http://schemas.microsoft.com/office/drawing/2014/main" id="{271FD650-4649-46B5-B3CC-744188CFBA22}"/>
                    </a:ext>
                  </a:extLst>
                </p:cNvPr>
                <p:cNvPicPr/>
                <p:nvPr/>
              </p:nvPicPr>
              <p:blipFill>
                <a:blip r:embed="rId731"/>
                <a:stretch>
                  <a:fillRect/>
                </a:stretch>
              </p:blipFill>
              <p:spPr>
                <a:xfrm>
                  <a:off x="6879347" y="6601387"/>
                  <a:ext cx="1710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388" name="Freihand 387">
                  <a:extLst>
                    <a:ext uri="{FF2B5EF4-FFF2-40B4-BE49-F238E27FC236}">
                      <a16:creationId xmlns:a16="http://schemas.microsoft.com/office/drawing/2014/main" id="{00B71432-9D9F-4F8D-9C58-BAD9CB2E292E}"/>
                    </a:ext>
                  </a:extLst>
                </p14:cNvPr>
                <p14:cNvContentPartPr/>
                <p14:nvPr/>
              </p14:nvContentPartPr>
              <p14:xfrm>
                <a:off x="7067987" y="6555667"/>
                <a:ext cx="33840" cy="44280"/>
              </p14:xfrm>
            </p:contentPart>
          </mc:Choice>
          <mc:Fallback>
            <p:pic>
              <p:nvPicPr>
                <p:cNvPr id="388" name="Freihand 387">
                  <a:extLst>
                    <a:ext uri="{FF2B5EF4-FFF2-40B4-BE49-F238E27FC236}">
                      <a16:creationId xmlns:a16="http://schemas.microsoft.com/office/drawing/2014/main" id="{00B71432-9D9F-4F8D-9C58-BAD9CB2E292E}"/>
                    </a:ext>
                  </a:extLst>
                </p:cNvPr>
                <p:cNvPicPr/>
                <p:nvPr/>
              </p:nvPicPr>
              <p:blipFill>
                <a:blip r:embed="rId733"/>
                <a:stretch>
                  <a:fillRect/>
                </a:stretch>
              </p:blipFill>
              <p:spPr>
                <a:xfrm>
                  <a:off x="7063667" y="6551347"/>
                  <a:ext cx="424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389" name="Freihand 388">
                  <a:extLst>
                    <a:ext uri="{FF2B5EF4-FFF2-40B4-BE49-F238E27FC236}">
                      <a16:creationId xmlns:a16="http://schemas.microsoft.com/office/drawing/2014/main" id="{671017A1-0DA0-4912-8ACE-02F010D3FB8D}"/>
                    </a:ext>
                  </a:extLst>
                </p14:cNvPr>
                <p14:cNvContentPartPr/>
                <p14:nvPr/>
              </p14:nvContentPartPr>
              <p14:xfrm>
                <a:off x="7102907" y="6591307"/>
                <a:ext cx="97200" cy="89640"/>
              </p14:xfrm>
            </p:contentPart>
          </mc:Choice>
          <mc:Fallback>
            <p:pic>
              <p:nvPicPr>
                <p:cNvPr id="389" name="Freihand 388">
                  <a:extLst>
                    <a:ext uri="{FF2B5EF4-FFF2-40B4-BE49-F238E27FC236}">
                      <a16:creationId xmlns:a16="http://schemas.microsoft.com/office/drawing/2014/main" id="{671017A1-0DA0-4912-8ACE-02F010D3FB8D}"/>
                    </a:ext>
                  </a:extLst>
                </p:cNvPr>
                <p:cNvPicPr/>
                <p:nvPr/>
              </p:nvPicPr>
              <p:blipFill>
                <a:blip r:embed="rId735"/>
                <a:stretch>
                  <a:fillRect/>
                </a:stretch>
              </p:blipFill>
              <p:spPr>
                <a:xfrm>
                  <a:off x="7098587" y="6586987"/>
                  <a:ext cx="1058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423" name="Freihand 422">
                  <a:extLst>
                    <a:ext uri="{FF2B5EF4-FFF2-40B4-BE49-F238E27FC236}">
                      <a16:creationId xmlns:a16="http://schemas.microsoft.com/office/drawing/2014/main" id="{34A836E8-CDF3-42B4-AD6E-2FB2D434ACAB}"/>
                    </a:ext>
                  </a:extLst>
                </p14:cNvPr>
                <p14:cNvContentPartPr/>
                <p14:nvPr/>
              </p14:nvContentPartPr>
              <p14:xfrm>
                <a:off x="4469867" y="5820547"/>
                <a:ext cx="443160" cy="468360"/>
              </p14:xfrm>
            </p:contentPart>
          </mc:Choice>
          <mc:Fallback>
            <p:pic>
              <p:nvPicPr>
                <p:cNvPr id="423" name="Freihand 422">
                  <a:extLst>
                    <a:ext uri="{FF2B5EF4-FFF2-40B4-BE49-F238E27FC236}">
                      <a16:creationId xmlns:a16="http://schemas.microsoft.com/office/drawing/2014/main" id="{34A836E8-CDF3-42B4-AD6E-2FB2D434ACAB}"/>
                    </a:ext>
                  </a:extLst>
                </p:cNvPr>
                <p:cNvPicPr/>
                <p:nvPr/>
              </p:nvPicPr>
              <p:blipFill>
                <a:blip r:embed="rId737"/>
                <a:stretch>
                  <a:fillRect/>
                </a:stretch>
              </p:blipFill>
              <p:spPr>
                <a:xfrm>
                  <a:off x="4465547" y="5816227"/>
                  <a:ext cx="451800" cy="47700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394" name="Freihand 393">
                  <a:extLst>
                    <a:ext uri="{FF2B5EF4-FFF2-40B4-BE49-F238E27FC236}">
                      <a16:creationId xmlns:a16="http://schemas.microsoft.com/office/drawing/2014/main" id="{26A64D54-853B-4BD2-9A11-E8311E267E57}"/>
                    </a:ext>
                  </a:extLst>
                </p14:cNvPr>
                <p14:cNvContentPartPr/>
                <p14:nvPr/>
              </p14:nvContentPartPr>
              <p14:xfrm>
                <a:off x="5795387" y="5590867"/>
                <a:ext cx="252000" cy="290160"/>
              </p14:xfrm>
            </p:contentPart>
          </mc:Choice>
          <mc:Fallback>
            <p:pic>
              <p:nvPicPr>
                <p:cNvPr id="394" name="Freihand 393">
                  <a:extLst>
                    <a:ext uri="{FF2B5EF4-FFF2-40B4-BE49-F238E27FC236}">
                      <a16:creationId xmlns:a16="http://schemas.microsoft.com/office/drawing/2014/main" id="{26A64D54-853B-4BD2-9A11-E8311E267E57}"/>
                    </a:ext>
                  </a:extLst>
                </p:cNvPr>
                <p:cNvPicPr/>
                <p:nvPr/>
              </p:nvPicPr>
              <p:blipFill>
                <a:blip r:embed="rId739"/>
                <a:stretch>
                  <a:fillRect/>
                </a:stretch>
              </p:blipFill>
              <p:spPr>
                <a:xfrm>
                  <a:off x="5791067" y="5586547"/>
                  <a:ext cx="26064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395" name="Freihand 394">
                  <a:extLst>
                    <a:ext uri="{FF2B5EF4-FFF2-40B4-BE49-F238E27FC236}">
                      <a16:creationId xmlns:a16="http://schemas.microsoft.com/office/drawing/2014/main" id="{19521433-1309-42D9-B083-73452D1AC9C8}"/>
                    </a:ext>
                  </a:extLst>
                </p14:cNvPr>
                <p14:cNvContentPartPr/>
                <p14:nvPr/>
              </p14:nvContentPartPr>
              <p14:xfrm>
                <a:off x="5710067" y="5688787"/>
                <a:ext cx="248040" cy="230400"/>
              </p14:xfrm>
            </p:contentPart>
          </mc:Choice>
          <mc:Fallback>
            <p:pic>
              <p:nvPicPr>
                <p:cNvPr id="395" name="Freihand 394">
                  <a:extLst>
                    <a:ext uri="{FF2B5EF4-FFF2-40B4-BE49-F238E27FC236}">
                      <a16:creationId xmlns:a16="http://schemas.microsoft.com/office/drawing/2014/main" id="{19521433-1309-42D9-B083-73452D1AC9C8}"/>
                    </a:ext>
                  </a:extLst>
                </p:cNvPr>
                <p:cNvPicPr/>
                <p:nvPr/>
              </p:nvPicPr>
              <p:blipFill>
                <a:blip r:embed="rId741"/>
                <a:stretch>
                  <a:fillRect/>
                </a:stretch>
              </p:blipFill>
              <p:spPr>
                <a:xfrm>
                  <a:off x="5705747" y="5684467"/>
                  <a:ext cx="25668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397" name="Freihand 396">
                  <a:extLst>
                    <a:ext uri="{FF2B5EF4-FFF2-40B4-BE49-F238E27FC236}">
                      <a16:creationId xmlns:a16="http://schemas.microsoft.com/office/drawing/2014/main" id="{1948B777-43DC-4D71-A6CF-EE0544371B77}"/>
                    </a:ext>
                  </a:extLst>
                </p14:cNvPr>
                <p14:cNvContentPartPr/>
                <p14:nvPr/>
              </p14:nvContentPartPr>
              <p14:xfrm>
                <a:off x="6113627" y="5365147"/>
                <a:ext cx="17640" cy="199080"/>
              </p14:xfrm>
            </p:contentPart>
          </mc:Choice>
          <mc:Fallback>
            <p:pic>
              <p:nvPicPr>
                <p:cNvPr id="397" name="Freihand 396">
                  <a:extLst>
                    <a:ext uri="{FF2B5EF4-FFF2-40B4-BE49-F238E27FC236}">
                      <a16:creationId xmlns:a16="http://schemas.microsoft.com/office/drawing/2014/main" id="{1948B777-43DC-4D71-A6CF-EE0544371B77}"/>
                    </a:ext>
                  </a:extLst>
                </p:cNvPr>
                <p:cNvPicPr/>
                <p:nvPr/>
              </p:nvPicPr>
              <p:blipFill>
                <a:blip r:embed="rId743"/>
                <a:stretch>
                  <a:fillRect/>
                </a:stretch>
              </p:blipFill>
              <p:spPr>
                <a:xfrm>
                  <a:off x="6109307" y="5360827"/>
                  <a:ext cx="262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398" name="Freihand 397">
                  <a:extLst>
                    <a:ext uri="{FF2B5EF4-FFF2-40B4-BE49-F238E27FC236}">
                      <a16:creationId xmlns:a16="http://schemas.microsoft.com/office/drawing/2014/main" id="{44A3E4C1-77E8-40C9-B440-B1A5A4224CE0}"/>
                    </a:ext>
                  </a:extLst>
                </p14:cNvPr>
                <p14:cNvContentPartPr/>
                <p14:nvPr/>
              </p14:nvContentPartPr>
              <p14:xfrm>
                <a:off x="6018947" y="5308987"/>
                <a:ext cx="136800" cy="135360"/>
              </p14:xfrm>
            </p:contentPart>
          </mc:Choice>
          <mc:Fallback>
            <p:pic>
              <p:nvPicPr>
                <p:cNvPr id="398" name="Freihand 397">
                  <a:extLst>
                    <a:ext uri="{FF2B5EF4-FFF2-40B4-BE49-F238E27FC236}">
                      <a16:creationId xmlns:a16="http://schemas.microsoft.com/office/drawing/2014/main" id="{44A3E4C1-77E8-40C9-B440-B1A5A4224CE0}"/>
                    </a:ext>
                  </a:extLst>
                </p:cNvPr>
                <p:cNvPicPr/>
                <p:nvPr/>
              </p:nvPicPr>
              <p:blipFill>
                <a:blip r:embed="rId745"/>
                <a:stretch>
                  <a:fillRect/>
                </a:stretch>
              </p:blipFill>
              <p:spPr>
                <a:xfrm>
                  <a:off x="6014627" y="5304667"/>
                  <a:ext cx="1454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399" name="Freihand 398">
                  <a:extLst>
                    <a:ext uri="{FF2B5EF4-FFF2-40B4-BE49-F238E27FC236}">
                      <a16:creationId xmlns:a16="http://schemas.microsoft.com/office/drawing/2014/main" id="{83696EDD-A392-4C3B-A09C-BB11B7DDCF8C}"/>
                    </a:ext>
                  </a:extLst>
                </p14:cNvPr>
                <p14:cNvContentPartPr/>
                <p14:nvPr/>
              </p14:nvContentPartPr>
              <p14:xfrm>
                <a:off x="6183107" y="5368747"/>
                <a:ext cx="211320" cy="107280"/>
              </p14:xfrm>
            </p:contentPart>
          </mc:Choice>
          <mc:Fallback>
            <p:pic>
              <p:nvPicPr>
                <p:cNvPr id="399" name="Freihand 398">
                  <a:extLst>
                    <a:ext uri="{FF2B5EF4-FFF2-40B4-BE49-F238E27FC236}">
                      <a16:creationId xmlns:a16="http://schemas.microsoft.com/office/drawing/2014/main" id="{83696EDD-A392-4C3B-A09C-BB11B7DDCF8C}"/>
                    </a:ext>
                  </a:extLst>
                </p:cNvPr>
                <p:cNvPicPr/>
                <p:nvPr/>
              </p:nvPicPr>
              <p:blipFill>
                <a:blip r:embed="rId747"/>
                <a:stretch>
                  <a:fillRect/>
                </a:stretch>
              </p:blipFill>
              <p:spPr>
                <a:xfrm>
                  <a:off x="6178787" y="5364427"/>
                  <a:ext cx="219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400" name="Freihand 399">
                  <a:extLst>
                    <a:ext uri="{FF2B5EF4-FFF2-40B4-BE49-F238E27FC236}">
                      <a16:creationId xmlns:a16="http://schemas.microsoft.com/office/drawing/2014/main" id="{A66754E0-612E-43F1-9390-626619387B77}"/>
                    </a:ext>
                  </a:extLst>
                </p14:cNvPr>
                <p14:cNvContentPartPr/>
                <p14:nvPr/>
              </p14:nvContentPartPr>
              <p14:xfrm>
                <a:off x="6367787" y="5292787"/>
                <a:ext cx="29520" cy="30240"/>
              </p14:xfrm>
            </p:contentPart>
          </mc:Choice>
          <mc:Fallback>
            <p:pic>
              <p:nvPicPr>
                <p:cNvPr id="400" name="Freihand 399">
                  <a:extLst>
                    <a:ext uri="{FF2B5EF4-FFF2-40B4-BE49-F238E27FC236}">
                      <a16:creationId xmlns:a16="http://schemas.microsoft.com/office/drawing/2014/main" id="{A66754E0-612E-43F1-9390-626619387B77}"/>
                    </a:ext>
                  </a:extLst>
                </p:cNvPr>
                <p:cNvPicPr/>
                <p:nvPr/>
              </p:nvPicPr>
              <p:blipFill>
                <a:blip r:embed="rId749"/>
                <a:stretch>
                  <a:fillRect/>
                </a:stretch>
              </p:blipFill>
              <p:spPr>
                <a:xfrm>
                  <a:off x="6363467" y="5288467"/>
                  <a:ext cx="381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401" name="Freihand 400">
                  <a:extLst>
                    <a:ext uri="{FF2B5EF4-FFF2-40B4-BE49-F238E27FC236}">
                      <a16:creationId xmlns:a16="http://schemas.microsoft.com/office/drawing/2014/main" id="{18F95BCC-3F8E-4E41-8AD1-AF6FC82E16E2}"/>
                    </a:ext>
                  </a:extLst>
                </p14:cNvPr>
                <p14:cNvContentPartPr/>
                <p14:nvPr/>
              </p14:nvContentPartPr>
              <p14:xfrm>
                <a:off x="6414947" y="5323747"/>
                <a:ext cx="106920" cy="101880"/>
              </p14:xfrm>
            </p:contentPart>
          </mc:Choice>
          <mc:Fallback>
            <p:pic>
              <p:nvPicPr>
                <p:cNvPr id="401" name="Freihand 400">
                  <a:extLst>
                    <a:ext uri="{FF2B5EF4-FFF2-40B4-BE49-F238E27FC236}">
                      <a16:creationId xmlns:a16="http://schemas.microsoft.com/office/drawing/2014/main" id="{18F95BCC-3F8E-4E41-8AD1-AF6FC82E16E2}"/>
                    </a:ext>
                  </a:extLst>
                </p:cNvPr>
                <p:cNvPicPr/>
                <p:nvPr/>
              </p:nvPicPr>
              <p:blipFill>
                <a:blip r:embed="rId751"/>
                <a:stretch>
                  <a:fillRect/>
                </a:stretch>
              </p:blipFill>
              <p:spPr>
                <a:xfrm>
                  <a:off x="6410627" y="5319427"/>
                  <a:ext cx="11556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402" name="Freihand 401">
                  <a:extLst>
                    <a:ext uri="{FF2B5EF4-FFF2-40B4-BE49-F238E27FC236}">
                      <a16:creationId xmlns:a16="http://schemas.microsoft.com/office/drawing/2014/main" id="{C79BC6A1-0590-4619-8F94-954ED3EB5F1F}"/>
                    </a:ext>
                  </a:extLst>
                </p14:cNvPr>
                <p14:cNvContentPartPr/>
                <p14:nvPr/>
              </p14:nvContentPartPr>
              <p14:xfrm>
                <a:off x="6664787" y="5229067"/>
                <a:ext cx="224280" cy="161640"/>
              </p14:xfrm>
            </p:contentPart>
          </mc:Choice>
          <mc:Fallback>
            <p:pic>
              <p:nvPicPr>
                <p:cNvPr id="402" name="Freihand 401">
                  <a:extLst>
                    <a:ext uri="{FF2B5EF4-FFF2-40B4-BE49-F238E27FC236}">
                      <a16:creationId xmlns:a16="http://schemas.microsoft.com/office/drawing/2014/main" id="{C79BC6A1-0590-4619-8F94-954ED3EB5F1F}"/>
                    </a:ext>
                  </a:extLst>
                </p:cNvPr>
                <p:cNvPicPr/>
                <p:nvPr/>
              </p:nvPicPr>
              <p:blipFill>
                <a:blip r:embed="rId753"/>
                <a:stretch>
                  <a:fillRect/>
                </a:stretch>
              </p:blipFill>
              <p:spPr>
                <a:xfrm>
                  <a:off x="6660467" y="5224747"/>
                  <a:ext cx="2329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403" name="Freihand 402">
                  <a:extLst>
                    <a:ext uri="{FF2B5EF4-FFF2-40B4-BE49-F238E27FC236}">
                      <a16:creationId xmlns:a16="http://schemas.microsoft.com/office/drawing/2014/main" id="{CE18A4FF-5929-4141-8A4C-BCE4DBC5227F}"/>
                    </a:ext>
                  </a:extLst>
                </p14:cNvPr>
                <p14:cNvContentPartPr/>
                <p14:nvPr/>
              </p14:nvContentPartPr>
              <p14:xfrm>
                <a:off x="6882227" y="5281267"/>
                <a:ext cx="104400" cy="77400"/>
              </p14:xfrm>
            </p:contentPart>
          </mc:Choice>
          <mc:Fallback>
            <p:pic>
              <p:nvPicPr>
                <p:cNvPr id="403" name="Freihand 402">
                  <a:extLst>
                    <a:ext uri="{FF2B5EF4-FFF2-40B4-BE49-F238E27FC236}">
                      <a16:creationId xmlns:a16="http://schemas.microsoft.com/office/drawing/2014/main" id="{CE18A4FF-5929-4141-8A4C-BCE4DBC5227F}"/>
                    </a:ext>
                  </a:extLst>
                </p:cNvPr>
                <p:cNvPicPr/>
                <p:nvPr/>
              </p:nvPicPr>
              <p:blipFill>
                <a:blip r:embed="rId755"/>
                <a:stretch>
                  <a:fillRect/>
                </a:stretch>
              </p:blipFill>
              <p:spPr>
                <a:xfrm>
                  <a:off x="6877907" y="5276947"/>
                  <a:ext cx="1130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404" name="Freihand 403">
                  <a:extLst>
                    <a:ext uri="{FF2B5EF4-FFF2-40B4-BE49-F238E27FC236}">
                      <a16:creationId xmlns:a16="http://schemas.microsoft.com/office/drawing/2014/main" id="{3851A0EF-9C01-4EA0-B2ED-02114F6A4B41}"/>
                    </a:ext>
                  </a:extLst>
                </p14:cNvPr>
                <p14:cNvContentPartPr/>
                <p14:nvPr/>
              </p14:nvContentPartPr>
              <p14:xfrm>
                <a:off x="7108307" y="5113147"/>
                <a:ext cx="588240" cy="331560"/>
              </p14:xfrm>
            </p:contentPart>
          </mc:Choice>
          <mc:Fallback>
            <p:pic>
              <p:nvPicPr>
                <p:cNvPr id="404" name="Freihand 403">
                  <a:extLst>
                    <a:ext uri="{FF2B5EF4-FFF2-40B4-BE49-F238E27FC236}">
                      <a16:creationId xmlns:a16="http://schemas.microsoft.com/office/drawing/2014/main" id="{3851A0EF-9C01-4EA0-B2ED-02114F6A4B41}"/>
                    </a:ext>
                  </a:extLst>
                </p:cNvPr>
                <p:cNvPicPr/>
                <p:nvPr/>
              </p:nvPicPr>
              <p:blipFill>
                <a:blip r:embed="rId757"/>
                <a:stretch>
                  <a:fillRect/>
                </a:stretch>
              </p:blipFill>
              <p:spPr>
                <a:xfrm>
                  <a:off x="7103987" y="5108827"/>
                  <a:ext cx="59688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405" name="Freihand 404">
                  <a:extLst>
                    <a:ext uri="{FF2B5EF4-FFF2-40B4-BE49-F238E27FC236}">
                      <a16:creationId xmlns:a16="http://schemas.microsoft.com/office/drawing/2014/main" id="{13283211-8127-48CA-A330-5DDFD31ABC7D}"/>
                    </a:ext>
                  </a:extLst>
                </p14:cNvPr>
                <p14:cNvContentPartPr/>
                <p14:nvPr/>
              </p14:nvContentPartPr>
              <p14:xfrm>
                <a:off x="7701947" y="5146627"/>
                <a:ext cx="13680" cy="42480"/>
              </p14:xfrm>
            </p:contentPart>
          </mc:Choice>
          <mc:Fallback>
            <p:pic>
              <p:nvPicPr>
                <p:cNvPr id="405" name="Freihand 404">
                  <a:extLst>
                    <a:ext uri="{FF2B5EF4-FFF2-40B4-BE49-F238E27FC236}">
                      <a16:creationId xmlns:a16="http://schemas.microsoft.com/office/drawing/2014/main" id="{13283211-8127-48CA-A330-5DDFD31ABC7D}"/>
                    </a:ext>
                  </a:extLst>
                </p:cNvPr>
                <p:cNvPicPr/>
                <p:nvPr/>
              </p:nvPicPr>
              <p:blipFill>
                <a:blip r:embed="rId759"/>
                <a:stretch>
                  <a:fillRect/>
                </a:stretch>
              </p:blipFill>
              <p:spPr>
                <a:xfrm>
                  <a:off x="7697627" y="5142307"/>
                  <a:ext cx="223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406" name="Freihand 405">
                  <a:extLst>
                    <a:ext uri="{FF2B5EF4-FFF2-40B4-BE49-F238E27FC236}">
                      <a16:creationId xmlns:a16="http://schemas.microsoft.com/office/drawing/2014/main" id="{2D49A03A-3A62-4656-BC9C-D74954A796DD}"/>
                    </a:ext>
                  </a:extLst>
                </p14:cNvPr>
                <p14:cNvContentPartPr/>
                <p14:nvPr/>
              </p14:nvContentPartPr>
              <p14:xfrm>
                <a:off x="7765667" y="5110987"/>
                <a:ext cx="82800" cy="165960"/>
              </p14:xfrm>
            </p:contentPart>
          </mc:Choice>
          <mc:Fallback>
            <p:pic>
              <p:nvPicPr>
                <p:cNvPr id="406" name="Freihand 405">
                  <a:extLst>
                    <a:ext uri="{FF2B5EF4-FFF2-40B4-BE49-F238E27FC236}">
                      <a16:creationId xmlns:a16="http://schemas.microsoft.com/office/drawing/2014/main" id="{2D49A03A-3A62-4656-BC9C-D74954A796DD}"/>
                    </a:ext>
                  </a:extLst>
                </p:cNvPr>
                <p:cNvPicPr/>
                <p:nvPr/>
              </p:nvPicPr>
              <p:blipFill>
                <a:blip r:embed="rId761"/>
                <a:stretch>
                  <a:fillRect/>
                </a:stretch>
              </p:blipFill>
              <p:spPr>
                <a:xfrm>
                  <a:off x="7761347" y="5106667"/>
                  <a:ext cx="914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407" name="Freihand 406">
                  <a:extLst>
                    <a:ext uri="{FF2B5EF4-FFF2-40B4-BE49-F238E27FC236}">
                      <a16:creationId xmlns:a16="http://schemas.microsoft.com/office/drawing/2014/main" id="{8F9C91E2-F827-4F92-9C04-E5A430920DAD}"/>
                    </a:ext>
                  </a:extLst>
                </p14:cNvPr>
                <p14:cNvContentPartPr/>
                <p14:nvPr/>
              </p14:nvContentPartPr>
              <p14:xfrm>
                <a:off x="7872587" y="5203507"/>
                <a:ext cx="213120" cy="50400"/>
              </p14:xfrm>
            </p:contentPart>
          </mc:Choice>
          <mc:Fallback>
            <p:pic>
              <p:nvPicPr>
                <p:cNvPr id="407" name="Freihand 406">
                  <a:extLst>
                    <a:ext uri="{FF2B5EF4-FFF2-40B4-BE49-F238E27FC236}">
                      <a16:creationId xmlns:a16="http://schemas.microsoft.com/office/drawing/2014/main" id="{8F9C91E2-F827-4F92-9C04-E5A430920DAD}"/>
                    </a:ext>
                  </a:extLst>
                </p:cNvPr>
                <p:cNvPicPr/>
                <p:nvPr/>
              </p:nvPicPr>
              <p:blipFill>
                <a:blip r:embed="rId763"/>
                <a:stretch>
                  <a:fillRect/>
                </a:stretch>
              </p:blipFill>
              <p:spPr>
                <a:xfrm>
                  <a:off x="7868267" y="5199187"/>
                  <a:ext cx="2217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408" name="Freihand 407">
                  <a:extLst>
                    <a:ext uri="{FF2B5EF4-FFF2-40B4-BE49-F238E27FC236}">
                      <a16:creationId xmlns:a16="http://schemas.microsoft.com/office/drawing/2014/main" id="{2D711A78-CFDA-4218-9CFC-91B0CD2074C8}"/>
                    </a:ext>
                  </a:extLst>
                </p14:cNvPr>
                <p14:cNvContentPartPr/>
                <p14:nvPr/>
              </p14:nvContentPartPr>
              <p14:xfrm>
                <a:off x="7105067" y="5136187"/>
                <a:ext cx="144360" cy="55080"/>
              </p14:xfrm>
            </p:contentPart>
          </mc:Choice>
          <mc:Fallback>
            <p:pic>
              <p:nvPicPr>
                <p:cNvPr id="408" name="Freihand 407">
                  <a:extLst>
                    <a:ext uri="{FF2B5EF4-FFF2-40B4-BE49-F238E27FC236}">
                      <a16:creationId xmlns:a16="http://schemas.microsoft.com/office/drawing/2014/main" id="{2D711A78-CFDA-4218-9CFC-91B0CD2074C8}"/>
                    </a:ext>
                  </a:extLst>
                </p:cNvPr>
                <p:cNvPicPr/>
                <p:nvPr/>
              </p:nvPicPr>
              <p:blipFill>
                <a:blip r:embed="rId765"/>
                <a:stretch>
                  <a:fillRect/>
                </a:stretch>
              </p:blipFill>
              <p:spPr>
                <a:xfrm>
                  <a:off x="7100747" y="5131867"/>
                  <a:ext cx="1530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409" name="Freihand 408">
                  <a:extLst>
                    <a:ext uri="{FF2B5EF4-FFF2-40B4-BE49-F238E27FC236}">
                      <a16:creationId xmlns:a16="http://schemas.microsoft.com/office/drawing/2014/main" id="{0A205D8C-5BBA-4DA2-81CB-62E1D9C15634}"/>
                    </a:ext>
                  </a:extLst>
                </p14:cNvPr>
                <p14:cNvContentPartPr/>
                <p14:nvPr/>
              </p14:nvContentPartPr>
              <p14:xfrm>
                <a:off x="8145107" y="5044387"/>
                <a:ext cx="329760" cy="219600"/>
              </p14:xfrm>
            </p:contentPart>
          </mc:Choice>
          <mc:Fallback>
            <p:pic>
              <p:nvPicPr>
                <p:cNvPr id="409" name="Freihand 408">
                  <a:extLst>
                    <a:ext uri="{FF2B5EF4-FFF2-40B4-BE49-F238E27FC236}">
                      <a16:creationId xmlns:a16="http://schemas.microsoft.com/office/drawing/2014/main" id="{0A205D8C-5BBA-4DA2-81CB-62E1D9C15634}"/>
                    </a:ext>
                  </a:extLst>
                </p:cNvPr>
                <p:cNvPicPr/>
                <p:nvPr/>
              </p:nvPicPr>
              <p:blipFill>
                <a:blip r:embed="rId767"/>
                <a:stretch>
                  <a:fillRect/>
                </a:stretch>
              </p:blipFill>
              <p:spPr>
                <a:xfrm>
                  <a:off x="8140787" y="5040067"/>
                  <a:ext cx="33840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410" name="Freihand 409">
                  <a:extLst>
                    <a:ext uri="{FF2B5EF4-FFF2-40B4-BE49-F238E27FC236}">
                      <a16:creationId xmlns:a16="http://schemas.microsoft.com/office/drawing/2014/main" id="{2E2B7A07-0B01-43DB-B291-2461543DD076}"/>
                    </a:ext>
                  </a:extLst>
                </p14:cNvPr>
                <p14:cNvContentPartPr/>
                <p14:nvPr/>
              </p14:nvContentPartPr>
              <p14:xfrm>
                <a:off x="8473427" y="5105587"/>
                <a:ext cx="112320" cy="109800"/>
              </p14:xfrm>
            </p:contentPart>
          </mc:Choice>
          <mc:Fallback>
            <p:pic>
              <p:nvPicPr>
                <p:cNvPr id="410" name="Freihand 409">
                  <a:extLst>
                    <a:ext uri="{FF2B5EF4-FFF2-40B4-BE49-F238E27FC236}">
                      <a16:creationId xmlns:a16="http://schemas.microsoft.com/office/drawing/2014/main" id="{2E2B7A07-0B01-43DB-B291-2461543DD076}"/>
                    </a:ext>
                  </a:extLst>
                </p:cNvPr>
                <p:cNvPicPr/>
                <p:nvPr/>
              </p:nvPicPr>
              <p:blipFill>
                <a:blip r:embed="rId769"/>
                <a:stretch>
                  <a:fillRect/>
                </a:stretch>
              </p:blipFill>
              <p:spPr>
                <a:xfrm>
                  <a:off x="8469107" y="5101267"/>
                  <a:ext cx="1209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411" name="Freihand 410">
                  <a:extLst>
                    <a:ext uri="{FF2B5EF4-FFF2-40B4-BE49-F238E27FC236}">
                      <a16:creationId xmlns:a16="http://schemas.microsoft.com/office/drawing/2014/main" id="{03F7E3F6-C078-4B12-81EF-AD293CAE5BD8}"/>
                    </a:ext>
                  </a:extLst>
                </p14:cNvPr>
                <p14:cNvContentPartPr/>
                <p14:nvPr/>
              </p14:nvContentPartPr>
              <p14:xfrm>
                <a:off x="8518787" y="5072107"/>
                <a:ext cx="149760" cy="163800"/>
              </p14:xfrm>
            </p:contentPart>
          </mc:Choice>
          <mc:Fallback>
            <p:pic>
              <p:nvPicPr>
                <p:cNvPr id="411" name="Freihand 410">
                  <a:extLst>
                    <a:ext uri="{FF2B5EF4-FFF2-40B4-BE49-F238E27FC236}">
                      <a16:creationId xmlns:a16="http://schemas.microsoft.com/office/drawing/2014/main" id="{03F7E3F6-C078-4B12-81EF-AD293CAE5BD8}"/>
                    </a:ext>
                  </a:extLst>
                </p:cNvPr>
                <p:cNvPicPr/>
                <p:nvPr/>
              </p:nvPicPr>
              <p:blipFill>
                <a:blip r:embed="rId771"/>
                <a:stretch>
                  <a:fillRect/>
                </a:stretch>
              </p:blipFill>
              <p:spPr>
                <a:xfrm>
                  <a:off x="8514467" y="5067787"/>
                  <a:ext cx="1584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425" name="Freihand 424">
                  <a:extLst>
                    <a:ext uri="{FF2B5EF4-FFF2-40B4-BE49-F238E27FC236}">
                      <a16:creationId xmlns:a16="http://schemas.microsoft.com/office/drawing/2014/main" id="{F084E444-F9DF-4947-927C-8C3A93A6C9C0}"/>
                    </a:ext>
                  </a:extLst>
                </p14:cNvPr>
                <p14:cNvContentPartPr/>
                <p14:nvPr/>
              </p14:nvContentPartPr>
              <p14:xfrm>
                <a:off x="5866667" y="5705347"/>
                <a:ext cx="303480" cy="506880"/>
              </p14:xfrm>
            </p:contentPart>
          </mc:Choice>
          <mc:Fallback>
            <p:pic>
              <p:nvPicPr>
                <p:cNvPr id="425" name="Freihand 424">
                  <a:extLst>
                    <a:ext uri="{FF2B5EF4-FFF2-40B4-BE49-F238E27FC236}">
                      <a16:creationId xmlns:a16="http://schemas.microsoft.com/office/drawing/2014/main" id="{F084E444-F9DF-4947-927C-8C3A93A6C9C0}"/>
                    </a:ext>
                  </a:extLst>
                </p:cNvPr>
                <p:cNvPicPr/>
                <p:nvPr/>
              </p:nvPicPr>
              <p:blipFill>
                <a:blip r:embed="rId773"/>
                <a:stretch>
                  <a:fillRect/>
                </a:stretch>
              </p:blipFill>
              <p:spPr>
                <a:xfrm>
                  <a:off x="5862347" y="5701027"/>
                  <a:ext cx="312120" cy="51552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427" name="Freihand 426">
                  <a:extLst>
                    <a:ext uri="{FF2B5EF4-FFF2-40B4-BE49-F238E27FC236}">
                      <a16:creationId xmlns:a16="http://schemas.microsoft.com/office/drawing/2014/main" id="{81D112EB-E03E-44DF-BFC1-5260C2CBCDF9}"/>
                    </a:ext>
                  </a:extLst>
                </p14:cNvPr>
                <p14:cNvContentPartPr/>
                <p14:nvPr/>
              </p14:nvContentPartPr>
              <p14:xfrm>
                <a:off x="6435107" y="5478187"/>
                <a:ext cx="2160000" cy="1016640"/>
              </p14:xfrm>
            </p:contentPart>
          </mc:Choice>
          <mc:Fallback>
            <p:pic>
              <p:nvPicPr>
                <p:cNvPr id="427" name="Freihand 426">
                  <a:extLst>
                    <a:ext uri="{FF2B5EF4-FFF2-40B4-BE49-F238E27FC236}">
                      <a16:creationId xmlns:a16="http://schemas.microsoft.com/office/drawing/2014/main" id="{81D112EB-E03E-44DF-BFC1-5260C2CBCDF9}"/>
                    </a:ext>
                  </a:extLst>
                </p:cNvPr>
                <p:cNvPicPr/>
                <p:nvPr/>
              </p:nvPicPr>
              <p:blipFill>
                <a:blip r:embed="rId775"/>
                <a:stretch>
                  <a:fillRect/>
                </a:stretch>
              </p:blipFill>
              <p:spPr>
                <a:xfrm>
                  <a:off x="6430787" y="5473867"/>
                  <a:ext cx="2168640" cy="1025280"/>
                </a:xfrm>
                <a:prstGeom prst="rect">
                  <a:avLst/>
                </a:prstGeom>
              </p:spPr>
            </p:pic>
          </mc:Fallback>
        </mc:AlternateContent>
      </p:grpSp>
      <p:grpSp>
        <p:nvGrpSpPr>
          <p:cNvPr id="449" name="Gruppieren 448">
            <a:extLst>
              <a:ext uri="{FF2B5EF4-FFF2-40B4-BE49-F238E27FC236}">
                <a16:creationId xmlns:a16="http://schemas.microsoft.com/office/drawing/2014/main" id="{CC3A47AA-6E22-445F-B21E-F674539AAD86}"/>
              </a:ext>
            </a:extLst>
          </p:cNvPr>
          <p:cNvGrpSpPr/>
          <p:nvPr/>
        </p:nvGrpSpPr>
        <p:grpSpPr>
          <a:xfrm>
            <a:off x="7391627" y="6409867"/>
            <a:ext cx="1222200" cy="439560"/>
            <a:chOff x="7391627" y="6409867"/>
            <a:chExt cx="1222200" cy="439560"/>
          </a:xfrm>
        </p:grpSpPr>
        <mc:AlternateContent xmlns:mc="http://schemas.openxmlformats.org/markup-compatibility/2006">
          <mc:Choice xmlns:p14="http://schemas.microsoft.com/office/powerpoint/2010/main" Requires="p14">
            <p:contentPart p14:bwMode="auto" r:id="rId776">
              <p14:nvContentPartPr>
                <p14:cNvPr id="429" name="Freihand 428">
                  <a:extLst>
                    <a:ext uri="{FF2B5EF4-FFF2-40B4-BE49-F238E27FC236}">
                      <a16:creationId xmlns:a16="http://schemas.microsoft.com/office/drawing/2014/main" id="{C83AA6C8-16E8-45D3-ABDF-A89290AE5444}"/>
                    </a:ext>
                  </a:extLst>
                </p14:cNvPr>
                <p14:cNvContentPartPr/>
                <p14:nvPr/>
              </p14:nvContentPartPr>
              <p14:xfrm>
                <a:off x="7815707" y="6496987"/>
                <a:ext cx="10080" cy="125640"/>
              </p14:xfrm>
            </p:contentPart>
          </mc:Choice>
          <mc:Fallback>
            <p:pic>
              <p:nvPicPr>
                <p:cNvPr id="429" name="Freihand 428">
                  <a:extLst>
                    <a:ext uri="{FF2B5EF4-FFF2-40B4-BE49-F238E27FC236}">
                      <a16:creationId xmlns:a16="http://schemas.microsoft.com/office/drawing/2014/main" id="{C83AA6C8-16E8-45D3-ABDF-A89290AE5444}"/>
                    </a:ext>
                  </a:extLst>
                </p:cNvPr>
                <p:cNvPicPr/>
                <p:nvPr/>
              </p:nvPicPr>
              <p:blipFill>
                <a:blip r:embed="rId777"/>
                <a:stretch>
                  <a:fillRect/>
                </a:stretch>
              </p:blipFill>
              <p:spPr>
                <a:xfrm>
                  <a:off x="7811387" y="6492667"/>
                  <a:ext cx="187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430" name="Freihand 429">
                  <a:extLst>
                    <a:ext uri="{FF2B5EF4-FFF2-40B4-BE49-F238E27FC236}">
                      <a16:creationId xmlns:a16="http://schemas.microsoft.com/office/drawing/2014/main" id="{40304519-821E-4C6F-9397-1536137DC45F}"/>
                    </a:ext>
                  </a:extLst>
                </p14:cNvPr>
                <p14:cNvContentPartPr/>
                <p14:nvPr/>
              </p14:nvContentPartPr>
              <p14:xfrm>
                <a:off x="7713107" y="6409867"/>
                <a:ext cx="189000" cy="114480"/>
              </p14:xfrm>
            </p:contentPart>
          </mc:Choice>
          <mc:Fallback>
            <p:pic>
              <p:nvPicPr>
                <p:cNvPr id="430" name="Freihand 429">
                  <a:extLst>
                    <a:ext uri="{FF2B5EF4-FFF2-40B4-BE49-F238E27FC236}">
                      <a16:creationId xmlns:a16="http://schemas.microsoft.com/office/drawing/2014/main" id="{40304519-821E-4C6F-9397-1536137DC45F}"/>
                    </a:ext>
                  </a:extLst>
                </p:cNvPr>
                <p:cNvPicPr/>
                <p:nvPr/>
              </p:nvPicPr>
              <p:blipFill>
                <a:blip r:embed="rId779"/>
                <a:stretch>
                  <a:fillRect/>
                </a:stretch>
              </p:blipFill>
              <p:spPr>
                <a:xfrm>
                  <a:off x="7708787" y="6405547"/>
                  <a:ext cx="1976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431" name="Freihand 430">
                  <a:extLst>
                    <a:ext uri="{FF2B5EF4-FFF2-40B4-BE49-F238E27FC236}">
                      <a16:creationId xmlns:a16="http://schemas.microsoft.com/office/drawing/2014/main" id="{5F45D658-89F0-4DD8-9BE8-A8002162AA27}"/>
                    </a:ext>
                  </a:extLst>
                </p14:cNvPr>
                <p14:cNvContentPartPr/>
                <p14:nvPr/>
              </p14:nvContentPartPr>
              <p14:xfrm>
                <a:off x="7474067" y="6632707"/>
                <a:ext cx="13320" cy="137880"/>
              </p14:xfrm>
            </p:contentPart>
          </mc:Choice>
          <mc:Fallback>
            <p:pic>
              <p:nvPicPr>
                <p:cNvPr id="431" name="Freihand 430">
                  <a:extLst>
                    <a:ext uri="{FF2B5EF4-FFF2-40B4-BE49-F238E27FC236}">
                      <a16:creationId xmlns:a16="http://schemas.microsoft.com/office/drawing/2014/main" id="{5F45D658-89F0-4DD8-9BE8-A8002162AA27}"/>
                    </a:ext>
                  </a:extLst>
                </p:cNvPr>
                <p:cNvPicPr/>
                <p:nvPr/>
              </p:nvPicPr>
              <p:blipFill>
                <a:blip r:embed="rId781"/>
                <a:stretch>
                  <a:fillRect/>
                </a:stretch>
              </p:blipFill>
              <p:spPr>
                <a:xfrm>
                  <a:off x="7469747" y="6628387"/>
                  <a:ext cx="219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432" name="Freihand 431">
                  <a:extLst>
                    <a:ext uri="{FF2B5EF4-FFF2-40B4-BE49-F238E27FC236}">
                      <a16:creationId xmlns:a16="http://schemas.microsoft.com/office/drawing/2014/main" id="{DBBB2AB2-AC25-42B8-9E71-C6986489B032}"/>
                    </a:ext>
                  </a:extLst>
                </p14:cNvPr>
                <p14:cNvContentPartPr/>
                <p14:nvPr/>
              </p14:nvContentPartPr>
              <p14:xfrm>
                <a:off x="7391627" y="6578347"/>
                <a:ext cx="168120" cy="96840"/>
              </p14:xfrm>
            </p:contentPart>
          </mc:Choice>
          <mc:Fallback>
            <p:pic>
              <p:nvPicPr>
                <p:cNvPr id="432" name="Freihand 431">
                  <a:extLst>
                    <a:ext uri="{FF2B5EF4-FFF2-40B4-BE49-F238E27FC236}">
                      <a16:creationId xmlns:a16="http://schemas.microsoft.com/office/drawing/2014/main" id="{DBBB2AB2-AC25-42B8-9E71-C6986489B032}"/>
                    </a:ext>
                  </a:extLst>
                </p:cNvPr>
                <p:cNvPicPr/>
                <p:nvPr/>
              </p:nvPicPr>
              <p:blipFill>
                <a:blip r:embed="rId783"/>
                <a:stretch>
                  <a:fillRect/>
                </a:stretch>
              </p:blipFill>
              <p:spPr>
                <a:xfrm>
                  <a:off x="7387307" y="6574027"/>
                  <a:ext cx="1767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433" name="Freihand 432">
                  <a:extLst>
                    <a:ext uri="{FF2B5EF4-FFF2-40B4-BE49-F238E27FC236}">
                      <a16:creationId xmlns:a16="http://schemas.microsoft.com/office/drawing/2014/main" id="{5C7718BD-3BDE-4BB3-80FB-D7D0C174D393}"/>
                    </a:ext>
                  </a:extLst>
                </p14:cNvPr>
                <p14:cNvContentPartPr/>
                <p14:nvPr/>
              </p14:nvContentPartPr>
              <p14:xfrm>
                <a:off x="7579187" y="6538747"/>
                <a:ext cx="386280" cy="177480"/>
              </p14:xfrm>
            </p:contentPart>
          </mc:Choice>
          <mc:Fallback>
            <p:pic>
              <p:nvPicPr>
                <p:cNvPr id="433" name="Freihand 432">
                  <a:extLst>
                    <a:ext uri="{FF2B5EF4-FFF2-40B4-BE49-F238E27FC236}">
                      <a16:creationId xmlns:a16="http://schemas.microsoft.com/office/drawing/2014/main" id="{5C7718BD-3BDE-4BB3-80FB-D7D0C174D393}"/>
                    </a:ext>
                  </a:extLst>
                </p:cNvPr>
                <p:cNvPicPr/>
                <p:nvPr/>
              </p:nvPicPr>
              <p:blipFill>
                <a:blip r:embed="rId785"/>
                <a:stretch>
                  <a:fillRect/>
                </a:stretch>
              </p:blipFill>
              <p:spPr>
                <a:xfrm>
                  <a:off x="7574867" y="6534427"/>
                  <a:ext cx="3949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435" name="Freihand 434">
                  <a:extLst>
                    <a:ext uri="{FF2B5EF4-FFF2-40B4-BE49-F238E27FC236}">
                      <a16:creationId xmlns:a16="http://schemas.microsoft.com/office/drawing/2014/main" id="{43009140-4944-49F5-AE8D-E56E4A887BCB}"/>
                    </a:ext>
                  </a:extLst>
                </p14:cNvPr>
                <p14:cNvContentPartPr/>
                <p14:nvPr/>
              </p14:nvContentPartPr>
              <p14:xfrm>
                <a:off x="8050427" y="6484747"/>
                <a:ext cx="111600" cy="168480"/>
              </p14:xfrm>
            </p:contentPart>
          </mc:Choice>
          <mc:Fallback>
            <p:pic>
              <p:nvPicPr>
                <p:cNvPr id="435" name="Freihand 434">
                  <a:extLst>
                    <a:ext uri="{FF2B5EF4-FFF2-40B4-BE49-F238E27FC236}">
                      <a16:creationId xmlns:a16="http://schemas.microsoft.com/office/drawing/2014/main" id="{43009140-4944-49F5-AE8D-E56E4A887BCB}"/>
                    </a:ext>
                  </a:extLst>
                </p:cNvPr>
                <p:cNvPicPr/>
                <p:nvPr/>
              </p:nvPicPr>
              <p:blipFill>
                <a:blip r:embed="rId787"/>
                <a:stretch>
                  <a:fillRect/>
                </a:stretch>
              </p:blipFill>
              <p:spPr>
                <a:xfrm>
                  <a:off x="8046107" y="6480427"/>
                  <a:ext cx="1202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436" name="Freihand 435">
                  <a:extLst>
                    <a:ext uri="{FF2B5EF4-FFF2-40B4-BE49-F238E27FC236}">
                      <a16:creationId xmlns:a16="http://schemas.microsoft.com/office/drawing/2014/main" id="{E98E0DC3-3680-464B-8BDA-5ACEABDCA423}"/>
                    </a:ext>
                  </a:extLst>
                </p14:cNvPr>
                <p14:cNvContentPartPr/>
                <p14:nvPr/>
              </p14:nvContentPartPr>
              <p14:xfrm>
                <a:off x="8066267" y="6599227"/>
                <a:ext cx="109080" cy="48600"/>
              </p14:xfrm>
            </p:contentPart>
          </mc:Choice>
          <mc:Fallback>
            <p:pic>
              <p:nvPicPr>
                <p:cNvPr id="436" name="Freihand 435">
                  <a:extLst>
                    <a:ext uri="{FF2B5EF4-FFF2-40B4-BE49-F238E27FC236}">
                      <a16:creationId xmlns:a16="http://schemas.microsoft.com/office/drawing/2014/main" id="{E98E0DC3-3680-464B-8BDA-5ACEABDCA423}"/>
                    </a:ext>
                  </a:extLst>
                </p:cNvPr>
                <p:cNvPicPr/>
                <p:nvPr/>
              </p:nvPicPr>
              <p:blipFill>
                <a:blip r:embed="rId789"/>
                <a:stretch>
                  <a:fillRect/>
                </a:stretch>
              </p:blipFill>
              <p:spPr>
                <a:xfrm>
                  <a:off x="8061947" y="6594907"/>
                  <a:ext cx="1177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438" name="Freihand 437">
                  <a:extLst>
                    <a:ext uri="{FF2B5EF4-FFF2-40B4-BE49-F238E27FC236}">
                      <a16:creationId xmlns:a16="http://schemas.microsoft.com/office/drawing/2014/main" id="{73A37638-839E-48DF-A070-870A88B7D0DF}"/>
                    </a:ext>
                  </a:extLst>
                </p14:cNvPr>
                <p14:cNvContentPartPr/>
                <p14:nvPr/>
              </p14:nvContentPartPr>
              <p14:xfrm>
                <a:off x="8189027" y="6446587"/>
                <a:ext cx="121320" cy="213120"/>
              </p14:xfrm>
            </p:contentPart>
          </mc:Choice>
          <mc:Fallback>
            <p:pic>
              <p:nvPicPr>
                <p:cNvPr id="438" name="Freihand 437">
                  <a:extLst>
                    <a:ext uri="{FF2B5EF4-FFF2-40B4-BE49-F238E27FC236}">
                      <a16:creationId xmlns:a16="http://schemas.microsoft.com/office/drawing/2014/main" id="{73A37638-839E-48DF-A070-870A88B7D0DF}"/>
                    </a:ext>
                  </a:extLst>
                </p:cNvPr>
                <p:cNvPicPr/>
                <p:nvPr/>
              </p:nvPicPr>
              <p:blipFill>
                <a:blip r:embed="rId791"/>
                <a:stretch>
                  <a:fillRect/>
                </a:stretch>
              </p:blipFill>
              <p:spPr>
                <a:xfrm>
                  <a:off x="8184707" y="6442267"/>
                  <a:ext cx="12996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439" name="Freihand 438">
                  <a:extLst>
                    <a:ext uri="{FF2B5EF4-FFF2-40B4-BE49-F238E27FC236}">
                      <a16:creationId xmlns:a16="http://schemas.microsoft.com/office/drawing/2014/main" id="{353F5C9E-1DB3-4FEA-A621-03544B9ABD1F}"/>
                    </a:ext>
                  </a:extLst>
                </p14:cNvPr>
                <p14:cNvContentPartPr/>
                <p14:nvPr/>
              </p14:nvContentPartPr>
              <p14:xfrm>
                <a:off x="8273267" y="6445507"/>
                <a:ext cx="121680" cy="145440"/>
              </p14:xfrm>
            </p:contentPart>
          </mc:Choice>
          <mc:Fallback>
            <p:pic>
              <p:nvPicPr>
                <p:cNvPr id="439" name="Freihand 438">
                  <a:extLst>
                    <a:ext uri="{FF2B5EF4-FFF2-40B4-BE49-F238E27FC236}">
                      <a16:creationId xmlns:a16="http://schemas.microsoft.com/office/drawing/2014/main" id="{353F5C9E-1DB3-4FEA-A621-03544B9ABD1F}"/>
                    </a:ext>
                  </a:extLst>
                </p:cNvPr>
                <p:cNvPicPr/>
                <p:nvPr/>
              </p:nvPicPr>
              <p:blipFill>
                <a:blip r:embed="rId793"/>
                <a:stretch>
                  <a:fillRect/>
                </a:stretch>
              </p:blipFill>
              <p:spPr>
                <a:xfrm>
                  <a:off x="8268947" y="6441187"/>
                  <a:ext cx="1303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440" name="Freihand 439">
                  <a:extLst>
                    <a:ext uri="{FF2B5EF4-FFF2-40B4-BE49-F238E27FC236}">
                      <a16:creationId xmlns:a16="http://schemas.microsoft.com/office/drawing/2014/main" id="{4BA3680A-16FC-4C1F-B9C9-2D0463489DAB}"/>
                    </a:ext>
                  </a:extLst>
                </p14:cNvPr>
                <p14:cNvContentPartPr/>
                <p14:nvPr/>
              </p14:nvContentPartPr>
              <p14:xfrm>
                <a:off x="8325827" y="6478987"/>
                <a:ext cx="88200" cy="93600"/>
              </p14:xfrm>
            </p:contentPart>
          </mc:Choice>
          <mc:Fallback>
            <p:pic>
              <p:nvPicPr>
                <p:cNvPr id="440" name="Freihand 439">
                  <a:extLst>
                    <a:ext uri="{FF2B5EF4-FFF2-40B4-BE49-F238E27FC236}">
                      <a16:creationId xmlns:a16="http://schemas.microsoft.com/office/drawing/2014/main" id="{4BA3680A-16FC-4C1F-B9C9-2D0463489DAB}"/>
                    </a:ext>
                  </a:extLst>
                </p:cNvPr>
                <p:cNvPicPr/>
                <p:nvPr/>
              </p:nvPicPr>
              <p:blipFill>
                <a:blip r:embed="rId795"/>
                <a:stretch>
                  <a:fillRect/>
                </a:stretch>
              </p:blipFill>
              <p:spPr>
                <a:xfrm>
                  <a:off x="8321507" y="6474667"/>
                  <a:ext cx="96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441" name="Freihand 440">
                  <a:extLst>
                    <a:ext uri="{FF2B5EF4-FFF2-40B4-BE49-F238E27FC236}">
                      <a16:creationId xmlns:a16="http://schemas.microsoft.com/office/drawing/2014/main" id="{E681218A-E84C-4871-B499-A3D96FB9D378}"/>
                    </a:ext>
                  </a:extLst>
                </p14:cNvPr>
                <p14:cNvContentPartPr/>
                <p14:nvPr/>
              </p14:nvContentPartPr>
              <p14:xfrm>
                <a:off x="8419067" y="6477907"/>
                <a:ext cx="134280" cy="64440"/>
              </p14:xfrm>
            </p:contentPart>
          </mc:Choice>
          <mc:Fallback>
            <p:pic>
              <p:nvPicPr>
                <p:cNvPr id="441" name="Freihand 440">
                  <a:extLst>
                    <a:ext uri="{FF2B5EF4-FFF2-40B4-BE49-F238E27FC236}">
                      <a16:creationId xmlns:a16="http://schemas.microsoft.com/office/drawing/2014/main" id="{E681218A-E84C-4871-B499-A3D96FB9D378}"/>
                    </a:ext>
                  </a:extLst>
                </p:cNvPr>
                <p:cNvPicPr/>
                <p:nvPr/>
              </p:nvPicPr>
              <p:blipFill>
                <a:blip r:embed="rId797"/>
                <a:stretch>
                  <a:fillRect/>
                </a:stretch>
              </p:blipFill>
              <p:spPr>
                <a:xfrm>
                  <a:off x="8414747" y="6473587"/>
                  <a:ext cx="1429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442" name="Freihand 441">
                  <a:extLst>
                    <a:ext uri="{FF2B5EF4-FFF2-40B4-BE49-F238E27FC236}">
                      <a16:creationId xmlns:a16="http://schemas.microsoft.com/office/drawing/2014/main" id="{40153843-51E0-4548-BE26-751EB302FBD6}"/>
                    </a:ext>
                  </a:extLst>
                </p14:cNvPr>
                <p14:cNvContentPartPr/>
                <p14:nvPr/>
              </p14:nvContentPartPr>
              <p14:xfrm>
                <a:off x="8550467" y="6463507"/>
                <a:ext cx="63360" cy="88560"/>
              </p14:xfrm>
            </p:contentPart>
          </mc:Choice>
          <mc:Fallback>
            <p:pic>
              <p:nvPicPr>
                <p:cNvPr id="442" name="Freihand 441">
                  <a:extLst>
                    <a:ext uri="{FF2B5EF4-FFF2-40B4-BE49-F238E27FC236}">
                      <a16:creationId xmlns:a16="http://schemas.microsoft.com/office/drawing/2014/main" id="{40153843-51E0-4548-BE26-751EB302FBD6}"/>
                    </a:ext>
                  </a:extLst>
                </p:cNvPr>
                <p:cNvPicPr/>
                <p:nvPr/>
              </p:nvPicPr>
              <p:blipFill>
                <a:blip r:embed="rId799"/>
                <a:stretch>
                  <a:fillRect/>
                </a:stretch>
              </p:blipFill>
              <p:spPr>
                <a:xfrm>
                  <a:off x="8546147" y="6459187"/>
                  <a:ext cx="720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443" name="Freihand 442">
                  <a:extLst>
                    <a:ext uri="{FF2B5EF4-FFF2-40B4-BE49-F238E27FC236}">
                      <a16:creationId xmlns:a16="http://schemas.microsoft.com/office/drawing/2014/main" id="{DBA93579-4E50-4635-932B-65AE1C88BB76}"/>
                    </a:ext>
                  </a:extLst>
                </p14:cNvPr>
                <p14:cNvContentPartPr/>
                <p14:nvPr/>
              </p14:nvContentPartPr>
              <p14:xfrm>
                <a:off x="7851707" y="6768067"/>
                <a:ext cx="122760" cy="24480"/>
              </p14:xfrm>
            </p:contentPart>
          </mc:Choice>
          <mc:Fallback>
            <p:pic>
              <p:nvPicPr>
                <p:cNvPr id="443" name="Freihand 442">
                  <a:extLst>
                    <a:ext uri="{FF2B5EF4-FFF2-40B4-BE49-F238E27FC236}">
                      <a16:creationId xmlns:a16="http://schemas.microsoft.com/office/drawing/2014/main" id="{DBA93579-4E50-4635-932B-65AE1C88BB76}"/>
                    </a:ext>
                  </a:extLst>
                </p:cNvPr>
                <p:cNvPicPr/>
                <p:nvPr/>
              </p:nvPicPr>
              <p:blipFill>
                <a:blip r:embed="rId801"/>
                <a:stretch>
                  <a:fillRect/>
                </a:stretch>
              </p:blipFill>
              <p:spPr>
                <a:xfrm>
                  <a:off x="7847387" y="6763747"/>
                  <a:ext cx="1314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444" name="Freihand 443">
                  <a:extLst>
                    <a:ext uri="{FF2B5EF4-FFF2-40B4-BE49-F238E27FC236}">
                      <a16:creationId xmlns:a16="http://schemas.microsoft.com/office/drawing/2014/main" id="{808DD62A-E71C-4A9E-88A4-993038E2BCE1}"/>
                    </a:ext>
                  </a:extLst>
                </p14:cNvPr>
                <p14:cNvContentPartPr/>
                <p14:nvPr/>
              </p14:nvContentPartPr>
              <p14:xfrm>
                <a:off x="7943867" y="6738907"/>
                <a:ext cx="48240" cy="70920"/>
              </p14:xfrm>
            </p:contentPart>
          </mc:Choice>
          <mc:Fallback>
            <p:pic>
              <p:nvPicPr>
                <p:cNvPr id="444" name="Freihand 443">
                  <a:extLst>
                    <a:ext uri="{FF2B5EF4-FFF2-40B4-BE49-F238E27FC236}">
                      <a16:creationId xmlns:a16="http://schemas.microsoft.com/office/drawing/2014/main" id="{808DD62A-E71C-4A9E-88A4-993038E2BCE1}"/>
                    </a:ext>
                  </a:extLst>
                </p:cNvPr>
                <p:cNvPicPr/>
                <p:nvPr/>
              </p:nvPicPr>
              <p:blipFill>
                <a:blip r:embed="rId803"/>
                <a:stretch>
                  <a:fillRect/>
                </a:stretch>
              </p:blipFill>
              <p:spPr>
                <a:xfrm>
                  <a:off x="7939547" y="6734587"/>
                  <a:ext cx="568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445" name="Freihand 444">
                  <a:extLst>
                    <a:ext uri="{FF2B5EF4-FFF2-40B4-BE49-F238E27FC236}">
                      <a16:creationId xmlns:a16="http://schemas.microsoft.com/office/drawing/2014/main" id="{C1478DF0-8161-4389-9EF1-E6B172D1FAC6}"/>
                    </a:ext>
                  </a:extLst>
                </p14:cNvPr>
                <p14:cNvContentPartPr/>
                <p14:nvPr/>
              </p14:nvContentPartPr>
              <p14:xfrm>
                <a:off x="8088947" y="6699667"/>
                <a:ext cx="5760" cy="133560"/>
              </p14:xfrm>
            </p:contentPart>
          </mc:Choice>
          <mc:Fallback>
            <p:pic>
              <p:nvPicPr>
                <p:cNvPr id="445" name="Freihand 444">
                  <a:extLst>
                    <a:ext uri="{FF2B5EF4-FFF2-40B4-BE49-F238E27FC236}">
                      <a16:creationId xmlns:a16="http://schemas.microsoft.com/office/drawing/2014/main" id="{C1478DF0-8161-4389-9EF1-E6B172D1FAC6}"/>
                    </a:ext>
                  </a:extLst>
                </p:cNvPr>
                <p:cNvPicPr/>
                <p:nvPr/>
              </p:nvPicPr>
              <p:blipFill>
                <a:blip r:embed="rId805"/>
                <a:stretch>
                  <a:fillRect/>
                </a:stretch>
              </p:blipFill>
              <p:spPr>
                <a:xfrm>
                  <a:off x="8084627" y="6695347"/>
                  <a:ext cx="144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446" name="Freihand 445">
                  <a:extLst>
                    <a:ext uri="{FF2B5EF4-FFF2-40B4-BE49-F238E27FC236}">
                      <a16:creationId xmlns:a16="http://schemas.microsoft.com/office/drawing/2014/main" id="{B2005F56-ABA7-43AB-A124-3DFC2C2FDC25}"/>
                    </a:ext>
                  </a:extLst>
                </p14:cNvPr>
                <p14:cNvContentPartPr/>
                <p14:nvPr/>
              </p14:nvContentPartPr>
              <p14:xfrm>
                <a:off x="8027387" y="6687067"/>
                <a:ext cx="118800" cy="162360"/>
              </p14:xfrm>
            </p:contentPart>
          </mc:Choice>
          <mc:Fallback>
            <p:pic>
              <p:nvPicPr>
                <p:cNvPr id="446" name="Freihand 445">
                  <a:extLst>
                    <a:ext uri="{FF2B5EF4-FFF2-40B4-BE49-F238E27FC236}">
                      <a16:creationId xmlns:a16="http://schemas.microsoft.com/office/drawing/2014/main" id="{B2005F56-ABA7-43AB-A124-3DFC2C2FDC25}"/>
                    </a:ext>
                  </a:extLst>
                </p:cNvPr>
                <p:cNvPicPr/>
                <p:nvPr/>
              </p:nvPicPr>
              <p:blipFill>
                <a:blip r:embed="rId807"/>
                <a:stretch>
                  <a:fillRect/>
                </a:stretch>
              </p:blipFill>
              <p:spPr>
                <a:xfrm>
                  <a:off x="8023067" y="6682747"/>
                  <a:ext cx="1274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447" name="Freihand 446">
                  <a:extLst>
                    <a:ext uri="{FF2B5EF4-FFF2-40B4-BE49-F238E27FC236}">
                      <a16:creationId xmlns:a16="http://schemas.microsoft.com/office/drawing/2014/main" id="{E3453C8B-A8AF-45AE-B5F9-47CFD4A86C5B}"/>
                    </a:ext>
                  </a:extLst>
                </p14:cNvPr>
                <p14:cNvContentPartPr/>
                <p14:nvPr/>
              </p14:nvContentPartPr>
              <p14:xfrm>
                <a:off x="8152667" y="6738547"/>
                <a:ext cx="95040" cy="73800"/>
              </p14:xfrm>
            </p:contentPart>
          </mc:Choice>
          <mc:Fallback>
            <p:pic>
              <p:nvPicPr>
                <p:cNvPr id="447" name="Freihand 446">
                  <a:extLst>
                    <a:ext uri="{FF2B5EF4-FFF2-40B4-BE49-F238E27FC236}">
                      <a16:creationId xmlns:a16="http://schemas.microsoft.com/office/drawing/2014/main" id="{E3453C8B-A8AF-45AE-B5F9-47CFD4A86C5B}"/>
                    </a:ext>
                  </a:extLst>
                </p:cNvPr>
                <p:cNvPicPr/>
                <p:nvPr/>
              </p:nvPicPr>
              <p:blipFill>
                <a:blip r:embed="rId809"/>
                <a:stretch>
                  <a:fillRect/>
                </a:stretch>
              </p:blipFill>
              <p:spPr>
                <a:xfrm>
                  <a:off x="8148347" y="6734227"/>
                  <a:ext cx="1036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448" name="Freihand 447">
                  <a:extLst>
                    <a:ext uri="{FF2B5EF4-FFF2-40B4-BE49-F238E27FC236}">
                      <a16:creationId xmlns:a16="http://schemas.microsoft.com/office/drawing/2014/main" id="{69A7359C-06D1-4CAA-9D06-D222F75B6B75}"/>
                    </a:ext>
                  </a:extLst>
                </p14:cNvPr>
                <p14:cNvContentPartPr/>
                <p14:nvPr/>
              </p14:nvContentPartPr>
              <p14:xfrm>
                <a:off x="8238347" y="6666187"/>
                <a:ext cx="138600" cy="127440"/>
              </p14:xfrm>
            </p:contentPart>
          </mc:Choice>
          <mc:Fallback>
            <p:pic>
              <p:nvPicPr>
                <p:cNvPr id="448" name="Freihand 447">
                  <a:extLst>
                    <a:ext uri="{FF2B5EF4-FFF2-40B4-BE49-F238E27FC236}">
                      <a16:creationId xmlns:a16="http://schemas.microsoft.com/office/drawing/2014/main" id="{69A7359C-06D1-4CAA-9D06-D222F75B6B75}"/>
                    </a:ext>
                  </a:extLst>
                </p:cNvPr>
                <p:cNvPicPr/>
                <p:nvPr/>
              </p:nvPicPr>
              <p:blipFill>
                <a:blip r:embed="rId811"/>
                <a:stretch>
                  <a:fillRect/>
                </a:stretch>
              </p:blipFill>
              <p:spPr>
                <a:xfrm>
                  <a:off x="8234027" y="6661867"/>
                  <a:ext cx="147240" cy="136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2">
            <p14:nvContentPartPr>
              <p14:cNvPr id="450" name="Freihand 449">
                <a:extLst>
                  <a:ext uri="{FF2B5EF4-FFF2-40B4-BE49-F238E27FC236}">
                    <a16:creationId xmlns:a16="http://schemas.microsoft.com/office/drawing/2014/main" id="{8F856E18-26EA-4E7C-90C6-98D1C12BC228}"/>
                  </a:ext>
                </a:extLst>
              </p14:cNvPr>
              <p14:cNvContentPartPr/>
              <p14:nvPr/>
            </p14:nvContentPartPr>
            <p14:xfrm>
              <a:off x="777347" y="-28733"/>
              <a:ext cx="3335400" cy="1039320"/>
            </p14:xfrm>
          </p:contentPart>
        </mc:Choice>
        <mc:Fallback>
          <p:pic>
            <p:nvPicPr>
              <p:cNvPr id="450" name="Freihand 449">
                <a:extLst>
                  <a:ext uri="{FF2B5EF4-FFF2-40B4-BE49-F238E27FC236}">
                    <a16:creationId xmlns:a16="http://schemas.microsoft.com/office/drawing/2014/main" id="{8F856E18-26EA-4E7C-90C6-98D1C12BC228}"/>
                  </a:ext>
                </a:extLst>
              </p:cNvPr>
              <p:cNvPicPr/>
              <p:nvPr/>
            </p:nvPicPr>
            <p:blipFill>
              <a:blip r:embed="rId813"/>
              <a:stretch>
                <a:fillRect/>
              </a:stretch>
            </p:blipFill>
            <p:spPr>
              <a:xfrm>
                <a:off x="773027" y="-33053"/>
                <a:ext cx="3344040" cy="1047960"/>
              </a:xfrm>
              <a:prstGeom prst="rect">
                <a:avLst/>
              </a:prstGeom>
            </p:spPr>
          </p:pic>
        </mc:Fallback>
      </mc:AlternateContent>
      <p:grpSp>
        <p:nvGrpSpPr>
          <p:cNvPr id="454" name="Gruppieren 453">
            <a:extLst>
              <a:ext uri="{FF2B5EF4-FFF2-40B4-BE49-F238E27FC236}">
                <a16:creationId xmlns:a16="http://schemas.microsoft.com/office/drawing/2014/main" id="{DD3082AB-C654-4EB9-8EE0-35A1B37642A4}"/>
              </a:ext>
            </a:extLst>
          </p:cNvPr>
          <p:cNvGrpSpPr/>
          <p:nvPr/>
        </p:nvGrpSpPr>
        <p:grpSpPr>
          <a:xfrm>
            <a:off x="-207973" y="852907"/>
            <a:ext cx="8876520" cy="6054840"/>
            <a:chOff x="-207973" y="852907"/>
            <a:chExt cx="8876520" cy="6054840"/>
          </a:xfrm>
        </p:grpSpPr>
        <mc:AlternateContent xmlns:mc="http://schemas.openxmlformats.org/markup-compatibility/2006">
          <mc:Choice xmlns:p14="http://schemas.microsoft.com/office/powerpoint/2010/main" Requires="p14">
            <p:contentPart p14:bwMode="auto" r:id="rId814">
              <p14:nvContentPartPr>
                <p14:cNvPr id="451" name="Freihand 450">
                  <a:extLst>
                    <a:ext uri="{FF2B5EF4-FFF2-40B4-BE49-F238E27FC236}">
                      <a16:creationId xmlns:a16="http://schemas.microsoft.com/office/drawing/2014/main" id="{AFC7C55C-E9A7-4B1F-BB90-F8DEA7998335}"/>
                    </a:ext>
                  </a:extLst>
                </p14:cNvPr>
                <p14:cNvContentPartPr/>
                <p14:nvPr/>
              </p14:nvContentPartPr>
              <p14:xfrm>
                <a:off x="-207973" y="4270027"/>
                <a:ext cx="8876520" cy="2637720"/>
              </p14:xfrm>
            </p:contentPart>
          </mc:Choice>
          <mc:Fallback>
            <p:pic>
              <p:nvPicPr>
                <p:cNvPr id="451" name="Freihand 450">
                  <a:extLst>
                    <a:ext uri="{FF2B5EF4-FFF2-40B4-BE49-F238E27FC236}">
                      <a16:creationId xmlns:a16="http://schemas.microsoft.com/office/drawing/2014/main" id="{AFC7C55C-E9A7-4B1F-BB90-F8DEA7998335}"/>
                    </a:ext>
                  </a:extLst>
                </p:cNvPr>
                <p:cNvPicPr/>
                <p:nvPr/>
              </p:nvPicPr>
              <p:blipFill>
                <a:blip r:embed="rId815"/>
                <a:stretch>
                  <a:fillRect/>
                </a:stretch>
              </p:blipFill>
              <p:spPr>
                <a:xfrm>
                  <a:off x="-212293" y="4265707"/>
                  <a:ext cx="8885160" cy="264636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452" name="Freihand 451">
                  <a:extLst>
                    <a:ext uri="{FF2B5EF4-FFF2-40B4-BE49-F238E27FC236}">
                      <a16:creationId xmlns:a16="http://schemas.microsoft.com/office/drawing/2014/main" id="{62982C81-2D13-40A8-9E71-0C24BE36AC84}"/>
                    </a:ext>
                  </a:extLst>
                </p14:cNvPr>
                <p14:cNvContentPartPr/>
                <p14:nvPr/>
              </p14:nvContentPartPr>
              <p14:xfrm>
                <a:off x="279253" y="852907"/>
                <a:ext cx="646920" cy="3461040"/>
              </p14:xfrm>
            </p:contentPart>
          </mc:Choice>
          <mc:Fallback>
            <p:pic>
              <p:nvPicPr>
                <p:cNvPr id="452" name="Freihand 451">
                  <a:extLst>
                    <a:ext uri="{FF2B5EF4-FFF2-40B4-BE49-F238E27FC236}">
                      <a16:creationId xmlns:a16="http://schemas.microsoft.com/office/drawing/2014/main" id="{62982C81-2D13-40A8-9E71-0C24BE36AC84}"/>
                    </a:ext>
                  </a:extLst>
                </p:cNvPr>
                <p:cNvPicPr/>
                <p:nvPr/>
              </p:nvPicPr>
              <p:blipFill>
                <a:blip r:embed="rId817"/>
                <a:stretch>
                  <a:fillRect/>
                </a:stretch>
              </p:blipFill>
              <p:spPr>
                <a:xfrm>
                  <a:off x="274933" y="848587"/>
                  <a:ext cx="655560" cy="346968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453" name="Freihand 452">
                  <a:extLst>
                    <a:ext uri="{FF2B5EF4-FFF2-40B4-BE49-F238E27FC236}">
                      <a16:creationId xmlns:a16="http://schemas.microsoft.com/office/drawing/2014/main" id="{AA9BCFC1-F34C-4CC4-A468-E9695BAD98F4}"/>
                    </a:ext>
                  </a:extLst>
                </p14:cNvPr>
                <p14:cNvContentPartPr/>
                <p14:nvPr/>
              </p14:nvContentPartPr>
              <p14:xfrm>
                <a:off x="171253" y="3856747"/>
                <a:ext cx="375120" cy="478440"/>
              </p14:xfrm>
            </p:contentPart>
          </mc:Choice>
          <mc:Fallback>
            <p:pic>
              <p:nvPicPr>
                <p:cNvPr id="453" name="Freihand 452">
                  <a:extLst>
                    <a:ext uri="{FF2B5EF4-FFF2-40B4-BE49-F238E27FC236}">
                      <a16:creationId xmlns:a16="http://schemas.microsoft.com/office/drawing/2014/main" id="{AA9BCFC1-F34C-4CC4-A468-E9695BAD98F4}"/>
                    </a:ext>
                  </a:extLst>
                </p:cNvPr>
                <p:cNvPicPr/>
                <p:nvPr/>
              </p:nvPicPr>
              <p:blipFill>
                <a:blip r:embed="rId819"/>
                <a:stretch>
                  <a:fillRect/>
                </a:stretch>
              </p:blipFill>
              <p:spPr>
                <a:xfrm>
                  <a:off x="166933" y="3852427"/>
                  <a:ext cx="383760" cy="487080"/>
                </a:xfrm>
                <a:prstGeom prst="rect">
                  <a:avLst/>
                </a:prstGeom>
              </p:spPr>
            </p:pic>
          </mc:Fallback>
        </mc:AlternateContent>
      </p:grpSp>
      <p:grpSp>
        <p:nvGrpSpPr>
          <p:cNvPr id="461" name="Gruppieren 460">
            <a:extLst>
              <a:ext uri="{FF2B5EF4-FFF2-40B4-BE49-F238E27FC236}">
                <a16:creationId xmlns:a16="http://schemas.microsoft.com/office/drawing/2014/main" id="{D0B2B47D-C7F8-49E6-827C-8DCD2936ECB2}"/>
              </a:ext>
            </a:extLst>
          </p:cNvPr>
          <p:cNvGrpSpPr/>
          <p:nvPr/>
        </p:nvGrpSpPr>
        <p:grpSpPr>
          <a:xfrm>
            <a:off x="472573" y="2126227"/>
            <a:ext cx="1184400" cy="481680"/>
            <a:chOff x="472573" y="2126227"/>
            <a:chExt cx="1184400" cy="481680"/>
          </a:xfrm>
        </p:grpSpPr>
        <mc:AlternateContent xmlns:mc="http://schemas.openxmlformats.org/markup-compatibility/2006">
          <mc:Choice xmlns:p14="http://schemas.microsoft.com/office/powerpoint/2010/main" Requires="p14">
            <p:contentPart p14:bwMode="auto" r:id="rId820">
              <p14:nvContentPartPr>
                <p14:cNvPr id="455" name="Freihand 454">
                  <a:extLst>
                    <a:ext uri="{FF2B5EF4-FFF2-40B4-BE49-F238E27FC236}">
                      <a16:creationId xmlns:a16="http://schemas.microsoft.com/office/drawing/2014/main" id="{9449F526-0A11-499C-8A72-EC8CB9DAEAC0}"/>
                    </a:ext>
                  </a:extLst>
                </p14:cNvPr>
                <p14:cNvContentPartPr/>
                <p14:nvPr/>
              </p14:nvContentPartPr>
              <p14:xfrm>
                <a:off x="472573" y="2350507"/>
                <a:ext cx="209160" cy="166680"/>
              </p14:xfrm>
            </p:contentPart>
          </mc:Choice>
          <mc:Fallback>
            <p:pic>
              <p:nvPicPr>
                <p:cNvPr id="455" name="Freihand 454">
                  <a:extLst>
                    <a:ext uri="{FF2B5EF4-FFF2-40B4-BE49-F238E27FC236}">
                      <a16:creationId xmlns:a16="http://schemas.microsoft.com/office/drawing/2014/main" id="{9449F526-0A11-499C-8A72-EC8CB9DAEAC0}"/>
                    </a:ext>
                  </a:extLst>
                </p:cNvPr>
                <p:cNvPicPr/>
                <p:nvPr/>
              </p:nvPicPr>
              <p:blipFill>
                <a:blip r:embed="rId821"/>
                <a:stretch>
                  <a:fillRect/>
                </a:stretch>
              </p:blipFill>
              <p:spPr>
                <a:xfrm>
                  <a:off x="468253" y="2346187"/>
                  <a:ext cx="2178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456" name="Freihand 455">
                  <a:extLst>
                    <a:ext uri="{FF2B5EF4-FFF2-40B4-BE49-F238E27FC236}">
                      <a16:creationId xmlns:a16="http://schemas.microsoft.com/office/drawing/2014/main" id="{55165D30-12B3-4C88-8885-2164FC7638B5}"/>
                    </a:ext>
                  </a:extLst>
                </p14:cNvPr>
                <p14:cNvContentPartPr/>
                <p14:nvPr/>
              </p14:nvContentPartPr>
              <p14:xfrm>
                <a:off x="703333" y="2211547"/>
                <a:ext cx="87120" cy="220320"/>
              </p14:xfrm>
            </p:contentPart>
          </mc:Choice>
          <mc:Fallback>
            <p:pic>
              <p:nvPicPr>
                <p:cNvPr id="456" name="Freihand 455">
                  <a:extLst>
                    <a:ext uri="{FF2B5EF4-FFF2-40B4-BE49-F238E27FC236}">
                      <a16:creationId xmlns:a16="http://schemas.microsoft.com/office/drawing/2014/main" id="{55165D30-12B3-4C88-8885-2164FC7638B5}"/>
                    </a:ext>
                  </a:extLst>
                </p:cNvPr>
                <p:cNvPicPr/>
                <p:nvPr/>
              </p:nvPicPr>
              <p:blipFill>
                <a:blip r:embed="rId823"/>
                <a:stretch>
                  <a:fillRect/>
                </a:stretch>
              </p:blipFill>
              <p:spPr>
                <a:xfrm>
                  <a:off x="699013" y="2207227"/>
                  <a:ext cx="9576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457" name="Freihand 456">
                  <a:extLst>
                    <a:ext uri="{FF2B5EF4-FFF2-40B4-BE49-F238E27FC236}">
                      <a16:creationId xmlns:a16="http://schemas.microsoft.com/office/drawing/2014/main" id="{0C007F2F-25F5-4372-81B6-4B8A7B4175D1}"/>
                    </a:ext>
                  </a:extLst>
                </p14:cNvPr>
                <p14:cNvContentPartPr/>
                <p14:nvPr/>
              </p14:nvContentPartPr>
              <p14:xfrm>
                <a:off x="742573" y="2201107"/>
                <a:ext cx="214560" cy="208440"/>
              </p14:xfrm>
            </p:contentPart>
          </mc:Choice>
          <mc:Fallback>
            <p:pic>
              <p:nvPicPr>
                <p:cNvPr id="457" name="Freihand 456">
                  <a:extLst>
                    <a:ext uri="{FF2B5EF4-FFF2-40B4-BE49-F238E27FC236}">
                      <a16:creationId xmlns:a16="http://schemas.microsoft.com/office/drawing/2014/main" id="{0C007F2F-25F5-4372-81B6-4B8A7B4175D1}"/>
                    </a:ext>
                  </a:extLst>
                </p:cNvPr>
                <p:cNvPicPr/>
                <p:nvPr/>
              </p:nvPicPr>
              <p:blipFill>
                <a:blip r:embed="rId825"/>
                <a:stretch>
                  <a:fillRect/>
                </a:stretch>
              </p:blipFill>
              <p:spPr>
                <a:xfrm>
                  <a:off x="738253" y="2196787"/>
                  <a:ext cx="22320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826">
              <p14:nvContentPartPr>
                <p14:cNvPr id="458" name="Freihand 457">
                  <a:extLst>
                    <a:ext uri="{FF2B5EF4-FFF2-40B4-BE49-F238E27FC236}">
                      <a16:creationId xmlns:a16="http://schemas.microsoft.com/office/drawing/2014/main" id="{DDDEF366-1F31-4222-99DF-59926B36218B}"/>
                    </a:ext>
                  </a:extLst>
                </p14:cNvPr>
                <p14:cNvContentPartPr/>
                <p14:nvPr/>
              </p14:nvContentPartPr>
              <p14:xfrm>
                <a:off x="951733" y="2126227"/>
                <a:ext cx="453960" cy="241920"/>
              </p14:xfrm>
            </p:contentPart>
          </mc:Choice>
          <mc:Fallback>
            <p:pic>
              <p:nvPicPr>
                <p:cNvPr id="458" name="Freihand 457">
                  <a:extLst>
                    <a:ext uri="{FF2B5EF4-FFF2-40B4-BE49-F238E27FC236}">
                      <a16:creationId xmlns:a16="http://schemas.microsoft.com/office/drawing/2014/main" id="{DDDEF366-1F31-4222-99DF-59926B36218B}"/>
                    </a:ext>
                  </a:extLst>
                </p:cNvPr>
                <p:cNvPicPr/>
                <p:nvPr/>
              </p:nvPicPr>
              <p:blipFill>
                <a:blip r:embed="rId827"/>
                <a:stretch>
                  <a:fillRect/>
                </a:stretch>
              </p:blipFill>
              <p:spPr>
                <a:xfrm>
                  <a:off x="947413" y="2121907"/>
                  <a:ext cx="46260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459" name="Freihand 458">
                  <a:extLst>
                    <a:ext uri="{FF2B5EF4-FFF2-40B4-BE49-F238E27FC236}">
                      <a16:creationId xmlns:a16="http://schemas.microsoft.com/office/drawing/2014/main" id="{40250351-50B4-4606-B50B-16F398398F9E}"/>
                    </a:ext>
                  </a:extLst>
                </p14:cNvPr>
                <p14:cNvContentPartPr/>
                <p14:nvPr/>
              </p14:nvContentPartPr>
              <p14:xfrm>
                <a:off x="1183573" y="2141707"/>
                <a:ext cx="198360" cy="41040"/>
              </p14:xfrm>
            </p:contentPart>
          </mc:Choice>
          <mc:Fallback>
            <p:pic>
              <p:nvPicPr>
                <p:cNvPr id="459" name="Freihand 458">
                  <a:extLst>
                    <a:ext uri="{FF2B5EF4-FFF2-40B4-BE49-F238E27FC236}">
                      <a16:creationId xmlns:a16="http://schemas.microsoft.com/office/drawing/2014/main" id="{40250351-50B4-4606-B50B-16F398398F9E}"/>
                    </a:ext>
                  </a:extLst>
                </p:cNvPr>
                <p:cNvPicPr/>
                <p:nvPr/>
              </p:nvPicPr>
              <p:blipFill>
                <a:blip r:embed="rId829"/>
                <a:stretch>
                  <a:fillRect/>
                </a:stretch>
              </p:blipFill>
              <p:spPr>
                <a:xfrm>
                  <a:off x="1179253" y="2137387"/>
                  <a:ext cx="2070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460" name="Freihand 459">
                  <a:extLst>
                    <a:ext uri="{FF2B5EF4-FFF2-40B4-BE49-F238E27FC236}">
                      <a16:creationId xmlns:a16="http://schemas.microsoft.com/office/drawing/2014/main" id="{0E702718-4711-49FD-BCBC-C9D003FB73FA}"/>
                    </a:ext>
                  </a:extLst>
                </p14:cNvPr>
                <p14:cNvContentPartPr/>
                <p14:nvPr/>
              </p14:nvContentPartPr>
              <p14:xfrm>
                <a:off x="587413" y="2257987"/>
                <a:ext cx="1069560" cy="349920"/>
              </p14:xfrm>
            </p:contentPart>
          </mc:Choice>
          <mc:Fallback>
            <p:pic>
              <p:nvPicPr>
                <p:cNvPr id="460" name="Freihand 459">
                  <a:extLst>
                    <a:ext uri="{FF2B5EF4-FFF2-40B4-BE49-F238E27FC236}">
                      <a16:creationId xmlns:a16="http://schemas.microsoft.com/office/drawing/2014/main" id="{0E702718-4711-49FD-BCBC-C9D003FB73FA}"/>
                    </a:ext>
                  </a:extLst>
                </p:cNvPr>
                <p:cNvPicPr/>
                <p:nvPr/>
              </p:nvPicPr>
              <p:blipFill>
                <a:blip r:embed="rId831"/>
                <a:stretch>
                  <a:fillRect/>
                </a:stretch>
              </p:blipFill>
              <p:spPr>
                <a:xfrm>
                  <a:off x="583093" y="2253667"/>
                  <a:ext cx="1078200" cy="35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32">
            <p14:nvContentPartPr>
              <p14:cNvPr id="462" name="Freihand 461">
                <a:extLst>
                  <a:ext uri="{FF2B5EF4-FFF2-40B4-BE49-F238E27FC236}">
                    <a16:creationId xmlns:a16="http://schemas.microsoft.com/office/drawing/2014/main" id="{98DAE4FF-BA17-48E3-A339-A2801B7CD1E2}"/>
                  </a:ext>
                </a:extLst>
              </p14:cNvPr>
              <p14:cNvContentPartPr/>
              <p14:nvPr/>
            </p14:nvContentPartPr>
            <p14:xfrm>
              <a:off x="1927693" y="2258347"/>
              <a:ext cx="4423320" cy="661320"/>
            </p14:xfrm>
          </p:contentPart>
        </mc:Choice>
        <mc:Fallback>
          <p:pic>
            <p:nvPicPr>
              <p:cNvPr id="462" name="Freihand 461">
                <a:extLst>
                  <a:ext uri="{FF2B5EF4-FFF2-40B4-BE49-F238E27FC236}">
                    <a16:creationId xmlns:a16="http://schemas.microsoft.com/office/drawing/2014/main" id="{98DAE4FF-BA17-48E3-A339-A2801B7CD1E2}"/>
                  </a:ext>
                </a:extLst>
              </p:cNvPr>
              <p:cNvPicPr/>
              <p:nvPr/>
            </p:nvPicPr>
            <p:blipFill>
              <a:blip r:embed="rId833"/>
              <a:stretch>
                <a:fillRect/>
              </a:stretch>
            </p:blipFill>
            <p:spPr>
              <a:xfrm>
                <a:off x="1923373" y="2254027"/>
                <a:ext cx="4431960" cy="669960"/>
              </a:xfrm>
              <a:prstGeom prst="rect">
                <a:avLst/>
              </a:prstGeom>
            </p:spPr>
          </p:pic>
        </mc:Fallback>
      </mc:AlternateContent>
      <p:grpSp>
        <p:nvGrpSpPr>
          <p:cNvPr id="465" name="Gruppieren 464">
            <a:extLst>
              <a:ext uri="{FF2B5EF4-FFF2-40B4-BE49-F238E27FC236}">
                <a16:creationId xmlns:a16="http://schemas.microsoft.com/office/drawing/2014/main" id="{42319A72-9885-4BA9-B4FB-3B77F3EAB3CB}"/>
              </a:ext>
            </a:extLst>
          </p:cNvPr>
          <p:cNvGrpSpPr/>
          <p:nvPr/>
        </p:nvGrpSpPr>
        <p:grpSpPr>
          <a:xfrm>
            <a:off x="3200653" y="5541907"/>
            <a:ext cx="5490720" cy="921960"/>
            <a:chOff x="3200653" y="5541907"/>
            <a:chExt cx="5490720" cy="921960"/>
          </a:xfrm>
        </p:grpSpPr>
        <mc:AlternateContent xmlns:mc="http://schemas.openxmlformats.org/markup-compatibility/2006">
          <mc:Choice xmlns:p14="http://schemas.microsoft.com/office/powerpoint/2010/main" Requires="p14">
            <p:contentPart p14:bwMode="auto" r:id="rId834">
              <p14:nvContentPartPr>
                <p14:cNvPr id="463" name="Freihand 462">
                  <a:extLst>
                    <a:ext uri="{FF2B5EF4-FFF2-40B4-BE49-F238E27FC236}">
                      <a16:creationId xmlns:a16="http://schemas.microsoft.com/office/drawing/2014/main" id="{029378D9-DEB0-442A-A45F-4F6E0887CE4F}"/>
                    </a:ext>
                  </a:extLst>
                </p14:cNvPr>
                <p14:cNvContentPartPr/>
                <p14:nvPr/>
              </p14:nvContentPartPr>
              <p14:xfrm>
                <a:off x="3200653" y="5621827"/>
                <a:ext cx="3067920" cy="842040"/>
              </p14:xfrm>
            </p:contentPart>
          </mc:Choice>
          <mc:Fallback>
            <p:pic>
              <p:nvPicPr>
                <p:cNvPr id="463" name="Freihand 462">
                  <a:extLst>
                    <a:ext uri="{FF2B5EF4-FFF2-40B4-BE49-F238E27FC236}">
                      <a16:creationId xmlns:a16="http://schemas.microsoft.com/office/drawing/2014/main" id="{029378D9-DEB0-442A-A45F-4F6E0887CE4F}"/>
                    </a:ext>
                  </a:extLst>
                </p:cNvPr>
                <p:cNvPicPr/>
                <p:nvPr/>
              </p:nvPicPr>
              <p:blipFill>
                <a:blip r:embed="rId835"/>
                <a:stretch>
                  <a:fillRect/>
                </a:stretch>
              </p:blipFill>
              <p:spPr>
                <a:xfrm>
                  <a:off x="3196333" y="5617507"/>
                  <a:ext cx="3076560" cy="85068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464" name="Freihand 463">
                  <a:extLst>
                    <a:ext uri="{FF2B5EF4-FFF2-40B4-BE49-F238E27FC236}">
                      <a16:creationId xmlns:a16="http://schemas.microsoft.com/office/drawing/2014/main" id="{8B3B125F-7347-4FD8-84E3-7FAA4F749CB2}"/>
                    </a:ext>
                  </a:extLst>
                </p14:cNvPr>
                <p14:cNvContentPartPr/>
                <p14:nvPr/>
              </p14:nvContentPartPr>
              <p14:xfrm>
                <a:off x="6437773" y="5541907"/>
                <a:ext cx="2253600" cy="877680"/>
              </p14:xfrm>
            </p:contentPart>
          </mc:Choice>
          <mc:Fallback>
            <p:pic>
              <p:nvPicPr>
                <p:cNvPr id="464" name="Freihand 463">
                  <a:extLst>
                    <a:ext uri="{FF2B5EF4-FFF2-40B4-BE49-F238E27FC236}">
                      <a16:creationId xmlns:a16="http://schemas.microsoft.com/office/drawing/2014/main" id="{8B3B125F-7347-4FD8-84E3-7FAA4F749CB2}"/>
                    </a:ext>
                  </a:extLst>
                </p:cNvPr>
                <p:cNvPicPr/>
                <p:nvPr/>
              </p:nvPicPr>
              <p:blipFill>
                <a:blip r:embed="rId837"/>
                <a:stretch>
                  <a:fillRect/>
                </a:stretch>
              </p:blipFill>
              <p:spPr>
                <a:xfrm>
                  <a:off x="6433453" y="5537587"/>
                  <a:ext cx="2262240" cy="886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38">
            <p14:nvContentPartPr>
              <p14:cNvPr id="466" name="Freihand 465">
                <a:extLst>
                  <a:ext uri="{FF2B5EF4-FFF2-40B4-BE49-F238E27FC236}">
                    <a16:creationId xmlns:a16="http://schemas.microsoft.com/office/drawing/2014/main" id="{2433A4DE-5BC2-4FFB-827D-E0C198BE4148}"/>
                  </a:ext>
                </a:extLst>
              </p14:cNvPr>
              <p14:cNvContentPartPr/>
              <p14:nvPr/>
            </p14:nvContentPartPr>
            <p14:xfrm>
              <a:off x="1087453" y="-54293"/>
              <a:ext cx="2601720" cy="922320"/>
            </p14:xfrm>
          </p:contentPart>
        </mc:Choice>
        <mc:Fallback>
          <p:pic>
            <p:nvPicPr>
              <p:cNvPr id="466" name="Freihand 465">
                <a:extLst>
                  <a:ext uri="{FF2B5EF4-FFF2-40B4-BE49-F238E27FC236}">
                    <a16:creationId xmlns:a16="http://schemas.microsoft.com/office/drawing/2014/main" id="{2433A4DE-5BC2-4FFB-827D-E0C198BE4148}"/>
                  </a:ext>
                </a:extLst>
              </p:cNvPr>
              <p:cNvPicPr/>
              <p:nvPr/>
            </p:nvPicPr>
            <p:blipFill>
              <a:blip r:embed="rId839"/>
              <a:stretch>
                <a:fillRect/>
              </a:stretch>
            </p:blipFill>
            <p:spPr>
              <a:xfrm>
                <a:off x="1083133" y="-58613"/>
                <a:ext cx="2610360" cy="930960"/>
              </a:xfrm>
              <a:prstGeom prst="rect">
                <a:avLst/>
              </a:prstGeom>
            </p:spPr>
          </p:pic>
        </mc:Fallback>
      </mc:AlternateContent>
      <mc:AlternateContent xmlns:mc="http://schemas.openxmlformats.org/markup-compatibility/2006">
        <mc:Choice xmlns:p14="http://schemas.microsoft.com/office/powerpoint/2010/main" Requires="p14">
          <p:contentPart p14:bwMode="auto" r:id="rId840">
            <p14:nvContentPartPr>
              <p14:cNvPr id="467" name="Freihand 466">
                <a:extLst>
                  <a:ext uri="{FF2B5EF4-FFF2-40B4-BE49-F238E27FC236}">
                    <a16:creationId xmlns:a16="http://schemas.microsoft.com/office/drawing/2014/main" id="{C8577DB2-CF8F-49A3-97DC-43F9BCD37B10}"/>
                  </a:ext>
                </a:extLst>
              </p14:cNvPr>
              <p14:cNvContentPartPr/>
              <p14:nvPr/>
            </p14:nvContentPartPr>
            <p14:xfrm>
              <a:off x="334333" y="1381027"/>
              <a:ext cx="445320" cy="425160"/>
            </p14:xfrm>
          </p:contentPart>
        </mc:Choice>
        <mc:Fallback>
          <p:pic>
            <p:nvPicPr>
              <p:cNvPr id="467" name="Freihand 466">
                <a:extLst>
                  <a:ext uri="{FF2B5EF4-FFF2-40B4-BE49-F238E27FC236}">
                    <a16:creationId xmlns:a16="http://schemas.microsoft.com/office/drawing/2014/main" id="{C8577DB2-CF8F-49A3-97DC-43F9BCD37B10}"/>
                  </a:ext>
                </a:extLst>
              </p:cNvPr>
              <p:cNvPicPr/>
              <p:nvPr/>
            </p:nvPicPr>
            <p:blipFill>
              <a:blip r:embed="rId841"/>
              <a:stretch>
                <a:fillRect/>
              </a:stretch>
            </p:blipFill>
            <p:spPr>
              <a:xfrm>
                <a:off x="330013" y="1376707"/>
                <a:ext cx="453960" cy="433800"/>
              </a:xfrm>
              <a:prstGeom prst="rect">
                <a:avLst/>
              </a:prstGeom>
            </p:spPr>
          </p:pic>
        </mc:Fallback>
      </mc:AlternateContent>
    </p:spTree>
    <p:extLst>
      <p:ext uri="{BB962C8B-B14F-4D97-AF65-F5344CB8AC3E}">
        <p14:creationId xmlns:p14="http://schemas.microsoft.com/office/powerpoint/2010/main" val="3837913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20675" y="18207"/>
                <a:ext cx="12150649" cy="5642517"/>
              </a:xfrm>
              <a:prstGeom prst="rect">
                <a:avLst/>
              </a:prstGeom>
              <a:noFill/>
            </p:spPr>
            <p:txBody>
              <a:bodyPr wrap="square" rtlCol="0">
                <a:noAutofit/>
              </a:bodyPr>
              <a:lstStyle/>
              <a:p>
                <a14:m>
                  <m:oMath xmlns:m="http://schemas.openxmlformats.org/officeDocument/2006/math">
                    <m:func>
                      <m:funcPr>
                        <m:ctrlPr>
                          <a:rPr lang="de-DE" sz="2400" i="1" smtClean="0">
                            <a:latin typeface="Cambria Math" panose="02040503050406030204" pitchFamily="18" charset="0"/>
                            <a:cs typeface="Times New Roman" panose="02020603050405020304" pitchFamily="18" charset="0"/>
                          </a:rPr>
                        </m:ctrlPr>
                      </m:funcPr>
                      <m:fName>
                        <m:limLow>
                          <m:limLowPr>
                            <m:ctrlPr>
                              <a:rPr lang="de-DE" sz="2400" i="1">
                                <a:latin typeface="Cambria Math" panose="02040503050406030204" pitchFamily="18" charset="0"/>
                                <a:cs typeface="Times New Roman" panose="02020603050405020304" pitchFamily="18" charset="0"/>
                              </a:rPr>
                            </m:ctrlPr>
                          </m:limLowPr>
                          <m:e>
                            <m:r>
                              <m:rPr>
                                <m:sty m:val="p"/>
                              </m:rPr>
                              <a:rPr lang="de-DE" sz="2400">
                                <a:latin typeface="Cambria Math" panose="02040503050406030204" pitchFamily="18" charset="0"/>
                                <a:cs typeface="Times New Roman" panose="02020603050405020304" pitchFamily="18" charset="0"/>
                              </a:rPr>
                              <m:t>max</m:t>
                            </m:r>
                          </m:e>
                          <m:lim>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lim>
                        </m:limLow>
                      </m:fName>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r>
                          <m:rPr>
                            <m:nor/>
                          </m:rPr>
                          <a:rPr lang="de-DE" sz="2400" dirty="0">
                            <a:latin typeface="Times New Roman" panose="02020603050405020304" pitchFamily="18" charset="0"/>
                            <a:cs typeface="Times New Roman" panose="02020603050405020304" pitchFamily="18" charset="0"/>
                          </a:rPr>
                          <m:t>)</m:t>
                        </m:r>
                      </m:e>
                    </m:func>
                  </m:oMath>
                </a14:m>
                <a:r>
                  <a:rPr lang="de-DE" sz="2400" dirty="0">
                    <a:latin typeface="Times New Roman" panose="02020603050405020304" pitchFamily="18" charset="0"/>
                    <a:cs typeface="Times New Roman" panose="02020603050405020304" pitchFamily="18" charset="0"/>
                  </a:rPr>
                  <a:t> 		NB</a:t>
                </a:r>
                <a:r>
                  <a:rPr lang="de-DE" sz="2400" baseline="-25000" dirty="0">
                    <a:latin typeface="Times New Roman" panose="02020603050405020304" pitchFamily="18" charset="0"/>
                    <a:cs typeface="Times New Roman" panose="02020603050405020304" pitchFamily="18" charset="0"/>
                  </a:rPr>
                  <a:t>1</a:t>
                </a:r>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d>
                      <m:dPr>
                        <m:ctrlPr>
                          <a:rPr lang="de-DE" sz="2400" i="1" smtClean="0">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𝑢</m:t>
                        </m:r>
                      </m:e>
                    </m:acc>
                  </m:oMath>
                </a14:m>
                <a:r>
                  <a:rPr lang="de-DE" sz="2400" dirty="0">
                    <a:latin typeface="Times New Roman" panose="02020603050405020304" pitchFamily="18" charset="0"/>
                    <a:cs typeface="Times New Roman" panose="02020603050405020304" pitchFamily="18" charset="0"/>
                  </a:rPr>
                  <a:t>		NB</a:t>
                </a:r>
                <a:r>
                  <a:rPr lang="de-DE" sz="2400" baseline="-25000" dirty="0">
                    <a:latin typeface="Times New Roman" panose="02020603050405020304" pitchFamily="18" charset="0"/>
                    <a:cs typeface="Times New Roman" panose="02020603050405020304" pitchFamily="18" charset="0"/>
                  </a:rPr>
                  <a:t>2</a:t>
                </a:r>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𝑐𝐺</m:t>
                    </m:r>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r>
                      <a:rPr lang="de-DE" sz="2400" b="0" i="0" smtClean="0">
                        <a:latin typeface="Cambria Math" panose="02040503050406030204" pitchFamily="18" charset="0"/>
                        <a:cs typeface="Times New Roman" panose="02020603050405020304" pitchFamily="18" charset="0"/>
                      </a:rPr>
                      <m:t>=</m:t>
                    </m:r>
                    <m:r>
                      <m:rPr>
                        <m:sty m:val="p"/>
                      </m:rPr>
                      <a:rPr lang="de-DE" sz="2400" b="0" i="0" smtClean="0">
                        <a:latin typeface="Cambria Math" panose="02040503050406030204" pitchFamily="18" charset="0"/>
                        <a:cs typeface="Times New Roman" panose="02020603050405020304" pitchFamily="18" charset="0"/>
                      </a:rPr>
                      <m:t>y</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Lucida Calligraphy" panose="03010101010101010101" pitchFamily="66" charset="0"/>
                  <a:ea typeface="Cambria Math" panose="020405030504060302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de-DE" sz="2400" b="0" i="0" smtClean="0">
                          <a:latin typeface="Cambria Math" panose="02040503050406030204" pitchFamily="18" charset="0"/>
                          <a:cs typeface="Times New Roman" panose="02020603050405020304" pitchFamily="18" charset="0"/>
                        </a:rPr>
                        <m:t>ℒ</m:t>
                      </m:r>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smtClean="0">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e>
                      </m:d>
                      <m:r>
                        <a:rPr lang="de-DE" sz="2400" b="0" i="0"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el-GR" sz="2400" i="1" smtClean="0">
                              <a:latin typeface="Cambria Math" panose="02040503050406030204" pitchFamily="18" charset="0"/>
                              <a:cs typeface="Times New Roman" panose="02020603050405020304" pitchFamily="18" charset="0"/>
                            </a:rPr>
                            <m:t>𝜇</m:t>
                          </m:r>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d>
                        <m:dPr>
                          <m:ctrlPr>
                            <a:rPr lang="de-DE" sz="2400" b="0" i="1" smtClean="0">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𝑢</m:t>
                          </m:r>
                        </m:e>
                      </m:acc>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𝜆</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𝑦</m:t>
                      </m:r>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𝑐𝐺</m:t>
                      </m:r>
                      <m:r>
                        <a:rPr lang="de-DE" sz="2400" b="0" i="1" smtClean="0">
                          <a:latin typeface="Cambria Math" panose="02040503050406030204" pitchFamily="18" charset="0"/>
                          <a:cs typeface="Times New Roman" panose="02020603050405020304" pitchFamily="18" charset="0"/>
                        </a:rPr>
                        <m:t>)</m:t>
                      </m:r>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Ableiten nach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oMath>
                </a14:m>
                <a:r>
                  <a:rPr lang="de-DE" sz="2400" dirty="0">
                    <a:latin typeface="Times New Roman" panose="02020603050405020304" pitchFamily="18" charset="0"/>
                    <a:cs typeface="Times New Roman" panose="02020603050405020304" pitchFamily="18" charset="0"/>
                  </a:rPr>
                  <a:t> und Nullsetzen liefert:</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num>
                          <m:den>
                            <m:r>
                              <a:rPr lang="el-GR" sz="2400" i="1">
                                <a:solidFill>
                                  <a:srgbClr val="000000"/>
                                </a:solidFill>
                                <a:latin typeface="Cambria Math" panose="02040503050406030204" pitchFamily="18" charset="0"/>
                                <a:ea typeface="Cambria Math" panose="02040503050406030204" pitchFamily="18" charset="0"/>
                              </a:rPr>
                              <m:t>𝜕</m:t>
                            </m:r>
                            <m:r>
                              <a:rPr lang="de-DE" sz="2400" i="1">
                                <a:solidFill>
                                  <a:srgbClr val="000000"/>
                                </a:solidFill>
                                <a:latin typeface="Cambria Math" panose="02040503050406030204" pitchFamily="18" charset="0"/>
                                <a:ea typeface="Cambria Math" panose="02040503050406030204" pitchFamily="18" charset="0"/>
                              </a:rPr>
                              <m:t>𝐺</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num>
                          <m:den>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den>
                        </m:f>
                      </m:den>
                    </m:f>
                    <m:r>
                      <a:rPr lang="de-DE" sz="2400" i="1">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num>
                          <m:den>
                            <m:r>
                              <a:rPr lang="el-GR" sz="2400" i="1">
                                <a:solidFill>
                                  <a:srgbClr val="000000"/>
                                </a:solidFill>
                                <a:latin typeface="Cambria Math" panose="02040503050406030204" pitchFamily="18" charset="0"/>
                                <a:ea typeface="Cambria Math" panose="02040503050406030204" pitchFamily="18" charset="0"/>
                              </a:rPr>
                              <m:t>𝜕</m:t>
                            </m:r>
                            <m:r>
                              <a:rPr lang="de-DE" sz="2400" i="1">
                                <a:solidFill>
                                  <a:srgbClr val="000000"/>
                                </a:solidFill>
                                <a:latin typeface="Cambria Math" panose="02040503050406030204" pitchFamily="18" charset="0"/>
                                <a:ea typeface="Cambria Math" panose="02040503050406030204" pitchFamily="18" charset="0"/>
                              </a:rPr>
                              <m:t>𝐺</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num>
                          <m:den>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den>
                        </m:f>
                      </m:den>
                    </m:f>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𝑐</m:t>
                    </m:r>
                  </m:oMath>
                </a14:m>
                <a:r>
                  <a:rPr lang="de-DE" sz="2400" dirty="0">
                    <a:latin typeface="Times New Roman" panose="02020603050405020304" pitchFamily="18" charset="0"/>
                    <a:cs typeface="Times New Roman" panose="02020603050405020304" pitchFamily="18" charset="0"/>
                  </a:rPr>
                  <a:t> 		bzw.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𝐺𝐾</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20675" y="18207"/>
                <a:ext cx="12150649" cy="5642517"/>
              </a:xfrm>
              <a:prstGeom prst="rect">
                <a:avLst/>
              </a:prstGeom>
              <a:blipFill>
                <a:blip r:embed="rId2"/>
                <a:stretch>
                  <a:fillRect l="-752" t="-864"/>
                </a:stretch>
              </a:blipFill>
            </p:spPr>
            <p:txBody>
              <a:bodyPr/>
              <a:lstStyle/>
              <a:p>
                <a:r>
                  <a:rPr lang="de-DE">
                    <a:noFill/>
                  </a:rPr>
                  <a:t> </a:t>
                </a:r>
              </a:p>
            </p:txBody>
          </p:sp>
        </mc:Fallback>
      </mc:AlternateContent>
      <p:sp>
        <p:nvSpPr>
          <p:cNvPr id="5" name="Rechteck 4">
            <a:extLst>
              <a:ext uri="{FF2B5EF4-FFF2-40B4-BE49-F238E27FC236}">
                <a16:creationId xmlns:a16="http://schemas.microsoft.com/office/drawing/2014/main" id="{F81DDCBB-BD1D-4B23-B946-595F415A96C3}"/>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2BFD1CCF-4E53-4B43-BAC8-86262518EB55}"/>
                  </a:ext>
                </a:extLst>
              </p14:cNvPr>
              <p14:cNvContentPartPr/>
              <p14:nvPr/>
            </p14:nvContentPartPr>
            <p14:xfrm>
              <a:off x="2007827" y="1375987"/>
              <a:ext cx="1051560" cy="43920"/>
            </p14:xfrm>
          </p:contentPart>
        </mc:Choice>
        <mc:Fallback xmlns="">
          <p:pic>
            <p:nvPicPr>
              <p:cNvPr id="2" name="Freihand 1">
                <a:extLst>
                  <a:ext uri="{FF2B5EF4-FFF2-40B4-BE49-F238E27FC236}">
                    <a16:creationId xmlns:a16="http://schemas.microsoft.com/office/drawing/2014/main" id="{2BFD1CCF-4E53-4B43-BAC8-86262518EB55}"/>
                  </a:ext>
                </a:extLst>
              </p:cNvPr>
              <p:cNvPicPr/>
              <p:nvPr/>
            </p:nvPicPr>
            <p:blipFill>
              <a:blip r:embed="rId4"/>
              <a:stretch>
                <a:fillRect/>
              </a:stretch>
            </p:blipFill>
            <p:spPr>
              <a:xfrm>
                <a:off x="2003507" y="1371667"/>
                <a:ext cx="1060200" cy="52560"/>
              </a:xfrm>
              <a:prstGeom prst="rect">
                <a:avLst/>
              </a:prstGeom>
            </p:spPr>
          </p:pic>
        </mc:Fallback>
      </mc:AlternateContent>
      <p:grpSp>
        <p:nvGrpSpPr>
          <p:cNvPr id="12" name="Gruppieren 11">
            <a:extLst>
              <a:ext uri="{FF2B5EF4-FFF2-40B4-BE49-F238E27FC236}">
                <a16:creationId xmlns:a16="http://schemas.microsoft.com/office/drawing/2014/main" id="{83790371-ACA4-4EEC-B13B-8B93875634D3}"/>
              </a:ext>
            </a:extLst>
          </p:cNvPr>
          <p:cNvGrpSpPr/>
          <p:nvPr/>
        </p:nvGrpSpPr>
        <p:grpSpPr>
          <a:xfrm>
            <a:off x="10583747" y="826987"/>
            <a:ext cx="1118520" cy="449640"/>
            <a:chOff x="10583747" y="826987"/>
            <a:chExt cx="1118520" cy="44964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06A54D2-4B14-4836-A8A2-231A67B2B252}"/>
                    </a:ext>
                  </a:extLst>
                </p14:cNvPr>
                <p14:cNvContentPartPr/>
                <p14:nvPr/>
              </p14:nvContentPartPr>
              <p14:xfrm>
                <a:off x="10583747" y="1168267"/>
                <a:ext cx="107640" cy="1080"/>
              </p14:xfrm>
            </p:contentPart>
          </mc:Choice>
          <mc:Fallback xmlns="">
            <p:pic>
              <p:nvPicPr>
                <p:cNvPr id="3" name="Freihand 2">
                  <a:extLst>
                    <a:ext uri="{FF2B5EF4-FFF2-40B4-BE49-F238E27FC236}">
                      <a16:creationId xmlns:a16="http://schemas.microsoft.com/office/drawing/2014/main" id="{F06A54D2-4B14-4836-A8A2-231A67B2B252}"/>
                    </a:ext>
                  </a:extLst>
                </p:cNvPr>
                <p:cNvPicPr/>
                <p:nvPr/>
              </p:nvPicPr>
              <p:blipFill>
                <a:blip r:embed="rId6"/>
                <a:stretch>
                  <a:fillRect/>
                </a:stretch>
              </p:blipFill>
              <p:spPr>
                <a:xfrm>
                  <a:off x="10579427" y="1163947"/>
                  <a:ext cx="11628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402FE1B-929E-4864-9CA9-3B41D7761385}"/>
                    </a:ext>
                  </a:extLst>
                </p14:cNvPr>
                <p14:cNvContentPartPr/>
                <p14:nvPr/>
              </p14:nvContentPartPr>
              <p14:xfrm>
                <a:off x="10698947" y="1102387"/>
                <a:ext cx="110520" cy="147600"/>
              </p14:xfrm>
            </p:contentPart>
          </mc:Choice>
          <mc:Fallback xmlns="">
            <p:pic>
              <p:nvPicPr>
                <p:cNvPr id="4" name="Freihand 3">
                  <a:extLst>
                    <a:ext uri="{FF2B5EF4-FFF2-40B4-BE49-F238E27FC236}">
                      <a16:creationId xmlns:a16="http://schemas.microsoft.com/office/drawing/2014/main" id="{D402FE1B-929E-4864-9CA9-3B41D7761385}"/>
                    </a:ext>
                  </a:extLst>
                </p:cNvPr>
                <p:cNvPicPr/>
                <p:nvPr/>
              </p:nvPicPr>
              <p:blipFill>
                <a:blip r:embed="rId8"/>
                <a:stretch>
                  <a:fillRect/>
                </a:stretch>
              </p:blipFill>
              <p:spPr>
                <a:xfrm>
                  <a:off x="10694627" y="1098067"/>
                  <a:ext cx="1191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F82057B7-028F-4849-A030-138D50716B97}"/>
                    </a:ext>
                  </a:extLst>
                </p14:cNvPr>
                <p14:cNvContentPartPr/>
                <p14:nvPr/>
              </p14:nvContentPartPr>
              <p14:xfrm>
                <a:off x="10902347" y="1080427"/>
                <a:ext cx="122400" cy="98640"/>
              </p14:xfrm>
            </p:contentPart>
          </mc:Choice>
          <mc:Fallback xmlns="">
            <p:pic>
              <p:nvPicPr>
                <p:cNvPr id="6" name="Freihand 5">
                  <a:extLst>
                    <a:ext uri="{FF2B5EF4-FFF2-40B4-BE49-F238E27FC236}">
                      <a16:creationId xmlns:a16="http://schemas.microsoft.com/office/drawing/2014/main" id="{F82057B7-028F-4849-A030-138D50716B97}"/>
                    </a:ext>
                  </a:extLst>
                </p:cNvPr>
                <p:cNvPicPr/>
                <p:nvPr/>
              </p:nvPicPr>
              <p:blipFill>
                <a:blip r:embed="rId10"/>
                <a:stretch>
                  <a:fillRect/>
                </a:stretch>
              </p:blipFill>
              <p:spPr>
                <a:xfrm>
                  <a:off x="10898027" y="1076107"/>
                  <a:ext cx="1310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3EE09A69-E3D5-42CE-8C56-F38AC0FC558B}"/>
                    </a:ext>
                  </a:extLst>
                </p14:cNvPr>
                <p14:cNvContentPartPr/>
                <p14:nvPr/>
              </p14:nvContentPartPr>
              <p14:xfrm>
                <a:off x="11036627" y="1077907"/>
                <a:ext cx="118080" cy="198720"/>
              </p14:xfrm>
            </p:contentPart>
          </mc:Choice>
          <mc:Fallback xmlns="">
            <p:pic>
              <p:nvPicPr>
                <p:cNvPr id="7" name="Freihand 6">
                  <a:extLst>
                    <a:ext uri="{FF2B5EF4-FFF2-40B4-BE49-F238E27FC236}">
                      <a16:creationId xmlns:a16="http://schemas.microsoft.com/office/drawing/2014/main" id="{3EE09A69-E3D5-42CE-8C56-F38AC0FC558B}"/>
                    </a:ext>
                  </a:extLst>
                </p:cNvPr>
                <p:cNvPicPr/>
                <p:nvPr/>
              </p:nvPicPr>
              <p:blipFill>
                <a:blip r:embed="rId12"/>
                <a:stretch>
                  <a:fillRect/>
                </a:stretch>
              </p:blipFill>
              <p:spPr>
                <a:xfrm>
                  <a:off x="11032307" y="1073587"/>
                  <a:ext cx="1267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C23B7D55-FF99-44CF-A0D1-61D5D227D751}"/>
                    </a:ext>
                  </a:extLst>
                </p14:cNvPr>
                <p14:cNvContentPartPr/>
                <p14:nvPr/>
              </p14:nvContentPartPr>
              <p14:xfrm>
                <a:off x="11177387" y="968107"/>
                <a:ext cx="22320" cy="151200"/>
              </p14:xfrm>
            </p:contentPart>
          </mc:Choice>
          <mc:Fallback xmlns="">
            <p:pic>
              <p:nvPicPr>
                <p:cNvPr id="8" name="Freihand 7">
                  <a:extLst>
                    <a:ext uri="{FF2B5EF4-FFF2-40B4-BE49-F238E27FC236}">
                      <a16:creationId xmlns:a16="http://schemas.microsoft.com/office/drawing/2014/main" id="{C23B7D55-FF99-44CF-A0D1-61D5D227D751}"/>
                    </a:ext>
                  </a:extLst>
                </p:cNvPr>
                <p:cNvPicPr/>
                <p:nvPr/>
              </p:nvPicPr>
              <p:blipFill>
                <a:blip r:embed="rId14"/>
                <a:stretch>
                  <a:fillRect/>
                </a:stretch>
              </p:blipFill>
              <p:spPr>
                <a:xfrm>
                  <a:off x="11173067" y="963787"/>
                  <a:ext cx="309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F610AB4E-2CAB-4F1E-B433-A6618C9B117C}"/>
                    </a:ext>
                  </a:extLst>
                </p14:cNvPr>
                <p14:cNvContentPartPr/>
                <p14:nvPr/>
              </p14:nvContentPartPr>
              <p14:xfrm>
                <a:off x="11134187" y="1028227"/>
                <a:ext cx="201600" cy="131760"/>
              </p14:xfrm>
            </p:contentPart>
          </mc:Choice>
          <mc:Fallback xmlns="">
            <p:pic>
              <p:nvPicPr>
                <p:cNvPr id="9" name="Freihand 8">
                  <a:extLst>
                    <a:ext uri="{FF2B5EF4-FFF2-40B4-BE49-F238E27FC236}">
                      <a16:creationId xmlns:a16="http://schemas.microsoft.com/office/drawing/2014/main" id="{F610AB4E-2CAB-4F1E-B433-A6618C9B117C}"/>
                    </a:ext>
                  </a:extLst>
                </p:cNvPr>
                <p:cNvPicPr/>
                <p:nvPr/>
              </p:nvPicPr>
              <p:blipFill>
                <a:blip r:embed="rId16"/>
                <a:stretch>
                  <a:fillRect/>
                </a:stretch>
              </p:blipFill>
              <p:spPr>
                <a:xfrm>
                  <a:off x="11129867" y="1023907"/>
                  <a:ext cx="2102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82714D1C-01AA-4F0C-B3E8-1C146B0E502F}"/>
                    </a:ext>
                  </a:extLst>
                </p14:cNvPr>
                <p14:cNvContentPartPr/>
                <p14:nvPr/>
              </p14:nvContentPartPr>
              <p14:xfrm>
                <a:off x="11377187" y="826987"/>
                <a:ext cx="325080" cy="392400"/>
              </p14:xfrm>
            </p:contentPart>
          </mc:Choice>
          <mc:Fallback xmlns="">
            <p:pic>
              <p:nvPicPr>
                <p:cNvPr id="10" name="Freihand 9">
                  <a:extLst>
                    <a:ext uri="{FF2B5EF4-FFF2-40B4-BE49-F238E27FC236}">
                      <a16:creationId xmlns:a16="http://schemas.microsoft.com/office/drawing/2014/main" id="{82714D1C-01AA-4F0C-B3E8-1C146B0E502F}"/>
                    </a:ext>
                  </a:extLst>
                </p:cNvPr>
                <p:cNvPicPr/>
                <p:nvPr/>
              </p:nvPicPr>
              <p:blipFill>
                <a:blip r:embed="rId18"/>
                <a:stretch>
                  <a:fillRect/>
                </a:stretch>
              </p:blipFill>
              <p:spPr>
                <a:xfrm>
                  <a:off x="11372867" y="822667"/>
                  <a:ext cx="333720" cy="401040"/>
                </a:xfrm>
                <a:prstGeom prst="rect">
                  <a:avLst/>
                </a:prstGeom>
              </p:spPr>
            </p:pic>
          </mc:Fallback>
        </mc:AlternateContent>
      </p:grpSp>
      <p:pic>
        <p:nvPicPr>
          <p:cNvPr id="14" name="Grafik 13">
            <a:extLst>
              <a:ext uri="{FF2B5EF4-FFF2-40B4-BE49-F238E27FC236}">
                <a16:creationId xmlns:a16="http://schemas.microsoft.com/office/drawing/2014/main" id="{C9F86585-91AF-433B-9202-42FBC2B3399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65667" y="3564468"/>
            <a:ext cx="2382279" cy="1917546"/>
          </a:xfrm>
          <a:prstGeom prst="rect">
            <a:avLst/>
          </a:prstGeom>
        </p:spPr>
      </p:pic>
      <p:pic>
        <p:nvPicPr>
          <p:cNvPr id="16" name="Grafik 15">
            <a:extLst>
              <a:ext uri="{FF2B5EF4-FFF2-40B4-BE49-F238E27FC236}">
                <a16:creationId xmlns:a16="http://schemas.microsoft.com/office/drawing/2014/main" id="{428F8FDC-8BCD-4126-AEE2-53A5FCB5C7D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124200" y="3492104"/>
            <a:ext cx="3677613" cy="1182693"/>
          </a:xfrm>
          <a:prstGeom prst="rect">
            <a:avLst/>
          </a:prstGeom>
        </p:spPr>
      </p:pic>
      <p:pic>
        <p:nvPicPr>
          <p:cNvPr id="18" name="Grafik 17">
            <a:extLst>
              <a:ext uri="{FF2B5EF4-FFF2-40B4-BE49-F238E27FC236}">
                <a16:creationId xmlns:a16="http://schemas.microsoft.com/office/drawing/2014/main" id="{6076688F-0567-4277-9E73-556FF4FE321D}"/>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059387" y="4783055"/>
            <a:ext cx="2224281" cy="1192398"/>
          </a:xfrm>
          <a:prstGeom prst="rect">
            <a:avLst/>
          </a:prstGeom>
        </p:spPr>
      </p:pic>
      <mc:AlternateContent xmlns:mc="http://schemas.openxmlformats.org/markup-compatibility/2006" xmlns:p14="http://schemas.microsoft.com/office/powerpoint/2010/main">
        <mc:Choice Requires="p14">
          <p:contentPart p14:bwMode="auto" r:id="rId22">
            <p14:nvContentPartPr>
              <p14:cNvPr id="19" name="Freihand 18">
                <a:extLst>
                  <a:ext uri="{FF2B5EF4-FFF2-40B4-BE49-F238E27FC236}">
                    <a16:creationId xmlns:a16="http://schemas.microsoft.com/office/drawing/2014/main" id="{32CEF40A-6A37-4A73-B997-39BFE448294E}"/>
                  </a:ext>
                </a:extLst>
              </p14:cNvPr>
              <p14:cNvContentPartPr/>
              <p14:nvPr/>
            </p14:nvContentPartPr>
            <p14:xfrm>
              <a:off x="4905467" y="5045467"/>
              <a:ext cx="6840" cy="3600"/>
            </p14:xfrm>
          </p:contentPart>
        </mc:Choice>
        <mc:Fallback xmlns="">
          <p:pic>
            <p:nvPicPr>
              <p:cNvPr id="19" name="Freihand 18">
                <a:extLst>
                  <a:ext uri="{FF2B5EF4-FFF2-40B4-BE49-F238E27FC236}">
                    <a16:creationId xmlns:a16="http://schemas.microsoft.com/office/drawing/2014/main" id="{32CEF40A-6A37-4A73-B997-39BFE448294E}"/>
                  </a:ext>
                </a:extLst>
              </p:cNvPr>
              <p:cNvPicPr/>
              <p:nvPr/>
            </p:nvPicPr>
            <p:blipFill>
              <a:blip r:embed="rId23"/>
              <a:stretch>
                <a:fillRect/>
              </a:stretch>
            </p:blipFill>
            <p:spPr>
              <a:xfrm>
                <a:off x="4901147" y="5041147"/>
                <a:ext cx="15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0" name="Freihand 19">
                <a:extLst>
                  <a:ext uri="{FF2B5EF4-FFF2-40B4-BE49-F238E27FC236}">
                    <a16:creationId xmlns:a16="http://schemas.microsoft.com/office/drawing/2014/main" id="{BBE1006D-78F5-4584-9BE2-6F4291858169}"/>
                  </a:ext>
                </a:extLst>
              </p14:cNvPr>
              <p14:cNvContentPartPr/>
              <p14:nvPr/>
            </p14:nvContentPartPr>
            <p14:xfrm>
              <a:off x="3912227" y="5082547"/>
              <a:ext cx="847800" cy="499320"/>
            </p14:xfrm>
          </p:contentPart>
        </mc:Choice>
        <mc:Fallback xmlns="">
          <p:pic>
            <p:nvPicPr>
              <p:cNvPr id="20" name="Freihand 19">
                <a:extLst>
                  <a:ext uri="{FF2B5EF4-FFF2-40B4-BE49-F238E27FC236}">
                    <a16:creationId xmlns:a16="http://schemas.microsoft.com/office/drawing/2014/main" id="{BBE1006D-78F5-4584-9BE2-6F4291858169}"/>
                  </a:ext>
                </a:extLst>
              </p:cNvPr>
              <p:cNvPicPr/>
              <p:nvPr/>
            </p:nvPicPr>
            <p:blipFill>
              <a:blip r:embed="rId25"/>
              <a:stretch>
                <a:fillRect/>
              </a:stretch>
            </p:blipFill>
            <p:spPr>
              <a:xfrm>
                <a:off x="3907907" y="5078227"/>
                <a:ext cx="856440" cy="507960"/>
              </a:xfrm>
              <a:prstGeom prst="rect">
                <a:avLst/>
              </a:prstGeom>
            </p:spPr>
          </p:pic>
        </mc:Fallback>
      </mc:AlternateContent>
      <p:grpSp>
        <p:nvGrpSpPr>
          <p:cNvPr id="58" name="Gruppieren 57">
            <a:extLst>
              <a:ext uri="{FF2B5EF4-FFF2-40B4-BE49-F238E27FC236}">
                <a16:creationId xmlns:a16="http://schemas.microsoft.com/office/drawing/2014/main" id="{26750A5B-9B82-40C1-BD34-0F3A895E8223}"/>
              </a:ext>
            </a:extLst>
          </p:cNvPr>
          <p:cNvGrpSpPr/>
          <p:nvPr/>
        </p:nvGrpSpPr>
        <p:grpSpPr>
          <a:xfrm>
            <a:off x="1909547" y="2338987"/>
            <a:ext cx="1569240" cy="1114560"/>
            <a:chOff x="1909547" y="2338987"/>
            <a:chExt cx="1569240" cy="1114560"/>
          </a:xfrm>
        </p:grpSpPr>
        <mc:AlternateContent xmlns:mc="http://schemas.openxmlformats.org/markup-compatibility/2006" xmlns:p14="http://schemas.microsoft.com/office/powerpoint/2010/main">
          <mc:Choice Requires="p14">
            <p:contentPart p14:bwMode="auto" r:id="rId26">
              <p14:nvContentPartPr>
                <p14:cNvPr id="53" name="Freihand 52">
                  <a:extLst>
                    <a:ext uri="{FF2B5EF4-FFF2-40B4-BE49-F238E27FC236}">
                      <a16:creationId xmlns:a16="http://schemas.microsoft.com/office/drawing/2014/main" id="{D813C3E3-74E5-46C4-8C5F-BB7B9034301E}"/>
                    </a:ext>
                  </a:extLst>
                </p14:cNvPr>
                <p14:cNvContentPartPr/>
                <p14:nvPr/>
              </p14:nvContentPartPr>
              <p14:xfrm>
                <a:off x="1936187" y="2355547"/>
                <a:ext cx="565200" cy="583560"/>
              </p14:xfrm>
            </p:contentPart>
          </mc:Choice>
          <mc:Fallback xmlns="">
            <p:pic>
              <p:nvPicPr>
                <p:cNvPr id="53" name="Freihand 52">
                  <a:extLst>
                    <a:ext uri="{FF2B5EF4-FFF2-40B4-BE49-F238E27FC236}">
                      <a16:creationId xmlns:a16="http://schemas.microsoft.com/office/drawing/2014/main" id="{D813C3E3-74E5-46C4-8C5F-BB7B9034301E}"/>
                    </a:ext>
                  </a:extLst>
                </p:cNvPr>
                <p:cNvPicPr/>
                <p:nvPr/>
              </p:nvPicPr>
              <p:blipFill>
                <a:blip r:embed="rId27"/>
                <a:stretch>
                  <a:fillRect/>
                </a:stretch>
              </p:blipFill>
              <p:spPr>
                <a:xfrm>
                  <a:off x="1931867" y="2351227"/>
                  <a:ext cx="573840" cy="5922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4" name="Freihand 53">
                  <a:extLst>
                    <a:ext uri="{FF2B5EF4-FFF2-40B4-BE49-F238E27FC236}">
                      <a16:creationId xmlns:a16="http://schemas.microsoft.com/office/drawing/2014/main" id="{29BDB052-4E3F-4D36-81DA-4FC1822D1116}"/>
                    </a:ext>
                  </a:extLst>
                </p14:cNvPr>
                <p14:cNvContentPartPr/>
                <p14:nvPr/>
              </p14:nvContentPartPr>
              <p14:xfrm>
                <a:off x="2676707" y="2338987"/>
                <a:ext cx="784080" cy="534600"/>
              </p14:xfrm>
            </p:contentPart>
          </mc:Choice>
          <mc:Fallback xmlns="">
            <p:pic>
              <p:nvPicPr>
                <p:cNvPr id="54" name="Freihand 53">
                  <a:extLst>
                    <a:ext uri="{FF2B5EF4-FFF2-40B4-BE49-F238E27FC236}">
                      <a16:creationId xmlns:a16="http://schemas.microsoft.com/office/drawing/2014/main" id="{29BDB052-4E3F-4D36-81DA-4FC1822D1116}"/>
                    </a:ext>
                  </a:extLst>
                </p:cNvPr>
                <p:cNvPicPr/>
                <p:nvPr/>
              </p:nvPicPr>
              <p:blipFill>
                <a:blip r:embed="rId29"/>
                <a:stretch>
                  <a:fillRect/>
                </a:stretch>
              </p:blipFill>
              <p:spPr>
                <a:xfrm>
                  <a:off x="2672387" y="2334667"/>
                  <a:ext cx="792720" cy="5432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6" name="Freihand 55">
                  <a:extLst>
                    <a:ext uri="{FF2B5EF4-FFF2-40B4-BE49-F238E27FC236}">
                      <a16:creationId xmlns:a16="http://schemas.microsoft.com/office/drawing/2014/main" id="{B624285E-896D-4846-BD2D-E5EABD5ECD53}"/>
                    </a:ext>
                  </a:extLst>
                </p14:cNvPr>
                <p14:cNvContentPartPr/>
                <p14:nvPr/>
              </p14:nvContentPartPr>
              <p14:xfrm>
                <a:off x="1909547" y="2892667"/>
                <a:ext cx="555480" cy="480960"/>
              </p14:xfrm>
            </p:contentPart>
          </mc:Choice>
          <mc:Fallback xmlns="">
            <p:pic>
              <p:nvPicPr>
                <p:cNvPr id="56" name="Freihand 55">
                  <a:extLst>
                    <a:ext uri="{FF2B5EF4-FFF2-40B4-BE49-F238E27FC236}">
                      <a16:creationId xmlns:a16="http://schemas.microsoft.com/office/drawing/2014/main" id="{B624285E-896D-4846-BD2D-E5EABD5ECD53}"/>
                    </a:ext>
                  </a:extLst>
                </p:cNvPr>
                <p:cNvPicPr/>
                <p:nvPr/>
              </p:nvPicPr>
              <p:blipFill>
                <a:blip r:embed="rId31"/>
                <a:stretch>
                  <a:fillRect/>
                </a:stretch>
              </p:blipFill>
              <p:spPr>
                <a:xfrm>
                  <a:off x="1905227" y="2888347"/>
                  <a:ext cx="564120" cy="4896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7" name="Freihand 56">
                  <a:extLst>
                    <a:ext uri="{FF2B5EF4-FFF2-40B4-BE49-F238E27FC236}">
                      <a16:creationId xmlns:a16="http://schemas.microsoft.com/office/drawing/2014/main" id="{0A3BE772-43DC-4FC7-9A71-48EE731AD901}"/>
                    </a:ext>
                  </a:extLst>
                </p14:cNvPr>
                <p14:cNvContentPartPr/>
                <p14:nvPr/>
              </p14:nvContentPartPr>
              <p14:xfrm>
                <a:off x="2673827" y="2830027"/>
                <a:ext cx="804960" cy="623520"/>
              </p14:xfrm>
            </p:contentPart>
          </mc:Choice>
          <mc:Fallback xmlns="">
            <p:pic>
              <p:nvPicPr>
                <p:cNvPr id="57" name="Freihand 56">
                  <a:extLst>
                    <a:ext uri="{FF2B5EF4-FFF2-40B4-BE49-F238E27FC236}">
                      <a16:creationId xmlns:a16="http://schemas.microsoft.com/office/drawing/2014/main" id="{0A3BE772-43DC-4FC7-9A71-48EE731AD901}"/>
                    </a:ext>
                  </a:extLst>
                </p:cNvPr>
                <p:cNvPicPr/>
                <p:nvPr/>
              </p:nvPicPr>
              <p:blipFill>
                <a:blip r:embed="rId33"/>
                <a:stretch>
                  <a:fillRect/>
                </a:stretch>
              </p:blipFill>
              <p:spPr>
                <a:xfrm>
                  <a:off x="2669507" y="2825707"/>
                  <a:ext cx="813600" cy="63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107" name="Freihand 106">
                <a:extLst>
                  <a:ext uri="{FF2B5EF4-FFF2-40B4-BE49-F238E27FC236}">
                    <a16:creationId xmlns:a16="http://schemas.microsoft.com/office/drawing/2014/main" id="{4E56B860-B056-4F9E-8F74-24AB7FD60B93}"/>
                  </a:ext>
                </a:extLst>
              </p14:cNvPr>
              <p14:cNvContentPartPr/>
              <p14:nvPr/>
            </p14:nvContentPartPr>
            <p14:xfrm>
              <a:off x="5641667" y="5476027"/>
              <a:ext cx="1991160" cy="174960"/>
            </p14:xfrm>
          </p:contentPart>
        </mc:Choice>
        <mc:Fallback xmlns="">
          <p:pic>
            <p:nvPicPr>
              <p:cNvPr id="107" name="Freihand 106">
                <a:extLst>
                  <a:ext uri="{FF2B5EF4-FFF2-40B4-BE49-F238E27FC236}">
                    <a16:creationId xmlns:a16="http://schemas.microsoft.com/office/drawing/2014/main" id="{4E56B860-B056-4F9E-8F74-24AB7FD60B93}"/>
                  </a:ext>
                </a:extLst>
              </p:cNvPr>
              <p:cNvPicPr/>
              <p:nvPr/>
            </p:nvPicPr>
            <p:blipFill>
              <a:blip r:embed="rId35"/>
              <a:stretch>
                <a:fillRect/>
              </a:stretch>
            </p:blipFill>
            <p:spPr>
              <a:xfrm>
                <a:off x="5637347" y="5471707"/>
                <a:ext cx="19998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09" name="Freihand 108">
                <a:extLst>
                  <a:ext uri="{FF2B5EF4-FFF2-40B4-BE49-F238E27FC236}">
                    <a16:creationId xmlns:a16="http://schemas.microsoft.com/office/drawing/2014/main" id="{99542C44-72DB-41BC-B1D5-BF8B9F616A32}"/>
                  </a:ext>
                </a:extLst>
              </p14:cNvPr>
              <p14:cNvContentPartPr/>
              <p14:nvPr/>
            </p14:nvContentPartPr>
            <p14:xfrm>
              <a:off x="6596747" y="5736307"/>
              <a:ext cx="159120" cy="123840"/>
            </p14:xfrm>
          </p:contentPart>
        </mc:Choice>
        <mc:Fallback xmlns="">
          <p:pic>
            <p:nvPicPr>
              <p:cNvPr id="109" name="Freihand 108">
                <a:extLst>
                  <a:ext uri="{FF2B5EF4-FFF2-40B4-BE49-F238E27FC236}">
                    <a16:creationId xmlns:a16="http://schemas.microsoft.com/office/drawing/2014/main" id="{99542C44-72DB-41BC-B1D5-BF8B9F616A32}"/>
                  </a:ext>
                </a:extLst>
              </p:cNvPr>
              <p:cNvPicPr/>
              <p:nvPr/>
            </p:nvPicPr>
            <p:blipFill>
              <a:blip r:embed="rId37"/>
              <a:stretch>
                <a:fillRect/>
              </a:stretch>
            </p:blipFill>
            <p:spPr>
              <a:xfrm>
                <a:off x="6592427" y="5731987"/>
                <a:ext cx="167760" cy="132480"/>
              </a:xfrm>
              <a:prstGeom prst="rect">
                <a:avLst/>
              </a:prstGeom>
            </p:spPr>
          </p:pic>
        </mc:Fallback>
      </mc:AlternateContent>
      <p:grpSp>
        <p:nvGrpSpPr>
          <p:cNvPr id="166" name="Gruppieren 165">
            <a:extLst>
              <a:ext uri="{FF2B5EF4-FFF2-40B4-BE49-F238E27FC236}">
                <a16:creationId xmlns:a16="http://schemas.microsoft.com/office/drawing/2014/main" id="{CC57D61C-FD03-41D2-A08F-42F474083463}"/>
              </a:ext>
            </a:extLst>
          </p:cNvPr>
          <p:cNvGrpSpPr/>
          <p:nvPr/>
        </p:nvGrpSpPr>
        <p:grpSpPr>
          <a:xfrm>
            <a:off x="8291987" y="3075187"/>
            <a:ext cx="2101680" cy="1984320"/>
            <a:chOff x="8291987" y="3075187"/>
            <a:chExt cx="2101680" cy="1984320"/>
          </a:xfrm>
        </p:grpSpPr>
        <mc:AlternateContent xmlns:mc="http://schemas.openxmlformats.org/markup-compatibility/2006" xmlns:p14="http://schemas.microsoft.com/office/powerpoint/2010/main">
          <mc:Choice Requires="p14">
            <p:contentPart p14:bwMode="auto" r:id="rId38">
              <p14:nvContentPartPr>
                <p14:cNvPr id="147" name="Freihand 146">
                  <a:extLst>
                    <a:ext uri="{FF2B5EF4-FFF2-40B4-BE49-F238E27FC236}">
                      <a16:creationId xmlns:a16="http://schemas.microsoft.com/office/drawing/2014/main" id="{B77E1B8C-97BD-42B0-8EB7-8C5D27B44224}"/>
                    </a:ext>
                  </a:extLst>
                </p14:cNvPr>
                <p14:cNvContentPartPr/>
                <p14:nvPr/>
              </p14:nvContentPartPr>
              <p14:xfrm>
                <a:off x="8291987" y="3636787"/>
                <a:ext cx="711000" cy="1422720"/>
              </p14:xfrm>
            </p:contentPart>
          </mc:Choice>
          <mc:Fallback xmlns="">
            <p:pic>
              <p:nvPicPr>
                <p:cNvPr id="147" name="Freihand 146">
                  <a:extLst>
                    <a:ext uri="{FF2B5EF4-FFF2-40B4-BE49-F238E27FC236}">
                      <a16:creationId xmlns:a16="http://schemas.microsoft.com/office/drawing/2014/main" id="{B77E1B8C-97BD-42B0-8EB7-8C5D27B44224}"/>
                    </a:ext>
                  </a:extLst>
                </p:cNvPr>
                <p:cNvPicPr/>
                <p:nvPr/>
              </p:nvPicPr>
              <p:blipFill>
                <a:blip r:embed="rId39"/>
                <a:stretch>
                  <a:fillRect/>
                </a:stretch>
              </p:blipFill>
              <p:spPr>
                <a:xfrm>
                  <a:off x="8287667" y="3632467"/>
                  <a:ext cx="719640" cy="1431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48" name="Freihand 147">
                  <a:extLst>
                    <a:ext uri="{FF2B5EF4-FFF2-40B4-BE49-F238E27FC236}">
                      <a16:creationId xmlns:a16="http://schemas.microsoft.com/office/drawing/2014/main" id="{66485CD4-5B58-4674-8CEA-5469787EC618}"/>
                    </a:ext>
                  </a:extLst>
                </p14:cNvPr>
                <p14:cNvContentPartPr/>
                <p14:nvPr/>
              </p14:nvContentPartPr>
              <p14:xfrm>
                <a:off x="8906147" y="3515467"/>
                <a:ext cx="216720" cy="303840"/>
              </p14:xfrm>
            </p:contentPart>
          </mc:Choice>
          <mc:Fallback xmlns="">
            <p:pic>
              <p:nvPicPr>
                <p:cNvPr id="148" name="Freihand 147">
                  <a:extLst>
                    <a:ext uri="{FF2B5EF4-FFF2-40B4-BE49-F238E27FC236}">
                      <a16:creationId xmlns:a16="http://schemas.microsoft.com/office/drawing/2014/main" id="{66485CD4-5B58-4674-8CEA-5469787EC618}"/>
                    </a:ext>
                  </a:extLst>
                </p:cNvPr>
                <p:cNvPicPr/>
                <p:nvPr/>
              </p:nvPicPr>
              <p:blipFill>
                <a:blip r:embed="rId41"/>
                <a:stretch>
                  <a:fillRect/>
                </a:stretch>
              </p:blipFill>
              <p:spPr>
                <a:xfrm>
                  <a:off x="8901827" y="3511147"/>
                  <a:ext cx="22536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50" name="Freihand 149">
                  <a:extLst>
                    <a:ext uri="{FF2B5EF4-FFF2-40B4-BE49-F238E27FC236}">
                      <a16:creationId xmlns:a16="http://schemas.microsoft.com/office/drawing/2014/main" id="{687D3BEC-A697-43E4-985F-E1A52A2C852D}"/>
                    </a:ext>
                  </a:extLst>
                </p14:cNvPr>
                <p14:cNvContentPartPr/>
                <p14:nvPr/>
              </p14:nvContentPartPr>
              <p14:xfrm>
                <a:off x="9251747" y="3413587"/>
                <a:ext cx="23400" cy="25920"/>
              </p14:xfrm>
            </p:contentPart>
          </mc:Choice>
          <mc:Fallback xmlns="">
            <p:pic>
              <p:nvPicPr>
                <p:cNvPr id="150" name="Freihand 149">
                  <a:extLst>
                    <a:ext uri="{FF2B5EF4-FFF2-40B4-BE49-F238E27FC236}">
                      <a16:creationId xmlns:a16="http://schemas.microsoft.com/office/drawing/2014/main" id="{687D3BEC-A697-43E4-985F-E1A52A2C852D}"/>
                    </a:ext>
                  </a:extLst>
                </p:cNvPr>
                <p:cNvPicPr/>
                <p:nvPr/>
              </p:nvPicPr>
              <p:blipFill>
                <a:blip r:embed="rId43"/>
                <a:stretch>
                  <a:fillRect/>
                </a:stretch>
              </p:blipFill>
              <p:spPr>
                <a:xfrm>
                  <a:off x="9247427" y="3409267"/>
                  <a:ext cx="3204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51" name="Freihand 150">
                  <a:extLst>
                    <a:ext uri="{FF2B5EF4-FFF2-40B4-BE49-F238E27FC236}">
                      <a16:creationId xmlns:a16="http://schemas.microsoft.com/office/drawing/2014/main" id="{4C5DC649-8B93-4B83-8DBA-3C1B9C6E53A4}"/>
                    </a:ext>
                  </a:extLst>
                </p14:cNvPr>
                <p14:cNvContentPartPr/>
                <p14:nvPr/>
              </p14:nvContentPartPr>
              <p14:xfrm>
                <a:off x="9284507" y="3517267"/>
                <a:ext cx="30240" cy="16560"/>
              </p14:xfrm>
            </p:contentPart>
          </mc:Choice>
          <mc:Fallback xmlns="">
            <p:pic>
              <p:nvPicPr>
                <p:cNvPr id="151" name="Freihand 150">
                  <a:extLst>
                    <a:ext uri="{FF2B5EF4-FFF2-40B4-BE49-F238E27FC236}">
                      <a16:creationId xmlns:a16="http://schemas.microsoft.com/office/drawing/2014/main" id="{4C5DC649-8B93-4B83-8DBA-3C1B9C6E53A4}"/>
                    </a:ext>
                  </a:extLst>
                </p:cNvPr>
                <p:cNvPicPr/>
                <p:nvPr/>
              </p:nvPicPr>
              <p:blipFill>
                <a:blip r:embed="rId45"/>
                <a:stretch>
                  <a:fillRect/>
                </a:stretch>
              </p:blipFill>
              <p:spPr>
                <a:xfrm>
                  <a:off x="9280187" y="3512947"/>
                  <a:ext cx="38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53" name="Freihand 152">
                  <a:extLst>
                    <a:ext uri="{FF2B5EF4-FFF2-40B4-BE49-F238E27FC236}">
                      <a16:creationId xmlns:a16="http://schemas.microsoft.com/office/drawing/2014/main" id="{682E3A99-A05B-4357-9E39-2518C14C57DA}"/>
                    </a:ext>
                  </a:extLst>
                </p14:cNvPr>
                <p14:cNvContentPartPr/>
                <p14:nvPr/>
              </p14:nvContentPartPr>
              <p14:xfrm>
                <a:off x="9340307" y="3173827"/>
                <a:ext cx="138600" cy="194040"/>
              </p14:xfrm>
            </p:contentPart>
          </mc:Choice>
          <mc:Fallback xmlns="">
            <p:pic>
              <p:nvPicPr>
                <p:cNvPr id="153" name="Freihand 152">
                  <a:extLst>
                    <a:ext uri="{FF2B5EF4-FFF2-40B4-BE49-F238E27FC236}">
                      <a16:creationId xmlns:a16="http://schemas.microsoft.com/office/drawing/2014/main" id="{682E3A99-A05B-4357-9E39-2518C14C57DA}"/>
                    </a:ext>
                  </a:extLst>
                </p:cNvPr>
                <p:cNvPicPr/>
                <p:nvPr/>
              </p:nvPicPr>
              <p:blipFill>
                <a:blip r:embed="rId47"/>
                <a:stretch>
                  <a:fillRect/>
                </a:stretch>
              </p:blipFill>
              <p:spPr>
                <a:xfrm>
                  <a:off x="9335987" y="3169507"/>
                  <a:ext cx="1472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54" name="Freihand 153">
                  <a:extLst>
                    <a:ext uri="{FF2B5EF4-FFF2-40B4-BE49-F238E27FC236}">
                      <a16:creationId xmlns:a16="http://schemas.microsoft.com/office/drawing/2014/main" id="{36B4B690-A0BA-4FB5-A2F0-BF3EBB8EB671}"/>
                    </a:ext>
                  </a:extLst>
                </p14:cNvPr>
                <p14:cNvContentPartPr/>
                <p14:nvPr/>
              </p14:nvContentPartPr>
              <p14:xfrm>
                <a:off x="9499067" y="3191827"/>
                <a:ext cx="95040" cy="93960"/>
              </p14:xfrm>
            </p:contentPart>
          </mc:Choice>
          <mc:Fallback xmlns="">
            <p:pic>
              <p:nvPicPr>
                <p:cNvPr id="154" name="Freihand 153">
                  <a:extLst>
                    <a:ext uri="{FF2B5EF4-FFF2-40B4-BE49-F238E27FC236}">
                      <a16:creationId xmlns:a16="http://schemas.microsoft.com/office/drawing/2014/main" id="{36B4B690-A0BA-4FB5-A2F0-BF3EBB8EB671}"/>
                    </a:ext>
                  </a:extLst>
                </p:cNvPr>
                <p:cNvPicPr/>
                <p:nvPr/>
              </p:nvPicPr>
              <p:blipFill>
                <a:blip r:embed="rId49"/>
                <a:stretch>
                  <a:fillRect/>
                </a:stretch>
              </p:blipFill>
              <p:spPr>
                <a:xfrm>
                  <a:off x="9494747" y="3187507"/>
                  <a:ext cx="1036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55" name="Freihand 154">
                  <a:extLst>
                    <a:ext uri="{FF2B5EF4-FFF2-40B4-BE49-F238E27FC236}">
                      <a16:creationId xmlns:a16="http://schemas.microsoft.com/office/drawing/2014/main" id="{12EF3C43-18CE-4497-A965-4C75FBCD91F9}"/>
                    </a:ext>
                  </a:extLst>
                </p14:cNvPr>
                <p14:cNvContentPartPr/>
                <p14:nvPr/>
              </p14:nvContentPartPr>
              <p14:xfrm>
                <a:off x="9588707" y="3206587"/>
                <a:ext cx="73080" cy="106560"/>
              </p14:xfrm>
            </p:contentPart>
          </mc:Choice>
          <mc:Fallback xmlns="">
            <p:pic>
              <p:nvPicPr>
                <p:cNvPr id="155" name="Freihand 154">
                  <a:extLst>
                    <a:ext uri="{FF2B5EF4-FFF2-40B4-BE49-F238E27FC236}">
                      <a16:creationId xmlns:a16="http://schemas.microsoft.com/office/drawing/2014/main" id="{12EF3C43-18CE-4497-A965-4C75FBCD91F9}"/>
                    </a:ext>
                  </a:extLst>
                </p:cNvPr>
                <p:cNvPicPr/>
                <p:nvPr/>
              </p:nvPicPr>
              <p:blipFill>
                <a:blip r:embed="rId51"/>
                <a:stretch>
                  <a:fillRect/>
                </a:stretch>
              </p:blipFill>
              <p:spPr>
                <a:xfrm>
                  <a:off x="9584387" y="3202267"/>
                  <a:ext cx="817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56" name="Freihand 155">
                  <a:extLst>
                    <a:ext uri="{FF2B5EF4-FFF2-40B4-BE49-F238E27FC236}">
                      <a16:creationId xmlns:a16="http://schemas.microsoft.com/office/drawing/2014/main" id="{8DCBA96F-D655-4624-AAFB-8DA154CED6F0}"/>
                    </a:ext>
                  </a:extLst>
                </p14:cNvPr>
                <p14:cNvContentPartPr/>
                <p14:nvPr/>
              </p14:nvContentPartPr>
              <p14:xfrm>
                <a:off x="9625067" y="3236467"/>
                <a:ext cx="69840" cy="36360"/>
              </p14:xfrm>
            </p:contentPart>
          </mc:Choice>
          <mc:Fallback xmlns="">
            <p:pic>
              <p:nvPicPr>
                <p:cNvPr id="156" name="Freihand 155">
                  <a:extLst>
                    <a:ext uri="{FF2B5EF4-FFF2-40B4-BE49-F238E27FC236}">
                      <a16:creationId xmlns:a16="http://schemas.microsoft.com/office/drawing/2014/main" id="{8DCBA96F-D655-4624-AAFB-8DA154CED6F0}"/>
                    </a:ext>
                  </a:extLst>
                </p:cNvPr>
                <p:cNvPicPr/>
                <p:nvPr/>
              </p:nvPicPr>
              <p:blipFill>
                <a:blip r:embed="rId53"/>
                <a:stretch>
                  <a:fillRect/>
                </a:stretch>
              </p:blipFill>
              <p:spPr>
                <a:xfrm>
                  <a:off x="9620747" y="3232147"/>
                  <a:ext cx="7848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57" name="Freihand 156">
                  <a:extLst>
                    <a:ext uri="{FF2B5EF4-FFF2-40B4-BE49-F238E27FC236}">
                      <a16:creationId xmlns:a16="http://schemas.microsoft.com/office/drawing/2014/main" id="{9C684FA8-E368-45D3-9B03-417F2E26B709}"/>
                    </a:ext>
                  </a:extLst>
                </p14:cNvPr>
                <p14:cNvContentPartPr/>
                <p14:nvPr/>
              </p14:nvContentPartPr>
              <p14:xfrm>
                <a:off x="9350387" y="3303787"/>
                <a:ext cx="351000" cy="168480"/>
              </p14:xfrm>
            </p:contentPart>
          </mc:Choice>
          <mc:Fallback xmlns="">
            <p:pic>
              <p:nvPicPr>
                <p:cNvPr id="157" name="Freihand 156">
                  <a:extLst>
                    <a:ext uri="{FF2B5EF4-FFF2-40B4-BE49-F238E27FC236}">
                      <a16:creationId xmlns:a16="http://schemas.microsoft.com/office/drawing/2014/main" id="{9C684FA8-E368-45D3-9B03-417F2E26B709}"/>
                    </a:ext>
                  </a:extLst>
                </p:cNvPr>
                <p:cNvPicPr/>
                <p:nvPr/>
              </p:nvPicPr>
              <p:blipFill>
                <a:blip r:embed="rId55"/>
                <a:stretch>
                  <a:fillRect/>
                </a:stretch>
              </p:blipFill>
              <p:spPr>
                <a:xfrm>
                  <a:off x="9346067" y="3299467"/>
                  <a:ext cx="3596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58" name="Freihand 157">
                  <a:extLst>
                    <a:ext uri="{FF2B5EF4-FFF2-40B4-BE49-F238E27FC236}">
                      <a16:creationId xmlns:a16="http://schemas.microsoft.com/office/drawing/2014/main" id="{BE21AF80-CADD-44AA-AD95-3ED055FC0D34}"/>
                    </a:ext>
                  </a:extLst>
                </p14:cNvPr>
                <p14:cNvContentPartPr/>
                <p14:nvPr/>
              </p14:nvContentPartPr>
              <p14:xfrm>
                <a:off x="9352907" y="3433747"/>
                <a:ext cx="173160" cy="259920"/>
              </p14:xfrm>
            </p:contentPart>
          </mc:Choice>
          <mc:Fallback xmlns="">
            <p:pic>
              <p:nvPicPr>
                <p:cNvPr id="158" name="Freihand 157">
                  <a:extLst>
                    <a:ext uri="{FF2B5EF4-FFF2-40B4-BE49-F238E27FC236}">
                      <a16:creationId xmlns:a16="http://schemas.microsoft.com/office/drawing/2014/main" id="{BE21AF80-CADD-44AA-AD95-3ED055FC0D34}"/>
                    </a:ext>
                  </a:extLst>
                </p:cNvPr>
                <p:cNvPicPr/>
                <p:nvPr/>
              </p:nvPicPr>
              <p:blipFill>
                <a:blip r:embed="rId57"/>
                <a:stretch>
                  <a:fillRect/>
                </a:stretch>
              </p:blipFill>
              <p:spPr>
                <a:xfrm>
                  <a:off x="9348587" y="3429427"/>
                  <a:ext cx="1818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59" name="Freihand 158">
                  <a:extLst>
                    <a:ext uri="{FF2B5EF4-FFF2-40B4-BE49-F238E27FC236}">
                      <a16:creationId xmlns:a16="http://schemas.microsoft.com/office/drawing/2014/main" id="{8820D9A7-2898-492E-897C-C56E26C388ED}"/>
                    </a:ext>
                  </a:extLst>
                </p14:cNvPr>
                <p14:cNvContentPartPr/>
                <p14:nvPr/>
              </p14:nvContentPartPr>
              <p14:xfrm>
                <a:off x="9575747" y="3458227"/>
                <a:ext cx="57240" cy="147240"/>
              </p14:xfrm>
            </p:contentPart>
          </mc:Choice>
          <mc:Fallback xmlns="">
            <p:pic>
              <p:nvPicPr>
                <p:cNvPr id="159" name="Freihand 158">
                  <a:extLst>
                    <a:ext uri="{FF2B5EF4-FFF2-40B4-BE49-F238E27FC236}">
                      <a16:creationId xmlns:a16="http://schemas.microsoft.com/office/drawing/2014/main" id="{8820D9A7-2898-492E-897C-C56E26C388ED}"/>
                    </a:ext>
                  </a:extLst>
                </p:cNvPr>
                <p:cNvPicPr/>
                <p:nvPr/>
              </p:nvPicPr>
              <p:blipFill>
                <a:blip r:embed="rId59"/>
                <a:stretch>
                  <a:fillRect/>
                </a:stretch>
              </p:blipFill>
              <p:spPr>
                <a:xfrm>
                  <a:off x="9571427" y="3453907"/>
                  <a:ext cx="658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60" name="Freihand 159">
                  <a:extLst>
                    <a:ext uri="{FF2B5EF4-FFF2-40B4-BE49-F238E27FC236}">
                      <a16:creationId xmlns:a16="http://schemas.microsoft.com/office/drawing/2014/main" id="{F757538E-4DB3-4BDA-ADEF-0D3BC02A7D6A}"/>
                    </a:ext>
                  </a:extLst>
                </p14:cNvPr>
                <p14:cNvContentPartPr/>
                <p14:nvPr/>
              </p14:nvContentPartPr>
              <p14:xfrm>
                <a:off x="9569267" y="3493507"/>
                <a:ext cx="85680" cy="59400"/>
              </p14:xfrm>
            </p:contentPart>
          </mc:Choice>
          <mc:Fallback xmlns="">
            <p:pic>
              <p:nvPicPr>
                <p:cNvPr id="160" name="Freihand 159">
                  <a:extLst>
                    <a:ext uri="{FF2B5EF4-FFF2-40B4-BE49-F238E27FC236}">
                      <a16:creationId xmlns:a16="http://schemas.microsoft.com/office/drawing/2014/main" id="{F757538E-4DB3-4BDA-ADEF-0D3BC02A7D6A}"/>
                    </a:ext>
                  </a:extLst>
                </p:cNvPr>
                <p:cNvPicPr/>
                <p:nvPr/>
              </p:nvPicPr>
              <p:blipFill>
                <a:blip r:embed="rId61"/>
                <a:stretch>
                  <a:fillRect/>
                </a:stretch>
              </p:blipFill>
              <p:spPr>
                <a:xfrm>
                  <a:off x="9564947" y="3489187"/>
                  <a:ext cx="94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61" name="Freihand 160">
                  <a:extLst>
                    <a:ext uri="{FF2B5EF4-FFF2-40B4-BE49-F238E27FC236}">
                      <a16:creationId xmlns:a16="http://schemas.microsoft.com/office/drawing/2014/main" id="{04FFA769-F205-49CB-AA6B-2E54B9F4383A}"/>
                    </a:ext>
                  </a:extLst>
                </p14:cNvPr>
                <p14:cNvContentPartPr/>
                <p14:nvPr/>
              </p14:nvContentPartPr>
              <p14:xfrm>
                <a:off x="9670787" y="3465067"/>
                <a:ext cx="105480" cy="172800"/>
              </p14:xfrm>
            </p:contentPart>
          </mc:Choice>
          <mc:Fallback xmlns="">
            <p:pic>
              <p:nvPicPr>
                <p:cNvPr id="161" name="Freihand 160">
                  <a:extLst>
                    <a:ext uri="{FF2B5EF4-FFF2-40B4-BE49-F238E27FC236}">
                      <a16:creationId xmlns:a16="http://schemas.microsoft.com/office/drawing/2014/main" id="{04FFA769-F205-49CB-AA6B-2E54B9F4383A}"/>
                    </a:ext>
                  </a:extLst>
                </p:cNvPr>
                <p:cNvPicPr/>
                <p:nvPr/>
              </p:nvPicPr>
              <p:blipFill>
                <a:blip r:embed="rId63"/>
                <a:stretch>
                  <a:fillRect/>
                </a:stretch>
              </p:blipFill>
              <p:spPr>
                <a:xfrm>
                  <a:off x="9666467" y="3460747"/>
                  <a:ext cx="1141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62" name="Freihand 161">
                  <a:extLst>
                    <a:ext uri="{FF2B5EF4-FFF2-40B4-BE49-F238E27FC236}">
                      <a16:creationId xmlns:a16="http://schemas.microsoft.com/office/drawing/2014/main" id="{3F54F3E4-B291-4F7E-A574-0DF666E0930B}"/>
                    </a:ext>
                  </a:extLst>
                </p14:cNvPr>
                <p14:cNvContentPartPr/>
                <p14:nvPr/>
              </p14:nvContentPartPr>
              <p14:xfrm>
                <a:off x="9686987" y="3541387"/>
                <a:ext cx="98280" cy="36360"/>
              </p14:xfrm>
            </p:contentPart>
          </mc:Choice>
          <mc:Fallback xmlns="">
            <p:pic>
              <p:nvPicPr>
                <p:cNvPr id="162" name="Freihand 161">
                  <a:extLst>
                    <a:ext uri="{FF2B5EF4-FFF2-40B4-BE49-F238E27FC236}">
                      <a16:creationId xmlns:a16="http://schemas.microsoft.com/office/drawing/2014/main" id="{3F54F3E4-B291-4F7E-A574-0DF666E0930B}"/>
                    </a:ext>
                  </a:extLst>
                </p:cNvPr>
                <p:cNvPicPr/>
                <p:nvPr/>
              </p:nvPicPr>
              <p:blipFill>
                <a:blip r:embed="rId65"/>
                <a:stretch>
                  <a:fillRect/>
                </a:stretch>
              </p:blipFill>
              <p:spPr>
                <a:xfrm>
                  <a:off x="9682667" y="3537067"/>
                  <a:ext cx="10692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63" name="Freihand 162">
                  <a:extLst>
                    <a:ext uri="{FF2B5EF4-FFF2-40B4-BE49-F238E27FC236}">
                      <a16:creationId xmlns:a16="http://schemas.microsoft.com/office/drawing/2014/main" id="{55C8D01B-E6ED-40CB-B70B-A7FB7DAC4652}"/>
                    </a:ext>
                  </a:extLst>
                </p14:cNvPr>
                <p14:cNvContentPartPr/>
                <p14:nvPr/>
              </p14:nvContentPartPr>
              <p14:xfrm>
                <a:off x="9955547" y="3201187"/>
                <a:ext cx="52560" cy="48240"/>
              </p14:xfrm>
            </p:contentPart>
          </mc:Choice>
          <mc:Fallback xmlns="">
            <p:pic>
              <p:nvPicPr>
                <p:cNvPr id="163" name="Freihand 162">
                  <a:extLst>
                    <a:ext uri="{FF2B5EF4-FFF2-40B4-BE49-F238E27FC236}">
                      <a16:creationId xmlns:a16="http://schemas.microsoft.com/office/drawing/2014/main" id="{55C8D01B-E6ED-40CB-B70B-A7FB7DAC4652}"/>
                    </a:ext>
                  </a:extLst>
                </p:cNvPr>
                <p:cNvPicPr/>
                <p:nvPr/>
              </p:nvPicPr>
              <p:blipFill>
                <a:blip r:embed="rId67"/>
                <a:stretch>
                  <a:fillRect/>
                </a:stretch>
              </p:blipFill>
              <p:spPr>
                <a:xfrm>
                  <a:off x="9951227" y="3196867"/>
                  <a:ext cx="612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64" name="Freihand 163">
                  <a:extLst>
                    <a:ext uri="{FF2B5EF4-FFF2-40B4-BE49-F238E27FC236}">
                      <a16:creationId xmlns:a16="http://schemas.microsoft.com/office/drawing/2014/main" id="{85DFDFF0-2158-4B94-9CE3-BE1652A63393}"/>
                    </a:ext>
                  </a:extLst>
                </p14:cNvPr>
                <p14:cNvContentPartPr/>
                <p14:nvPr/>
              </p14:nvContentPartPr>
              <p14:xfrm>
                <a:off x="10104587" y="3075187"/>
                <a:ext cx="289080" cy="221400"/>
              </p14:xfrm>
            </p:contentPart>
          </mc:Choice>
          <mc:Fallback xmlns="">
            <p:pic>
              <p:nvPicPr>
                <p:cNvPr id="164" name="Freihand 163">
                  <a:extLst>
                    <a:ext uri="{FF2B5EF4-FFF2-40B4-BE49-F238E27FC236}">
                      <a16:creationId xmlns:a16="http://schemas.microsoft.com/office/drawing/2014/main" id="{85DFDFF0-2158-4B94-9CE3-BE1652A63393}"/>
                    </a:ext>
                  </a:extLst>
                </p:cNvPr>
                <p:cNvPicPr/>
                <p:nvPr/>
              </p:nvPicPr>
              <p:blipFill>
                <a:blip r:embed="rId69"/>
                <a:stretch>
                  <a:fillRect/>
                </a:stretch>
              </p:blipFill>
              <p:spPr>
                <a:xfrm>
                  <a:off x="10100267" y="3070867"/>
                  <a:ext cx="297720" cy="230040"/>
                </a:xfrm>
                <a:prstGeom prst="rect">
                  <a:avLst/>
                </a:prstGeom>
              </p:spPr>
            </p:pic>
          </mc:Fallback>
        </mc:AlternateContent>
      </p:grpSp>
      <p:grpSp>
        <p:nvGrpSpPr>
          <p:cNvPr id="202" name="Gruppieren 201">
            <a:extLst>
              <a:ext uri="{FF2B5EF4-FFF2-40B4-BE49-F238E27FC236}">
                <a16:creationId xmlns:a16="http://schemas.microsoft.com/office/drawing/2014/main" id="{37B745CD-2A1A-45E3-BBED-C84A88C51BFC}"/>
              </a:ext>
            </a:extLst>
          </p:cNvPr>
          <p:cNvGrpSpPr/>
          <p:nvPr/>
        </p:nvGrpSpPr>
        <p:grpSpPr>
          <a:xfrm>
            <a:off x="3831227" y="2376787"/>
            <a:ext cx="4729680" cy="4143240"/>
            <a:chOff x="3831227" y="2376787"/>
            <a:chExt cx="4729680" cy="4143240"/>
          </a:xfrm>
        </p:grpSpPr>
        <mc:AlternateContent xmlns:mc="http://schemas.openxmlformats.org/markup-compatibility/2006" xmlns:p14="http://schemas.microsoft.com/office/powerpoint/2010/main">
          <mc:Choice Requires="p14">
            <p:contentPart p14:bwMode="auto" r:id="rId70">
              <p14:nvContentPartPr>
                <p14:cNvPr id="21" name="Freihand 20">
                  <a:extLst>
                    <a:ext uri="{FF2B5EF4-FFF2-40B4-BE49-F238E27FC236}">
                      <a16:creationId xmlns:a16="http://schemas.microsoft.com/office/drawing/2014/main" id="{10DFC224-2E7F-40C8-80C5-C8C06AF88B69}"/>
                    </a:ext>
                  </a:extLst>
                </p14:cNvPr>
                <p14:cNvContentPartPr/>
                <p14:nvPr/>
              </p14:nvContentPartPr>
              <p14:xfrm>
                <a:off x="3939587" y="4708867"/>
                <a:ext cx="4680" cy="127440"/>
              </p14:xfrm>
            </p:contentPart>
          </mc:Choice>
          <mc:Fallback xmlns="">
            <p:pic>
              <p:nvPicPr>
                <p:cNvPr id="21" name="Freihand 20">
                  <a:extLst>
                    <a:ext uri="{FF2B5EF4-FFF2-40B4-BE49-F238E27FC236}">
                      <a16:creationId xmlns:a16="http://schemas.microsoft.com/office/drawing/2014/main" id="{10DFC224-2E7F-40C8-80C5-C8C06AF88B69}"/>
                    </a:ext>
                  </a:extLst>
                </p:cNvPr>
                <p:cNvPicPr/>
                <p:nvPr/>
              </p:nvPicPr>
              <p:blipFill>
                <a:blip r:embed="rId71"/>
                <a:stretch>
                  <a:fillRect/>
                </a:stretch>
              </p:blipFill>
              <p:spPr>
                <a:xfrm>
                  <a:off x="3935267" y="4704547"/>
                  <a:ext cx="133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2" name="Freihand 21">
                  <a:extLst>
                    <a:ext uri="{FF2B5EF4-FFF2-40B4-BE49-F238E27FC236}">
                      <a16:creationId xmlns:a16="http://schemas.microsoft.com/office/drawing/2014/main" id="{1BA19D58-C08C-4DDA-8992-35BD8030238C}"/>
                    </a:ext>
                  </a:extLst>
                </p14:cNvPr>
                <p14:cNvContentPartPr/>
                <p14:nvPr/>
              </p14:nvContentPartPr>
              <p14:xfrm>
                <a:off x="3906467" y="4789507"/>
                <a:ext cx="59760" cy="86400"/>
              </p14:xfrm>
            </p:contentPart>
          </mc:Choice>
          <mc:Fallback xmlns="">
            <p:pic>
              <p:nvPicPr>
                <p:cNvPr id="22" name="Freihand 21">
                  <a:extLst>
                    <a:ext uri="{FF2B5EF4-FFF2-40B4-BE49-F238E27FC236}">
                      <a16:creationId xmlns:a16="http://schemas.microsoft.com/office/drawing/2014/main" id="{1BA19D58-C08C-4DDA-8992-35BD8030238C}"/>
                    </a:ext>
                  </a:extLst>
                </p:cNvPr>
                <p:cNvPicPr/>
                <p:nvPr/>
              </p:nvPicPr>
              <p:blipFill>
                <a:blip r:embed="rId73"/>
                <a:stretch>
                  <a:fillRect/>
                </a:stretch>
              </p:blipFill>
              <p:spPr>
                <a:xfrm>
                  <a:off x="3902147" y="4785187"/>
                  <a:ext cx="68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4" name="Freihand 23">
                  <a:extLst>
                    <a:ext uri="{FF2B5EF4-FFF2-40B4-BE49-F238E27FC236}">
                      <a16:creationId xmlns:a16="http://schemas.microsoft.com/office/drawing/2014/main" id="{B85EB0B0-CC63-4621-A631-CE4EA39DD5F9}"/>
                    </a:ext>
                  </a:extLst>
                </p14:cNvPr>
                <p14:cNvContentPartPr/>
                <p14:nvPr/>
              </p14:nvContentPartPr>
              <p14:xfrm>
                <a:off x="3939227" y="4770427"/>
                <a:ext cx="97560" cy="307440"/>
              </p14:xfrm>
            </p:contentPart>
          </mc:Choice>
          <mc:Fallback xmlns="">
            <p:pic>
              <p:nvPicPr>
                <p:cNvPr id="24" name="Freihand 23">
                  <a:extLst>
                    <a:ext uri="{FF2B5EF4-FFF2-40B4-BE49-F238E27FC236}">
                      <a16:creationId xmlns:a16="http://schemas.microsoft.com/office/drawing/2014/main" id="{B85EB0B0-CC63-4621-A631-CE4EA39DD5F9}"/>
                    </a:ext>
                  </a:extLst>
                </p:cNvPr>
                <p:cNvPicPr/>
                <p:nvPr/>
              </p:nvPicPr>
              <p:blipFill>
                <a:blip r:embed="rId75"/>
                <a:stretch>
                  <a:fillRect/>
                </a:stretch>
              </p:blipFill>
              <p:spPr>
                <a:xfrm>
                  <a:off x="3934907" y="4766107"/>
                  <a:ext cx="10620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5" name="Freihand 24">
                  <a:extLst>
                    <a:ext uri="{FF2B5EF4-FFF2-40B4-BE49-F238E27FC236}">
                      <a16:creationId xmlns:a16="http://schemas.microsoft.com/office/drawing/2014/main" id="{17224473-D21F-407E-9EB3-0972A68645B6}"/>
                    </a:ext>
                  </a:extLst>
                </p14:cNvPr>
                <p14:cNvContentPartPr/>
                <p14:nvPr/>
              </p14:nvContentPartPr>
              <p14:xfrm>
                <a:off x="3928067" y="5009467"/>
                <a:ext cx="73800" cy="92520"/>
              </p14:xfrm>
            </p:contentPart>
          </mc:Choice>
          <mc:Fallback xmlns="">
            <p:pic>
              <p:nvPicPr>
                <p:cNvPr id="25" name="Freihand 24">
                  <a:extLst>
                    <a:ext uri="{FF2B5EF4-FFF2-40B4-BE49-F238E27FC236}">
                      <a16:creationId xmlns:a16="http://schemas.microsoft.com/office/drawing/2014/main" id="{17224473-D21F-407E-9EB3-0972A68645B6}"/>
                    </a:ext>
                  </a:extLst>
                </p:cNvPr>
                <p:cNvPicPr/>
                <p:nvPr/>
              </p:nvPicPr>
              <p:blipFill>
                <a:blip r:embed="rId77"/>
                <a:stretch>
                  <a:fillRect/>
                </a:stretch>
              </p:blipFill>
              <p:spPr>
                <a:xfrm>
                  <a:off x="3923747" y="5005147"/>
                  <a:ext cx="824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6" name="Freihand 25">
                  <a:extLst>
                    <a:ext uri="{FF2B5EF4-FFF2-40B4-BE49-F238E27FC236}">
                      <a16:creationId xmlns:a16="http://schemas.microsoft.com/office/drawing/2014/main" id="{B0AFF38B-62A8-42BD-B8CD-4D25C975D49F}"/>
                    </a:ext>
                  </a:extLst>
                </p14:cNvPr>
                <p14:cNvContentPartPr/>
                <p14:nvPr/>
              </p14:nvContentPartPr>
              <p14:xfrm>
                <a:off x="4007627" y="4579267"/>
                <a:ext cx="62640" cy="160920"/>
              </p14:xfrm>
            </p:contentPart>
          </mc:Choice>
          <mc:Fallback xmlns="">
            <p:pic>
              <p:nvPicPr>
                <p:cNvPr id="26" name="Freihand 25">
                  <a:extLst>
                    <a:ext uri="{FF2B5EF4-FFF2-40B4-BE49-F238E27FC236}">
                      <a16:creationId xmlns:a16="http://schemas.microsoft.com/office/drawing/2014/main" id="{B0AFF38B-62A8-42BD-B8CD-4D25C975D49F}"/>
                    </a:ext>
                  </a:extLst>
                </p:cNvPr>
                <p:cNvPicPr/>
                <p:nvPr/>
              </p:nvPicPr>
              <p:blipFill>
                <a:blip r:embed="rId79"/>
                <a:stretch>
                  <a:fillRect/>
                </a:stretch>
              </p:blipFill>
              <p:spPr>
                <a:xfrm>
                  <a:off x="4003307" y="4574947"/>
                  <a:ext cx="712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7" name="Freihand 26">
                  <a:extLst>
                    <a:ext uri="{FF2B5EF4-FFF2-40B4-BE49-F238E27FC236}">
                      <a16:creationId xmlns:a16="http://schemas.microsoft.com/office/drawing/2014/main" id="{375555ED-F732-436A-B059-C310BCE66880}"/>
                    </a:ext>
                  </a:extLst>
                </p14:cNvPr>
                <p14:cNvContentPartPr/>
                <p14:nvPr/>
              </p14:nvContentPartPr>
              <p14:xfrm>
                <a:off x="4087907" y="4582507"/>
                <a:ext cx="88200" cy="81000"/>
              </p14:xfrm>
            </p:contentPart>
          </mc:Choice>
          <mc:Fallback xmlns="">
            <p:pic>
              <p:nvPicPr>
                <p:cNvPr id="27" name="Freihand 26">
                  <a:extLst>
                    <a:ext uri="{FF2B5EF4-FFF2-40B4-BE49-F238E27FC236}">
                      <a16:creationId xmlns:a16="http://schemas.microsoft.com/office/drawing/2014/main" id="{375555ED-F732-436A-B059-C310BCE66880}"/>
                    </a:ext>
                  </a:extLst>
                </p:cNvPr>
                <p:cNvPicPr/>
                <p:nvPr/>
              </p:nvPicPr>
              <p:blipFill>
                <a:blip r:embed="rId81"/>
                <a:stretch>
                  <a:fillRect/>
                </a:stretch>
              </p:blipFill>
              <p:spPr>
                <a:xfrm>
                  <a:off x="4083587" y="4578187"/>
                  <a:ext cx="968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8" name="Freihand 27">
                  <a:extLst>
                    <a:ext uri="{FF2B5EF4-FFF2-40B4-BE49-F238E27FC236}">
                      <a16:creationId xmlns:a16="http://schemas.microsoft.com/office/drawing/2014/main" id="{C3B483D0-B3F9-470A-9644-B4B368B032ED}"/>
                    </a:ext>
                  </a:extLst>
                </p14:cNvPr>
                <p14:cNvContentPartPr/>
                <p14:nvPr/>
              </p14:nvContentPartPr>
              <p14:xfrm>
                <a:off x="4198067" y="4522747"/>
                <a:ext cx="78840" cy="122400"/>
              </p14:xfrm>
            </p:contentPart>
          </mc:Choice>
          <mc:Fallback xmlns="">
            <p:pic>
              <p:nvPicPr>
                <p:cNvPr id="28" name="Freihand 27">
                  <a:extLst>
                    <a:ext uri="{FF2B5EF4-FFF2-40B4-BE49-F238E27FC236}">
                      <a16:creationId xmlns:a16="http://schemas.microsoft.com/office/drawing/2014/main" id="{C3B483D0-B3F9-470A-9644-B4B368B032ED}"/>
                    </a:ext>
                  </a:extLst>
                </p:cNvPr>
                <p:cNvPicPr/>
                <p:nvPr/>
              </p:nvPicPr>
              <p:blipFill>
                <a:blip r:embed="rId83"/>
                <a:stretch>
                  <a:fillRect/>
                </a:stretch>
              </p:blipFill>
              <p:spPr>
                <a:xfrm>
                  <a:off x="4193747" y="4518427"/>
                  <a:ext cx="87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9" name="Freihand 28">
                  <a:extLst>
                    <a:ext uri="{FF2B5EF4-FFF2-40B4-BE49-F238E27FC236}">
                      <a16:creationId xmlns:a16="http://schemas.microsoft.com/office/drawing/2014/main" id="{FB33F7D5-3B23-4A95-8998-B097C1A63C2D}"/>
                    </a:ext>
                  </a:extLst>
                </p14:cNvPr>
                <p14:cNvContentPartPr/>
                <p14:nvPr/>
              </p14:nvContentPartPr>
              <p14:xfrm>
                <a:off x="4289507" y="4548667"/>
                <a:ext cx="75240" cy="99720"/>
              </p14:xfrm>
            </p:contentPart>
          </mc:Choice>
          <mc:Fallback xmlns="">
            <p:pic>
              <p:nvPicPr>
                <p:cNvPr id="29" name="Freihand 28">
                  <a:extLst>
                    <a:ext uri="{FF2B5EF4-FFF2-40B4-BE49-F238E27FC236}">
                      <a16:creationId xmlns:a16="http://schemas.microsoft.com/office/drawing/2014/main" id="{FB33F7D5-3B23-4A95-8998-B097C1A63C2D}"/>
                    </a:ext>
                  </a:extLst>
                </p:cNvPr>
                <p:cNvPicPr/>
                <p:nvPr/>
              </p:nvPicPr>
              <p:blipFill>
                <a:blip r:embed="rId85"/>
                <a:stretch>
                  <a:fillRect/>
                </a:stretch>
              </p:blipFill>
              <p:spPr>
                <a:xfrm>
                  <a:off x="4285187" y="4544347"/>
                  <a:ext cx="83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30" name="Freihand 29">
                  <a:extLst>
                    <a:ext uri="{FF2B5EF4-FFF2-40B4-BE49-F238E27FC236}">
                      <a16:creationId xmlns:a16="http://schemas.microsoft.com/office/drawing/2014/main" id="{5F9FDCD8-D3AD-44A2-A0A0-881DDA242F6D}"/>
                    </a:ext>
                  </a:extLst>
                </p14:cNvPr>
                <p14:cNvContentPartPr/>
                <p14:nvPr/>
              </p14:nvContentPartPr>
              <p14:xfrm>
                <a:off x="4403267" y="4495027"/>
                <a:ext cx="70560" cy="117720"/>
              </p14:xfrm>
            </p:contentPart>
          </mc:Choice>
          <mc:Fallback xmlns="">
            <p:pic>
              <p:nvPicPr>
                <p:cNvPr id="30" name="Freihand 29">
                  <a:extLst>
                    <a:ext uri="{FF2B5EF4-FFF2-40B4-BE49-F238E27FC236}">
                      <a16:creationId xmlns:a16="http://schemas.microsoft.com/office/drawing/2014/main" id="{5F9FDCD8-D3AD-44A2-A0A0-881DDA242F6D}"/>
                    </a:ext>
                  </a:extLst>
                </p:cNvPr>
                <p:cNvPicPr/>
                <p:nvPr/>
              </p:nvPicPr>
              <p:blipFill>
                <a:blip r:embed="rId87"/>
                <a:stretch>
                  <a:fillRect/>
                </a:stretch>
              </p:blipFill>
              <p:spPr>
                <a:xfrm>
                  <a:off x="4398947" y="4490707"/>
                  <a:ext cx="79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31" name="Freihand 30">
                  <a:extLst>
                    <a:ext uri="{FF2B5EF4-FFF2-40B4-BE49-F238E27FC236}">
                      <a16:creationId xmlns:a16="http://schemas.microsoft.com/office/drawing/2014/main" id="{C7205A70-CEEA-46C1-983E-5949A509D748}"/>
                    </a:ext>
                  </a:extLst>
                </p14:cNvPr>
                <p14:cNvContentPartPr/>
                <p14:nvPr/>
              </p14:nvContentPartPr>
              <p14:xfrm>
                <a:off x="4481387" y="4549387"/>
                <a:ext cx="47520" cy="70200"/>
              </p14:xfrm>
            </p:contentPart>
          </mc:Choice>
          <mc:Fallback xmlns="">
            <p:pic>
              <p:nvPicPr>
                <p:cNvPr id="31" name="Freihand 30">
                  <a:extLst>
                    <a:ext uri="{FF2B5EF4-FFF2-40B4-BE49-F238E27FC236}">
                      <a16:creationId xmlns:a16="http://schemas.microsoft.com/office/drawing/2014/main" id="{C7205A70-CEEA-46C1-983E-5949A509D748}"/>
                    </a:ext>
                  </a:extLst>
                </p:cNvPr>
                <p:cNvPicPr/>
                <p:nvPr/>
              </p:nvPicPr>
              <p:blipFill>
                <a:blip r:embed="rId89"/>
                <a:stretch>
                  <a:fillRect/>
                </a:stretch>
              </p:blipFill>
              <p:spPr>
                <a:xfrm>
                  <a:off x="4477067" y="4545067"/>
                  <a:ext cx="561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32" name="Freihand 31">
                  <a:extLst>
                    <a:ext uri="{FF2B5EF4-FFF2-40B4-BE49-F238E27FC236}">
                      <a16:creationId xmlns:a16="http://schemas.microsoft.com/office/drawing/2014/main" id="{05850B96-C1E3-41D8-8198-9C3411F47B7B}"/>
                    </a:ext>
                  </a:extLst>
                </p14:cNvPr>
                <p14:cNvContentPartPr/>
                <p14:nvPr/>
              </p14:nvContentPartPr>
              <p14:xfrm>
                <a:off x="4578227" y="4536787"/>
                <a:ext cx="129240" cy="155880"/>
              </p14:xfrm>
            </p:contentPart>
          </mc:Choice>
          <mc:Fallback xmlns="">
            <p:pic>
              <p:nvPicPr>
                <p:cNvPr id="32" name="Freihand 31">
                  <a:extLst>
                    <a:ext uri="{FF2B5EF4-FFF2-40B4-BE49-F238E27FC236}">
                      <a16:creationId xmlns:a16="http://schemas.microsoft.com/office/drawing/2014/main" id="{05850B96-C1E3-41D8-8198-9C3411F47B7B}"/>
                    </a:ext>
                  </a:extLst>
                </p:cNvPr>
                <p:cNvPicPr/>
                <p:nvPr/>
              </p:nvPicPr>
              <p:blipFill>
                <a:blip r:embed="rId91"/>
                <a:stretch>
                  <a:fillRect/>
                </a:stretch>
              </p:blipFill>
              <p:spPr>
                <a:xfrm>
                  <a:off x="4573907" y="4532467"/>
                  <a:ext cx="137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33" name="Freihand 32">
                  <a:extLst>
                    <a:ext uri="{FF2B5EF4-FFF2-40B4-BE49-F238E27FC236}">
                      <a16:creationId xmlns:a16="http://schemas.microsoft.com/office/drawing/2014/main" id="{C6F4B062-13BD-4215-A4AB-6D3DFB00B3B4}"/>
                    </a:ext>
                  </a:extLst>
                </p14:cNvPr>
                <p14:cNvContentPartPr/>
                <p14:nvPr/>
              </p14:nvContentPartPr>
              <p14:xfrm>
                <a:off x="4721867" y="4540027"/>
                <a:ext cx="50040" cy="115920"/>
              </p14:xfrm>
            </p:contentPart>
          </mc:Choice>
          <mc:Fallback xmlns="">
            <p:pic>
              <p:nvPicPr>
                <p:cNvPr id="33" name="Freihand 32">
                  <a:extLst>
                    <a:ext uri="{FF2B5EF4-FFF2-40B4-BE49-F238E27FC236}">
                      <a16:creationId xmlns:a16="http://schemas.microsoft.com/office/drawing/2014/main" id="{C6F4B062-13BD-4215-A4AB-6D3DFB00B3B4}"/>
                    </a:ext>
                  </a:extLst>
                </p:cNvPr>
                <p:cNvPicPr/>
                <p:nvPr/>
              </p:nvPicPr>
              <p:blipFill>
                <a:blip r:embed="rId93"/>
                <a:stretch>
                  <a:fillRect/>
                </a:stretch>
              </p:blipFill>
              <p:spPr>
                <a:xfrm>
                  <a:off x="4717547" y="4535707"/>
                  <a:ext cx="58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35" name="Freihand 34">
                  <a:extLst>
                    <a:ext uri="{FF2B5EF4-FFF2-40B4-BE49-F238E27FC236}">
                      <a16:creationId xmlns:a16="http://schemas.microsoft.com/office/drawing/2014/main" id="{50207B54-5CB9-4353-A5EF-331E97024938}"/>
                    </a:ext>
                  </a:extLst>
                </p14:cNvPr>
                <p14:cNvContentPartPr/>
                <p14:nvPr/>
              </p14:nvContentPartPr>
              <p14:xfrm>
                <a:off x="4816187" y="4543627"/>
                <a:ext cx="275760" cy="281160"/>
              </p14:xfrm>
            </p:contentPart>
          </mc:Choice>
          <mc:Fallback xmlns="">
            <p:pic>
              <p:nvPicPr>
                <p:cNvPr id="35" name="Freihand 34">
                  <a:extLst>
                    <a:ext uri="{FF2B5EF4-FFF2-40B4-BE49-F238E27FC236}">
                      <a16:creationId xmlns:a16="http://schemas.microsoft.com/office/drawing/2014/main" id="{50207B54-5CB9-4353-A5EF-331E97024938}"/>
                    </a:ext>
                  </a:extLst>
                </p:cNvPr>
                <p:cNvPicPr/>
                <p:nvPr/>
              </p:nvPicPr>
              <p:blipFill>
                <a:blip r:embed="rId95"/>
                <a:stretch>
                  <a:fillRect/>
                </a:stretch>
              </p:blipFill>
              <p:spPr>
                <a:xfrm>
                  <a:off x="4811867" y="4539307"/>
                  <a:ext cx="28440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37" name="Freihand 36">
                  <a:extLst>
                    <a:ext uri="{FF2B5EF4-FFF2-40B4-BE49-F238E27FC236}">
                      <a16:creationId xmlns:a16="http://schemas.microsoft.com/office/drawing/2014/main" id="{E47A4EAF-257E-4180-A5AC-9885627385A0}"/>
                    </a:ext>
                  </a:extLst>
                </p14:cNvPr>
                <p14:cNvContentPartPr/>
                <p14:nvPr/>
              </p14:nvContentPartPr>
              <p14:xfrm>
                <a:off x="4927787" y="3494227"/>
                <a:ext cx="444600" cy="316440"/>
              </p14:xfrm>
            </p:contentPart>
          </mc:Choice>
          <mc:Fallback xmlns="">
            <p:pic>
              <p:nvPicPr>
                <p:cNvPr id="37" name="Freihand 36">
                  <a:extLst>
                    <a:ext uri="{FF2B5EF4-FFF2-40B4-BE49-F238E27FC236}">
                      <a16:creationId xmlns:a16="http://schemas.microsoft.com/office/drawing/2014/main" id="{E47A4EAF-257E-4180-A5AC-9885627385A0}"/>
                    </a:ext>
                  </a:extLst>
                </p:cNvPr>
                <p:cNvPicPr/>
                <p:nvPr/>
              </p:nvPicPr>
              <p:blipFill>
                <a:blip r:embed="rId97"/>
                <a:stretch>
                  <a:fillRect/>
                </a:stretch>
              </p:blipFill>
              <p:spPr>
                <a:xfrm>
                  <a:off x="4923467" y="3489907"/>
                  <a:ext cx="45324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38" name="Freihand 37">
                  <a:extLst>
                    <a:ext uri="{FF2B5EF4-FFF2-40B4-BE49-F238E27FC236}">
                      <a16:creationId xmlns:a16="http://schemas.microsoft.com/office/drawing/2014/main" id="{F7E37AC5-252C-48B5-A99B-F39A30E94283}"/>
                    </a:ext>
                  </a:extLst>
                </p14:cNvPr>
                <p14:cNvContentPartPr/>
                <p14:nvPr/>
              </p14:nvContentPartPr>
              <p14:xfrm>
                <a:off x="5342507" y="3521227"/>
                <a:ext cx="330480" cy="311760"/>
              </p14:xfrm>
            </p:contentPart>
          </mc:Choice>
          <mc:Fallback xmlns="">
            <p:pic>
              <p:nvPicPr>
                <p:cNvPr id="38" name="Freihand 37">
                  <a:extLst>
                    <a:ext uri="{FF2B5EF4-FFF2-40B4-BE49-F238E27FC236}">
                      <a16:creationId xmlns:a16="http://schemas.microsoft.com/office/drawing/2014/main" id="{F7E37AC5-252C-48B5-A99B-F39A30E94283}"/>
                    </a:ext>
                  </a:extLst>
                </p:cNvPr>
                <p:cNvPicPr/>
                <p:nvPr/>
              </p:nvPicPr>
              <p:blipFill>
                <a:blip r:embed="rId99"/>
                <a:stretch>
                  <a:fillRect/>
                </a:stretch>
              </p:blipFill>
              <p:spPr>
                <a:xfrm>
                  <a:off x="5338187" y="3516907"/>
                  <a:ext cx="33912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9" name="Freihand 38">
                  <a:extLst>
                    <a:ext uri="{FF2B5EF4-FFF2-40B4-BE49-F238E27FC236}">
                      <a16:creationId xmlns:a16="http://schemas.microsoft.com/office/drawing/2014/main" id="{33E32900-149B-4343-81EE-1A329DC240EE}"/>
                    </a:ext>
                  </a:extLst>
                </p14:cNvPr>
                <p14:cNvContentPartPr/>
                <p14:nvPr/>
              </p14:nvContentPartPr>
              <p14:xfrm>
                <a:off x="5108867" y="3273907"/>
                <a:ext cx="97560" cy="200520"/>
              </p14:xfrm>
            </p:contentPart>
          </mc:Choice>
          <mc:Fallback xmlns="">
            <p:pic>
              <p:nvPicPr>
                <p:cNvPr id="39" name="Freihand 38">
                  <a:extLst>
                    <a:ext uri="{FF2B5EF4-FFF2-40B4-BE49-F238E27FC236}">
                      <a16:creationId xmlns:a16="http://schemas.microsoft.com/office/drawing/2014/main" id="{33E32900-149B-4343-81EE-1A329DC240EE}"/>
                    </a:ext>
                  </a:extLst>
                </p:cNvPr>
                <p:cNvPicPr/>
                <p:nvPr/>
              </p:nvPicPr>
              <p:blipFill>
                <a:blip r:embed="rId101"/>
                <a:stretch>
                  <a:fillRect/>
                </a:stretch>
              </p:blipFill>
              <p:spPr>
                <a:xfrm>
                  <a:off x="5104547" y="3269587"/>
                  <a:ext cx="1062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40" name="Freihand 39">
                  <a:extLst>
                    <a:ext uri="{FF2B5EF4-FFF2-40B4-BE49-F238E27FC236}">
                      <a16:creationId xmlns:a16="http://schemas.microsoft.com/office/drawing/2014/main" id="{16B6D087-1E93-4702-A14B-A34F4A944E09}"/>
                    </a:ext>
                  </a:extLst>
                </p14:cNvPr>
                <p14:cNvContentPartPr/>
                <p14:nvPr/>
              </p14:nvContentPartPr>
              <p14:xfrm>
                <a:off x="5240627" y="3298027"/>
                <a:ext cx="126000" cy="68760"/>
              </p14:xfrm>
            </p:contentPart>
          </mc:Choice>
          <mc:Fallback xmlns="">
            <p:pic>
              <p:nvPicPr>
                <p:cNvPr id="40" name="Freihand 39">
                  <a:extLst>
                    <a:ext uri="{FF2B5EF4-FFF2-40B4-BE49-F238E27FC236}">
                      <a16:creationId xmlns:a16="http://schemas.microsoft.com/office/drawing/2014/main" id="{16B6D087-1E93-4702-A14B-A34F4A944E09}"/>
                    </a:ext>
                  </a:extLst>
                </p:cNvPr>
                <p:cNvPicPr/>
                <p:nvPr/>
              </p:nvPicPr>
              <p:blipFill>
                <a:blip r:embed="rId103"/>
                <a:stretch>
                  <a:fillRect/>
                </a:stretch>
              </p:blipFill>
              <p:spPr>
                <a:xfrm>
                  <a:off x="5236307" y="3293707"/>
                  <a:ext cx="1346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2" name="Freihand 41">
                  <a:extLst>
                    <a:ext uri="{FF2B5EF4-FFF2-40B4-BE49-F238E27FC236}">
                      <a16:creationId xmlns:a16="http://schemas.microsoft.com/office/drawing/2014/main" id="{4496C80D-289A-4B8A-B4AA-A05EF2836D13}"/>
                    </a:ext>
                  </a:extLst>
                </p14:cNvPr>
                <p14:cNvContentPartPr/>
                <p14:nvPr/>
              </p14:nvContentPartPr>
              <p14:xfrm>
                <a:off x="5406227" y="3156547"/>
                <a:ext cx="345240" cy="167760"/>
              </p14:xfrm>
            </p:contentPart>
          </mc:Choice>
          <mc:Fallback xmlns="">
            <p:pic>
              <p:nvPicPr>
                <p:cNvPr id="42" name="Freihand 41">
                  <a:extLst>
                    <a:ext uri="{FF2B5EF4-FFF2-40B4-BE49-F238E27FC236}">
                      <a16:creationId xmlns:a16="http://schemas.microsoft.com/office/drawing/2014/main" id="{4496C80D-289A-4B8A-B4AA-A05EF2836D13}"/>
                    </a:ext>
                  </a:extLst>
                </p:cNvPr>
                <p:cNvPicPr/>
                <p:nvPr/>
              </p:nvPicPr>
              <p:blipFill>
                <a:blip r:embed="rId105"/>
                <a:stretch>
                  <a:fillRect/>
                </a:stretch>
              </p:blipFill>
              <p:spPr>
                <a:xfrm>
                  <a:off x="5401907" y="3152227"/>
                  <a:ext cx="3538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43" name="Freihand 42">
                  <a:extLst>
                    <a:ext uri="{FF2B5EF4-FFF2-40B4-BE49-F238E27FC236}">
                      <a16:creationId xmlns:a16="http://schemas.microsoft.com/office/drawing/2014/main" id="{DF6C1EB8-4359-4D68-99DF-262C624EB260}"/>
                    </a:ext>
                  </a:extLst>
                </p14:cNvPr>
                <p14:cNvContentPartPr/>
                <p14:nvPr/>
              </p14:nvContentPartPr>
              <p14:xfrm>
                <a:off x="5554907" y="3152227"/>
                <a:ext cx="25920" cy="360"/>
              </p14:xfrm>
            </p:contentPart>
          </mc:Choice>
          <mc:Fallback xmlns="">
            <p:pic>
              <p:nvPicPr>
                <p:cNvPr id="43" name="Freihand 42">
                  <a:extLst>
                    <a:ext uri="{FF2B5EF4-FFF2-40B4-BE49-F238E27FC236}">
                      <a16:creationId xmlns:a16="http://schemas.microsoft.com/office/drawing/2014/main" id="{DF6C1EB8-4359-4D68-99DF-262C624EB260}"/>
                    </a:ext>
                  </a:extLst>
                </p:cNvPr>
                <p:cNvPicPr/>
                <p:nvPr/>
              </p:nvPicPr>
              <p:blipFill>
                <a:blip r:embed="rId107"/>
                <a:stretch>
                  <a:fillRect/>
                </a:stretch>
              </p:blipFill>
              <p:spPr>
                <a:xfrm>
                  <a:off x="5550587" y="3147907"/>
                  <a:ext cx="3456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44" name="Freihand 43">
                  <a:extLst>
                    <a:ext uri="{FF2B5EF4-FFF2-40B4-BE49-F238E27FC236}">
                      <a16:creationId xmlns:a16="http://schemas.microsoft.com/office/drawing/2014/main" id="{D82F55B7-9E88-4BEA-81A6-FCE65BCC725D}"/>
                    </a:ext>
                  </a:extLst>
                </p14:cNvPr>
                <p14:cNvContentPartPr/>
                <p14:nvPr/>
              </p14:nvContentPartPr>
              <p14:xfrm>
                <a:off x="5868107" y="3158347"/>
                <a:ext cx="207360" cy="181800"/>
              </p14:xfrm>
            </p:contentPart>
          </mc:Choice>
          <mc:Fallback xmlns="">
            <p:pic>
              <p:nvPicPr>
                <p:cNvPr id="44" name="Freihand 43">
                  <a:extLst>
                    <a:ext uri="{FF2B5EF4-FFF2-40B4-BE49-F238E27FC236}">
                      <a16:creationId xmlns:a16="http://schemas.microsoft.com/office/drawing/2014/main" id="{D82F55B7-9E88-4BEA-81A6-FCE65BCC725D}"/>
                    </a:ext>
                  </a:extLst>
                </p:cNvPr>
                <p:cNvPicPr/>
                <p:nvPr/>
              </p:nvPicPr>
              <p:blipFill>
                <a:blip r:embed="rId109"/>
                <a:stretch>
                  <a:fillRect/>
                </a:stretch>
              </p:blipFill>
              <p:spPr>
                <a:xfrm>
                  <a:off x="5863787" y="3154027"/>
                  <a:ext cx="2160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45" name="Freihand 44">
                  <a:extLst>
                    <a:ext uri="{FF2B5EF4-FFF2-40B4-BE49-F238E27FC236}">
                      <a16:creationId xmlns:a16="http://schemas.microsoft.com/office/drawing/2014/main" id="{9F43B024-C91E-47C1-9801-21D8741E3561}"/>
                    </a:ext>
                  </a:extLst>
                </p14:cNvPr>
                <p14:cNvContentPartPr/>
                <p14:nvPr/>
              </p14:nvContentPartPr>
              <p14:xfrm>
                <a:off x="6029387" y="3174547"/>
                <a:ext cx="106200" cy="154440"/>
              </p14:xfrm>
            </p:contentPart>
          </mc:Choice>
          <mc:Fallback xmlns="">
            <p:pic>
              <p:nvPicPr>
                <p:cNvPr id="45" name="Freihand 44">
                  <a:extLst>
                    <a:ext uri="{FF2B5EF4-FFF2-40B4-BE49-F238E27FC236}">
                      <a16:creationId xmlns:a16="http://schemas.microsoft.com/office/drawing/2014/main" id="{9F43B024-C91E-47C1-9801-21D8741E3561}"/>
                    </a:ext>
                  </a:extLst>
                </p:cNvPr>
                <p:cNvPicPr/>
                <p:nvPr/>
              </p:nvPicPr>
              <p:blipFill>
                <a:blip r:embed="rId111"/>
                <a:stretch>
                  <a:fillRect/>
                </a:stretch>
              </p:blipFill>
              <p:spPr>
                <a:xfrm>
                  <a:off x="6025067" y="3170227"/>
                  <a:ext cx="1148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46" name="Freihand 45">
                  <a:extLst>
                    <a:ext uri="{FF2B5EF4-FFF2-40B4-BE49-F238E27FC236}">
                      <a16:creationId xmlns:a16="http://schemas.microsoft.com/office/drawing/2014/main" id="{FB80E5FC-D003-4903-A985-39CF3116F273}"/>
                    </a:ext>
                  </a:extLst>
                </p14:cNvPr>
                <p14:cNvContentPartPr/>
                <p14:nvPr/>
              </p14:nvContentPartPr>
              <p14:xfrm>
                <a:off x="6158267" y="3174547"/>
                <a:ext cx="33480" cy="132120"/>
              </p14:xfrm>
            </p:contentPart>
          </mc:Choice>
          <mc:Fallback xmlns="">
            <p:pic>
              <p:nvPicPr>
                <p:cNvPr id="46" name="Freihand 45">
                  <a:extLst>
                    <a:ext uri="{FF2B5EF4-FFF2-40B4-BE49-F238E27FC236}">
                      <a16:creationId xmlns:a16="http://schemas.microsoft.com/office/drawing/2014/main" id="{FB80E5FC-D003-4903-A985-39CF3116F273}"/>
                    </a:ext>
                  </a:extLst>
                </p:cNvPr>
                <p:cNvPicPr/>
                <p:nvPr/>
              </p:nvPicPr>
              <p:blipFill>
                <a:blip r:embed="rId113"/>
                <a:stretch>
                  <a:fillRect/>
                </a:stretch>
              </p:blipFill>
              <p:spPr>
                <a:xfrm>
                  <a:off x="6153947" y="3170227"/>
                  <a:ext cx="421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47" name="Freihand 46">
                  <a:extLst>
                    <a:ext uri="{FF2B5EF4-FFF2-40B4-BE49-F238E27FC236}">
                      <a16:creationId xmlns:a16="http://schemas.microsoft.com/office/drawing/2014/main" id="{2F8D18CD-1A83-461F-A5A4-4180046C34FA}"/>
                    </a:ext>
                  </a:extLst>
                </p14:cNvPr>
                <p14:cNvContentPartPr/>
                <p14:nvPr/>
              </p14:nvContentPartPr>
              <p14:xfrm>
                <a:off x="6218747" y="3164467"/>
                <a:ext cx="339120" cy="256320"/>
              </p14:xfrm>
            </p:contentPart>
          </mc:Choice>
          <mc:Fallback xmlns="">
            <p:pic>
              <p:nvPicPr>
                <p:cNvPr id="47" name="Freihand 46">
                  <a:extLst>
                    <a:ext uri="{FF2B5EF4-FFF2-40B4-BE49-F238E27FC236}">
                      <a16:creationId xmlns:a16="http://schemas.microsoft.com/office/drawing/2014/main" id="{2F8D18CD-1A83-461F-A5A4-4180046C34FA}"/>
                    </a:ext>
                  </a:extLst>
                </p:cNvPr>
                <p:cNvPicPr/>
                <p:nvPr/>
              </p:nvPicPr>
              <p:blipFill>
                <a:blip r:embed="rId115"/>
                <a:stretch>
                  <a:fillRect/>
                </a:stretch>
              </p:blipFill>
              <p:spPr>
                <a:xfrm>
                  <a:off x="6214427" y="3160147"/>
                  <a:ext cx="3477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8" name="Freihand 47">
                  <a:extLst>
                    <a:ext uri="{FF2B5EF4-FFF2-40B4-BE49-F238E27FC236}">
                      <a16:creationId xmlns:a16="http://schemas.microsoft.com/office/drawing/2014/main" id="{31120D72-00CD-4755-A77E-378A2EB4DCB3}"/>
                    </a:ext>
                  </a:extLst>
                </p14:cNvPr>
                <p14:cNvContentPartPr/>
                <p14:nvPr/>
              </p14:nvContentPartPr>
              <p14:xfrm>
                <a:off x="6704387" y="3241507"/>
                <a:ext cx="179640" cy="47520"/>
              </p14:xfrm>
            </p:contentPart>
          </mc:Choice>
          <mc:Fallback xmlns="">
            <p:pic>
              <p:nvPicPr>
                <p:cNvPr id="48" name="Freihand 47">
                  <a:extLst>
                    <a:ext uri="{FF2B5EF4-FFF2-40B4-BE49-F238E27FC236}">
                      <a16:creationId xmlns:a16="http://schemas.microsoft.com/office/drawing/2014/main" id="{31120D72-00CD-4755-A77E-378A2EB4DCB3}"/>
                    </a:ext>
                  </a:extLst>
                </p:cNvPr>
                <p:cNvPicPr/>
                <p:nvPr/>
              </p:nvPicPr>
              <p:blipFill>
                <a:blip r:embed="rId117"/>
                <a:stretch>
                  <a:fillRect/>
                </a:stretch>
              </p:blipFill>
              <p:spPr>
                <a:xfrm>
                  <a:off x="6700067" y="3237187"/>
                  <a:ext cx="18828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49" name="Freihand 48">
                  <a:extLst>
                    <a:ext uri="{FF2B5EF4-FFF2-40B4-BE49-F238E27FC236}">
                      <a16:creationId xmlns:a16="http://schemas.microsoft.com/office/drawing/2014/main" id="{A0D8C604-29B7-49F7-BBCC-1657A6C63D31}"/>
                    </a:ext>
                  </a:extLst>
                </p14:cNvPr>
                <p14:cNvContentPartPr/>
                <p14:nvPr/>
              </p14:nvContentPartPr>
              <p14:xfrm>
                <a:off x="6884747" y="3222067"/>
                <a:ext cx="115200" cy="86760"/>
              </p14:xfrm>
            </p:contentPart>
          </mc:Choice>
          <mc:Fallback xmlns="">
            <p:pic>
              <p:nvPicPr>
                <p:cNvPr id="49" name="Freihand 48">
                  <a:extLst>
                    <a:ext uri="{FF2B5EF4-FFF2-40B4-BE49-F238E27FC236}">
                      <a16:creationId xmlns:a16="http://schemas.microsoft.com/office/drawing/2014/main" id="{A0D8C604-29B7-49F7-BBCC-1657A6C63D31}"/>
                    </a:ext>
                  </a:extLst>
                </p:cNvPr>
                <p:cNvPicPr/>
                <p:nvPr/>
              </p:nvPicPr>
              <p:blipFill>
                <a:blip r:embed="rId119"/>
                <a:stretch>
                  <a:fillRect/>
                </a:stretch>
              </p:blipFill>
              <p:spPr>
                <a:xfrm>
                  <a:off x="6880427" y="3217747"/>
                  <a:ext cx="1238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0" name="Freihand 49">
                  <a:extLst>
                    <a:ext uri="{FF2B5EF4-FFF2-40B4-BE49-F238E27FC236}">
                      <a16:creationId xmlns:a16="http://schemas.microsoft.com/office/drawing/2014/main" id="{167651B1-5E38-4312-9A17-7A13C9AA57CE}"/>
                    </a:ext>
                  </a:extLst>
                </p14:cNvPr>
                <p14:cNvContentPartPr/>
                <p14:nvPr/>
              </p14:nvContentPartPr>
              <p14:xfrm>
                <a:off x="7031987" y="3125227"/>
                <a:ext cx="119520" cy="155160"/>
              </p14:xfrm>
            </p:contentPart>
          </mc:Choice>
          <mc:Fallback xmlns="">
            <p:pic>
              <p:nvPicPr>
                <p:cNvPr id="50" name="Freihand 49">
                  <a:extLst>
                    <a:ext uri="{FF2B5EF4-FFF2-40B4-BE49-F238E27FC236}">
                      <a16:creationId xmlns:a16="http://schemas.microsoft.com/office/drawing/2014/main" id="{167651B1-5E38-4312-9A17-7A13C9AA57CE}"/>
                    </a:ext>
                  </a:extLst>
                </p:cNvPr>
                <p:cNvPicPr/>
                <p:nvPr/>
              </p:nvPicPr>
              <p:blipFill>
                <a:blip r:embed="rId121"/>
                <a:stretch>
                  <a:fillRect/>
                </a:stretch>
              </p:blipFill>
              <p:spPr>
                <a:xfrm>
                  <a:off x="7027667" y="3120907"/>
                  <a:ext cx="1281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1" name="Freihand 50">
                  <a:extLst>
                    <a:ext uri="{FF2B5EF4-FFF2-40B4-BE49-F238E27FC236}">
                      <a16:creationId xmlns:a16="http://schemas.microsoft.com/office/drawing/2014/main" id="{4DB8BA36-4971-4763-A285-61B1DC2A87A5}"/>
                    </a:ext>
                  </a:extLst>
                </p14:cNvPr>
                <p14:cNvContentPartPr/>
                <p14:nvPr/>
              </p14:nvContentPartPr>
              <p14:xfrm>
                <a:off x="7312787" y="3123067"/>
                <a:ext cx="164520" cy="211680"/>
              </p14:xfrm>
            </p:contentPart>
          </mc:Choice>
          <mc:Fallback xmlns="">
            <p:pic>
              <p:nvPicPr>
                <p:cNvPr id="51" name="Freihand 50">
                  <a:extLst>
                    <a:ext uri="{FF2B5EF4-FFF2-40B4-BE49-F238E27FC236}">
                      <a16:creationId xmlns:a16="http://schemas.microsoft.com/office/drawing/2014/main" id="{4DB8BA36-4971-4763-A285-61B1DC2A87A5}"/>
                    </a:ext>
                  </a:extLst>
                </p:cNvPr>
                <p:cNvPicPr/>
                <p:nvPr/>
              </p:nvPicPr>
              <p:blipFill>
                <a:blip r:embed="rId123"/>
                <a:stretch>
                  <a:fillRect/>
                </a:stretch>
              </p:blipFill>
              <p:spPr>
                <a:xfrm>
                  <a:off x="7308467" y="3118747"/>
                  <a:ext cx="1731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9" name="Freihand 58">
                  <a:extLst>
                    <a:ext uri="{FF2B5EF4-FFF2-40B4-BE49-F238E27FC236}">
                      <a16:creationId xmlns:a16="http://schemas.microsoft.com/office/drawing/2014/main" id="{5823BD51-1A71-4F1A-9633-69310EB147C1}"/>
                    </a:ext>
                  </a:extLst>
                </p14:cNvPr>
                <p14:cNvContentPartPr/>
                <p14:nvPr/>
              </p14:nvContentPartPr>
              <p14:xfrm>
                <a:off x="5575787" y="4961227"/>
                <a:ext cx="120960" cy="148680"/>
              </p14:xfrm>
            </p:contentPart>
          </mc:Choice>
          <mc:Fallback xmlns="">
            <p:pic>
              <p:nvPicPr>
                <p:cNvPr id="59" name="Freihand 58">
                  <a:extLst>
                    <a:ext uri="{FF2B5EF4-FFF2-40B4-BE49-F238E27FC236}">
                      <a16:creationId xmlns:a16="http://schemas.microsoft.com/office/drawing/2014/main" id="{5823BD51-1A71-4F1A-9633-69310EB147C1}"/>
                    </a:ext>
                  </a:extLst>
                </p:cNvPr>
                <p:cNvPicPr/>
                <p:nvPr/>
              </p:nvPicPr>
              <p:blipFill>
                <a:blip r:embed="rId125"/>
                <a:stretch>
                  <a:fillRect/>
                </a:stretch>
              </p:blipFill>
              <p:spPr>
                <a:xfrm>
                  <a:off x="5571107" y="4956907"/>
                  <a:ext cx="1296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60" name="Freihand 59">
                  <a:extLst>
                    <a:ext uri="{FF2B5EF4-FFF2-40B4-BE49-F238E27FC236}">
                      <a16:creationId xmlns:a16="http://schemas.microsoft.com/office/drawing/2014/main" id="{191BAAC0-E69E-4DAA-9BEF-717B9B3469FA}"/>
                    </a:ext>
                  </a:extLst>
                </p14:cNvPr>
                <p14:cNvContentPartPr/>
                <p14:nvPr/>
              </p14:nvContentPartPr>
              <p14:xfrm>
                <a:off x="5740307" y="5004787"/>
                <a:ext cx="103320" cy="67320"/>
              </p14:xfrm>
            </p:contentPart>
          </mc:Choice>
          <mc:Fallback xmlns="">
            <p:pic>
              <p:nvPicPr>
                <p:cNvPr id="60" name="Freihand 59">
                  <a:extLst>
                    <a:ext uri="{FF2B5EF4-FFF2-40B4-BE49-F238E27FC236}">
                      <a16:creationId xmlns:a16="http://schemas.microsoft.com/office/drawing/2014/main" id="{191BAAC0-E69E-4DAA-9BEF-717B9B3469FA}"/>
                    </a:ext>
                  </a:extLst>
                </p:cNvPr>
                <p:cNvPicPr/>
                <p:nvPr/>
              </p:nvPicPr>
              <p:blipFill>
                <a:blip r:embed="rId127"/>
                <a:stretch>
                  <a:fillRect/>
                </a:stretch>
              </p:blipFill>
              <p:spPr>
                <a:xfrm>
                  <a:off x="5735987" y="5000467"/>
                  <a:ext cx="1119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62" name="Freihand 61">
                  <a:extLst>
                    <a:ext uri="{FF2B5EF4-FFF2-40B4-BE49-F238E27FC236}">
                      <a16:creationId xmlns:a16="http://schemas.microsoft.com/office/drawing/2014/main" id="{8F40F561-6EFB-406A-B4EF-5435269C17DE}"/>
                    </a:ext>
                  </a:extLst>
                </p14:cNvPr>
                <p14:cNvContentPartPr/>
                <p14:nvPr/>
              </p14:nvContentPartPr>
              <p14:xfrm>
                <a:off x="5822027" y="5022787"/>
                <a:ext cx="73080" cy="71640"/>
              </p14:xfrm>
            </p:contentPart>
          </mc:Choice>
          <mc:Fallback xmlns="">
            <p:pic>
              <p:nvPicPr>
                <p:cNvPr id="62" name="Freihand 61">
                  <a:extLst>
                    <a:ext uri="{FF2B5EF4-FFF2-40B4-BE49-F238E27FC236}">
                      <a16:creationId xmlns:a16="http://schemas.microsoft.com/office/drawing/2014/main" id="{8F40F561-6EFB-406A-B4EF-5435269C17DE}"/>
                    </a:ext>
                  </a:extLst>
                </p:cNvPr>
                <p:cNvPicPr/>
                <p:nvPr/>
              </p:nvPicPr>
              <p:blipFill>
                <a:blip r:embed="rId129"/>
                <a:stretch>
                  <a:fillRect/>
                </a:stretch>
              </p:blipFill>
              <p:spPr>
                <a:xfrm>
                  <a:off x="5817707" y="5018467"/>
                  <a:ext cx="817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63" name="Freihand 62">
                  <a:extLst>
                    <a:ext uri="{FF2B5EF4-FFF2-40B4-BE49-F238E27FC236}">
                      <a16:creationId xmlns:a16="http://schemas.microsoft.com/office/drawing/2014/main" id="{18179F1E-685E-4EF2-ADAC-458ABA2D7E93}"/>
                    </a:ext>
                  </a:extLst>
                </p14:cNvPr>
                <p14:cNvContentPartPr/>
                <p14:nvPr/>
              </p14:nvContentPartPr>
              <p14:xfrm>
                <a:off x="5861987" y="5054107"/>
                <a:ext cx="54000" cy="360"/>
              </p14:xfrm>
            </p:contentPart>
          </mc:Choice>
          <mc:Fallback xmlns="">
            <p:pic>
              <p:nvPicPr>
                <p:cNvPr id="63" name="Freihand 62">
                  <a:extLst>
                    <a:ext uri="{FF2B5EF4-FFF2-40B4-BE49-F238E27FC236}">
                      <a16:creationId xmlns:a16="http://schemas.microsoft.com/office/drawing/2014/main" id="{18179F1E-685E-4EF2-ADAC-458ABA2D7E93}"/>
                    </a:ext>
                  </a:extLst>
                </p:cNvPr>
                <p:cNvPicPr/>
                <p:nvPr/>
              </p:nvPicPr>
              <p:blipFill>
                <a:blip r:embed="rId131"/>
                <a:stretch>
                  <a:fillRect/>
                </a:stretch>
              </p:blipFill>
              <p:spPr>
                <a:xfrm>
                  <a:off x="5857307" y="5049787"/>
                  <a:ext cx="626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65" name="Freihand 64">
                  <a:extLst>
                    <a:ext uri="{FF2B5EF4-FFF2-40B4-BE49-F238E27FC236}">
                      <a16:creationId xmlns:a16="http://schemas.microsoft.com/office/drawing/2014/main" id="{EDFF28CD-7F6A-430B-86C6-2CF07224C832}"/>
                    </a:ext>
                  </a:extLst>
                </p14:cNvPr>
                <p14:cNvContentPartPr/>
                <p14:nvPr/>
              </p14:nvContentPartPr>
              <p14:xfrm>
                <a:off x="5507747" y="5107747"/>
                <a:ext cx="461160" cy="53280"/>
              </p14:xfrm>
            </p:contentPart>
          </mc:Choice>
          <mc:Fallback xmlns="">
            <p:pic>
              <p:nvPicPr>
                <p:cNvPr id="65" name="Freihand 64">
                  <a:extLst>
                    <a:ext uri="{FF2B5EF4-FFF2-40B4-BE49-F238E27FC236}">
                      <a16:creationId xmlns:a16="http://schemas.microsoft.com/office/drawing/2014/main" id="{EDFF28CD-7F6A-430B-86C6-2CF07224C832}"/>
                    </a:ext>
                  </a:extLst>
                </p:cNvPr>
                <p:cNvPicPr/>
                <p:nvPr/>
              </p:nvPicPr>
              <p:blipFill>
                <a:blip r:embed="rId133"/>
                <a:stretch>
                  <a:fillRect/>
                </a:stretch>
              </p:blipFill>
              <p:spPr>
                <a:xfrm>
                  <a:off x="5503427" y="5103427"/>
                  <a:ext cx="4698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66" name="Freihand 65">
                  <a:extLst>
                    <a:ext uri="{FF2B5EF4-FFF2-40B4-BE49-F238E27FC236}">
                      <a16:creationId xmlns:a16="http://schemas.microsoft.com/office/drawing/2014/main" id="{EE91E83F-F32C-4549-83CA-60BD1AFBC708}"/>
                    </a:ext>
                  </a:extLst>
                </p14:cNvPr>
                <p14:cNvContentPartPr/>
                <p14:nvPr/>
              </p14:nvContentPartPr>
              <p14:xfrm>
                <a:off x="5582267" y="5140507"/>
                <a:ext cx="122400" cy="151200"/>
              </p14:xfrm>
            </p:contentPart>
          </mc:Choice>
          <mc:Fallback xmlns="">
            <p:pic>
              <p:nvPicPr>
                <p:cNvPr id="66" name="Freihand 65">
                  <a:extLst>
                    <a:ext uri="{FF2B5EF4-FFF2-40B4-BE49-F238E27FC236}">
                      <a16:creationId xmlns:a16="http://schemas.microsoft.com/office/drawing/2014/main" id="{EE91E83F-F32C-4549-83CA-60BD1AFBC708}"/>
                    </a:ext>
                  </a:extLst>
                </p:cNvPr>
                <p:cNvPicPr/>
                <p:nvPr/>
              </p:nvPicPr>
              <p:blipFill>
                <a:blip r:embed="rId135"/>
                <a:stretch>
                  <a:fillRect/>
                </a:stretch>
              </p:blipFill>
              <p:spPr>
                <a:xfrm>
                  <a:off x="5577947" y="5136187"/>
                  <a:ext cx="1310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67" name="Freihand 66">
                  <a:extLst>
                    <a:ext uri="{FF2B5EF4-FFF2-40B4-BE49-F238E27FC236}">
                      <a16:creationId xmlns:a16="http://schemas.microsoft.com/office/drawing/2014/main" id="{492CE828-01F9-45AF-AEC2-BED9625C64E6}"/>
                    </a:ext>
                  </a:extLst>
                </p14:cNvPr>
                <p14:cNvContentPartPr/>
                <p14:nvPr/>
              </p14:nvContentPartPr>
              <p14:xfrm>
                <a:off x="5758307" y="5134387"/>
                <a:ext cx="115920" cy="135720"/>
              </p14:xfrm>
            </p:contentPart>
          </mc:Choice>
          <mc:Fallback xmlns="">
            <p:pic>
              <p:nvPicPr>
                <p:cNvPr id="67" name="Freihand 66">
                  <a:extLst>
                    <a:ext uri="{FF2B5EF4-FFF2-40B4-BE49-F238E27FC236}">
                      <a16:creationId xmlns:a16="http://schemas.microsoft.com/office/drawing/2014/main" id="{492CE828-01F9-45AF-AEC2-BED9625C64E6}"/>
                    </a:ext>
                  </a:extLst>
                </p:cNvPr>
                <p:cNvPicPr/>
                <p:nvPr/>
              </p:nvPicPr>
              <p:blipFill>
                <a:blip r:embed="rId137"/>
                <a:stretch>
                  <a:fillRect/>
                </a:stretch>
              </p:blipFill>
              <p:spPr>
                <a:xfrm>
                  <a:off x="5753987" y="5130067"/>
                  <a:ext cx="1245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69" name="Freihand 68">
                  <a:extLst>
                    <a:ext uri="{FF2B5EF4-FFF2-40B4-BE49-F238E27FC236}">
                      <a16:creationId xmlns:a16="http://schemas.microsoft.com/office/drawing/2014/main" id="{F9C56D75-B5B2-4C6B-945D-41F1D9A30145}"/>
                    </a:ext>
                  </a:extLst>
                </p14:cNvPr>
                <p14:cNvContentPartPr/>
                <p14:nvPr/>
              </p14:nvContentPartPr>
              <p14:xfrm>
                <a:off x="6110387" y="5056627"/>
                <a:ext cx="17640" cy="124560"/>
              </p14:xfrm>
            </p:contentPart>
          </mc:Choice>
          <mc:Fallback xmlns="">
            <p:pic>
              <p:nvPicPr>
                <p:cNvPr id="69" name="Freihand 68">
                  <a:extLst>
                    <a:ext uri="{FF2B5EF4-FFF2-40B4-BE49-F238E27FC236}">
                      <a16:creationId xmlns:a16="http://schemas.microsoft.com/office/drawing/2014/main" id="{F9C56D75-B5B2-4C6B-945D-41F1D9A30145}"/>
                    </a:ext>
                  </a:extLst>
                </p:cNvPr>
                <p:cNvPicPr/>
                <p:nvPr/>
              </p:nvPicPr>
              <p:blipFill>
                <a:blip r:embed="rId139"/>
                <a:stretch>
                  <a:fillRect/>
                </a:stretch>
              </p:blipFill>
              <p:spPr>
                <a:xfrm>
                  <a:off x="6106067" y="5052307"/>
                  <a:ext cx="262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0" name="Freihand 69">
                  <a:extLst>
                    <a:ext uri="{FF2B5EF4-FFF2-40B4-BE49-F238E27FC236}">
                      <a16:creationId xmlns:a16="http://schemas.microsoft.com/office/drawing/2014/main" id="{74C491AD-FA7A-4C2A-9546-43A3D4C12CC3}"/>
                    </a:ext>
                  </a:extLst>
                </p14:cNvPr>
                <p14:cNvContentPartPr/>
                <p14:nvPr/>
              </p14:nvContentPartPr>
              <p14:xfrm>
                <a:off x="6076907" y="5088307"/>
                <a:ext cx="103680" cy="20520"/>
              </p14:xfrm>
            </p:contentPart>
          </mc:Choice>
          <mc:Fallback xmlns="">
            <p:pic>
              <p:nvPicPr>
                <p:cNvPr id="70" name="Freihand 69">
                  <a:extLst>
                    <a:ext uri="{FF2B5EF4-FFF2-40B4-BE49-F238E27FC236}">
                      <a16:creationId xmlns:a16="http://schemas.microsoft.com/office/drawing/2014/main" id="{74C491AD-FA7A-4C2A-9546-43A3D4C12CC3}"/>
                    </a:ext>
                  </a:extLst>
                </p:cNvPr>
                <p:cNvPicPr/>
                <p:nvPr/>
              </p:nvPicPr>
              <p:blipFill>
                <a:blip r:embed="rId141"/>
                <a:stretch>
                  <a:fillRect/>
                </a:stretch>
              </p:blipFill>
              <p:spPr>
                <a:xfrm>
                  <a:off x="6072587" y="5083987"/>
                  <a:ext cx="1123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2" name="Freihand 71">
                  <a:extLst>
                    <a:ext uri="{FF2B5EF4-FFF2-40B4-BE49-F238E27FC236}">
                      <a16:creationId xmlns:a16="http://schemas.microsoft.com/office/drawing/2014/main" id="{7FE47D0F-AAF1-4A45-8929-3211D7FB1211}"/>
                    </a:ext>
                  </a:extLst>
                </p14:cNvPr>
                <p14:cNvContentPartPr/>
                <p14:nvPr/>
              </p14:nvContentPartPr>
              <p14:xfrm>
                <a:off x="6384707" y="4714987"/>
                <a:ext cx="117720" cy="144720"/>
              </p14:xfrm>
            </p:contentPart>
          </mc:Choice>
          <mc:Fallback xmlns="">
            <p:pic>
              <p:nvPicPr>
                <p:cNvPr id="72" name="Freihand 71">
                  <a:extLst>
                    <a:ext uri="{FF2B5EF4-FFF2-40B4-BE49-F238E27FC236}">
                      <a16:creationId xmlns:a16="http://schemas.microsoft.com/office/drawing/2014/main" id="{7FE47D0F-AAF1-4A45-8929-3211D7FB1211}"/>
                    </a:ext>
                  </a:extLst>
                </p:cNvPr>
                <p:cNvPicPr/>
                <p:nvPr/>
              </p:nvPicPr>
              <p:blipFill>
                <a:blip r:embed="rId143"/>
                <a:stretch>
                  <a:fillRect/>
                </a:stretch>
              </p:blipFill>
              <p:spPr>
                <a:xfrm>
                  <a:off x="6380387" y="4710667"/>
                  <a:ext cx="1263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3" name="Freihand 72">
                  <a:extLst>
                    <a:ext uri="{FF2B5EF4-FFF2-40B4-BE49-F238E27FC236}">
                      <a16:creationId xmlns:a16="http://schemas.microsoft.com/office/drawing/2014/main" id="{9C2BAF29-309C-4065-9BFB-20F323E3816B}"/>
                    </a:ext>
                  </a:extLst>
                </p14:cNvPr>
                <p14:cNvContentPartPr/>
                <p14:nvPr/>
              </p14:nvContentPartPr>
              <p14:xfrm>
                <a:off x="6527987" y="4782667"/>
                <a:ext cx="73440" cy="54000"/>
              </p14:xfrm>
            </p:contentPart>
          </mc:Choice>
          <mc:Fallback xmlns="">
            <p:pic>
              <p:nvPicPr>
                <p:cNvPr id="73" name="Freihand 72">
                  <a:extLst>
                    <a:ext uri="{FF2B5EF4-FFF2-40B4-BE49-F238E27FC236}">
                      <a16:creationId xmlns:a16="http://schemas.microsoft.com/office/drawing/2014/main" id="{9C2BAF29-309C-4065-9BFB-20F323E3816B}"/>
                    </a:ext>
                  </a:extLst>
                </p:cNvPr>
                <p:cNvPicPr/>
                <p:nvPr/>
              </p:nvPicPr>
              <p:blipFill>
                <a:blip r:embed="rId145"/>
                <a:stretch>
                  <a:fillRect/>
                </a:stretch>
              </p:blipFill>
              <p:spPr>
                <a:xfrm>
                  <a:off x="6523667" y="4778347"/>
                  <a:ext cx="820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4" name="Freihand 73">
                  <a:extLst>
                    <a:ext uri="{FF2B5EF4-FFF2-40B4-BE49-F238E27FC236}">
                      <a16:creationId xmlns:a16="http://schemas.microsoft.com/office/drawing/2014/main" id="{AA91DE1B-CE1C-4A51-A297-2ECD7A8BA230}"/>
                    </a:ext>
                  </a:extLst>
                </p14:cNvPr>
                <p14:cNvContentPartPr/>
                <p14:nvPr/>
              </p14:nvContentPartPr>
              <p14:xfrm>
                <a:off x="6620507" y="4793467"/>
                <a:ext cx="66240" cy="72000"/>
              </p14:xfrm>
            </p:contentPart>
          </mc:Choice>
          <mc:Fallback xmlns="">
            <p:pic>
              <p:nvPicPr>
                <p:cNvPr id="74" name="Freihand 73">
                  <a:extLst>
                    <a:ext uri="{FF2B5EF4-FFF2-40B4-BE49-F238E27FC236}">
                      <a16:creationId xmlns:a16="http://schemas.microsoft.com/office/drawing/2014/main" id="{AA91DE1B-CE1C-4A51-A297-2ECD7A8BA230}"/>
                    </a:ext>
                  </a:extLst>
                </p:cNvPr>
                <p:cNvPicPr/>
                <p:nvPr/>
              </p:nvPicPr>
              <p:blipFill>
                <a:blip r:embed="rId147"/>
                <a:stretch>
                  <a:fillRect/>
                </a:stretch>
              </p:blipFill>
              <p:spPr>
                <a:xfrm>
                  <a:off x="6616187" y="4789147"/>
                  <a:ext cx="748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5" name="Freihand 74">
                  <a:extLst>
                    <a:ext uri="{FF2B5EF4-FFF2-40B4-BE49-F238E27FC236}">
                      <a16:creationId xmlns:a16="http://schemas.microsoft.com/office/drawing/2014/main" id="{79FEA82C-232A-4C1C-86AE-12EAE23778AC}"/>
                    </a:ext>
                  </a:extLst>
                </p14:cNvPr>
                <p14:cNvContentPartPr/>
                <p14:nvPr/>
              </p14:nvContentPartPr>
              <p14:xfrm>
                <a:off x="6662987" y="4824067"/>
                <a:ext cx="34560" cy="15840"/>
              </p14:xfrm>
            </p:contentPart>
          </mc:Choice>
          <mc:Fallback xmlns="">
            <p:pic>
              <p:nvPicPr>
                <p:cNvPr id="75" name="Freihand 74">
                  <a:extLst>
                    <a:ext uri="{FF2B5EF4-FFF2-40B4-BE49-F238E27FC236}">
                      <a16:creationId xmlns:a16="http://schemas.microsoft.com/office/drawing/2014/main" id="{79FEA82C-232A-4C1C-86AE-12EAE23778AC}"/>
                    </a:ext>
                  </a:extLst>
                </p:cNvPr>
                <p:cNvPicPr/>
                <p:nvPr/>
              </p:nvPicPr>
              <p:blipFill>
                <a:blip r:embed="rId149"/>
                <a:stretch>
                  <a:fillRect/>
                </a:stretch>
              </p:blipFill>
              <p:spPr>
                <a:xfrm>
                  <a:off x="6658667" y="4819747"/>
                  <a:ext cx="4320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7" name="Freihand 76">
                  <a:extLst>
                    <a:ext uri="{FF2B5EF4-FFF2-40B4-BE49-F238E27FC236}">
                      <a16:creationId xmlns:a16="http://schemas.microsoft.com/office/drawing/2014/main" id="{DFF1CC1B-4F5F-4B02-969E-179178ED24D6}"/>
                    </a:ext>
                  </a:extLst>
                </p14:cNvPr>
                <p14:cNvContentPartPr/>
                <p14:nvPr/>
              </p14:nvContentPartPr>
              <p14:xfrm>
                <a:off x="6377147" y="4878067"/>
                <a:ext cx="341280" cy="55440"/>
              </p14:xfrm>
            </p:contentPart>
          </mc:Choice>
          <mc:Fallback xmlns="">
            <p:pic>
              <p:nvPicPr>
                <p:cNvPr id="77" name="Freihand 76">
                  <a:extLst>
                    <a:ext uri="{FF2B5EF4-FFF2-40B4-BE49-F238E27FC236}">
                      <a16:creationId xmlns:a16="http://schemas.microsoft.com/office/drawing/2014/main" id="{DFF1CC1B-4F5F-4B02-969E-179178ED24D6}"/>
                    </a:ext>
                  </a:extLst>
                </p:cNvPr>
                <p:cNvPicPr/>
                <p:nvPr/>
              </p:nvPicPr>
              <p:blipFill>
                <a:blip r:embed="rId151"/>
                <a:stretch>
                  <a:fillRect/>
                </a:stretch>
              </p:blipFill>
              <p:spPr>
                <a:xfrm>
                  <a:off x="6372827" y="4873747"/>
                  <a:ext cx="3499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8" name="Freihand 77">
                  <a:extLst>
                    <a:ext uri="{FF2B5EF4-FFF2-40B4-BE49-F238E27FC236}">
                      <a16:creationId xmlns:a16="http://schemas.microsoft.com/office/drawing/2014/main" id="{67131ADA-4D41-4975-8B81-7953826AE76B}"/>
                    </a:ext>
                  </a:extLst>
                </p14:cNvPr>
                <p14:cNvContentPartPr/>
                <p14:nvPr/>
              </p14:nvContentPartPr>
              <p14:xfrm>
                <a:off x="6430067" y="4923067"/>
                <a:ext cx="91800" cy="89280"/>
              </p14:xfrm>
            </p:contentPart>
          </mc:Choice>
          <mc:Fallback xmlns="">
            <p:pic>
              <p:nvPicPr>
                <p:cNvPr id="78" name="Freihand 77">
                  <a:extLst>
                    <a:ext uri="{FF2B5EF4-FFF2-40B4-BE49-F238E27FC236}">
                      <a16:creationId xmlns:a16="http://schemas.microsoft.com/office/drawing/2014/main" id="{67131ADA-4D41-4975-8B81-7953826AE76B}"/>
                    </a:ext>
                  </a:extLst>
                </p:cNvPr>
                <p:cNvPicPr/>
                <p:nvPr/>
              </p:nvPicPr>
              <p:blipFill>
                <a:blip r:embed="rId153"/>
                <a:stretch>
                  <a:fillRect/>
                </a:stretch>
              </p:blipFill>
              <p:spPr>
                <a:xfrm>
                  <a:off x="6425747" y="4918747"/>
                  <a:ext cx="100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9" name="Freihand 78">
                  <a:extLst>
                    <a:ext uri="{FF2B5EF4-FFF2-40B4-BE49-F238E27FC236}">
                      <a16:creationId xmlns:a16="http://schemas.microsoft.com/office/drawing/2014/main" id="{3ABEA319-4EC2-4057-B731-5F819BC09DA2}"/>
                    </a:ext>
                  </a:extLst>
                </p14:cNvPr>
                <p14:cNvContentPartPr/>
                <p14:nvPr/>
              </p14:nvContentPartPr>
              <p14:xfrm>
                <a:off x="6602867" y="4928827"/>
                <a:ext cx="62280" cy="69120"/>
              </p14:xfrm>
            </p:contentPart>
          </mc:Choice>
          <mc:Fallback xmlns="">
            <p:pic>
              <p:nvPicPr>
                <p:cNvPr id="79" name="Freihand 78">
                  <a:extLst>
                    <a:ext uri="{FF2B5EF4-FFF2-40B4-BE49-F238E27FC236}">
                      <a16:creationId xmlns:a16="http://schemas.microsoft.com/office/drawing/2014/main" id="{3ABEA319-4EC2-4057-B731-5F819BC09DA2}"/>
                    </a:ext>
                  </a:extLst>
                </p:cNvPr>
                <p:cNvPicPr/>
                <p:nvPr/>
              </p:nvPicPr>
              <p:blipFill>
                <a:blip r:embed="rId155"/>
                <a:stretch>
                  <a:fillRect/>
                </a:stretch>
              </p:blipFill>
              <p:spPr>
                <a:xfrm>
                  <a:off x="6598547" y="4924507"/>
                  <a:ext cx="709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0" name="Freihand 79">
                  <a:extLst>
                    <a:ext uri="{FF2B5EF4-FFF2-40B4-BE49-F238E27FC236}">
                      <a16:creationId xmlns:a16="http://schemas.microsoft.com/office/drawing/2014/main" id="{C352D8F1-1EE4-4EB7-8E39-0A9F171A4B39}"/>
                    </a:ext>
                  </a:extLst>
                </p14:cNvPr>
                <p14:cNvContentPartPr/>
                <p14:nvPr/>
              </p14:nvContentPartPr>
              <p14:xfrm>
                <a:off x="6601787" y="4929547"/>
                <a:ext cx="68760" cy="38880"/>
              </p14:xfrm>
            </p:contentPart>
          </mc:Choice>
          <mc:Fallback xmlns="">
            <p:pic>
              <p:nvPicPr>
                <p:cNvPr id="80" name="Freihand 79">
                  <a:extLst>
                    <a:ext uri="{FF2B5EF4-FFF2-40B4-BE49-F238E27FC236}">
                      <a16:creationId xmlns:a16="http://schemas.microsoft.com/office/drawing/2014/main" id="{C352D8F1-1EE4-4EB7-8E39-0A9F171A4B39}"/>
                    </a:ext>
                  </a:extLst>
                </p:cNvPr>
                <p:cNvPicPr/>
                <p:nvPr/>
              </p:nvPicPr>
              <p:blipFill>
                <a:blip r:embed="rId157"/>
                <a:stretch>
                  <a:fillRect/>
                </a:stretch>
              </p:blipFill>
              <p:spPr>
                <a:xfrm>
                  <a:off x="6597467" y="4925227"/>
                  <a:ext cx="774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2" name="Freihand 81">
                  <a:extLst>
                    <a:ext uri="{FF2B5EF4-FFF2-40B4-BE49-F238E27FC236}">
                      <a16:creationId xmlns:a16="http://schemas.microsoft.com/office/drawing/2014/main" id="{E85D1D94-F1D2-478B-96AD-0638D1E9899F}"/>
                    </a:ext>
                  </a:extLst>
                </p14:cNvPr>
                <p14:cNvContentPartPr/>
                <p14:nvPr/>
              </p14:nvContentPartPr>
              <p14:xfrm>
                <a:off x="6646427" y="4955827"/>
                <a:ext cx="68040" cy="74880"/>
              </p14:xfrm>
            </p:contentPart>
          </mc:Choice>
          <mc:Fallback xmlns="">
            <p:pic>
              <p:nvPicPr>
                <p:cNvPr id="82" name="Freihand 81">
                  <a:extLst>
                    <a:ext uri="{FF2B5EF4-FFF2-40B4-BE49-F238E27FC236}">
                      <a16:creationId xmlns:a16="http://schemas.microsoft.com/office/drawing/2014/main" id="{E85D1D94-F1D2-478B-96AD-0638D1E9899F}"/>
                    </a:ext>
                  </a:extLst>
                </p:cNvPr>
                <p:cNvPicPr/>
                <p:nvPr/>
              </p:nvPicPr>
              <p:blipFill>
                <a:blip r:embed="rId159"/>
                <a:stretch>
                  <a:fillRect/>
                </a:stretch>
              </p:blipFill>
              <p:spPr>
                <a:xfrm>
                  <a:off x="6642107" y="4951507"/>
                  <a:ext cx="76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3" name="Freihand 82">
                  <a:extLst>
                    <a:ext uri="{FF2B5EF4-FFF2-40B4-BE49-F238E27FC236}">
                      <a16:creationId xmlns:a16="http://schemas.microsoft.com/office/drawing/2014/main" id="{6E6E8E2A-D0B6-4F83-8D56-08C61BA5A871}"/>
                    </a:ext>
                  </a:extLst>
                </p14:cNvPr>
                <p14:cNvContentPartPr/>
                <p14:nvPr/>
              </p14:nvContentPartPr>
              <p14:xfrm>
                <a:off x="6697187" y="4998307"/>
                <a:ext cx="28800" cy="720"/>
              </p14:xfrm>
            </p:contentPart>
          </mc:Choice>
          <mc:Fallback xmlns="">
            <p:pic>
              <p:nvPicPr>
                <p:cNvPr id="83" name="Freihand 82">
                  <a:extLst>
                    <a:ext uri="{FF2B5EF4-FFF2-40B4-BE49-F238E27FC236}">
                      <a16:creationId xmlns:a16="http://schemas.microsoft.com/office/drawing/2014/main" id="{6E6E8E2A-D0B6-4F83-8D56-08C61BA5A871}"/>
                    </a:ext>
                  </a:extLst>
                </p:cNvPr>
                <p:cNvPicPr/>
                <p:nvPr/>
              </p:nvPicPr>
              <p:blipFill>
                <a:blip r:embed="rId107"/>
                <a:stretch>
                  <a:fillRect/>
                </a:stretch>
              </p:blipFill>
              <p:spPr>
                <a:xfrm>
                  <a:off x="6692867" y="4993987"/>
                  <a:ext cx="3744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4" name="Freihand 83">
                  <a:extLst>
                    <a:ext uri="{FF2B5EF4-FFF2-40B4-BE49-F238E27FC236}">
                      <a16:creationId xmlns:a16="http://schemas.microsoft.com/office/drawing/2014/main" id="{81EEBD03-1F30-48B5-8AF5-1C134866AD28}"/>
                    </a:ext>
                  </a:extLst>
                </p14:cNvPr>
                <p14:cNvContentPartPr/>
                <p14:nvPr/>
              </p14:nvContentPartPr>
              <p14:xfrm>
                <a:off x="6313787" y="5049787"/>
                <a:ext cx="655560" cy="64440"/>
              </p14:xfrm>
            </p:contentPart>
          </mc:Choice>
          <mc:Fallback xmlns="">
            <p:pic>
              <p:nvPicPr>
                <p:cNvPr id="84" name="Freihand 83">
                  <a:extLst>
                    <a:ext uri="{FF2B5EF4-FFF2-40B4-BE49-F238E27FC236}">
                      <a16:creationId xmlns:a16="http://schemas.microsoft.com/office/drawing/2014/main" id="{81EEBD03-1F30-48B5-8AF5-1C134866AD28}"/>
                    </a:ext>
                  </a:extLst>
                </p:cNvPr>
                <p:cNvPicPr/>
                <p:nvPr/>
              </p:nvPicPr>
              <p:blipFill>
                <a:blip r:embed="rId162"/>
                <a:stretch>
                  <a:fillRect/>
                </a:stretch>
              </p:blipFill>
              <p:spPr>
                <a:xfrm>
                  <a:off x="6309467" y="5045467"/>
                  <a:ext cx="664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5" name="Freihand 84">
                  <a:extLst>
                    <a:ext uri="{FF2B5EF4-FFF2-40B4-BE49-F238E27FC236}">
                      <a16:creationId xmlns:a16="http://schemas.microsoft.com/office/drawing/2014/main" id="{73FFAC21-430D-412F-BA6A-BAF5557664D6}"/>
                    </a:ext>
                  </a:extLst>
                </p14:cNvPr>
                <p14:cNvContentPartPr/>
                <p14:nvPr/>
              </p14:nvContentPartPr>
              <p14:xfrm>
                <a:off x="6420347" y="5118187"/>
                <a:ext cx="126000" cy="147600"/>
              </p14:xfrm>
            </p:contentPart>
          </mc:Choice>
          <mc:Fallback xmlns="">
            <p:pic>
              <p:nvPicPr>
                <p:cNvPr id="85" name="Freihand 84">
                  <a:extLst>
                    <a:ext uri="{FF2B5EF4-FFF2-40B4-BE49-F238E27FC236}">
                      <a16:creationId xmlns:a16="http://schemas.microsoft.com/office/drawing/2014/main" id="{73FFAC21-430D-412F-BA6A-BAF5557664D6}"/>
                    </a:ext>
                  </a:extLst>
                </p:cNvPr>
                <p:cNvPicPr/>
                <p:nvPr/>
              </p:nvPicPr>
              <p:blipFill>
                <a:blip r:embed="rId164"/>
                <a:stretch>
                  <a:fillRect/>
                </a:stretch>
              </p:blipFill>
              <p:spPr>
                <a:xfrm>
                  <a:off x="6416027" y="5113867"/>
                  <a:ext cx="1346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86" name="Freihand 85">
                  <a:extLst>
                    <a:ext uri="{FF2B5EF4-FFF2-40B4-BE49-F238E27FC236}">
                      <a16:creationId xmlns:a16="http://schemas.microsoft.com/office/drawing/2014/main" id="{F05A7FEC-6E14-45D8-9D1A-75CF45ACBAEF}"/>
                    </a:ext>
                  </a:extLst>
                </p14:cNvPr>
                <p14:cNvContentPartPr/>
                <p14:nvPr/>
              </p14:nvContentPartPr>
              <p14:xfrm>
                <a:off x="6601787" y="5177947"/>
                <a:ext cx="62640" cy="64800"/>
              </p14:xfrm>
            </p:contentPart>
          </mc:Choice>
          <mc:Fallback xmlns="">
            <p:pic>
              <p:nvPicPr>
                <p:cNvPr id="86" name="Freihand 85">
                  <a:extLst>
                    <a:ext uri="{FF2B5EF4-FFF2-40B4-BE49-F238E27FC236}">
                      <a16:creationId xmlns:a16="http://schemas.microsoft.com/office/drawing/2014/main" id="{F05A7FEC-6E14-45D8-9D1A-75CF45ACBAEF}"/>
                    </a:ext>
                  </a:extLst>
                </p:cNvPr>
                <p:cNvPicPr/>
                <p:nvPr/>
              </p:nvPicPr>
              <p:blipFill>
                <a:blip r:embed="rId166"/>
                <a:stretch>
                  <a:fillRect/>
                </a:stretch>
              </p:blipFill>
              <p:spPr>
                <a:xfrm>
                  <a:off x="6597467" y="5173627"/>
                  <a:ext cx="712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87" name="Freihand 86">
                  <a:extLst>
                    <a:ext uri="{FF2B5EF4-FFF2-40B4-BE49-F238E27FC236}">
                      <a16:creationId xmlns:a16="http://schemas.microsoft.com/office/drawing/2014/main" id="{CE4EDB75-0484-4FE8-84CD-D40F3C5E02BF}"/>
                    </a:ext>
                  </a:extLst>
                </p14:cNvPr>
                <p14:cNvContentPartPr/>
                <p14:nvPr/>
              </p14:nvContentPartPr>
              <p14:xfrm>
                <a:off x="6705467" y="5230867"/>
                <a:ext cx="5760" cy="44640"/>
              </p14:xfrm>
            </p:contentPart>
          </mc:Choice>
          <mc:Fallback xmlns="">
            <p:pic>
              <p:nvPicPr>
                <p:cNvPr id="87" name="Freihand 86">
                  <a:extLst>
                    <a:ext uri="{FF2B5EF4-FFF2-40B4-BE49-F238E27FC236}">
                      <a16:creationId xmlns:a16="http://schemas.microsoft.com/office/drawing/2014/main" id="{CE4EDB75-0484-4FE8-84CD-D40F3C5E02BF}"/>
                    </a:ext>
                  </a:extLst>
                </p:cNvPr>
                <p:cNvPicPr/>
                <p:nvPr/>
              </p:nvPicPr>
              <p:blipFill>
                <a:blip r:embed="rId168"/>
                <a:stretch>
                  <a:fillRect/>
                </a:stretch>
              </p:blipFill>
              <p:spPr>
                <a:xfrm>
                  <a:off x="6701147" y="5226547"/>
                  <a:ext cx="144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88" name="Freihand 87">
                  <a:extLst>
                    <a:ext uri="{FF2B5EF4-FFF2-40B4-BE49-F238E27FC236}">
                      <a16:creationId xmlns:a16="http://schemas.microsoft.com/office/drawing/2014/main" id="{7D4A8857-5685-413F-87D4-38546781DE01}"/>
                    </a:ext>
                  </a:extLst>
                </p14:cNvPr>
                <p14:cNvContentPartPr/>
                <p14:nvPr/>
              </p14:nvContentPartPr>
              <p14:xfrm>
                <a:off x="6674507" y="5190547"/>
                <a:ext cx="89640" cy="115560"/>
              </p14:xfrm>
            </p:contentPart>
          </mc:Choice>
          <mc:Fallback xmlns="">
            <p:pic>
              <p:nvPicPr>
                <p:cNvPr id="88" name="Freihand 87">
                  <a:extLst>
                    <a:ext uri="{FF2B5EF4-FFF2-40B4-BE49-F238E27FC236}">
                      <a16:creationId xmlns:a16="http://schemas.microsoft.com/office/drawing/2014/main" id="{7D4A8857-5685-413F-87D4-38546781DE01}"/>
                    </a:ext>
                  </a:extLst>
                </p:cNvPr>
                <p:cNvPicPr/>
                <p:nvPr/>
              </p:nvPicPr>
              <p:blipFill>
                <a:blip r:embed="rId170"/>
                <a:stretch>
                  <a:fillRect/>
                </a:stretch>
              </p:blipFill>
              <p:spPr>
                <a:xfrm>
                  <a:off x="6670187" y="5186227"/>
                  <a:ext cx="98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89" name="Freihand 88">
                  <a:extLst>
                    <a:ext uri="{FF2B5EF4-FFF2-40B4-BE49-F238E27FC236}">
                      <a16:creationId xmlns:a16="http://schemas.microsoft.com/office/drawing/2014/main" id="{099AAA7B-C204-4122-807B-C6E4CC1281DF}"/>
                    </a:ext>
                  </a:extLst>
                </p14:cNvPr>
                <p14:cNvContentPartPr/>
                <p14:nvPr/>
              </p14:nvContentPartPr>
              <p14:xfrm>
                <a:off x="6353387" y="5299627"/>
                <a:ext cx="556200" cy="64080"/>
              </p14:xfrm>
            </p:contentPart>
          </mc:Choice>
          <mc:Fallback xmlns="">
            <p:pic>
              <p:nvPicPr>
                <p:cNvPr id="89" name="Freihand 88">
                  <a:extLst>
                    <a:ext uri="{FF2B5EF4-FFF2-40B4-BE49-F238E27FC236}">
                      <a16:creationId xmlns:a16="http://schemas.microsoft.com/office/drawing/2014/main" id="{099AAA7B-C204-4122-807B-C6E4CC1281DF}"/>
                    </a:ext>
                  </a:extLst>
                </p:cNvPr>
                <p:cNvPicPr/>
                <p:nvPr/>
              </p:nvPicPr>
              <p:blipFill>
                <a:blip r:embed="rId172"/>
                <a:stretch>
                  <a:fillRect/>
                </a:stretch>
              </p:blipFill>
              <p:spPr>
                <a:xfrm>
                  <a:off x="6349067" y="5295307"/>
                  <a:ext cx="5648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91" name="Freihand 90">
                  <a:extLst>
                    <a:ext uri="{FF2B5EF4-FFF2-40B4-BE49-F238E27FC236}">
                      <a16:creationId xmlns:a16="http://schemas.microsoft.com/office/drawing/2014/main" id="{CCE5E0B2-054F-4CB8-A3CE-8DF333B43FFA}"/>
                    </a:ext>
                  </a:extLst>
                </p14:cNvPr>
                <p14:cNvContentPartPr/>
                <p14:nvPr/>
              </p14:nvContentPartPr>
              <p14:xfrm>
                <a:off x="6446627" y="5378107"/>
                <a:ext cx="118080" cy="125280"/>
              </p14:xfrm>
            </p:contentPart>
          </mc:Choice>
          <mc:Fallback xmlns="">
            <p:pic>
              <p:nvPicPr>
                <p:cNvPr id="91" name="Freihand 90">
                  <a:extLst>
                    <a:ext uri="{FF2B5EF4-FFF2-40B4-BE49-F238E27FC236}">
                      <a16:creationId xmlns:a16="http://schemas.microsoft.com/office/drawing/2014/main" id="{CCE5E0B2-054F-4CB8-A3CE-8DF333B43FFA}"/>
                    </a:ext>
                  </a:extLst>
                </p:cNvPr>
                <p:cNvPicPr/>
                <p:nvPr/>
              </p:nvPicPr>
              <p:blipFill>
                <a:blip r:embed="rId174"/>
                <a:stretch>
                  <a:fillRect/>
                </a:stretch>
              </p:blipFill>
              <p:spPr>
                <a:xfrm>
                  <a:off x="6442307" y="5373787"/>
                  <a:ext cx="1267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92" name="Freihand 91">
                  <a:extLst>
                    <a:ext uri="{FF2B5EF4-FFF2-40B4-BE49-F238E27FC236}">
                      <a16:creationId xmlns:a16="http://schemas.microsoft.com/office/drawing/2014/main" id="{3E634DC8-893F-43DF-8181-3A21002FF204}"/>
                    </a:ext>
                  </a:extLst>
                </p14:cNvPr>
                <p14:cNvContentPartPr/>
                <p14:nvPr/>
              </p14:nvContentPartPr>
              <p14:xfrm>
                <a:off x="6630587" y="5413747"/>
                <a:ext cx="60120" cy="84240"/>
              </p14:xfrm>
            </p:contentPart>
          </mc:Choice>
          <mc:Fallback xmlns="">
            <p:pic>
              <p:nvPicPr>
                <p:cNvPr id="92" name="Freihand 91">
                  <a:extLst>
                    <a:ext uri="{FF2B5EF4-FFF2-40B4-BE49-F238E27FC236}">
                      <a16:creationId xmlns:a16="http://schemas.microsoft.com/office/drawing/2014/main" id="{3E634DC8-893F-43DF-8181-3A21002FF204}"/>
                    </a:ext>
                  </a:extLst>
                </p:cNvPr>
                <p:cNvPicPr/>
                <p:nvPr/>
              </p:nvPicPr>
              <p:blipFill>
                <a:blip r:embed="rId176"/>
                <a:stretch>
                  <a:fillRect/>
                </a:stretch>
              </p:blipFill>
              <p:spPr>
                <a:xfrm>
                  <a:off x="6626267" y="5409427"/>
                  <a:ext cx="687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93" name="Freihand 92">
                  <a:extLst>
                    <a:ext uri="{FF2B5EF4-FFF2-40B4-BE49-F238E27FC236}">
                      <a16:creationId xmlns:a16="http://schemas.microsoft.com/office/drawing/2014/main" id="{B62F4FA3-1117-4997-BCC3-9F81CD43BFA5}"/>
                    </a:ext>
                  </a:extLst>
                </p14:cNvPr>
                <p14:cNvContentPartPr/>
                <p14:nvPr/>
              </p14:nvContentPartPr>
              <p14:xfrm>
                <a:off x="6633467" y="5408347"/>
                <a:ext cx="90000" cy="60840"/>
              </p14:xfrm>
            </p:contentPart>
          </mc:Choice>
          <mc:Fallback xmlns="">
            <p:pic>
              <p:nvPicPr>
                <p:cNvPr id="93" name="Freihand 92">
                  <a:extLst>
                    <a:ext uri="{FF2B5EF4-FFF2-40B4-BE49-F238E27FC236}">
                      <a16:creationId xmlns:a16="http://schemas.microsoft.com/office/drawing/2014/main" id="{B62F4FA3-1117-4997-BCC3-9F81CD43BFA5}"/>
                    </a:ext>
                  </a:extLst>
                </p:cNvPr>
                <p:cNvPicPr/>
                <p:nvPr/>
              </p:nvPicPr>
              <p:blipFill>
                <a:blip r:embed="rId178"/>
                <a:stretch>
                  <a:fillRect/>
                </a:stretch>
              </p:blipFill>
              <p:spPr>
                <a:xfrm>
                  <a:off x="6629147" y="5404027"/>
                  <a:ext cx="986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94" name="Freihand 93">
                  <a:extLst>
                    <a:ext uri="{FF2B5EF4-FFF2-40B4-BE49-F238E27FC236}">
                      <a16:creationId xmlns:a16="http://schemas.microsoft.com/office/drawing/2014/main" id="{6EDD479A-6548-4D34-9F8E-526847407C46}"/>
                    </a:ext>
                  </a:extLst>
                </p14:cNvPr>
                <p14:cNvContentPartPr/>
                <p14:nvPr/>
              </p14:nvContentPartPr>
              <p14:xfrm>
                <a:off x="6769187" y="5437507"/>
                <a:ext cx="6840" cy="81720"/>
              </p14:xfrm>
            </p:contentPart>
          </mc:Choice>
          <mc:Fallback xmlns="">
            <p:pic>
              <p:nvPicPr>
                <p:cNvPr id="94" name="Freihand 93">
                  <a:extLst>
                    <a:ext uri="{FF2B5EF4-FFF2-40B4-BE49-F238E27FC236}">
                      <a16:creationId xmlns:a16="http://schemas.microsoft.com/office/drawing/2014/main" id="{6EDD479A-6548-4D34-9F8E-526847407C46}"/>
                    </a:ext>
                  </a:extLst>
                </p:cNvPr>
                <p:cNvPicPr/>
                <p:nvPr/>
              </p:nvPicPr>
              <p:blipFill>
                <a:blip r:embed="rId180"/>
                <a:stretch>
                  <a:fillRect/>
                </a:stretch>
              </p:blipFill>
              <p:spPr>
                <a:xfrm>
                  <a:off x="6764867" y="5433187"/>
                  <a:ext cx="154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95" name="Freihand 94">
                  <a:extLst>
                    <a:ext uri="{FF2B5EF4-FFF2-40B4-BE49-F238E27FC236}">
                      <a16:creationId xmlns:a16="http://schemas.microsoft.com/office/drawing/2014/main" id="{C2532E38-FF47-4CB4-8AED-A6B37121265A}"/>
                    </a:ext>
                  </a:extLst>
                </p14:cNvPr>
                <p14:cNvContentPartPr/>
                <p14:nvPr/>
              </p14:nvContentPartPr>
              <p14:xfrm>
                <a:off x="6700067" y="5406547"/>
                <a:ext cx="137880" cy="127080"/>
              </p14:xfrm>
            </p:contentPart>
          </mc:Choice>
          <mc:Fallback xmlns="">
            <p:pic>
              <p:nvPicPr>
                <p:cNvPr id="95" name="Freihand 94">
                  <a:extLst>
                    <a:ext uri="{FF2B5EF4-FFF2-40B4-BE49-F238E27FC236}">
                      <a16:creationId xmlns:a16="http://schemas.microsoft.com/office/drawing/2014/main" id="{C2532E38-FF47-4CB4-8AED-A6B37121265A}"/>
                    </a:ext>
                  </a:extLst>
                </p:cNvPr>
                <p:cNvPicPr/>
                <p:nvPr/>
              </p:nvPicPr>
              <p:blipFill>
                <a:blip r:embed="rId182"/>
                <a:stretch>
                  <a:fillRect/>
                </a:stretch>
              </p:blipFill>
              <p:spPr>
                <a:xfrm>
                  <a:off x="6695747" y="5402227"/>
                  <a:ext cx="1465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97" name="Freihand 96">
                  <a:extLst>
                    <a:ext uri="{FF2B5EF4-FFF2-40B4-BE49-F238E27FC236}">
                      <a16:creationId xmlns:a16="http://schemas.microsoft.com/office/drawing/2014/main" id="{5EB5E938-5911-43B0-AC97-CCEF4F4336DB}"/>
                    </a:ext>
                  </a:extLst>
                </p14:cNvPr>
                <p14:cNvContentPartPr/>
                <p14:nvPr/>
              </p14:nvContentPartPr>
              <p14:xfrm>
                <a:off x="7107947" y="5034307"/>
                <a:ext cx="2160" cy="4320"/>
              </p14:xfrm>
            </p:contentPart>
          </mc:Choice>
          <mc:Fallback xmlns="">
            <p:pic>
              <p:nvPicPr>
                <p:cNvPr id="97" name="Freihand 96">
                  <a:extLst>
                    <a:ext uri="{FF2B5EF4-FFF2-40B4-BE49-F238E27FC236}">
                      <a16:creationId xmlns:a16="http://schemas.microsoft.com/office/drawing/2014/main" id="{5EB5E938-5911-43B0-AC97-CCEF4F4336DB}"/>
                    </a:ext>
                  </a:extLst>
                </p:cNvPr>
                <p:cNvPicPr/>
                <p:nvPr/>
              </p:nvPicPr>
              <p:blipFill>
                <a:blip r:embed="rId184"/>
                <a:stretch>
                  <a:fillRect/>
                </a:stretch>
              </p:blipFill>
              <p:spPr>
                <a:xfrm>
                  <a:off x="7103627" y="5029987"/>
                  <a:ext cx="108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98" name="Freihand 97">
                  <a:extLst>
                    <a:ext uri="{FF2B5EF4-FFF2-40B4-BE49-F238E27FC236}">
                      <a16:creationId xmlns:a16="http://schemas.microsoft.com/office/drawing/2014/main" id="{B3B2ADB5-24D0-41ED-B3A3-4669CFF29016}"/>
                    </a:ext>
                  </a:extLst>
                </p14:cNvPr>
                <p14:cNvContentPartPr/>
                <p14:nvPr/>
              </p14:nvContentPartPr>
              <p14:xfrm>
                <a:off x="7182107" y="4823347"/>
                <a:ext cx="105120" cy="125640"/>
              </p14:xfrm>
            </p:contentPart>
          </mc:Choice>
          <mc:Fallback xmlns="">
            <p:pic>
              <p:nvPicPr>
                <p:cNvPr id="98" name="Freihand 97">
                  <a:extLst>
                    <a:ext uri="{FF2B5EF4-FFF2-40B4-BE49-F238E27FC236}">
                      <a16:creationId xmlns:a16="http://schemas.microsoft.com/office/drawing/2014/main" id="{B3B2ADB5-24D0-41ED-B3A3-4669CFF29016}"/>
                    </a:ext>
                  </a:extLst>
                </p:cNvPr>
                <p:cNvPicPr/>
                <p:nvPr/>
              </p:nvPicPr>
              <p:blipFill>
                <a:blip r:embed="rId186"/>
                <a:stretch>
                  <a:fillRect/>
                </a:stretch>
              </p:blipFill>
              <p:spPr>
                <a:xfrm>
                  <a:off x="7177787" y="4819027"/>
                  <a:ext cx="113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9" name="Freihand 98">
                  <a:extLst>
                    <a:ext uri="{FF2B5EF4-FFF2-40B4-BE49-F238E27FC236}">
                      <a16:creationId xmlns:a16="http://schemas.microsoft.com/office/drawing/2014/main" id="{26E9390A-964F-48D9-B99E-5EFF60330B77}"/>
                    </a:ext>
                  </a:extLst>
                </p14:cNvPr>
                <p14:cNvContentPartPr/>
                <p14:nvPr/>
              </p14:nvContentPartPr>
              <p14:xfrm>
                <a:off x="7348427" y="4865107"/>
                <a:ext cx="86400" cy="59040"/>
              </p14:xfrm>
            </p:contentPart>
          </mc:Choice>
          <mc:Fallback xmlns="">
            <p:pic>
              <p:nvPicPr>
                <p:cNvPr id="99" name="Freihand 98">
                  <a:extLst>
                    <a:ext uri="{FF2B5EF4-FFF2-40B4-BE49-F238E27FC236}">
                      <a16:creationId xmlns:a16="http://schemas.microsoft.com/office/drawing/2014/main" id="{26E9390A-964F-48D9-B99E-5EFF60330B77}"/>
                    </a:ext>
                  </a:extLst>
                </p:cNvPr>
                <p:cNvPicPr/>
                <p:nvPr/>
              </p:nvPicPr>
              <p:blipFill>
                <a:blip r:embed="rId188"/>
                <a:stretch>
                  <a:fillRect/>
                </a:stretch>
              </p:blipFill>
              <p:spPr>
                <a:xfrm>
                  <a:off x="7344107" y="4860787"/>
                  <a:ext cx="95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0" name="Freihand 99">
                  <a:extLst>
                    <a:ext uri="{FF2B5EF4-FFF2-40B4-BE49-F238E27FC236}">
                      <a16:creationId xmlns:a16="http://schemas.microsoft.com/office/drawing/2014/main" id="{655F00DA-F709-4EAF-A46F-F4EF423327B7}"/>
                    </a:ext>
                  </a:extLst>
                </p14:cNvPr>
                <p14:cNvContentPartPr/>
                <p14:nvPr/>
              </p14:nvContentPartPr>
              <p14:xfrm>
                <a:off x="7481627" y="4878067"/>
                <a:ext cx="3240" cy="63000"/>
              </p14:xfrm>
            </p:contentPart>
          </mc:Choice>
          <mc:Fallback xmlns="">
            <p:pic>
              <p:nvPicPr>
                <p:cNvPr id="100" name="Freihand 99">
                  <a:extLst>
                    <a:ext uri="{FF2B5EF4-FFF2-40B4-BE49-F238E27FC236}">
                      <a16:creationId xmlns:a16="http://schemas.microsoft.com/office/drawing/2014/main" id="{655F00DA-F709-4EAF-A46F-F4EF423327B7}"/>
                    </a:ext>
                  </a:extLst>
                </p:cNvPr>
                <p:cNvPicPr/>
                <p:nvPr/>
              </p:nvPicPr>
              <p:blipFill>
                <a:blip r:embed="rId190"/>
                <a:stretch>
                  <a:fillRect/>
                </a:stretch>
              </p:blipFill>
              <p:spPr>
                <a:xfrm>
                  <a:off x="7477307" y="4873747"/>
                  <a:ext cx="118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1" name="Freihand 100">
                  <a:extLst>
                    <a:ext uri="{FF2B5EF4-FFF2-40B4-BE49-F238E27FC236}">
                      <a16:creationId xmlns:a16="http://schemas.microsoft.com/office/drawing/2014/main" id="{CEF0FC98-FF13-4BA1-AA52-6D4E7AA9A21E}"/>
                    </a:ext>
                  </a:extLst>
                </p14:cNvPr>
                <p14:cNvContentPartPr/>
                <p14:nvPr/>
              </p14:nvContentPartPr>
              <p14:xfrm>
                <a:off x="7452827" y="4864027"/>
                <a:ext cx="78120" cy="82440"/>
              </p14:xfrm>
            </p:contentPart>
          </mc:Choice>
          <mc:Fallback xmlns="">
            <p:pic>
              <p:nvPicPr>
                <p:cNvPr id="101" name="Freihand 100">
                  <a:extLst>
                    <a:ext uri="{FF2B5EF4-FFF2-40B4-BE49-F238E27FC236}">
                      <a16:creationId xmlns:a16="http://schemas.microsoft.com/office/drawing/2014/main" id="{CEF0FC98-FF13-4BA1-AA52-6D4E7AA9A21E}"/>
                    </a:ext>
                  </a:extLst>
                </p:cNvPr>
                <p:cNvPicPr/>
                <p:nvPr/>
              </p:nvPicPr>
              <p:blipFill>
                <a:blip r:embed="rId192"/>
                <a:stretch>
                  <a:fillRect/>
                </a:stretch>
              </p:blipFill>
              <p:spPr>
                <a:xfrm>
                  <a:off x="7448507" y="4859707"/>
                  <a:ext cx="86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2" name="Freihand 101">
                  <a:extLst>
                    <a:ext uri="{FF2B5EF4-FFF2-40B4-BE49-F238E27FC236}">
                      <a16:creationId xmlns:a16="http://schemas.microsoft.com/office/drawing/2014/main" id="{DDFDB8C5-A52B-4841-AD4E-137C87BFFCC9}"/>
                    </a:ext>
                  </a:extLst>
                </p14:cNvPr>
                <p14:cNvContentPartPr/>
                <p14:nvPr/>
              </p14:nvContentPartPr>
              <p14:xfrm>
                <a:off x="7170227" y="4966987"/>
                <a:ext cx="397800" cy="61560"/>
              </p14:xfrm>
            </p:contentPart>
          </mc:Choice>
          <mc:Fallback xmlns="">
            <p:pic>
              <p:nvPicPr>
                <p:cNvPr id="102" name="Freihand 101">
                  <a:extLst>
                    <a:ext uri="{FF2B5EF4-FFF2-40B4-BE49-F238E27FC236}">
                      <a16:creationId xmlns:a16="http://schemas.microsoft.com/office/drawing/2014/main" id="{DDFDB8C5-A52B-4841-AD4E-137C87BFFCC9}"/>
                    </a:ext>
                  </a:extLst>
                </p:cNvPr>
                <p:cNvPicPr/>
                <p:nvPr/>
              </p:nvPicPr>
              <p:blipFill>
                <a:blip r:embed="rId194"/>
                <a:stretch>
                  <a:fillRect/>
                </a:stretch>
              </p:blipFill>
              <p:spPr>
                <a:xfrm>
                  <a:off x="7165907" y="4962667"/>
                  <a:ext cx="4064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3" name="Freihand 102">
                  <a:extLst>
                    <a:ext uri="{FF2B5EF4-FFF2-40B4-BE49-F238E27FC236}">
                      <a16:creationId xmlns:a16="http://schemas.microsoft.com/office/drawing/2014/main" id="{76ADD337-471B-4F88-8FC4-3A9565A21CD7}"/>
                    </a:ext>
                  </a:extLst>
                </p14:cNvPr>
                <p14:cNvContentPartPr/>
                <p14:nvPr/>
              </p14:nvContentPartPr>
              <p14:xfrm>
                <a:off x="7183907" y="5021707"/>
                <a:ext cx="141480" cy="172080"/>
              </p14:xfrm>
            </p:contentPart>
          </mc:Choice>
          <mc:Fallback xmlns="">
            <p:pic>
              <p:nvPicPr>
                <p:cNvPr id="103" name="Freihand 102">
                  <a:extLst>
                    <a:ext uri="{FF2B5EF4-FFF2-40B4-BE49-F238E27FC236}">
                      <a16:creationId xmlns:a16="http://schemas.microsoft.com/office/drawing/2014/main" id="{76ADD337-471B-4F88-8FC4-3A9565A21CD7}"/>
                    </a:ext>
                  </a:extLst>
                </p:cNvPr>
                <p:cNvPicPr/>
                <p:nvPr/>
              </p:nvPicPr>
              <p:blipFill>
                <a:blip r:embed="rId196"/>
                <a:stretch>
                  <a:fillRect/>
                </a:stretch>
              </p:blipFill>
              <p:spPr>
                <a:xfrm>
                  <a:off x="7179587" y="5017387"/>
                  <a:ext cx="150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5" name="Freihand 104">
                  <a:extLst>
                    <a:ext uri="{FF2B5EF4-FFF2-40B4-BE49-F238E27FC236}">
                      <a16:creationId xmlns:a16="http://schemas.microsoft.com/office/drawing/2014/main" id="{C89BB18F-A21A-478B-AF56-CF8CB711974F}"/>
                    </a:ext>
                  </a:extLst>
                </p14:cNvPr>
                <p14:cNvContentPartPr/>
                <p14:nvPr/>
              </p14:nvContentPartPr>
              <p14:xfrm>
                <a:off x="7341227" y="5028907"/>
                <a:ext cx="113400" cy="137520"/>
              </p14:xfrm>
            </p:contentPart>
          </mc:Choice>
          <mc:Fallback xmlns="">
            <p:pic>
              <p:nvPicPr>
                <p:cNvPr id="105" name="Freihand 104">
                  <a:extLst>
                    <a:ext uri="{FF2B5EF4-FFF2-40B4-BE49-F238E27FC236}">
                      <a16:creationId xmlns:a16="http://schemas.microsoft.com/office/drawing/2014/main" id="{C89BB18F-A21A-478B-AF56-CF8CB711974F}"/>
                    </a:ext>
                  </a:extLst>
                </p:cNvPr>
                <p:cNvPicPr/>
                <p:nvPr/>
              </p:nvPicPr>
              <p:blipFill>
                <a:blip r:embed="rId198"/>
                <a:stretch>
                  <a:fillRect/>
                </a:stretch>
              </p:blipFill>
              <p:spPr>
                <a:xfrm>
                  <a:off x="7336907" y="5024587"/>
                  <a:ext cx="1220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0" name="Freihand 109">
                  <a:extLst>
                    <a:ext uri="{FF2B5EF4-FFF2-40B4-BE49-F238E27FC236}">
                      <a16:creationId xmlns:a16="http://schemas.microsoft.com/office/drawing/2014/main" id="{B31D35A6-5432-4853-974C-4D560DEC7ABD}"/>
                    </a:ext>
                  </a:extLst>
                </p14:cNvPr>
                <p14:cNvContentPartPr/>
                <p14:nvPr/>
              </p14:nvContentPartPr>
              <p14:xfrm>
                <a:off x="7717787" y="5442907"/>
                <a:ext cx="129600" cy="2880"/>
              </p14:xfrm>
            </p:contentPart>
          </mc:Choice>
          <mc:Fallback xmlns="">
            <p:pic>
              <p:nvPicPr>
                <p:cNvPr id="110" name="Freihand 109">
                  <a:extLst>
                    <a:ext uri="{FF2B5EF4-FFF2-40B4-BE49-F238E27FC236}">
                      <a16:creationId xmlns:a16="http://schemas.microsoft.com/office/drawing/2014/main" id="{B31D35A6-5432-4853-974C-4D560DEC7ABD}"/>
                    </a:ext>
                  </a:extLst>
                </p:cNvPr>
                <p:cNvPicPr/>
                <p:nvPr/>
              </p:nvPicPr>
              <p:blipFill>
                <a:blip r:embed="rId200"/>
                <a:stretch>
                  <a:fillRect/>
                </a:stretch>
              </p:blipFill>
              <p:spPr>
                <a:xfrm>
                  <a:off x="7713467" y="5438587"/>
                  <a:ext cx="1382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1" name="Freihand 110">
                  <a:extLst>
                    <a:ext uri="{FF2B5EF4-FFF2-40B4-BE49-F238E27FC236}">
                      <a16:creationId xmlns:a16="http://schemas.microsoft.com/office/drawing/2014/main" id="{1FB2E18D-5DE5-4351-81DE-406B747BBDE1}"/>
                    </a:ext>
                  </a:extLst>
                </p14:cNvPr>
                <p14:cNvContentPartPr/>
                <p14:nvPr/>
              </p14:nvContentPartPr>
              <p14:xfrm>
                <a:off x="7710227" y="5500867"/>
                <a:ext cx="135360" cy="11160"/>
              </p14:xfrm>
            </p:contentPart>
          </mc:Choice>
          <mc:Fallback xmlns="">
            <p:pic>
              <p:nvPicPr>
                <p:cNvPr id="111" name="Freihand 110">
                  <a:extLst>
                    <a:ext uri="{FF2B5EF4-FFF2-40B4-BE49-F238E27FC236}">
                      <a16:creationId xmlns:a16="http://schemas.microsoft.com/office/drawing/2014/main" id="{1FB2E18D-5DE5-4351-81DE-406B747BBDE1}"/>
                    </a:ext>
                  </a:extLst>
                </p:cNvPr>
                <p:cNvPicPr/>
                <p:nvPr/>
              </p:nvPicPr>
              <p:blipFill>
                <a:blip r:embed="rId202"/>
                <a:stretch>
                  <a:fillRect/>
                </a:stretch>
              </p:blipFill>
              <p:spPr>
                <a:xfrm>
                  <a:off x="7705907" y="5496547"/>
                  <a:ext cx="14400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3" name="Freihand 112">
                  <a:extLst>
                    <a:ext uri="{FF2B5EF4-FFF2-40B4-BE49-F238E27FC236}">
                      <a16:creationId xmlns:a16="http://schemas.microsoft.com/office/drawing/2014/main" id="{041638BB-678D-469B-A9D1-CBEFECE7D71F}"/>
                    </a:ext>
                  </a:extLst>
                </p14:cNvPr>
                <p14:cNvContentPartPr/>
                <p14:nvPr/>
              </p14:nvContentPartPr>
              <p14:xfrm>
                <a:off x="7913987" y="5167867"/>
                <a:ext cx="122400" cy="152640"/>
              </p14:xfrm>
            </p:contentPart>
          </mc:Choice>
          <mc:Fallback xmlns="">
            <p:pic>
              <p:nvPicPr>
                <p:cNvPr id="113" name="Freihand 112">
                  <a:extLst>
                    <a:ext uri="{FF2B5EF4-FFF2-40B4-BE49-F238E27FC236}">
                      <a16:creationId xmlns:a16="http://schemas.microsoft.com/office/drawing/2014/main" id="{041638BB-678D-469B-A9D1-CBEFECE7D71F}"/>
                    </a:ext>
                  </a:extLst>
                </p:cNvPr>
                <p:cNvPicPr/>
                <p:nvPr/>
              </p:nvPicPr>
              <p:blipFill>
                <a:blip r:embed="rId204"/>
                <a:stretch>
                  <a:fillRect/>
                </a:stretch>
              </p:blipFill>
              <p:spPr>
                <a:xfrm>
                  <a:off x="7909667" y="5163547"/>
                  <a:ext cx="13104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4" name="Freihand 113">
                  <a:extLst>
                    <a:ext uri="{FF2B5EF4-FFF2-40B4-BE49-F238E27FC236}">
                      <a16:creationId xmlns:a16="http://schemas.microsoft.com/office/drawing/2014/main" id="{DFE67275-F8BA-4EE2-B880-A5F125AD5CEC}"/>
                    </a:ext>
                  </a:extLst>
                </p14:cNvPr>
                <p14:cNvContentPartPr/>
                <p14:nvPr/>
              </p14:nvContentPartPr>
              <p14:xfrm>
                <a:off x="8072027" y="5218987"/>
                <a:ext cx="135720" cy="70560"/>
              </p14:xfrm>
            </p:contentPart>
          </mc:Choice>
          <mc:Fallback xmlns="">
            <p:pic>
              <p:nvPicPr>
                <p:cNvPr id="114" name="Freihand 113">
                  <a:extLst>
                    <a:ext uri="{FF2B5EF4-FFF2-40B4-BE49-F238E27FC236}">
                      <a16:creationId xmlns:a16="http://schemas.microsoft.com/office/drawing/2014/main" id="{DFE67275-F8BA-4EE2-B880-A5F125AD5CEC}"/>
                    </a:ext>
                  </a:extLst>
                </p:cNvPr>
                <p:cNvPicPr/>
                <p:nvPr/>
              </p:nvPicPr>
              <p:blipFill>
                <a:blip r:embed="rId206"/>
                <a:stretch>
                  <a:fillRect/>
                </a:stretch>
              </p:blipFill>
              <p:spPr>
                <a:xfrm>
                  <a:off x="8067707" y="5214667"/>
                  <a:ext cx="1443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15" name="Freihand 114">
                  <a:extLst>
                    <a:ext uri="{FF2B5EF4-FFF2-40B4-BE49-F238E27FC236}">
                      <a16:creationId xmlns:a16="http://schemas.microsoft.com/office/drawing/2014/main" id="{1ADE128D-18BF-4C5C-A158-A3D0518B9FD6}"/>
                    </a:ext>
                  </a:extLst>
                </p14:cNvPr>
                <p14:cNvContentPartPr/>
                <p14:nvPr/>
              </p14:nvContentPartPr>
              <p14:xfrm>
                <a:off x="8174627" y="5238067"/>
                <a:ext cx="99000" cy="126000"/>
              </p14:xfrm>
            </p:contentPart>
          </mc:Choice>
          <mc:Fallback xmlns="">
            <p:pic>
              <p:nvPicPr>
                <p:cNvPr id="115" name="Freihand 114">
                  <a:extLst>
                    <a:ext uri="{FF2B5EF4-FFF2-40B4-BE49-F238E27FC236}">
                      <a16:creationId xmlns:a16="http://schemas.microsoft.com/office/drawing/2014/main" id="{1ADE128D-18BF-4C5C-A158-A3D0518B9FD6}"/>
                    </a:ext>
                  </a:extLst>
                </p:cNvPr>
                <p:cNvPicPr/>
                <p:nvPr/>
              </p:nvPicPr>
              <p:blipFill>
                <a:blip r:embed="rId208"/>
                <a:stretch>
                  <a:fillRect/>
                </a:stretch>
              </p:blipFill>
              <p:spPr>
                <a:xfrm>
                  <a:off x="8170307" y="5233747"/>
                  <a:ext cx="1076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16" name="Freihand 115">
                  <a:extLst>
                    <a:ext uri="{FF2B5EF4-FFF2-40B4-BE49-F238E27FC236}">
                      <a16:creationId xmlns:a16="http://schemas.microsoft.com/office/drawing/2014/main" id="{030ED2FE-B921-4335-AA72-227AB2EDFE36}"/>
                    </a:ext>
                  </a:extLst>
                </p14:cNvPr>
                <p14:cNvContentPartPr/>
                <p14:nvPr/>
              </p14:nvContentPartPr>
              <p14:xfrm>
                <a:off x="8217107" y="5284507"/>
                <a:ext cx="86040" cy="7560"/>
              </p14:xfrm>
            </p:contentPart>
          </mc:Choice>
          <mc:Fallback xmlns="">
            <p:pic>
              <p:nvPicPr>
                <p:cNvPr id="116" name="Freihand 115">
                  <a:extLst>
                    <a:ext uri="{FF2B5EF4-FFF2-40B4-BE49-F238E27FC236}">
                      <a16:creationId xmlns:a16="http://schemas.microsoft.com/office/drawing/2014/main" id="{030ED2FE-B921-4335-AA72-227AB2EDFE36}"/>
                    </a:ext>
                  </a:extLst>
                </p:cNvPr>
                <p:cNvPicPr/>
                <p:nvPr/>
              </p:nvPicPr>
              <p:blipFill>
                <a:blip r:embed="rId210"/>
                <a:stretch>
                  <a:fillRect/>
                </a:stretch>
              </p:blipFill>
              <p:spPr>
                <a:xfrm>
                  <a:off x="8212787" y="5280187"/>
                  <a:ext cx="946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18" name="Freihand 117">
                  <a:extLst>
                    <a:ext uri="{FF2B5EF4-FFF2-40B4-BE49-F238E27FC236}">
                      <a16:creationId xmlns:a16="http://schemas.microsoft.com/office/drawing/2014/main" id="{893DFFCA-EEE0-4F3F-BA55-03949E5E0953}"/>
                    </a:ext>
                  </a:extLst>
                </p14:cNvPr>
                <p14:cNvContentPartPr/>
                <p14:nvPr/>
              </p14:nvContentPartPr>
              <p14:xfrm>
                <a:off x="7866467" y="5348227"/>
                <a:ext cx="458280" cy="62640"/>
              </p14:xfrm>
            </p:contentPart>
          </mc:Choice>
          <mc:Fallback xmlns="">
            <p:pic>
              <p:nvPicPr>
                <p:cNvPr id="118" name="Freihand 117">
                  <a:extLst>
                    <a:ext uri="{FF2B5EF4-FFF2-40B4-BE49-F238E27FC236}">
                      <a16:creationId xmlns:a16="http://schemas.microsoft.com/office/drawing/2014/main" id="{893DFFCA-EEE0-4F3F-BA55-03949E5E0953}"/>
                    </a:ext>
                  </a:extLst>
                </p:cNvPr>
                <p:cNvPicPr/>
                <p:nvPr/>
              </p:nvPicPr>
              <p:blipFill>
                <a:blip r:embed="rId212"/>
                <a:stretch>
                  <a:fillRect/>
                </a:stretch>
              </p:blipFill>
              <p:spPr>
                <a:xfrm>
                  <a:off x="7862147" y="5343907"/>
                  <a:ext cx="4669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0" name="Freihand 119">
                  <a:extLst>
                    <a:ext uri="{FF2B5EF4-FFF2-40B4-BE49-F238E27FC236}">
                      <a16:creationId xmlns:a16="http://schemas.microsoft.com/office/drawing/2014/main" id="{A0903632-49B9-41AF-92C4-B3B275C13F1F}"/>
                    </a:ext>
                  </a:extLst>
                </p14:cNvPr>
                <p14:cNvContentPartPr/>
                <p14:nvPr/>
              </p14:nvContentPartPr>
              <p14:xfrm>
                <a:off x="7874027" y="5417347"/>
                <a:ext cx="154440" cy="152280"/>
              </p14:xfrm>
            </p:contentPart>
          </mc:Choice>
          <mc:Fallback xmlns="">
            <p:pic>
              <p:nvPicPr>
                <p:cNvPr id="120" name="Freihand 119">
                  <a:extLst>
                    <a:ext uri="{FF2B5EF4-FFF2-40B4-BE49-F238E27FC236}">
                      <a16:creationId xmlns:a16="http://schemas.microsoft.com/office/drawing/2014/main" id="{A0903632-49B9-41AF-92C4-B3B275C13F1F}"/>
                    </a:ext>
                  </a:extLst>
                </p:cNvPr>
                <p:cNvPicPr/>
                <p:nvPr/>
              </p:nvPicPr>
              <p:blipFill>
                <a:blip r:embed="rId214"/>
                <a:stretch>
                  <a:fillRect/>
                </a:stretch>
              </p:blipFill>
              <p:spPr>
                <a:xfrm>
                  <a:off x="7869707" y="5413027"/>
                  <a:ext cx="1630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2" name="Freihand 121">
                  <a:extLst>
                    <a:ext uri="{FF2B5EF4-FFF2-40B4-BE49-F238E27FC236}">
                      <a16:creationId xmlns:a16="http://schemas.microsoft.com/office/drawing/2014/main" id="{EBF0B368-000A-4584-978A-810181F70F9E}"/>
                    </a:ext>
                  </a:extLst>
                </p14:cNvPr>
                <p14:cNvContentPartPr/>
                <p14:nvPr/>
              </p14:nvContentPartPr>
              <p14:xfrm>
                <a:off x="8050067" y="5452627"/>
                <a:ext cx="103320" cy="122760"/>
              </p14:xfrm>
            </p:contentPart>
          </mc:Choice>
          <mc:Fallback xmlns="">
            <p:pic>
              <p:nvPicPr>
                <p:cNvPr id="122" name="Freihand 121">
                  <a:extLst>
                    <a:ext uri="{FF2B5EF4-FFF2-40B4-BE49-F238E27FC236}">
                      <a16:creationId xmlns:a16="http://schemas.microsoft.com/office/drawing/2014/main" id="{EBF0B368-000A-4584-978A-810181F70F9E}"/>
                    </a:ext>
                  </a:extLst>
                </p:cNvPr>
                <p:cNvPicPr/>
                <p:nvPr/>
              </p:nvPicPr>
              <p:blipFill>
                <a:blip r:embed="rId216"/>
                <a:stretch>
                  <a:fillRect/>
                </a:stretch>
              </p:blipFill>
              <p:spPr>
                <a:xfrm>
                  <a:off x="8045747" y="5448307"/>
                  <a:ext cx="11196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3" name="Freihand 122">
                  <a:extLst>
                    <a:ext uri="{FF2B5EF4-FFF2-40B4-BE49-F238E27FC236}">
                      <a16:creationId xmlns:a16="http://schemas.microsoft.com/office/drawing/2014/main" id="{3B23585C-0AAD-4AD6-9E7F-4E3D3425DA1D}"/>
                    </a:ext>
                  </a:extLst>
                </p14:cNvPr>
                <p14:cNvContentPartPr/>
                <p14:nvPr/>
              </p14:nvContentPartPr>
              <p14:xfrm>
                <a:off x="8062667" y="5472787"/>
                <a:ext cx="81720" cy="61200"/>
              </p14:xfrm>
            </p:contentPart>
          </mc:Choice>
          <mc:Fallback xmlns="">
            <p:pic>
              <p:nvPicPr>
                <p:cNvPr id="123" name="Freihand 122">
                  <a:extLst>
                    <a:ext uri="{FF2B5EF4-FFF2-40B4-BE49-F238E27FC236}">
                      <a16:creationId xmlns:a16="http://schemas.microsoft.com/office/drawing/2014/main" id="{3B23585C-0AAD-4AD6-9E7F-4E3D3425DA1D}"/>
                    </a:ext>
                  </a:extLst>
                </p:cNvPr>
                <p:cNvPicPr/>
                <p:nvPr/>
              </p:nvPicPr>
              <p:blipFill>
                <a:blip r:embed="rId218"/>
                <a:stretch>
                  <a:fillRect/>
                </a:stretch>
              </p:blipFill>
              <p:spPr>
                <a:xfrm>
                  <a:off x="8058347" y="5468467"/>
                  <a:ext cx="903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4" name="Freihand 123">
                  <a:extLst>
                    <a:ext uri="{FF2B5EF4-FFF2-40B4-BE49-F238E27FC236}">
                      <a16:creationId xmlns:a16="http://schemas.microsoft.com/office/drawing/2014/main" id="{9CEAC709-50F2-416D-94B8-9F708F3362EE}"/>
                    </a:ext>
                  </a:extLst>
                </p14:cNvPr>
                <p14:cNvContentPartPr/>
                <p14:nvPr/>
              </p14:nvContentPartPr>
              <p14:xfrm>
                <a:off x="8126387" y="5484307"/>
                <a:ext cx="131760" cy="143280"/>
              </p14:xfrm>
            </p:contentPart>
          </mc:Choice>
          <mc:Fallback xmlns="">
            <p:pic>
              <p:nvPicPr>
                <p:cNvPr id="124" name="Freihand 123">
                  <a:extLst>
                    <a:ext uri="{FF2B5EF4-FFF2-40B4-BE49-F238E27FC236}">
                      <a16:creationId xmlns:a16="http://schemas.microsoft.com/office/drawing/2014/main" id="{9CEAC709-50F2-416D-94B8-9F708F3362EE}"/>
                    </a:ext>
                  </a:extLst>
                </p:cNvPr>
                <p:cNvPicPr/>
                <p:nvPr/>
              </p:nvPicPr>
              <p:blipFill>
                <a:blip r:embed="rId220"/>
                <a:stretch>
                  <a:fillRect/>
                </a:stretch>
              </p:blipFill>
              <p:spPr>
                <a:xfrm>
                  <a:off x="8122067" y="5479987"/>
                  <a:ext cx="1404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5" name="Freihand 124">
                  <a:extLst>
                    <a:ext uri="{FF2B5EF4-FFF2-40B4-BE49-F238E27FC236}">
                      <a16:creationId xmlns:a16="http://schemas.microsoft.com/office/drawing/2014/main" id="{BB252A20-F372-46D0-B436-0895C07DD4F4}"/>
                    </a:ext>
                  </a:extLst>
                </p14:cNvPr>
                <p14:cNvContentPartPr/>
                <p14:nvPr/>
              </p14:nvContentPartPr>
              <p14:xfrm>
                <a:off x="8185427" y="5563147"/>
                <a:ext cx="109440" cy="13320"/>
              </p14:xfrm>
            </p:contentPart>
          </mc:Choice>
          <mc:Fallback xmlns="">
            <p:pic>
              <p:nvPicPr>
                <p:cNvPr id="125" name="Freihand 124">
                  <a:extLst>
                    <a:ext uri="{FF2B5EF4-FFF2-40B4-BE49-F238E27FC236}">
                      <a16:creationId xmlns:a16="http://schemas.microsoft.com/office/drawing/2014/main" id="{BB252A20-F372-46D0-B436-0895C07DD4F4}"/>
                    </a:ext>
                  </a:extLst>
                </p:cNvPr>
                <p:cNvPicPr/>
                <p:nvPr/>
              </p:nvPicPr>
              <p:blipFill>
                <a:blip r:embed="rId222"/>
                <a:stretch>
                  <a:fillRect/>
                </a:stretch>
              </p:blipFill>
              <p:spPr>
                <a:xfrm>
                  <a:off x="8181107" y="5558827"/>
                  <a:ext cx="1180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27" name="Freihand 126">
                  <a:extLst>
                    <a:ext uri="{FF2B5EF4-FFF2-40B4-BE49-F238E27FC236}">
                      <a16:creationId xmlns:a16="http://schemas.microsoft.com/office/drawing/2014/main" id="{D39CBA66-C8E0-4F1E-8532-B179B5B04E90}"/>
                    </a:ext>
                  </a:extLst>
                </p14:cNvPr>
                <p14:cNvContentPartPr/>
                <p14:nvPr/>
              </p14:nvContentPartPr>
              <p14:xfrm>
                <a:off x="4804307" y="5119267"/>
                <a:ext cx="150840" cy="482400"/>
              </p14:xfrm>
            </p:contentPart>
          </mc:Choice>
          <mc:Fallback xmlns="">
            <p:pic>
              <p:nvPicPr>
                <p:cNvPr id="127" name="Freihand 126">
                  <a:extLst>
                    <a:ext uri="{FF2B5EF4-FFF2-40B4-BE49-F238E27FC236}">
                      <a16:creationId xmlns:a16="http://schemas.microsoft.com/office/drawing/2014/main" id="{D39CBA66-C8E0-4F1E-8532-B179B5B04E90}"/>
                    </a:ext>
                  </a:extLst>
                </p:cNvPr>
                <p:cNvPicPr/>
                <p:nvPr/>
              </p:nvPicPr>
              <p:blipFill>
                <a:blip r:embed="rId224"/>
                <a:stretch>
                  <a:fillRect/>
                </a:stretch>
              </p:blipFill>
              <p:spPr>
                <a:xfrm>
                  <a:off x="4799987" y="5114947"/>
                  <a:ext cx="159480" cy="491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28" name="Freihand 127">
                  <a:extLst>
                    <a:ext uri="{FF2B5EF4-FFF2-40B4-BE49-F238E27FC236}">
                      <a16:creationId xmlns:a16="http://schemas.microsoft.com/office/drawing/2014/main" id="{54C472A2-08C9-432B-B190-CF516F6E308B}"/>
                    </a:ext>
                  </a:extLst>
                </p14:cNvPr>
                <p14:cNvContentPartPr/>
                <p14:nvPr/>
              </p14:nvContentPartPr>
              <p14:xfrm>
                <a:off x="4802867" y="5501227"/>
                <a:ext cx="222120" cy="164160"/>
              </p14:xfrm>
            </p:contentPart>
          </mc:Choice>
          <mc:Fallback xmlns="">
            <p:pic>
              <p:nvPicPr>
                <p:cNvPr id="128" name="Freihand 127">
                  <a:extLst>
                    <a:ext uri="{FF2B5EF4-FFF2-40B4-BE49-F238E27FC236}">
                      <a16:creationId xmlns:a16="http://schemas.microsoft.com/office/drawing/2014/main" id="{54C472A2-08C9-432B-B190-CF516F6E308B}"/>
                    </a:ext>
                  </a:extLst>
                </p:cNvPr>
                <p:cNvPicPr/>
                <p:nvPr/>
              </p:nvPicPr>
              <p:blipFill>
                <a:blip r:embed="rId226"/>
                <a:stretch>
                  <a:fillRect/>
                </a:stretch>
              </p:blipFill>
              <p:spPr>
                <a:xfrm>
                  <a:off x="4798547" y="5496907"/>
                  <a:ext cx="2307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0" name="Freihand 129">
                  <a:extLst>
                    <a:ext uri="{FF2B5EF4-FFF2-40B4-BE49-F238E27FC236}">
                      <a16:creationId xmlns:a16="http://schemas.microsoft.com/office/drawing/2014/main" id="{B39EE129-7018-4BC1-90D3-E9C7123E4516}"/>
                    </a:ext>
                  </a:extLst>
                </p14:cNvPr>
                <p14:cNvContentPartPr/>
                <p14:nvPr/>
              </p14:nvContentPartPr>
              <p14:xfrm>
                <a:off x="5048027" y="6107827"/>
                <a:ext cx="149040" cy="180720"/>
              </p14:xfrm>
            </p:contentPart>
          </mc:Choice>
          <mc:Fallback xmlns="">
            <p:pic>
              <p:nvPicPr>
                <p:cNvPr id="130" name="Freihand 129">
                  <a:extLst>
                    <a:ext uri="{FF2B5EF4-FFF2-40B4-BE49-F238E27FC236}">
                      <a16:creationId xmlns:a16="http://schemas.microsoft.com/office/drawing/2014/main" id="{B39EE129-7018-4BC1-90D3-E9C7123E4516}"/>
                    </a:ext>
                  </a:extLst>
                </p:cNvPr>
                <p:cNvPicPr/>
                <p:nvPr/>
              </p:nvPicPr>
              <p:blipFill>
                <a:blip r:embed="rId228"/>
                <a:stretch>
                  <a:fillRect/>
                </a:stretch>
              </p:blipFill>
              <p:spPr>
                <a:xfrm>
                  <a:off x="5043707" y="6103507"/>
                  <a:ext cx="15768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1" name="Freihand 130">
                  <a:extLst>
                    <a:ext uri="{FF2B5EF4-FFF2-40B4-BE49-F238E27FC236}">
                      <a16:creationId xmlns:a16="http://schemas.microsoft.com/office/drawing/2014/main" id="{E9A06577-5609-4EA6-B792-889BD31BD12D}"/>
                    </a:ext>
                  </a:extLst>
                </p14:cNvPr>
                <p14:cNvContentPartPr/>
                <p14:nvPr/>
              </p14:nvContentPartPr>
              <p14:xfrm>
                <a:off x="5073227" y="6175147"/>
                <a:ext cx="131040" cy="2880"/>
              </p14:xfrm>
            </p:contentPart>
          </mc:Choice>
          <mc:Fallback xmlns="">
            <p:pic>
              <p:nvPicPr>
                <p:cNvPr id="131" name="Freihand 130">
                  <a:extLst>
                    <a:ext uri="{FF2B5EF4-FFF2-40B4-BE49-F238E27FC236}">
                      <a16:creationId xmlns:a16="http://schemas.microsoft.com/office/drawing/2014/main" id="{E9A06577-5609-4EA6-B792-889BD31BD12D}"/>
                    </a:ext>
                  </a:extLst>
                </p:cNvPr>
                <p:cNvPicPr/>
                <p:nvPr/>
              </p:nvPicPr>
              <p:blipFill>
                <a:blip r:embed="rId230"/>
                <a:stretch>
                  <a:fillRect/>
                </a:stretch>
              </p:blipFill>
              <p:spPr>
                <a:xfrm>
                  <a:off x="5068907" y="6170827"/>
                  <a:ext cx="139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32" name="Freihand 131">
                  <a:extLst>
                    <a:ext uri="{FF2B5EF4-FFF2-40B4-BE49-F238E27FC236}">
                      <a16:creationId xmlns:a16="http://schemas.microsoft.com/office/drawing/2014/main" id="{D1DA6ABE-0D79-4A7D-9A34-6DDAF3B62DB1}"/>
                    </a:ext>
                  </a:extLst>
                </p14:cNvPr>
                <p14:cNvContentPartPr/>
                <p14:nvPr/>
              </p14:nvContentPartPr>
              <p14:xfrm>
                <a:off x="5258627" y="6153547"/>
                <a:ext cx="133560" cy="100080"/>
              </p14:xfrm>
            </p:contentPart>
          </mc:Choice>
          <mc:Fallback xmlns="">
            <p:pic>
              <p:nvPicPr>
                <p:cNvPr id="132" name="Freihand 131">
                  <a:extLst>
                    <a:ext uri="{FF2B5EF4-FFF2-40B4-BE49-F238E27FC236}">
                      <a16:creationId xmlns:a16="http://schemas.microsoft.com/office/drawing/2014/main" id="{D1DA6ABE-0D79-4A7D-9A34-6DDAF3B62DB1}"/>
                    </a:ext>
                  </a:extLst>
                </p:cNvPr>
                <p:cNvPicPr/>
                <p:nvPr/>
              </p:nvPicPr>
              <p:blipFill>
                <a:blip r:embed="rId232"/>
                <a:stretch>
                  <a:fillRect/>
                </a:stretch>
              </p:blipFill>
              <p:spPr>
                <a:xfrm>
                  <a:off x="5254307" y="6149227"/>
                  <a:ext cx="1422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33" name="Freihand 132">
                  <a:extLst>
                    <a:ext uri="{FF2B5EF4-FFF2-40B4-BE49-F238E27FC236}">
                      <a16:creationId xmlns:a16="http://schemas.microsoft.com/office/drawing/2014/main" id="{B63FD5A3-C9A2-459F-A8B4-4CD9EA3FB81F}"/>
                    </a:ext>
                  </a:extLst>
                </p14:cNvPr>
                <p14:cNvContentPartPr/>
                <p14:nvPr/>
              </p14:nvContentPartPr>
              <p14:xfrm>
                <a:off x="5432147" y="6145987"/>
                <a:ext cx="116640" cy="106920"/>
              </p14:xfrm>
            </p:contentPart>
          </mc:Choice>
          <mc:Fallback xmlns="">
            <p:pic>
              <p:nvPicPr>
                <p:cNvPr id="133" name="Freihand 132">
                  <a:extLst>
                    <a:ext uri="{FF2B5EF4-FFF2-40B4-BE49-F238E27FC236}">
                      <a16:creationId xmlns:a16="http://schemas.microsoft.com/office/drawing/2014/main" id="{B63FD5A3-C9A2-459F-A8B4-4CD9EA3FB81F}"/>
                    </a:ext>
                  </a:extLst>
                </p:cNvPr>
                <p:cNvPicPr/>
                <p:nvPr/>
              </p:nvPicPr>
              <p:blipFill>
                <a:blip r:embed="rId234"/>
                <a:stretch>
                  <a:fillRect/>
                </a:stretch>
              </p:blipFill>
              <p:spPr>
                <a:xfrm>
                  <a:off x="5427827" y="6141667"/>
                  <a:ext cx="125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34" name="Freihand 133">
                  <a:extLst>
                    <a:ext uri="{FF2B5EF4-FFF2-40B4-BE49-F238E27FC236}">
                      <a16:creationId xmlns:a16="http://schemas.microsoft.com/office/drawing/2014/main" id="{AB0A093A-18A3-4618-ADE0-9C47FF293D86}"/>
                    </a:ext>
                  </a:extLst>
                </p14:cNvPr>
                <p14:cNvContentPartPr/>
                <p14:nvPr/>
              </p14:nvContentPartPr>
              <p14:xfrm>
                <a:off x="5585867" y="6164707"/>
                <a:ext cx="351720" cy="74520"/>
              </p14:xfrm>
            </p:contentPart>
          </mc:Choice>
          <mc:Fallback xmlns="">
            <p:pic>
              <p:nvPicPr>
                <p:cNvPr id="134" name="Freihand 133">
                  <a:extLst>
                    <a:ext uri="{FF2B5EF4-FFF2-40B4-BE49-F238E27FC236}">
                      <a16:creationId xmlns:a16="http://schemas.microsoft.com/office/drawing/2014/main" id="{AB0A093A-18A3-4618-ADE0-9C47FF293D86}"/>
                    </a:ext>
                  </a:extLst>
                </p:cNvPr>
                <p:cNvPicPr/>
                <p:nvPr/>
              </p:nvPicPr>
              <p:blipFill>
                <a:blip r:embed="rId236"/>
                <a:stretch>
                  <a:fillRect/>
                </a:stretch>
              </p:blipFill>
              <p:spPr>
                <a:xfrm>
                  <a:off x="5581547" y="6160387"/>
                  <a:ext cx="3603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35" name="Freihand 134">
                  <a:extLst>
                    <a:ext uri="{FF2B5EF4-FFF2-40B4-BE49-F238E27FC236}">
                      <a16:creationId xmlns:a16="http://schemas.microsoft.com/office/drawing/2014/main" id="{E09D1B1A-A748-43E9-873C-4F9B237F7389}"/>
                    </a:ext>
                  </a:extLst>
                </p14:cNvPr>
                <p14:cNvContentPartPr/>
                <p14:nvPr/>
              </p14:nvContentPartPr>
              <p14:xfrm>
                <a:off x="5999867" y="6166867"/>
                <a:ext cx="199080" cy="62640"/>
              </p14:xfrm>
            </p:contentPart>
          </mc:Choice>
          <mc:Fallback xmlns="">
            <p:pic>
              <p:nvPicPr>
                <p:cNvPr id="135" name="Freihand 134">
                  <a:extLst>
                    <a:ext uri="{FF2B5EF4-FFF2-40B4-BE49-F238E27FC236}">
                      <a16:creationId xmlns:a16="http://schemas.microsoft.com/office/drawing/2014/main" id="{E09D1B1A-A748-43E9-873C-4F9B237F7389}"/>
                    </a:ext>
                  </a:extLst>
                </p:cNvPr>
                <p:cNvPicPr/>
                <p:nvPr/>
              </p:nvPicPr>
              <p:blipFill>
                <a:blip r:embed="rId238"/>
                <a:stretch>
                  <a:fillRect/>
                </a:stretch>
              </p:blipFill>
              <p:spPr>
                <a:xfrm>
                  <a:off x="5995547" y="6162547"/>
                  <a:ext cx="2077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36" name="Freihand 135">
                  <a:extLst>
                    <a:ext uri="{FF2B5EF4-FFF2-40B4-BE49-F238E27FC236}">
                      <a16:creationId xmlns:a16="http://schemas.microsoft.com/office/drawing/2014/main" id="{5DCDC7CC-32A2-4C57-9739-309474C4844E}"/>
                    </a:ext>
                  </a:extLst>
                </p14:cNvPr>
                <p14:cNvContentPartPr/>
                <p14:nvPr/>
              </p14:nvContentPartPr>
              <p14:xfrm>
                <a:off x="6253307" y="6131947"/>
                <a:ext cx="284040" cy="86400"/>
              </p14:xfrm>
            </p:contentPart>
          </mc:Choice>
          <mc:Fallback xmlns="">
            <p:pic>
              <p:nvPicPr>
                <p:cNvPr id="136" name="Freihand 135">
                  <a:extLst>
                    <a:ext uri="{FF2B5EF4-FFF2-40B4-BE49-F238E27FC236}">
                      <a16:creationId xmlns:a16="http://schemas.microsoft.com/office/drawing/2014/main" id="{5DCDC7CC-32A2-4C57-9739-309474C4844E}"/>
                    </a:ext>
                  </a:extLst>
                </p:cNvPr>
                <p:cNvPicPr/>
                <p:nvPr/>
              </p:nvPicPr>
              <p:blipFill>
                <a:blip r:embed="rId240"/>
                <a:stretch>
                  <a:fillRect/>
                </a:stretch>
              </p:blipFill>
              <p:spPr>
                <a:xfrm>
                  <a:off x="6248987" y="6127627"/>
                  <a:ext cx="2926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7" name="Freihand 136">
                  <a:extLst>
                    <a:ext uri="{FF2B5EF4-FFF2-40B4-BE49-F238E27FC236}">
                      <a16:creationId xmlns:a16="http://schemas.microsoft.com/office/drawing/2014/main" id="{003BC4B5-EFA6-443B-8A11-0F66A8D062A3}"/>
                    </a:ext>
                  </a:extLst>
                </p14:cNvPr>
                <p14:cNvContentPartPr/>
                <p14:nvPr/>
              </p14:nvContentPartPr>
              <p14:xfrm>
                <a:off x="6706907" y="6106027"/>
                <a:ext cx="244440" cy="100080"/>
              </p14:xfrm>
            </p:contentPart>
          </mc:Choice>
          <mc:Fallback xmlns="">
            <p:pic>
              <p:nvPicPr>
                <p:cNvPr id="137" name="Freihand 136">
                  <a:extLst>
                    <a:ext uri="{FF2B5EF4-FFF2-40B4-BE49-F238E27FC236}">
                      <a16:creationId xmlns:a16="http://schemas.microsoft.com/office/drawing/2014/main" id="{003BC4B5-EFA6-443B-8A11-0F66A8D062A3}"/>
                    </a:ext>
                  </a:extLst>
                </p:cNvPr>
                <p:cNvPicPr/>
                <p:nvPr/>
              </p:nvPicPr>
              <p:blipFill>
                <a:blip r:embed="rId242"/>
                <a:stretch>
                  <a:fillRect/>
                </a:stretch>
              </p:blipFill>
              <p:spPr>
                <a:xfrm>
                  <a:off x="6702587" y="6101707"/>
                  <a:ext cx="2530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8" name="Freihand 137">
                  <a:extLst>
                    <a:ext uri="{FF2B5EF4-FFF2-40B4-BE49-F238E27FC236}">
                      <a16:creationId xmlns:a16="http://schemas.microsoft.com/office/drawing/2014/main" id="{F3BB8DD4-79B7-43D6-BEDD-3158A184960B}"/>
                    </a:ext>
                  </a:extLst>
                </p14:cNvPr>
                <p14:cNvContentPartPr/>
                <p14:nvPr/>
              </p14:nvContentPartPr>
              <p14:xfrm>
                <a:off x="6949187" y="6012067"/>
                <a:ext cx="154800" cy="173520"/>
              </p14:xfrm>
            </p:contentPart>
          </mc:Choice>
          <mc:Fallback xmlns="">
            <p:pic>
              <p:nvPicPr>
                <p:cNvPr id="138" name="Freihand 137">
                  <a:extLst>
                    <a:ext uri="{FF2B5EF4-FFF2-40B4-BE49-F238E27FC236}">
                      <a16:creationId xmlns:a16="http://schemas.microsoft.com/office/drawing/2014/main" id="{F3BB8DD4-79B7-43D6-BEDD-3158A184960B}"/>
                    </a:ext>
                  </a:extLst>
                </p:cNvPr>
                <p:cNvPicPr/>
                <p:nvPr/>
              </p:nvPicPr>
              <p:blipFill>
                <a:blip r:embed="rId244"/>
                <a:stretch>
                  <a:fillRect/>
                </a:stretch>
              </p:blipFill>
              <p:spPr>
                <a:xfrm>
                  <a:off x="6944867" y="6007747"/>
                  <a:ext cx="1634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39" name="Freihand 138">
                  <a:extLst>
                    <a:ext uri="{FF2B5EF4-FFF2-40B4-BE49-F238E27FC236}">
                      <a16:creationId xmlns:a16="http://schemas.microsoft.com/office/drawing/2014/main" id="{6B085886-1807-42B4-AE7C-8F9456E81115}"/>
                    </a:ext>
                  </a:extLst>
                </p14:cNvPr>
                <p14:cNvContentPartPr/>
                <p14:nvPr/>
              </p14:nvContentPartPr>
              <p14:xfrm>
                <a:off x="7081667" y="5999827"/>
                <a:ext cx="397080" cy="176040"/>
              </p14:xfrm>
            </p:contentPart>
          </mc:Choice>
          <mc:Fallback xmlns="">
            <p:pic>
              <p:nvPicPr>
                <p:cNvPr id="139" name="Freihand 138">
                  <a:extLst>
                    <a:ext uri="{FF2B5EF4-FFF2-40B4-BE49-F238E27FC236}">
                      <a16:creationId xmlns:a16="http://schemas.microsoft.com/office/drawing/2014/main" id="{6B085886-1807-42B4-AE7C-8F9456E81115}"/>
                    </a:ext>
                  </a:extLst>
                </p:cNvPr>
                <p:cNvPicPr/>
                <p:nvPr/>
              </p:nvPicPr>
              <p:blipFill>
                <a:blip r:embed="rId246"/>
                <a:stretch>
                  <a:fillRect/>
                </a:stretch>
              </p:blipFill>
              <p:spPr>
                <a:xfrm>
                  <a:off x="7077347" y="5995507"/>
                  <a:ext cx="405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0" name="Freihand 139">
                  <a:extLst>
                    <a:ext uri="{FF2B5EF4-FFF2-40B4-BE49-F238E27FC236}">
                      <a16:creationId xmlns:a16="http://schemas.microsoft.com/office/drawing/2014/main" id="{760DE1DC-D869-44B0-A6CD-E928C529D0BA}"/>
                    </a:ext>
                  </a:extLst>
                </p14:cNvPr>
                <p14:cNvContentPartPr/>
                <p14:nvPr/>
              </p14:nvContentPartPr>
              <p14:xfrm>
                <a:off x="7656587" y="6025747"/>
                <a:ext cx="274680" cy="88920"/>
              </p14:xfrm>
            </p:contentPart>
          </mc:Choice>
          <mc:Fallback xmlns="">
            <p:pic>
              <p:nvPicPr>
                <p:cNvPr id="140" name="Freihand 139">
                  <a:extLst>
                    <a:ext uri="{FF2B5EF4-FFF2-40B4-BE49-F238E27FC236}">
                      <a16:creationId xmlns:a16="http://schemas.microsoft.com/office/drawing/2014/main" id="{760DE1DC-D869-44B0-A6CD-E928C529D0BA}"/>
                    </a:ext>
                  </a:extLst>
                </p:cNvPr>
                <p:cNvPicPr/>
                <p:nvPr/>
              </p:nvPicPr>
              <p:blipFill>
                <a:blip r:embed="rId248"/>
                <a:stretch>
                  <a:fillRect/>
                </a:stretch>
              </p:blipFill>
              <p:spPr>
                <a:xfrm>
                  <a:off x="7652267" y="6021427"/>
                  <a:ext cx="2833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1" name="Freihand 140">
                  <a:extLst>
                    <a:ext uri="{FF2B5EF4-FFF2-40B4-BE49-F238E27FC236}">
                      <a16:creationId xmlns:a16="http://schemas.microsoft.com/office/drawing/2014/main" id="{6767BAFF-1147-4121-8AAD-1CD11AB81530}"/>
                    </a:ext>
                  </a:extLst>
                </p14:cNvPr>
                <p14:cNvContentPartPr/>
                <p14:nvPr/>
              </p14:nvContentPartPr>
              <p14:xfrm>
                <a:off x="7992107" y="6013867"/>
                <a:ext cx="18720" cy="24120"/>
              </p14:xfrm>
            </p:contentPart>
          </mc:Choice>
          <mc:Fallback xmlns="">
            <p:pic>
              <p:nvPicPr>
                <p:cNvPr id="141" name="Freihand 140">
                  <a:extLst>
                    <a:ext uri="{FF2B5EF4-FFF2-40B4-BE49-F238E27FC236}">
                      <a16:creationId xmlns:a16="http://schemas.microsoft.com/office/drawing/2014/main" id="{6767BAFF-1147-4121-8AAD-1CD11AB81530}"/>
                    </a:ext>
                  </a:extLst>
                </p:cNvPr>
                <p:cNvPicPr/>
                <p:nvPr/>
              </p:nvPicPr>
              <p:blipFill>
                <a:blip r:embed="rId250"/>
                <a:stretch>
                  <a:fillRect/>
                </a:stretch>
              </p:blipFill>
              <p:spPr>
                <a:xfrm>
                  <a:off x="7987787" y="6009547"/>
                  <a:ext cx="273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2" name="Freihand 141">
                  <a:extLst>
                    <a:ext uri="{FF2B5EF4-FFF2-40B4-BE49-F238E27FC236}">
                      <a16:creationId xmlns:a16="http://schemas.microsoft.com/office/drawing/2014/main" id="{CA2C60D2-8BD4-4D6B-BF2D-481030CD89E9}"/>
                    </a:ext>
                  </a:extLst>
                </p14:cNvPr>
                <p14:cNvContentPartPr/>
                <p14:nvPr/>
              </p14:nvContentPartPr>
              <p14:xfrm>
                <a:off x="7931627" y="6028267"/>
                <a:ext cx="267840" cy="76680"/>
              </p14:xfrm>
            </p:contentPart>
          </mc:Choice>
          <mc:Fallback xmlns="">
            <p:pic>
              <p:nvPicPr>
                <p:cNvPr id="142" name="Freihand 141">
                  <a:extLst>
                    <a:ext uri="{FF2B5EF4-FFF2-40B4-BE49-F238E27FC236}">
                      <a16:creationId xmlns:a16="http://schemas.microsoft.com/office/drawing/2014/main" id="{CA2C60D2-8BD4-4D6B-BF2D-481030CD89E9}"/>
                    </a:ext>
                  </a:extLst>
                </p:cNvPr>
                <p:cNvPicPr/>
                <p:nvPr/>
              </p:nvPicPr>
              <p:blipFill>
                <a:blip r:embed="rId252"/>
                <a:stretch>
                  <a:fillRect/>
                </a:stretch>
              </p:blipFill>
              <p:spPr>
                <a:xfrm>
                  <a:off x="7927307" y="6023947"/>
                  <a:ext cx="2764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4" name="Freihand 143">
                  <a:extLst>
                    <a:ext uri="{FF2B5EF4-FFF2-40B4-BE49-F238E27FC236}">
                      <a16:creationId xmlns:a16="http://schemas.microsoft.com/office/drawing/2014/main" id="{9AE68DE9-7A3C-42F9-9E0A-8F8B13F4610C}"/>
                    </a:ext>
                  </a:extLst>
                </p14:cNvPr>
                <p14:cNvContentPartPr/>
                <p14:nvPr/>
              </p14:nvContentPartPr>
              <p14:xfrm>
                <a:off x="4051907" y="2376787"/>
                <a:ext cx="4347000" cy="3619800"/>
              </p14:xfrm>
            </p:contentPart>
          </mc:Choice>
          <mc:Fallback xmlns="">
            <p:pic>
              <p:nvPicPr>
                <p:cNvPr id="144" name="Freihand 143">
                  <a:extLst>
                    <a:ext uri="{FF2B5EF4-FFF2-40B4-BE49-F238E27FC236}">
                      <a16:creationId xmlns:a16="http://schemas.microsoft.com/office/drawing/2014/main" id="{9AE68DE9-7A3C-42F9-9E0A-8F8B13F4610C}"/>
                    </a:ext>
                  </a:extLst>
                </p:cNvPr>
                <p:cNvPicPr/>
                <p:nvPr/>
              </p:nvPicPr>
              <p:blipFill>
                <a:blip r:embed="rId254"/>
                <a:stretch>
                  <a:fillRect/>
                </a:stretch>
              </p:blipFill>
              <p:spPr>
                <a:xfrm>
                  <a:off x="4047587" y="2372467"/>
                  <a:ext cx="4355640" cy="36284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45" name="Freihand 144">
                  <a:extLst>
                    <a:ext uri="{FF2B5EF4-FFF2-40B4-BE49-F238E27FC236}">
                      <a16:creationId xmlns:a16="http://schemas.microsoft.com/office/drawing/2014/main" id="{DD07929D-7012-49E0-9D78-FF636554E5DC}"/>
                    </a:ext>
                  </a:extLst>
                </p14:cNvPr>
                <p14:cNvContentPartPr/>
                <p14:nvPr/>
              </p14:nvContentPartPr>
              <p14:xfrm>
                <a:off x="3831227" y="2640667"/>
                <a:ext cx="364680" cy="277200"/>
              </p14:xfrm>
            </p:contentPart>
          </mc:Choice>
          <mc:Fallback xmlns="">
            <p:pic>
              <p:nvPicPr>
                <p:cNvPr id="145" name="Freihand 144">
                  <a:extLst>
                    <a:ext uri="{FF2B5EF4-FFF2-40B4-BE49-F238E27FC236}">
                      <a16:creationId xmlns:a16="http://schemas.microsoft.com/office/drawing/2014/main" id="{DD07929D-7012-49E0-9D78-FF636554E5DC}"/>
                    </a:ext>
                  </a:extLst>
                </p:cNvPr>
                <p:cNvPicPr/>
                <p:nvPr/>
              </p:nvPicPr>
              <p:blipFill>
                <a:blip r:embed="rId256"/>
                <a:stretch>
                  <a:fillRect/>
                </a:stretch>
              </p:blipFill>
              <p:spPr>
                <a:xfrm>
                  <a:off x="3826907" y="2636347"/>
                  <a:ext cx="37332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7" name="Freihand 166">
                  <a:extLst>
                    <a:ext uri="{FF2B5EF4-FFF2-40B4-BE49-F238E27FC236}">
                      <a16:creationId xmlns:a16="http://schemas.microsoft.com/office/drawing/2014/main" id="{DFE0F5EE-0C1C-42E3-A98F-14324B00070E}"/>
                    </a:ext>
                  </a:extLst>
                </p14:cNvPr>
                <p14:cNvContentPartPr/>
                <p14:nvPr/>
              </p14:nvContentPartPr>
              <p14:xfrm>
                <a:off x="6781067" y="5627227"/>
                <a:ext cx="1629000" cy="364320"/>
              </p14:xfrm>
            </p:contentPart>
          </mc:Choice>
          <mc:Fallback xmlns="">
            <p:pic>
              <p:nvPicPr>
                <p:cNvPr id="167" name="Freihand 166">
                  <a:extLst>
                    <a:ext uri="{FF2B5EF4-FFF2-40B4-BE49-F238E27FC236}">
                      <a16:creationId xmlns:a16="http://schemas.microsoft.com/office/drawing/2014/main" id="{DFE0F5EE-0C1C-42E3-A98F-14324B00070E}"/>
                    </a:ext>
                  </a:extLst>
                </p:cNvPr>
                <p:cNvPicPr/>
                <p:nvPr/>
              </p:nvPicPr>
              <p:blipFill>
                <a:blip r:embed="rId258"/>
                <a:stretch>
                  <a:fillRect/>
                </a:stretch>
              </p:blipFill>
              <p:spPr>
                <a:xfrm>
                  <a:off x="6776747" y="5622907"/>
                  <a:ext cx="1637640" cy="3729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8" name="Freihand 167">
                  <a:extLst>
                    <a:ext uri="{FF2B5EF4-FFF2-40B4-BE49-F238E27FC236}">
                      <a16:creationId xmlns:a16="http://schemas.microsoft.com/office/drawing/2014/main" id="{F5C84F81-5B51-4D9C-AC85-91F4B64B83FC}"/>
                    </a:ext>
                  </a:extLst>
                </p14:cNvPr>
                <p14:cNvContentPartPr/>
                <p14:nvPr/>
              </p14:nvContentPartPr>
              <p14:xfrm>
                <a:off x="8297027" y="5533267"/>
                <a:ext cx="167400" cy="196920"/>
              </p14:xfrm>
            </p:contentPart>
          </mc:Choice>
          <mc:Fallback xmlns="">
            <p:pic>
              <p:nvPicPr>
                <p:cNvPr id="168" name="Freihand 167">
                  <a:extLst>
                    <a:ext uri="{FF2B5EF4-FFF2-40B4-BE49-F238E27FC236}">
                      <a16:creationId xmlns:a16="http://schemas.microsoft.com/office/drawing/2014/main" id="{F5C84F81-5B51-4D9C-AC85-91F4B64B83FC}"/>
                    </a:ext>
                  </a:extLst>
                </p:cNvPr>
                <p:cNvPicPr/>
                <p:nvPr/>
              </p:nvPicPr>
              <p:blipFill>
                <a:blip r:embed="rId260"/>
                <a:stretch>
                  <a:fillRect/>
                </a:stretch>
              </p:blipFill>
              <p:spPr>
                <a:xfrm>
                  <a:off x="8292707" y="5528947"/>
                  <a:ext cx="1760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70" name="Freihand 169">
                  <a:extLst>
                    <a:ext uri="{FF2B5EF4-FFF2-40B4-BE49-F238E27FC236}">
                      <a16:creationId xmlns:a16="http://schemas.microsoft.com/office/drawing/2014/main" id="{FD035353-C53D-45B6-BF46-48F765851C41}"/>
                    </a:ext>
                  </a:extLst>
                </p14:cNvPr>
                <p14:cNvContentPartPr/>
                <p14:nvPr/>
              </p14:nvContentPartPr>
              <p14:xfrm>
                <a:off x="5798627" y="5373067"/>
                <a:ext cx="2151360" cy="358560"/>
              </p14:xfrm>
            </p:contentPart>
          </mc:Choice>
          <mc:Fallback xmlns="">
            <p:pic>
              <p:nvPicPr>
                <p:cNvPr id="170" name="Freihand 169">
                  <a:extLst>
                    <a:ext uri="{FF2B5EF4-FFF2-40B4-BE49-F238E27FC236}">
                      <a16:creationId xmlns:a16="http://schemas.microsoft.com/office/drawing/2014/main" id="{FD035353-C53D-45B6-BF46-48F765851C41}"/>
                    </a:ext>
                  </a:extLst>
                </p:cNvPr>
                <p:cNvPicPr/>
                <p:nvPr/>
              </p:nvPicPr>
              <p:blipFill>
                <a:blip r:embed="rId262"/>
                <a:stretch>
                  <a:fillRect/>
                </a:stretch>
              </p:blipFill>
              <p:spPr>
                <a:xfrm>
                  <a:off x="5794307" y="5368747"/>
                  <a:ext cx="2160000" cy="3672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71" name="Freihand 170">
                  <a:extLst>
                    <a:ext uri="{FF2B5EF4-FFF2-40B4-BE49-F238E27FC236}">
                      <a16:creationId xmlns:a16="http://schemas.microsoft.com/office/drawing/2014/main" id="{AA3F8DAE-4F43-4614-A860-21CFFA6617DD}"/>
                    </a:ext>
                  </a:extLst>
                </p14:cNvPr>
                <p14:cNvContentPartPr/>
                <p14:nvPr/>
              </p14:nvContentPartPr>
              <p14:xfrm>
                <a:off x="5678027" y="5311507"/>
                <a:ext cx="250200" cy="111960"/>
              </p14:xfrm>
            </p:contentPart>
          </mc:Choice>
          <mc:Fallback xmlns="">
            <p:pic>
              <p:nvPicPr>
                <p:cNvPr id="171" name="Freihand 170">
                  <a:extLst>
                    <a:ext uri="{FF2B5EF4-FFF2-40B4-BE49-F238E27FC236}">
                      <a16:creationId xmlns:a16="http://schemas.microsoft.com/office/drawing/2014/main" id="{AA3F8DAE-4F43-4614-A860-21CFFA6617DD}"/>
                    </a:ext>
                  </a:extLst>
                </p:cNvPr>
                <p:cNvPicPr/>
                <p:nvPr/>
              </p:nvPicPr>
              <p:blipFill>
                <a:blip r:embed="rId264"/>
                <a:stretch>
                  <a:fillRect/>
                </a:stretch>
              </p:blipFill>
              <p:spPr>
                <a:xfrm>
                  <a:off x="5673707" y="5307187"/>
                  <a:ext cx="258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73" name="Freihand 172">
                  <a:extLst>
                    <a:ext uri="{FF2B5EF4-FFF2-40B4-BE49-F238E27FC236}">
                      <a16:creationId xmlns:a16="http://schemas.microsoft.com/office/drawing/2014/main" id="{70DD3FD5-C2AA-4FB4-AE44-02801F760F0E}"/>
                    </a:ext>
                  </a:extLst>
                </p14:cNvPr>
                <p14:cNvContentPartPr/>
                <p14:nvPr/>
              </p14:nvContentPartPr>
              <p14:xfrm>
                <a:off x="5331347" y="5266867"/>
                <a:ext cx="768600" cy="111240"/>
              </p14:xfrm>
            </p:contentPart>
          </mc:Choice>
          <mc:Fallback xmlns="">
            <p:pic>
              <p:nvPicPr>
                <p:cNvPr id="173" name="Freihand 172">
                  <a:extLst>
                    <a:ext uri="{FF2B5EF4-FFF2-40B4-BE49-F238E27FC236}">
                      <a16:creationId xmlns:a16="http://schemas.microsoft.com/office/drawing/2014/main" id="{70DD3FD5-C2AA-4FB4-AE44-02801F760F0E}"/>
                    </a:ext>
                  </a:extLst>
                </p:cNvPr>
                <p:cNvPicPr/>
                <p:nvPr/>
              </p:nvPicPr>
              <p:blipFill>
                <a:blip r:embed="rId266"/>
                <a:stretch>
                  <a:fillRect/>
                </a:stretch>
              </p:blipFill>
              <p:spPr>
                <a:xfrm>
                  <a:off x="5327027" y="5262547"/>
                  <a:ext cx="777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75" name="Freihand 174">
                  <a:extLst>
                    <a:ext uri="{FF2B5EF4-FFF2-40B4-BE49-F238E27FC236}">
                      <a16:creationId xmlns:a16="http://schemas.microsoft.com/office/drawing/2014/main" id="{64CE5D1E-0F1D-49C6-9C30-5187EEF00B34}"/>
                    </a:ext>
                  </a:extLst>
                </p14:cNvPr>
                <p14:cNvContentPartPr/>
                <p14:nvPr/>
              </p14:nvContentPartPr>
              <p14:xfrm>
                <a:off x="6697547" y="4443907"/>
                <a:ext cx="1312200" cy="714240"/>
              </p14:xfrm>
            </p:contentPart>
          </mc:Choice>
          <mc:Fallback xmlns="">
            <p:pic>
              <p:nvPicPr>
                <p:cNvPr id="175" name="Freihand 174">
                  <a:extLst>
                    <a:ext uri="{FF2B5EF4-FFF2-40B4-BE49-F238E27FC236}">
                      <a16:creationId xmlns:a16="http://schemas.microsoft.com/office/drawing/2014/main" id="{64CE5D1E-0F1D-49C6-9C30-5187EEF00B34}"/>
                    </a:ext>
                  </a:extLst>
                </p:cNvPr>
                <p:cNvPicPr/>
                <p:nvPr/>
              </p:nvPicPr>
              <p:blipFill>
                <a:blip r:embed="rId268"/>
                <a:stretch>
                  <a:fillRect/>
                </a:stretch>
              </p:blipFill>
              <p:spPr>
                <a:xfrm>
                  <a:off x="6693227" y="4439587"/>
                  <a:ext cx="1320840" cy="7228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76" name="Freihand 175">
                  <a:extLst>
                    <a:ext uri="{FF2B5EF4-FFF2-40B4-BE49-F238E27FC236}">
                      <a16:creationId xmlns:a16="http://schemas.microsoft.com/office/drawing/2014/main" id="{E28DDA41-311D-40B8-A22F-8A2E0952D186}"/>
                    </a:ext>
                  </a:extLst>
                </p14:cNvPr>
                <p14:cNvContentPartPr/>
                <p14:nvPr/>
              </p14:nvContentPartPr>
              <p14:xfrm>
                <a:off x="6557867" y="4459747"/>
                <a:ext cx="390240" cy="189000"/>
              </p14:xfrm>
            </p:contentPart>
          </mc:Choice>
          <mc:Fallback xmlns="">
            <p:pic>
              <p:nvPicPr>
                <p:cNvPr id="176" name="Freihand 175">
                  <a:extLst>
                    <a:ext uri="{FF2B5EF4-FFF2-40B4-BE49-F238E27FC236}">
                      <a16:creationId xmlns:a16="http://schemas.microsoft.com/office/drawing/2014/main" id="{E28DDA41-311D-40B8-A22F-8A2E0952D186}"/>
                    </a:ext>
                  </a:extLst>
                </p:cNvPr>
                <p:cNvPicPr/>
                <p:nvPr/>
              </p:nvPicPr>
              <p:blipFill>
                <a:blip r:embed="rId270"/>
                <a:stretch>
                  <a:fillRect/>
                </a:stretch>
              </p:blipFill>
              <p:spPr>
                <a:xfrm>
                  <a:off x="6553547" y="4455427"/>
                  <a:ext cx="39888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8" name="Freihand 177">
                  <a:extLst>
                    <a:ext uri="{FF2B5EF4-FFF2-40B4-BE49-F238E27FC236}">
                      <a16:creationId xmlns:a16="http://schemas.microsoft.com/office/drawing/2014/main" id="{77C2F4D7-2B70-48DD-8DD1-BC0AF06B9479}"/>
                    </a:ext>
                  </a:extLst>
                </p14:cNvPr>
                <p14:cNvContentPartPr/>
                <p14:nvPr/>
              </p14:nvContentPartPr>
              <p14:xfrm>
                <a:off x="6234227" y="4623187"/>
                <a:ext cx="1456920" cy="1018800"/>
              </p14:xfrm>
            </p:contentPart>
          </mc:Choice>
          <mc:Fallback xmlns="">
            <p:pic>
              <p:nvPicPr>
                <p:cNvPr id="178" name="Freihand 177">
                  <a:extLst>
                    <a:ext uri="{FF2B5EF4-FFF2-40B4-BE49-F238E27FC236}">
                      <a16:creationId xmlns:a16="http://schemas.microsoft.com/office/drawing/2014/main" id="{77C2F4D7-2B70-48DD-8DD1-BC0AF06B9479}"/>
                    </a:ext>
                  </a:extLst>
                </p:cNvPr>
                <p:cNvPicPr/>
                <p:nvPr/>
              </p:nvPicPr>
              <p:blipFill>
                <a:blip r:embed="rId272"/>
                <a:stretch>
                  <a:fillRect/>
                </a:stretch>
              </p:blipFill>
              <p:spPr>
                <a:xfrm>
                  <a:off x="6229907" y="4618867"/>
                  <a:ext cx="1465560" cy="10274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80" name="Freihand 179">
                  <a:extLst>
                    <a:ext uri="{FF2B5EF4-FFF2-40B4-BE49-F238E27FC236}">
                      <a16:creationId xmlns:a16="http://schemas.microsoft.com/office/drawing/2014/main" id="{2A2D1E3D-8E6F-4ACE-B024-3D234ED9B9A0}"/>
                    </a:ext>
                  </a:extLst>
                </p14:cNvPr>
                <p14:cNvContentPartPr/>
                <p14:nvPr/>
              </p14:nvContentPartPr>
              <p14:xfrm>
                <a:off x="7235027" y="4184347"/>
                <a:ext cx="187920" cy="238320"/>
              </p14:xfrm>
            </p:contentPart>
          </mc:Choice>
          <mc:Fallback xmlns="">
            <p:pic>
              <p:nvPicPr>
                <p:cNvPr id="180" name="Freihand 179">
                  <a:extLst>
                    <a:ext uri="{FF2B5EF4-FFF2-40B4-BE49-F238E27FC236}">
                      <a16:creationId xmlns:a16="http://schemas.microsoft.com/office/drawing/2014/main" id="{2A2D1E3D-8E6F-4ACE-B024-3D234ED9B9A0}"/>
                    </a:ext>
                  </a:extLst>
                </p:cNvPr>
                <p:cNvPicPr/>
                <p:nvPr/>
              </p:nvPicPr>
              <p:blipFill>
                <a:blip r:embed="rId274"/>
                <a:stretch>
                  <a:fillRect/>
                </a:stretch>
              </p:blipFill>
              <p:spPr>
                <a:xfrm>
                  <a:off x="7230707" y="4180027"/>
                  <a:ext cx="19656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81" name="Freihand 180">
                  <a:extLst>
                    <a:ext uri="{FF2B5EF4-FFF2-40B4-BE49-F238E27FC236}">
                      <a16:creationId xmlns:a16="http://schemas.microsoft.com/office/drawing/2014/main" id="{3BD5D8A5-856A-4B4F-930E-3606840E99B0}"/>
                    </a:ext>
                  </a:extLst>
                </p14:cNvPr>
                <p14:cNvContentPartPr/>
                <p14:nvPr/>
              </p14:nvContentPartPr>
              <p14:xfrm>
                <a:off x="7486307" y="4195147"/>
                <a:ext cx="9360" cy="170640"/>
              </p14:xfrm>
            </p:contentPart>
          </mc:Choice>
          <mc:Fallback xmlns="">
            <p:pic>
              <p:nvPicPr>
                <p:cNvPr id="181" name="Freihand 180">
                  <a:extLst>
                    <a:ext uri="{FF2B5EF4-FFF2-40B4-BE49-F238E27FC236}">
                      <a16:creationId xmlns:a16="http://schemas.microsoft.com/office/drawing/2014/main" id="{3BD5D8A5-856A-4B4F-930E-3606840E99B0}"/>
                    </a:ext>
                  </a:extLst>
                </p:cNvPr>
                <p:cNvPicPr/>
                <p:nvPr/>
              </p:nvPicPr>
              <p:blipFill>
                <a:blip r:embed="rId276"/>
                <a:stretch>
                  <a:fillRect/>
                </a:stretch>
              </p:blipFill>
              <p:spPr>
                <a:xfrm>
                  <a:off x="7481987" y="4190827"/>
                  <a:ext cx="18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82" name="Freihand 181">
                  <a:extLst>
                    <a:ext uri="{FF2B5EF4-FFF2-40B4-BE49-F238E27FC236}">
                      <a16:creationId xmlns:a16="http://schemas.microsoft.com/office/drawing/2014/main" id="{8663C7D4-7DB2-4BA4-A171-8F2161053FDE}"/>
                    </a:ext>
                  </a:extLst>
                </p14:cNvPr>
                <p14:cNvContentPartPr/>
                <p14:nvPr/>
              </p14:nvContentPartPr>
              <p14:xfrm>
                <a:off x="7438067" y="4148347"/>
                <a:ext cx="164880" cy="226080"/>
              </p14:xfrm>
            </p:contentPart>
          </mc:Choice>
          <mc:Fallback xmlns="">
            <p:pic>
              <p:nvPicPr>
                <p:cNvPr id="182" name="Freihand 181">
                  <a:extLst>
                    <a:ext uri="{FF2B5EF4-FFF2-40B4-BE49-F238E27FC236}">
                      <a16:creationId xmlns:a16="http://schemas.microsoft.com/office/drawing/2014/main" id="{8663C7D4-7DB2-4BA4-A171-8F2161053FDE}"/>
                    </a:ext>
                  </a:extLst>
                </p:cNvPr>
                <p:cNvPicPr/>
                <p:nvPr/>
              </p:nvPicPr>
              <p:blipFill>
                <a:blip r:embed="rId278"/>
                <a:stretch>
                  <a:fillRect/>
                </a:stretch>
              </p:blipFill>
              <p:spPr>
                <a:xfrm>
                  <a:off x="7433747" y="4144027"/>
                  <a:ext cx="17352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83" name="Freihand 182">
                  <a:extLst>
                    <a:ext uri="{FF2B5EF4-FFF2-40B4-BE49-F238E27FC236}">
                      <a16:creationId xmlns:a16="http://schemas.microsoft.com/office/drawing/2014/main" id="{8A9D22C2-3BFD-45F7-9CAA-9BAA2BD1EB77}"/>
                    </a:ext>
                  </a:extLst>
                </p14:cNvPr>
                <p14:cNvContentPartPr/>
                <p14:nvPr/>
              </p14:nvContentPartPr>
              <p14:xfrm>
                <a:off x="7605827" y="4174267"/>
                <a:ext cx="103680" cy="184320"/>
              </p14:xfrm>
            </p:contentPart>
          </mc:Choice>
          <mc:Fallback xmlns="">
            <p:pic>
              <p:nvPicPr>
                <p:cNvPr id="183" name="Freihand 182">
                  <a:extLst>
                    <a:ext uri="{FF2B5EF4-FFF2-40B4-BE49-F238E27FC236}">
                      <a16:creationId xmlns:a16="http://schemas.microsoft.com/office/drawing/2014/main" id="{8A9D22C2-3BFD-45F7-9CAA-9BAA2BD1EB77}"/>
                    </a:ext>
                  </a:extLst>
                </p:cNvPr>
                <p:cNvPicPr/>
                <p:nvPr/>
              </p:nvPicPr>
              <p:blipFill>
                <a:blip r:embed="rId280"/>
                <a:stretch>
                  <a:fillRect/>
                </a:stretch>
              </p:blipFill>
              <p:spPr>
                <a:xfrm>
                  <a:off x="7601507" y="4169947"/>
                  <a:ext cx="1123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84" name="Freihand 183">
                  <a:extLst>
                    <a:ext uri="{FF2B5EF4-FFF2-40B4-BE49-F238E27FC236}">
                      <a16:creationId xmlns:a16="http://schemas.microsoft.com/office/drawing/2014/main" id="{2B27DBEF-D12C-4F1A-A847-F367A8FE1DE5}"/>
                    </a:ext>
                  </a:extLst>
                </p14:cNvPr>
                <p14:cNvContentPartPr/>
                <p14:nvPr/>
              </p14:nvContentPartPr>
              <p14:xfrm>
                <a:off x="7777907" y="4299907"/>
                <a:ext cx="18720" cy="151560"/>
              </p14:xfrm>
            </p:contentPart>
          </mc:Choice>
          <mc:Fallback xmlns="">
            <p:pic>
              <p:nvPicPr>
                <p:cNvPr id="184" name="Freihand 183">
                  <a:extLst>
                    <a:ext uri="{FF2B5EF4-FFF2-40B4-BE49-F238E27FC236}">
                      <a16:creationId xmlns:a16="http://schemas.microsoft.com/office/drawing/2014/main" id="{2B27DBEF-D12C-4F1A-A847-F367A8FE1DE5}"/>
                    </a:ext>
                  </a:extLst>
                </p:cNvPr>
                <p:cNvPicPr/>
                <p:nvPr/>
              </p:nvPicPr>
              <p:blipFill>
                <a:blip r:embed="rId282"/>
                <a:stretch>
                  <a:fillRect/>
                </a:stretch>
              </p:blipFill>
              <p:spPr>
                <a:xfrm>
                  <a:off x="7773587" y="4295587"/>
                  <a:ext cx="273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85" name="Freihand 184">
                  <a:extLst>
                    <a:ext uri="{FF2B5EF4-FFF2-40B4-BE49-F238E27FC236}">
                      <a16:creationId xmlns:a16="http://schemas.microsoft.com/office/drawing/2014/main" id="{283F295C-1A6F-4799-A307-8A20F4F82720}"/>
                    </a:ext>
                  </a:extLst>
                </p14:cNvPr>
                <p14:cNvContentPartPr/>
                <p14:nvPr/>
              </p14:nvContentPartPr>
              <p14:xfrm>
                <a:off x="7717067" y="4294147"/>
                <a:ext cx="187200" cy="199440"/>
              </p14:xfrm>
            </p:contentPart>
          </mc:Choice>
          <mc:Fallback xmlns="">
            <p:pic>
              <p:nvPicPr>
                <p:cNvPr id="185" name="Freihand 184">
                  <a:extLst>
                    <a:ext uri="{FF2B5EF4-FFF2-40B4-BE49-F238E27FC236}">
                      <a16:creationId xmlns:a16="http://schemas.microsoft.com/office/drawing/2014/main" id="{283F295C-1A6F-4799-A307-8A20F4F82720}"/>
                    </a:ext>
                  </a:extLst>
                </p:cNvPr>
                <p:cNvPicPr/>
                <p:nvPr/>
              </p:nvPicPr>
              <p:blipFill>
                <a:blip r:embed="rId284"/>
                <a:stretch>
                  <a:fillRect/>
                </a:stretch>
              </p:blipFill>
              <p:spPr>
                <a:xfrm>
                  <a:off x="7712747" y="4289827"/>
                  <a:ext cx="1958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7" name="Freihand 186">
                  <a:extLst>
                    <a:ext uri="{FF2B5EF4-FFF2-40B4-BE49-F238E27FC236}">
                      <a16:creationId xmlns:a16="http://schemas.microsoft.com/office/drawing/2014/main" id="{29378496-B342-4B29-9AE1-330FF3BBE392}"/>
                    </a:ext>
                  </a:extLst>
                </p14:cNvPr>
                <p14:cNvContentPartPr/>
                <p14:nvPr/>
              </p14:nvContentPartPr>
              <p14:xfrm>
                <a:off x="5792507" y="4824067"/>
                <a:ext cx="360" cy="360"/>
              </p14:xfrm>
            </p:contentPart>
          </mc:Choice>
          <mc:Fallback xmlns="">
            <p:pic>
              <p:nvPicPr>
                <p:cNvPr id="187" name="Freihand 186">
                  <a:extLst>
                    <a:ext uri="{FF2B5EF4-FFF2-40B4-BE49-F238E27FC236}">
                      <a16:creationId xmlns:a16="http://schemas.microsoft.com/office/drawing/2014/main" id="{29378496-B342-4B29-9AE1-330FF3BBE392}"/>
                    </a:ext>
                  </a:extLst>
                </p:cNvPr>
                <p:cNvPicPr/>
                <p:nvPr/>
              </p:nvPicPr>
              <p:blipFill>
                <a:blip r:embed="rId286"/>
                <a:stretch>
                  <a:fillRect/>
                </a:stretch>
              </p:blipFill>
              <p:spPr>
                <a:xfrm>
                  <a:off x="5788187" y="4819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8" name="Freihand 187">
                  <a:extLst>
                    <a:ext uri="{FF2B5EF4-FFF2-40B4-BE49-F238E27FC236}">
                      <a16:creationId xmlns:a16="http://schemas.microsoft.com/office/drawing/2014/main" id="{3EBF2664-D6D6-42C0-A7A5-164447266F2A}"/>
                    </a:ext>
                  </a:extLst>
                </p14:cNvPr>
                <p14:cNvContentPartPr/>
                <p14:nvPr/>
              </p14:nvContentPartPr>
              <p14:xfrm>
                <a:off x="5378867" y="4755307"/>
                <a:ext cx="836280" cy="1267560"/>
              </p14:xfrm>
            </p:contentPart>
          </mc:Choice>
          <mc:Fallback xmlns="">
            <p:pic>
              <p:nvPicPr>
                <p:cNvPr id="188" name="Freihand 187">
                  <a:extLst>
                    <a:ext uri="{FF2B5EF4-FFF2-40B4-BE49-F238E27FC236}">
                      <a16:creationId xmlns:a16="http://schemas.microsoft.com/office/drawing/2014/main" id="{3EBF2664-D6D6-42C0-A7A5-164447266F2A}"/>
                    </a:ext>
                  </a:extLst>
                </p:cNvPr>
                <p:cNvPicPr/>
                <p:nvPr/>
              </p:nvPicPr>
              <p:blipFill>
                <a:blip r:embed="rId288"/>
                <a:stretch>
                  <a:fillRect/>
                </a:stretch>
              </p:blipFill>
              <p:spPr>
                <a:xfrm>
                  <a:off x="5374547" y="4750987"/>
                  <a:ext cx="844920" cy="12762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90" name="Freihand 189">
                  <a:extLst>
                    <a:ext uri="{FF2B5EF4-FFF2-40B4-BE49-F238E27FC236}">
                      <a16:creationId xmlns:a16="http://schemas.microsoft.com/office/drawing/2014/main" id="{2FB52758-03F8-4797-B16D-394CBF12B854}"/>
                    </a:ext>
                  </a:extLst>
                </p14:cNvPr>
                <p14:cNvContentPartPr/>
                <p14:nvPr/>
              </p14:nvContentPartPr>
              <p14:xfrm>
                <a:off x="5385347" y="4508707"/>
                <a:ext cx="222840" cy="252000"/>
              </p14:xfrm>
            </p:contentPart>
          </mc:Choice>
          <mc:Fallback xmlns="">
            <p:pic>
              <p:nvPicPr>
                <p:cNvPr id="190" name="Freihand 189">
                  <a:extLst>
                    <a:ext uri="{FF2B5EF4-FFF2-40B4-BE49-F238E27FC236}">
                      <a16:creationId xmlns:a16="http://schemas.microsoft.com/office/drawing/2014/main" id="{2FB52758-03F8-4797-B16D-394CBF12B854}"/>
                    </a:ext>
                  </a:extLst>
                </p:cNvPr>
                <p:cNvPicPr/>
                <p:nvPr/>
              </p:nvPicPr>
              <p:blipFill>
                <a:blip r:embed="rId290"/>
                <a:stretch>
                  <a:fillRect/>
                </a:stretch>
              </p:blipFill>
              <p:spPr>
                <a:xfrm>
                  <a:off x="5381027" y="4504387"/>
                  <a:ext cx="23148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91" name="Freihand 190">
                  <a:extLst>
                    <a:ext uri="{FF2B5EF4-FFF2-40B4-BE49-F238E27FC236}">
                      <a16:creationId xmlns:a16="http://schemas.microsoft.com/office/drawing/2014/main" id="{02A5B127-763B-4AD7-9B11-BD7C0284D789}"/>
                    </a:ext>
                  </a:extLst>
                </p14:cNvPr>
                <p14:cNvContentPartPr/>
                <p14:nvPr/>
              </p14:nvContentPartPr>
              <p14:xfrm>
                <a:off x="5663987" y="4570267"/>
                <a:ext cx="20880" cy="127080"/>
              </p14:xfrm>
            </p:contentPart>
          </mc:Choice>
          <mc:Fallback xmlns="">
            <p:pic>
              <p:nvPicPr>
                <p:cNvPr id="191" name="Freihand 190">
                  <a:extLst>
                    <a:ext uri="{FF2B5EF4-FFF2-40B4-BE49-F238E27FC236}">
                      <a16:creationId xmlns:a16="http://schemas.microsoft.com/office/drawing/2014/main" id="{02A5B127-763B-4AD7-9B11-BD7C0284D789}"/>
                    </a:ext>
                  </a:extLst>
                </p:cNvPr>
                <p:cNvPicPr/>
                <p:nvPr/>
              </p:nvPicPr>
              <p:blipFill>
                <a:blip r:embed="rId292"/>
                <a:stretch>
                  <a:fillRect/>
                </a:stretch>
              </p:blipFill>
              <p:spPr>
                <a:xfrm>
                  <a:off x="5659667" y="4565947"/>
                  <a:ext cx="295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92" name="Freihand 191">
                  <a:extLst>
                    <a:ext uri="{FF2B5EF4-FFF2-40B4-BE49-F238E27FC236}">
                      <a16:creationId xmlns:a16="http://schemas.microsoft.com/office/drawing/2014/main" id="{E192E37D-76F4-4238-86DB-C9903A32AA43}"/>
                    </a:ext>
                  </a:extLst>
                </p14:cNvPr>
                <p14:cNvContentPartPr/>
                <p14:nvPr/>
              </p14:nvContentPartPr>
              <p14:xfrm>
                <a:off x="5642387" y="4522387"/>
                <a:ext cx="160560" cy="166320"/>
              </p14:xfrm>
            </p:contentPart>
          </mc:Choice>
          <mc:Fallback xmlns="">
            <p:pic>
              <p:nvPicPr>
                <p:cNvPr id="192" name="Freihand 191">
                  <a:extLst>
                    <a:ext uri="{FF2B5EF4-FFF2-40B4-BE49-F238E27FC236}">
                      <a16:creationId xmlns:a16="http://schemas.microsoft.com/office/drawing/2014/main" id="{E192E37D-76F4-4238-86DB-C9903A32AA43}"/>
                    </a:ext>
                  </a:extLst>
                </p:cNvPr>
                <p:cNvPicPr/>
                <p:nvPr/>
              </p:nvPicPr>
              <p:blipFill>
                <a:blip r:embed="rId294"/>
                <a:stretch>
                  <a:fillRect/>
                </a:stretch>
              </p:blipFill>
              <p:spPr>
                <a:xfrm>
                  <a:off x="5638067" y="4518067"/>
                  <a:ext cx="1692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93" name="Freihand 192">
                  <a:extLst>
                    <a:ext uri="{FF2B5EF4-FFF2-40B4-BE49-F238E27FC236}">
                      <a16:creationId xmlns:a16="http://schemas.microsoft.com/office/drawing/2014/main" id="{082B3CE2-8A90-43D2-AE99-28701C9013D3}"/>
                    </a:ext>
                  </a:extLst>
                </p14:cNvPr>
                <p14:cNvContentPartPr/>
                <p14:nvPr/>
              </p14:nvContentPartPr>
              <p14:xfrm>
                <a:off x="5818787" y="4545787"/>
                <a:ext cx="122040" cy="179280"/>
              </p14:xfrm>
            </p:contentPart>
          </mc:Choice>
          <mc:Fallback xmlns="">
            <p:pic>
              <p:nvPicPr>
                <p:cNvPr id="193" name="Freihand 192">
                  <a:extLst>
                    <a:ext uri="{FF2B5EF4-FFF2-40B4-BE49-F238E27FC236}">
                      <a16:creationId xmlns:a16="http://schemas.microsoft.com/office/drawing/2014/main" id="{082B3CE2-8A90-43D2-AE99-28701C9013D3}"/>
                    </a:ext>
                  </a:extLst>
                </p:cNvPr>
                <p:cNvPicPr/>
                <p:nvPr/>
              </p:nvPicPr>
              <p:blipFill>
                <a:blip r:embed="rId296"/>
                <a:stretch>
                  <a:fillRect/>
                </a:stretch>
              </p:blipFill>
              <p:spPr>
                <a:xfrm>
                  <a:off x="5814467" y="4541467"/>
                  <a:ext cx="1306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94" name="Freihand 193">
                  <a:extLst>
                    <a:ext uri="{FF2B5EF4-FFF2-40B4-BE49-F238E27FC236}">
                      <a16:creationId xmlns:a16="http://schemas.microsoft.com/office/drawing/2014/main" id="{F96ED040-9027-4CA6-8BA6-26668143D4A8}"/>
                    </a:ext>
                  </a:extLst>
                </p14:cNvPr>
                <p14:cNvContentPartPr/>
                <p14:nvPr/>
              </p14:nvContentPartPr>
              <p14:xfrm>
                <a:off x="5939387" y="4612027"/>
                <a:ext cx="285480" cy="203760"/>
              </p14:xfrm>
            </p:contentPart>
          </mc:Choice>
          <mc:Fallback xmlns="">
            <p:pic>
              <p:nvPicPr>
                <p:cNvPr id="194" name="Freihand 193">
                  <a:extLst>
                    <a:ext uri="{FF2B5EF4-FFF2-40B4-BE49-F238E27FC236}">
                      <a16:creationId xmlns:a16="http://schemas.microsoft.com/office/drawing/2014/main" id="{F96ED040-9027-4CA6-8BA6-26668143D4A8}"/>
                    </a:ext>
                  </a:extLst>
                </p:cNvPr>
                <p:cNvPicPr/>
                <p:nvPr/>
              </p:nvPicPr>
              <p:blipFill>
                <a:blip r:embed="rId298"/>
                <a:stretch>
                  <a:fillRect/>
                </a:stretch>
              </p:blipFill>
              <p:spPr>
                <a:xfrm>
                  <a:off x="5935067" y="4607707"/>
                  <a:ext cx="29412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96" name="Freihand 195">
                  <a:extLst>
                    <a:ext uri="{FF2B5EF4-FFF2-40B4-BE49-F238E27FC236}">
                      <a16:creationId xmlns:a16="http://schemas.microsoft.com/office/drawing/2014/main" id="{4BB581DA-5850-41CD-91CF-A4F44E190D1A}"/>
                    </a:ext>
                  </a:extLst>
                </p14:cNvPr>
                <p14:cNvContentPartPr/>
                <p14:nvPr/>
              </p14:nvContentPartPr>
              <p14:xfrm>
                <a:off x="8326547" y="5326627"/>
                <a:ext cx="190080" cy="813960"/>
              </p14:xfrm>
            </p:contentPart>
          </mc:Choice>
          <mc:Fallback xmlns="">
            <p:pic>
              <p:nvPicPr>
                <p:cNvPr id="196" name="Freihand 195">
                  <a:extLst>
                    <a:ext uri="{FF2B5EF4-FFF2-40B4-BE49-F238E27FC236}">
                      <a16:creationId xmlns:a16="http://schemas.microsoft.com/office/drawing/2014/main" id="{4BB581DA-5850-41CD-91CF-A4F44E190D1A}"/>
                    </a:ext>
                  </a:extLst>
                </p:cNvPr>
                <p:cNvPicPr/>
                <p:nvPr/>
              </p:nvPicPr>
              <p:blipFill>
                <a:blip r:embed="rId300"/>
                <a:stretch>
                  <a:fillRect/>
                </a:stretch>
              </p:blipFill>
              <p:spPr>
                <a:xfrm>
                  <a:off x="8322227" y="5322307"/>
                  <a:ext cx="198720" cy="8226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97" name="Freihand 196">
                  <a:extLst>
                    <a:ext uri="{FF2B5EF4-FFF2-40B4-BE49-F238E27FC236}">
                      <a16:creationId xmlns:a16="http://schemas.microsoft.com/office/drawing/2014/main" id="{92DCB7C2-2E46-4D87-BC32-DAF372A86BF8}"/>
                    </a:ext>
                  </a:extLst>
                </p14:cNvPr>
                <p14:cNvContentPartPr/>
                <p14:nvPr/>
              </p14:nvContentPartPr>
              <p14:xfrm>
                <a:off x="8323667" y="5212507"/>
                <a:ext cx="237240" cy="280440"/>
              </p14:xfrm>
            </p:contentPart>
          </mc:Choice>
          <mc:Fallback xmlns="">
            <p:pic>
              <p:nvPicPr>
                <p:cNvPr id="197" name="Freihand 196">
                  <a:extLst>
                    <a:ext uri="{FF2B5EF4-FFF2-40B4-BE49-F238E27FC236}">
                      <a16:creationId xmlns:a16="http://schemas.microsoft.com/office/drawing/2014/main" id="{92DCB7C2-2E46-4D87-BC32-DAF372A86BF8}"/>
                    </a:ext>
                  </a:extLst>
                </p:cNvPr>
                <p:cNvPicPr/>
                <p:nvPr/>
              </p:nvPicPr>
              <p:blipFill>
                <a:blip r:embed="rId302"/>
                <a:stretch>
                  <a:fillRect/>
                </a:stretch>
              </p:blipFill>
              <p:spPr>
                <a:xfrm>
                  <a:off x="8319347" y="5208187"/>
                  <a:ext cx="2458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98" name="Freihand 197">
                  <a:extLst>
                    <a:ext uri="{FF2B5EF4-FFF2-40B4-BE49-F238E27FC236}">
                      <a16:creationId xmlns:a16="http://schemas.microsoft.com/office/drawing/2014/main" id="{52E8C175-7806-423B-B8E0-6DEFDDADC7AE}"/>
                    </a:ext>
                  </a:extLst>
                </p14:cNvPr>
                <p14:cNvContentPartPr/>
                <p14:nvPr/>
              </p14:nvContentPartPr>
              <p14:xfrm>
                <a:off x="7778987" y="6211867"/>
                <a:ext cx="313200" cy="308160"/>
              </p14:xfrm>
            </p:contentPart>
          </mc:Choice>
          <mc:Fallback xmlns="">
            <p:pic>
              <p:nvPicPr>
                <p:cNvPr id="198" name="Freihand 197">
                  <a:extLst>
                    <a:ext uri="{FF2B5EF4-FFF2-40B4-BE49-F238E27FC236}">
                      <a16:creationId xmlns:a16="http://schemas.microsoft.com/office/drawing/2014/main" id="{52E8C175-7806-423B-B8E0-6DEFDDADC7AE}"/>
                    </a:ext>
                  </a:extLst>
                </p:cNvPr>
                <p:cNvPicPr/>
                <p:nvPr/>
              </p:nvPicPr>
              <p:blipFill>
                <a:blip r:embed="rId304"/>
                <a:stretch>
                  <a:fillRect/>
                </a:stretch>
              </p:blipFill>
              <p:spPr>
                <a:xfrm>
                  <a:off x="7774667" y="6207547"/>
                  <a:ext cx="32184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00" name="Freihand 199">
                  <a:extLst>
                    <a:ext uri="{FF2B5EF4-FFF2-40B4-BE49-F238E27FC236}">
                      <a16:creationId xmlns:a16="http://schemas.microsoft.com/office/drawing/2014/main" id="{98EA7515-E463-4EE3-82F2-EFCAE0E34858}"/>
                    </a:ext>
                  </a:extLst>
                </p14:cNvPr>
                <p14:cNvContentPartPr/>
                <p14:nvPr/>
              </p14:nvContentPartPr>
              <p14:xfrm>
                <a:off x="8173547" y="6218707"/>
                <a:ext cx="319680" cy="255960"/>
              </p14:xfrm>
            </p:contentPart>
          </mc:Choice>
          <mc:Fallback xmlns="">
            <p:pic>
              <p:nvPicPr>
                <p:cNvPr id="200" name="Freihand 199">
                  <a:extLst>
                    <a:ext uri="{FF2B5EF4-FFF2-40B4-BE49-F238E27FC236}">
                      <a16:creationId xmlns:a16="http://schemas.microsoft.com/office/drawing/2014/main" id="{98EA7515-E463-4EE3-82F2-EFCAE0E34858}"/>
                    </a:ext>
                  </a:extLst>
                </p:cNvPr>
                <p:cNvPicPr/>
                <p:nvPr/>
              </p:nvPicPr>
              <p:blipFill>
                <a:blip r:embed="rId306"/>
                <a:stretch>
                  <a:fillRect/>
                </a:stretch>
              </p:blipFill>
              <p:spPr>
                <a:xfrm>
                  <a:off x="8169227" y="6214387"/>
                  <a:ext cx="328320" cy="2646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01" name="Freihand 200">
                  <a:extLst>
                    <a:ext uri="{FF2B5EF4-FFF2-40B4-BE49-F238E27FC236}">
                      <a16:creationId xmlns:a16="http://schemas.microsoft.com/office/drawing/2014/main" id="{EDFF3BAF-8308-4BC9-85BD-C6050418342F}"/>
                    </a:ext>
                  </a:extLst>
                </p14:cNvPr>
                <p14:cNvContentPartPr/>
                <p14:nvPr/>
              </p14:nvContentPartPr>
              <p14:xfrm>
                <a:off x="8329067" y="6387907"/>
                <a:ext cx="71280" cy="100800"/>
              </p14:xfrm>
            </p:contentPart>
          </mc:Choice>
          <mc:Fallback xmlns="">
            <p:pic>
              <p:nvPicPr>
                <p:cNvPr id="201" name="Freihand 200">
                  <a:extLst>
                    <a:ext uri="{FF2B5EF4-FFF2-40B4-BE49-F238E27FC236}">
                      <a16:creationId xmlns:a16="http://schemas.microsoft.com/office/drawing/2014/main" id="{EDFF3BAF-8308-4BC9-85BD-C6050418342F}"/>
                    </a:ext>
                  </a:extLst>
                </p:cNvPr>
                <p:cNvPicPr/>
                <p:nvPr/>
              </p:nvPicPr>
              <p:blipFill>
                <a:blip r:embed="rId308"/>
                <a:stretch>
                  <a:fillRect/>
                </a:stretch>
              </p:blipFill>
              <p:spPr>
                <a:xfrm>
                  <a:off x="8324747" y="6383587"/>
                  <a:ext cx="79920" cy="10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09">
            <p14:nvContentPartPr>
              <p14:cNvPr id="13" name="Freihand 12">
                <a:extLst>
                  <a:ext uri="{FF2B5EF4-FFF2-40B4-BE49-F238E27FC236}">
                    <a16:creationId xmlns:a16="http://schemas.microsoft.com/office/drawing/2014/main" id="{3DC8E7F1-46CD-47AA-86F5-9A9E220591B2}"/>
                  </a:ext>
                </a:extLst>
              </p14:cNvPr>
              <p14:cNvContentPartPr/>
              <p14:nvPr/>
            </p14:nvContentPartPr>
            <p14:xfrm>
              <a:off x="5301467" y="4807867"/>
              <a:ext cx="2664360" cy="902880"/>
            </p14:xfrm>
          </p:contentPart>
        </mc:Choice>
        <mc:Fallback>
          <p:pic>
            <p:nvPicPr>
              <p:cNvPr id="13" name="Freihand 12">
                <a:extLst>
                  <a:ext uri="{FF2B5EF4-FFF2-40B4-BE49-F238E27FC236}">
                    <a16:creationId xmlns:a16="http://schemas.microsoft.com/office/drawing/2014/main" id="{3DC8E7F1-46CD-47AA-86F5-9A9E220591B2}"/>
                  </a:ext>
                </a:extLst>
              </p:cNvPr>
              <p:cNvPicPr/>
              <p:nvPr/>
            </p:nvPicPr>
            <p:blipFill>
              <a:blip r:embed="rId310"/>
              <a:stretch>
                <a:fillRect/>
              </a:stretch>
            </p:blipFill>
            <p:spPr>
              <a:xfrm>
                <a:off x="5297147" y="4803547"/>
                <a:ext cx="2673000" cy="9115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5" name="Freihand 14">
                <a:extLst>
                  <a:ext uri="{FF2B5EF4-FFF2-40B4-BE49-F238E27FC236}">
                    <a16:creationId xmlns:a16="http://schemas.microsoft.com/office/drawing/2014/main" id="{AF3376FB-D55C-4642-A2A9-47CC81EC91D5}"/>
                  </a:ext>
                </a:extLst>
              </p14:cNvPr>
              <p14:cNvContentPartPr/>
              <p14:nvPr/>
            </p14:nvContentPartPr>
            <p14:xfrm>
              <a:off x="5250347" y="4667107"/>
              <a:ext cx="3222000" cy="1167840"/>
            </p14:xfrm>
          </p:contentPart>
        </mc:Choice>
        <mc:Fallback>
          <p:pic>
            <p:nvPicPr>
              <p:cNvPr id="15" name="Freihand 14">
                <a:extLst>
                  <a:ext uri="{FF2B5EF4-FFF2-40B4-BE49-F238E27FC236}">
                    <a16:creationId xmlns:a16="http://schemas.microsoft.com/office/drawing/2014/main" id="{AF3376FB-D55C-4642-A2A9-47CC81EC91D5}"/>
                  </a:ext>
                </a:extLst>
              </p:cNvPr>
              <p:cNvPicPr/>
              <p:nvPr/>
            </p:nvPicPr>
            <p:blipFill>
              <a:blip r:embed="rId312"/>
              <a:stretch>
                <a:fillRect/>
              </a:stretch>
            </p:blipFill>
            <p:spPr>
              <a:xfrm>
                <a:off x="5246027" y="4662787"/>
                <a:ext cx="3230640" cy="11764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7" name="Freihand 16">
                <a:extLst>
                  <a:ext uri="{FF2B5EF4-FFF2-40B4-BE49-F238E27FC236}">
                    <a16:creationId xmlns:a16="http://schemas.microsoft.com/office/drawing/2014/main" id="{82C9D688-0D3E-4281-813C-0F37C20E743F}"/>
                  </a:ext>
                </a:extLst>
              </p14:cNvPr>
              <p14:cNvContentPartPr/>
              <p14:nvPr/>
            </p14:nvContentPartPr>
            <p14:xfrm>
              <a:off x="1497707" y="2325307"/>
              <a:ext cx="2251800" cy="1301400"/>
            </p14:xfrm>
          </p:contentPart>
        </mc:Choice>
        <mc:Fallback>
          <p:pic>
            <p:nvPicPr>
              <p:cNvPr id="17" name="Freihand 16">
                <a:extLst>
                  <a:ext uri="{FF2B5EF4-FFF2-40B4-BE49-F238E27FC236}">
                    <a16:creationId xmlns:a16="http://schemas.microsoft.com/office/drawing/2014/main" id="{82C9D688-0D3E-4281-813C-0F37C20E743F}"/>
                  </a:ext>
                </a:extLst>
              </p:cNvPr>
              <p:cNvPicPr/>
              <p:nvPr/>
            </p:nvPicPr>
            <p:blipFill>
              <a:blip r:embed="rId314"/>
              <a:stretch>
                <a:fillRect/>
              </a:stretch>
            </p:blipFill>
            <p:spPr>
              <a:xfrm>
                <a:off x="1493387" y="2320987"/>
                <a:ext cx="2260440" cy="13100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3" name="Freihand 22">
                <a:extLst>
                  <a:ext uri="{FF2B5EF4-FFF2-40B4-BE49-F238E27FC236}">
                    <a16:creationId xmlns:a16="http://schemas.microsoft.com/office/drawing/2014/main" id="{A45D1F97-4083-4E35-A1A1-8793BE6240FC}"/>
                  </a:ext>
                </a:extLst>
              </p14:cNvPr>
              <p14:cNvContentPartPr/>
              <p14:nvPr/>
            </p14:nvContentPartPr>
            <p14:xfrm>
              <a:off x="3879467" y="4837387"/>
              <a:ext cx="137160" cy="443520"/>
            </p14:xfrm>
          </p:contentPart>
        </mc:Choice>
        <mc:Fallback>
          <p:pic>
            <p:nvPicPr>
              <p:cNvPr id="23" name="Freihand 22">
                <a:extLst>
                  <a:ext uri="{FF2B5EF4-FFF2-40B4-BE49-F238E27FC236}">
                    <a16:creationId xmlns:a16="http://schemas.microsoft.com/office/drawing/2014/main" id="{A45D1F97-4083-4E35-A1A1-8793BE6240FC}"/>
                  </a:ext>
                </a:extLst>
              </p:cNvPr>
              <p:cNvPicPr/>
              <p:nvPr/>
            </p:nvPicPr>
            <p:blipFill>
              <a:blip r:embed="rId316"/>
              <a:stretch>
                <a:fillRect/>
              </a:stretch>
            </p:blipFill>
            <p:spPr>
              <a:xfrm>
                <a:off x="3875147" y="4833067"/>
                <a:ext cx="145800" cy="45216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34" name="Freihand 33">
                <a:extLst>
                  <a:ext uri="{FF2B5EF4-FFF2-40B4-BE49-F238E27FC236}">
                    <a16:creationId xmlns:a16="http://schemas.microsoft.com/office/drawing/2014/main" id="{1836A07A-DC70-42AF-B0E4-E574D5004236}"/>
                  </a:ext>
                </a:extLst>
              </p14:cNvPr>
              <p14:cNvContentPartPr/>
              <p14:nvPr/>
            </p14:nvContentPartPr>
            <p14:xfrm>
              <a:off x="1579067" y="3833707"/>
              <a:ext cx="214560" cy="437400"/>
            </p14:xfrm>
          </p:contentPart>
        </mc:Choice>
        <mc:Fallback>
          <p:pic>
            <p:nvPicPr>
              <p:cNvPr id="34" name="Freihand 33">
                <a:extLst>
                  <a:ext uri="{FF2B5EF4-FFF2-40B4-BE49-F238E27FC236}">
                    <a16:creationId xmlns:a16="http://schemas.microsoft.com/office/drawing/2014/main" id="{1836A07A-DC70-42AF-B0E4-E574D5004236}"/>
                  </a:ext>
                </a:extLst>
              </p:cNvPr>
              <p:cNvPicPr/>
              <p:nvPr/>
            </p:nvPicPr>
            <p:blipFill>
              <a:blip r:embed="rId318"/>
              <a:stretch>
                <a:fillRect/>
              </a:stretch>
            </p:blipFill>
            <p:spPr>
              <a:xfrm>
                <a:off x="1574747" y="3829387"/>
                <a:ext cx="223200" cy="4460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36" name="Freihand 35">
                <a:extLst>
                  <a:ext uri="{FF2B5EF4-FFF2-40B4-BE49-F238E27FC236}">
                    <a16:creationId xmlns:a16="http://schemas.microsoft.com/office/drawing/2014/main" id="{CC3B859D-845C-4DD5-A309-3D7E951E63B5}"/>
                  </a:ext>
                </a:extLst>
              </p14:cNvPr>
              <p14:cNvContentPartPr/>
              <p14:nvPr/>
            </p14:nvContentPartPr>
            <p14:xfrm>
              <a:off x="1450907" y="4133947"/>
              <a:ext cx="1118520" cy="97560"/>
            </p14:xfrm>
          </p:contentPart>
        </mc:Choice>
        <mc:Fallback>
          <p:pic>
            <p:nvPicPr>
              <p:cNvPr id="36" name="Freihand 35">
                <a:extLst>
                  <a:ext uri="{FF2B5EF4-FFF2-40B4-BE49-F238E27FC236}">
                    <a16:creationId xmlns:a16="http://schemas.microsoft.com/office/drawing/2014/main" id="{CC3B859D-845C-4DD5-A309-3D7E951E63B5}"/>
                  </a:ext>
                </a:extLst>
              </p:cNvPr>
              <p:cNvPicPr/>
              <p:nvPr/>
            </p:nvPicPr>
            <p:blipFill>
              <a:blip r:embed="rId320"/>
              <a:stretch>
                <a:fillRect/>
              </a:stretch>
            </p:blipFill>
            <p:spPr>
              <a:xfrm>
                <a:off x="1446587" y="4129627"/>
                <a:ext cx="1127160" cy="106200"/>
              </a:xfrm>
              <a:prstGeom prst="rect">
                <a:avLst/>
              </a:prstGeom>
            </p:spPr>
          </p:pic>
        </mc:Fallback>
      </mc:AlternateContent>
      <p:grpSp>
        <p:nvGrpSpPr>
          <p:cNvPr id="61" name="Gruppieren 60">
            <a:extLst>
              <a:ext uri="{FF2B5EF4-FFF2-40B4-BE49-F238E27FC236}">
                <a16:creationId xmlns:a16="http://schemas.microsoft.com/office/drawing/2014/main" id="{AF66F2B2-AF52-4774-8BB7-37A24DB7C71F}"/>
              </a:ext>
            </a:extLst>
          </p:cNvPr>
          <p:cNvGrpSpPr/>
          <p:nvPr/>
        </p:nvGrpSpPr>
        <p:grpSpPr>
          <a:xfrm>
            <a:off x="2697227" y="4091107"/>
            <a:ext cx="877320" cy="1124640"/>
            <a:chOff x="2697227" y="4091107"/>
            <a:chExt cx="877320" cy="1124640"/>
          </a:xfrm>
        </p:grpSpPr>
        <mc:AlternateContent xmlns:mc="http://schemas.openxmlformats.org/markup-compatibility/2006">
          <mc:Choice xmlns:p14="http://schemas.microsoft.com/office/powerpoint/2010/main" Requires="p14">
            <p:contentPart p14:bwMode="auto" r:id="rId321">
              <p14:nvContentPartPr>
                <p14:cNvPr id="41" name="Freihand 40">
                  <a:extLst>
                    <a:ext uri="{FF2B5EF4-FFF2-40B4-BE49-F238E27FC236}">
                      <a16:creationId xmlns:a16="http://schemas.microsoft.com/office/drawing/2014/main" id="{7A502286-4D54-41FD-9E1D-53520B93C1A5}"/>
                    </a:ext>
                  </a:extLst>
                </p14:cNvPr>
                <p14:cNvContentPartPr/>
                <p14:nvPr/>
              </p14:nvContentPartPr>
              <p14:xfrm>
                <a:off x="2718467" y="4266067"/>
                <a:ext cx="8640" cy="8640"/>
              </p14:xfrm>
            </p:contentPart>
          </mc:Choice>
          <mc:Fallback>
            <p:pic>
              <p:nvPicPr>
                <p:cNvPr id="41" name="Freihand 40">
                  <a:extLst>
                    <a:ext uri="{FF2B5EF4-FFF2-40B4-BE49-F238E27FC236}">
                      <a16:creationId xmlns:a16="http://schemas.microsoft.com/office/drawing/2014/main" id="{7A502286-4D54-41FD-9E1D-53520B93C1A5}"/>
                    </a:ext>
                  </a:extLst>
                </p:cNvPr>
                <p:cNvPicPr/>
                <p:nvPr/>
              </p:nvPicPr>
              <p:blipFill>
                <a:blip r:embed="rId322"/>
                <a:stretch>
                  <a:fillRect/>
                </a:stretch>
              </p:blipFill>
              <p:spPr>
                <a:xfrm>
                  <a:off x="2714147" y="4261747"/>
                  <a:ext cx="172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52" name="Freihand 51">
                  <a:extLst>
                    <a:ext uri="{FF2B5EF4-FFF2-40B4-BE49-F238E27FC236}">
                      <a16:creationId xmlns:a16="http://schemas.microsoft.com/office/drawing/2014/main" id="{A3A4EE3C-A05C-4F2B-9940-A1B4BE20CA68}"/>
                    </a:ext>
                  </a:extLst>
                </p14:cNvPr>
                <p14:cNvContentPartPr/>
                <p14:nvPr/>
              </p14:nvContentPartPr>
              <p14:xfrm>
                <a:off x="2697227" y="4091107"/>
                <a:ext cx="826560" cy="970200"/>
              </p14:xfrm>
            </p:contentPart>
          </mc:Choice>
          <mc:Fallback>
            <p:pic>
              <p:nvPicPr>
                <p:cNvPr id="52" name="Freihand 51">
                  <a:extLst>
                    <a:ext uri="{FF2B5EF4-FFF2-40B4-BE49-F238E27FC236}">
                      <a16:creationId xmlns:a16="http://schemas.microsoft.com/office/drawing/2014/main" id="{A3A4EE3C-A05C-4F2B-9940-A1B4BE20CA68}"/>
                    </a:ext>
                  </a:extLst>
                </p:cNvPr>
                <p:cNvPicPr/>
                <p:nvPr/>
              </p:nvPicPr>
              <p:blipFill>
                <a:blip r:embed="rId324"/>
                <a:stretch>
                  <a:fillRect/>
                </a:stretch>
              </p:blipFill>
              <p:spPr>
                <a:xfrm>
                  <a:off x="2692907" y="4086787"/>
                  <a:ext cx="835200" cy="9788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55" name="Freihand 54">
                  <a:extLst>
                    <a:ext uri="{FF2B5EF4-FFF2-40B4-BE49-F238E27FC236}">
                      <a16:creationId xmlns:a16="http://schemas.microsoft.com/office/drawing/2014/main" id="{F7C5CD18-8B25-4ABC-AFEB-3F06EB6575E6}"/>
                    </a:ext>
                  </a:extLst>
                </p14:cNvPr>
                <p14:cNvContentPartPr/>
                <p14:nvPr/>
              </p14:nvContentPartPr>
              <p14:xfrm>
                <a:off x="3457907" y="4902547"/>
                <a:ext cx="116640" cy="313200"/>
              </p14:xfrm>
            </p:contentPart>
          </mc:Choice>
          <mc:Fallback>
            <p:pic>
              <p:nvPicPr>
                <p:cNvPr id="55" name="Freihand 54">
                  <a:extLst>
                    <a:ext uri="{FF2B5EF4-FFF2-40B4-BE49-F238E27FC236}">
                      <a16:creationId xmlns:a16="http://schemas.microsoft.com/office/drawing/2014/main" id="{F7C5CD18-8B25-4ABC-AFEB-3F06EB6575E6}"/>
                    </a:ext>
                  </a:extLst>
                </p:cNvPr>
                <p:cNvPicPr/>
                <p:nvPr/>
              </p:nvPicPr>
              <p:blipFill>
                <a:blip r:embed="rId326"/>
                <a:stretch>
                  <a:fillRect/>
                </a:stretch>
              </p:blipFill>
              <p:spPr>
                <a:xfrm>
                  <a:off x="3453587" y="4898227"/>
                  <a:ext cx="125280" cy="321840"/>
                </a:xfrm>
                <a:prstGeom prst="rect">
                  <a:avLst/>
                </a:prstGeom>
              </p:spPr>
            </p:pic>
          </mc:Fallback>
        </mc:AlternateContent>
      </p:grpSp>
    </p:spTree>
    <p:extLst>
      <p:ext uri="{BB962C8B-B14F-4D97-AF65-F5344CB8AC3E}">
        <p14:creationId xmlns:p14="http://schemas.microsoft.com/office/powerpoint/2010/main" val="1974617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3692318" y="50494"/>
            <a:ext cx="5522863"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Private Bereitstellung öffentlicher Güter</a:t>
            </a:r>
          </a:p>
        </p:txBody>
      </p:sp>
      <p:graphicFrame>
        <p:nvGraphicFramePr>
          <p:cNvPr id="4" name="Tabelle 3">
            <a:extLst>
              <a:ext uri="{FF2B5EF4-FFF2-40B4-BE49-F238E27FC236}">
                <a16:creationId xmlns:a16="http://schemas.microsoft.com/office/drawing/2014/main" id="{553C6D68-4AF8-419E-985A-33DE40224F26}"/>
              </a:ext>
            </a:extLst>
          </p:cNvPr>
          <p:cNvGraphicFramePr>
            <a:graphicFrameLocks noGrp="1"/>
          </p:cNvGraphicFramePr>
          <p:nvPr/>
        </p:nvGraphicFramePr>
        <p:xfrm>
          <a:off x="1627630" y="1355941"/>
          <a:ext cx="7964423" cy="2688336"/>
        </p:xfrm>
        <a:graphic>
          <a:graphicData uri="http://schemas.openxmlformats.org/drawingml/2006/table">
            <a:tbl>
              <a:tblPr/>
              <a:tblGrid>
                <a:gridCol w="2342477">
                  <a:extLst>
                    <a:ext uri="{9D8B030D-6E8A-4147-A177-3AD203B41FA5}">
                      <a16:colId xmlns:a16="http://schemas.microsoft.com/office/drawing/2014/main" val="932862767"/>
                    </a:ext>
                  </a:extLst>
                </a:gridCol>
                <a:gridCol w="1873982">
                  <a:extLst>
                    <a:ext uri="{9D8B030D-6E8A-4147-A177-3AD203B41FA5}">
                      <a16:colId xmlns:a16="http://schemas.microsoft.com/office/drawing/2014/main" val="4104949968"/>
                    </a:ext>
                  </a:extLst>
                </a:gridCol>
                <a:gridCol w="1873982">
                  <a:extLst>
                    <a:ext uri="{9D8B030D-6E8A-4147-A177-3AD203B41FA5}">
                      <a16:colId xmlns:a16="http://schemas.microsoft.com/office/drawing/2014/main" val="3008034983"/>
                    </a:ext>
                  </a:extLst>
                </a:gridCol>
                <a:gridCol w="1873982">
                  <a:extLst>
                    <a:ext uri="{9D8B030D-6E8A-4147-A177-3AD203B41FA5}">
                      <a16:colId xmlns:a16="http://schemas.microsoft.com/office/drawing/2014/main" val="1869618123"/>
                    </a:ext>
                  </a:extLst>
                </a:gridCol>
              </a:tblGrid>
              <a:tr h="672084">
                <a:tc rowSpan="2" grid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Auszahlung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de-DE"/>
                    </a:p>
                  </a:txBody>
                  <a:tcPr/>
                </a:tc>
                <a:tc grid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1408991224"/>
                  </a:ext>
                </a:extLst>
              </a:tr>
              <a:tr h="672084">
                <a:tc gridSpan="2" vMerge="1">
                  <a:txBody>
                    <a:bodyPr/>
                    <a:lstStyle/>
                    <a:p>
                      <a:endParaRPr lang="de-DE"/>
                    </a:p>
                  </a:txBody>
                  <a:tcPr/>
                </a:tc>
                <a:tc hMerge="1" vMerge="1">
                  <a:txBody>
                    <a:bodyPr/>
                    <a:lstStyle/>
                    <a:p>
                      <a:endParaRPr lang="de-DE"/>
                    </a:p>
                  </a:txBody>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 nicht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0755131"/>
                  </a:ext>
                </a:extLst>
              </a:tr>
              <a:tr h="672084">
                <a:tc row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1"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5832090"/>
                  </a:ext>
                </a:extLst>
              </a:tr>
              <a:tr h="672084">
                <a:tc vMerge="1">
                  <a:txBody>
                    <a:bodyPr/>
                    <a:lstStyle/>
                    <a:p>
                      <a:endParaRPr lang="de-DE"/>
                    </a:p>
                  </a:txBody>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 nicht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7350439"/>
                  </a:ext>
                </a:extLst>
              </a:tr>
            </a:tbl>
          </a:graphicData>
        </a:graphic>
      </p:graphicFrame>
      <p:sp>
        <p:nvSpPr>
          <p:cNvPr id="7" name="Freihandform 2">
            <a:extLst>
              <a:ext uri="{FF2B5EF4-FFF2-40B4-BE49-F238E27FC236}">
                <a16:creationId xmlns:a16="http://schemas.microsoft.com/office/drawing/2014/main" id="{9F241527-9942-425D-A0D0-E76F7DE2E473}"/>
              </a:ext>
            </a:extLst>
          </p:cNvPr>
          <p:cNvSpPr/>
          <p:nvPr/>
        </p:nvSpPr>
        <p:spPr>
          <a:xfrm>
            <a:off x="77061" y="4188240"/>
            <a:ext cx="11790063" cy="202414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marL="342900"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Egal was Haushalt B macht, nicht zahlen ergibt für A immer eine höhere Auszahlung</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 </a:t>
            </a:r>
            <a:r>
              <a:rPr lang="de-DE" sz="2000" b="1" dirty="0">
                <a:solidFill>
                  <a:srgbClr val="000000"/>
                </a:solidFill>
                <a:latin typeface="Times New Roman" pitchFamily="18"/>
                <a:ea typeface="Droid Sans Fallback" pitchFamily="2"/>
                <a:cs typeface="Lohit Hindi" pitchFamily="2"/>
              </a:rPr>
              <a:t>nicht zahlen</a:t>
            </a:r>
            <a:r>
              <a:rPr lang="de-DE" sz="2000" dirty="0">
                <a:solidFill>
                  <a:srgbClr val="000000"/>
                </a:solidFill>
                <a:latin typeface="Times New Roman" pitchFamily="18"/>
                <a:ea typeface="Droid Sans Fallback" pitchFamily="2"/>
                <a:cs typeface="Lohit Hindi" pitchFamily="2"/>
              </a:rPr>
              <a:t> ist dominante Strategie für A</a:t>
            </a:r>
          </a:p>
          <a:p>
            <a:pPr marL="342900"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Genauso ergibt nicht zahlen für B immer eine höhere Auszahlung, egal was A macht</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 </a:t>
            </a:r>
            <a:r>
              <a:rPr lang="de-DE" sz="2000" b="1" dirty="0">
                <a:solidFill>
                  <a:srgbClr val="000000"/>
                </a:solidFill>
                <a:latin typeface="Times New Roman" pitchFamily="18"/>
                <a:ea typeface="Droid Sans Fallback" pitchFamily="2"/>
                <a:cs typeface="Lohit Hindi" pitchFamily="2"/>
              </a:rPr>
              <a:t>nicht zahlen</a:t>
            </a:r>
            <a:r>
              <a:rPr lang="de-DE" sz="2000" dirty="0">
                <a:solidFill>
                  <a:srgbClr val="000000"/>
                </a:solidFill>
                <a:latin typeface="Times New Roman" pitchFamily="18"/>
                <a:ea typeface="Droid Sans Fallback" pitchFamily="2"/>
                <a:cs typeface="Lohit Hindi" pitchFamily="2"/>
              </a:rPr>
              <a:t> ist dominante Strategie für B</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Spielen beide ihre dominante Strategie, so wird das öffentliche Gut nicht bereitgestellt, obwohl beide bei einer Teilung der Kosten sich mit einem Netto-Nutzen von </a:t>
            </a:r>
            <a:r>
              <a:rPr lang="de-DE" sz="2000" b="1">
                <a:solidFill>
                  <a:srgbClr val="000000"/>
                </a:solidFill>
                <a:latin typeface="Times New Roman" pitchFamily="18"/>
                <a:ea typeface="Droid Sans Fallback" pitchFamily="2"/>
                <a:cs typeface="Lohit Hindi" pitchFamily="2"/>
              </a:rPr>
              <a:t>jeweils 1 besser </a:t>
            </a:r>
            <a:r>
              <a:rPr lang="de-DE" sz="2000" b="1" dirty="0">
                <a:solidFill>
                  <a:srgbClr val="000000"/>
                </a:solidFill>
                <a:latin typeface="Times New Roman" pitchFamily="18"/>
                <a:ea typeface="Droid Sans Fallback" pitchFamily="2"/>
                <a:cs typeface="Lohit Hindi" pitchFamily="2"/>
              </a:rPr>
              <a:t>stellen könnten</a:t>
            </a:r>
          </a:p>
        </p:txBody>
      </p:sp>
      <mc:AlternateContent xmlns:mc="http://schemas.openxmlformats.org/markup-compatibility/2006" xmlns:a14="http://schemas.microsoft.com/office/drawing/2010/main">
        <mc:Choice Requires="a14">
          <p:sp>
            <p:nvSpPr>
              <p:cNvPr id="3" name="Rechteck 2"/>
              <p:cNvSpPr/>
              <p:nvPr/>
            </p:nvSpPr>
            <p:spPr>
              <a:xfrm>
                <a:off x="0" y="502180"/>
                <a:ext cx="11867124" cy="707886"/>
              </a:xfrm>
              <a:prstGeom prst="rect">
                <a:avLst/>
              </a:prstGeom>
            </p:spPr>
            <p:txBody>
              <a:bodyPr wrap="square">
                <a:spAutoFit/>
              </a:bodyPr>
              <a:lstStyle/>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Der Nutzen aus der Bereitstellung eines öffentlichen Gutes sei </a:t>
                </a:r>
                <a14:m>
                  <m:oMath xmlns:m="http://schemas.openxmlformats.org/officeDocument/2006/math">
                    <m:sSub>
                      <m:sSubPr>
                        <m:ctrlPr>
                          <a:rPr lang="de-DE" sz="2000" i="1">
                            <a:latin typeface="Cambria Math" panose="02040503050406030204" pitchFamily="18" charset="0"/>
                            <a:cs typeface="Times New Roman" panose="02020603050405020304" pitchFamily="18" charset="0"/>
                          </a:rPr>
                        </m:ctrlPr>
                      </m:sSubPr>
                      <m:e>
                        <m:r>
                          <a:rPr lang="de-DE" sz="2000" i="1">
                            <a:latin typeface="Cambria Math" panose="02040503050406030204" pitchFamily="18" charset="0"/>
                            <a:cs typeface="Times New Roman" panose="02020603050405020304" pitchFamily="18" charset="0"/>
                          </a:rPr>
                          <m:t>𝑢</m:t>
                        </m:r>
                      </m:e>
                      <m:sub>
                        <m:r>
                          <a:rPr lang="de-DE" sz="2000" i="1">
                            <a:latin typeface="Cambria Math" panose="02040503050406030204" pitchFamily="18" charset="0"/>
                            <a:cs typeface="Times New Roman" panose="02020603050405020304" pitchFamily="18" charset="0"/>
                          </a:rPr>
                          <m:t>𝐴</m:t>
                        </m:r>
                      </m:sub>
                    </m:sSub>
                    <m:d>
                      <m:dPr>
                        <m:ctrlPr>
                          <a:rPr lang="de-DE" sz="2000" b="0" i="1" smtClean="0">
                            <a:latin typeface="Cambria Math" panose="02040503050406030204" pitchFamily="18" charset="0"/>
                            <a:cs typeface="Times New Roman" panose="02020603050405020304" pitchFamily="18" charset="0"/>
                          </a:rPr>
                        </m:ctrlPr>
                      </m:dPr>
                      <m:e>
                        <m:r>
                          <a:rPr lang="de-DE" sz="2000" b="0" i="1" smtClean="0">
                            <a:latin typeface="Cambria Math" panose="02040503050406030204" pitchFamily="18" charset="0"/>
                            <a:cs typeface="Times New Roman" panose="02020603050405020304" pitchFamily="18" charset="0"/>
                          </a:rPr>
                          <m:t>𝐺</m:t>
                        </m:r>
                        <m:r>
                          <a:rPr lang="de-DE" sz="2000" b="0" i="1" smtClean="0">
                            <a:latin typeface="Cambria Math" panose="02040503050406030204" pitchFamily="18" charset="0"/>
                            <a:cs typeface="Times New Roman" panose="02020603050405020304" pitchFamily="18" charset="0"/>
                          </a:rPr>
                          <m:t>=1</m:t>
                        </m:r>
                      </m:e>
                    </m:d>
                    <m:r>
                      <a:rPr lang="de-DE" sz="2000" b="0" i="1" smtClean="0">
                        <a:latin typeface="Cambria Math" panose="02040503050406030204" pitchFamily="18" charset="0"/>
                        <a:cs typeface="Times New Roman" panose="02020603050405020304" pitchFamily="18" charset="0"/>
                      </a:rPr>
                      <m:t>=3=</m:t>
                    </m:r>
                    <m:sSub>
                      <m:sSubPr>
                        <m:ctrlPr>
                          <a:rPr lang="de-DE" sz="2000" i="1">
                            <a:latin typeface="Cambria Math" panose="02040503050406030204" pitchFamily="18" charset="0"/>
                            <a:cs typeface="Times New Roman" panose="02020603050405020304" pitchFamily="18" charset="0"/>
                          </a:rPr>
                        </m:ctrlPr>
                      </m:sSubPr>
                      <m:e>
                        <m:r>
                          <a:rPr lang="de-DE" sz="2000" i="1">
                            <a:latin typeface="Cambria Math" panose="02040503050406030204" pitchFamily="18" charset="0"/>
                            <a:cs typeface="Times New Roman" panose="02020603050405020304" pitchFamily="18" charset="0"/>
                          </a:rPr>
                          <m:t>𝑢</m:t>
                        </m:r>
                      </m:e>
                      <m:sub>
                        <m:r>
                          <a:rPr lang="de-DE" sz="2000" b="0" i="1" smtClean="0">
                            <a:latin typeface="Cambria Math" panose="02040503050406030204" pitchFamily="18" charset="0"/>
                            <a:cs typeface="Times New Roman" panose="02020603050405020304" pitchFamily="18" charset="0"/>
                          </a:rPr>
                          <m:t>𝐵</m:t>
                        </m:r>
                      </m:sub>
                    </m:sSub>
                    <m:d>
                      <m:dPr>
                        <m:ctrlPr>
                          <a:rPr lang="de-DE" sz="2000" i="1">
                            <a:latin typeface="Cambria Math" panose="02040503050406030204" pitchFamily="18" charset="0"/>
                            <a:cs typeface="Times New Roman" panose="02020603050405020304" pitchFamily="18" charset="0"/>
                          </a:rPr>
                        </m:ctrlPr>
                      </m:dPr>
                      <m:e>
                        <m:r>
                          <a:rPr lang="de-DE" sz="2000" i="1">
                            <a:latin typeface="Cambria Math" panose="02040503050406030204" pitchFamily="18" charset="0"/>
                            <a:cs typeface="Times New Roman" panose="02020603050405020304" pitchFamily="18" charset="0"/>
                          </a:rPr>
                          <m:t>𝐺</m:t>
                        </m:r>
                        <m:r>
                          <a:rPr lang="de-DE" sz="2000" i="1">
                            <a:latin typeface="Cambria Math" panose="02040503050406030204" pitchFamily="18" charset="0"/>
                            <a:cs typeface="Times New Roman" panose="02020603050405020304" pitchFamily="18" charset="0"/>
                          </a:rPr>
                          <m:t>=1</m:t>
                        </m:r>
                      </m:e>
                    </m:d>
                  </m:oMath>
                </a14:m>
                <a:endParaRPr lang="de-DE" sz="2000" dirty="0">
                  <a:solidFill>
                    <a:srgbClr val="000000"/>
                  </a:solidFill>
                  <a:latin typeface="Times New Roman" pitchFamily="18"/>
                  <a:ea typeface="Droid Sans Fallback" pitchFamily="2"/>
                  <a:cs typeface="Lohit Hindi" pitchFamily="2"/>
                </a:endParaRP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Die Kosten der Bereitstellung sind </a:t>
                </a:r>
                <a14:m>
                  <m:oMath xmlns:m="http://schemas.openxmlformats.org/officeDocument/2006/math">
                    <m:r>
                      <m:rPr>
                        <m:sty m:val="p"/>
                      </m:rPr>
                      <a:rPr lang="de-DE" sz="2000" b="0" i="0" smtClean="0">
                        <a:latin typeface="Cambria Math" panose="02040503050406030204" pitchFamily="18" charset="0"/>
                        <a:cs typeface="Times New Roman" panose="02020603050405020304" pitchFamily="18" charset="0"/>
                      </a:rPr>
                      <m:t>c</m:t>
                    </m:r>
                    <m:d>
                      <m:dPr>
                        <m:ctrlPr>
                          <a:rPr lang="de-DE" sz="2000" b="0" i="1" smtClean="0">
                            <a:latin typeface="Cambria Math" panose="02040503050406030204" pitchFamily="18" charset="0"/>
                            <a:cs typeface="Times New Roman" panose="02020603050405020304" pitchFamily="18" charset="0"/>
                          </a:rPr>
                        </m:ctrlPr>
                      </m:dPr>
                      <m:e>
                        <m:r>
                          <a:rPr lang="de-DE" sz="2000" i="1">
                            <a:latin typeface="Cambria Math" panose="02040503050406030204" pitchFamily="18" charset="0"/>
                            <a:cs typeface="Times New Roman" panose="02020603050405020304" pitchFamily="18" charset="0"/>
                          </a:rPr>
                          <m:t>𝐺</m:t>
                        </m:r>
                        <m:r>
                          <a:rPr lang="de-DE" sz="2000" i="1">
                            <a:latin typeface="Cambria Math" panose="02040503050406030204" pitchFamily="18" charset="0"/>
                            <a:cs typeface="Times New Roman" panose="02020603050405020304" pitchFamily="18" charset="0"/>
                          </a:rPr>
                          <m:t>=1</m:t>
                        </m:r>
                      </m:e>
                    </m:d>
                    <m:r>
                      <a:rPr lang="de-DE" sz="2000" b="0" i="1" smtClean="0">
                        <a:latin typeface="Cambria Math" panose="02040503050406030204" pitchFamily="18" charset="0"/>
                        <a:cs typeface="Times New Roman" panose="02020603050405020304" pitchFamily="18" charset="0"/>
                      </a:rPr>
                      <m:t>=4</m:t>
                    </m:r>
                  </m:oMath>
                </a14:m>
                <a:endParaRPr lang="de-DE" sz="2000" dirty="0">
                  <a:solidFill>
                    <a:srgbClr val="000000"/>
                  </a:solidFill>
                  <a:latin typeface="Times New Roman" pitchFamily="18"/>
                  <a:ea typeface="Droid Sans Fallback" pitchFamily="2"/>
                  <a:cs typeface="Lohit Hindi" pitchFamily="2"/>
                </a:endParaRPr>
              </a:p>
            </p:txBody>
          </p:sp>
        </mc:Choice>
        <mc:Fallback xmlns="">
          <p:sp>
            <p:nvSpPr>
              <p:cNvPr id="3" name="Rechteck 2"/>
              <p:cNvSpPr>
                <a:spLocks noRot="1" noChangeAspect="1" noMove="1" noResize="1" noEditPoints="1" noAdjustHandles="1" noChangeArrowheads="1" noChangeShapeType="1" noTextEdit="1"/>
              </p:cNvSpPr>
              <p:nvPr/>
            </p:nvSpPr>
            <p:spPr>
              <a:xfrm>
                <a:off x="0" y="502180"/>
                <a:ext cx="11867124" cy="707886"/>
              </a:xfrm>
              <a:prstGeom prst="rect">
                <a:avLst/>
              </a:prstGeom>
              <a:blipFill>
                <a:blip r:embed="rId3"/>
                <a:stretch>
                  <a:fillRect l="-462" t="-4274" b="-13675"/>
                </a:stretch>
              </a:blipFill>
            </p:spPr>
            <p:txBody>
              <a:bodyPr/>
              <a:lstStyle/>
              <a:p>
                <a:r>
                  <a:rPr lang="de-DE">
                    <a:noFill/>
                  </a:rPr>
                  <a:t> </a:t>
                </a:r>
              </a:p>
            </p:txBody>
          </p:sp>
        </mc:Fallback>
      </mc:AlternateContent>
      <mc:AlternateContent xmlns:mc="http://schemas.openxmlformats.org/markup-compatibility/2006">
        <mc:Choice xmlns:p14="http://schemas.microsoft.com/office/powerpoint/2010/main" Requires="p14">
          <p:contentPart p14:bwMode="auto" r:id="rId4">
            <p14:nvContentPartPr>
              <p14:cNvPr id="24" name="Freihand 23">
                <a:extLst>
                  <a:ext uri="{FF2B5EF4-FFF2-40B4-BE49-F238E27FC236}">
                    <a16:creationId xmlns:a16="http://schemas.microsoft.com/office/drawing/2014/main" id="{8C61A7C2-6E0C-4379-ACE8-5C4938595201}"/>
                  </a:ext>
                </a:extLst>
              </p14:cNvPr>
              <p14:cNvContentPartPr/>
              <p14:nvPr/>
            </p14:nvContentPartPr>
            <p14:xfrm>
              <a:off x="6890147" y="847147"/>
              <a:ext cx="3042000" cy="40680"/>
            </p14:xfrm>
          </p:contentPart>
        </mc:Choice>
        <mc:Fallback>
          <p:pic>
            <p:nvPicPr>
              <p:cNvPr id="24" name="Freihand 23">
                <a:extLst>
                  <a:ext uri="{FF2B5EF4-FFF2-40B4-BE49-F238E27FC236}">
                    <a16:creationId xmlns:a16="http://schemas.microsoft.com/office/drawing/2014/main" id="{8C61A7C2-6E0C-4379-ACE8-5C4938595201}"/>
                  </a:ext>
                </a:extLst>
              </p:cNvPr>
              <p:cNvPicPr/>
              <p:nvPr/>
            </p:nvPicPr>
            <p:blipFill>
              <a:blip r:embed="rId5"/>
              <a:stretch>
                <a:fillRect/>
              </a:stretch>
            </p:blipFill>
            <p:spPr>
              <a:xfrm>
                <a:off x="6885827" y="842827"/>
                <a:ext cx="30506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25" name="Freihand 24">
                <a:extLst>
                  <a:ext uri="{FF2B5EF4-FFF2-40B4-BE49-F238E27FC236}">
                    <a16:creationId xmlns:a16="http://schemas.microsoft.com/office/drawing/2014/main" id="{415BCC4C-354B-4F83-B2C2-D4D3D06E3D07}"/>
                  </a:ext>
                </a:extLst>
              </p14:cNvPr>
              <p14:cNvContentPartPr/>
              <p14:nvPr/>
            </p14:nvContentPartPr>
            <p14:xfrm>
              <a:off x="3958307" y="1080787"/>
              <a:ext cx="1634040" cy="127800"/>
            </p14:xfrm>
          </p:contentPart>
        </mc:Choice>
        <mc:Fallback>
          <p:pic>
            <p:nvPicPr>
              <p:cNvPr id="25" name="Freihand 24">
                <a:extLst>
                  <a:ext uri="{FF2B5EF4-FFF2-40B4-BE49-F238E27FC236}">
                    <a16:creationId xmlns:a16="http://schemas.microsoft.com/office/drawing/2014/main" id="{415BCC4C-354B-4F83-B2C2-D4D3D06E3D07}"/>
                  </a:ext>
                </a:extLst>
              </p:cNvPr>
              <p:cNvPicPr/>
              <p:nvPr/>
            </p:nvPicPr>
            <p:blipFill>
              <a:blip r:embed="rId7"/>
              <a:stretch>
                <a:fillRect/>
              </a:stretch>
            </p:blipFill>
            <p:spPr>
              <a:xfrm>
                <a:off x="3953987" y="1076467"/>
                <a:ext cx="16426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6" name="Freihand 25">
                <a:extLst>
                  <a:ext uri="{FF2B5EF4-FFF2-40B4-BE49-F238E27FC236}">
                    <a16:creationId xmlns:a16="http://schemas.microsoft.com/office/drawing/2014/main" id="{F186C517-A64D-4CFD-827D-5B479C9D73D9}"/>
                  </a:ext>
                </a:extLst>
              </p14:cNvPr>
              <p14:cNvContentPartPr/>
              <p14:nvPr/>
            </p14:nvContentPartPr>
            <p14:xfrm>
              <a:off x="5185547" y="795667"/>
              <a:ext cx="328680" cy="494640"/>
            </p14:xfrm>
          </p:contentPart>
        </mc:Choice>
        <mc:Fallback>
          <p:pic>
            <p:nvPicPr>
              <p:cNvPr id="26" name="Freihand 25">
                <a:extLst>
                  <a:ext uri="{FF2B5EF4-FFF2-40B4-BE49-F238E27FC236}">
                    <a16:creationId xmlns:a16="http://schemas.microsoft.com/office/drawing/2014/main" id="{F186C517-A64D-4CFD-827D-5B479C9D73D9}"/>
                  </a:ext>
                </a:extLst>
              </p:cNvPr>
              <p:cNvPicPr/>
              <p:nvPr/>
            </p:nvPicPr>
            <p:blipFill>
              <a:blip r:embed="rId9"/>
              <a:stretch>
                <a:fillRect/>
              </a:stretch>
            </p:blipFill>
            <p:spPr>
              <a:xfrm>
                <a:off x="5181227" y="791347"/>
                <a:ext cx="337320" cy="503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68" name="Freihand 267">
                <a:extLst>
                  <a:ext uri="{FF2B5EF4-FFF2-40B4-BE49-F238E27FC236}">
                    <a16:creationId xmlns:a16="http://schemas.microsoft.com/office/drawing/2014/main" id="{DAA44DE7-E04C-4EE9-9B6A-722D66F8BBCD}"/>
                  </a:ext>
                </a:extLst>
              </p14:cNvPr>
              <p14:cNvContentPartPr/>
              <p14:nvPr/>
            </p14:nvContentPartPr>
            <p14:xfrm>
              <a:off x="8082107" y="511987"/>
              <a:ext cx="370440" cy="422640"/>
            </p14:xfrm>
          </p:contentPart>
        </mc:Choice>
        <mc:Fallback>
          <p:pic>
            <p:nvPicPr>
              <p:cNvPr id="268" name="Freihand 267">
                <a:extLst>
                  <a:ext uri="{FF2B5EF4-FFF2-40B4-BE49-F238E27FC236}">
                    <a16:creationId xmlns:a16="http://schemas.microsoft.com/office/drawing/2014/main" id="{DAA44DE7-E04C-4EE9-9B6A-722D66F8BBCD}"/>
                  </a:ext>
                </a:extLst>
              </p:cNvPr>
              <p:cNvPicPr/>
              <p:nvPr/>
            </p:nvPicPr>
            <p:blipFill>
              <a:blip r:embed="rId11"/>
              <a:stretch>
                <a:fillRect/>
              </a:stretch>
            </p:blipFill>
            <p:spPr>
              <a:xfrm>
                <a:off x="8077787" y="507667"/>
                <a:ext cx="379080" cy="4312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77" name="Freihand 276">
                <a:extLst>
                  <a:ext uri="{FF2B5EF4-FFF2-40B4-BE49-F238E27FC236}">
                    <a16:creationId xmlns:a16="http://schemas.microsoft.com/office/drawing/2014/main" id="{1C2B714D-808B-4F3B-AC0D-4BD9AC1323FE}"/>
                  </a:ext>
                </a:extLst>
              </p14:cNvPr>
              <p14:cNvContentPartPr/>
              <p14:nvPr/>
            </p14:nvContentPartPr>
            <p14:xfrm>
              <a:off x="4612787" y="3170227"/>
              <a:ext cx="529200" cy="141840"/>
            </p14:xfrm>
          </p:contentPart>
        </mc:Choice>
        <mc:Fallback>
          <p:pic>
            <p:nvPicPr>
              <p:cNvPr id="277" name="Freihand 276">
                <a:extLst>
                  <a:ext uri="{FF2B5EF4-FFF2-40B4-BE49-F238E27FC236}">
                    <a16:creationId xmlns:a16="http://schemas.microsoft.com/office/drawing/2014/main" id="{1C2B714D-808B-4F3B-AC0D-4BD9AC1323FE}"/>
                  </a:ext>
                </a:extLst>
              </p:cNvPr>
              <p:cNvPicPr/>
              <p:nvPr/>
            </p:nvPicPr>
            <p:blipFill>
              <a:blip r:embed="rId13"/>
              <a:stretch>
                <a:fillRect/>
              </a:stretch>
            </p:blipFill>
            <p:spPr>
              <a:xfrm>
                <a:off x="4608467" y="3165907"/>
                <a:ext cx="5378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78" name="Freihand 277">
                <a:extLst>
                  <a:ext uri="{FF2B5EF4-FFF2-40B4-BE49-F238E27FC236}">
                    <a16:creationId xmlns:a16="http://schemas.microsoft.com/office/drawing/2014/main" id="{ECBE44B3-9D59-4C48-AFDE-1893CDF4EA1A}"/>
                  </a:ext>
                </a:extLst>
              </p14:cNvPr>
              <p14:cNvContentPartPr/>
              <p14:nvPr/>
            </p14:nvContentPartPr>
            <p14:xfrm>
              <a:off x="4609907" y="3208747"/>
              <a:ext cx="428040" cy="97200"/>
            </p14:xfrm>
          </p:contentPart>
        </mc:Choice>
        <mc:Fallback>
          <p:pic>
            <p:nvPicPr>
              <p:cNvPr id="278" name="Freihand 277">
                <a:extLst>
                  <a:ext uri="{FF2B5EF4-FFF2-40B4-BE49-F238E27FC236}">
                    <a16:creationId xmlns:a16="http://schemas.microsoft.com/office/drawing/2014/main" id="{ECBE44B3-9D59-4C48-AFDE-1893CDF4EA1A}"/>
                  </a:ext>
                </a:extLst>
              </p:cNvPr>
              <p:cNvPicPr/>
              <p:nvPr/>
            </p:nvPicPr>
            <p:blipFill>
              <a:blip r:embed="rId15"/>
              <a:stretch>
                <a:fillRect/>
              </a:stretch>
            </p:blipFill>
            <p:spPr>
              <a:xfrm>
                <a:off x="4605587" y="3204427"/>
                <a:ext cx="4366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79" name="Freihand 278">
                <a:extLst>
                  <a:ext uri="{FF2B5EF4-FFF2-40B4-BE49-F238E27FC236}">
                    <a16:creationId xmlns:a16="http://schemas.microsoft.com/office/drawing/2014/main" id="{84F6CA1A-DC08-4F54-9AF3-FA1D0C324C64}"/>
                  </a:ext>
                </a:extLst>
              </p14:cNvPr>
              <p14:cNvContentPartPr/>
              <p14:nvPr/>
            </p14:nvContentPartPr>
            <p14:xfrm>
              <a:off x="8119187" y="482107"/>
              <a:ext cx="365400" cy="369720"/>
            </p14:xfrm>
          </p:contentPart>
        </mc:Choice>
        <mc:Fallback>
          <p:pic>
            <p:nvPicPr>
              <p:cNvPr id="279" name="Freihand 278">
                <a:extLst>
                  <a:ext uri="{FF2B5EF4-FFF2-40B4-BE49-F238E27FC236}">
                    <a16:creationId xmlns:a16="http://schemas.microsoft.com/office/drawing/2014/main" id="{84F6CA1A-DC08-4F54-9AF3-FA1D0C324C64}"/>
                  </a:ext>
                </a:extLst>
              </p:cNvPr>
              <p:cNvPicPr/>
              <p:nvPr/>
            </p:nvPicPr>
            <p:blipFill>
              <a:blip r:embed="rId17"/>
              <a:stretch>
                <a:fillRect/>
              </a:stretch>
            </p:blipFill>
            <p:spPr>
              <a:xfrm>
                <a:off x="8114867" y="477787"/>
                <a:ext cx="374040" cy="3783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81" name="Freihand 280">
                <a:extLst>
                  <a:ext uri="{FF2B5EF4-FFF2-40B4-BE49-F238E27FC236}">
                    <a16:creationId xmlns:a16="http://schemas.microsoft.com/office/drawing/2014/main" id="{5878657B-1027-4D74-9F14-79BE94E1B630}"/>
                  </a:ext>
                </a:extLst>
              </p14:cNvPr>
              <p14:cNvContentPartPr/>
              <p14:nvPr/>
            </p14:nvContentPartPr>
            <p14:xfrm>
              <a:off x="8708147" y="3150067"/>
              <a:ext cx="155160" cy="30240"/>
            </p14:xfrm>
          </p:contentPart>
        </mc:Choice>
        <mc:Fallback>
          <p:pic>
            <p:nvPicPr>
              <p:cNvPr id="281" name="Freihand 280">
                <a:extLst>
                  <a:ext uri="{FF2B5EF4-FFF2-40B4-BE49-F238E27FC236}">
                    <a16:creationId xmlns:a16="http://schemas.microsoft.com/office/drawing/2014/main" id="{5878657B-1027-4D74-9F14-79BE94E1B630}"/>
                  </a:ext>
                </a:extLst>
              </p:cNvPr>
              <p:cNvPicPr/>
              <p:nvPr/>
            </p:nvPicPr>
            <p:blipFill>
              <a:blip r:embed="rId19"/>
              <a:stretch>
                <a:fillRect/>
              </a:stretch>
            </p:blipFill>
            <p:spPr>
              <a:xfrm>
                <a:off x="8703827" y="3145747"/>
                <a:ext cx="1638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83" name="Freihand 282">
                <a:extLst>
                  <a:ext uri="{FF2B5EF4-FFF2-40B4-BE49-F238E27FC236}">
                    <a16:creationId xmlns:a16="http://schemas.microsoft.com/office/drawing/2014/main" id="{D7E9E632-C854-4DCE-8199-8A1A8FE430B1}"/>
                  </a:ext>
                </a:extLst>
              </p14:cNvPr>
              <p14:cNvContentPartPr/>
              <p14:nvPr/>
            </p14:nvContentPartPr>
            <p14:xfrm>
              <a:off x="8468387" y="3177427"/>
              <a:ext cx="159120" cy="46080"/>
            </p14:xfrm>
          </p:contentPart>
        </mc:Choice>
        <mc:Fallback>
          <p:pic>
            <p:nvPicPr>
              <p:cNvPr id="283" name="Freihand 282">
                <a:extLst>
                  <a:ext uri="{FF2B5EF4-FFF2-40B4-BE49-F238E27FC236}">
                    <a16:creationId xmlns:a16="http://schemas.microsoft.com/office/drawing/2014/main" id="{D7E9E632-C854-4DCE-8199-8A1A8FE430B1}"/>
                  </a:ext>
                </a:extLst>
              </p:cNvPr>
              <p:cNvPicPr/>
              <p:nvPr/>
            </p:nvPicPr>
            <p:blipFill>
              <a:blip r:embed="rId21"/>
              <a:stretch>
                <a:fillRect/>
              </a:stretch>
            </p:blipFill>
            <p:spPr>
              <a:xfrm>
                <a:off x="8464067" y="3173107"/>
                <a:ext cx="16776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85" name="Freihand 284">
                <a:extLst>
                  <a:ext uri="{FF2B5EF4-FFF2-40B4-BE49-F238E27FC236}">
                    <a16:creationId xmlns:a16="http://schemas.microsoft.com/office/drawing/2014/main" id="{0CF23EE7-3E14-475A-90A6-6B852E62C25D}"/>
                  </a:ext>
                </a:extLst>
              </p14:cNvPr>
              <p14:cNvContentPartPr/>
              <p14:nvPr/>
            </p14:nvContentPartPr>
            <p14:xfrm>
              <a:off x="6467867" y="2500267"/>
              <a:ext cx="591120" cy="44280"/>
            </p14:xfrm>
          </p:contentPart>
        </mc:Choice>
        <mc:Fallback>
          <p:pic>
            <p:nvPicPr>
              <p:cNvPr id="285" name="Freihand 284">
                <a:extLst>
                  <a:ext uri="{FF2B5EF4-FFF2-40B4-BE49-F238E27FC236}">
                    <a16:creationId xmlns:a16="http://schemas.microsoft.com/office/drawing/2014/main" id="{0CF23EE7-3E14-475A-90A6-6B852E62C25D}"/>
                  </a:ext>
                </a:extLst>
              </p:cNvPr>
              <p:cNvPicPr/>
              <p:nvPr/>
            </p:nvPicPr>
            <p:blipFill>
              <a:blip r:embed="rId23"/>
              <a:stretch>
                <a:fillRect/>
              </a:stretch>
            </p:blipFill>
            <p:spPr>
              <a:xfrm>
                <a:off x="6463547" y="2495947"/>
                <a:ext cx="59976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307" name="Freihand 306">
                <a:extLst>
                  <a:ext uri="{FF2B5EF4-FFF2-40B4-BE49-F238E27FC236}">
                    <a16:creationId xmlns:a16="http://schemas.microsoft.com/office/drawing/2014/main" id="{AD29608E-0C0F-4A38-9A91-CB2A74232B61}"/>
                  </a:ext>
                </a:extLst>
              </p14:cNvPr>
              <p14:cNvContentPartPr/>
              <p14:nvPr/>
            </p14:nvContentPartPr>
            <p14:xfrm>
              <a:off x="8129627" y="473467"/>
              <a:ext cx="372600" cy="552600"/>
            </p14:xfrm>
          </p:contentPart>
        </mc:Choice>
        <mc:Fallback>
          <p:pic>
            <p:nvPicPr>
              <p:cNvPr id="307" name="Freihand 306">
                <a:extLst>
                  <a:ext uri="{FF2B5EF4-FFF2-40B4-BE49-F238E27FC236}">
                    <a16:creationId xmlns:a16="http://schemas.microsoft.com/office/drawing/2014/main" id="{AD29608E-0C0F-4A38-9A91-CB2A74232B61}"/>
                  </a:ext>
                </a:extLst>
              </p:cNvPr>
              <p:cNvPicPr/>
              <p:nvPr/>
            </p:nvPicPr>
            <p:blipFill>
              <a:blip r:embed="rId25"/>
              <a:stretch>
                <a:fillRect/>
              </a:stretch>
            </p:blipFill>
            <p:spPr>
              <a:xfrm>
                <a:off x="8125307" y="469147"/>
                <a:ext cx="381240" cy="561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40" name="Freihand 339">
                <a:extLst>
                  <a:ext uri="{FF2B5EF4-FFF2-40B4-BE49-F238E27FC236}">
                    <a16:creationId xmlns:a16="http://schemas.microsoft.com/office/drawing/2014/main" id="{2D82F0A0-9A68-49FB-897D-F3B438C77B9C}"/>
                  </a:ext>
                </a:extLst>
              </p14:cNvPr>
              <p14:cNvContentPartPr/>
              <p14:nvPr/>
            </p14:nvContentPartPr>
            <p14:xfrm>
              <a:off x="8118827" y="430267"/>
              <a:ext cx="566280" cy="570960"/>
            </p14:xfrm>
          </p:contentPart>
        </mc:Choice>
        <mc:Fallback>
          <p:pic>
            <p:nvPicPr>
              <p:cNvPr id="340" name="Freihand 339">
                <a:extLst>
                  <a:ext uri="{FF2B5EF4-FFF2-40B4-BE49-F238E27FC236}">
                    <a16:creationId xmlns:a16="http://schemas.microsoft.com/office/drawing/2014/main" id="{2D82F0A0-9A68-49FB-897D-F3B438C77B9C}"/>
                  </a:ext>
                </a:extLst>
              </p:cNvPr>
              <p:cNvPicPr/>
              <p:nvPr/>
            </p:nvPicPr>
            <p:blipFill>
              <a:blip r:embed="rId27"/>
              <a:stretch>
                <a:fillRect/>
              </a:stretch>
            </p:blipFill>
            <p:spPr>
              <a:xfrm>
                <a:off x="8114507" y="425947"/>
                <a:ext cx="574920" cy="5796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42" name="Freihand 341">
                <a:extLst>
                  <a:ext uri="{FF2B5EF4-FFF2-40B4-BE49-F238E27FC236}">
                    <a16:creationId xmlns:a16="http://schemas.microsoft.com/office/drawing/2014/main" id="{88F06C06-259C-4D1E-8035-FC84059024F4}"/>
                  </a:ext>
                </a:extLst>
              </p14:cNvPr>
              <p14:cNvContentPartPr/>
              <p14:nvPr/>
            </p14:nvContentPartPr>
            <p14:xfrm>
              <a:off x="2594987" y="3569827"/>
              <a:ext cx="362160" cy="79560"/>
            </p14:xfrm>
          </p:contentPart>
        </mc:Choice>
        <mc:Fallback>
          <p:pic>
            <p:nvPicPr>
              <p:cNvPr id="342" name="Freihand 341">
                <a:extLst>
                  <a:ext uri="{FF2B5EF4-FFF2-40B4-BE49-F238E27FC236}">
                    <a16:creationId xmlns:a16="http://schemas.microsoft.com/office/drawing/2014/main" id="{88F06C06-259C-4D1E-8035-FC84059024F4}"/>
                  </a:ext>
                </a:extLst>
              </p:cNvPr>
              <p:cNvPicPr/>
              <p:nvPr/>
            </p:nvPicPr>
            <p:blipFill>
              <a:blip r:embed="rId29"/>
              <a:stretch>
                <a:fillRect/>
              </a:stretch>
            </p:blipFill>
            <p:spPr>
              <a:xfrm>
                <a:off x="2590667" y="3565507"/>
                <a:ext cx="3708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51" name="Freihand 350">
                <a:extLst>
                  <a:ext uri="{FF2B5EF4-FFF2-40B4-BE49-F238E27FC236}">
                    <a16:creationId xmlns:a16="http://schemas.microsoft.com/office/drawing/2014/main" id="{1B3FC780-F738-4C60-BC2E-B3A556246450}"/>
                  </a:ext>
                </a:extLst>
              </p14:cNvPr>
              <p14:cNvContentPartPr/>
              <p14:nvPr/>
            </p14:nvContentPartPr>
            <p14:xfrm>
              <a:off x="4593707" y="3223147"/>
              <a:ext cx="533880" cy="75600"/>
            </p14:xfrm>
          </p:contentPart>
        </mc:Choice>
        <mc:Fallback>
          <p:pic>
            <p:nvPicPr>
              <p:cNvPr id="351" name="Freihand 350">
                <a:extLst>
                  <a:ext uri="{FF2B5EF4-FFF2-40B4-BE49-F238E27FC236}">
                    <a16:creationId xmlns:a16="http://schemas.microsoft.com/office/drawing/2014/main" id="{1B3FC780-F738-4C60-BC2E-B3A556246450}"/>
                  </a:ext>
                </a:extLst>
              </p:cNvPr>
              <p:cNvPicPr/>
              <p:nvPr/>
            </p:nvPicPr>
            <p:blipFill>
              <a:blip r:embed="rId31"/>
              <a:stretch>
                <a:fillRect/>
              </a:stretch>
            </p:blipFill>
            <p:spPr>
              <a:xfrm>
                <a:off x="4589387" y="3218827"/>
                <a:ext cx="5425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52" name="Freihand 351">
                <a:extLst>
                  <a:ext uri="{FF2B5EF4-FFF2-40B4-BE49-F238E27FC236}">
                    <a16:creationId xmlns:a16="http://schemas.microsoft.com/office/drawing/2014/main" id="{B2C0CCF2-C800-4504-88CE-A1F67DA748E9}"/>
                  </a:ext>
                </a:extLst>
              </p14:cNvPr>
              <p14:cNvContentPartPr/>
              <p14:nvPr/>
            </p14:nvContentPartPr>
            <p14:xfrm>
              <a:off x="4323347" y="3864667"/>
              <a:ext cx="1173240" cy="24120"/>
            </p14:xfrm>
          </p:contentPart>
        </mc:Choice>
        <mc:Fallback>
          <p:pic>
            <p:nvPicPr>
              <p:cNvPr id="352" name="Freihand 351">
                <a:extLst>
                  <a:ext uri="{FF2B5EF4-FFF2-40B4-BE49-F238E27FC236}">
                    <a16:creationId xmlns:a16="http://schemas.microsoft.com/office/drawing/2014/main" id="{B2C0CCF2-C800-4504-88CE-A1F67DA748E9}"/>
                  </a:ext>
                </a:extLst>
              </p:cNvPr>
              <p:cNvPicPr/>
              <p:nvPr/>
            </p:nvPicPr>
            <p:blipFill>
              <a:blip r:embed="rId33"/>
              <a:stretch>
                <a:fillRect/>
              </a:stretch>
            </p:blipFill>
            <p:spPr>
              <a:xfrm>
                <a:off x="4319027" y="3860347"/>
                <a:ext cx="1181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56" name="Freihand 355">
                <a:extLst>
                  <a:ext uri="{FF2B5EF4-FFF2-40B4-BE49-F238E27FC236}">
                    <a16:creationId xmlns:a16="http://schemas.microsoft.com/office/drawing/2014/main" id="{53CED4B7-6F42-4881-A782-0C6A6CB9B7EE}"/>
                  </a:ext>
                </a:extLst>
              </p14:cNvPr>
              <p14:cNvContentPartPr/>
              <p14:nvPr/>
            </p14:nvContentPartPr>
            <p14:xfrm>
              <a:off x="6499907" y="3868267"/>
              <a:ext cx="185040" cy="29880"/>
            </p14:xfrm>
          </p:contentPart>
        </mc:Choice>
        <mc:Fallback>
          <p:pic>
            <p:nvPicPr>
              <p:cNvPr id="356" name="Freihand 355">
                <a:extLst>
                  <a:ext uri="{FF2B5EF4-FFF2-40B4-BE49-F238E27FC236}">
                    <a16:creationId xmlns:a16="http://schemas.microsoft.com/office/drawing/2014/main" id="{53CED4B7-6F42-4881-A782-0C6A6CB9B7EE}"/>
                  </a:ext>
                </a:extLst>
              </p:cNvPr>
              <p:cNvPicPr/>
              <p:nvPr/>
            </p:nvPicPr>
            <p:blipFill>
              <a:blip r:embed="rId35"/>
              <a:stretch>
                <a:fillRect/>
              </a:stretch>
            </p:blipFill>
            <p:spPr>
              <a:xfrm>
                <a:off x="6495587" y="3863947"/>
                <a:ext cx="1936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65" name="Freihand 364">
                <a:extLst>
                  <a:ext uri="{FF2B5EF4-FFF2-40B4-BE49-F238E27FC236}">
                    <a16:creationId xmlns:a16="http://schemas.microsoft.com/office/drawing/2014/main" id="{1CE9DBCF-C7C5-4596-91E1-921A4C760007}"/>
                  </a:ext>
                </a:extLst>
              </p14:cNvPr>
              <p14:cNvContentPartPr/>
              <p14:nvPr/>
            </p14:nvContentPartPr>
            <p14:xfrm>
              <a:off x="2663747" y="3561907"/>
              <a:ext cx="219240" cy="45000"/>
            </p14:xfrm>
          </p:contentPart>
        </mc:Choice>
        <mc:Fallback>
          <p:pic>
            <p:nvPicPr>
              <p:cNvPr id="365" name="Freihand 364">
                <a:extLst>
                  <a:ext uri="{FF2B5EF4-FFF2-40B4-BE49-F238E27FC236}">
                    <a16:creationId xmlns:a16="http://schemas.microsoft.com/office/drawing/2014/main" id="{1CE9DBCF-C7C5-4596-91E1-921A4C760007}"/>
                  </a:ext>
                </a:extLst>
              </p:cNvPr>
              <p:cNvPicPr/>
              <p:nvPr/>
            </p:nvPicPr>
            <p:blipFill>
              <a:blip r:embed="rId37"/>
              <a:stretch>
                <a:fillRect/>
              </a:stretch>
            </p:blipFill>
            <p:spPr>
              <a:xfrm>
                <a:off x="2659427" y="3557587"/>
                <a:ext cx="227880" cy="53640"/>
              </a:xfrm>
              <a:prstGeom prst="rect">
                <a:avLst/>
              </a:prstGeom>
            </p:spPr>
          </p:pic>
        </mc:Fallback>
      </mc:AlternateContent>
      <p:grpSp>
        <p:nvGrpSpPr>
          <p:cNvPr id="369" name="Gruppieren 368">
            <a:extLst>
              <a:ext uri="{FF2B5EF4-FFF2-40B4-BE49-F238E27FC236}">
                <a16:creationId xmlns:a16="http://schemas.microsoft.com/office/drawing/2014/main" id="{E70B9D83-B01C-44EA-B469-DE4CA5CD0ABE}"/>
              </a:ext>
            </a:extLst>
          </p:cNvPr>
          <p:cNvGrpSpPr/>
          <p:nvPr/>
        </p:nvGrpSpPr>
        <p:grpSpPr>
          <a:xfrm>
            <a:off x="8502227" y="1419907"/>
            <a:ext cx="452520" cy="789840"/>
            <a:chOff x="8502227" y="1419907"/>
            <a:chExt cx="452520" cy="789840"/>
          </a:xfrm>
        </p:grpSpPr>
        <mc:AlternateContent xmlns:mc="http://schemas.openxmlformats.org/markup-compatibility/2006">
          <mc:Choice xmlns:p14="http://schemas.microsoft.com/office/powerpoint/2010/main" Requires="p14">
            <p:contentPart p14:bwMode="auto" r:id="rId38">
              <p14:nvContentPartPr>
                <p14:cNvPr id="357" name="Freihand 356">
                  <a:extLst>
                    <a:ext uri="{FF2B5EF4-FFF2-40B4-BE49-F238E27FC236}">
                      <a16:creationId xmlns:a16="http://schemas.microsoft.com/office/drawing/2014/main" id="{F4BEB7BE-C53F-4BC4-95AC-3651BF741361}"/>
                    </a:ext>
                  </a:extLst>
                </p14:cNvPr>
                <p14:cNvContentPartPr/>
                <p14:nvPr/>
              </p14:nvContentPartPr>
              <p14:xfrm>
                <a:off x="8658467" y="1675147"/>
                <a:ext cx="42480" cy="422640"/>
              </p14:xfrm>
            </p:contentPart>
          </mc:Choice>
          <mc:Fallback>
            <p:pic>
              <p:nvPicPr>
                <p:cNvPr id="357" name="Freihand 356">
                  <a:extLst>
                    <a:ext uri="{FF2B5EF4-FFF2-40B4-BE49-F238E27FC236}">
                      <a16:creationId xmlns:a16="http://schemas.microsoft.com/office/drawing/2014/main" id="{F4BEB7BE-C53F-4BC4-95AC-3651BF741361}"/>
                    </a:ext>
                  </a:extLst>
                </p:cNvPr>
                <p:cNvPicPr/>
                <p:nvPr/>
              </p:nvPicPr>
              <p:blipFill>
                <a:blip r:embed="rId39"/>
                <a:stretch>
                  <a:fillRect/>
                </a:stretch>
              </p:blipFill>
              <p:spPr>
                <a:xfrm>
                  <a:off x="8654147" y="1670827"/>
                  <a:ext cx="51120" cy="4312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58" name="Freihand 357">
                  <a:extLst>
                    <a:ext uri="{FF2B5EF4-FFF2-40B4-BE49-F238E27FC236}">
                      <a16:creationId xmlns:a16="http://schemas.microsoft.com/office/drawing/2014/main" id="{E9E99860-5261-4EA4-8883-B6D43C639CE2}"/>
                    </a:ext>
                  </a:extLst>
                </p14:cNvPr>
                <p14:cNvContentPartPr/>
                <p14:nvPr/>
              </p14:nvContentPartPr>
              <p14:xfrm>
                <a:off x="8579267" y="1946947"/>
                <a:ext cx="180000" cy="262800"/>
              </p14:xfrm>
            </p:contentPart>
          </mc:Choice>
          <mc:Fallback>
            <p:pic>
              <p:nvPicPr>
                <p:cNvPr id="358" name="Freihand 357">
                  <a:extLst>
                    <a:ext uri="{FF2B5EF4-FFF2-40B4-BE49-F238E27FC236}">
                      <a16:creationId xmlns:a16="http://schemas.microsoft.com/office/drawing/2014/main" id="{E9E99860-5261-4EA4-8883-B6D43C639CE2}"/>
                    </a:ext>
                  </a:extLst>
                </p:cNvPr>
                <p:cNvPicPr/>
                <p:nvPr/>
              </p:nvPicPr>
              <p:blipFill>
                <a:blip r:embed="rId41"/>
                <a:stretch>
                  <a:fillRect/>
                </a:stretch>
              </p:blipFill>
              <p:spPr>
                <a:xfrm>
                  <a:off x="8574947" y="1942627"/>
                  <a:ext cx="18864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60" name="Freihand 359">
                  <a:extLst>
                    <a:ext uri="{FF2B5EF4-FFF2-40B4-BE49-F238E27FC236}">
                      <a16:creationId xmlns:a16="http://schemas.microsoft.com/office/drawing/2014/main" id="{79AC4431-0DB6-4560-91F8-2EB4204ECA94}"/>
                    </a:ext>
                  </a:extLst>
                </p14:cNvPr>
                <p14:cNvContentPartPr/>
                <p14:nvPr/>
              </p14:nvContentPartPr>
              <p14:xfrm>
                <a:off x="8502227" y="1419907"/>
                <a:ext cx="97200" cy="238680"/>
              </p14:xfrm>
            </p:contentPart>
          </mc:Choice>
          <mc:Fallback>
            <p:pic>
              <p:nvPicPr>
                <p:cNvPr id="360" name="Freihand 359">
                  <a:extLst>
                    <a:ext uri="{FF2B5EF4-FFF2-40B4-BE49-F238E27FC236}">
                      <a16:creationId xmlns:a16="http://schemas.microsoft.com/office/drawing/2014/main" id="{79AC4431-0DB6-4560-91F8-2EB4204ECA94}"/>
                    </a:ext>
                  </a:extLst>
                </p:cNvPr>
                <p:cNvPicPr/>
                <p:nvPr/>
              </p:nvPicPr>
              <p:blipFill>
                <a:blip r:embed="rId43"/>
                <a:stretch>
                  <a:fillRect/>
                </a:stretch>
              </p:blipFill>
              <p:spPr>
                <a:xfrm>
                  <a:off x="8497907" y="1415587"/>
                  <a:ext cx="10584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61" name="Freihand 360">
                  <a:extLst>
                    <a:ext uri="{FF2B5EF4-FFF2-40B4-BE49-F238E27FC236}">
                      <a16:creationId xmlns:a16="http://schemas.microsoft.com/office/drawing/2014/main" id="{05C73DF5-8696-4F4E-8AF7-E54810898A4A}"/>
                    </a:ext>
                  </a:extLst>
                </p14:cNvPr>
                <p14:cNvContentPartPr/>
                <p14:nvPr/>
              </p14:nvContentPartPr>
              <p14:xfrm>
                <a:off x="8611667" y="1502347"/>
                <a:ext cx="124200" cy="109440"/>
              </p14:xfrm>
            </p:contentPart>
          </mc:Choice>
          <mc:Fallback>
            <p:pic>
              <p:nvPicPr>
                <p:cNvPr id="361" name="Freihand 360">
                  <a:extLst>
                    <a:ext uri="{FF2B5EF4-FFF2-40B4-BE49-F238E27FC236}">
                      <a16:creationId xmlns:a16="http://schemas.microsoft.com/office/drawing/2014/main" id="{05C73DF5-8696-4F4E-8AF7-E54810898A4A}"/>
                    </a:ext>
                  </a:extLst>
                </p:cNvPr>
                <p:cNvPicPr/>
                <p:nvPr/>
              </p:nvPicPr>
              <p:blipFill>
                <a:blip r:embed="rId45"/>
                <a:stretch>
                  <a:fillRect/>
                </a:stretch>
              </p:blipFill>
              <p:spPr>
                <a:xfrm>
                  <a:off x="8607347" y="1498027"/>
                  <a:ext cx="1328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62" name="Freihand 361">
                  <a:extLst>
                    <a:ext uri="{FF2B5EF4-FFF2-40B4-BE49-F238E27FC236}">
                      <a16:creationId xmlns:a16="http://schemas.microsoft.com/office/drawing/2014/main" id="{D0F6233C-4E3F-41F3-8C5F-F6CDBCCD39F5}"/>
                    </a:ext>
                  </a:extLst>
                </p14:cNvPr>
                <p14:cNvContentPartPr/>
                <p14:nvPr/>
              </p14:nvContentPartPr>
              <p14:xfrm>
                <a:off x="8703467" y="1500547"/>
                <a:ext cx="106920" cy="129600"/>
              </p14:xfrm>
            </p:contentPart>
          </mc:Choice>
          <mc:Fallback>
            <p:pic>
              <p:nvPicPr>
                <p:cNvPr id="362" name="Freihand 361">
                  <a:extLst>
                    <a:ext uri="{FF2B5EF4-FFF2-40B4-BE49-F238E27FC236}">
                      <a16:creationId xmlns:a16="http://schemas.microsoft.com/office/drawing/2014/main" id="{D0F6233C-4E3F-41F3-8C5F-F6CDBCCD39F5}"/>
                    </a:ext>
                  </a:extLst>
                </p:cNvPr>
                <p:cNvPicPr/>
                <p:nvPr/>
              </p:nvPicPr>
              <p:blipFill>
                <a:blip r:embed="rId47"/>
                <a:stretch>
                  <a:fillRect/>
                </a:stretch>
              </p:blipFill>
              <p:spPr>
                <a:xfrm>
                  <a:off x="8699147" y="1496227"/>
                  <a:ext cx="1155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63" name="Freihand 362">
                  <a:extLst>
                    <a:ext uri="{FF2B5EF4-FFF2-40B4-BE49-F238E27FC236}">
                      <a16:creationId xmlns:a16="http://schemas.microsoft.com/office/drawing/2014/main" id="{9D8EC02B-7829-4868-8F8D-8268F817FA2C}"/>
                    </a:ext>
                  </a:extLst>
                </p14:cNvPr>
                <p14:cNvContentPartPr/>
                <p14:nvPr/>
              </p14:nvContentPartPr>
              <p14:xfrm>
                <a:off x="8790587" y="1428187"/>
                <a:ext cx="164160" cy="193680"/>
              </p14:xfrm>
            </p:contentPart>
          </mc:Choice>
          <mc:Fallback>
            <p:pic>
              <p:nvPicPr>
                <p:cNvPr id="363" name="Freihand 362">
                  <a:extLst>
                    <a:ext uri="{FF2B5EF4-FFF2-40B4-BE49-F238E27FC236}">
                      <a16:creationId xmlns:a16="http://schemas.microsoft.com/office/drawing/2014/main" id="{9D8EC02B-7829-4868-8F8D-8268F817FA2C}"/>
                    </a:ext>
                  </a:extLst>
                </p:cNvPr>
                <p:cNvPicPr/>
                <p:nvPr/>
              </p:nvPicPr>
              <p:blipFill>
                <a:blip r:embed="rId49"/>
                <a:stretch>
                  <a:fillRect/>
                </a:stretch>
              </p:blipFill>
              <p:spPr>
                <a:xfrm>
                  <a:off x="8786267" y="1423867"/>
                  <a:ext cx="1728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66" name="Freihand 365">
                  <a:extLst>
                    <a:ext uri="{FF2B5EF4-FFF2-40B4-BE49-F238E27FC236}">
                      <a16:creationId xmlns:a16="http://schemas.microsoft.com/office/drawing/2014/main" id="{2D75B588-6C77-4AEA-889A-9F84F7041E54}"/>
                    </a:ext>
                  </a:extLst>
                </p14:cNvPr>
                <p14:cNvContentPartPr/>
                <p14:nvPr/>
              </p14:nvContentPartPr>
              <p14:xfrm>
                <a:off x="8616347" y="1661467"/>
                <a:ext cx="90000" cy="461160"/>
              </p14:xfrm>
            </p:contentPart>
          </mc:Choice>
          <mc:Fallback>
            <p:pic>
              <p:nvPicPr>
                <p:cNvPr id="366" name="Freihand 365">
                  <a:extLst>
                    <a:ext uri="{FF2B5EF4-FFF2-40B4-BE49-F238E27FC236}">
                      <a16:creationId xmlns:a16="http://schemas.microsoft.com/office/drawing/2014/main" id="{2D75B588-6C77-4AEA-889A-9F84F7041E54}"/>
                    </a:ext>
                  </a:extLst>
                </p:cNvPr>
                <p:cNvPicPr/>
                <p:nvPr/>
              </p:nvPicPr>
              <p:blipFill>
                <a:blip r:embed="rId51"/>
                <a:stretch>
                  <a:fillRect/>
                </a:stretch>
              </p:blipFill>
              <p:spPr>
                <a:xfrm>
                  <a:off x="8612027" y="1657147"/>
                  <a:ext cx="98640" cy="4698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7" name="Freihand 366">
                  <a:extLst>
                    <a:ext uri="{FF2B5EF4-FFF2-40B4-BE49-F238E27FC236}">
                      <a16:creationId xmlns:a16="http://schemas.microsoft.com/office/drawing/2014/main" id="{2CA5DD60-3791-4D3A-99BC-A3BA85F48B64}"/>
                    </a:ext>
                  </a:extLst>
                </p14:cNvPr>
                <p14:cNvContentPartPr/>
                <p14:nvPr/>
              </p14:nvContentPartPr>
              <p14:xfrm>
                <a:off x="8531747" y="1885747"/>
                <a:ext cx="243360" cy="266760"/>
              </p14:xfrm>
            </p:contentPart>
          </mc:Choice>
          <mc:Fallback>
            <p:pic>
              <p:nvPicPr>
                <p:cNvPr id="367" name="Freihand 366">
                  <a:extLst>
                    <a:ext uri="{FF2B5EF4-FFF2-40B4-BE49-F238E27FC236}">
                      <a16:creationId xmlns:a16="http://schemas.microsoft.com/office/drawing/2014/main" id="{2CA5DD60-3791-4D3A-99BC-A3BA85F48B64}"/>
                    </a:ext>
                  </a:extLst>
                </p:cNvPr>
                <p:cNvPicPr/>
                <p:nvPr/>
              </p:nvPicPr>
              <p:blipFill>
                <a:blip r:embed="rId53"/>
                <a:stretch>
                  <a:fillRect/>
                </a:stretch>
              </p:blipFill>
              <p:spPr>
                <a:xfrm>
                  <a:off x="8527427" y="1881427"/>
                  <a:ext cx="252000" cy="2754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68" name="Freihand 367">
                  <a:extLst>
                    <a:ext uri="{FF2B5EF4-FFF2-40B4-BE49-F238E27FC236}">
                      <a16:creationId xmlns:a16="http://schemas.microsoft.com/office/drawing/2014/main" id="{22667A8B-C7FC-4F5F-8CAA-BCB164C92A7A}"/>
                    </a:ext>
                  </a:extLst>
                </p14:cNvPr>
                <p14:cNvContentPartPr/>
                <p14:nvPr/>
              </p14:nvContentPartPr>
              <p14:xfrm>
                <a:off x="8529587" y="1949467"/>
                <a:ext cx="265320" cy="234720"/>
              </p14:xfrm>
            </p:contentPart>
          </mc:Choice>
          <mc:Fallback>
            <p:pic>
              <p:nvPicPr>
                <p:cNvPr id="368" name="Freihand 367">
                  <a:extLst>
                    <a:ext uri="{FF2B5EF4-FFF2-40B4-BE49-F238E27FC236}">
                      <a16:creationId xmlns:a16="http://schemas.microsoft.com/office/drawing/2014/main" id="{22667A8B-C7FC-4F5F-8CAA-BCB164C92A7A}"/>
                    </a:ext>
                  </a:extLst>
                </p:cNvPr>
                <p:cNvPicPr/>
                <p:nvPr/>
              </p:nvPicPr>
              <p:blipFill>
                <a:blip r:embed="rId55"/>
                <a:stretch>
                  <a:fillRect/>
                </a:stretch>
              </p:blipFill>
              <p:spPr>
                <a:xfrm>
                  <a:off x="8525267" y="1945147"/>
                  <a:ext cx="273960" cy="243360"/>
                </a:xfrm>
                <a:prstGeom prst="rect">
                  <a:avLst/>
                </a:prstGeom>
              </p:spPr>
            </p:pic>
          </mc:Fallback>
        </mc:AlternateContent>
      </p:grpSp>
      <p:grpSp>
        <p:nvGrpSpPr>
          <p:cNvPr id="371" name="Gruppieren 370">
            <a:extLst>
              <a:ext uri="{FF2B5EF4-FFF2-40B4-BE49-F238E27FC236}">
                <a16:creationId xmlns:a16="http://schemas.microsoft.com/office/drawing/2014/main" id="{6338C0AF-952B-4243-A471-4E5DBE150398}"/>
              </a:ext>
            </a:extLst>
          </p:cNvPr>
          <p:cNvGrpSpPr/>
          <p:nvPr/>
        </p:nvGrpSpPr>
        <p:grpSpPr>
          <a:xfrm>
            <a:off x="6548867" y="1385707"/>
            <a:ext cx="455760" cy="743760"/>
            <a:chOff x="6548867" y="1385707"/>
            <a:chExt cx="455760" cy="743760"/>
          </a:xfrm>
        </p:grpSpPr>
        <mc:AlternateContent xmlns:mc="http://schemas.openxmlformats.org/markup-compatibility/2006">
          <mc:Choice xmlns:p14="http://schemas.microsoft.com/office/powerpoint/2010/main" Requires="p14">
            <p:contentPart p14:bwMode="auto" r:id="rId56">
              <p14:nvContentPartPr>
                <p14:cNvPr id="343" name="Freihand 342">
                  <a:extLst>
                    <a:ext uri="{FF2B5EF4-FFF2-40B4-BE49-F238E27FC236}">
                      <a16:creationId xmlns:a16="http://schemas.microsoft.com/office/drawing/2014/main" id="{327A8A29-A464-42F2-B495-B3C9715DA852}"/>
                    </a:ext>
                  </a:extLst>
                </p14:cNvPr>
                <p14:cNvContentPartPr/>
                <p14:nvPr/>
              </p14:nvContentPartPr>
              <p14:xfrm>
                <a:off x="6833267" y="1633387"/>
                <a:ext cx="39960" cy="345240"/>
              </p14:xfrm>
            </p:contentPart>
          </mc:Choice>
          <mc:Fallback>
            <p:pic>
              <p:nvPicPr>
                <p:cNvPr id="343" name="Freihand 342">
                  <a:extLst>
                    <a:ext uri="{FF2B5EF4-FFF2-40B4-BE49-F238E27FC236}">
                      <a16:creationId xmlns:a16="http://schemas.microsoft.com/office/drawing/2014/main" id="{327A8A29-A464-42F2-B495-B3C9715DA852}"/>
                    </a:ext>
                  </a:extLst>
                </p:cNvPr>
                <p:cNvPicPr/>
                <p:nvPr/>
              </p:nvPicPr>
              <p:blipFill>
                <a:blip r:embed="rId57"/>
                <a:stretch>
                  <a:fillRect/>
                </a:stretch>
              </p:blipFill>
              <p:spPr>
                <a:xfrm>
                  <a:off x="6828947" y="1629067"/>
                  <a:ext cx="48600" cy="3538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44" name="Freihand 343">
                  <a:extLst>
                    <a:ext uri="{FF2B5EF4-FFF2-40B4-BE49-F238E27FC236}">
                      <a16:creationId xmlns:a16="http://schemas.microsoft.com/office/drawing/2014/main" id="{2776CBBE-7FD1-4C4B-B723-6E32FA4F4942}"/>
                    </a:ext>
                  </a:extLst>
                </p14:cNvPr>
                <p14:cNvContentPartPr/>
                <p14:nvPr/>
              </p14:nvContentPartPr>
              <p14:xfrm>
                <a:off x="6775667" y="1900867"/>
                <a:ext cx="160920" cy="219600"/>
              </p14:xfrm>
            </p:contentPart>
          </mc:Choice>
          <mc:Fallback>
            <p:pic>
              <p:nvPicPr>
                <p:cNvPr id="344" name="Freihand 343">
                  <a:extLst>
                    <a:ext uri="{FF2B5EF4-FFF2-40B4-BE49-F238E27FC236}">
                      <a16:creationId xmlns:a16="http://schemas.microsoft.com/office/drawing/2014/main" id="{2776CBBE-7FD1-4C4B-B723-6E32FA4F4942}"/>
                    </a:ext>
                  </a:extLst>
                </p:cNvPr>
                <p:cNvPicPr/>
                <p:nvPr/>
              </p:nvPicPr>
              <p:blipFill>
                <a:blip r:embed="rId59"/>
                <a:stretch>
                  <a:fillRect/>
                </a:stretch>
              </p:blipFill>
              <p:spPr>
                <a:xfrm>
                  <a:off x="6771347" y="1896547"/>
                  <a:ext cx="16956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46" name="Freihand 345">
                  <a:extLst>
                    <a:ext uri="{FF2B5EF4-FFF2-40B4-BE49-F238E27FC236}">
                      <a16:creationId xmlns:a16="http://schemas.microsoft.com/office/drawing/2014/main" id="{CDC6B1C3-B858-4DDC-86FC-F9891EF1109B}"/>
                    </a:ext>
                  </a:extLst>
                </p14:cNvPr>
                <p14:cNvContentPartPr/>
                <p14:nvPr/>
              </p14:nvContentPartPr>
              <p14:xfrm>
                <a:off x="6548867" y="1385707"/>
                <a:ext cx="101520" cy="223920"/>
              </p14:xfrm>
            </p:contentPart>
          </mc:Choice>
          <mc:Fallback>
            <p:pic>
              <p:nvPicPr>
                <p:cNvPr id="346" name="Freihand 345">
                  <a:extLst>
                    <a:ext uri="{FF2B5EF4-FFF2-40B4-BE49-F238E27FC236}">
                      <a16:creationId xmlns:a16="http://schemas.microsoft.com/office/drawing/2014/main" id="{CDC6B1C3-B858-4DDC-86FC-F9891EF1109B}"/>
                    </a:ext>
                  </a:extLst>
                </p:cNvPr>
                <p:cNvPicPr/>
                <p:nvPr/>
              </p:nvPicPr>
              <p:blipFill>
                <a:blip r:embed="rId61"/>
                <a:stretch>
                  <a:fillRect/>
                </a:stretch>
              </p:blipFill>
              <p:spPr>
                <a:xfrm>
                  <a:off x="6544547" y="1381387"/>
                  <a:ext cx="11016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47" name="Freihand 346">
                  <a:extLst>
                    <a:ext uri="{FF2B5EF4-FFF2-40B4-BE49-F238E27FC236}">
                      <a16:creationId xmlns:a16="http://schemas.microsoft.com/office/drawing/2014/main" id="{0FF52077-8338-4917-B53E-852883F3FC70}"/>
                    </a:ext>
                  </a:extLst>
                </p14:cNvPr>
                <p14:cNvContentPartPr/>
                <p14:nvPr/>
              </p14:nvContentPartPr>
              <p14:xfrm>
                <a:off x="6658667" y="1466347"/>
                <a:ext cx="96120" cy="82440"/>
              </p14:xfrm>
            </p:contentPart>
          </mc:Choice>
          <mc:Fallback>
            <p:pic>
              <p:nvPicPr>
                <p:cNvPr id="347" name="Freihand 346">
                  <a:extLst>
                    <a:ext uri="{FF2B5EF4-FFF2-40B4-BE49-F238E27FC236}">
                      <a16:creationId xmlns:a16="http://schemas.microsoft.com/office/drawing/2014/main" id="{0FF52077-8338-4917-B53E-852883F3FC70}"/>
                    </a:ext>
                  </a:extLst>
                </p:cNvPr>
                <p:cNvPicPr/>
                <p:nvPr/>
              </p:nvPicPr>
              <p:blipFill>
                <a:blip r:embed="rId63"/>
                <a:stretch>
                  <a:fillRect/>
                </a:stretch>
              </p:blipFill>
              <p:spPr>
                <a:xfrm>
                  <a:off x="6654347" y="1462027"/>
                  <a:ext cx="1047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48" name="Freihand 347">
                  <a:extLst>
                    <a:ext uri="{FF2B5EF4-FFF2-40B4-BE49-F238E27FC236}">
                      <a16:creationId xmlns:a16="http://schemas.microsoft.com/office/drawing/2014/main" id="{B1E38853-C187-47C6-9A33-D09AB2FD563E}"/>
                    </a:ext>
                  </a:extLst>
                </p14:cNvPr>
                <p14:cNvContentPartPr/>
                <p14:nvPr/>
              </p14:nvContentPartPr>
              <p14:xfrm>
                <a:off x="6740747" y="1450507"/>
                <a:ext cx="113400" cy="131400"/>
              </p14:xfrm>
            </p:contentPart>
          </mc:Choice>
          <mc:Fallback>
            <p:pic>
              <p:nvPicPr>
                <p:cNvPr id="348" name="Freihand 347">
                  <a:extLst>
                    <a:ext uri="{FF2B5EF4-FFF2-40B4-BE49-F238E27FC236}">
                      <a16:creationId xmlns:a16="http://schemas.microsoft.com/office/drawing/2014/main" id="{B1E38853-C187-47C6-9A33-D09AB2FD563E}"/>
                    </a:ext>
                  </a:extLst>
                </p:cNvPr>
                <p:cNvPicPr/>
                <p:nvPr/>
              </p:nvPicPr>
              <p:blipFill>
                <a:blip r:embed="rId65"/>
                <a:stretch>
                  <a:fillRect/>
                </a:stretch>
              </p:blipFill>
              <p:spPr>
                <a:xfrm>
                  <a:off x="6736427" y="1446187"/>
                  <a:ext cx="1220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49" name="Freihand 348">
                  <a:extLst>
                    <a:ext uri="{FF2B5EF4-FFF2-40B4-BE49-F238E27FC236}">
                      <a16:creationId xmlns:a16="http://schemas.microsoft.com/office/drawing/2014/main" id="{AC15D817-8E0D-4D50-883D-1197FC6AE926}"/>
                    </a:ext>
                  </a:extLst>
                </p14:cNvPr>
                <p14:cNvContentPartPr/>
                <p14:nvPr/>
              </p14:nvContentPartPr>
              <p14:xfrm>
                <a:off x="6846587" y="1389307"/>
                <a:ext cx="158040" cy="168840"/>
              </p14:xfrm>
            </p:contentPart>
          </mc:Choice>
          <mc:Fallback>
            <p:pic>
              <p:nvPicPr>
                <p:cNvPr id="349" name="Freihand 348">
                  <a:extLst>
                    <a:ext uri="{FF2B5EF4-FFF2-40B4-BE49-F238E27FC236}">
                      <a16:creationId xmlns:a16="http://schemas.microsoft.com/office/drawing/2014/main" id="{AC15D817-8E0D-4D50-883D-1197FC6AE926}"/>
                    </a:ext>
                  </a:extLst>
                </p:cNvPr>
                <p:cNvPicPr/>
                <p:nvPr/>
              </p:nvPicPr>
              <p:blipFill>
                <a:blip r:embed="rId67"/>
                <a:stretch>
                  <a:fillRect/>
                </a:stretch>
              </p:blipFill>
              <p:spPr>
                <a:xfrm>
                  <a:off x="6842267" y="1384987"/>
                  <a:ext cx="1666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53" name="Freihand 352">
                  <a:extLst>
                    <a:ext uri="{FF2B5EF4-FFF2-40B4-BE49-F238E27FC236}">
                      <a16:creationId xmlns:a16="http://schemas.microsoft.com/office/drawing/2014/main" id="{2CD43CBC-57EC-41F2-84A9-30B8DC614ACE}"/>
                    </a:ext>
                  </a:extLst>
                </p14:cNvPr>
                <p14:cNvContentPartPr/>
                <p14:nvPr/>
              </p14:nvContentPartPr>
              <p14:xfrm>
                <a:off x="6814187" y="1666507"/>
                <a:ext cx="50400" cy="389520"/>
              </p14:xfrm>
            </p:contentPart>
          </mc:Choice>
          <mc:Fallback>
            <p:pic>
              <p:nvPicPr>
                <p:cNvPr id="353" name="Freihand 352">
                  <a:extLst>
                    <a:ext uri="{FF2B5EF4-FFF2-40B4-BE49-F238E27FC236}">
                      <a16:creationId xmlns:a16="http://schemas.microsoft.com/office/drawing/2014/main" id="{2CD43CBC-57EC-41F2-84A9-30B8DC614ACE}"/>
                    </a:ext>
                  </a:extLst>
                </p:cNvPr>
                <p:cNvPicPr/>
                <p:nvPr/>
              </p:nvPicPr>
              <p:blipFill>
                <a:blip r:embed="rId69"/>
                <a:stretch>
                  <a:fillRect/>
                </a:stretch>
              </p:blipFill>
              <p:spPr>
                <a:xfrm>
                  <a:off x="6809867" y="1662187"/>
                  <a:ext cx="59040" cy="3981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54" name="Freihand 353">
                  <a:extLst>
                    <a:ext uri="{FF2B5EF4-FFF2-40B4-BE49-F238E27FC236}">
                      <a16:creationId xmlns:a16="http://schemas.microsoft.com/office/drawing/2014/main" id="{A81EE42F-68DE-467A-A2DD-51560101F141}"/>
                    </a:ext>
                  </a:extLst>
                </p14:cNvPr>
                <p14:cNvContentPartPr/>
                <p14:nvPr/>
              </p14:nvContentPartPr>
              <p14:xfrm>
                <a:off x="6749027" y="1883947"/>
                <a:ext cx="204840" cy="245520"/>
              </p14:xfrm>
            </p:contentPart>
          </mc:Choice>
          <mc:Fallback>
            <p:pic>
              <p:nvPicPr>
                <p:cNvPr id="354" name="Freihand 353">
                  <a:extLst>
                    <a:ext uri="{FF2B5EF4-FFF2-40B4-BE49-F238E27FC236}">
                      <a16:creationId xmlns:a16="http://schemas.microsoft.com/office/drawing/2014/main" id="{A81EE42F-68DE-467A-A2DD-51560101F141}"/>
                    </a:ext>
                  </a:extLst>
                </p:cNvPr>
                <p:cNvPicPr/>
                <p:nvPr/>
              </p:nvPicPr>
              <p:blipFill>
                <a:blip r:embed="rId71"/>
                <a:stretch>
                  <a:fillRect/>
                </a:stretch>
              </p:blipFill>
              <p:spPr>
                <a:xfrm>
                  <a:off x="6744707" y="1879627"/>
                  <a:ext cx="21348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370" name="Freihand 369">
                  <a:extLst>
                    <a:ext uri="{FF2B5EF4-FFF2-40B4-BE49-F238E27FC236}">
                      <a16:creationId xmlns:a16="http://schemas.microsoft.com/office/drawing/2014/main" id="{26ECD401-19B6-4952-96B3-02AE5BD1D894}"/>
                    </a:ext>
                  </a:extLst>
                </p14:cNvPr>
                <p14:cNvContentPartPr/>
                <p14:nvPr/>
              </p14:nvContentPartPr>
              <p14:xfrm>
                <a:off x="6811667" y="1655707"/>
                <a:ext cx="53280" cy="380880"/>
              </p14:xfrm>
            </p:contentPart>
          </mc:Choice>
          <mc:Fallback>
            <p:pic>
              <p:nvPicPr>
                <p:cNvPr id="370" name="Freihand 369">
                  <a:extLst>
                    <a:ext uri="{FF2B5EF4-FFF2-40B4-BE49-F238E27FC236}">
                      <a16:creationId xmlns:a16="http://schemas.microsoft.com/office/drawing/2014/main" id="{26ECD401-19B6-4952-96B3-02AE5BD1D894}"/>
                    </a:ext>
                  </a:extLst>
                </p:cNvPr>
                <p:cNvPicPr/>
                <p:nvPr/>
              </p:nvPicPr>
              <p:blipFill>
                <a:blip r:embed="rId73"/>
                <a:stretch>
                  <a:fillRect/>
                </a:stretch>
              </p:blipFill>
              <p:spPr>
                <a:xfrm>
                  <a:off x="6807347" y="1651387"/>
                  <a:ext cx="61920" cy="389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4">
            <p14:nvContentPartPr>
              <p14:cNvPr id="372" name="Freihand 371">
                <a:extLst>
                  <a:ext uri="{FF2B5EF4-FFF2-40B4-BE49-F238E27FC236}">
                    <a16:creationId xmlns:a16="http://schemas.microsoft.com/office/drawing/2014/main" id="{8F5066D6-125B-4A0E-A781-6FCDA2DBAB91}"/>
                  </a:ext>
                </a:extLst>
              </p14:cNvPr>
              <p14:cNvContentPartPr/>
              <p14:nvPr/>
            </p14:nvContentPartPr>
            <p14:xfrm>
              <a:off x="8425187" y="3873667"/>
              <a:ext cx="151920" cy="20160"/>
            </p14:xfrm>
          </p:contentPart>
        </mc:Choice>
        <mc:Fallback>
          <p:pic>
            <p:nvPicPr>
              <p:cNvPr id="372" name="Freihand 371">
                <a:extLst>
                  <a:ext uri="{FF2B5EF4-FFF2-40B4-BE49-F238E27FC236}">
                    <a16:creationId xmlns:a16="http://schemas.microsoft.com/office/drawing/2014/main" id="{8F5066D6-125B-4A0E-A781-6FCDA2DBAB91}"/>
                  </a:ext>
                </a:extLst>
              </p:cNvPr>
              <p:cNvPicPr/>
              <p:nvPr/>
            </p:nvPicPr>
            <p:blipFill>
              <a:blip r:embed="rId75"/>
              <a:stretch>
                <a:fillRect/>
              </a:stretch>
            </p:blipFill>
            <p:spPr>
              <a:xfrm>
                <a:off x="8420867" y="3869347"/>
                <a:ext cx="1605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373" name="Freihand 372">
                <a:extLst>
                  <a:ext uri="{FF2B5EF4-FFF2-40B4-BE49-F238E27FC236}">
                    <a16:creationId xmlns:a16="http://schemas.microsoft.com/office/drawing/2014/main" id="{A40A9EEB-5239-4795-9795-32B7142B8D2E}"/>
                  </a:ext>
                </a:extLst>
              </p14:cNvPr>
              <p14:cNvContentPartPr/>
              <p14:nvPr/>
            </p14:nvContentPartPr>
            <p14:xfrm>
              <a:off x="7538867" y="1893307"/>
              <a:ext cx="294480" cy="27360"/>
            </p14:xfrm>
          </p:contentPart>
        </mc:Choice>
        <mc:Fallback>
          <p:pic>
            <p:nvPicPr>
              <p:cNvPr id="373" name="Freihand 372">
                <a:extLst>
                  <a:ext uri="{FF2B5EF4-FFF2-40B4-BE49-F238E27FC236}">
                    <a16:creationId xmlns:a16="http://schemas.microsoft.com/office/drawing/2014/main" id="{A40A9EEB-5239-4795-9795-32B7142B8D2E}"/>
                  </a:ext>
                </a:extLst>
              </p:cNvPr>
              <p:cNvPicPr/>
              <p:nvPr/>
            </p:nvPicPr>
            <p:blipFill>
              <a:blip r:embed="rId77"/>
              <a:stretch>
                <a:fillRect/>
              </a:stretch>
            </p:blipFill>
            <p:spPr>
              <a:xfrm>
                <a:off x="7534547" y="1888987"/>
                <a:ext cx="303120" cy="36000"/>
              </a:xfrm>
              <a:prstGeom prst="rect">
                <a:avLst/>
              </a:prstGeom>
            </p:spPr>
          </p:pic>
        </mc:Fallback>
      </mc:AlternateContent>
      <p:grpSp>
        <p:nvGrpSpPr>
          <p:cNvPr id="380" name="Gruppieren 379">
            <a:extLst>
              <a:ext uri="{FF2B5EF4-FFF2-40B4-BE49-F238E27FC236}">
                <a16:creationId xmlns:a16="http://schemas.microsoft.com/office/drawing/2014/main" id="{78998895-1E74-40C8-A764-A89C4087F9EF}"/>
              </a:ext>
            </a:extLst>
          </p:cNvPr>
          <p:cNvGrpSpPr/>
          <p:nvPr/>
        </p:nvGrpSpPr>
        <p:grpSpPr>
          <a:xfrm>
            <a:off x="3388427" y="2980507"/>
            <a:ext cx="897120" cy="250200"/>
            <a:chOff x="3388427" y="2980507"/>
            <a:chExt cx="897120" cy="250200"/>
          </a:xfrm>
        </p:grpSpPr>
        <mc:AlternateContent xmlns:mc="http://schemas.openxmlformats.org/markup-compatibility/2006">
          <mc:Choice xmlns:p14="http://schemas.microsoft.com/office/powerpoint/2010/main" Requires="p14">
            <p:contentPart p14:bwMode="auto" r:id="rId78">
              <p14:nvContentPartPr>
                <p14:cNvPr id="374" name="Freihand 373">
                  <a:extLst>
                    <a:ext uri="{FF2B5EF4-FFF2-40B4-BE49-F238E27FC236}">
                      <a16:creationId xmlns:a16="http://schemas.microsoft.com/office/drawing/2014/main" id="{0CC478A9-4399-47E2-B6DF-D6E2E904060E}"/>
                    </a:ext>
                  </a:extLst>
                </p14:cNvPr>
                <p14:cNvContentPartPr/>
                <p14:nvPr/>
              </p14:nvContentPartPr>
              <p14:xfrm>
                <a:off x="3789467" y="3095347"/>
                <a:ext cx="296640" cy="21600"/>
              </p14:xfrm>
            </p:contentPart>
          </mc:Choice>
          <mc:Fallback>
            <p:pic>
              <p:nvPicPr>
                <p:cNvPr id="374" name="Freihand 373">
                  <a:extLst>
                    <a:ext uri="{FF2B5EF4-FFF2-40B4-BE49-F238E27FC236}">
                      <a16:creationId xmlns:a16="http://schemas.microsoft.com/office/drawing/2014/main" id="{0CC478A9-4399-47E2-B6DF-D6E2E904060E}"/>
                    </a:ext>
                  </a:extLst>
                </p:cNvPr>
                <p:cNvPicPr/>
                <p:nvPr/>
              </p:nvPicPr>
              <p:blipFill>
                <a:blip r:embed="rId79"/>
                <a:stretch>
                  <a:fillRect/>
                </a:stretch>
              </p:blipFill>
              <p:spPr>
                <a:xfrm>
                  <a:off x="3785147" y="3091027"/>
                  <a:ext cx="3052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375" name="Freihand 374">
                  <a:extLst>
                    <a:ext uri="{FF2B5EF4-FFF2-40B4-BE49-F238E27FC236}">
                      <a16:creationId xmlns:a16="http://schemas.microsoft.com/office/drawing/2014/main" id="{9F2554CB-F339-4D20-86BD-4FD75FFCBE92}"/>
                    </a:ext>
                  </a:extLst>
                </p14:cNvPr>
                <p14:cNvContentPartPr/>
                <p14:nvPr/>
              </p14:nvContentPartPr>
              <p14:xfrm>
                <a:off x="4000427" y="3002107"/>
                <a:ext cx="285120" cy="180720"/>
              </p14:xfrm>
            </p:contentPart>
          </mc:Choice>
          <mc:Fallback>
            <p:pic>
              <p:nvPicPr>
                <p:cNvPr id="375" name="Freihand 374">
                  <a:extLst>
                    <a:ext uri="{FF2B5EF4-FFF2-40B4-BE49-F238E27FC236}">
                      <a16:creationId xmlns:a16="http://schemas.microsoft.com/office/drawing/2014/main" id="{9F2554CB-F339-4D20-86BD-4FD75FFCBE92}"/>
                    </a:ext>
                  </a:extLst>
                </p:cNvPr>
                <p:cNvPicPr/>
                <p:nvPr/>
              </p:nvPicPr>
              <p:blipFill>
                <a:blip r:embed="rId81"/>
                <a:stretch>
                  <a:fillRect/>
                </a:stretch>
              </p:blipFill>
              <p:spPr>
                <a:xfrm>
                  <a:off x="3996107" y="2997787"/>
                  <a:ext cx="2937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377" name="Freihand 376">
                  <a:extLst>
                    <a:ext uri="{FF2B5EF4-FFF2-40B4-BE49-F238E27FC236}">
                      <a16:creationId xmlns:a16="http://schemas.microsoft.com/office/drawing/2014/main" id="{A5B6DFBA-A843-42F3-8F60-A6ACEB524392}"/>
                    </a:ext>
                  </a:extLst>
                </p14:cNvPr>
                <p14:cNvContentPartPr/>
                <p14:nvPr/>
              </p14:nvContentPartPr>
              <p14:xfrm>
                <a:off x="3388427" y="2999227"/>
                <a:ext cx="158760" cy="231480"/>
              </p14:xfrm>
            </p:contentPart>
          </mc:Choice>
          <mc:Fallback>
            <p:pic>
              <p:nvPicPr>
                <p:cNvPr id="377" name="Freihand 376">
                  <a:extLst>
                    <a:ext uri="{FF2B5EF4-FFF2-40B4-BE49-F238E27FC236}">
                      <a16:creationId xmlns:a16="http://schemas.microsoft.com/office/drawing/2014/main" id="{A5B6DFBA-A843-42F3-8F60-A6ACEB524392}"/>
                    </a:ext>
                  </a:extLst>
                </p:cNvPr>
                <p:cNvPicPr/>
                <p:nvPr/>
              </p:nvPicPr>
              <p:blipFill>
                <a:blip r:embed="rId83"/>
                <a:stretch>
                  <a:fillRect/>
                </a:stretch>
              </p:blipFill>
              <p:spPr>
                <a:xfrm>
                  <a:off x="3384107" y="2994907"/>
                  <a:ext cx="16740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378" name="Freihand 377">
                  <a:extLst>
                    <a:ext uri="{FF2B5EF4-FFF2-40B4-BE49-F238E27FC236}">
                      <a16:creationId xmlns:a16="http://schemas.microsoft.com/office/drawing/2014/main" id="{D4039B01-D2E3-4C6F-B672-18CAE1558F82}"/>
                    </a:ext>
                  </a:extLst>
                </p14:cNvPr>
                <p14:cNvContentPartPr/>
                <p14:nvPr/>
              </p14:nvContentPartPr>
              <p14:xfrm>
                <a:off x="3520907" y="3070147"/>
                <a:ext cx="96840" cy="97200"/>
              </p14:xfrm>
            </p:contentPart>
          </mc:Choice>
          <mc:Fallback>
            <p:pic>
              <p:nvPicPr>
                <p:cNvPr id="378" name="Freihand 377">
                  <a:extLst>
                    <a:ext uri="{FF2B5EF4-FFF2-40B4-BE49-F238E27FC236}">
                      <a16:creationId xmlns:a16="http://schemas.microsoft.com/office/drawing/2014/main" id="{D4039B01-D2E3-4C6F-B672-18CAE1558F82}"/>
                    </a:ext>
                  </a:extLst>
                </p:cNvPr>
                <p:cNvPicPr/>
                <p:nvPr/>
              </p:nvPicPr>
              <p:blipFill>
                <a:blip r:embed="rId85"/>
                <a:stretch>
                  <a:fillRect/>
                </a:stretch>
              </p:blipFill>
              <p:spPr>
                <a:xfrm>
                  <a:off x="3516587" y="3065827"/>
                  <a:ext cx="1054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379" name="Freihand 378">
                  <a:extLst>
                    <a:ext uri="{FF2B5EF4-FFF2-40B4-BE49-F238E27FC236}">
                      <a16:creationId xmlns:a16="http://schemas.microsoft.com/office/drawing/2014/main" id="{177EE0FA-0E95-463B-9A6A-48694A68E8E6}"/>
                    </a:ext>
                  </a:extLst>
                </p14:cNvPr>
                <p14:cNvContentPartPr/>
                <p14:nvPr/>
              </p14:nvContentPartPr>
              <p14:xfrm>
                <a:off x="3606587" y="2980507"/>
                <a:ext cx="144360" cy="162000"/>
              </p14:xfrm>
            </p:contentPart>
          </mc:Choice>
          <mc:Fallback>
            <p:pic>
              <p:nvPicPr>
                <p:cNvPr id="379" name="Freihand 378">
                  <a:extLst>
                    <a:ext uri="{FF2B5EF4-FFF2-40B4-BE49-F238E27FC236}">
                      <a16:creationId xmlns:a16="http://schemas.microsoft.com/office/drawing/2014/main" id="{177EE0FA-0E95-463B-9A6A-48694A68E8E6}"/>
                    </a:ext>
                  </a:extLst>
                </p:cNvPr>
                <p:cNvPicPr/>
                <p:nvPr/>
              </p:nvPicPr>
              <p:blipFill>
                <a:blip r:embed="rId87"/>
                <a:stretch>
                  <a:fillRect/>
                </a:stretch>
              </p:blipFill>
              <p:spPr>
                <a:xfrm>
                  <a:off x="3602267" y="2976187"/>
                  <a:ext cx="153000" cy="170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8">
            <p14:nvContentPartPr>
              <p14:cNvPr id="381" name="Freihand 380">
                <a:extLst>
                  <a:ext uri="{FF2B5EF4-FFF2-40B4-BE49-F238E27FC236}">
                    <a16:creationId xmlns:a16="http://schemas.microsoft.com/office/drawing/2014/main" id="{2251C0FC-2899-44B4-977E-3B0402F18AF1}"/>
                  </a:ext>
                </a:extLst>
              </p14:cNvPr>
              <p14:cNvContentPartPr/>
              <p14:nvPr/>
            </p14:nvContentPartPr>
            <p14:xfrm>
              <a:off x="8714627" y="3150787"/>
              <a:ext cx="242640" cy="48960"/>
            </p14:xfrm>
          </p:contentPart>
        </mc:Choice>
        <mc:Fallback>
          <p:pic>
            <p:nvPicPr>
              <p:cNvPr id="381" name="Freihand 380">
                <a:extLst>
                  <a:ext uri="{FF2B5EF4-FFF2-40B4-BE49-F238E27FC236}">
                    <a16:creationId xmlns:a16="http://schemas.microsoft.com/office/drawing/2014/main" id="{2251C0FC-2899-44B4-977E-3B0402F18AF1}"/>
                  </a:ext>
                </a:extLst>
              </p:cNvPr>
              <p:cNvPicPr/>
              <p:nvPr/>
            </p:nvPicPr>
            <p:blipFill>
              <a:blip r:embed="rId89"/>
              <a:stretch>
                <a:fillRect/>
              </a:stretch>
            </p:blipFill>
            <p:spPr>
              <a:xfrm>
                <a:off x="8710307" y="3146467"/>
                <a:ext cx="251280" cy="57600"/>
              </a:xfrm>
              <a:prstGeom prst="rect">
                <a:avLst/>
              </a:prstGeom>
            </p:spPr>
          </p:pic>
        </mc:Fallback>
      </mc:AlternateContent>
      <p:grpSp>
        <p:nvGrpSpPr>
          <p:cNvPr id="386" name="Gruppieren 385">
            <a:extLst>
              <a:ext uri="{FF2B5EF4-FFF2-40B4-BE49-F238E27FC236}">
                <a16:creationId xmlns:a16="http://schemas.microsoft.com/office/drawing/2014/main" id="{CBF5CE4A-0531-4C6F-9E96-F35F35DA3AAF}"/>
              </a:ext>
            </a:extLst>
          </p:cNvPr>
          <p:cNvGrpSpPr/>
          <p:nvPr/>
        </p:nvGrpSpPr>
        <p:grpSpPr>
          <a:xfrm>
            <a:off x="3252347" y="3600787"/>
            <a:ext cx="913680" cy="263520"/>
            <a:chOff x="3252347" y="3600787"/>
            <a:chExt cx="913680" cy="263520"/>
          </a:xfrm>
        </p:grpSpPr>
        <mc:AlternateContent xmlns:mc="http://schemas.openxmlformats.org/markup-compatibility/2006">
          <mc:Choice xmlns:p14="http://schemas.microsoft.com/office/powerpoint/2010/main" Requires="p14">
            <p:contentPart p14:bwMode="auto" r:id="rId90">
              <p14:nvContentPartPr>
                <p14:cNvPr id="382" name="Freihand 381">
                  <a:extLst>
                    <a:ext uri="{FF2B5EF4-FFF2-40B4-BE49-F238E27FC236}">
                      <a16:creationId xmlns:a16="http://schemas.microsoft.com/office/drawing/2014/main" id="{83609481-3D58-4976-9233-8938610FDE08}"/>
                    </a:ext>
                  </a:extLst>
                </p14:cNvPr>
                <p14:cNvContentPartPr/>
                <p14:nvPr/>
              </p14:nvContentPartPr>
              <p14:xfrm>
                <a:off x="3698387" y="3717067"/>
                <a:ext cx="356040" cy="33480"/>
              </p14:xfrm>
            </p:contentPart>
          </mc:Choice>
          <mc:Fallback>
            <p:pic>
              <p:nvPicPr>
                <p:cNvPr id="382" name="Freihand 381">
                  <a:extLst>
                    <a:ext uri="{FF2B5EF4-FFF2-40B4-BE49-F238E27FC236}">
                      <a16:creationId xmlns:a16="http://schemas.microsoft.com/office/drawing/2014/main" id="{83609481-3D58-4976-9233-8938610FDE08}"/>
                    </a:ext>
                  </a:extLst>
                </p:cNvPr>
                <p:cNvPicPr/>
                <p:nvPr/>
              </p:nvPicPr>
              <p:blipFill>
                <a:blip r:embed="rId91"/>
                <a:stretch>
                  <a:fillRect/>
                </a:stretch>
              </p:blipFill>
              <p:spPr>
                <a:xfrm>
                  <a:off x="3694067" y="3712747"/>
                  <a:ext cx="3646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383" name="Freihand 382">
                  <a:extLst>
                    <a:ext uri="{FF2B5EF4-FFF2-40B4-BE49-F238E27FC236}">
                      <a16:creationId xmlns:a16="http://schemas.microsoft.com/office/drawing/2014/main" id="{F833C69A-DF3D-4123-A903-4118777669A0}"/>
                    </a:ext>
                  </a:extLst>
                </p14:cNvPr>
                <p14:cNvContentPartPr/>
                <p14:nvPr/>
              </p14:nvContentPartPr>
              <p14:xfrm>
                <a:off x="3995747" y="3648307"/>
                <a:ext cx="170280" cy="171720"/>
              </p14:xfrm>
            </p:contentPart>
          </mc:Choice>
          <mc:Fallback>
            <p:pic>
              <p:nvPicPr>
                <p:cNvPr id="383" name="Freihand 382">
                  <a:extLst>
                    <a:ext uri="{FF2B5EF4-FFF2-40B4-BE49-F238E27FC236}">
                      <a16:creationId xmlns:a16="http://schemas.microsoft.com/office/drawing/2014/main" id="{F833C69A-DF3D-4123-A903-4118777669A0}"/>
                    </a:ext>
                  </a:extLst>
                </p:cNvPr>
                <p:cNvPicPr/>
                <p:nvPr/>
              </p:nvPicPr>
              <p:blipFill>
                <a:blip r:embed="rId93"/>
                <a:stretch>
                  <a:fillRect/>
                </a:stretch>
              </p:blipFill>
              <p:spPr>
                <a:xfrm>
                  <a:off x="3991427" y="3643987"/>
                  <a:ext cx="1789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384" name="Freihand 383">
                  <a:extLst>
                    <a:ext uri="{FF2B5EF4-FFF2-40B4-BE49-F238E27FC236}">
                      <a16:creationId xmlns:a16="http://schemas.microsoft.com/office/drawing/2014/main" id="{7AD77E9F-4647-47DD-B9E6-D7043B75EA0A}"/>
                    </a:ext>
                  </a:extLst>
                </p14:cNvPr>
                <p14:cNvContentPartPr/>
                <p14:nvPr/>
              </p14:nvContentPartPr>
              <p14:xfrm>
                <a:off x="3252347" y="3613387"/>
                <a:ext cx="222120" cy="250920"/>
              </p14:xfrm>
            </p:contentPart>
          </mc:Choice>
          <mc:Fallback>
            <p:pic>
              <p:nvPicPr>
                <p:cNvPr id="384" name="Freihand 383">
                  <a:extLst>
                    <a:ext uri="{FF2B5EF4-FFF2-40B4-BE49-F238E27FC236}">
                      <a16:creationId xmlns:a16="http://schemas.microsoft.com/office/drawing/2014/main" id="{7AD77E9F-4647-47DD-B9E6-D7043B75EA0A}"/>
                    </a:ext>
                  </a:extLst>
                </p:cNvPr>
                <p:cNvPicPr/>
                <p:nvPr/>
              </p:nvPicPr>
              <p:blipFill>
                <a:blip r:embed="rId95"/>
                <a:stretch>
                  <a:fillRect/>
                </a:stretch>
              </p:blipFill>
              <p:spPr>
                <a:xfrm>
                  <a:off x="3248027" y="3609067"/>
                  <a:ext cx="23076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385" name="Freihand 384">
                  <a:extLst>
                    <a:ext uri="{FF2B5EF4-FFF2-40B4-BE49-F238E27FC236}">
                      <a16:creationId xmlns:a16="http://schemas.microsoft.com/office/drawing/2014/main" id="{C217F7EB-D3D8-4157-B116-19D3BE9EACFC}"/>
                    </a:ext>
                  </a:extLst>
                </p14:cNvPr>
                <p14:cNvContentPartPr/>
                <p14:nvPr/>
              </p14:nvContentPartPr>
              <p14:xfrm>
                <a:off x="3449987" y="3600787"/>
                <a:ext cx="213120" cy="209520"/>
              </p14:xfrm>
            </p:contentPart>
          </mc:Choice>
          <mc:Fallback>
            <p:pic>
              <p:nvPicPr>
                <p:cNvPr id="385" name="Freihand 384">
                  <a:extLst>
                    <a:ext uri="{FF2B5EF4-FFF2-40B4-BE49-F238E27FC236}">
                      <a16:creationId xmlns:a16="http://schemas.microsoft.com/office/drawing/2014/main" id="{C217F7EB-D3D8-4157-B116-19D3BE9EACFC}"/>
                    </a:ext>
                  </a:extLst>
                </p:cNvPr>
                <p:cNvPicPr/>
                <p:nvPr/>
              </p:nvPicPr>
              <p:blipFill>
                <a:blip r:embed="rId97"/>
                <a:stretch>
                  <a:fillRect/>
                </a:stretch>
              </p:blipFill>
              <p:spPr>
                <a:xfrm>
                  <a:off x="3445667" y="3596467"/>
                  <a:ext cx="221760" cy="218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387" name="Freihand 386">
                <a:extLst>
                  <a:ext uri="{FF2B5EF4-FFF2-40B4-BE49-F238E27FC236}">
                    <a16:creationId xmlns:a16="http://schemas.microsoft.com/office/drawing/2014/main" id="{3CC5E003-C0AE-4656-9D9B-620589FBAE02}"/>
                  </a:ext>
                </a:extLst>
              </p14:cNvPr>
              <p14:cNvContentPartPr/>
              <p14:nvPr/>
            </p14:nvContentPartPr>
            <p14:xfrm>
              <a:off x="8681147" y="3853507"/>
              <a:ext cx="186840" cy="20880"/>
            </p14:xfrm>
          </p:contentPart>
        </mc:Choice>
        <mc:Fallback>
          <p:pic>
            <p:nvPicPr>
              <p:cNvPr id="387" name="Freihand 386">
                <a:extLst>
                  <a:ext uri="{FF2B5EF4-FFF2-40B4-BE49-F238E27FC236}">
                    <a16:creationId xmlns:a16="http://schemas.microsoft.com/office/drawing/2014/main" id="{3CC5E003-C0AE-4656-9D9B-620589FBAE02}"/>
                  </a:ext>
                </a:extLst>
              </p:cNvPr>
              <p:cNvPicPr/>
              <p:nvPr/>
            </p:nvPicPr>
            <p:blipFill>
              <a:blip r:embed="rId99"/>
              <a:stretch>
                <a:fillRect/>
              </a:stretch>
            </p:blipFill>
            <p:spPr>
              <a:xfrm>
                <a:off x="8676827" y="3849187"/>
                <a:ext cx="1954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430" name="Freihand 429">
                <a:extLst>
                  <a:ext uri="{FF2B5EF4-FFF2-40B4-BE49-F238E27FC236}">
                    <a16:creationId xmlns:a16="http://schemas.microsoft.com/office/drawing/2014/main" id="{90A62AE7-857E-4DB5-AFCA-1A306796E8AC}"/>
                  </a:ext>
                </a:extLst>
              </p14:cNvPr>
              <p14:cNvContentPartPr/>
              <p14:nvPr/>
            </p14:nvContentPartPr>
            <p14:xfrm>
              <a:off x="2683547" y="4803547"/>
              <a:ext cx="2678040" cy="78120"/>
            </p14:xfrm>
          </p:contentPart>
        </mc:Choice>
        <mc:Fallback>
          <p:pic>
            <p:nvPicPr>
              <p:cNvPr id="430" name="Freihand 429">
                <a:extLst>
                  <a:ext uri="{FF2B5EF4-FFF2-40B4-BE49-F238E27FC236}">
                    <a16:creationId xmlns:a16="http://schemas.microsoft.com/office/drawing/2014/main" id="{90A62AE7-857E-4DB5-AFCA-1A306796E8AC}"/>
                  </a:ext>
                </a:extLst>
              </p:cNvPr>
              <p:cNvPicPr/>
              <p:nvPr/>
            </p:nvPicPr>
            <p:blipFill>
              <a:blip r:embed="rId101"/>
              <a:stretch>
                <a:fillRect/>
              </a:stretch>
            </p:blipFill>
            <p:spPr>
              <a:xfrm>
                <a:off x="2679227" y="4799227"/>
                <a:ext cx="26866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431" name="Freihand 430">
                <a:extLst>
                  <a:ext uri="{FF2B5EF4-FFF2-40B4-BE49-F238E27FC236}">
                    <a16:creationId xmlns:a16="http://schemas.microsoft.com/office/drawing/2014/main" id="{4D7D8602-080C-4F84-9678-6183C8081B76}"/>
                  </a:ext>
                </a:extLst>
              </p14:cNvPr>
              <p14:cNvContentPartPr/>
              <p14:nvPr/>
            </p14:nvContentPartPr>
            <p14:xfrm>
              <a:off x="2807027" y="5409787"/>
              <a:ext cx="2413800" cy="114480"/>
            </p14:xfrm>
          </p:contentPart>
        </mc:Choice>
        <mc:Fallback>
          <p:pic>
            <p:nvPicPr>
              <p:cNvPr id="431" name="Freihand 430">
                <a:extLst>
                  <a:ext uri="{FF2B5EF4-FFF2-40B4-BE49-F238E27FC236}">
                    <a16:creationId xmlns:a16="http://schemas.microsoft.com/office/drawing/2014/main" id="{4D7D8602-080C-4F84-9678-6183C8081B76}"/>
                  </a:ext>
                </a:extLst>
              </p:cNvPr>
              <p:cNvPicPr/>
              <p:nvPr/>
            </p:nvPicPr>
            <p:blipFill>
              <a:blip r:embed="rId103"/>
              <a:stretch>
                <a:fillRect/>
              </a:stretch>
            </p:blipFill>
            <p:spPr>
              <a:xfrm>
                <a:off x="2802707" y="5405467"/>
                <a:ext cx="24224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457" name="Freihand 456">
                <a:extLst>
                  <a:ext uri="{FF2B5EF4-FFF2-40B4-BE49-F238E27FC236}">
                    <a16:creationId xmlns:a16="http://schemas.microsoft.com/office/drawing/2014/main" id="{6A561AF1-C27A-45F1-A19C-21AC456D0DD3}"/>
                  </a:ext>
                </a:extLst>
              </p14:cNvPr>
              <p14:cNvContentPartPr/>
              <p14:nvPr/>
            </p14:nvContentPartPr>
            <p14:xfrm>
              <a:off x="7511507" y="3150067"/>
              <a:ext cx="599400" cy="451440"/>
            </p14:xfrm>
          </p:contentPart>
        </mc:Choice>
        <mc:Fallback>
          <p:pic>
            <p:nvPicPr>
              <p:cNvPr id="457" name="Freihand 456">
                <a:extLst>
                  <a:ext uri="{FF2B5EF4-FFF2-40B4-BE49-F238E27FC236}">
                    <a16:creationId xmlns:a16="http://schemas.microsoft.com/office/drawing/2014/main" id="{6A561AF1-C27A-45F1-A19C-21AC456D0DD3}"/>
                  </a:ext>
                </a:extLst>
              </p:cNvPr>
              <p:cNvPicPr/>
              <p:nvPr/>
            </p:nvPicPr>
            <p:blipFill>
              <a:blip r:embed="rId105"/>
              <a:stretch>
                <a:fillRect/>
              </a:stretch>
            </p:blipFill>
            <p:spPr>
              <a:xfrm>
                <a:off x="7507187" y="3145747"/>
                <a:ext cx="608040" cy="4600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489" name="Freihand 488">
                <a:extLst>
                  <a:ext uri="{FF2B5EF4-FFF2-40B4-BE49-F238E27FC236}">
                    <a16:creationId xmlns:a16="http://schemas.microsoft.com/office/drawing/2014/main" id="{43C76E58-69E0-490A-89A8-9CA55F0FE7B6}"/>
                  </a:ext>
                </a:extLst>
              </p14:cNvPr>
              <p14:cNvContentPartPr/>
              <p14:nvPr/>
            </p14:nvContentPartPr>
            <p14:xfrm>
              <a:off x="6313067" y="2731747"/>
              <a:ext cx="810000" cy="539280"/>
            </p14:xfrm>
          </p:contentPart>
        </mc:Choice>
        <mc:Fallback>
          <p:pic>
            <p:nvPicPr>
              <p:cNvPr id="489" name="Freihand 488">
                <a:extLst>
                  <a:ext uri="{FF2B5EF4-FFF2-40B4-BE49-F238E27FC236}">
                    <a16:creationId xmlns:a16="http://schemas.microsoft.com/office/drawing/2014/main" id="{43C76E58-69E0-490A-89A8-9CA55F0FE7B6}"/>
                  </a:ext>
                </a:extLst>
              </p:cNvPr>
              <p:cNvPicPr/>
              <p:nvPr/>
            </p:nvPicPr>
            <p:blipFill>
              <a:blip r:embed="rId107"/>
              <a:stretch>
                <a:fillRect/>
              </a:stretch>
            </p:blipFill>
            <p:spPr>
              <a:xfrm>
                <a:off x="6308747" y="2727427"/>
                <a:ext cx="818640" cy="5479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53" name="Freihand 252">
                <a:extLst>
                  <a:ext uri="{FF2B5EF4-FFF2-40B4-BE49-F238E27FC236}">
                    <a16:creationId xmlns:a16="http://schemas.microsoft.com/office/drawing/2014/main" id="{D1AAB76D-0592-4304-A45C-CA7765A91D60}"/>
                  </a:ext>
                </a:extLst>
              </p14:cNvPr>
              <p14:cNvContentPartPr/>
              <p14:nvPr/>
            </p14:nvContentPartPr>
            <p14:xfrm>
              <a:off x="6494507" y="3905707"/>
              <a:ext cx="81720" cy="117360"/>
            </p14:xfrm>
          </p:contentPart>
        </mc:Choice>
        <mc:Fallback>
          <p:pic>
            <p:nvPicPr>
              <p:cNvPr id="253" name="Freihand 252">
                <a:extLst>
                  <a:ext uri="{FF2B5EF4-FFF2-40B4-BE49-F238E27FC236}">
                    <a16:creationId xmlns:a16="http://schemas.microsoft.com/office/drawing/2014/main" id="{D1AAB76D-0592-4304-A45C-CA7765A91D60}"/>
                  </a:ext>
                </a:extLst>
              </p:cNvPr>
              <p:cNvPicPr/>
              <p:nvPr/>
            </p:nvPicPr>
            <p:blipFill>
              <a:blip r:embed="rId109"/>
              <a:stretch>
                <a:fillRect/>
              </a:stretch>
            </p:blipFill>
            <p:spPr>
              <a:xfrm>
                <a:off x="6490187" y="3901387"/>
                <a:ext cx="903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54" name="Freihand 253">
                <a:extLst>
                  <a:ext uri="{FF2B5EF4-FFF2-40B4-BE49-F238E27FC236}">
                    <a16:creationId xmlns:a16="http://schemas.microsoft.com/office/drawing/2014/main" id="{57880685-F56F-4F11-909B-8CC6CDE05D36}"/>
                  </a:ext>
                </a:extLst>
              </p14:cNvPr>
              <p14:cNvContentPartPr/>
              <p14:nvPr/>
            </p14:nvContentPartPr>
            <p14:xfrm>
              <a:off x="6542747" y="3951787"/>
              <a:ext cx="70920" cy="16920"/>
            </p14:xfrm>
          </p:contentPart>
        </mc:Choice>
        <mc:Fallback>
          <p:pic>
            <p:nvPicPr>
              <p:cNvPr id="254" name="Freihand 253">
                <a:extLst>
                  <a:ext uri="{FF2B5EF4-FFF2-40B4-BE49-F238E27FC236}">
                    <a16:creationId xmlns:a16="http://schemas.microsoft.com/office/drawing/2014/main" id="{57880685-F56F-4F11-909B-8CC6CDE05D36}"/>
                  </a:ext>
                </a:extLst>
              </p:cNvPr>
              <p:cNvPicPr/>
              <p:nvPr/>
            </p:nvPicPr>
            <p:blipFill>
              <a:blip r:embed="rId111"/>
              <a:stretch>
                <a:fillRect/>
              </a:stretch>
            </p:blipFill>
            <p:spPr>
              <a:xfrm>
                <a:off x="6538427" y="3947467"/>
                <a:ext cx="795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56" name="Freihand 255">
                <a:extLst>
                  <a:ext uri="{FF2B5EF4-FFF2-40B4-BE49-F238E27FC236}">
                    <a16:creationId xmlns:a16="http://schemas.microsoft.com/office/drawing/2014/main" id="{C377F3AE-D0BE-4C82-83B0-5D956EB92A7C}"/>
                  </a:ext>
                </a:extLst>
              </p14:cNvPr>
              <p14:cNvContentPartPr/>
              <p14:nvPr/>
            </p14:nvContentPartPr>
            <p14:xfrm>
              <a:off x="6914987" y="3935587"/>
              <a:ext cx="16560" cy="92880"/>
            </p14:xfrm>
          </p:contentPart>
        </mc:Choice>
        <mc:Fallback>
          <p:pic>
            <p:nvPicPr>
              <p:cNvPr id="256" name="Freihand 255">
                <a:extLst>
                  <a:ext uri="{FF2B5EF4-FFF2-40B4-BE49-F238E27FC236}">
                    <a16:creationId xmlns:a16="http://schemas.microsoft.com/office/drawing/2014/main" id="{C377F3AE-D0BE-4C82-83B0-5D956EB92A7C}"/>
                  </a:ext>
                </a:extLst>
              </p:cNvPr>
              <p:cNvPicPr/>
              <p:nvPr/>
            </p:nvPicPr>
            <p:blipFill>
              <a:blip r:embed="rId113"/>
              <a:stretch>
                <a:fillRect/>
              </a:stretch>
            </p:blipFill>
            <p:spPr>
              <a:xfrm>
                <a:off x="6910667" y="3931267"/>
                <a:ext cx="252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57" name="Freihand 256">
                <a:extLst>
                  <a:ext uri="{FF2B5EF4-FFF2-40B4-BE49-F238E27FC236}">
                    <a16:creationId xmlns:a16="http://schemas.microsoft.com/office/drawing/2014/main" id="{FF9376C2-835E-4ACA-805E-03D5A919B156}"/>
                  </a:ext>
                </a:extLst>
              </p14:cNvPr>
              <p14:cNvContentPartPr/>
              <p14:nvPr/>
            </p14:nvContentPartPr>
            <p14:xfrm>
              <a:off x="6862787" y="3920827"/>
              <a:ext cx="125280" cy="130320"/>
            </p14:xfrm>
          </p:contentPart>
        </mc:Choice>
        <mc:Fallback>
          <p:pic>
            <p:nvPicPr>
              <p:cNvPr id="257" name="Freihand 256">
                <a:extLst>
                  <a:ext uri="{FF2B5EF4-FFF2-40B4-BE49-F238E27FC236}">
                    <a16:creationId xmlns:a16="http://schemas.microsoft.com/office/drawing/2014/main" id="{FF9376C2-835E-4ACA-805E-03D5A919B156}"/>
                  </a:ext>
                </a:extLst>
              </p:cNvPr>
              <p:cNvPicPr/>
              <p:nvPr/>
            </p:nvPicPr>
            <p:blipFill>
              <a:blip r:embed="rId115"/>
              <a:stretch>
                <a:fillRect/>
              </a:stretch>
            </p:blipFill>
            <p:spPr>
              <a:xfrm>
                <a:off x="6858467" y="3916507"/>
                <a:ext cx="1339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64" name="Freihand 263">
                <a:extLst>
                  <a:ext uri="{FF2B5EF4-FFF2-40B4-BE49-F238E27FC236}">
                    <a16:creationId xmlns:a16="http://schemas.microsoft.com/office/drawing/2014/main" id="{D2BD1811-8BD1-45F5-9872-4F8F03CF14A4}"/>
                  </a:ext>
                </a:extLst>
              </p14:cNvPr>
              <p14:cNvContentPartPr/>
              <p14:nvPr/>
            </p14:nvContentPartPr>
            <p14:xfrm>
              <a:off x="4624307" y="3192907"/>
              <a:ext cx="628920" cy="33840"/>
            </p14:xfrm>
          </p:contentPart>
        </mc:Choice>
        <mc:Fallback>
          <p:pic>
            <p:nvPicPr>
              <p:cNvPr id="264" name="Freihand 263">
                <a:extLst>
                  <a:ext uri="{FF2B5EF4-FFF2-40B4-BE49-F238E27FC236}">
                    <a16:creationId xmlns:a16="http://schemas.microsoft.com/office/drawing/2014/main" id="{D2BD1811-8BD1-45F5-9872-4F8F03CF14A4}"/>
                  </a:ext>
                </a:extLst>
              </p:cNvPr>
              <p:cNvPicPr/>
              <p:nvPr/>
            </p:nvPicPr>
            <p:blipFill>
              <a:blip r:embed="rId117"/>
              <a:stretch>
                <a:fillRect/>
              </a:stretch>
            </p:blipFill>
            <p:spPr>
              <a:xfrm>
                <a:off x="4619987" y="3188587"/>
                <a:ext cx="63756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65" name="Freihand 264">
                <a:extLst>
                  <a:ext uri="{FF2B5EF4-FFF2-40B4-BE49-F238E27FC236}">
                    <a16:creationId xmlns:a16="http://schemas.microsoft.com/office/drawing/2014/main" id="{3D31DF86-65D2-4F47-B2C2-432B47F87D41}"/>
                  </a:ext>
                </a:extLst>
              </p14:cNvPr>
              <p14:cNvContentPartPr/>
              <p14:nvPr/>
            </p14:nvContentPartPr>
            <p14:xfrm>
              <a:off x="4298507" y="3849187"/>
              <a:ext cx="1378440" cy="27720"/>
            </p14:xfrm>
          </p:contentPart>
        </mc:Choice>
        <mc:Fallback>
          <p:pic>
            <p:nvPicPr>
              <p:cNvPr id="265" name="Freihand 264">
                <a:extLst>
                  <a:ext uri="{FF2B5EF4-FFF2-40B4-BE49-F238E27FC236}">
                    <a16:creationId xmlns:a16="http://schemas.microsoft.com/office/drawing/2014/main" id="{3D31DF86-65D2-4F47-B2C2-432B47F87D41}"/>
                  </a:ext>
                </a:extLst>
              </p:cNvPr>
              <p:cNvPicPr/>
              <p:nvPr/>
            </p:nvPicPr>
            <p:blipFill>
              <a:blip r:embed="rId119"/>
              <a:stretch>
                <a:fillRect/>
              </a:stretch>
            </p:blipFill>
            <p:spPr>
              <a:xfrm>
                <a:off x="4294187" y="3844867"/>
                <a:ext cx="138708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5" name="Freihand 4">
                <a:extLst>
                  <a:ext uri="{FF2B5EF4-FFF2-40B4-BE49-F238E27FC236}">
                    <a16:creationId xmlns:a16="http://schemas.microsoft.com/office/drawing/2014/main" id="{42ED96E2-F6A4-4997-B8E1-7E2FA0AA5790}"/>
                  </a:ext>
                </a:extLst>
              </p14:cNvPr>
              <p14:cNvContentPartPr/>
              <p14:nvPr/>
            </p14:nvContentPartPr>
            <p14:xfrm>
              <a:off x="4541147" y="845347"/>
              <a:ext cx="2216520" cy="49680"/>
            </p14:xfrm>
          </p:contentPart>
        </mc:Choice>
        <mc:Fallback>
          <p:pic>
            <p:nvPicPr>
              <p:cNvPr id="5" name="Freihand 4">
                <a:extLst>
                  <a:ext uri="{FF2B5EF4-FFF2-40B4-BE49-F238E27FC236}">
                    <a16:creationId xmlns:a16="http://schemas.microsoft.com/office/drawing/2014/main" id="{42ED96E2-F6A4-4997-B8E1-7E2FA0AA5790}"/>
                  </a:ext>
                </a:extLst>
              </p:cNvPr>
              <p:cNvPicPr/>
              <p:nvPr/>
            </p:nvPicPr>
            <p:blipFill>
              <a:blip r:embed="rId121"/>
              <a:stretch>
                <a:fillRect/>
              </a:stretch>
            </p:blipFill>
            <p:spPr>
              <a:xfrm>
                <a:off x="4536827" y="841027"/>
                <a:ext cx="22251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6" name="Freihand 5">
                <a:extLst>
                  <a:ext uri="{FF2B5EF4-FFF2-40B4-BE49-F238E27FC236}">
                    <a16:creationId xmlns:a16="http://schemas.microsoft.com/office/drawing/2014/main" id="{51EE5DFB-0C60-4E77-87DC-5154DB804213}"/>
                  </a:ext>
                </a:extLst>
              </p14:cNvPr>
              <p14:cNvContentPartPr/>
              <p14:nvPr/>
            </p14:nvContentPartPr>
            <p14:xfrm>
              <a:off x="4865147" y="448627"/>
              <a:ext cx="126720" cy="139680"/>
            </p14:xfrm>
          </p:contentPart>
        </mc:Choice>
        <mc:Fallback>
          <p:pic>
            <p:nvPicPr>
              <p:cNvPr id="6" name="Freihand 5">
                <a:extLst>
                  <a:ext uri="{FF2B5EF4-FFF2-40B4-BE49-F238E27FC236}">
                    <a16:creationId xmlns:a16="http://schemas.microsoft.com/office/drawing/2014/main" id="{51EE5DFB-0C60-4E77-87DC-5154DB804213}"/>
                  </a:ext>
                </a:extLst>
              </p:cNvPr>
              <p:cNvPicPr/>
              <p:nvPr/>
            </p:nvPicPr>
            <p:blipFill>
              <a:blip r:embed="rId123"/>
              <a:stretch>
                <a:fillRect/>
              </a:stretch>
            </p:blipFill>
            <p:spPr>
              <a:xfrm>
                <a:off x="4860827" y="444307"/>
                <a:ext cx="13536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 name="Freihand 7">
                <a:extLst>
                  <a:ext uri="{FF2B5EF4-FFF2-40B4-BE49-F238E27FC236}">
                    <a16:creationId xmlns:a16="http://schemas.microsoft.com/office/drawing/2014/main" id="{7EF2D628-304C-4469-8208-594D44797260}"/>
                  </a:ext>
                </a:extLst>
              </p14:cNvPr>
              <p14:cNvContentPartPr/>
              <p14:nvPr/>
            </p14:nvContentPartPr>
            <p14:xfrm>
              <a:off x="4888547" y="532507"/>
              <a:ext cx="205920" cy="31320"/>
            </p14:xfrm>
          </p:contentPart>
        </mc:Choice>
        <mc:Fallback>
          <p:pic>
            <p:nvPicPr>
              <p:cNvPr id="8" name="Freihand 7">
                <a:extLst>
                  <a:ext uri="{FF2B5EF4-FFF2-40B4-BE49-F238E27FC236}">
                    <a16:creationId xmlns:a16="http://schemas.microsoft.com/office/drawing/2014/main" id="{7EF2D628-304C-4469-8208-594D44797260}"/>
                  </a:ext>
                </a:extLst>
              </p:cNvPr>
              <p:cNvPicPr/>
              <p:nvPr/>
            </p:nvPicPr>
            <p:blipFill>
              <a:blip r:embed="rId125"/>
              <a:stretch>
                <a:fillRect/>
              </a:stretch>
            </p:blipFill>
            <p:spPr>
              <a:xfrm>
                <a:off x="4884227" y="528187"/>
                <a:ext cx="2145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 name="Freihand 8">
                <a:extLst>
                  <a:ext uri="{FF2B5EF4-FFF2-40B4-BE49-F238E27FC236}">
                    <a16:creationId xmlns:a16="http://schemas.microsoft.com/office/drawing/2014/main" id="{C5EF7F42-718C-4D89-AC57-F76109B78B9F}"/>
                  </a:ext>
                </a:extLst>
              </p14:cNvPr>
              <p14:cNvContentPartPr/>
              <p14:nvPr/>
            </p14:nvContentPartPr>
            <p14:xfrm>
              <a:off x="5199587" y="461947"/>
              <a:ext cx="16200" cy="82080"/>
            </p14:xfrm>
          </p:contentPart>
        </mc:Choice>
        <mc:Fallback>
          <p:pic>
            <p:nvPicPr>
              <p:cNvPr id="9" name="Freihand 8">
                <a:extLst>
                  <a:ext uri="{FF2B5EF4-FFF2-40B4-BE49-F238E27FC236}">
                    <a16:creationId xmlns:a16="http://schemas.microsoft.com/office/drawing/2014/main" id="{C5EF7F42-718C-4D89-AC57-F76109B78B9F}"/>
                  </a:ext>
                </a:extLst>
              </p:cNvPr>
              <p:cNvPicPr/>
              <p:nvPr/>
            </p:nvPicPr>
            <p:blipFill>
              <a:blip r:embed="rId127"/>
              <a:stretch>
                <a:fillRect/>
              </a:stretch>
            </p:blipFill>
            <p:spPr>
              <a:xfrm>
                <a:off x="5195267" y="457627"/>
                <a:ext cx="248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 name="Freihand 9">
                <a:extLst>
                  <a:ext uri="{FF2B5EF4-FFF2-40B4-BE49-F238E27FC236}">
                    <a16:creationId xmlns:a16="http://schemas.microsoft.com/office/drawing/2014/main" id="{5352714F-8709-4271-AC31-322D29857FC5}"/>
                  </a:ext>
                </a:extLst>
              </p14:cNvPr>
              <p14:cNvContentPartPr/>
              <p14:nvPr/>
            </p14:nvContentPartPr>
            <p14:xfrm>
              <a:off x="5094467" y="405427"/>
              <a:ext cx="192600" cy="210600"/>
            </p14:xfrm>
          </p:contentPart>
        </mc:Choice>
        <mc:Fallback>
          <p:pic>
            <p:nvPicPr>
              <p:cNvPr id="10" name="Freihand 9">
                <a:extLst>
                  <a:ext uri="{FF2B5EF4-FFF2-40B4-BE49-F238E27FC236}">
                    <a16:creationId xmlns:a16="http://schemas.microsoft.com/office/drawing/2014/main" id="{5352714F-8709-4271-AC31-322D29857FC5}"/>
                  </a:ext>
                </a:extLst>
              </p:cNvPr>
              <p:cNvPicPr/>
              <p:nvPr/>
            </p:nvPicPr>
            <p:blipFill>
              <a:blip r:embed="rId129"/>
              <a:stretch>
                <a:fillRect/>
              </a:stretch>
            </p:blipFill>
            <p:spPr>
              <a:xfrm>
                <a:off x="5090147" y="401107"/>
                <a:ext cx="20124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1" name="Freihand 10">
                <a:extLst>
                  <a:ext uri="{FF2B5EF4-FFF2-40B4-BE49-F238E27FC236}">
                    <a16:creationId xmlns:a16="http://schemas.microsoft.com/office/drawing/2014/main" id="{5A994E37-AE23-4ECC-9744-8B761F62F0BF}"/>
                  </a:ext>
                </a:extLst>
              </p14:cNvPr>
              <p14:cNvContentPartPr/>
              <p14:nvPr/>
            </p14:nvContentPartPr>
            <p14:xfrm>
              <a:off x="5347547" y="566347"/>
              <a:ext cx="7200" cy="14400"/>
            </p14:xfrm>
          </p:contentPart>
        </mc:Choice>
        <mc:Fallback>
          <p:pic>
            <p:nvPicPr>
              <p:cNvPr id="11" name="Freihand 10">
                <a:extLst>
                  <a:ext uri="{FF2B5EF4-FFF2-40B4-BE49-F238E27FC236}">
                    <a16:creationId xmlns:a16="http://schemas.microsoft.com/office/drawing/2014/main" id="{5A994E37-AE23-4ECC-9744-8B761F62F0BF}"/>
                  </a:ext>
                </a:extLst>
              </p:cNvPr>
              <p:cNvPicPr/>
              <p:nvPr/>
            </p:nvPicPr>
            <p:blipFill>
              <a:blip r:embed="rId131"/>
              <a:stretch>
                <a:fillRect/>
              </a:stretch>
            </p:blipFill>
            <p:spPr>
              <a:xfrm>
                <a:off x="5343227" y="562027"/>
                <a:ext cx="158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2" name="Freihand 11">
                <a:extLst>
                  <a:ext uri="{FF2B5EF4-FFF2-40B4-BE49-F238E27FC236}">
                    <a16:creationId xmlns:a16="http://schemas.microsoft.com/office/drawing/2014/main" id="{B389A43D-1D88-4599-9E86-674AC81B624A}"/>
                  </a:ext>
                </a:extLst>
              </p14:cNvPr>
              <p14:cNvContentPartPr/>
              <p14:nvPr/>
            </p14:nvContentPartPr>
            <p14:xfrm>
              <a:off x="5505227" y="453307"/>
              <a:ext cx="36000" cy="14760"/>
            </p14:xfrm>
          </p:contentPart>
        </mc:Choice>
        <mc:Fallback>
          <p:pic>
            <p:nvPicPr>
              <p:cNvPr id="12" name="Freihand 11">
                <a:extLst>
                  <a:ext uri="{FF2B5EF4-FFF2-40B4-BE49-F238E27FC236}">
                    <a16:creationId xmlns:a16="http://schemas.microsoft.com/office/drawing/2014/main" id="{B389A43D-1D88-4599-9E86-674AC81B624A}"/>
                  </a:ext>
                </a:extLst>
              </p:cNvPr>
              <p:cNvPicPr/>
              <p:nvPr/>
            </p:nvPicPr>
            <p:blipFill>
              <a:blip r:embed="rId133"/>
              <a:stretch>
                <a:fillRect/>
              </a:stretch>
            </p:blipFill>
            <p:spPr>
              <a:xfrm>
                <a:off x="5500907" y="448987"/>
                <a:ext cx="446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3" name="Freihand 12">
                <a:extLst>
                  <a:ext uri="{FF2B5EF4-FFF2-40B4-BE49-F238E27FC236}">
                    <a16:creationId xmlns:a16="http://schemas.microsoft.com/office/drawing/2014/main" id="{EAB90179-84C0-40A3-B3CC-BBB78ADF4181}"/>
                  </a:ext>
                </a:extLst>
              </p14:cNvPr>
              <p14:cNvContentPartPr/>
              <p14:nvPr/>
            </p14:nvContentPartPr>
            <p14:xfrm>
              <a:off x="5461667" y="412627"/>
              <a:ext cx="135000" cy="152640"/>
            </p14:xfrm>
          </p:contentPart>
        </mc:Choice>
        <mc:Fallback>
          <p:pic>
            <p:nvPicPr>
              <p:cNvPr id="13" name="Freihand 12">
                <a:extLst>
                  <a:ext uri="{FF2B5EF4-FFF2-40B4-BE49-F238E27FC236}">
                    <a16:creationId xmlns:a16="http://schemas.microsoft.com/office/drawing/2014/main" id="{EAB90179-84C0-40A3-B3CC-BBB78ADF4181}"/>
                  </a:ext>
                </a:extLst>
              </p:cNvPr>
              <p:cNvPicPr/>
              <p:nvPr/>
            </p:nvPicPr>
            <p:blipFill>
              <a:blip r:embed="rId135"/>
              <a:stretch>
                <a:fillRect/>
              </a:stretch>
            </p:blipFill>
            <p:spPr>
              <a:xfrm>
                <a:off x="5457347" y="408307"/>
                <a:ext cx="1436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4" name="Freihand 13">
                <a:extLst>
                  <a:ext uri="{FF2B5EF4-FFF2-40B4-BE49-F238E27FC236}">
                    <a16:creationId xmlns:a16="http://schemas.microsoft.com/office/drawing/2014/main" id="{9B98D63E-2C29-49E3-BAE9-76628F96C0BC}"/>
                  </a:ext>
                </a:extLst>
              </p14:cNvPr>
              <p14:cNvContentPartPr/>
              <p14:nvPr/>
            </p14:nvContentPartPr>
            <p14:xfrm>
              <a:off x="5636987" y="375547"/>
              <a:ext cx="231840" cy="175320"/>
            </p14:xfrm>
          </p:contentPart>
        </mc:Choice>
        <mc:Fallback>
          <p:pic>
            <p:nvPicPr>
              <p:cNvPr id="14" name="Freihand 13">
                <a:extLst>
                  <a:ext uri="{FF2B5EF4-FFF2-40B4-BE49-F238E27FC236}">
                    <a16:creationId xmlns:a16="http://schemas.microsoft.com/office/drawing/2014/main" id="{9B98D63E-2C29-49E3-BAE9-76628F96C0BC}"/>
                  </a:ext>
                </a:extLst>
              </p:cNvPr>
              <p:cNvPicPr/>
              <p:nvPr/>
            </p:nvPicPr>
            <p:blipFill>
              <a:blip r:embed="rId137"/>
              <a:stretch>
                <a:fillRect/>
              </a:stretch>
            </p:blipFill>
            <p:spPr>
              <a:xfrm>
                <a:off x="5632667" y="371227"/>
                <a:ext cx="2404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5" name="Freihand 14">
                <a:extLst>
                  <a:ext uri="{FF2B5EF4-FFF2-40B4-BE49-F238E27FC236}">
                    <a16:creationId xmlns:a16="http://schemas.microsoft.com/office/drawing/2014/main" id="{7D69BCCB-0B38-478F-BB73-281898CFE1A7}"/>
                  </a:ext>
                </a:extLst>
              </p14:cNvPr>
              <p14:cNvContentPartPr/>
              <p14:nvPr/>
            </p14:nvContentPartPr>
            <p14:xfrm>
              <a:off x="5827787" y="406507"/>
              <a:ext cx="262080" cy="260640"/>
            </p14:xfrm>
          </p:contentPart>
        </mc:Choice>
        <mc:Fallback>
          <p:pic>
            <p:nvPicPr>
              <p:cNvPr id="15" name="Freihand 14">
                <a:extLst>
                  <a:ext uri="{FF2B5EF4-FFF2-40B4-BE49-F238E27FC236}">
                    <a16:creationId xmlns:a16="http://schemas.microsoft.com/office/drawing/2014/main" id="{7D69BCCB-0B38-478F-BB73-281898CFE1A7}"/>
                  </a:ext>
                </a:extLst>
              </p:cNvPr>
              <p:cNvPicPr/>
              <p:nvPr/>
            </p:nvPicPr>
            <p:blipFill>
              <a:blip r:embed="rId139"/>
              <a:stretch>
                <a:fillRect/>
              </a:stretch>
            </p:blipFill>
            <p:spPr>
              <a:xfrm>
                <a:off x="5823467" y="402187"/>
                <a:ext cx="27072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6" name="Freihand 15">
                <a:extLst>
                  <a:ext uri="{FF2B5EF4-FFF2-40B4-BE49-F238E27FC236}">
                    <a16:creationId xmlns:a16="http://schemas.microsoft.com/office/drawing/2014/main" id="{FD926525-DF1F-4AEA-9949-3FE19395BF60}"/>
                  </a:ext>
                </a:extLst>
              </p14:cNvPr>
              <p14:cNvContentPartPr/>
              <p14:nvPr/>
            </p14:nvContentPartPr>
            <p14:xfrm>
              <a:off x="6100667" y="475987"/>
              <a:ext cx="164160" cy="96120"/>
            </p14:xfrm>
          </p:contentPart>
        </mc:Choice>
        <mc:Fallback>
          <p:pic>
            <p:nvPicPr>
              <p:cNvPr id="16" name="Freihand 15">
                <a:extLst>
                  <a:ext uri="{FF2B5EF4-FFF2-40B4-BE49-F238E27FC236}">
                    <a16:creationId xmlns:a16="http://schemas.microsoft.com/office/drawing/2014/main" id="{FD926525-DF1F-4AEA-9949-3FE19395BF60}"/>
                  </a:ext>
                </a:extLst>
              </p:cNvPr>
              <p:cNvPicPr/>
              <p:nvPr/>
            </p:nvPicPr>
            <p:blipFill>
              <a:blip r:embed="rId141"/>
              <a:stretch>
                <a:fillRect/>
              </a:stretch>
            </p:blipFill>
            <p:spPr>
              <a:xfrm>
                <a:off x="6096347" y="471667"/>
                <a:ext cx="172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8" name="Freihand 17">
                <a:extLst>
                  <a:ext uri="{FF2B5EF4-FFF2-40B4-BE49-F238E27FC236}">
                    <a16:creationId xmlns:a16="http://schemas.microsoft.com/office/drawing/2014/main" id="{3B5C66B7-991D-4543-AA0D-A6A727951CEC}"/>
                  </a:ext>
                </a:extLst>
              </p14:cNvPr>
              <p14:cNvContentPartPr/>
              <p14:nvPr/>
            </p14:nvContentPartPr>
            <p14:xfrm>
              <a:off x="6358427" y="483907"/>
              <a:ext cx="246600" cy="100080"/>
            </p14:xfrm>
          </p:contentPart>
        </mc:Choice>
        <mc:Fallback>
          <p:pic>
            <p:nvPicPr>
              <p:cNvPr id="18" name="Freihand 17">
                <a:extLst>
                  <a:ext uri="{FF2B5EF4-FFF2-40B4-BE49-F238E27FC236}">
                    <a16:creationId xmlns:a16="http://schemas.microsoft.com/office/drawing/2014/main" id="{3B5C66B7-991D-4543-AA0D-A6A727951CEC}"/>
                  </a:ext>
                </a:extLst>
              </p:cNvPr>
              <p:cNvPicPr/>
              <p:nvPr/>
            </p:nvPicPr>
            <p:blipFill>
              <a:blip r:embed="rId143"/>
              <a:stretch>
                <a:fillRect/>
              </a:stretch>
            </p:blipFill>
            <p:spPr>
              <a:xfrm>
                <a:off x="6354107" y="479587"/>
                <a:ext cx="2552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9" name="Freihand 18">
                <a:extLst>
                  <a:ext uri="{FF2B5EF4-FFF2-40B4-BE49-F238E27FC236}">
                    <a16:creationId xmlns:a16="http://schemas.microsoft.com/office/drawing/2014/main" id="{9A792F66-676B-4399-A057-A2C862FF2BE5}"/>
                  </a:ext>
                </a:extLst>
              </p14:cNvPr>
              <p14:cNvContentPartPr/>
              <p14:nvPr/>
            </p14:nvContentPartPr>
            <p14:xfrm>
              <a:off x="6554267" y="425587"/>
              <a:ext cx="41760" cy="28080"/>
            </p14:xfrm>
          </p:contentPart>
        </mc:Choice>
        <mc:Fallback>
          <p:pic>
            <p:nvPicPr>
              <p:cNvPr id="19" name="Freihand 18">
                <a:extLst>
                  <a:ext uri="{FF2B5EF4-FFF2-40B4-BE49-F238E27FC236}">
                    <a16:creationId xmlns:a16="http://schemas.microsoft.com/office/drawing/2014/main" id="{9A792F66-676B-4399-A057-A2C862FF2BE5}"/>
                  </a:ext>
                </a:extLst>
              </p:cNvPr>
              <p:cNvPicPr/>
              <p:nvPr/>
            </p:nvPicPr>
            <p:blipFill>
              <a:blip r:embed="rId145"/>
              <a:stretch>
                <a:fillRect/>
              </a:stretch>
            </p:blipFill>
            <p:spPr>
              <a:xfrm>
                <a:off x="6549947" y="421267"/>
                <a:ext cx="504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0" name="Freihand 19">
                <a:extLst>
                  <a:ext uri="{FF2B5EF4-FFF2-40B4-BE49-F238E27FC236}">
                    <a16:creationId xmlns:a16="http://schemas.microsoft.com/office/drawing/2014/main" id="{35999E0A-A936-496C-A569-3EBB8C94A1BD}"/>
                  </a:ext>
                </a:extLst>
              </p14:cNvPr>
              <p14:cNvContentPartPr/>
              <p14:nvPr/>
            </p14:nvContentPartPr>
            <p14:xfrm>
              <a:off x="6775307" y="418747"/>
              <a:ext cx="12600" cy="130320"/>
            </p14:xfrm>
          </p:contentPart>
        </mc:Choice>
        <mc:Fallback>
          <p:pic>
            <p:nvPicPr>
              <p:cNvPr id="20" name="Freihand 19">
                <a:extLst>
                  <a:ext uri="{FF2B5EF4-FFF2-40B4-BE49-F238E27FC236}">
                    <a16:creationId xmlns:a16="http://schemas.microsoft.com/office/drawing/2014/main" id="{35999E0A-A936-496C-A569-3EBB8C94A1BD}"/>
                  </a:ext>
                </a:extLst>
              </p:cNvPr>
              <p:cNvPicPr/>
              <p:nvPr/>
            </p:nvPicPr>
            <p:blipFill>
              <a:blip r:embed="rId147"/>
              <a:stretch>
                <a:fillRect/>
              </a:stretch>
            </p:blipFill>
            <p:spPr>
              <a:xfrm>
                <a:off x="6770987" y="414427"/>
                <a:ext cx="212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1" name="Freihand 20">
                <a:extLst>
                  <a:ext uri="{FF2B5EF4-FFF2-40B4-BE49-F238E27FC236}">
                    <a16:creationId xmlns:a16="http://schemas.microsoft.com/office/drawing/2014/main" id="{C3A82879-408D-4EEA-B6FA-B44D6B77A601}"/>
                  </a:ext>
                </a:extLst>
              </p14:cNvPr>
              <p14:cNvContentPartPr/>
              <p14:nvPr/>
            </p14:nvContentPartPr>
            <p14:xfrm>
              <a:off x="6666587" y="411187"/>
              <a:ext cx="170640" cy="128880"/>
            </p14:xfrm>
          </p:contentPart>
        </mc:Choice>
        <mc:Fallback>
          <p:pic>
            <p:nvPicPr>
              <p:cNvPr id="21" name="Freihand 20">
                <a:extLst>
                  <a:ext uri="{FF2B5EF4-FFF2-40B4-BE49-F238E27FC236}">
                    <a16:creationId xmlns:a16="http://schemas.microsoft.com/office/drawing/2014/main" id="{C3A82879-408D-4EEA-B6FA-B44D6B77A601}"/>
                  </a:ext>
                </a:extLst>
              </p:cNvPr>
              <p:cNvPicPr/>
              <p:nvPr/>
            </p:nvPicPr>
            <p:blipFill>
              <a:blip r:embed="rId149"/>
              <a:stretch>
                <a:fillRect/>
              </a:stretch>
            </p:blipFill>
            <p:spPr>
              <a:xfrm>
                <a:off x="6662267" y="406867"/>
                <a:ext cx="1792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2" name="Freihand 21">
                <a:extLst>
                  <a:ext uri="{FF2B5EF4-FFF2-40B4-BE49-F238E27FC236}">
                    <a16:creationId xmlns:a16="http://schemas.microsoft.com/office/drawing/2014/main" id="{B130FAA5-30AE-4903-8E3D-BDF8E49CEBF9}"/>
                  </a:ext>
                </a:extLst>
              </p14:cNvPr>
              <p14:cNvContentPartPr/>
              <p14:nvPr/>
            </p14:nvContentPartPr>
            <p14:xfrm>
              <a:off x="6810587" y="405787"/>
              <a:ext cx="341640" cy="248040"/>
            </p14:xfrm>
          </p:contentPart>
        </mc:Choice>
        <mc:Fallback>
          <p:pic>
            <p:nvPicPr>
              <p:cNvPr id="22" name="Freihand 21">
                <a:extLst>
                  <a:ext uri="{FF2B5EF4-FFF2-40B4-BE49-F238E27FC236}">
                    <a16:creationId xmlns:a16="http://schemas.microsoft.com/office/drawing/2014/main" id="{B130FAA5-30AE-4903-8E3D-BDF8E49CEBF9}"/>
                  </a:ext>
                </a:extLst>
              </p:cNvPr>
              <p:cNvPicPr/>
              <p:nvPr/>
            </p:nvPicPr>
            <p:blipFill>
              <a:blip r:embed="rId151"/>
              <a:stretch>
                <a:fillRect/>
              </a:stretch>
            </p:blipFill>
            <p:spPr>
              <a:xfrm>
                <a:off x="6806267" y="401467"/>
                <a:ext cx="35028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7" name="Freihand 26">
                <a:extLst>
                  <a:ext uri="{FF2B5EF4-FFF2-40B4-BE49-F238E27FC236}">
                    <a16:creationId xmlns:a16="http://schemas.microsoft.com/office/drawing/2014/main" id="{BD7FD0C0-8723-4EB2-85C8-020526C8109E}"/>
                  </a:ext>
                </a:extLst>
              </p14:cNvPr>
              <p14:cNvContentPartPr/>
              <p14:nvPr/>
            </p14:nvContentPartPr>
            <p14:xfrm>
              <a:off x="5807627" y="1067827"/>
              <a:ext cx="179640" cy="14400"/>
            </p14:xfrm>
          </p:contentPart>
        </mc:Choice>
        <mc:Fallback>
          <p:pic>
            <p:nvPicPr>
              <p:cNvPr id="27" name="Freihand 26">
                <a:extLst>
                  <a:ext uri="{FF2B5EF4-FFF2-40B4-BE49-F238E27FC236}">
                    <a16:creationId xmlns:a16="http://schemas.microsoft.com/office/drawing/2014/main" id="{BD7FD0C0-8723-4EB2-85C8-020526C8109E}"/>
                  </a:ext>
                </a:extLst>
              </p:cNvPr>
              <p:cNvPicPr/>
              <p:nvPr/>
            </p:nvPicPr>
            <p:blipFill>
              <a:blip r:embed="rId153"/>
              <a:stretch>
                <a:fillRect/>
              </a:stretch>
            </p:blipFill>
            <p:spPr>
              <a:xfrm>
                <a:off x="5803307" y="1063507"/>
                <a:ext cx="1882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8" name="Freihand 27">
                <a:extLst>
                  <a:ext uri="{FF2B5EF4-FFF2-40B4-BE49-F238E27FC236}">
                    <a16:creationId xmlns:a16="http://schemas.microsoft.com/office/drawing/2014/main" id="{6062EA95-73AB-4E3D-B72A-7F32AA26366C}"/>
                  </a:ext>
                </a:extLst>
              </p14:cNvPr>
              <p14:cNvContentPartPr/>
              <p14:nvPr/>
            </p14:nvContentPartPr>
            <p14:xfrm>
              <a:off x="5961707" y="997267"/>
              <a:ext cx="156960" cy="159840"/>
            </p14:xfrm>
          </p:contentPart>
        </mc:Choice>
        <mc:Fallback>
          <p:pic>
            <p:nvPicPr>
              <p:cNvPr id="28" name="Freihand 27">
                <a:extLst>
                  <a:ext uri="{FF2B5EF4-FFF2-40B4-BE49-F238E27FC236}">
                    <a16:creationId xmlns:a16="http://schemas.microsoft.com/office/drawing/2014/main" id="{6062EA95-73AB-4E3D-B72A-7F32AA26366C}"/>
                  </a:ext>
                </a:extLst>
              </p:cNvPr>
              <p:cNvPicPr/>
              <p:nvPr/>
            </p:nvPicPr>
            <p:blipFill>
              <a:blip r:embed="rId155"/>
              <a:stretch>
                <a:fillRect/>
              </a:stretch>
            </p:blipFill>
            <p:spPr>
              <a:xfrm>
                <a:off x="5957387" y="992947"/>
                <a:ext cx="1656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30" name="Freihand 29">
                <a:extLst>
                  <a:ext uri="{FF2B5EF4-FFF2-40B4-BE49-F238E27FC236}">
                    <a16:creationId xmlns:a16="http://schemas.microsoft.com/office/drawing/2014/main" id="{D984130E-D20F-4A0B-861D-7809E32BE8FB}"/>
                  </a:ext>
                </a:extLst>
              </p14:cNvPr>
              <p14:cNvContentPartPr/>
              <p14:nvPr/>
            </p14:nvContentPartPr>
            <p14:xfrm>
              <a:off x="6280307" y="974227"/>
              <a:ext cx="232560" cy="164520"/>
            </p14:xfrm>
          </p:contentPart>
        </mc:Choice>
        <mc:Fallback>
          <p:pic>
            <p:nvPicPr>
              <p:cNvPr id="30" name="Freihand 29">
                <a:extLst>
                  <a:ext uri="{FF2B5EF4-FFF2-40B4-BE49-F238E27FC236}">
                    <a16:creationId xmlns:a16="http://schemas.microsoft.com/office/drawing/2014/main" id="{D984130E-D20F-4A0B-861D-7809E32BE8FB}"/>
                  </a:ext>
                </a:extLst>
              </p:cNvPr>
              <p:cNvPicPr/>
              <p:nvPr/>
            </p:nvPicPr>
            <p:blipFill>
              <a:blip r:embed="rId157"/>
              <a:stretch>
                <a:fillRect/>
              </a:stretch>
            </p:blipFill>
            <p:spPr>
              <a:xfrm>
                <a:off x="6275987" y="969907"/>
                <a:ext cx="24120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31" name="Freihand 30">
                <a:extLst>
                  <a:ext uri="{FF2B5EF4-FFF2-40B4-BE49-F238E27FC236}">
                    <a16:creationId xmlns:a16="http://schemas.microsoft.com/office/drawing/2014/main" id="{5BEB30DF-6638-47B3-B92E-EAD346F497DA}"/>
                  </a:ext>
                </a:extLst>
              </p14:cNvPr>
              <p14:cNvContentPartPr/>
              <p14:nvPr/>
            </p14:nvContentPartPr>
            <p14:xfrm>
              <a:off x="6541307" y="1021027"/>
              <a:ext cx="227520" cy="100080"/>
            </p14:xfrm>
          </p:contentPart>
        </mc:Choice>
        <mc:Fallback>
          <p:pic>
            <p:nvPicPr>
              <p:cNvPr id="31" name="Freihand 30">
                <a:extLst>
                  <a:ext uri="{FF2B5EF4-FFF2-40B4-BE49-F238E27FC236}">
                    <a16:creationId xmlns:a16="http://schemas.microsoft.com/office/drawing/2014/main" id="{5BEB30DF-6638-47B3-B92E-EAD346F497DA}"/>
                  </a:ext>
                </a:extLst>
              </p:cNvPr>
              <p:cNvPicPr/>
              <p:nvPr/>
            </p:nvPicPr>
            <p:blipFill>
              <a:blip r:embed="rId159"/>
              <a:stretch>
                <a:fillRect/>
              </a:stretch>
            </p:blipFill>
            <p:spPr>
              <a:xfrm>
                <a:off x="6536987" y="1016707"/>
                <a:ext cx="2361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32" name="Freihand 31">
                <a:extLst>
                  <a:ext uri="{FF2B5EF4-FFF2-40B4-BE49-F238E27FC236}">
                    <a16:creationId xmlns:a16="http://schemas.microsoft.com/office/drawing/2014/main" id="{835D050A-9A8B-47E8-976C-CB9D053445AC}"/>
                  </a:ext>
                </a:extLst>
              </p14:cNvPr>
              <p14:cNvContentPartPr/>
              <p14:nvPr/>
            </p14:nvContentPartPr>
            <p14:xfrm>
              <a:off x="6800507" y="1053067"/>
              <a:ext cx="75960" cy="41760"/>
            </p14:xfrm>
          </p:contentPart>
        </mc:Choice>
        <mc:Fallback>
          <p:pic>
            <p:nvPicPr>
              <p:cNvPr id="32" name="Freihand 31">
                <a:extLst>
                  <a:ext uri="{FF2B5EF4-FFF2-40B4-BE49-F238E27FC236}">
                    <a16:creationId xmlns:a16="http://schemas.microsoft.com/office/drawing/2014/main" id="{835D050A-9A8B-47E8-976C-CB9D053445AC}"/>
                  </a:ext>
                </a:extLst>
              </p:cNvPr>
              <p:cNvPicPr/>
              <p:nvPr/>
            </p:nvPicPr>
            <p:blipFill>
              <a:blip r:embed="rId161"/>
              <a:stretch>
                <a:fillRect/>
              </a:stretch>
            </p:blipFill>
            <p:spPr>
              <a:xfrm>
                <a:off x="6796187" y="1048747"/>
                <a:ext cx="8460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33" name="Freihand 32">
                <a:extLst>
                  <a:ext uri="{FF2B5EF4-FFF2-40B4-BE49-F238E27FC236}">
                    <a16:creationId xmlns:a16="http://schemas.microsoft.com/office/drawing/2014/main" id="{F40B39CA-CBEE-42AB-A7D8-D7694F714709}"/>
                  </a:ext>
                </a:extLst>
              </p14:cNvPr>
              <p14:cNvContentPartPr/>
              <p14:nvPr/>
            </p14:nvContentPartPr>
            <p14:xfrm>
              <a:off x="7074467" y="964867"/>
              <a:ext cx="74520" cy="150480"/>
            </p14:xfrm>
          </p:contentPart>
        </mc:Choice>
        <mc:Fallback>
          <p:pic>
            <p:nvPicPr>
              <p:cNvPr id="33" name="Freihand 32">
                <a:extLst>
                  <a:ext uri="{FF2B5EF4-FFF2-40B4-BE49-F238E27FC236}">
                    <a16:creationId xmlns:a16="http://schemas.microsoft.com/office/drawing/2014/main" id="{F40B39CA-CBEE-42AB-A7D8-D7694F714709}"/>
                  </a:ext>
                </a:extLst>
              </p:cNvPr>
              <p:cNvPicPr/>
              <p:nvPr/>
            </p:nvPicPr>
            <p:blipFill>
              <a:blip r:embed="rId163"/>
              <a:stretch>
                <a:fillRect/>
              </a:stretch>
            </p:blipFill>
            <p:spPr>
              <a:xfrm>
                <a:off x="7070147" y="960547"/>
                <a:ext cx="831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34" name="Freihand 33">
                <a:extLst>
                  <a:ext uri="{FF2B5EF4-FFF2-40B4-BE49-F238E27FC236}">
                    <a16:creationId xmlns:a16="http://schemas.microsoft.com/office/drawing/2014/main" id="{6D4352E9-E9C8-4579-BB63-276B27F72466}"/>
                  </a:ext>
                </a:extLst>
              </p14:cNvPr>
              <p14:cNvContentPartPr/>
              <p14:nvPr/>
            </p14:nvContentPartPr>
            <p14:xfrm>
              <a:off x="7211987" y="1008787"/>
              <a:ext cx="116640" cy="83160"/>
            </p14:xfrm>
          </p:contentPart>
        </mc:Choice>
        <mc:Fallback>
          <p:pic>
            <p:nvPicPr>
              <p:cNvPr id="34" name="Freihand 33">
                <a:extLst>
                  <a:ext uri="{FF2B5EF4-FFF2-40B4-BE49-F238E27FC236}">
                    <a16:creationId xmlns:a16="http://schemas.microsoft.com/office/drawing/2014/main" id="{6D4352E9-E9C8-4579-BB63-276B27F72466}"/>
                  </a:ext>
                </a:extLst>
              </p:cNvPr>
              <p:cNvPicPr/>
              <p:nvPr/>
            </p:nvPicPr>
            <p:blipFill>
              <a:blip r:embed="rId165"/>
              <a:stretch>
                <a:fillRect/>
              </a:stretch>
            </p:blipFill>
            <p:spPr>
              <a:xfrm>
                <a:off x="7207667" y="1004467"/>
                <a:ext cx="1252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35" name="Freihand 34">
                <a:extLst>
                  <a:ext uri="{FF2B5EF4-FFF2-40B4-BE49-F238E27FC236}">
                    <a16:creationId xmlns:a16="http://schemas.microsoft.com/office/drawing/2014/main" id="{328ADB3A-BA46-4EFE-BBEA-A53CFFFBFEE5}"/>
                  </a:ext>
                </a:extLst>
              </p14:cNvPr>
              <p14:cNvContentPartPr/>
              <p14:nvPr/>
            </p14:nvContentPartPr>
            <p14:xfrm>
              <a:off x="7330067" y="945067"/>
              <a:ext cx="22680" cy="37080"/>
            </p14:xfrm>
          </p:contentPart>
        </mc:Choice>
        <mc:Fallback>
          <p:pic>
            <p:nvPicPr>
              <p:cNvPr id="35" name="Freihand 34">
                <a:extLst>
                  <a:ext uri="{FF2B5EF4-FFF2-40B4-BE49-F238E27FC236}">
                    <a16:creationId xmlns:a16="http://schemas.microsoft.com/office/drawing/2014/main" id="{328ADB3A-BA46-4EFE-BBEA-A53CFFFBFEE5}"/>
                  </a:ext>
                </a:extLst>
              </p:cNvPr>
              <p:cNvPicPr/>
              <p:nvPr/>
            </p:nvPicPr>
            <p:blipFill>
              <a:blip r:embed="rId167"/>
              <a:stretch>
                <a:fillRect/>
              </a:stretch>
            </p:blipFill>
            <p:spPr>
              <a:xfrm>
                <a:off x="7325747" y="940747"/>
                <a:ext cx="313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36" name="Freihand 35">
                <a:extLst>
                  <a:ext uri="{FF2B5EF4-FFF2-40B4-BE49-F238E27FC236}">
                    <a16:creationId xmlns:a16="http://schemas.microsoft.com/office/drawing/2014/main" id="{00678950-3728-4FA7-A9B5-AD21F27FD28D}"/>
                  </a:ext>
                </a:extLst>
              </p14:cNvPr>
              <p14:cNvContentPartPr/>
              <p14:nvPr/>
            </p14:nvContentPartPr>
            <p14:xfrm>
              <a:off x="7390907" y="941467"/>
              <a:ext cx="128520" cy="153000"/>
            </p14:xfrm>
          </p:contentPart>
        </mc:Choice>
        <mc:Fallback>
          <p:pic>
            <p:nvPicPr>
              <p:cNvPr id="36" name="Freihand 35">
                <a:extLst>
                  <a:ext uri="{FF2B5EF4-FFF2-40B4-BE49-F238E27FC236}">
                    <a16:creationId xmlns:a16="http://schemas.microsoft.com/office/drawing/2014/main" id="{00678950-3728-4FA7-A9B5-AD21F27FD28D}"/>
                  </a:ext>
                </a:extLst>
              </p:cNvPr>
              <p:cNvPicPr/>
              <p:nvPr/>
            </p:nvPicPr>
            <p:blipFill>
              <a:blip r:embed="rId169"/>
              <a:stretch>
                <a:fillRect/>
              </a:stretch>
            </p:blipFill>
            <p:spPr>
              <a:xfrm>
                <a:off x="7386587" y="937147"/>
                <a:ext cx="1371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37" name="Freihand 36">
                <a:extLst>
                  <a:ext uri="{FF2B5EF4-FFF2-40B4-BE49-F238E27FC236}">
                    <a16:creationId xmlns:a16="http://schemas.microsoft.com/office/drawing/2014/main" id="{C73A42AC-11D0-4604-89FE-E8CBE0A5AD8B}"/>
                  </a:ext>
                </a:extLst>
              </p14:cNvPr>
              <p14:cNvContentPartPr/>
              <p14:nvPr/>
            </p14:nvContentPartPr>
            <p14:xfrm>
              <a:off x="7534907" y="974947"/>
              <a:ext cx="77400" cy="88920"/>
            </p14:xfrm>
          </p:contentPart>
        </mc:Choice>
        <mc:Fallback>
          <p:pic>
            <p:nvPicPr>
              <p:cNvPr id="37" name="Freihand 36">
                <a:extLst>
                  <a:ext uri="{FF2B5EF4-FFF2-40B4-BE49-F238E27FC236}">
                    <a16:creationId xmlns:a16="http://schemas.microsoft.com/office/drawing/2014/main" id="{C73A42AC-11D0-4604-89FE-E8CBE0A5AD8B}"/>
                  </a:ext>
                </a:extLst>
              </p:cNvPr>
              <p:cNvPicPr/>
              <p:nvPr/>
            </p:nvPicPr>
            <p:blipFill>
              <a:blip r:embed="rId171"/>
              <a:stretch>
                <a:fillRect/>
              </a:stretch>
            </p:blipFill>
            <p:spPr>
              <a:xfrm>
                <a:off x="7530587" y="970627"/>
                <a:ext cx="860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38" name="Freihand 37">
                <a:extLst>
                  <a:ext uri="{FF2B5EF4-FFF2-40B4-BE49-F238E27FC236}">
                    <a16:creationId xmlns:a16="http://schemas.microsoft.com/office/drawing/2014/main" id="{609ECE1B-424F-4FA1-9BCF-BDD765AC397A}"/>
                  </a:ext>
                </a:extLst>
              </p14:cNvPr>
              <p14:cNvContentPartPr/>
              <p14:nvPr/>
            </p14:nvContentPartPr>
            <p14:xfrm>
              <a:off x="7828307" y="1010947"/>
              <a:ext cx="95760" cy="173880"/>
            </p14:xfrm>
          </p:contentPart>
        </mc:Choice>
        <mc:Fallback>
          <p:pic>
            <p:nvPicPr>
              <p:cNvPr id="38" name="Freihand 37">
                <a:extLst>
                  <a:ext uri="{FF2B5EF4-FFF2-40B4-BE49-F238E27FC236}">
                    <a16:creationId xmlns:a16="http://schemas.microsoft.com/office/drawing/2014/main" id="{609ECE1B-424F-4FA1-9BCF-BDD765AC397A}"/>
                  </a:ext>
                </a:extLst>
              </p:cNvPr>
              <p:cNvPicPr/>
              <p:nvPr/>
            </p:nvPicPr>
            <p:blipFill>
              <a:blip r:embed="rId173"/>
              <a:stretch>
                <a:fillRect/>
              </a:stretch>
            </p:blipFill>
            <p:spPr>
              <a:xfrm>
                <a:off x="7823987" y="1006627"/>
                <a:ext cx="1044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39" name="Freihand 38">
                <a:extLst>
                  <a:ext uri="{FF2B5EF4-FFF2-40B4-BE49-F238E27FC236}">
                    <a16:creationId xmlns:a16="http://schemas.microsoft.com/office/drawing/2014/main" id="{C80AD4D5-2B27-448A-8B2A-4539F31A8190}"/>
                  </a:ext>
                </a:extLst>
              </p14:cNvPr>
              <p14:cNvContentPartPr/>
              <p14:nvPr/>
            </p14:nvContentPartPr>
            <p14:xfrm>
              <a:off x="7940267" y="989347"/>
              <a:ext cx="102960" cy="71280"/>
            </p14:xfrm>
          </p:contentPart>
        </mc:Choice>
        <mc:Fallback>
          <p:pic>
            <p:nvPicPr>
              <p:cNvPr id="39" name="Freihand 38">
                <a:extLst>
                  <a:ext uri="{FF2B5EF4-FFF2-40B4-BE49-F238E27FC236}">
                    <a16:creationId xmlns:a16="http://schemas.microsoft.com/office/drawing/2014/main" id="{C80AD4D5-2B27-448A-8B2A-4539F31A8190}"/>
                  </a:ext>
                </a:extLst>
              </p:cNvPr>
              <p:cNvPicPr/>
              <p:nvPr/>
            </p:nvPicPr>
            <p:blipFill>
              <a:blip r:embed="rId175"/>
              <a:stretch>
                <a:fillRect/>
              </a:stretch>
            </p:blipFill>
            <p:spPr>
              <a:xfrm>
                <a:off x="7935947" y="985027"/>
                <a:ext cx="1116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40" name="Freihand 39">
                <a:extLst>
                  <a:ext uri="{FF2B5EF4-FFF2-40B4-BE49-F238E27FC236}">
                    <a16:creationId xmlns:a16="http://schemas.microsoft.com/office/drawing/2014/main" id="{91A50A7E-E51B-43A3-889F-278A962DF0C4}"/>
                  </a:ext>
                </a:extLst>
              </p14:cNvPr>
              <p14:cNvContentPartPr/>
              <p14:nvPr/>
            </p14:nvContentPartPr>
            <p14:xfrm>
              <a:off x="7953227" y="909067"/>
              <a:ext cx="360" cy="360"/>
            </p14:xfrm>
          </p:contentPart>
        </mc:Choice>
        <mc:Fallback>
          <p:pic>
            <p:nvPicPr>
              <p:cNvPr id="40" name="Freihand 39">
                <a:extLst>
                  <a:ext uri="{FF2B5EF4-FFF2-40B4-BE49-F238E27FC236}">
                    <a16:creationId xmlns:a16="http://schemas.microsoft.com/office/drawing/2014/main" id="{91A50A7E-E51B-43A3-889F-278A962DF0C4}"/>
                  </a:ext>
                </a:extLst>
              </p:cNvPr>
              <p:cNvPicPr/>
              <p:nvPr/>
            </p:nvPicPr>
            <p:blipFill>
              <a:blip r:embed="rId177"/>
              <a:stretch>
                <a:fillRect/>
              </a:stretch>
            </p:blipFill>
            <p:spPr>
              <a:xfrm>
                <a:off x="7948907" y="904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41" name="Freihand 40">
                <a:extLst>
                  <a:ext uri="{FF2B5EF4-FFF2-40B4-BE49-F238E27FC236}">
                    <a16:creationId xmlns:a16="http://schemas.microsoft.com/office/drawing/2014/main" id="{9FE7CD4D-C03F-4E20-8608-CDD01C4003BA}"/>
                  </a:ext>
                </a:extLst>
              </p14:cNvPr>
              <p14:cNvContentPartPr/>
              <p14:nvPr/>
            </p14:nvContentPartPr>
            <p14:xfrm>
              <a:off x="8272907" y="982147"/>
              <a:ext cx="77400" cy="95040"/>
            </p14:xfrm>
          </p:contentPart>
        </mc:Choice>
        <mc:Fallback>
          <p:pic>
            <p:nvPicPr>
              <p:cNvPr id="41" name="Freihand 40">
                <a:extLst>
                  <a:ext uri="{FF2B5EF4-FFF2-40B4-BE49-F238E27FC236}">
                    <a16:creationId xmlns:a16="http://schemas.microsoft.com/office/drawing/2014/main" id="{9FE7CD4D-C03F-4E20-8608-CDD01C4003BA}"/>
                  </a:ext>
                </a:extLst>
              </p:cNvPr>
              <p:cNvPicPr/>
              <p:nvPr/>
            </p:nvPicPr>
            <p:blipFill>
              <a:blip r:embed="rId179"/>
              <a:stretch>
                <a:fillRect/>
              </a:stretch>
            </p:blipFill>
            <p:spPr>
              <a:xfrm>
                <a:off x="8268587" y="977827"/>
                <a:ext cx="860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42" name="Freihand 41">
                <a:extLst>
                  <a:ext uri="{FF2B5EF4-FFF2-40B4-BE49-F238E27FC236}">
                    <a16:creationId xmlns:a16="http://schemas.microsoft.com/office/drawing/2014/main" id="{4B55389D-F79F-48B4-86AF-5668B7418976}"/>
                  </a:ext>
                </a:extLst>
              </p14:cNvPr>
              <p14:cNvContentPartPr/>
              <p14:nvPr/>
            </p14:nvContentPartPr>
            <p14:xfrm>
              <a:off x="8403587" y="1008427"/>
              <a:ext cx="99360" cy="57960"/>
            </p14:xfrm>
          </p:contentPart>
        </mc:Choice>
        <mc:Fallback>
          <p:pic>
            <p:nvPicPr>
              <p:cNvPr id="42" name="Freihand 41">
                <a:extLst>
                  <a:ext uri="{FF2B5EF4-FFF2-40B4-BE49-F238E27FC236}">
                    <a16:creationId xmlns:a16="http://schemas.microsoft.com/office/drawing/2014/main" id="{4B55389D-F79F-48B4-86AF-5668B7418976}"/>
                  </a:ext>
                </a:extLst>
              </p:cNvPr>
              <p:cNvPicPr/>
              <p:nvPr/>
            </p:nvPicPr>
            <p:blipFill>
              <a:blip r:embed="rId181"/>
              <a:stretch>
                <a:fillRect/>
              </a:stretch>
            </p:blipFill>
            <p:spPr>
              <a:xfrm>
                <a:off x="8399267" y="1004107"/>
                <a:ext cx="1080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43" name="Freihand 42">
                <a:extLst>
                  <a:ext uri="{FF2B5EF4-FFF2-40B4-BE49-F238E27FC236}">
                    <a16:creationId xmlns:a16="http://schemas.microsoft.com/office/drawing/2014/main" id="{858820C8-5A4B-400B-BC41-72D5F445E67F}"/>
                  </a:ext>
                </a:extLst>
              </p14:cNvPr>
              <p14:cNvContentPartPr/>
              <p14:nvPr/>
            </p14:nvContentPartPr>
            <p14:xfrm>
              <a:off x="8516987" y="960907"/>
              <a:ext cx="333360" cy="185760"/>
            </p14:xfrm>
          </p:contentPart>
        </mc:Choice>
        <mc:Fallback>
          <p:pic>
            <p:nvPicPr>
              <p:cNvPr id="43" name="Freihand 42">
                <a:extLst>
                  <a:ext uri="{FF2B5EF4-FFF2-40B4-BE49-F238E27FC236}">
                    <a16:creationId xmlns:a16="http://schemas.microsoft.com/office/drawing/2014/main" id="{858820C8-5A4B-400B-BC41-72D5F445E67F}"/>
                  </a:ext>
                </a:extLst>
              </p:cNvPr>
              <p:cNvPicPr/>
              <p:nvPr/>
            </p:nvPicPr>
            <p:blipFill>
              <a:blip r:embed="rId183"/>
              <a:stretch>
                <a:fillRect/>
              </a:stretch>
            </p:blipFill>
            <p:spPr>
              <a:xfrm>
                <a:off x="8512667" y="956587"/>
                <a:ext cx="3420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44" name="Freihand 43">
                <a:extLst>
                  <a:ext uri="{FF2B5EF4-FFF2-40B4-BE49-F238E27FC236}">
                    <a16:creationId xmlns:a16="http://schemas.microsoft.com/office/drawing/2014/main" id="{9042C6EF-1D29-472A-9BE1-0F802E25F840}"/>
                  </a:ext>
                </a:extLst>
              </p14:cNvPr>
              <p14:cNvContentPartPr/>
              <p14:nvPr/>
            </p14:nvContentPartPr>
            <p14:xfrm>
              <a:off x="9095147" y="977107"/>
              <a:ext cx="437760" cy="86760"/>
            </p14:xfrm>
          </p:contentPart>
        </mc:Choice>
        <mc:Fallback>
          <p:pic>
            <p:nvPicPr>
              <p:cNvPr id="44" name="Freihand 43">
                <a:extLst>
                  <a:ext uri="{FF2B5EF4-FFF2-40B4-BE49-F238E27FC236}">
                    <a16:creationId xmlns:a16="http://schemas.microsoft.com/office/drawing/2014/main" id="{9042C6EF-1D29-472A-9BE1-0F802E25F840}"/>
                  </a:ext>
                </a:extLst>
              </p:cNvPr>
              <p:cNvPicPr/>
              <p:nvPr/>
            </p:nvPicPr>
            <p:blipFill>
              <a:blip r:embed="rId185"/>
              <a:stretch>
                <a:fillRect/>
              </a:stretch>
            </p:blipFill>
            <p:spPr>
              <a:xfrm>
                <a:off x="9090827" y="972787"/>
                <a:ext cx="4464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45" name="Freihand 44">
                <a:extLst>
                  <a:ext uri="{FF2B5EF4-FFF2-40B4-BE49-F238E27FC236}">
                    <a16:creationId xmlns:a16="http://schemas.microsoft.com/office/drawing/2014/main" id="{984B6E80-75FD-4313-8E2B-57FFB145CB6E}"/>
                  </a:ext>
                </a:extLst>
              </p14:cNvPr>
              <p14:cNvContentPartPr/>
              <p14:nvPr/>
            </p14:nvContentPartPr>
            <p14:xfrm>
              <a:off x="9564587" y="897187"/>
              <a:ext cx="140400" cy="125280"/>
            </p14:xfrm>
          </p:contentPart>
        </mc:Choice>
        <mc:Fallback>
          <p:pic>
            <p:nvPicPr>
              <p:cNvPr id="45" name="Freihand 44">
                <a:extLst>
                  <a:ext uri="{FF2B5EF4-FFF2-40B4-BE49-F238E27FC236}">
                    <a16:creationId xmlns:a16="http://schemas.microsoft.com/office/drawing/2014/main" id="{984B6E80-75FD-4313-8E2B-57FFB145CB6E}"/>
                  </a:ext>
                </a:extLst>
              </p:cNvPr>
              <p:cNvPicPr/>
              <p:nvPr/>
            </p:nvPicPr>
            <p:blipFill>
              <a:blip r:embed="rId187"/>
              <a:stretch>
                <a:fillRect/>
              </a:stretch>
            </p:blipFill>
            <p:spPr>
              <a:xfrm>
                <a:off x="9560267" y="892867"/>
                <a:ext cx="1490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46" name="Freihand 45">
                <a:extLst>
                  <a:ext uri="{FF2B5EF4-FFF2-40B4-BE49-F238E27FC236}">
                    <a16:creationId xmlns:a16="http://schemas.microsoft.com/office/drawing/2014/main" id="{A69143D9-24AF-4969-A060-C47C42AF9184}"/>
                  </a:ext>
                </a:extLst>
              </p14:cNvPr>
              <p14:cNvContentPartPr/>
              <p14:nvPr/>
            </p14:nvContentPartPr>
            <p14:xfrm>
              <a:off x="9726947" y="952627"/>
              <a:ext cx="203760" cy="61560"/>
            </p14:xfrm>
          </p:contentPart>
        </mc:Choice>
        <mc:Fallback>
          <p:pic>
            <p:nvPicPr>
              <p:cNvPr id="46" name="Freihand 45">
                <a:extLst>
                  <a:ext uri="{FF2B5EF4-FFF2-40B4-BE49-F238E27FC236}">
                    <a16:creationId xmlns:a16="http://schemas.microsoft.com/office/drawing/2014/main" id="{A69143D9-24AF-4969-A060-C47C42AF9184}"/>
                  </a:ext>
                </a:extLst>
              </p:cNvPr>
              <p:cNvPicPr/>
              <p:nvPr/>
            </p:nvPicPr>
            <p:blipFill>
              <a:blip r:embed="rId189"/>
              <a:stretch>
                <a:fillRect/>
              </a:stretch>
            </p:blipFill>
            <p:spPr>
              <a:xfrm>
                <a:off x="9722627" y="948307"/>
                <a:ext cx="2124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47" name="Freihand 46">
                <a:extLst>
                  <a:ext uri="{FF2B5EF4-FFF2-40B4-BE49-F238E27FC236}">
                    <a16:creationId xmlns:a16="http://schemas.microsoft.com/office/drawing/2014/main" id="{3836A77F-ACC3-4505-8386-19E1B012BE15}"/>
                  </a:ext>
                </a:extLst>
              </p14:cNvPr>
              <p14:cNvContentPartPr/>
              <p14:nvPr/>
            </p14:nvContentPartPr>
            <p14:xfrm>
              <a:off x="10120787" y="887467"/>
              <a:ext cx="322560" cy="111240"/>
            </p14:xfrm>
          </p:contentPart>
        </mc:Choice>
        <mc:Fallback>
          <p:pic>
            <p:nvPicPr>
              <p:cNvPr id="47" name="Freihand 46">
                <a:extLst>
                  <a:ext uri="{FF2B5EF4-FFF2-40B4-BE49-F238E27FC236}">
                    <a16:creationId xmlns:a16="http://schemas.microsoft.com/office/drawing/2014/main" id="{3836A77F-ACC3-4505-8386-19E1B012BE15}"/>
                  </a:ext>
                </a:extLst>
              </p:cNvPr>
              <p:cNvPicPr/>
              <p:nvPr/>
            </p:nvPicPr>
            <p:blipFill>
              <a:blip r:embed="rId191"/>
              <a:stretch>
                <a:fillRect/>
              </a:stretch>
            </p:blipFill>
            <p:spPr>
              <a:xfrm>
                <a:off x="10116467" y="883147"/>
                <a:ext cx="3312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48" name="Freihand 47">
                <a:extLst>
                  <a:ext uri="{FF2B5EF4-FFF2-40B4-BE49-F238E27FC236}">
                    <a16:creationId xmlns:a16="http://schemas.microsoft.com/office/drawing/2014/main" id="{A1AC70FD-6819-416E-BE64-A1579C8AC406}"/>
                  </a:ext>
                </a:extLst>
              </p14:cNvPr>
              <p14:cNvContentPartPr/>
              <p14:nvPr/>
            </p14:nvContentPartPr>
            <p14:xfrm>
              <a:off x="10421027" y="789547"/>
              <a:ext cx="360" cy="360"/>
            </p14:xfrm>
          </p:contentPart>
        </mc:Choice>
        <mc:Fallback>
          <p:pic>
            <p:nvPicPr>
              <p:cNvPr id="48" name="Freihand 47">
                <a:extLst>
                  <a:ext uri="{FF2B5EF4-FFF2-40B4-BE49-F238E27FC236}">
                    <a16:creationId xmlns:a16="http://schemas.microsoft.com/office/drawing/2014/main" id="{A1AC70FD-6819-416E-BE64-A1579C8AC406}"/>
                  </a:ext>
                </a:extLst>
              </p:cNvPr>
              <p:cNvPicPr/>
              <p:nvPr/>
            </p:nvPicPr>
            <p:blipFill>
              <a:blip r:embed="rId177"/>
              <a:stretch>
                <a:fillRect/>
              </a:stretch>
            </p:blipFill>
            <p:spPr>
              <a:xfrm>
                <a:off x="10416707" y="785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49" name="Freihand 48">
                <a:extLst>
                  <a:ext uri="{FF2B5EF4-FFF2-40B4-BE49-F238E27FC236}">
                    <a16:creationId xmlns:a16="http://schemas.microsoft.com/office/drawing/2014/main" id="{CF392729-7E0F-49CA-93C5-52A086C55ABE}"/>
                  </a:ext>
                </a:extLst>
              </p14:cNvPr>
              <p14:cNvContentPartPr/>
              <p14:nvPr/>
            </p14:nvContentPartPr>
            <p14:xfrm>
              <a:off x="10611827" y="771187"/>
              <a:ext cx="192240" cy="187920"/>
            </p14:xfrm>
          </p:contentPart>
        </mc:Choice>
        <mc:Fallback>
          <p:pic>
            <p:nvPicPr>
              <p:cNvPr id="49" name="Freihand 48">
                <a:extLst>
                  <a:ext uri="{FF2B5EF4-FFF2-40B4-BE49-F238E27FC236}">
                    <a16:creationId xmlns:a16="http://schemas.microsoft.com/office/drawing/2014/main" id="{CF392729-7E0F-49CA-93C5-52A086C55ABE}"/>
                  </a:ext>
                </a:extLst>
              </p:cNvPr>
              <p:cNvPicPr/>
              <p:nvPr/>
            </p:nvPicPr>
            <p:blipFill>
              <a:blip r:embed="rId194"/>
              <a:stretch>
                <a:fillRect/>
              </a:stretch>
            </p:blipFill>
            <p:spPr>
              <a:xfrm>
                <a:off x="10607507" y="766867"/>
                <a:ext cx="2008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50" name="Freihand 49">
                <a:extLst>
                  <a:ext uri="{FF2B5EF4-FFF2-40B4-BE49-F238E27FC236}">
                    <a16:creationId xmlns:a16="http://schemas.microsoft.com/office/drawing/2014/main" id="{901F0EBB-47F0-4E80-A410-369602773331}"/>
                  </a:ext>
                </a:extLst>
              </p14:cNvPr>
              <p14:cNvContentPartPr/>
              <p14:nvPr/>
            </p14:nvContentPartPr>
            <p14:xfrm>
              <a:off x="10694627" y="901147"/>
              <a:ext cx="107280" cy="34200"/>
            </p14:xfrm>
          </p:contentPart>
        </mc:Choice>
        <mc:Fallback>
          <p:pic>
            <p:nvPicPr>
              <p:cNvPr id="50" name="Freihand 49">
                <a:extLst>
                  <a:ext uri="{FF2B5EF4-FFF2-40B4-BE49-F238E27FC236}">
                    <a16:creationId xmlns:a16="http://schemas.microsoft.com/office/drawing/2014/main" id="{901F0EBB-47F0-4E80-A410-369602773331}"/>
                  </a:ext>
                </a:extLst>
              </p:cNvPr>
              <p:cNvPicPr/>
              <p:nvPr/>
            </p:nvPicPr>
            <p:blipFill>
              <a:blip r:embed="rId196"/>
              <a:stretch>
                <a:fillRect/>
              </a:stretch>
            </p:blipFill>
            <p:spPr>
              <a:xfrm>
                <a:off x="10690307" y="896827"/>
                <a:ext cx="1159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51" name="Freihand 50">
                <a:extLst>
                  <a:ext uri="{FF2B5EF4-FFF2-40B4-BE49-F238E27FC236}">
                    <a16:creationId xmlns:a16="http://schemas.microsoft.com/office/drawing/2014/main" id="{C313C90F-CB99-43AB-8558-4BE9C6B1B9CE}"/>
                  </a:ext>
                </a:extLst>
              </p14:cNvPr>
              <p14:cNvContentPartPr/>
              <p14:nvPr/>
            </p14:nvContentPartPr>
            <p14:xfrm>
              <a:off x="10788947" y="841027"/>
              <a:ext cx="192240" cy="110880"/>
            </p14:xfrm>
          </p:contentPart>
        </mc:Choice>
        <mc:Fallback>
          <p:pic>
            <p:nvPicPr>
              <p:cNvPr id="51" name="Freihand 50">
                <a:extLst>
                  <a:ext uri="{FF2B5EF4-FFF2-40B4-BE49-F238E27FC236}">
                    <a16:creationId xmlns:a16="http://schemas.microsoft.com/office/drawing/2014/main" id="{C313C90F-CB99-43AB-8558-4BE9C6B1B9CE}"/>
                  </a:ext>
                </a:extLst>
              </p:cNvPr>
              <p:cNvPicPr/>
              <p:nvPr/>
            </p:nvPicPr>
            <p:blipFill>
              <a:blip r:embed="rId198"/>
              <a:stretch>
                <a:fillRect/>
              </a:stretch>
            </p:blipFill>
            <p:spPr>
              <a:xfrm>
                <a:off x="10784627" y="836707"/>
                <a:ext cx="2008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52" name="Freihand 51">
                <a:extLst>
                  <a:ext uri="{FF2B5EF4-FFF2-40B4-BE49-F238E27FC236}">
                    <a16:creationId xmlns:a16="http://schemas.microsoft.com/office/drawing/2014/main" id="{58E70CD3-26D4-4FC1-A2F3-367E9278F944}"/>
                  </a:ext>
                </a:extLst>
              </p14:cNvPr>
              <p14:cNvContentPartPr/>
              <p14:nvPr/>
            </p14:nvContentPartPr>
            <p14:xfrm>
              <a:off x="10967147" y="738067"/>
              <a:ext cx="254520" cy="194040"/>
            </p14:xfrm>
          </p:contentPart>
        </mc:Choice>
        <mc:Fallback>
          <p:pic>
            <p:nvPicPr>
              <p:cNvPr id="52" name="Freihand 51">
                <a:extLst>
                  <a:ext uri="{FF2B5EF4-FFF2-40B4-BE49-F238E27FC236}">
                    <a16:creationId xmlns:a16="http://schemas.microsoft.com/office/drawing/2014/main" id="{58E70CD3-26D4-4FC1-A2F3-367E9278F944}"/>
                  </a:ext>
                </a:extLst>
              </p:cNvPr>
              <p:cNvPicPr/>
              <p:nvPr/>
            </p:nvPicPr>
            <p:blipFill>
              <a:blip r:embed="rId200"/>
              <a:stretch>
                <a:fillRect/>
              </a:stretch>
            </p:blipFill>
            <p:spPr>
              <a:xfrm>
                <a:off x="10962827" y="733747"/>
                <a:ext cx="2631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53" name="Freihand 52">
                <a:extLst>
                  <a:ext uri="{FF2B5EF4-FFF2-40B4-BE49-F238E27FC236}">
                    <a16:creationId xmlns:a16="http://schemas.microsoft.com/office/drawing/2014/main" id="{01268413-847A-4ABA-89D2-4E222E5E3B07}"/>
                  </a:ext>
                </a:extLst>
              </p14:cNvPr>
              <p14:cNvContentPartPr/>
              <p14:nvPr/>
            </p14:nvContentPartPr>
            <p14:xfrm>
              <a:off x="11356667" y="847147"/>
              <a:ext cx="183240" cy="224640"/>
            </p14:xfrm>
          </p:contentPart>
        </mc:Choice>
        <mc:Fallback>
          <p:pic>
            <p:nvPicPr>
              <p:cNvPr id="53" name="Freihand 52">
                <a:extLst>
                  <a:ext uri="{FF2B5EF4-FFF2-40B4-BE49-F238E27FC236}">
                    <a16:creationId xmlns:a16="http://schemas.microsoft.com/office/drawing/2014/main" id="{01268413-847A-4ABA-89D2-4E222E5E3B07}"/>
                  </a:ext>
                </a:extLst>
              </p:cNvPr>
              <p:cNvPicPr/>
              <p:nvPr/>
            </p:nvPicPr>
            <p:blipFill>
              <a:blip r:embed="rId202"/>
              <a:stretch>
                <a:fillRect/>
              </a:stretch>
            </p:blipFill>
            <p:spPr>
              <a:xfrm>
                <a:off x="11352347" y="842827"/>
                <a:ext cx="19188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54" name="Freihand 53">
                <a:extLst>
                  <a:ext uri="{FF2B5EF4-FFF2-40B4-BE49-F238E27FC236}">
                    <a16:creationId xmlns:a16="http://schemas.microsoft.com/office/drawing/2014/main" id="{2D8DBCC7-405C-42BD-987D-444CFC1B4A42}"/>
                  </a:ext>
                </a:extLst>
              </p14:cNvPr>
              <p14:cNvContentPartPr/>
              <p14:nvPr/>
            </p14:nvContentPartPr>
            <p14:xfrm>
              <a:off x="11557907" y="716107"/>
              <a:ext cx="306000" cy="221040"/>
            </p14:xfrm>
          </p:contentPart>
        </mc:Choice>
        <mc:Fallback>
          <p:pic>
            <p:nvPicPr>
              <p:cNvPr id="54" name="Freihand 53">
                <a:extLst>
                  <a:ext uri="{FF2B5EF4-FFF2-40B4-BE49-F238E27FC236}">
                    <a16:creationId xmlns:a16="http://schemas.microsoft.com/office/drawing/2014/main" id="{2D8DBCC7-405C-42BD-987D-444CFC1B4A42}"/>
                  </a:ext>
                </a:extLst>
              </p:cNvPr>
              <p:cNvPicPr/>
              <p:nvPr/>
            </p:nvPicPr>
            <p:blipFill>
              <a:blip r:embed="rId204"/>
              <a:stretch>
                <a:fillRect/>
              </a:stretch>
            </p:blipFill>
            <p:spPr>
              <a:xfrm>
                <a:off x="11553587" y="711787"/>
                <a:ext cx="3146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55" name="Freihand 54">
                <a:extLst>
                  <a:ext uri="{FF2B5EF4-FFF2-40B4-BE49-F238E27FC236}">
                    <a16:creationId xmlns:a16="http://schemas.microsoft.com/office/drawing/2014/main" id="{AD2159F1-09B9-4094-9E22-7791C0716B3C}"/>
                  </a:ext>
                </a:extLst>
              </p14:cNvPr>
              <p14:cNvContentPartPr/>
              <p14:nvPr/>
            </p14:nvContentPartPr>
            <p14:xfrm>
              <a:off x="11686067" y="636187"/>
              <a:ext cx="20520" cy="3240"/>
            </p14:xfrm>
          </p:contentPart>
        </mc:Choice>
        <mc:Fallback>
          <p:pic>
            <p:nvPicPr>
              <p:cNvPr id="55" name="Freihand 54">
                <a:extLst>
                  <a:ext uri="{FF2B5EF4-FFF2-40B4-BE49-F238E27FC236}">
                    <a16:creationId xmlns:a16="http://schemas.microsoft.com/office/drawing/2014/main" id="{AD2159F1-09B9-4094-9E22-7791C0716B3C}"/>
                  </a:ext>
                </a:extLst>
              </p:cNvPr>
              <p:cNvPicPr/>
              <p:nvPr/>
            </p:nvPicPr>
            <p:blipFill>
              <a:blip r:embed="rId206"/>
              <a:stretch>
                <a:fillRect/>
              </a:stretch>
            </p:blipFill>
            <p:spPr>
              <a:xfrm>
                <a:off x="11681747" y="631867"/>
                <a:ext cx="291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58" name="Freihand 57">
                <a:extLst>
                  <a:ext uri="{FF2B5EF4-FFF2-40B4-BE49-F238E27FC236}">
                    <a16:creationId xmlns:a16="http://schemas.microsoft.com/office/drawing/2014/main" id="{08160304-FB48-4F93-864A-5AA0D495B664}"/>
                  </a:ext>
                </a:extLst>
              </p14:cNvPr>
              <p14:cNvContentPartPr/>
              <p14:nvPr/>
            </p14:nvContentPartPr>
            <p14:xfrm>
              <a:off x="11942387" y="565987"/>
              <a:ext cx="14400" cy="197640"/>
            </p14:xfrm>
          </p:contentPart>
        </mc:Choice>
        <mc:Fallback>
          <p:pic>
            <p:nvPicPr>
              <p:cNvPr id="58" name="Freihand 57">
                <a:extLst>
                  <a:ext uri="{FF2B5EF4-FFF2-40B4-BE49-F238E27FC236}">
                    <a16:creationId xmlns:a16="http://schemas.microsoft.com/office/drawing/2014/main" id="{08160304-FB48-4F93-864A-5AA0D495B664}"/>
                  </a:ext>
                </a:extLst>
              </p:cNvPr>
              <p:cNvPicPr/>
              <p:nvPr/>
            </p:nvPicPr>
            <p:blipFill>
              <a:blip r:embed="rId208"/>
              <a:stretch>
                <a:fillRect/>
              </a:stretch>
            </p:blipFill>
            <p:spPr>
              <a:xfrm>
                <a:off x="11938067" y="561667"/>
                <a:ext cx="230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59" name="Freihand 58">
                <a:extLst>
                  <a:ext uri="{FF2B5EF4-FFF2-40B4-BE49-F238E27FC236}">
                    <a16:creationId xmlns:a16="http://schemas.microsoft.com/office/drawing/2014/main" id="{C5798929-7169-4EDB-87AE-7F205022FBF4}"/>
                  </a:ext>
                </a:extLst>
              </p14:cNvPr>
              <p14:cNvContentPartPr/>
              <p14:nvPr/>
            </p14:nvContentPartPr>
            <p14:xfrm>
              <a:off x="11910707" y="897547"/>
              <a:ext cx="360" cy="360"/>
            </p14:xfrm>
          </p:contentPart>
        </mc:Choice>
        <mc:Fallback>
          <p:pic>
            <p:nvPicPr>
              <p:cNvPr id="59" name="Freihand 58">
                <a:extLst>
                  <a:ext uri="{FF2B5EF4-FFF2-40B4-BE49-F238E27FC236}">
                    <a16:creationId xmlns:a16="http://schemas.microsoft.com/office/drawing/2014/main" id="{C5798929-7169-4EDB-87AE-7F205022FBF4}"/>
                  </a:ext>
                </a:extLst>
              </p:cNvPr>
              <p:cNvPicPr/>
              <p:nvPr/>
            </p:nvPicPr>
            <p:blipFill>
              <a:blip r:embed="rId177"/>
              <a:stretch>
                <a:fillRect/>
              </a:stretch>
            </p:blipFill>
            <p:spPr>
              <a:xfrm>
                <a:off x="11906387" y="893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61" name="Freihand 60">
                <a:extLst>
                  <a:ext uri="{FF2B5EF4-FFF2-40B4-BE49-F238E27FC236}">
                    <a16:creationId xmlns:a16="http://schemas.microsoft.com/office/drawing/2014/main" id="{9F9B87E4-00CA-4E59-943F-BD8D7868ABA8}"/>
                  </a:ext>
                </a:extLst>
              </p14:cNvPr>
              <p14:cNvContentPartPr/>
              <p14:nvPr/>
            </p14:nvContentPartPr>
            <p14:xfrm>
              <a:off x="10529027" y="421987"/>
              <a:ext cx="231840" cy="121320"/>
            </p14:xfrm>
          </p:contentPart>
        </mc:Choice>
        <mc:Fallback>
          <p:pic>
            <p:nvPicPr>
              <p:cNvPr id="61" name="Freihand 60">
                <a:extLst>
                  <a:ext uri="{FF2B5EF4-FFF2-40B4-BE49-F238E27FC236}">
                    <a16:creationId xmlns:a16="http://schemas.microsoft.com/office/drawing/2014/main" id="{9F9B87E4-00CA-4E59-943F-BD8D7868ABA8}"/>
                  </a:ext>
                </a:extLst>
              </p:cNvPr>
              <p:cNvPicPr/>
              <p:nvPr/>
            </p:nvPicPr>
            <p:blipFill>
              <a:blip r:embed="rId211"/>
              <a:stretch>
                <a:fillRect/>
              </a:stretch>
            </p:blipFill>
            <p:spPr>
              <a:xfrm>
                <a:off x="10524707" y="417667"/>
                <a:ext cx="2404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62" name="Freihand 61">
                <a:extLst>
                  <a:ext uri="{FF2B5EF4-FFF2-40B4-BE49-F238E27FC236}">
                    <a16:creationId xmlns:a16="http://schemas.microsoft.com/office/drawing/2014/main" id="{954FA73F-6BEA-4B9A-AF6F-94A82821BC92}"/>
                  </a:ext>
                </a:extLst>
              </p14:cNvPr>
              <p14:cNvContentPartPr/>
              <p14:nvPr/>
            </p14:nvContentPartPr>
            <p14:xfrm>
              <a:off x="10763387" y="384907"/>
              <a:ext cx="148680" cy="153000"/>
            </p14:xfrm>
          </p:contentPart>
        </mc:Choice>
        <mc:Fallback>
          <p:pic>
            <p:nvPicPr>
              <p:cNvPr id="62" name="Freihand 61">
                <a:extLst>
                  <a:ext uri="{FF2B5EF4-FFF2-40B4-BE49-F238E27FC236}">
                    <a16:creationId xmlns:a16="http://schemas.microsoft.com/office/drawing/2014/main" id="{954FA73F-6BEA-4B9A-AF6F-94A82821BC92}"/>
                  </a:ext>
                </a:extLst>
              </p:cNvPr>
              <p:cNvPicPr/>
              <p:nvPr/>
            </p:nvPicPr>
            <p:blipFill>
              <a:blip r:embed="rId213"/>
              <a:stretch>
                <a:fillRect/>
              </a:stretch>
            </p:blipFill>
            <p:spPr>
              <a:xfrm>
                <a:off x="10759067" y="380587"/>
                <a:ext cx="1573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63" name="Freihand 62">
                <a:extLst>
                  <a:ext uri="{FF2B5EF4-FFF2-40B4-BE49-F238E27FC236}">
                    <a16:creationId xmlns:a16="http://schemas.microsoft.com/office/drawing/2014/main" id="{A3E30E5F-3A6B-4872-8685-C26407329C50}"/>
                  </a:ext>
                </a:extLst>
              </p14:cNvPr>
              <p14:cNvContentPartPr/>
              <p14:nvPr/>
            </p14:nvContentPartPr>
            <p14:xfrm>
              <a:off x="11072267" y="346747"/>
              <a:ext cx="224280" cy="139680"/>
            </p14:xfrm>
          </p:contentPart>
        </mc:Choice>
        <mc:Fallback>
          <p:pic>
            <p:nvPicPr>
              <p:cNvPr id="63" name="Freihand 62">
                <a:extLst>
                  <a:ext uri="{FF2B5EF4-FFF2-40B4-BE49-F238E27FC236}">
                    <a16:creationId xmlns:a16="http://schemas.microsoft.com/office/drawing/2014/main" id="{A3E30E5F-3A6B-4872-8685-C26407329C50}"/>
                  </a:ext>
                </a:extLst>
              </p:cNvPr>
              <p:cNvPicPr/>
              <p:nvPr/>
            </p:nvPicPr>
            <p:blipFill>
              <a:blip r:embed="rId215"/>
              <a:stretch>
                <a:fillRect/>
              </a:stretch>
            </p:blipFill>
            <p:spPr>
              <a:xfrm>
                <a:off x="11067947" y="342427"/>
                <a:ext cx="2329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64" name="Freihand 63">
                <a:extLst>
                  <a:ext uri="{FF2B5EF4-FFF2-40B4-BE49-F238E27FC236}">
                    <a16:creationId xmlns:a16="http://schemas.microsoft.com/office/drawing/2014/main" id="{131024EB-CB72-47A7-B23E-9D55C8843952}"/>
                  </a:ext>
                </a:extLst>
              </p14:cNvPr>
              <p14:cNvContentPartPr/>
              <p14:nvPr/>
            </p14:nvContentPartPr>
            <p14:xfrm>
              <a:off x="11315627" y="302107"/>
              <a:ext cx="12960" cy="22680"/>
            </p14:xfrm>
          </p:contentPart>
        </mc:Choice>
        <mc:Fallback>
          <p:pic>
            <p:nvPicPr>
              <p:cNvPr id="64" name="Freihand 63">
                <a:extLst>
                  <a:ext uri="{FF2B5EF4-FFF2-40B4-BE49-F238E27FC236}">
                    <a16:creationId xmlns:a16="http://schemas.microsoft.com/office/drawing/2014/main" id="{131024EB-CB72-47A7-B23E-9D55C8843952}"/>
                  </a:ext>
                </a:extLst>
              </p:cNvPr>
              <p:cNvPicPr/>
              <p:nvPr/>
            </p:nvPicPr>
            <p:blipFill>
              <a:blip r:embed="rId217"/>
              <a:stretch>
                <a:fillRect/>
              </a:stretch>
            </p:blipFill>
            <p:spPr>
              <a:xfrm>
                <a:off x="11311307" y="297787"/>
                <a:ext cx="216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65" name="Freihand 64">
                <a:extLst>
                  <a:ext uri="{FF2B5EF4-FFF2-40B4-BE49-F238E27FC236}">
                    <a16:creationId xmlns:a16="http://schemas.microsoft.com/office/drawing/2014/main" id="{A39AC10E-1432-437F-8E6C-246C55A59BE8}"/>
                  </a:ext>
                </a:extLst>
              </p14:cNvPr>
              <p14:cNvContentPartPr/>
              <p14:nvPr/>
            </p14:nvContentPartPr>
            <p14:xfrm>
              <a:off x="11350187" y="306787"/>
              <a:ext cx="99000" cy="155160"/>
            </p14:xfrm>
          </p:contentPart>
        </mc:Choice>
        <mc:Fallback>
          <p:pic>
            <p:nvPicPr>
              <p:cNvPr id="65" name="Freihand 64">
                <a:extLst>
                  <a:ext uri="{FF2B5EF4-FFF2-40B4-BE49-F238E27FC236}">
                    <a16:creationId xmlns:a16="http://schemas.microsoft.com/office/drawing/2014/main" id="{A39AC10E-1432-437F-8E6C-246C55A59BE8}"/>
                  </a:ext>
                </a:extLst>
              </p:cNvPr>
              <p:cNvPicPr/>
              <p:nvPr/>
            </p:nvPicPr>
            <p:blipFill>
              <a:blip r:embed="rId219"/>
              <a:stretch>
                <a:fillRect/>
              </a:stretch>
            </p:blipFill>
            <p:spPr>
              <a:xfrm>
                <a:off x="11345867" y="302467"/>
                <a:ext cx="1076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66" name="Freihand 65">
                <a:extLst>
                  <a:ext uri="{FF2B5EF4-FFF2-40B4-BE49-F238E27FC236}">
                    <a16:creationId xmlns:a16="http://schemas.microsoft.com/office/drawing/2014/main" id="{93305398-CA4A-4A50-9161-B704DA3A57CE}"/>
                  </a:ext>
                </a:extLst>
              </p14:cNvPr>
              <p14:cNvContentPartPr/>
              <p14:nvPr/>
            </p14:nvContentPartPr>
            <p14:xfrm>
              <a:off x="11451707" y="290587"/>
              <a:ext cx="86760" cy="154440"/>
            </p14:xfrm>
          </p:contentPart>
        </mc:Choice>
        <mc:Fallback>
          <p:pic>
            <p:nvPicPr>
              <p:cNvPr id="66" name="Freihand 65">
                <a:extLst>
                  <a:ext uri="{FF2B5EF4-FFF2-40B4-BE49-F238E27FC236}">
                    <a16:creationId xmlns:a16="http://schemas.microsoft.com/office/drawing/2014/main" id="{93305398-CA4A-4A50-9161-B704DA3A57CE}"/>
                  </a:ext>
                </a:extLst>
              </p:cNvPr>
              <p:cNvPicPr/>
              <p:nvPr/>
            </p:nvPicPr>
            <p:blipFill>
              <a:blip r:embed="rId221"/>
              <a:stretch>
                <a:fillRect/>
              </a:stretch>
            </p:blipFill>
            <p:spPr>
              <a:xfrm>
                <a:off x="11447387" y="286267"/>
                <a:ext cx="954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67" name="Freihand 66">
                <a:extLst>
                  <a:ext uri="{FF2B5EF4-FFF2-40B4-BE49-F238E27FC236}">
                    <a16:creationId xmlns:a16="http://schemas.microsoft.com/office/drawing/2014/main" id="{8AF9AE5E-A596-4EC7-8B1D-1DE16DE2BA4C}"/>
                  </a:ext>
                </a:extLst>
              </p14:cNvPr>
              <p14:cNvContentPartPr/>
              <p14:nvPr/>
            </p14:nvContentPartPr>
            <p14:xfrm>
              <a:off x="11449907" y="339547"/>
              <a:ext cx="80280" cy="7920"/>
            </p14:xfrm>
          </p:contentPart>
        </mc:Choice>
        <mc:Fallback>
          <p:pic>
            <p:nvPicPr>
              <p:cNvPr id="67" name="Freihand 66">
                <a:extLst>
                  <a:ext uri="{FF2B5EF4-FFF2-40B4-BE49-F238E27FC236}">
                    <a16:creationId xmlns:a16="http://schemas.microsoft.com/office/drawing/2014/main" id="{8AF9AE5E-A596-4EC7-8B1D-1DE16DE2BA4C}"/>
                  </a:ext>
                </a:extLst>
              </p:cNvPr>
              <p:cNvPicPr/>
              <p:nvPr/>
            </p:nvPicPr>
            <p:blipFill>
              <a:blip r:embed="rId223"/>
              <a:stretch>
                <a:fillRect/>
              </a:stretch>
            </p:blipFill>
            <p:spPr>
              <a:xfrm>
                <a:off x="11445587" y="335227"/>
                <a:ext cx="889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68" name="Freihand 67">
                <a:extLst>
                  <a:ext uri="{FF2B5EF4-FFF2-40B4-BE49-F238E27FC236}">
                    <a16:creationId xmlns:a16="http://schemas.microsoft.com/office/drawing/2014/main" id="{00675C60-F0A6-4F9A-A075-1ABACB7014B7}"/>
                  </a:ext>
                </a:extLst>
              </p14:cNvPr>
              <p14:cNvContentPartPr/>
              <p14:nvPr/>
            </p14:nvContentPartPr>
            <p14:xfrm>
              <a:off x="11569067" y="359347"/>
              <a:ext cx="55800" cy="57240"/>
            </p14:xfrm>
          </p:contentPart>
        </mc:Choice>
        <mc:Fallback>
          <p:pic>
            <p:nvPicPr>
              <p:cNvPr id="68" name="Freihand 67">
                <a:extLst>
                  <a:ext uri="{FF2B5EF4-FFF2-40B4-BE49-F238E27FC236}">
                    <a16:creationId xmlns:a16="http://schemas.microsoft.com/office/drawing/2014/main" id="{00675C60-F0A6-4F9A-A075-1ABACB7014B7}"/>
                  </a:ext>
                </a:extLst>
              </p:cNvPr>
              <p:cNvPicPr/>
              <p:nvPr/>
            </p:nvPicPr>
            <p:blipFill>
              <a:blip r:embed="rId225"/>
              <a:stretch>
                <a:fillRect/>
              </a:stretch>
            </p:blipFill>
            <p:spPr>
              <a:xfrm>
                <a:off x="11564747" y="355027"/>
                <a:ext cx="644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69" name="Freihand 68">
                <a:extLst>
                  <a:ext uri="{FF2B5EF4-FFF2-40B4-BE49-F238E27FC236}">
                    <a16:creationId xmlns:a16="http://schemas.microsoft.com/office/drawing/2014/main" id="{9EB84A11-161C-4C5A-98D5-620E1CF6DDA3}"/>
                  </a:ext>
                </a:extLst>
              </p14:cNvPr>
              <p14:cNvContentPartPr/>
              <p14:nvPr/>
            </p14:nvContentPartPr>
            <p14:xfrm>
              <a:off x="11574467" y="286267"/>
              <a:ext cx="132120" cy="260640"/>
            </p14:xfrm>
          </p:contentPart>
        </mc:Choice>
        <mc:Fallback>
          <p:pic>
            <p:nvPicPr>
              <p:cNvPr id="69" name="Freihand 68">
                <a:extLst>
                  <a:ext uri="{FF2B5EF4-FFF2-40B4-BE49-F238E27FC236}">
                    <a16:creationId xmlns:a16="http://schemas.microsoft.com/office/drawing/2014/main" id="{9EB84A11-161C-4C5A-98D5-620E1CF6DDA3}"/>
                  </a:ext>
                </a:extLst>
              </p:cNvPr>
              <p:cNvPicPr/>
              <p:nvPr/>
            </p:nvPicPr>
            <p:blipFill>
              <a:blip r:embed="rId227"/>
              <a:stretch>
                <a:fillRect/>
              </a:stretch>
            </p:blipFill>
            <p:spPr>
              <a:xfrm>
                <a:off x="11570147" y="281947"/>
                <a:ext cx="14076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70" name="Freihand 69">
                <a:extLst>
                  <a:ext uri="{FF2B5EF4-FFF2-40B4-BE49-F238E27FC236}">
                    <a16:creationId xmlns:a16="http://schemas.microsoft.com/office/drawing/2014/main" id="{1965B2B9-1ADC-4981-A59A-DFBD61309F4D}"/>
                  </a:ext>
                </a:extLst>
              </p14:cNvPr>
              <p14:cNvContentPartPr/>
              <p14:nvPr/>
            </p14:nvContentPartPr>
            <p14:xfrm>
              <a:off x="11719187" y="352147"/>
              <a:ext cx="68040" cy="94680"/>
            </p14:xfrm>
          </p:contentPart>
        </mc:Choice>
        <mc:Fallback>
          <p:pic>
            <p:nvPicPr>
              <p:cNvPr id="70" name="Freihand 69">
                <a:extLst>
                  <a:ext uri="{FF2B5EF4-FFF2-40B4-BE49-F238E27FC236}">
                    <a16:creationId xmlns:a16="http://schemas.microsoft.com/office/drawing/2014/main" id="{1965B2B9-1ADC-4981-A59A-DFBD61309F4D}"/>
                  </a:ext>
                </a:extLst>
              </p:cNvPr>
              <p:cNvPicPr/>
              <p:nvPr/>
            </p:nvPicPr>
            <p:blipFill>
              <a:blip r:embed="rId229"/>
              <a:stretch>
                <a:fillRect/>
              </a:stretch>
            </p:blipFill>
            <p:spPr>
              <a:xfrm>
                <a:off x="11714867" y="347827"/>
                <a:ext cx="766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71" name="Freihand 70">
                <a:extLst>
                  <a:ext uri="{FF2B5EF4-FFF2-40B4-BE49-F238E27FC236}">
                    <a16:creationId xmlns:a16="http://schemas.microsoft.com/office/drawing/2014/main" id="{03496BFD-B269-4C50-B322-413ECC8455A0}"/>
                  </a:ext>
                </a:extLst>
              </p14:cNvPr>
              <p14:cNvContentPartPr/>
              <p14:nvPr/>
            </p14:nvContentPartPr>
            <p14:xfrm>
              <a:off x="11114747" y="576787"/>
              <a:ext cx="287280" cy="114480"/>
            </p14:xfrm>
          </p:contentPart>
        </mc:Choice>
        <mc:Fallback>
          <p:pic>
            <p:nvPicPr>
              <p:cNvPr id="71" name="Freihand 70">
                <a:extLst>
                  <a:ext uri="{FF2B5EF4-FFF2-40B4-BE49-F238E27FC236}">
                    <a16:creationId xmlns:a16="http://schemas.microsoft.com/office/drawing/2014/main" id="{03496BFD-B269-4C50-B322-413ECC8455A0}"/>
                  </a:ext>
                </a:extLst>
              </p:cNvPr>
              <p:cNvPicPr/>
              <p:nvPr/>
            </p:nvPicPr>
            <p:blipFill>
              <a:blip r:embed="rId231"/>
              <a:stretch>
                <a:fillRect/>
              </a:stretch>
            </p:blipFill>
            <p:spPr>
              <a:xfrm>
                <a:off x="11110427" y="572467"/>
                <a:ext cx="2959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72" name="Freihand 71">
                <a:extLst>
                  <a:ext uri="{FF2B5EF4-FFF2-40B4-BE49-F238E27FC236}">
                    <a16:creationId xmlns:a16="http://schemas.microsoft.com/office/drawing/2014/main" id="{38C08FE9-981B-4D6A-B28F-6851E5D8E518}"/>
                  </a:ext>
                </a:extLst>
              </p14:cNvPr>
              <p14:cNvContentPartPr/>
              <p14:nvPr/>
            </p14:nvContentPartPr>
            <p14:xfrm>
              <a:off x="11393027" y="551947"/>
              <a:ext cx="360" cy="360"/>
            </p14:xfrm>
          </p:contentPart>
        </mc:Choice>
        <mc:Fallback>
          <p:pic>
            <p:nvPicPr>
              <p:cNvPr id="72" name="Freihand 71">
                <a:extLst>
                  <a:ext uri="{FF2B5EF4-FFF2-40B4-BE49-F238E27FC236}">
                    <a16:creationId xmlns:a16="http://schemas.microsoft.com/office/drawing/2014/main" id="{38C08FE9-981B-4D6A-B28F-6851E5D8E518}"/>
                  </a:ext>
                </a:extLst>
              </p:cNvPr>
              <p:cNvPicPr/>
              <p:nvPr/>
            </p:nvPicPr>
            <p:blipFill>
              <a:blip r:embed="rId177"/>
              <a:stretch>
                <a:fillRect/>
              </a:stretch>
            </p:blipFill>
            <p:spPr>
              <a:xfrm>
                <a:off x="11388707" y="547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73" name="Freihand 72">
                <a:extLst>
                  <a:ext uri="{FF2B5EF4-FFF2-40B4-BE49-F238E27FC236}">
                    <a16:creationId xmlns:a16="http://schemas.microsoft.com/office/drawing/2014/main" id="{1E746E2D-9D0B-4A63-851E-8A468B638505}"/>
                  </a:ext>
                </a:extLst>
              </p14:cNvPr>
              <p14:cNvContentPartPr/>
              <p14:nvPr/>
            </p14:nvContentPartPr>
            <p14:xfrm>
              <a:off x="11447747" y="527107"/>
              <a:ext cx="82440" cy="111600"/>
            </p14:xfrm>
          </p:contentPart>
        </mc:Choice>
        <mc:Fallback>
          <p:pic>
            <p:nvPicPr>
              <p:cNvPr id="73" name="Freihand 72">
                <a:extLst>
                  <a:ext uri="{FF2B5EF4-FFF2-40B4-BE49-F238E27FC236}">
                    <a16:creationId xmlns:a16="http://schemas.microsoft.com/office/drawing/2014/main" id="{1E746E2D-9D0B-4A63-851E-8A468B638505}"/>
                  </a:ext>
                </a:extLst>
              </p:cNvPr>
              <p:cNvPicPr/>
              <p:nvPr/>
            </p:nvPicPr>
            <p:blipFill>
              <a:blip r:embed="rId234"/>
              <a:stretch>
                <a:fillRect/>
              </a:stretch>
            </p:blipFill>
            <p:spPr>
              <a:xfrm>
                <a:off x="11443427" y="522787"/>
                <a:ext cx="9108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74" name="Freihand 73">
                <a:extLst>
                  <a:ext uri="{FF2B5EF4-FFF2-40B4-BE49-F238E27FC236}">
                    <a16:creationId xmlns:a16="http://schemas.microsoft.com/office/drawing/2014/main" id="{7B6306C8-EF21-4FC3-A3D9-9F7B205AB97A}"/>
                  </a:ext>
                </a:extLst>
              </p14:cNvPr>
              <p14:cNvContentPartPr/>
              <p14:nvPr/>
            </p14:nvContentPartPr>
            <p14:xfrm>
              <a:off x="11593187" y="555187"/>
              <a:ext cx="110160" cy="162720"/>
            </p14:xfrm>
          </p:contentPart>
        </mc:Choice>
        <mc:Fallback>
          <p:pic>
            <p:nvPicPr>
              <p:cNvPr id="74" name="Freihand 73">
                <a:extLst>
                  <a:ext uri="{FF2B5EF4-FFF2-40B4-BE49-F238E27FC236}">
                    <a16:creationId xmlns:a16="http://schemas.microsoft.com/office/drawing/2014/main" id="{7B6306C8-EF21-4FC3-A3D9-9F7B205AB97A}"/>
                  </a:ext>
                </a:extLst>
              </p:cNvPr>
              <p:cNvPicPr/>
              <p:nvPr/>
            </p:nvPicPr>
            <p:blipFill>
              <a:blip r:embed="rId236"/>
              <a:stretch>
                <a:fillRect/>
              </a:stretch>
            </p:blipFill>
            <p:spPr>
              <a:xfrm>
                <a:off x="11588867" y="550867"/>
                <a:ext cx="1188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75" name="Freihand 74">
                <a:extLst>
                  <a:ext uri="{FF2B5EF4-FFF2-40B4-BE49-F238E27FC236}">
                    <a16:creationId xmlns:a16="http://schemas.microsoft.com/office/drawing/2014/main" id="{4D53225C-EAFD-4695-AB54-EDA6DF899898}"/>
                  </a:ext>
                </a:extLst>
              </p14:cNvPr>
              <p14:cNvContentPartPr/>
              <p14:nvPr/>
            </p14:nvContentPartPr>
            <p14:xfrm>
              <a:off x="11727467" y="496507"/>
              <a:ext cx="69120" cy="137520"/>
            </p14:xfrm>
          </p:contentPart>
        </mc:Choice>
        <mc:Fallback>
          <p:pic>
            <p:nvPicPr>
              <p:cNvPr id="75" name="Freihand 74">
                <a:extLst>
                  <a:ext uri="{FF2B5EF4-FFF2-40B4-BE49-F238E27FC236}">
                    <a16:creationId xmlns:a16="http://schemas.microsoft.com/office/drawing/2014/main" id="{4D53225C-EAFD-4695-AB54-EDA6DF899898}"/>
                  </a:ext>
                </a:extLst>
              </p:cNvPr>
              <p:cNvPicPr/>
              <p:nvPr/>
            </p:nvPicPr>
            <p:blipFill>
              <a:blip r:embed="rId238"/>
              <a:stretch>
                <a:fillRect/>
              </a:stretch>
            </p:blipFill>
            <p:spPr>
              <a:xfrm>
                <a:off x="11723147" y="492187"/>
                <a:ext cx="777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76" name="Freihand 75">
                <a:extLst>
                  <a:ext uri="{FF2B5EF4-FFF2-40B4-BE49-F238E27FC236}">
                    <a16:creationId xmlns:a16="http://schemas.microsoft.com/office/drawing/2014/main" id="{3759FBE5-B6BF-4B0E-9D6E-7ECA7FA39A27}"/>
                  </a:ext>
                </a:extLst>
              </p14:cNvPr>
              <p14:cNvContentPartPr/>
              <p14:nvPr/>
            </p14:nvContentPartPr>
            <p14:xfrm>
              <a:off x="11790827" y="476347"/>
              <a:ext cx="193680" cy="147960"/>
            </p14:xfrm>
          </p:contentPart>
        </mc:Choice>
        <mc:Fallback>
          <p:pic>
            <p:nvPicPr>
              <p:cNvPr id="76" name="Freihand 75">
                <a:extLst>
                  <a:ext uri="{FF2B5EF4-FFF2-40B4-BE49-F238E27FC236}">
                    <a16:creationId xmlns:a16="http://schemas.microsoft.com/office/drawing/2014/main" id="{3759FBE5-B6BF-4B0E-9D6E-7ECA7FA39A27}"/>
                  </a:ext>
                </a:extLst>
              </p:cNvPr>
              <p:cNvPicPr/>
              <p:nvPr/>
            </p:nvPicPr>
            <p:blipFill>
              <a:blip r:embed="rId240"/>
              <a:stretch>
                <a:fillRect/>
              </a:stretch>
            </p:blipFill>
            <p:spPr>
              <a:xfrm>
                <a:off x="11786507" y="472027"/>
                <a:ext cx="2023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77" name="Freihand 76">
                <a:extLst>
                  <a:ext uri="{FF2B5EF4-FFF2-40B4-BE49-F238E27FC236}">
                    <a16:creationId xmlns:a16="http://schemas.microsoft.com/office/drawing/2014/main" id="{E81C4DC1-375F-425E-918B-787467B816D0}"/>
                  </a:ext>
                </a:extLst>
              </p14:cNvPr>
              <p14:cNvContentPartPr/>
              <p14:nvPr/>
            </p14:nvContentPartPr>
            <p14:xfrm>
              <a:off x="11908907" y="518827"/>
              <a:ext cx="126720" cy="12600"/>
            </p14:xfrm>
          </p:contentPart>
        </mc:Choice>
        <mc:Fallback>
          <p:pic>
            <p:nvPicPr>
              <p:cNvPr id="77" name="Freihand 76">
                <a:extLst>
                  <a:ext uri="{FF2B5EF4-FFF2-40B4-BE49-F238E27FC236}">
                    <a16:creationId xmlns:a16="http://schemas.microsoft.com/office/drawing/2014/main" id="{E81C4DC1-375F-425E-918B-787467B816D0}"/>
                  </a:ext>
                </a:extLst>
              </p:cNvPr>
              <p:cNvPicPr/>
              <p:nvPr/>
            </p:nvPicPr>
            <p:blipFill>
              <a:blip r:embed="rId242"/>
              <a:stretch>
                <a:fillRect/>
              </a:stretch>
            </p:blipFill>
            <p:spPr>
              <a:xfrm>
                <a:off x="11904587" y="514507"/>
                <a:ext cx="1353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79" name="Freihand 78">
                <a:extLst>
                  <a:ext uri="{FF2B5EF4-FFF2-40B4-BE49-F238E27FC236}">
                    <a16:creationId xmlns:a16="http://schemas.microsoft.com/office/drawing/2014/main" id="{B8420D3A-2A73-45AD-A455-8FF0D90F2709}"/>
                  </a:ext>
                </a:extLst>
              </p14:cNvPr>
              <p14:cNvContentPartPr/>
              <p14:nvPr/>
            </p14:nvContentPartPr>
            <p14:xfrm>
              <a:off x="6608627" y="1233427"/>
              <a:ext cx="103680" cy="83520"/>
            </p14:xfrm>
          </p:contentPart>
        </mc:Choice>
        <mc:Fallback>
          <p:pic>
            <p:nvPicPr>
              <p:cNvPr id="79" name="Freihand 78">
                <a:extLst>
                  <a:ext uri="{FF2B5EF4-FFF2-40B4-BE49-F238E27FC236}">
                    <a16:creationId xmlns:a16="http://schemas.microsoft.com/office/drawing/2014/main" id="{B8420D3A-2A73-45AD-A455-8FF0D90F2709}"/>
                  </a:ext>
                </a:extLst>
              </p:cNvPr>
              <p:cNvPicPr/>
              <p:nvPr/>
            </p:nvPicPr>
            <p:blipFill>
              <a:blip r:embed="rId244"/>
              <a:stretch>
                <a:fillRect/>
              </a:stretch>
            </p:blipFill>
            <p:spPr>
              <a:xfrm>
                <a:off x="6604307" y="1229107"/>
                <a:ext cx="1123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80" name="Freihand 79">
                <a:extLst>
                  <a:ext uri="{FF2B5EF4-FFF2-40B4-BE49-F238E27FC236}">
                    <a16:creationId xmlns:a16="http://schemas.microsoft.com/office/drawing/2014/main" id="{2C755C1D-E79A-43E6-86AE-9FAAC07E4C67}"/>
                  </a:ext>
                </a:extLst>
              </p14:cNvPr>
              <p14:cNvContentPartPr/>
              <p14:nvPr/>
            </p14:nvContentPartPr>
            <p14:xfrm>
              <a:off x="7036667" y="1226587"/>
              <a:ext cx="336960" cy="108720"/>
            </p14:xfrm>
          </p:contentPart>
        </mc:Choice>
        <mc:Fallback>
          <p:pic>
            <p:nvPicPr>
              <p:cNvPr id="80" name="Freihand 79">
                <a:extLst>
                  <a:ext uri="{FF2B5EF4-FFF2-40B4-BE49-F238E27FC236}">
                    <a16:creationId xmlns:a16="http://schemas.microsoft.com/office/drawing/2014/main" id="{2C755C1D-E79A-43E6-86AE-9FAAC07E4C67}"/>
                  </a:ext>
                </a:extLst>
              </p:cNvPr>
              <p:cNvPicPr/>
              <p:nvPr/>
            </p:nvPicPr>
            <p:blipFill>
              <a:blip r:embed="rId246"/>
              <a:stretch>
                <a:fillRect/>
              </a:stretch>
            </p:blipFill>
            <p:spPr>
              <a:xfrm>
                <a:off x="7032347" y="1222267"/>
                <a:ext cx="3456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81" name="Freihand 80">
                <a:extLst>
                  <a:ext uri="{FF2B5EF4-FFF2-40B4-BE49-F238E27FC236}">
                    <a16:creationId xmlns:a16="http://schemas.microsoft.com/office/drawing/2014/main" id="{F242B344-C35F-4074-B23C-4490291FB570}"/>
                  </a:ext>
                </a:extLst>
              </p14:cNvPr>
              <p14:cNvContentPartPr/>
              <p14:nvPr/>
            </p14:nvContentPartPr>
            <p14:xfrm>
              <a:off x="7694747" y="1173667"/>
              <a:ext cx="233640" cy="149040"/>
            </p14:xfrm>
          </p:contentPart>
        </mc:Choice>
        <mc:Fallback>
          <p:pic>
            <p:nvPicPr>
              <p:cNvPr id="81" name="Freihand 80">
                <a:extLst>
                  <a:ext uri="{FF2B5EF4-FFF2-40B4-BE49-F238E27FC236}">
                    <a16:creationId xmlns:a16="http://schemas.microsoft.com/office/drawing/2014/main" id="{F242B344-C35F-4074-B23C-4490291FB570}"/>
                  </a:ext>
                </a:extLst>
              </p:cNvPr>
              <p:cNvPicPr/>
              <p:nvPr/>
            </p:nvPicPr>
            <p:blipFill>
              <a:blip r:embed="rId248"/>
              <a:stretch>
                <a:fillRect/>
              </a:stretch>
            </p:blipFill>
            <p:spPr>
              <a:xfrm>
                <a:off x="7690427" y="1169347"/>
                <a:ext cx="2422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82" name="Freihand 81">
                <a:extLst>
                  <a:ext uri="{FF2B5EF4-FFF2-40B4-BE49-F238E27FC236}">
                    <a16:creationId xmlns:a16="http://schemas.microsoft.com/office/drawing/2014/main" id="{AC9194C2-94BC-4B09-869B-AEA2EC9FC823}"/>
                  </a:ext>
                </a:extLst>
              </p14:cNvPr>
              <p14:cNvContentPartPr/>
              <p14:nvPr/>
            </p14:nvContentPartPr>
            <p14:xfrm>
              <a:off x="7990667" y="1216507"/>
              <a:ext cx="171360" cy="91440"/>
            </p14:xfrm>
          </p:contentPart>
        </mc:Choice>
        <mc:Fallback>
          <p:pic>
            <p:nvPicPr>
              <p:cNvPr id="82" name="Freihand 81">
                <a:extLst>
                  <a:ext uri="{FF2B5EF4-FFF2-40B4-BE49-F238E27FC236}">
                    <a16:creationId xmlns:a16="http://schemas.microsoft.com/office/drawing/2014/main" id="{AC9194C2-94BC-4B09-869B-AEA2EC9FC823}"/>
                  </a:ext>
                </a:extLst>
              </p:cNvPr>
              <p:cNvPicPr/>
              <p:nvPr/>
            </p:nvPicPr>
            <p:blipFill>
              <a:blip r:embed="rId250"/>
              <a:stretch>
                <a:fillRect/>
              </a:stretch>
            </p:blipFill>
            <p:spPr>
              <a:xfrm>
                <a:off x="7986347" y="1212187"/>
                <a:ext cx="1800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83" name="Freihand 82">
                <a:extLst>
                  <a:ext uri="{FF2B5EF4-FFF2-40B4-BE49-F238E27FC236}">
                    <a16:creationId xmlns:a16="http://schemas.microsoft.com/office/drawing/2014/main" id="{0574B372-993A-4152-B37F-ED7960D23F68}"/>
                  </a:ext>
                </a:extLst>
              </p14:cNvPr>
              <p14:cNvContentPartPr/>
              <p14:nvPr/>
            </p14:nvContentPartPr>
            <p14:xfrm>
              <a:off x="8347067" y="1210747"/>
              <a:ext cx="99360" cy="244800"/>
            </p14:xfrm>
          </p:contentPart>
        </mc:Choice>
        <mc:Fallback>
          <p:pic>
            <p:nvPicPr>
              <p:cNvPr id="83" name="Freihand 82">
                <a:extLst>
                  <a:ext uri="{FF2B5EF4-FFF2-40B4-BE49-F238E27FC236}">
                    <a16:creationId xmlns:a16="http://schemas.microsoft.com/office/drawing/2014/main" id="{0574B372-993A-4152-B37F-ED7960D23F68}"/>
                  </a:ext>
                </a:extLst>
              </p:cNvPr>
              <p:cNvPicPr/>
              <p:nvPr/>
            </p:nvPicPr>
            <p:blipFill>
              <a:blip r:embed="rId252"/>
              <a:stretch>
                <a:fillRect/>
              </a:stretch>
            </p:blipFill>
            <p:spPr>
              <a:xfrm>
                <a:off x="8342747" y="1206427"/>
                <a:ext cx="10800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84" name="Freihand 83">
                <a:extLst>
                  <a:ext uri="{FF2B5EF4-FFF2-40B4-BE49-F238E27FC236}">
                    <a16:creationId xmlns:a16="http://schemas.microsoft.com/office/drawing/2014/main" id="{A18F0DD5-42F5-4E8B-BA0A-511B87844076}"/>
                  </a:ext>
                </a:extLst>
              </p14:cNvPr>
              <p14:cNvContentPartPr/>
              <p14:nvPr/>
            </p14:nvContentPartPr>
            <p14:xfrm>
              <a:off x="8460107" y="1162147"/>
              <a:ext cx="18720" cy="37800"/>
            </p14:xfrm>
          </p:contentPart>
        </mc:Choice>
        <mc:Fallback>
          <p:pic>
            <p:nvPicPr>
              <p:cNvPr id="84" name="Freihand 83">
                <a:extLst>
                  <a:ext uri="{FF2B5EF4-FFF2-40B4-BE49-F238E27FC236}">
                    <a16:creationId xmlns:a16="http://schemas.microsoft.com/office/drawing/2014/main" id="{A18F0DD5-42F5-4E8B-BA0A-511B87844076}"/>
                  </a:ext>
                </a:extLst>
              </p:cNvPr>
              <p:cNvPicPr/>
              <p:nvPr/>
            </p:nvPicPr>
            <p:blipFill>
              <a:blip r:embed="rId254"/>
              <a:stretch>
                <a:fillRect/>
              </a:stretch>
            </p:blipFill>
            <p:spPr>
              <a:xfrm>
                <a:off x="8455787" y="1157827"/>
                <a:ext cx="273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85" name="Freihand 84">
                <a:extLst>
                  <a:ext uri="{FF2B5EF4-FFF2-40B4-BE49-F238E27FC236}">
                    <a16:creationId xmlns:a16="http://schemas.microsoft.com/office/drawing/2014/main" id="{3BB42240-81EA-445E-8F9A-6FC829ADFE13}"/>
                  </a:ext>
                </a:extLst>
              </p14:cNvPr>
              <p14:cNvContentPartPr/>
              <p14:nvPr/>
            </p14:nvContentPartPr>
            <p14:xfrm>
              <a:off x="8511587" y="1221907"/>
              <a:ext cx="97920" cy="86760"/>
            </p14:xfrm>
          </p:contentPart>
        </mc:Choice>
        <mc:Fallback>
          <p:pic>
            <p:nvPicPr>
              <p:cNvPr id="85" name="Freihand 84">
                <a:extLst>
                  <a:ext uri="{FF2B5EF4-FFF2-40B4-BE49-F238E27FC236}">
                    <a16:creationId xmlns:a16="http://schemas.microsoft.com/office/drawing/2014/main" id="{3BB42240-81EA-445E-8F9A-6FC829ADFE13}"/>
                  </a:ext>
                </a:extLst>
              </p:cNvPr>
              <p:cNvPicPr/>
              <p:nvPr/>
            </p:nvPicPr>
            <p:blipFill>
              <a:blip r:embed="rId256"/>
              <a:stretch>
                <a:fillRect/>
              </a:stretch>
            </p:blipFill>
            <p:spPr>
              <a:xfrm>
                <a:off x="8507267" y="1217587"/>
                <a:ext cx="1065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86" name="Freihand 85">
                <a:extLst>
                  <a:ext uri="{FF2B5EF4-FFF2-40B4-BE49-F238E27FC236}">
                    <a16:creationId xmlns:a16="http://schemas.microsoft.com/office/drawing/2014/main" id="{F3BC18C4-21AD-4252-9F5E-BC4AB227FB72}"/>
                  </a:ext>
                </a:extLst>
              </p14:cNvPr>
              <p14:cNvContentPartPr/>
              <p14:nvPr/>
            </p14:nvContentPartPr>
            <p14:xfrm>
              <a:off x="8700587" y="1206427"/>
              <a:ext cx="108000" cy="95040"/>
            </p14:xfrm>
          </p:contentPart>
        </mc:Choice>
        <mc:Fallback>
          <p:pic>
            <p:nvPicPr>
              <p:cNvPr id="86" name="Freihand 85">
                <a:extLst>
                  <a:ext uri="{FF2B5EF4-FFF2-40B4-BE49-F238E27FC236}">
                    <a16:creationId xmlns:a16="http://schemas.microsoft.com/office/drawing/2014/main" id="{F3BC18C4-21AD-4252-9F5E-BC4AB227FB72}"/>
                  </a:ext>
                </a:extLst>
              </p:cNvPr>
              <p:cNvPicPr/>
              <p:nvPr/>
            </p:nvPicPr>
            <p:blipFill>
              <a:blip r:embed="rId258"/>
              <a:stretch>
                <a:fillRect/>
              </a:stretch>
            </p:blipFill>
            <p:spPr>
              <a:xfrm>
                <a:off x="8696267" y="1202107"/>
                <a:ext cx="1166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87" name="Freihand 86">
                <a:extLst>
                  <a:ext uri="{FF2B5EF4-FFF2-40B4-BE49-F238E27FC236}">
                    <a16:creationId xmlns:a16="http://schemas.microsoft.com/office/drawing/2014/main" id="{8348E632-7EB8-401B-AC43-C56F28BAF054}"/>
                  </a:ext>
                </a:extLst>
              </p14:cNvPr>
              <p14:cNvContentPartPr/>
              <p14:nvPr/>
            </p14:nvContentPartPr>
            <p14:xfrm>
              <a:off x="8823347" y="1208947"/>
              <a:ext cx="76320" cy="96480"/>
            </p14:xfrm>
          </p:contentPart>
        </mc:Choice>
        <mc:Fallback>
          <p:pic>
            <p:nvPicPr>
              <p:cNvPr id="87" name="Freihand 86">
                <a:extLst>
                  <a:ext uri="{FF2B5EF4-FFF2-40B4-BE49-F238E27FC236}">
                    <a16:creationId xmlns:a16="http://schemas.microsoft.com/office/drawing/2014/main" id="{8348E632-7EB8-401B-AC43-C56F28BAF054}"/>
                  </a:ext>
                </a:extLst>
              </p:cNvPr>
              <p:cNvPicPr/>
              <p:nvPr/>
            </p:nvPicPr>
            <p:blipFill>
              <a:blip r:embed="rId260"/>
              <a:stretch>
                <a:fillRect/>
              </a:stretch>
            </p:blipFill>
            <p:spPr>
              <a:xfrm>
                <a:off x="8819027" y="1204627"/>
                <a:ext cx="849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88" name="Freihand 87">
                <a:extLst>
                  <a:ext uri="{FF2B5EF4-FFF2-40B4-BE49-F238E27FC236}">
                    <a16:creationId xmlns:a16="http://schemas.microsoft.com/office/drawing/2014/main" id="{57A0646D-AA33-4E39-9E9C-F8663931B1A3}"/>
                  </a:ext>
                </a:extLst>
              </p14:cNvPr>
              <p14:cNvContentPartPr/>
              <p14:nvPr/>
            </p14:nvContentPartPr>
            <p14:xfrm>
              <a:off x="8914787" y="1117867"/>
              <a:ext cx="254880" cy="332280"/>
            </p14:xfrm>
          </p:contentPart>
        </mc:Choice>
        <mc:Fallback>
          <p:pic>
            <p:nvPicPr>
              <p:cNvPr id="88" name="Freihand 87">
                <a:extLst>
                  <a:ext uri="{FF2B5EF4-FFF2-40B4-BE49-F238E27FC236}">
                    <a16:creationId xmlns:a16="http://schemas.microsoft.com/office/drawing/2014/main" id="{57A0646D-AA33-4E39-9E9C-F8663931B1A3}"/>
                  </a:ext>
                </a:extLst>
              </p:cNvPr>
              <p:cNvPicPr/>
              <p:nvPr/>
            </p:nvPicPr>
            <p:blipFill>
              <a:blip r:embed="rId262"/>
              <a:stretch>
                <a:fillRect/>
              </a:stretch>
            </p:blipFill>
            <p:spPr>
              <a:xfrm>
                <a:off x="8910467" y="1113547"/>
                <a:ext cx="263520" cy="3409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90" name="Freihand 89">
                <a:extLst>
                  <a:ext uri="{FF2B5EF4-FFF2-40B4-BE49-F238E27FC236}">
                    <a16:creationId xmlns:a16="http://schemas.microsoft.com/office/drawing/2014/main" id="{B817745F-0491-4523-BEC2-B84A7F41F3EA}"/>
                  </a:ext>
                </a:extLst>
              </p14:cNvPr>
              <p14:cNvContentPartPr/>
              <p14:nvPr/>
            </p14:nvContentPartPr>
            <p14:xfrm>
              <a:off x="9237347" y="1147027"/>
              <a:ext cx="166680" cy="153360"/>
            </p14:xfrm>
          </p:contentPart>
        </mc:Choice>
        <mc:Fallback>
          <p:pic>
            <p:nvPicPr>
              <p:cNvPr id="90" name="Freihand 89">
                <a:extLst>
                  <a:ext uri="{FF2B5EF4-FFF2-40B4-BE49-F238E27FC236}">
                    <a16:creationId xmlns:a16="http://schemas.microsoft.com/office/drawing/2014/main" id="{B817745F-0491-4523-BEC2-B84A7F41F3EA}"/>
                  </a:ext>
                </a:extLst>
              </p:cNvPr>
              <p:cNvPicPr/>
              <p:nvPr/>
            </p:nvPicPr>
            <p:blipFill>
              <a:blip r:embed="rId264"/>
              <a:stretch>
                <a:fillRect/>
              </a:stretch>
            </p:blipFill>
            <p:spPr>
              <a:xfrm>
                <a:off x="9233027" y="1142707"/>
                <a:ext cx="1753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91" name="Freihand 90">
                <a:extLst>
                  <a:ext uri="{FF2B5EF4-FFF2-40B4-BE49-F238E27FC236}">
                    <a16:creationId xmlns:a16="http://schemas.microsoft.com/office/drawing/2014/main" id="{ED5A02FA-2207-46E9-B06D-CEB05189F934}"/>
                  </a:ext>
                </a:extLst>
              </p14:cNvPr>
              <p14:cNvContentPartPr/>
              <p14:nvPr/>
            </p14:nvContentPartPr>
            <p14:xfrm>
              <a:off x="9205667" y="1152067"/>
              <a:ext cx="115560" cy="16920"/>
            </p14:xfrm>
          </p:contentPart>
        </mc:Choice>
        <mc:Fallback>
          <p:pic>
            <p:nvPicPr>
              <p:cNvPr id="91" name="Freihand 90">
                <a:extLst>
                  <a:ext uri="{FF2B5EF4-FFF2-40B4-BE49-F238E27FC236}">
                    <a16:creationId xmlns:a16="http://schemas.microsoft.com/office/drawing/2014/main" id="{ED5A02FA-2207-46E9-B06D-CEB05189F934}"/>
                  </a:ext>
                </a:extLst>
              </p:cNvPr>
              <p:cNvPicPr/>
              <p:nvPr/>
            </p:nvPicPr>
            <p:blipFill>
              <a:blip r:embed="rId266"/>
              <a:stretch>
                <a:fillRect/>
              </a:stretch>
            </p:blipFill>
            <p:spPr>
              <a:xfrm>
                <a:off x="9201347" y="1147747"/>
                <a:ext cx="1242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92" name="Freihand 91">
                <a:extLst>
                  <a:ext uri="{FF2B5EF4-FFF2-40B4-BE49-F238E27FC236}">
                    <a16:creationId xmlns:a16="http://schemas.microsoft.com/office/drawing/2014/main" id="{C03FBEBD-32AC-4250-8F4F-57EDBCA72D72}"/>
                  </a:ext>
                </a:extLst>
              </p14:cNvPr>
              <p14:cNvContentPartPr/>
              <p14:nvPr/>
            </p14:nvContentPartPr>
            <p14:xfrm>
              <a:off x="9429947" y="1121107"/>
              <a:ext cx="226800" cy="270000"/>
            </p14:xfrm>
          </p:contentPart>
        </mc:Choice>
        <mc:Fallback>
          <p:pic>
            <p:nvPicPr>
              <p:cNvPr id="92" name="Freihand 91">
                <a:extLst>
                  <a:ext uri="{FF2B5EF4-FFF2-40B4-BE49-F238E27FC236}">
                    <a16:creationId xmlns:a16="http://schemas.microsoft.com/office/drawing/2014/main" id="{C03FBEBD-32AC-4250-8F4F-57EDBCA72D72}"/>
                  </a:ext>
                </a:extLst>
              </p:cNvPr>
              <p:cNvPicPr/>
              <p:nvPr/>
            </p:nvPicPr>
            <p:blipFill>
              <a:blip r:embed="rId268"/>
              <a:stretch>
                <a:fillRect/>
              </a:stretch>
            </p:blipFill>
            <p:spPr>
              <a:xfrm>
                <a:off x="9425627" y="1116787"/>
                <a:ext cx="23544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93" name="Freihand 92">
                <a:extLst>
                  <a:ext uri="{FF2B5EF4-FFF2-40B4-BE49-F238E27FC236}">
                    <a16:creationId xmlns:a16="http://schemas.microsoft.com/office/drawing/2014/main" id="{3BDB02BD-5D7F-4BCC-8B47-B38463FE2575}"/>
                  </a:ext>
                </a:extLst>
              </p14:cNvPr>
              <p14:cNvContentPartPr/>
              <p14:nvPr/>
            </p14:nvContentPartPr>
            <p14:xfrm>
              <a:off x="9468467" y="1136587"/>
              <a:ext cx="77760" cy="10080"/>
            </p14:xfrm>
          </p:contentPart>
        </mc:Choice>
        <mc:Fallback>
          <p:pic>
            <p:nvPicPr>
              <p:cNvPr id="93" name="Freihand 92">
                <a:extLst>
                  <a:ext uri="{FF2B5EF4-FFF2-40B4-BE49-F238E27FC236}">
                    <a16:creationId xmlns:a16="http://schemas.microsoft.com/office/drawing/2014/main" id="{3BDB02BD-5D7F-4BCC-8B47-B38463FE2575}"/>
                  </a:ext>
                </a:extLst>
              </p:cNvPr>
              <p:cNvPicPr/>
              <p:nvPr/>
            </p:nvPicPr>
            <p:blipFill>
              <a:blip r:embed="rId270"/>
              <a:stretch>
                <a:fillRect/>
              </a:stretch>
            </p:blipFill>
            <p:spPr>
              <a:xfrm>
                <a:off x="9464147" y="1132267"/>
                <a:ext cx="864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95" name="Freihand 94">
                <a:extLst>
                  <a:ext uri="{FF2B5EF4-FFF2-40B4-BE49-F238E27FC236}">
                    <a16:creationId xmlns:a16="http://schemas.microsoft.com/office/drawing/2014/main" id="{D70C8928-0C4C-491E-9D1F-E5735266F1C7}"/>
                  </a:ext>
                </a:extLst>
              </p14:cNvPr>
              <p14:cNvContentPartPr/>
              <p14:nvPr/>
            </p14:nvContentPartPr>
            <p14:xfrm>
              <a:off x="9829547" y="1162507"/>
              <a:ext cx="207720" cy="133920"/>
            </p14:xfrm>
          </p:contentPart>
        </mc:Choice>
        <mc:Fallback>
          <p:pic>
            <p:nvPicPr>
              <p:cNvPr id="95" name="Freihand 94">
                <a:extLst>
                  <a:ext uri="{FF2B5EF4-FFF2-40B4-BE49-F238E27FC236}">
                    <a16:creationId xmlns:a16="http://schemas.microsoft.com/office/drawing/2014/main" id="{D70C8928-0C4C-491E-9D1F-E5735266F1C7}"/>
                  </a:ext>
                </a:extLst>
              </p:cNvPr>
              <p:cNvPicPr/>
              <p:nvPr/>
            </p:nvPicPr>
            <p:blipFill>
              <a:blip r:embed="rId272"/>
              <a:stretch>
                <a:fillRect/>
              </a:stretch>
            </p:blipFill>
            <p:spPr>
              <a:xfrm>
                <a:off x="9825227" y="1158187"/>
                <a:ext cx="2163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96" name="Freihand 95">
                <a:extLst>
                  <a:ext uri="{FF2B5EF4-FFF2-40B4-BE49-F238E27FC236}">
                    <a16:creationId xmlns:a16="http://schemas.microsoft.com/office/drawing/2014/main" id="{94323DAD-1FD2-4E5A-98D8-999A8C3414D3}"/>
                  </a:ext>
                </a:extLst>
              </p14:cNvPr>
              <p14:cNvContentPartPr/>
              <p14:nvPr/>
            </p14:nvContentPartPr>
            <p14:xfrm>
              <a:off x="10027907" y="1144867"/>
              <a:ext cx="34200" cy="34200"/>
            </p14:xfrm>
          </p:contentPart>
        </mc:Choice>
        <mc:Fallback>
          <p:pic>
            <p:nvPicPr>
              <p:cNvPr id="96" name="Freihand 95">
                <a:extLst>
                  <a:ext uri="{FF2B5EF4-FFF2-40B4-BE49-F238E27FC236}">
                    <a16:creationId xmlns:a16="http://schemas.microsoft.com/office/drawing/2014/main" id="{94323DAD-1FD2-4E5A-98D8-999A8C3414D3}"/>
                  </a:ext>
                </a:extLst>
              </p:cNvPr>
              <p:cNvPicPr/>
              <p:nvPr/>
            </p:nvPicPr>
            <p:blipFill>
              <a:blip r:embed="rId274"/>
              <a:stretch>
                <a:fillRect/>
              </a:stretch>
            </p:blipFill>
            <p:spPr>
              <a:xfrm>
                <a:off x="10023587" y="1140547"/>
                <a:ext cx="4284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97" name="Freihand 96">
                <a:extLst>
                  <a:ext uri="{FF2B5EF4-FFF2-40B4-BE49-F238E27FC236}">
                    <a16:creationId xmlns:a16="http://schemas.microsoft.com/office/drawing/2014/main" id="{09C1E60D-4B09-4427-B05C-D045E4CAA884}"/>
                  </a:ext>
                </a:extLst>
              </p14:cNvPr>
              <p14:cNvContentPartPr/>
              <p14:nvPr/>
            </p14:nvContentPartPr>
            <p14:xfrm>
              <a:off x="10057427" y="1180867"/>
              <a:ext cx="54720" cy="111600"/>
            </p14:xfrm>
          </p:contentPart>
        </mc:Choice>
        <mc:Fallback>
          <p:pic>
            <p:nvPicPr>
              <p:cNvPr id="97" name="Freihand 96">
                <a:extLst>
                  <a:ext uri="{FF2B5EF4-FFF2-40B4-BE49-F238E27FC236}">
                    <a16:creationId xmlns:a16="http://schemas.microsoft.com/office/drawing/2014/main" id="{09C1E60D-4B09-4427-B05C-D045E4CAA884}"/>
                  </a:ext>
                </a:extLst>
              </p:cNvPr>
              <p:cNvPicPr/>
              <p:nvPr/>
            </p:nvPicPr>
            <p:blipFill>
              <a:blip r:embed="rId276"/>
              <a:stretch>
                <a:fillRect/>
              </a:stretch>
            </p:blipFill>
            <p:spPr>
              <a:xfrm>
                <a:off x="10053107" y="1176547"/>
                <a:ext cx="63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98" name="Freihand 97">
                <a:extLst>
                  <a:ext uri="{FF2B5EF4-FFF2-40B4-BE49-F238E27FC236}">
                    <a16:creationId xmlns:a16="http://schemas.microsoft.com/office/drawing/2014/main" id="{1B0E44DA-2D21-425A-B72E-9E0CF7972C3E}"/>
                  </a:ext>
                </a:extLst>
              </p14:cNvPr>
              <p14:cNvContentPartPr/>
              <p14:nvPr/>
            </p14:nvContentPartPr>
            <p14:xfrm>
              <a:off x="10126907" y="1152067"/>
              <a:ext cx="210240" cy="139680"/>
            </p14:xfrm>
          </p:contentPart>
        </mc:Choice>
        <mc:Fallback>
          <p:pic>
            <p:nvPicPr>
              <p:cNvPr id="98" name="Freihand 97">
                <a:extLst>
                  <a:ext uri="{FF2B5EF4-FFF2-40B4-BE49-F238E27FC236}">
                    <a16:creationId xmlns:a16="http://schemas.microsoft.com/office/drawing/2014/main" id="{1B0E44DA-2D21-425A-B72E-9E0CF7972C3E}"/>
                  </a:ext>
                </a:extLst>
              </p:cNvPr>
              <p:cNvPicPr/>
              <p:nvPr/>
            </p:nvPicPr>
            <p:blipFill>
              <a:blip r:embed="rId278"/>
              <a:stretch>
                <a:fillRect/>
              </a:stretch>
            </p:blipFill>
            <p:spPr>
              <a:xfrm>
                <a:off x="10122587" y="1147747"/>
                <a:ext cx="2188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99" name="Freihand 98">
                <a:extLst>
                  <a:ext uri="{FF2B5EF4-FFF2-40B4-BE49-F238E27FC236}">
                    <a16:creationId xmlns:a16="http://schemas.microsoft.com/office/drawing/2014/main" id="{82285EC3-78FB-436D-AB53-4018DA8234F0}"/>
                  </a:ext>
                </a:extLst>
              </p14:cNvPr>
              <p14:cNvContentPartPr/>
              <p14:nvPr/>
            </p14:nvContentPartPr>
            <p14:xfrm>
              <a:off x="10275947" y="1105267"/>
              <a:ext cx="106200" cy="89280"/>
            </p14:xfrm>
          </p:contentPart>
        </mc:Choice>
        <mc:Fallback>
          <p:pic>
            <p:nvPicPr>
              <p:cNvPr id="99" name="Freihand 98">
                <a:extLst>
                  <a:ext uri="{FF2B5EF4-FFF2-40B4-BE49-F238E27FC236}">
                    <a16:creationId xmlns:a16="http://schemas.microsoft.com/office/drawing/2014/main" id="{82285EC3-78FB-436D-AB53-4018DA8234F0}"/>
                  </a:ext>
                </a:extLst>
              </p:cNvPr>
              <p:cNvPicPr/>
              <p:nvPr/>
            </p:nvPicPr>
            <p:blipFill>
              <a:blip r:embed="rId280"/>
              <a:stretch>
                <a:fillRect/>
              </a:stretch>
            </p:blipFill>
            <p:spPr>
              <a:xfrm>
                <a:off x="10271627" y="1100947"/>
                <a:ext cx="1148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00" name="Freihand 99">
                <a:extLst>
                  <a:ext uri="{FF2B5EF4-FFF2-40B4-BE49-F238E27FC236}">
                    <a16:creationId xmlns:a16="http://schemas.microsoft.com/office/drawing/2014/main" id="{5EBA00A0-0702-4778-BBAF-5B2802F778C7}"/>
                  </a:ext>
                </a:extLst>
              </p14:cNvPr>
              <p14:cNvContentPartPr/>
              <p14:nvPr/>
            </p14:nvContentPartPr>
            <p14:xfrm>
              <a:off x="10390427" y="1154947"/>
              <a:ext cx="154440" cy="78120"/>
            </p14:xfrm>
          </p:contentPart>
        </mc:Choice>
        <mc:Fallback>
          <p:pic>
            <p:nvPicPr>
              <p:cNvPr id="100" name="Freihand 99">
                <a:extLst>
                  <a:ext uri="{FF2B5EF4-FFF2-40B4-BE49-F238E27FC236}">
                    <a16:creationId xmlns:a16="http://schemas.microsoft.com/office/drawing/2014/main" id="{5EBA00A0-0702-4778-BBAF-5B2802F778C7}"/>
                  </a:ext>
                </a:extLst>
              </p:cNvPr>
              <p:cNvPicPr/>
              <p:nvPr/>
            </p:nvPicPr>
            <p:blipFill>
              <a:blip r:embed="rId282"/>
              <a:stretch>
                <a:fillRect/>
              </a:stretch>
            </p:blipFill>
            <p:spPr>
              <a:xfrm>
                <a:off x="10386107" y="1150627"/>
                <a:ext cx="1630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01" name="Freihand 100">
                <a:extLst>
                  <a:ext uri="{FF2B5EF4-FFF2-40B4-BE49-F238E27FC236}">
                    <a16:creationId xmlns:a16="http://schemas.microsoft.com/office/drawing/2014/main" id="{D2CA25F2-581E-4B75-935F-E0C5E0A3E7CA}"/>
                  </a:ext>
                </a:extLst>
              </p14:cNvPr>
              <p14:cNvContentPartPr/>
              <p14:nvPr/>
            </p14:nvContentPartPr>
            <p14:xfrm>
              <a:off x="6107867" y="1054507"/>
              <a:ext cx="132480" cy="12240"/>
            </p14:xfrm>
          </p:contentPart>
        </mc:Choice>
        <mc:Fallback>
          <p:pic>
            <p:nvPicPr>
              <p:cNvPr id="101" name="Freihand 100">
                <a:extLst>
                  <a:ext uri="{FF2B5EF4-FFF2-40B4-BE49-F238E27FC236}">
                    <a16:creationId xmlns:a16="http://schemas.microsoft.com/office/drawing/2014/main" id="{D2CA25F2-581E-4B75-935F-E0C5E0A3E7CA}"/>
                  </a:ext>
                </a:extLst>
              </p:cNvPr>
              <p:cNvPicPr/>
              <p:nvPr/>
            </p:nvPicPr>
            <p:blipFill>
              <a:blip r:embed="rId284"/>
              <a:stretch>
                <a:fillRect/>
              </a:stretch>
            </p:blipFill>
            <p:spPr>
              <a:xfrm>
                <a:off x="6103547" y="1050187"/>
                <a:ext cx="1411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02" name="Freihand 101">
                <a:extLst>
                  <a:ext uri="{FF2B5EF4-FFF2-40B4-BE49-F238E27FC236}">
                    <a16:creationId xmlns:a16="http://schemas.microsoft.com/office/drawing/2014/main" id="{080D00EB-724A-4D03-9848-181E67B73651}"/>
                  </a:ext>
                </a:extLst>
              </p14:cNvPr>
              <p14:cNvContentPartPr/>
              <p14:nvPr/>
            </p14:nvContentPartPr>
            <p14:xfrm>
              <a:off x="6052787" y="1286707"/>
              <a:ext cx="190080" cy="28440"/>
            </p14:xfrm>
          </p:contentPart>
        </mc:Choice>
        <mc:Fallback>
          <p:pic>
            <p:nvPicPr>
              <p:cNvPr id="102" name="Freihand 101">
                <a:extLst>
                  <a:ext uri="{FF2B5EF4-FFF2-40B4-BE49-F238E27FC236}">
                    <a16:creationId xmlns:a16="http://schemas.microsoft.com/office/drawing/2014/main" id="{080D00EB-724A-4D03-9848-181E67B73651}"/>
                  </a:ext>
                </a:extLst>
              </p:cNvPr>
              <p:cNvPicPr/>
              <p:nvPr/>
            </p:nvPicPr>
            <p:blipFill>
              <a:blip r:embed="rId286"/>
              <a:stretch>
                <a:fillRect/>
              </a:stretch>
            </p:blipFill>
            <p:spPr>
              <a:xfrm>
                <a:off x="6048467" y="1282387"/>
                <a:ext cx="19872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04" name="Freihand 103">
                <a:extLst>
                  <a:ext uri="{FF2B5EF4-FFF2-40B4-BE49-F238E27FC236}">
                    <a16:creationId xmlns:a16="http://schemas.microsoft.com/office/drawing/2014/main" id="{CD3104CA-A5EF-4233-B3D1-998E352DBCAC}"/>
                  </a:ext>
                </a:extLst>
              </p14:cNvPr>
              <p14:cNvContentPartPr/>
              <p14:nvPr/>
            </p14:nvContentPartPr>
            <p14:xfrm>
              <a:off x="10530467" y="1150627"/>
              <a:ext cx="81720" cy="89280"/>
            </p14:xfrm>
          </p:contentPart>
        </mc:Choice>
        <mc:Fallback>
          <p:pic>
            <p:nvPicPr>
              <p:cNvPr id="104" name="Freihand 103">
                <a:extLst>
                  <a:ext uri="{FF2B5EF4-FFF2-40B4-BE49-F238E27FC236}">
                    <a16:creationId xmlns:a16="http://schemas.microsoft.com/office/drawing/2014/main" id="{CD3104CA-A5EF-4233-B3D1-998E352DBCAC}"/>
                  </a:ext>
                </a:extLst>
              </p:cNvPr>
              <p:cNvPicPr/>
              <p:nvPr/>
            </p:nvPicPr>
            <p:blipFill>
              <a:blip r:embed="rId288"/>
              <a:stretch>
                <a:fillRect/>
              </a:stretch>
            </p:blipFill>
            <p:spPr>
              <a:xfrm>
                <a:off x="10526147" y="1146307"/>
                <a:ext cx="903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05" name="Freihand 104">
                <a:extLst>
                  <a:ext uri="{FF2B5EF4-FFF2-40B4-BE49-F238E27FC236}">
                    <a16:creationId xmlns:a16="http://schemas.microsoft.com/office/drawing/2014/main" id="{FC076E16-40A8-4E4B-9D31-DF7D75D0B330}"/>
                  </a:ext>
                </a:extLst>
              </p14:cNvPr>
              <p14:cNvContentPartPr/>
              <p14:nvPr/>
            </p14:nvContentPartPr>
            <p14:xfrm>
              <a:off x="10610387" y="1168627"/>
              <a:ext cx="201960" cy="64800"/>
            </p14:xfrm>
          </p:contentPart>
        </mc:Choice>
        <mc:Fallback>
          <p:pic>
            <p:nvPicPr>
              <p:cNvPr id="105" name="Freihand 104">
                <a:extLst>
                  <a:ext uri="{FF2B5EF4-FFF2-40B4-BE49-F238E27FC236}">
                    <a16:creationId xmlns:a16="http://schemas.microsoft.com/office/drawing/2014/main" id="{FC076E16-40A8-4E4B-9D31-DF7D75D0B330}"/>
                  </a:ext>
                </a:extLst>
              </p:cNvPr>
              <p:cNvPicPr/>
              <p:nvPr/>
            </p:nvPicPr>
            <p:blipFill>
              <a:blip r:embed="rId290"/>
              <a:stretch>
                <a:fillRect/>
              </a:stretch>
            </p:blipFill>
            <p:spPr>
              <a:xfrm>
                <a:off x="10606067" y="1164307"/>
                <a:ext cx="2106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06" name="Freihand 105">
                <a:extLst>
                  <a:ext uri="{FF2B5EF4-FFF2-40B4-BE49-F238E27FC236}">
                    <a16:creationId xmlns:a16="http://schemas.microsoft.com/office/drawing/2014/main" id="{46DD215A-2ADE-42E2-AF76-B098332A3243}"/>
                  </a:ext>
                </a:extLst>
              </p14:cNvPr>
              <p14:cNvContentPartPr/>
              <p14:nvPr/>
            </p14:nvContentPartPr>
            <p14:xfrm>
              <a:off x="10964627" y="1112467"/>
              <a:ext cx="251640" cy="96840"/>
            </p14:xfrm>
          </p:contentPart>
        </mc:Choice>
        <mc:Fallback>
          <p:pic>
            <p:nvPicPr>
              <p:cNvPr id="106" name="Freihand 105">
                <a:extLst>
                  <a:ext uri="{FF2B5EF4-FFF2-40B4-BE49-F238E27FC236}">
                    <a16:creationId xmlns:a16="http://schemas.microsoft.com/office/drawing/2014/main" id="{46DD215A-2ADE-42E2-AF76-B098332A3243}"/>
                  </a:ext>
                </a:extLst>
              </p:cNvPr>
              <p:cNvPicPr/>
              <p:nvPr/>
            </p:nvPicPr>
            <p:blipFill>
              <a:blip r:embed="rId292"/>
              <a:stretch>
                <a:fillRect/>
              </a:stretch>
            </p:blipFill>
            <p:spPr>
              <a:xfrm>
                <a:off x="10960307" y="1108147"/>
                <a:ext cx="2602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07" name="Freihand 106">
                <a:extLst>
                  <a:ext uri="{FF2B5EF4-FFF2-40B4-BE49-F238E27FC236}">
                    <a16:creationId xmlns:a16="http://schemas.microsoft.com/office/drawing/2014/main" id="{9AC10B44-565D-40C9-8D68-C338D3025882}"/>
                  </a:ext>
                </a:extLst>
              </p14:cNvPr>
              <p14:cNvContentPartPr/>
              <p14:nvPr/>
            </p14:nvContentPartPr>
            <p14:xfrm>
              <a:off x="11163707" y="1039747"/>
              <a:ext cx="15120" cy="19440"/>
            </p14:xfrm>
          </p:contentPart>
        </mc:Choice>
        <mc:Fallback>
          <p:pic>
            <p:nvPicPr>
              <p:cNvPr id="107" name="Freihand 106">
                <a:extLst>
                  <a:ext uri="{FF2B5EF4-FFF2-40B4-BE49-F238E27FC236}">
                    <a16:creationId xmlns:a16="http://schemas.microsoft.com/office/drawing/2014/main" id="{9AC10B44-565D-40C9-8D68-C338D3025882}"/>
                  </a:ext>
                </a:extLst>
              </p:cNvPr>
              <p:cNvPicPr/>
              <p:nvPr/>
            </p:nvPicPr>
            <p:blipFill>
              <a:blip r:embed="rId294"/>
              <a:stretch>
                <a:fillRect/>
              </a:stretch>
            </p:blipFill>
            <p:spPr>
              <a:xfrm>
                <a:off x="11159387" y="1035427"/>
                <a:ext cx="237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08" name="Freihand 107">
                <a:extLst>
                  <a:ext uri="{FF2B5EF4-FFF2-40B4-BE49-F238E27FC236}">
                    <a16:creationId xmlns:a16="http://schemas.microsoft.com/office/drawing/2014/main" id="{9C62FC7B-D3B8-45C8-B9F8-33F6C88D2B7F}"/>
                  </a:ext>
                </a:extLst>
              </p14:cNvPr>
              <p14:cNvContentPartPr/>
              <p14:nvPr/>
            </p14:nvContentPartPr>
            <p14:xfrm>
              <a:off x="10154987" y="1399387"/>
              <a:ext cx="171000" cy="113400"/>
            </p14:xfrm>
          </p:contentPart>
        </mc:Choice>
        <mc:Fallback>
          <p:pic>
            <p:nvPicPr>
              <p:cNvPr id="108" name="Freihand 107">
                <a:extLst>
                  <a:ext uri="{FF2B5EF4-FFF2-40B4-BE49-F238E27FC236}">
                    <a16:creationId xmlns:a16="http://schemas.microsoft.com/office/drawing/2014/main" id="{9C62FC7B-D3B8-45C8-B9F8-33F6C88D2B7F}"/>
                  </a:ext>
                </a:extLst>
              </p:cNvPr>
              <p:cNvPicPr/>
              <p:nvPr/>
            </p:nvPicPr>
            <p:blipFill>
              <a:blip r:embed="rId296"/>
              <a:stretch>
                <a:fillRect/>
              </a:stretch>
            </p:blipFill>
            <p:spPr>
              <a:xfrm>
                <a:off x="10150667" y="1395067"/>
                <a:ext cx="1796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09" name="Freihand 108">
                <a:extLst>
                  <a:ext uri="{FF2B5EF4-FFF2-40B4-BE49-F238E27FC236}">
                    <a16:creationId xmlns:a16="http://schemas.microsoft.com/office/drawing/2014/main" id="{E0F5C5D4-FDD5-4C01-8C68-CD5FF3B337F5}"/>
                  </a:ext>
                </a:extLst>
              </p14:cNvPr>
              <p14:cNvContentPartPr/>
              <p14:nvPr/>
            </p14:nvContentPartPr>
            <p14:xfrm>
              <a:off x="10307267" y="1416307"/>
              <a:ext cx="84240" cy="72000"/>
            </p14:xfrm>
          </p:contentPart>
        </mc:Choice>
        <mc:Fallback>
          <p:pic>
            <p:nvPicPr>
              <p:cNvPr id="109" name="Freihand 108">
                <a:extLst>
                  <a:ext uri="{FF2B5EF4-FFF2-40B4-BE49-F238E27FC236}">
                    <a16:creationId xmlns:a16="http://schemas.microsoft.com/office/drawing/2014/main" id="{E0F5C5D4-FDD5-4C01-8C68-CD5FF3B337F5}"/>
                  </a:ext>
                </a:extLst>
              </p:cNvPr>
              <p:cNvPicPr/>
              <p:nvPr/>
            </p:nvPicPr>
            <p:blipFill>
              <a:blip r:embed="rId298"/>
              <a:stretch>
                <a:fillRect/>
              </a:stretch>
            </p:blipFill>
            <p:spPr>
              <a:xfrm>
                <a:off x="10302947" y="1411987"/>
                <a:ext cx="92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10" name="Freihand 109">
                <a:extLst>
                  <a:ext uri="{FF2B5EF4-FFF2-40B4-BE49-F238E27FC236}">
                    <a16:creationId xmlns:a16="http://schemas.microsoft.com/office/drawing/2014/main" id="{A828D3EC-7DB2-42F5-9A67-125BB2C25164}"/>
                  </a:ext>
                </a:extLst>
              </p14:cNvPr>
              <p14:cNvContentPartPr/>
              <p14:nvPr/>
            </p14:nvContentPartPr>
            <p14:xfrm>
              <a:off x="10432187" y="1353667"/>
              <a:ext cx="76680" cy="131040"/>
            </p14:xfrm>
          </p:contentPart>
        </mc:Choice>
        <mc:Fallback>
          <p:pic>
            <p:nvPicPr>
              <p:cNvPr id="110" name="Freihand 109">
                <a:extLst>
                  <a:ext uri="{FF2B5EF4-FFF2-40B4-BE49-F238E27FC236}">
                    <a16:creationId xmlns:a16="http://schemas.microsoft.com/office/drawing/2014/main" id="{A828D3EC-7DB2-42F5-9A67-125BB2C25164}"/>
                  </a:ext>
                </a:extLst>
              </p:cNvPr>
              <p:cNvPicPr/>
              <p:nvPr/>
            </p:nvPicPr>
            <p:blipFill>
              <a:blip r:embed="rId300"/>
              <a:stretch>
                <a:fillRect/>
              </a:stretch>
            </p:blipFill>
            <p:spPr>
              <a:xfrm>
                <a:off x="10427867" y="1349347"/>
                <a:ext cx="853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11" name="Freihand 110">
                <a:extLst>
                  <a:ext uri="{FF2B5EF4-FFF2-40B4-BE49-F238E27FC236}">
                    <a16:creationId xmlns:a16="http://schemas.microsoft.com/office/drawing/2014/main" id="{F8BD9650-D499-4AB9-A0C9-B35A2374BE9C}"/>
                  </a:ext>
                </a:extLst>
              </p14:cNvPr>
              <p14:cNvContentPartPr/>
              <p14:nvPr/>
            </p14:nvContentPartPr>
            <p14:xfrm>
              <a:off x="10558907" y="1404787"/>
              <a:ext cx="177840" cy="74160"/>
            </p14:xfrm>
          </p:contentPart>
        </mc:Choice>
        <mc:Fallback>
          <p:pic>
            <p:nvPicPr>
              <p:cNvPr id="111" name="Freihand 110">
                <a:extLst>
                  <a:ext uri="{FF2B5EF4-FFF2-40B4-BE49-F238E27FC236}">
                    <a16:creationId xmlns:a16="http://schemas.microsoft.com/office/drawing/2014/main" id="{F8BD9650-D499-4AB9-A0C9-B35A2374BE9C}"/>
                  </a:ext>
                </a:extLst>
              </p:cNvPr>
              <p:cNvPicPr/>
              <p:nvPr/>
            </p:nvPicPr>
            <p:blipFill>
              <a:blip r:embed="rId302"/>
              <a:stretch>
                <a:fillRect/>
              </a:stretch>
            </p:blipFill>
            <p:spPr>
              <a:xfrm>
                <a:off x="10554587" y="1400467"/>
                <a:ext cx="1864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12" name="Freihand 111">
                <a:extLst>
                  <a:ext uri="{FF2B5EF4-FFF2-40B4-BE49-F238E27FC236}">
                    <a16:creationId xmlns:a16="http://schemas.microsoft.com/office/drawing/2014/main" id="{9FE14FC6-94B7-4765-9BF4-7308FFE4EBBC}"/>
                  </a:ext>
                </a:extLst>
              </p14:cNvPr>
              <p14:cNvContentPartPr/>
              <p14:nvPr/>
            </p14:nvContentPartPr>
            <p14:xfrm>
              <a:off x="10902707" y="1341787"/>
              <a:ext cx="129600" cy="141840"/>
            </p14:xfrm>
          </p:contentPart>
        </mc:Choice>
        <mc:Fallback>
          <p:pic>
            <p:nvPicPr>
              <p:cNvPr id="112" name="Freihand 111">
                <a:extLst>
                  <a:ext uri="{FF2B5EF4-FFF2-40B4-BE49-F238E27FC236}">
                    <a16:creationId xmlns:a16="http://schemas.microsoft.com/office/drawing/2014/main" id="{9FE14FC6-94B7-4765-9BF4-7308FFE4EBBC}"/>
                  </a:ext>
                </a:extLst>
              </p:cNvPr>
              <p:cNvPicPr/>
              <p:nvPr/>
            </p:nvPicPr>
            <p:blipFill>
              <a:blip r:embed="rId304"/>
              <a:stretch>
                <a:fillRect/>
              </a:stretch>
            </p:blipFill>
            <p:spPr>
              <a:xfrm>
                <a:off x="10898387" y="1337467"/>
                <a:ext cx="1382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13" name="Freihand 112">
                <a:extLst>
                  <a:ext uri="{FF2B5EF4-FFF2-40B4-BE49-F238E27FC236}">
                    <a16:creationId xmlns:a16="http://schemas.microsoft.com/office/drawing/2014/main" id="{5D2D48C8-96CF-44FD-8704-B2513944B01B}"/>
                  </a:ext>
                </a:extLst>
              </p14:cNvPr>
              <p14:cNvContentPartPr/>
              <p14:nvPr/>
            </p14:nvContentPartPr>
            <p14:xfrm>
              <a:off x="10966067" y="1434307"/>
              <a:ext cx="60120" cy="32760"/>
            </p14:xfrm>
          </p:contentPart>
        </mc:Choice>
        <mc:Fallback>
          <p:pic>
            <p:nvPicPr>
              <p:cNvPr id="113" name="Freihand 112">
                <a:extLst>
                  <a:ext uri="{FF2B5EF4-FFF2-40B4-BE49-F238E27FC236}">
                    <a16:creationId xmlns:a16="http://schemas.microsoft.com/office/drawing/2014/main" id="{5D2D48C8-96CF-44FD-8704-B2513944B01B}"/>
                  </a:ext>
                </a:extLst>
              </p:cNvPr>
              <p:cNvPicPr/>
              <p:nvPr/>
            </p:nvPicPr>
            <p:blipFill>
              <a:blip r:embed="rId306"/>
              <a:stretch>
                <a:fillRect/>
              </a:stretch>
            </p:blipFill>
            <p:spPr>
              <a:xfrm>
                <a:off x="10961747" y="1429987"/>
                <a:ext cx="687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14" name="Freihand 113">
                <a:extLst>
                  <a:ext uri="{FF2B5EF4-FFF2-40B4-BE49-F238E27FC236}">
                    <a16:creationId xmlns:a16="http://schemas.microsoft.com/office/drawing/2014/main" id="{A790A271-7A6F-4602-81AC-64F30793A89E}"/>
                  </a:ext>
                </a:extLst>
              </p14:cNvPr>
              <p14:cNvContentPartPr/>
              <p14:nvPr/>
            </p14:nvContentPartPr>
            <p14:xfrm>
              <a:off x="11048507" y="1386427"/>
              <a:ext cx="59400" cy="96840"/>
            </p14:xfrm>
          </p:contentPart>
        </mc:Choice>
        <mc:Fallback>
          <p:pic>
            <p:nvPicPr>
              <p:cNvPr id="114" name="Freihand 113">
                <a:extLst>
                  <a:ext uri="{FF2B5EF4-FFF2-40B4-BE49-F238E27FC236}">
                    <a16:creationId xmlns:a16="http://schemas.microsoft.com/office/drawing/2014/main" id="{A790A271-7A6F-4602-81AC-64F30793A89E}"/>
                  </a:ext>
                </a:extLst>
              </p:cNvPr>
              <p:cNvPicPr/>
              <p:nvPr/>
            </p:nvPicPr>
            <p:blipFill>
              <a:blip r:embed="rId308"/>
              <a:stretch>
                <a:fillRect/>
              </a:stretch>
            </p:blipFill>
            <p:spPr>
              <a:xfrm>
                <a:off x="11044187" y="1382107"/>
                <a:ext cx="6804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15" name="Freihand 114">
                <a:extLst>
                  <a:ext uri="{FF2B5EF4-FFF2-40B4-BE49-F238E27FC236}">
                    <a16:creationId xmlns:a16="http://schemas.microsoft.com/office/drawing/2014/main" id="{63EAB77D-DDE0-4B8E-BF16-DAFCB91D26C2}"/>
                  </a:ext>
                </a:extLst>
              </p14:cNvPr>
              <p14:cNvContentPartPr/>
              <p14:nvPr/>
            </p14:nvContentPartPr>
            <p14:xfrm>
              <a:off x="11138507" y="1377427"/>
              <a:ext cx="93600" cy="88200"/>
            </p14:xfrm>
          </p:contentPart>
        </mc:Choice>
        <mc:Fallback>
          <p:pic>
            <p:nvPicPr>
              <p:cNvPr id="115" name="Freihand 114">
                <a:extLst>
                  <a:ext uri="{FF2B5EF4-FFF2-40B4-BE49-F238E27FC236}">
                    <a16:creationId xmlns:a16="http://schemas.microsoft.com/office/drawing/2014/main" id="{63EAB77D-DDE0-4B8E-BF16-DAFCB91D26C2}"/>
                  </a:ext>
                </a:extLst>
              </p:cNvPr>
              <p:cNvPicPr/>
              <p:nvPr/>
            </p:nvPicPr>
            <p:blipFill>
              <a:blip r:embed="rId310"/>
              <a:stretch>
                <a:fillRect/>
              </a:stretch>
            </p:blipFill>
            <p:spPr>
              <a:xfrm>
                <a:off x="11134187" y="1373107"/>
                <a:ext cx="1022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16" name="Freihand 115">
                <a:extLst>
                  <a:ext uri="{FF2B5EF4-FFF2-40B4-BE49-F238E27FC236}">
                    <a16:creationId xmlns:a16="http://schemas.microsoft.com/office/drawing/2014/main" id="{FC5EB8D8-1630-4264-AD89-FFE7C5B49832}"/>
                  </a:ext>
                </a:extLst>
              </p14:cNvPr>
              <p14:cNvContentPartPr/>
              <p14:nvPr/>
            </p14:nvContentPartPr>
            <p14:xfrm>
              <a:off x="11210507" y="1291027"/>
              <a:ext cx="252000" cy="187920"/>
            </p14:xfrm>
          </p:contentPart>
        </mc:Choice>
        <mc:Fallback>
          <p:pic>
            <p:nvPicPr>
              <p:cNvPr id="116" name="Freihand 115">
                <a:extLst>
                  <a:ext uri="{FF2B5EF4-FFF2-40B4-BE49-F238E27FC236}">
                    <a16:creationId xmlns:a16="http://schemas.microsoft.com/office/drawing/2014/main" id="{FC5EB8D8-1630-4264-AD89-FFE7C5B49832}"/>
                  </a:ext>
                </a:extLst>
              </p:cNvPr>
              <p:cNvPicPr/>
              <p:nvPr/>
            </p:nvPicPr>
            <p:blipFill>
              <a:blip r:embed="rId312"/>
              <a:stretch>
                <a:fillRect/>
              </a:stretch>
            </p:blipFill>
            <p:spPr>
              <a:xfrm>
                <a:off x="11206187" y="1286707"/>
                <a:ext cx="2606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18" name="Freihand 117">
                <a:extLst>
                  <a:ext uri="{FF2B5EF4-FFF2-40B4-BE49-F238E27FC236}">
                    <a16:creationId xmlns:a16="http://schemas.microsoft.com/office/drawing/2014/main" id="{B49AEF3A-A0A5-4148-AFBA-99335ED996F1}"/>
                  </a:ext>
                </a:extLst>
              </p14:cNvPr>
              <p14:cNvContentPartPr/>
              <p14:nvPr/>
            </p14:nvContentPartPr>
            <p14:xfrm>
              <a:off x="10200707" y="1597747"/>
              <a:ext cx="227520" cy="123840"/>
            </p14:xfrm>
          </p:contentPart>
        </mc:Choice>
        <mc:Fallback>
          <p:pic>
            <p:nvPicPr>
              <p:cNvPr id="118" name="Freihand 117">
                <a:extLst>
                  <a:ext uri="{FF2B5EF4-FFF2-40B4-BE49-F238E27FC236}">
                    <a16:creationId xmlns:a16="http://schemas.microsoft.com/office/drawing/2014/main" id="{B49AEF3A-A0A5-4148-AFBA-99335ED996F1}"/>
                  </a:ext>
                </a:extLst>
              </p:cNvPr>
              <p:cNvPicPr/>
              <p:nvPr/>
            </p:nvPicPr>
            <p:blipFill>
              <a:blip r:embed="rId314"/>
              <a:stretch>
                <a:fillRect/>
              </a:stretch>
            </p:blipFill>
            <p:spPr>
              <a:xfrm>
                <a:off x="10196387" y="1593427"/>
                <a:ext cx="2361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19" name="Freihand 118">
                <a:extLst>
                  <a:ext uri="{FF2B5EF4-FFF2-40B4-BE49-F238E27FC236}">
                    <a16:creationId xmlns:a16="http://schemas.microsoft.com/office/drawing/2014/main" id="{2060A899-1641-4666-80F6-6CF754C71AA9}"/>
                  </a:ext>
                </a:extLst>
              </p14:cNvPr>
              <p14:cNvContentPartPr/>
              <p14:nvPr/>
            </p14:nvContentPartPr>
            <p14:xfrm>
              <a:off x="10473587" y="1580827"/>
              <a:ext cx="133200" cy="145080"/>
            </p14:xfrm>
          </p:contentPart>
        </mc:Choice>
        <mc:Fallback>
          <p:pic>
            <p:nvPicPr>
              <p:cNvPr id="119" name="Freihand 118">
                <a:extLst>
                  <a:ext uri="{FF2B5EF4-FFF2-40B4-BE49-F238E27FC236}">
                    <a16:creationId xmlns:a16="http://schemas.microsoft.com/office/drawing/2014/main" id="{2060A899-1641-4666-80F6-6CF754C71AA9}"/>
                  </a:ext>
                </a:extLst>
              </p:cNvPr>
              <p:cNvPicPr/>
              <p:nvPr/>
            </p:nvPicPr>
            <p:blipFill>
              <a:blip r:embed="rId316"/>
              <a:stretch>
                <a:fillRect/>
              </a:stretch>
            </p:blipFill>
            <p:spPr>
              <a:xfrm>
                <a:off x="10469267" y="1576507"/>
                <a:ext cx="1418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21" name="Freihand 120">
                <a:extLst>
                  <a:ext uri="{FF2B5EF4-FFF2-40B4-BE49-F238E27FC236}">
                    <a16:creationId xmlns:a16="http://schemas.microsoft.com/office/drawing/2014/main" id="{358EA299-09D6-43D2-A3A0-759463DEC339}"/>
                  </a:ext>
                </a:extLst>
              </p14:cNvPr>
              <p14:cNvContentPartPr/>
              <p14:nvPr/>
            </p14:nvContentPartPr>
            <p14:xfrm>
              <a:off x="10706507" y="1634467"/>
              <a:ext cx="264960" cy="106200"/>
            </p14:xfrm>
          </p:contentPart>
        </mc:Choice>
        <mc:Fallback>
          <p:pic>
            <p:nvPicPr>
              <p:cNvPr id="121" name="Freihand 120">
                <a:extLst>
                  <a:ext uri="{FF2B5EF4-FFF2-40B4-BE49-F238E27FC236}">
                    <a16:creationId xmlns:a16="http://schemas.microsoft.com/office/drawing/2014/main" id="{358EA299-09D6-43D2-A3A0-759463DEC339}"/>
                  </a:ext>
                </a:extLst>
              </p:cNvPr>
              <p:cNvPicPr/>
              <p:nvPr/>
            </p:nvPicPr>
            <p:blipFill>
              <a:blip r:embed="rId318"/>
              <a:stretch>
                <a:fillRect/>
              </a:stretch>
            </p:blipFill>
            <p:spPr>
              <a:xfrm>
                <a:off x="10702187" y="1630147"/>
                <a:ext cx="2736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22" name="Freihand 121">
                <a:extLst>
                  <a:ext uri="{FF2B5EF4-FFF2-40B4-BE49-F238E27FC236}">
                    <a16:creationId xmlns:a16="http://schemas.microsoft.com/office/drawing/2014/main" id="{CE271C6F-60DE-44D3-88DA-E62F9010620C}"/>
                  </a:ext>
                </a:extLst>
              </p14:cNvPr>
              <p14:cNvContentPartPr/>
              <p14:nvPr/>
            </p14:nvContentPartPr>
            <p14:xfrm>
              <a:off x="10941227" y="1588387"/>
              <a:ext cx="49680" cy="5760"/>
            </p14:xfrm>
          </p:contentPart>
        </mc:Choice>
        <mc:Fallback>
          <p:pic>
            <p:nvPicPr>
              <p:cNvPr id="122" name="Freihand 121">
                <a:extLst>
                  <a:ext uri="{FF2B5EF4-FFF2-40B4-BE49-F238E27FC236}">
                    <a16:creationId xmlns:a16="http://schemas.microsoft.com/office/drawing/2014/main" id="{CE271C6F-60DE-44D3-88DA-E62F9010620C}"/>
                  </a:ext>
                </a:extLst>
              </p:cNvPr>
              <p:cNvPicPr/>
              <p:nvPr/>
            </p:nvPicPr>
            <p:blipFill>
              <a:blip r:embed="rId320"/>
              <a:stretch>
                <a:fillRect/>
              </a:stretch>
            </p:blipFill>
            <p:spPr>
              <a:xfrm>
                <a:off x="10936907" y="1584067"/>
                <a:ext cx="5832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23" name="Freihand 122">
                <a:extLst>
                  <a:ext uri="{FF2B5EF4-FFF2-40B4-BE49-F238E27FC236}">
                    <a16:creationId xmlns:a16="http://schemas.microsoft.com/office/drawing/2014/main" id="{F9707883-DE8E-450C-8114-97DD675B0787}"/>
                  </a:ext>
                </a:extLst>
              </p14:cNvPr>
              <p14:cNvContentPartPr/>
              <p14:nvPr/>
            </p14:nvContentPartPr>
            <p14:xfrm>
              <a:off x="11045267" y="1593427"/>
              <a:ext cx="92520" cy="136080"/>
            </p14:xfrm>
          </p:contentPart>
        </mc:Choice>
        <mc:Fallback>
          <p:pic>
            <p:nvPicPr>
              <p:cNvPr id="123" name="Freihand 122">
                <a:extLst>
                  <a:ext uri="{FF2B5EF4-FFF2-40B4-BE49-F238E27FC236}">
                    <a16:creationId xmlns:a16="http://schemas.microsoft.com/office/drawing/2014/main" id="{F9707883-DE8E-450C-8114-97DD675B0787}"/>
                  </a:ext>
                </a:extLst>
              </p:cNvPr>
              <p:cNvPicPr/>
              <p:nvPr/>
            </p:nvPicPr>
            <p:blipFill>
              <a:blip r:embed="rId322"/>
              <a:stretch>
                <a:fillRect/>
              </a:stretch>
            </p:blipFill>
            <p:spPr>
              <a:xfrm>
                <a:off x="11040947" y="1589107"/>
                <a:ext cx="1011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24" name="Freihand 123">
                <a:extLst>
                  <a:ext uri="{FF2B5EF4-FFF2-40B4-BE49-F238E27FC236}">
                    <a16:creationId xmlns:a16="http://schemas.microsoft.com/office/drawing/2014/main" id="{90266CF4-3342-4D9A-BBB7-568E92FC4F8D}"/>
                  </a:ext>
                </a:extLst>
              </p14:cNvPr>
              <p14:cNvContentPartPr/>
              <p14:nvPr/>
            </p14:nvContentPartPr>
            <p14:xfrm>
              <a:off x="11163707" y="1549147"/>
              <a:ext cx="155520" cy="164880"/>
            </p14:xfrm>
          </p:contentPart>
        </mc:Choice>
        <mc:Fallback>
          <p:pic>
            <p:nvPicPr>
              <p:cNvPr id="124" name="Freihand 123">
                <a:extLst>
                  <a:ext uri="{FF2B5EF4-FFF2-40B4-BE49-F238E27FC236}">
                    <a16:creationId xmlns:a16="http://schemas.microsoft.com/office/drawing/2014/main" id="{90266CF4-3342-4D9A-BBB7-568E92FC4F8D}"/>
                  </a:ext>
                </a:extLst>
              </p:cNvPr>
              <p:cNvPicPr/>
              <p:nvPr/>
            </p:nvPicPr>
            <p:blipFill>
              <a:blip r:embed="rId324"/>
              <a:stretch>
                <a:fillRect/>
              </a:stretch>
            </p:blipFill>
            <p:spPr>
              <a:xfrm>
                <a:off x="11159387" y="1544827"/>
                <a:ext cx="1641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25" name="Freihand 124">
                <a:extLst>
                  <a:ext uri="{FF2B5EF4-FFF2-40B4-BE49-F238E27FC236}">
                    <a16:creationId xmlns:a16="http://schemas.microsoft.com/office/drawing/2014/main" id="{625FA795-E611-43CB-980D-C035024C48B5}"/>
                  </a:ext>
                </a:extLst>
              </p14:cNvPr>
              <p14:cNvContentPartPr/>
              <p14:nvPr/>
            </p14:nvContentPartPr>
            <p14:xfrm>
              <a:off x="11323187" y="1582267"/>
              <a:ext cx="188280" cy="222840"/>
            </p14:xfrm>
          </p:contentPart>
        </mc:Choice>
        <mc:Fallback>
          <p:pic>
            <p:nvPicPr>
              <p:cNvPr id="125" name="Freihand 124">
                <a:extLst>
                  <a:ext uri="{FF2B5EF4-FFF2-40B4-BE49-F238E27FC236}">
                    <a16:creationId xmlns:a16="http://schemas.microsoft.com/office/drawing/2014/main" id="{625FA795-E611-43CB-980D-C035024C48B5}"/>
                  </a:ext>
                </a:extLst>
              </p:cNvPr>
              <p:cNvPicPr/>
              <p:nvPr/>
            </p:nvPicPr>
            <p:blipFill>
              <a:blip r:embed="rId326"/>
              <a:stretch>
                <a:fillRect/>
              </a:stretch>
            </p:blipFill>
            <p:spPr>
              <a:xfrm>
                <a:off x="11318867" y="1577947"/>
                <a:ext cx="1969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26" name="Freihand 125">
                <a:extLst>
                  <a:ext uri="{FF2B5EF4-FFF2-40B4-BE49-F238E27FC236}">
                    <a16:creationId xmlns:a16="http://schemas.microsoft.com/office/drawing/2014/main" id="{A7C828B9-8368-49D9-AA5B-144490253496}"/>
                  </a:ext>
                </a:extLst>
              </p14:cNvPr>
              <p14:cNvContentPartPr/>
              <p14:nvPr/>
            </p14:nvContentPartPr>
            <p14:xfrm>
              <a:off x="11549627" y="1613947"/>
              <a:ext cx="123840" cy="88200"/>
            </p14:xfrm>
          </p:contentPart>
        </mc:Choice>
        <mc:Fallback>
          <p:pic>
            <p:nvPicPr>
              <p:cNvPr id="126" name="Freihand 125">
                <a:extLst>
                  <a:ext uri="{FF2B5EF4-FFF2-40B4-BE49-F238E27FC236}">
                    <a16:creationId xmlns:a16="http://schemas.microsoft.com/office/drawing/2014/main" id="{A7C828B9-8368-49D9-AA5B-144490253496}"/>
                  </a:ext>
                </a:extLst>
              </p:cNvPr>
              <p:cNvPicPr/>
              <p:nvPr/>
            </p:nvPicPr>
            <p:blipFill>
              <a:blip r:embed="rId328"/>
              <a:stretch>
                <a:fillRect/>
              </a:stretch>
            </p:blipFill>
            <p:spPr>
              <a:xfrm>
                <a:off x="11545307" y="1609627"/>
                <a:ext cx="1324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27" name="Freihand 126">
                <a:extLst>
                  <a:ext uri="{FF2B5EF4-FFF2-40B4-BE49-F238E27FC236}">
                    <a16:creationId xmlns:a16="http://schemas.microsoft.com/office/drawing/2014/main" id="{7CE5DDD0-2136-4078-BA63-9D925DFBD207}"/>
                  </a:ext>
                </a:extLst>
              </p14:cNvPr>
              <p14:cNvContentPartPr/>
              <p14:nvPr/>
            </p14:nvContentPartPr>
            <p14:xfrm>
              <a:off x="10329587" y="1871707"/>
              <a:ext cx="332640" cy="119880"/>
            </p14:xfrm>
          </p:contentPart>
        </mc:Choice>
        <mc:Fallback>
          <p:pic>
            <p:nvPicPr>
              <p:cNvPr id="127" name="Freihand 126">
                <a:extLst>
                  <a:ext uri="{FF2B5EF4-FFF2-40B4-BE49-F238E27FC236}">
                    <a16:creationId xmlns:a16="http://schemas.microsoft.com/office/drawing/2014/main" id="{7CE5DDD0-2136-4078-BA63-9D925DFBD207}"/>
                  </a:ext>
                </a:extLst>
              </p:cNvPr>
              <p:cNvPicPr/>
              <p:nvPr/>
            </p:nvPicPr>
            <p:blipFill>
              <a:blip r:embed="rId330"/>
              <a:stretch>
                <a:fillRect/>
              </a:stretch>
            </p:blipFill>
            <p:spPr>
              <a:xfrm>
                <a:off x="10325267" y="1867387"/>
                <a:ext cx="3412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28" name="Freihand 127">
                <a:extLst>
                  <a:ext uri="{FF2B5EF4-FFF2-40B4-BE49-F238E27FC236}">
                    <a16:creationId xmlns:a16="http://schemas.microsoft.com/office/drawing/2014/main" id="{69E0B39F-EC04-4FE6-AF10-FCD523628720}"/>
                  </a:ext>
                </a:extLst>
              </p14:cNvPr>
              <p14:cNvContentPartPr/>
              <p14:nvPr/>
            </p14:nvContentPartPr>
            <p14:xfrm>
              <a:off x="10644227" y="1849027"/>
              <a:ext cx="50400" cy="28440"/>
            </p14:xfrm>
          </p:contentPart>
        </mc:Choice>
        <mc:Fallback>
          <p:pic>
            <p:nvPicPr>
              <p:cNvPr id="128" name="Freihand 127">
                <a:extLst>
                  <a:ext uri="{FF2B5EF4-FFF2-40B4-BE49-F238E27FC236}">
                    <a16:creationId xmlns:a16="http://schemas.microsoft.com/office/drawing/2014/main" id="{69E0B39F-EC04-4FE6-AF10-FCD523628720}"/>
                  </a:ext>
                </a:extLst>
              </p:cNvPr>
              <p:cNvPicPr/>
              <p:nvPr/>
            </p:nvPicPr>
            <p:blipFill>
              <a:blip r:embed="rId332"/>
              <a:stretch>
                <a:fillRect/>
              </a:stretch>
            </p:blipFill>
            <p:spPr>
              <a:xfrm>
                <a:off x="10639907" y="1844707"/>
                <a:ext cx="5904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29" name="Freihand 128">
                <a:extLst>
                  <a:ext uri="{FF2B5EF4-FFF2-40B4-BE49-F238E27FC236}">
                    <a16:creationId xmlns:a16="http://schemas.microsoft.com/office/drawing/2014/main" id="{AEA18BBA-9599-432F-A9C8-F1343BE8D41F}"/>
                  </a:ext>
                </a:extLst>
              </p14:cNvPr>
              <p14:cNvContentPartPr/>
              <p14:nvPr/>
            </p14:nvContentPartPr>
            <p14:xfrm>
              <a:off x="10708667" y="1811947"/>
              <a:ext cx="134280" cy="125640"/>
            </p14:xfrm>
          </p:contentPart>
        </mc:Choice>
        <mc:Fallback>
          <p:pic>
            <p:nvPicPr>
              <p:cNvPr id="129" name="Freihand 128">
                <a:extLst>
                  <a:ext uri="{FF2B5EF4-FFF2-40B4-BE49-F238E27FC236}">
                    <a16:creationId xmlns:a16="http://schemas.microsoft.com/office/drawing/2014/main" id="{AEA18BBA-9599-432F-A9C8-F1343BE8D41F}"/>
                  </a:ext>
                </a:extLst>
              </p:cNvPr>
              <p:cNvPicPr/>
              <p:nvPr/>
            </p:nvPicPr>
            <p:blipFill>
              <a:blip r:embed="rId334"/>
              <a:stretch>
                <a:fillRect/>
              </a:stretch>
            </p:blipFill>
            <p:spPr>
              <a:xfrm>
                <a:off x="10704347" y="1807627"/>
                <a:ext cx="1429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30" name="Freihand 129">
                <a:extLst>
                  <a:ext uri="{FF2B5EF4-FFF2-40B4-BE49-F238E27FC236}">
                    <a16:creationId xmlns:a16="http://schemas.microsoft.com/office/drawing/2014/main" id="{F9305D5E-D29E-4358-BDB7-0D0C1C7EED60}"/>
                  </a:ext>
                </a:extLst>
              </p14:cNvPr>
              <p14:cNvContentPartPr/>
              <p14:nvPr/>
            </p14:nvContentPartPr>
            <p14:xfrm>
              <a:off x="10960667" y="1876027"/>
              <a:ext cx="203040" cy="230040"/>
            </p14:xfrm>
          </p:contentPart>
        </mc:Choice>
        <mc:Fallback>
          <p:pic>
            <p:nvPicPr>
              <p:cNvPr id="130" name="Freihand 129">
                <a:extLst>
                  <a:ext uri="{FF2B5EF4-FFF2-40B4-BE49-F238E27FC236}">
                    <a16:creationId xmlns:a16="http://schemas.microsoft.com/office/drawing/2014/main" id="{F9305D5E-D29E-4358-BDB7-0D0C1C7EED60}"/>
                  </a:ext>
                </a:extLst>
              </p:cNvPr>
              <p:cNvPicPr/>
              <p:nvPr/>
            </p:nvPicPr>
            <p:blipFill>
              <a:blip r:embed="rId336"/>
              <a:stretch>
                <a:fillRect/>
              </a:stretch>
            </p:blipFill>
            <p:spPr>
              <a:xfrm>
                <a:off x="10956347" y="1871707"/>
                <a:ext cx="21168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31" name="Freihand 130">
                <a:extLst>
                  <a:ext uri="{FF2B5EF4-FFF2-40B4-BE49-F238E27FC236}">
                    <a16:creationId xmlns:a16="http://schemas.microsoft.com/office/drawing/2014/main" id="{B883B9EC-774E-4ED6-9A2C-2FEFFB7563E5}"/>
                  </a:ext>
                </a:extLst>
              </p14:cNvPr>
              <p14:cNvContentPartPr/>
              <p14:nvPr/>
            </p14:nvContentPartPr>
            <p14:xfrm>
              <a:off x="11153627" y="1792867"/>
              <a:ext cx="106560" cy="184320"/>
            </p14:xfrm>
          </p:contentPart>
        </mc:Choice>
        <mc:Fallback>
          <p:pic>
            <p:nvPicPr>
              <p:cNvPr id="131" name="Freihand 130">
                <a:extLst>
                  <a:ext uri="{FF2B5EF4-FFF2-40B4-BE49-F238E27FC236}">
                    <a16:creationId xmlns:a16="http://schemas.microsoft.com/office/drawing/2014/main" id="{B883B9EC-774E-4ED6-9A2C-2FEFFB7563E5}"/>
                  </a:ext>
                </a:extLst>
              </p:cNvPr>
              <p:cNvPicPr/>
              <p:nvPr/>
            </p:nvPicPr>
            <p:blipFill>
              <a:blip r:embed="rId338"/>
              <a:stretch>
                <a:fillRect/>
              </a:stretch>
            </p:blipFill>
            <p:spPr>
              <a:xfrm>
                <a:off x="11149307" y="1788547"/>
                <a:ext cx="11520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132" name="Freihand 131">
                <a:extLst>
                  <a:ext uri="{FF2B5EF4-FFF2-40B4-BE49-F238E27FC236}">
                    <a16:creationId xmlns:a16="http://schemas.microsoft.com/office/drawing/2014/main" id="{F90A08CB-5CB7-4402-BD26-0BB41CE37F95}"/>
                  </a:ext>
                </a:extLst>
              </p14:cNvPr>
              <p14:cNvContentPartPr/>
              <p14:nvPr/>
            </p14:nvContentPartPr>
            <p14:xfrm>
              <a:off x="11294027" y="1761187"/>
              <a:ext cx="442440" cy="207720"/>
            </p14:xfrm>
          </p:contentPart>
        </mc:Choice>
        <mc:Fallback>
          <p:pic>
            <p:nvPicPr>
              <p:cNvPr id="132" name="Freihand 131">
                <a:extLst>
                  <a:ext uri="{FF2B5EF4-FFF2-40B4-BE49-F238E27FC236}">
                    <a16:creationId xmlns:a16="http://schemas.microsoft.com/office/drawing/2014/main" id="{F90A08CB-5CB7-4402-BD26-0BB41CE37F95}"/>
                  </a:ext>
                </a:extLst>
              </p:cNvPr>
              <p:cNvPicPr/>
              <p:nvPr/>
            </p:nvPicPr>
            <p:blipFill>
              <a:blip r:embed="rId340"/>
              <a:stretch>
                <a:fillRect/>
              </a:stretch>
            </p:blipFill>
            <p:spPr>
              <a:xfrm>
                <a:off x="11289707" y="1756867"/>
                <a:ext cx="45108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95" name="Freihand 194">
                <a:extLst>
                  <a:ext uri="{FF2B5EF4-FFF2-40B4-BE49-F238E27FC236}">
                    <a16:creationId xmlns:a16="http://schemas.microsoft.com/office/drawing/2014/main" id="{5E3472F4-CFC4-4D8C-A865-FDE06B1FDF8A}"/>
                  </a:ext>
                </a:extLst>
              </p14:cNvPr>
              <p14:cNvContentPartPr/>
              <p14:nvPr/>
            </p14:nvContentPartPr>
            <p14:xfrm>
              <a:off x="8175707" y="782707"/>
              <a:ext cx="290160" cy="143280"/>
            </p14:xfrm>
          </p:contentPart>
        </mc:Choice>
        <mc:Fallback>
          <p:pic>
            <p:nvPicPr>
              <p:cNvPr id="195" name="Freihand 194">
                <a:extLst>
                  <a:ext uri="{FF2B5EF4-FFF2-40B4-BE49-F238E27FC236}">
                    <a16:creationId xmlns:a16="http://schemas.microsoft.com/office/drawing/2014/main" id="{5E3472F4-CFC4-4D8C-A865-FDE06B1FDF8A}"/>
                  </a:ext>
                </a:extLst>
              </p:cNvPr>
              <p:cNvPicPr/>
              <p:nvPr/>
            </p:nvPicPr>
            <p:blipFill>
              <a:blip r:embed="rId342"/>
              <a:stretch>
                <a:fillRect/>
              </a:stretch>
            </p:blipFill>
            <p:spPr>
              <a:xfrm>
                <a:off x="8171387" y="778387"/>
                <a:ext cx="29880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00" name="Freihand 199">
                <a:extLst>
                  <a:ext uri="{FF2B5EF4-FFF2-40B4-BE49-F238E27FC236}">
                    <a16:creationId xmlns:a16="http://schemas.microsoft.com/office/drawing/2014/main" id="{8C62AF7E-53A5-4976-84D3-01E80A7FB6F1}"/>
                  </a:ext>
                </a:extLst>
              </p14:cNvPr>
              <p14:cNvContentPartPr/>
              <p14:nvPr/>
            </p14:nvContentPartPr>
            <p14:xfrm>
              <a:off x="8064467" y="495427"/>
              <a:ext cx="414360" cy="404280"/>
            </p14:xfrm>
          </p:contentPart>
        </mc:Choice>
        <mc:Fallback>
          <p:pic>
            <p:nvPicPr>
              <p:cNvPr id="200" name="Freihand 199">
                <a:extLst>
                  <a:ext uri="{FF2B5EF4-FFF2-40B4-BE49-F238E27FC236}">
                    <a16:creationId xmlns:a16="http://schemas.microsoft.com/office/drawing/2014/main" id="{8C62AF7E-53A5-4976-84D3-01E80A7FB6F1}"/>
                  </a:ext>
                </a:extLst>
              </p:cNvPr>
              <p:cNvPicPr/>
              <p:nvPr/>
            </p:nvPicPr>
            <p:blipFill>
              <a:blip r:embed="rId344"/>
              <a:stretch>
                <a:fillRect/>
              </a:stretch>
            </p:blipFill>
            <p:spPr>
              <a:xfrm>
                <a:off x="8060147" y="491107"/>
                <a:ext cx="423000" cy="4129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01" name="Freihand 200">
                <a:extLst>
                  <a:ext uri="{FF2B5EF4-FFF2-40B4-BE49-F238E27FC236}">
                    <a16:creationId xmlns:a16="http://schemas.microsoft.com/office/drawing/2014/main" id="{DD2EEEC5-9AD1-45F1-8C8F-7B426CF54CBD}"/>
                  </a:ext>
                </a:extLst>
              </p14:cNvPr>
              <p14:cNvContentPartPr/>
              <p14:nvPr/>
            </p14:nvContentPartPr>
            <p14:xfrm>
              <a:off x="5079347" y="833467"/>
              <a:ext cx="530640" cy="437760"/>
            </p14:xfrm>
          </p:contentPart>
        </mc:Choice>
        <mc:Fallback>
          <p:pic>
            <p:nvPicPr>
              <p:cNvPr id="201" name="Freihand 200">
                <a:extLst>
                  <a:ext uri="{FF2B5EF4-FFF2-40B4-BE49-F238E27FC236}">
                    <a16:creationId xmlns:a16="http://schemas.microsoft.com/office/drawing/2014/main" id="{DD2EEEC5-9AD1-45F1-8C8F-7B426CF54CBD}"/>
                  </a:ext>
                </a:extLst>
              </p:cNvPr>
              <p:cNvPicPr/>
              <p:nvPr/>
            </p:nvPicPr>
            <p:blipFill>
              <a:blip r:embed="rId346"/>
              <a:stretch>
                <a:fillRect/>
              </a:stretch>
            </p:blipFill>
            <p:spPr>
              <a:xfrm>
                <a:off x="5075027" y="829147"/>
                <a:ext cx="539280" cy="44640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02" name="Freihand 201">
                <a:extLst>
                  <a:ext uri="{FF2B5EF4-FFF2-40B4-BE49-F238E27FC236}">
                    <a16:creationId xmlns:a16="http://schemas.microsoft.com/office/drawing/2014/main" id="{AB2ACEF5-2B48-4394-8DE3-C44EDDF3619D}"/>
                  </a:ext>
                </a:extLst>
              </p14:cNvPr>
              <p14:cNvContentPartPr/>
              <p14:nvPr/>
            </p14:nvContentPartPr>
            <p14:xfrm>
              <a:off x="5552387" y="577867"/>
              <a:ext cx="2560680" cy="306000"/>
            </p14:xfrm>
          </p:contentPart>
        </mc:Choice>
        <mc:Fallback>
          <p:pic>
            <p:nvPicPr>
              <p:cNvPr id="202" name="Freihand 201">
                <a:extLst>
                  <a:ext uri="{FF2B5EF4-FFF2-40B4-BE49-F238E27FC236}">
                    <a16:creationId xmlns:a16="http://schemas.microsoft.com/office/drawing/2014/main" id="{AB2ACEF5-2B48-4394-8DE3-C44EDDF3619D}"/>
                  </a:ext>
                </a:extLst>
              </p:cNvPr>
              <p:cNvPicPr/>
              <p:nvPr/>
            </p:nvPicPr>
            <p:blipFill>
              <a:blip r:embed="rId348"/>
              <a:stretch>
                <a:fillRect/>
              </a:stretch>
            </p:blipFill>
            <p:spPr>
              <a:xfrm>
                <a:off x="5548067" y="573547"/>
                <a:ext cx="256932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03" name="Freihand 202">
                <a:extLst>
                  <a:ext uri="{FF2B5EF4-FFF2-40B4-BE49-F238E27FC236}">
                    <a16:creationId xmlns:a16="http://schemas.microsoft.com/office/drawing/2014/main" id="{4737BB48-B048-4525-9228-21FE0A9F163B}"/>
                  </a:ext>
                </a:extLst>
              </p14:cNvPr>
              <p14:cNvContentPartPr/>
              <p14:nvPr/>
            </p14:nvContentPartPr>
            <p14:xfrm>
              <a:off x="2565827" y="347827"/>
              <a:ext cx="3064680" cy="473040"/>
            </p14:xfrm>
          </p:contentPart>
        </mc:Choice>
        <mc:Fallback>
          <p:pic>
            <p:nvPicPr>
              <p:cNvPr id="203" name="Freihand 202">
                <a:extLst>
                  <a:ext uri="{FF2B5EF4-FFF2-40B4-BE49-F238E27FC236}">
                    <a16:creationId xmlns:a16="http://schemas.microsoft.com/office/drawing/2014/main" id="{4737BB48-B048-4525-9228-21FE0A9F163B}"/>
                  </a:ext>
                </a:extLst>
              </p:cNvPr>
              <p:cNvPicPr/>
              <p:nvPr/>
            </p:nvPicPr>
            <p:blipFill>
              <a:blip r:embed="rId350"/>
              <a:stretch>
                <a:fillRect/>
              </a:stretch>
            </p:blipFill>
            <p:spPr>
              <a:xfrm>
                <a:off x="2561507" y="343507"/>
                <a:ext cx="3073320" cy="48168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04" name="Freihand 203">
                <a:extLst>
                  <a:ext uri="{FF2B5EF4-FFF2-40B4-BE49-F238E27FC236}">
                    <a16:creationId xmlns:a16="http://schemas.microsoft.com/office/drawing/2014/main" id="{C00B89D3-0234-4289-ACDB-E0678865468A}"/>
                  </a:ext>
                </a:extLst>
              </p14:cNvPr>
              <p14:cNvContentPartPr/>
              <p14:nvPr/>
            </p14:nvContentPartPr>
            <p14:xfrm>
              <a:off x="391067" y="100507"/>
              <a:ext cx="132840" cy="173520"/>
            </p14:xfrm>
          </p:contentPart>
        </mc:Choice>
        <mc:Fallback>
          <p:pic>
            <p:nvPicPr>
              <p:cNvPr id="204" name="Freihand 203">
                <a:extLst>
                  <a:ext uri="{FF2B5EF4-FFF2-40B4-BE49-F238E27FC236}">
                    <a16:creationId xmlns:a16="http://schemas.microsoft.com/office/drawing/2014/main" id="{C00B89D3-0234-4289-ACDB-E0678865468A}"/>
                  </a:ext>
                </a:extLst>
              </p:cNvPr>
              <p:cNvPicPr/>
              <p:nvPr/>
            </p:nvPicPr>
            <p:blipFill>
              <a:blip r:embed="rId352"/>
              <a:stretch>
                <a:fillRect/>
              </a:stretch>
            </p:blipFill>
            <p:spPr>
              <a:xfrm>
                <a:off x="386747" y="96187"/>
                <a:ext cx="14148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06" name="Freihand 205">
                <a:extLst>
                  <a:ext uri="{FF2B5EF4-FFF2-40B4-BE49-F238E27FC236}">
                    <a16:creationId xmlns:a16="http://schemas.microsoft.com/office/drawing/2014/main" id="{568DC892-B1C0-45AB-A597-F4229764282E}"/>
                  </a:ext>
                </a:extLst>
              </p14:cNvPr>
              <p14:cNvContentPartPr/>
              <p14:nvPr/>
            </p14:nvContentPartPr>
            <p14:xfrm>
              <a:off x="588347" y="174307"/>
              <a:ext cx="140040" cy="107280"/>
            </p14:xfrm>
          </p:contentPart>
        </mc:Choice>
        <mc:Fallback>
          <p:pic>
            <p:nvPicPr>
              <p:cNvPr id="206" name="Freihand 205">
                <a:extLst>
                  <a:ext uri="{FF2B5EF4-FFF2-40B4-BE49-F238E27FC236}">
                    <a16:creationId xmlns:a16="http://schemas.microsoft.com/office/drawing/2014/main" id="{568DC892-B1C0-45AB-A597-F4229764282E}"/>
                  </a:ext>
                </a:extLst>
              </p:cNvPr>
              <p:cNvPicPr/>
              <p:nvPr/>
            </p:nvPicPr>
            <p:blipFill>
              <a:blip r:embed="rId354"/>
              <a:stretch>
                <a:fillRect/>
              </a:stretch>
            </p:blipFill>
            <p:spPr>
              <a:xfrm>
                <a:off x="584027" y="169987"/>
                <a:ext cx="1486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07" name="Freihand 206">
                <a:extLst>
                  <a:ext uri="{FF2B5EF4-FFF2-40B4-BE49-F238E27FC236}">
                    <a16:creationId xmlns:a16="http://schemas.microsoft.com/office/drawing/2014/main" id="{93D139CB-5AEB-44E6-9076-DEF51B32360E}"/>
                  </a:ext>
                </a:extLst>
              </p14:cNvPr>
              <p14:cNvContentPartPr/>
              <p14:nvPr/>
            </p14:nvContentPartPr>
            <p14:xfrm>
              <a:off x="737387" y="86827"/>
              <a:ext cx="135000" cy="200520"/>
            </p14:xfrm>
          </p:contentPart>
        </mc:Choice>
        <mc:Fallback>
          <p:pic>
            <p:nvPicPr>
              <p:cNvPr id="207" name="Freihand 206">
                <a:extLst>
                  <a:ext uri="{FF2B5EF4-FFF2-40B4-BE49-F238E27FC236}">
                    <a16:creationId xmlns:a16="http://schemas.microsoft.com/office/drawing/2014/main" id="{93D139CB-5AEB-44E6-9076-DEF51B32360E}"/>
                  </a:ext>
                </a:extLst>
              </p:cNvPr>
              <p:cNvPicPr/>
              <p:nvPr/>
            </p:nvPicPr>
            <p:blipFill>
              <a:blip r:embed="rId356"/>
              <a:stretch>
                <a:fillRect/>
              </a:stretch>
            </p:blipFill>
            <p:spPr>
              <a:xfrm>
                <a:off x="733067" y="82507"/>
                <a:ext cx="1436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08" name="Freihand 207">
                <a:extLst>
                  <a:ext uri="{FF2B5EF4-FFF2-40B4-BE49-F238E27FC236}">
                    <a16:creationId xmlns:a16="http://schemas.microsoft.com/office/drawing/2014/main" id="{094D1BFD-EAEA-4257-B7C1-2E8368231435}"/>
                  </a:ext>
                </a:extLst>
              </p14:cNvPr>
              <p14:cNvContentPartPr/>
              <p14:nvPr/>
            </p14:nvContentPartPr>
            <p14:xfrm>
              <a:off x="698507" y="148747"/>
              <a:ext cx="127440" cy="6120"/>
            </p14:xfrm>
          </p:contentPart>
        </mc:Choice>
        <mc:Fallback>
          <p:pic>
            <p:nvPicPr>
              <p:cNvPr id="208" name="Freihand 207">
                <a:extLst>
                  <a:ext uri="{FF2B5EF4-FFF2-40B4-BE49-F238E27FC236}">
                    <a16:creationId xmlns:a16="http://schemas.microsoft.com/office/drawing/2014/main" id="{094D1BFD-EAEA-4257-B7C1-2E8368231435}"/>
                  </a:ext>
                </a:extLst>
              </p:cNvPr>
              <p:cNvPicPr/>
              <p:nvPr/>
            </p:nvPicPr>
            <p:blipFill>
              <a:blip r:embed="rId358"/>
              <a:stretch>
                <a:fillRect/>
              </a:stretch>
            </p:blipFill>
            <p:spPr>
              <a:xfrm>
                <a:off x="694187" y="144427"/>
                <a:ext cx="13608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09" name="Freihand 208">
                <a:extLst>
                  <a:ext uri="{FF2B5EF4-FFF2-40B4-BE49-F238E27FC236}">
                    <a16:creationId xmlns:a16="http://schemas.microsoft.com/office/drawing/2014/main" id="{9B9E6463-85CA-4CA7-A402-07D36674BD6E}"/>
                  </a:ext>
                </a:extLst>
              </p14:cNvPr>
              <p14:cNvContentPartPr/>
              <p14:nvPr/>
            </p14:nvContentPartPr>
            <p14:xfrm>
              <a:off x="889307" y="173587"/>
              <a:ext cx="173880" cy="74160"/>
            </p14:xfrm>
          </p:contentPart>
        </mc:Choice>
        <mc:Fallback>
          <p:pic>
            <p:nvPicPr>
              <p:cNvPr id="209" name="Freihand 208">
                <a:extLst>
                  <a:ext uri="{FF2B5EF4-FFF2-40B4-BE49-F238E27FC236}">
                    <a16:creationId xmlns:a16="http://schemas.microsoft.com/office/drawing/2014/main" id="{9B9E6463-85CA-4CA7-A402-07D36674BD6E}"/>
                  </a:ext>
                </a:extLst>
              </p:cNvPr>
              <p:cNvPicPr/>
              <p:nvPr/>
            </p:nvPicPr>
            <p:blipFill>
              <a:blip r:embed="rId360"/>
              <a:stretch>
                <a:fillRect/>
              </a:stretch>
            </p:blipFill>
            <p:spPr>
              <a:xfrm>
                <a:off x="884987" y="169267"/>
                <a:ext cx="18252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0" name="Freihand 209">
                <a:extLst>
                  <a:ext uri="{FF2B5EF4-FFF2-40B4-BE49-F238E27FC236}">
                    <a16:creationId xmlns:a16="http://schemas.microsoft.com/office/drawing/2014/main" id="{706FB4CA-0C8F-4099-A4D9-11F3B3460C3C}"/>
                  </a:ext>
                </a:extLst>
              </p14:cNvPr>
              <p14:cNvContentPartPr/>
              <p14:nvPr/>
            </p14:nvContentPartPr>
            <p14:xfrm>
              <a:off x="1214027" y="167107"/>
              <a:ext cx="207720" cy="74520"/>
            </p14:xfrm>
          </p:contentPart>
        </mc:Choice>
        <mc:Fallback>
          <p:pic>
            <p:nvPicPr>
              <p:cNvPr id="210" name="Freihand 209">
                <a:extLst>
                  <a:ext uri="{FF2B5EF4-FFF2-40B4-BE49-F238E27FC236}">
                    <a16:creationId xmlns:a16="http://schemas.microsoft.com/office/drawing/2014/main" id="{706FB4CA-0C8F-4099-A4D9-11F3B3460C3C}"/>
                  </a:ext>
                </a:extLst>
              </p:cNvPr>
              <p:cNvPicPr/>
              <p:nvPr/>
            </p:nvPicPr>
            <p:blipFill>
              <a:blip r:embed="rId362"/>
              <a:stretch>
                <a:fillRect/>
              </a:stretch>
            </p:blipFill>
            <p:spPr>
              <a:xfrm>
                <a:off x="1209707" y="162787"/>
                <a:ext cx="2163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11" name="Freihand 210">
                <a:extLst>
                  <a:ext uri="{FF2B5EF4-FFF2-40B4-BE49-F238E27FC236}">
                    <a16:creationId xmlns:a16="http://schemas.microsoft.com/office/drawing/2014/main" id="{E683A195-4AD8-48B9-8C17-65C1609001FB}"/>
                  </a:ext>
                </a:extLst>
              </p14:cNvPr>
              <p14:cNvContentPartPr/>
              <p14:nvPr/>
            </p14:nvContentPartPr>
            <p14:xfrm>
              <a:off x="1436867" y="96907"/>
              <a:ext cx="158400" cy="124920"/>
            </p14:xfrm>
          </p:contentPart>
        </mc:Choice>
        <mc:Fallback>
          <p:pic>
            <p:nvPicPr>
              <p:cNvPr id="211" name="Freihand 210">
                <a:extLst>
                  <a:ext uri="{FF2B5EF4-FFF2-40B4-BE49-F238E27FC236}">
                    <a16:creationId xmlns:a16="http://schemas.microsoft.com/office/drawing/2014/main" id="{E683A195-4AD8-48B9-8C17-65C1609001FB}"/>
                  </a:ext>
                </a:extLst>
              </p:cNvPr>
              <p:cNvPicPr/>
              <p:nvPr/>
            </p:nvPicPr>
            <p:blipFill>
              <a:blip r:embed="rId364"/>
              <a:stretch>
                <a:fillRect/>
              </a:stretch>
            </p:blipFill>
            <p:spPr>
              <a:xfrm>
                <a:off x="1432547" y="92587"/>
                <a:ext cx="1670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12" name="Freihand 211">
                <a:extLst>
                  <a:ext uri="{FF2B5EF4-FFF2-40B4-BE49-F238E27FC236}">
                    <a16:creationId xmlns:a16="http://schemas.microsoft.com/office/drawing/2014/main" id="{A9467C4E-A1F5-469A-A1E2-AD3725623724}"/>
                  </a:ext>
                </a:extLst>
              </p14:cNvPr>
              <p14:cNvContentPartPr/>
              <p14:nvPr/>
            </p14:nvContentPartPr>
            <p14:xfrm>
              <a:off x="1749347" y="105547"/>
              <a:ext cx="29160" cy="109080"/>
            </p14:xfrm>
          </p:contentPart>
        </mc:Choice>
        <mc:Fallback>
          <p:pic>
            <p:nvPicPr>
              <p:cNvPr id="212" name="Freihand 211">
                <a:extLst>
                  <a:ext uri="{FF2B5EF4-FFF2-40B4-BE49-F238E27FC236}">
                    <a16:creationId xmlns:a16="http://schemas.microsoft.com/office/drawing/2014/main" id="{A9467C4E-A1F5-469A-A1E2-AD3725623724}"/>
                  </a:ext>
                </a:extLst>
              </p:cNvPr>
              <p:cNvPicPr/>
              <p:nvPr/>
            </p:nvPicPr>
            <p:blipFill>
              <a:blip r:embed="rId366"/>
              <a:stretch>
                <a:fillRect/>
              </a:stretch>
            </p:blipFill>
            <p:spPr>
              <a:xfrm>
                <a:off x="1745027" y="101227"/>
                <a:ext cx="378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13" name="Freihand 212">
                <a:extLst>
                  <a:ext uri="{FF2B5EF4-FFF2-40B4-BE49-F238E27FC236}">
                    <a16:creationId xmlns:a16="http://schemas.microsoft.com/office/drawing/2014/main" id="{A7860841-E4E0-4308-BA79-E91319588870}"/>
                  </a:ext>
                </a:extLst>
              </p14:cNvPr>
              <p14:cNvContentPartPr/>
              <p14:nvPr/>
            </p14:nvContentPartPr>
            <p14:xfrm>
              <a:off x="1707947" y="78187"/>
              <a:ext cx="136800" cy="184320"/>
            </p14:xfrm>
          </p:contentPart>
        </mc:Choice>
        <mc:Fallback>
          <p:pic>
            <p:nvPicPr>
              <p:cNvPr id="213" name="Freihand 212">
                <a:extLst>
                  <a:ext uri="{FF2B5EF4-FFF2-40B4-BE49-F238E27FC236}">
                    <a16:creationId xmlns:a16="http://schemas.microsoft.com/office/drawing/2014/main" id="{A7860841-E4E0-4308-BA79-E91319588870}"/>
                  </a:ext>
                </a:extLst>
              </p:cNvPr>
              <p:cNvPicPr/>
              <p:nvPr/>
            </p:nvPicPr>
            <p:blipFill>
              <a:blip r:embed="rId368"/>
              <a:stretch>
                <a:fillRect/>
              </a:stretch>
            </p:blipFill>
            <p:spPr>
              <a:xfrm>
                <a:off x="1703627" y="73867"/>
                <a:ext cx="1454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14" name="Freihand 213">
                <a:extLst>
                  <a:ext uri="{FF2B5EF4-FFF2-40B4-BE49-F238E27FC236}">
                    <a16:creationId xmlns:a16="http://schemas.microsoft.com/office/drawing/2014/main" id="{6FBE912E-CF36-4EEC-81BF-3397E215386C}"/>
                  </a:ext>
                </a:extLst>
              </p14:cNvPr>
              <p14:cNvContentPartPr/>
              <p14:nvPr/>
            </p14:nvContentPartPr>
            <p14:xfrm>
              <a:off x="1864907" y="137227"/>
              <a:ext cx="276480" cy="92520"/>
            </p14:xfrm>
          </p:contentPart>
        </mc:Choice>
        <mc:Fallback>
          <p:pic>
            <p:nvPicPr>
              <p:cNvPr id="214" name="Freihand 213">
                <a:extLst>
                  <a:ext uri="{FF2B5EF4-FFF2-40B4-BE49-F238E27FC236}">
                    <a16:creationId xmlns:a16="http://schemas.microsoft.com/office/drawing/2014/main" id="{6FBE912E-CF36-4EEC-81BF-3397E215386C}"/>
                  </a:ext>
                </a:extLst>
              </p:cNvPr>
              <p:cNvPicPr/>
              <p:nvPr/>
            </p:nvPicPr>
            <p:blipFill>
              <a:blip r:embed="rId370"/>
              <a:stretch>
                <a:fillRect/>
              </a:stretch>
            </p:blipFill>
            <p:spPr>
              <a:xfrm>
                <a:off x="1860587" y="132907"/>
                <a:ext cx="2851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15" name="Freihand 214">
                <a:extLst>
                  <a:ext uri="{FF2B5EF4-FFF2-40B4-BE49-F238E27FC236}">
                    <a16:creationId xmlns:a16="http://schemas.microsoft.com/office/drawing/2014/main" id="{C0E5B1C1-8A2B-4551-9393-24CBE3EB2AAC}"/>
                  </a:ext>
                </a:extLst>
              </p14:cNvPr>
              <p14:cNvContentPartPr/>
              <p14:nvPr/>
            </p14:nvContentPartPr>
            <p14:xfrm>
              <a:off x="2129867" y="50827"/>
              <a:ext cx="67680" cy="161640"/>
            </p14:xfrm>
          </p:contentPart>
        </mc:Choice>
        <mc:Fallback>
          <p:pic>
            <p:nvPicPr>
              <p:cNvPr id="215" name="Freihand 214">
                <a:extLst>
                  <a:ext uri="{FF2B5EF4-FFF2-40B4-BE49-F238E27FC236}">
                    <a16:creationId xmlns:a16="http://schemas.microsoft.com/office/drawing/2014/main" id="{C0E5B1C1-8A2B-4551-9393-24CBE3EB2AAC}"/>
                  </a:ext>
                </a:extLst>
              </p:cNvPr>
              <p:cNvPicPr/>
              <p:nvPr/>
            </p:nvPicPr>
            <p:blipFill>
              <a:blip r:embed="rId372"/>
              <a:stretch>
                <a:fillRect/>
              </a:stretch>
            </p:blipFill>
            <p:spPr>
              <a:xfrm>
                <a:off x="2125547" y="46507"/>
                <a:ext cx="763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16" name="Freihand 215">
                <a:extLst>
                  <a:ext uri="{FF2B5EF4-FFF2-40B4-BE49-F238E27FC236}">
                    <a16:creationId xmlns:a16="http://schemas.microsoft.com/office/drawing/2014/main" id="{5C28651B-61A4-4549-8F3E-022C1CAF773F}"/>
                  </a:ext>
                </a:extLst>
              </p14:cNvPr>
              <p14:cNvContentPartPr/>
              <p14:nvPr/>
            </p14:nvContentPartPr>
            <p14:xfrm>
              <a:off x="2115107" y="77827"/>
              <a:ext cx="42840" cy="15480"/>
            </p14:xfrm>
          </p:contentPart>
        </mc:Choice>
        <mc:Fallback>
          <p:pic>
            <p:nvPicPr>
              <p:cNvPr id="216" name="Freihand 215">
                <a:extLst>
                  <a:ext uri="{FF2B5EF4-FFF2-40B4-BE49-F238E27FC236}">
                    <a16:creationId xmlns:a16="http://schemas.microsoft.com/office/drawing/2014/main" id="{5C28651B-61A4-4549-8F3E-022C1CAF773F}"/>
                  </a:ext>
                </a:extLst>
              </p:cNvPr>
              <p:cNvPicPr/>
              <p:nvPr/>
            </p:nvPicPr>
            <p:blipFill>
              <a:blip r:embed="rId374"/>
              <a:stretch>
                <a:fillRect/>
              </a:stretch>
            </p:blipFill>
            <p:spPr>
              <a:xfrm>
                <a:off x="2110787" y="73507"/>
                <a:ext cx="514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17" name="Freihand 216">
                <a:extLst>
                  <a:ext uri="{FF2B5EF4-FFF2-40B4-BE49-F238E27FC236}">
                    <a16:creationId xmlns:a16="http://schemas.microsoft.com/office/drawing/2014/main" id="{A777BE44-0B23-4B0B-8557-B0AAACB2C69E}"/>
                  </a:ext>
                </a:extLst>
              </p14:cNvPr>
              <p14:cNvContentPartPr/>
              <p14:nvPr/>
            </p14:nvContentPartPr>
            <p14:xfrm>
              <a:off x="2212667" y="124627"/>
              <a:ext cx="71640" cy="92880"/>
            </p14:xfrm>
          </p:contentPart>
        </mc:Choice>
        <mc:Fallback>
          <p:pic>
            <p:nvPicPr>
              <p:cNvPr id="217" name="Freihand 216">
                <a:extLst>
                  <a:ext uri="{FF2B5EF4-FFF2-40B4-BE49-F238E27FC236}">
                    <a16:creationId xmlns:a16="http://schemas.microsoft.com/office/drawing/2014/main" id="{A777BE44-0B23-4B0B-8557-B0AAACB2C69E}"/>
                  </a:ext>
                </a:extLst>
              </p:cNvPr>
              <p:cNvPicPr/>
              <p:nvPr/>
            </p:nvPicPr>
            <p:blipFill>
              <a:blip r:embed="rId376"/>
              <a:stretch>
                <a:fillRect/>
              </a:stretch>
            </p:blipFill>
            <p:spPr>
              <a:xfrm>
                <a:off x="2208347" y="120307"/>
                <a:ext cx="802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18" name="Freihand 217">
                <a:extLst>
                  <a:ext uri="{FF2B5EF4-FFF2-40B4-BE49-F238E27FC236}">
                    <a16:creationId xmlns:a16="http://schemas.microsoft.com/office/drawing/2014/main" id="{2F27533F-E17F-4DDC-97E7-19B8B741B52D}"/>
                  </a:ext>
                </a:extLst>
              </p14:cNvPr>
              <p14:cNvContentPartPr/>
              <p14:nvPr/>
            </p14:nvContentPartPr>
            <p14:xfrm>
              <a:off x="2304467" y="48667"/>
              <a:ext cx="167760" cy="170280"/>
            </p14:xfrm>
          </p:contentPart>
        </mc:Choice>
        <mc:Fallback>
          <p:pic>
            <p:nvPicPr>
              <p:cNvPr id="218" name="Freihand 217">
                <a:extLst>
                  <a:ext uri="{FF2B5EF4-FFF2-40B4-BE49-F238E27FC236}">
                    <a16:creationId xmlns:a16="http://schemas.microsoft.com/office/drawing/2014/main" id="{2F27533F-E17F-4DDC-97E7-19B8B741B52D}"/>
                  </a:ext>
                </a:extLst>
              </p:cNvPr>
              <p:cNvPicPr/>
              <p:nvPr/>
            </p:nvPicPr>
            <p:blipFill>
              <a:blip r:embed="rId378"/>
              <a:stretch>
                <a:fillRect/>
              </a:stretch>
            </p:blipFill>
            <p:spPr>
              <a:xfrm>
                <a:off x="2300147" y="44347"/>
                <a:ext cx="1764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19" name="Freihand 218">
                <a:extLst>
                  <a:ext uri="{FF2B5EF4-FFF2-40B4-BE49-F238E27FC236}">
                    <a16:creationId xmlns:a16="http://schemas.microsoft.com/office/drawing/2014/main" id="{FD347C96-B8A4-4EB2-907D-AFDF52BD9411}"/>
                  </a:ext>
                </a:extLst>
              </p14:cNvPr>
              <p14:cNvContentPartPr/>
              <p14:nvPr/>
            </p14:nvContentPartPr>
            <p14:xfrm>
              <a:off x="2444507" y="45787"/>
              <a:ext cx="127440" cy="152280"/>
            </p14:xfrm>
          </p:contentPart>
        </mc:Choice>
        <mc:Fallback>
          <p:pic>
            <p:nvPicPr>
              <p:cNvPr id="219" name="Freihand 218">
                <a:extLst>
                  <a:ext uri="{FF2B5EF4-FFF2-40B4-BE49-F238E27FC236}">
                    <a16:creationId xmlns:a16="http://schemas.microsoft.com/office/drawing/2014/main" id="{FD347C96-B8A4-4EB2-907D-AFDF52BD9411}"/>
                  </a:ext>
                </a:extLst>
              </p:cNvPr>
              <p:cNvPicPr/>
              <p:nvPr/>
            </p:nvPicPr>
            <p:blipFill>
              <a:blip r:embed="rId380"/>
              <a:stretch>
                <a:fillRect/>
              </a:stretch>
            </p:blipFill>
            <p:spPr>
              <a:xfrm>
                <a:off x="2440187" y="41467"/>
                <a:ext cx="1360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20" name="Freihand 219">
                <a:extLst>
                  <a:ext uri="{FF2B5EF4-FFF2-40B4-BE49-F238E27FC236}">
                    <a16:creationId xmlns:a16="http://schemas.microsoft.com/office/drawing/2014/main" id="{B67673FA-21F0-44F3-A219-45D5F8356CBD}"/>
                  </a:ext>
                </a:extLst>
              </p14:cNvPr>
              <p14:cNvContentPartPr/>
              <p14:nvPr/>
            </p14:nvContentPartPr>
            <p14:xfrm>
              <a:off x="2611187" y="120667"/>
              <a:ext cx="122400" cy="191880"/>
            </p14:xfrm>
          </p:contentPart>
        </mc:Choice>
        <mc:Fallback>
          <p:pic>
            <p:nvPicPr>
              <p:cNvPr id="220" name="Freihand 219">
                <a:extLst>
                  <a:ext uri="{FF2B5EF4-FFF2-40B4-BE49-F238E27FC236}">
                    <a16:creationId xmlns:a16="http://schemas.microsoft.com/office/drawing/2014/main" id="{B67673FA-21F0-44F3-A219-45D5F8356CBD}"/>
                  </a:ext>
                </a:extLst>
              </p:cNvPr>
              <p:cNvPicPr/>
              <p:nvPr/>
            </p:nvPicPr>
            <p:blipFill>
              <a:blip r:embed="rId382"/>
              <a:stretch>
                <a:fillRect/>
              </a:stretch>
            </p:blipFill>
            <p:spPr>
              <a:xfrm>
                <a:off x="2606867" y="116347"/>
                <a:ext cx="1310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21" name="Freihand 220">
                <a:extLst>
                  <a:ext uri="{FF2B5EF4-FFF2-40B4-BE49-F238E27FC236}">
                    <a16:creationId xmlns:a16="http://schemas.microsoft.com/office/drawing/2014/main" id="{BA9D5420-4CDA-4A6A-AD42-F0AD18352B27}"/>
                  </a:ext>
                </a:extLst>
              </p14:cNvPr>
              <p14:cNvContentPartPr/>
              <p14:nvPr/>
            </p14:nvContentPartPr>
            <p14:xfrm>
              <a:off x="2762027" y="106987"/>
              <a:ext cx="110520" cy="113760"/>
            </p14:xfrm>
          </p:contentPart>
        </mc:Choice>
        <mc:Fallback>
          <p:pic>
            <p:nvPicPr>
              <p:cNvPr id="221" name="Freihand 220">
                <a:extLst>
                  <a:ext uri="{FF2B5EF4-FFF2-40B4-BE49-F238E27FC236}">
                    <a16:creationId xmlns:a16="http://schemas.microsoft.com/office/drawing/2014/main" id="{BA9D5420-4CDA-4A6A-AD42-F0AD18352B27}"/>
                  </a:ext>
                </a:extLst>
              </p:cNvPr>
              <p:cNvPicPr/>
              <p:nvPr/>
            </p:nvPicPr>
            <p:blipFill>
              <a:blip r:embed="rId384"/>
              <a:stretch>
                <a:fillRect/>
              </a:stretch>
            </p:blipFill>
            <p:spPr>
              <a:xfrm>
                <a:off x="2757707" y="102667"/>
                <a:ext cx="1191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22" name="Freihand 221">
                <a:extLst>
                  <a:ext uri="{FF2B5EF4-FFF2-40B4-BE49-F238E27FC236}">
                    <a16:creationId xmlns:a16="http://schemas.microsoft.com/office/drawing/2014/main" id="{8014726A-9463-4385-BE22-EB5144E477D9}"/>
                  </a:ext>
                </a:extLst>
              </p14:cNvPr>
              <p14:cNvContentPartPr/>
              <p14:nvPr/>
            </p14:nvContentPartPr>
            <p14:xfrm>
              <a:off x="2902427" y="49027"/>
              <a:ext cx="115560" cy="137160"/>
            </p14:xfrm>
          </p:contentPart>
        </mc:Choice>
        <mc:Fallback>
          <p:pic>
            <p:nvPicPr>
              <p:cNvPr id="222" name="Freihand 221">
                <a:extLst>
                  <a:ext uri="{FF2B5EF4-FFF2-40B4-BE49-F238E27FC236}">
                    <a16:creationId xmlns:a16="http://schemas.microsoft.com/office/drawing/2014/main" id="{8014726A-9463-4385-BE22-EB5144E477D9}"/>
                  </a:ext>
                </a:extLst>
              </p:cNvPr>
              <p:cNvPicPr/>
              <p:nvPr/>
            </p:nvPicPr>
            <p:blipFill>
              <a:blip r:embed="rId386"/>
              <a:stretch>
                <a:fillRect/>
              </a:stretch>
            </p:blipFill>
            <p:spPr>
              <a:xfrm>
                <a:off x="2898107" y="44707"/>
                <a:ext cx="124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23" name="Freihand 222">
                <a:extLst>
                  <a:ext uri="{FF2B5EF4-FFF2-40B4-BE49-F238E27FC236}">
                    <a16:creationId xmlns:a16="http://schemas.microsoft.com/office/drawing/2014/main" id="{9A5111B9-9F64-4E33-9245-29FDA812B2B3}"/>
                  </a:ext>
                </a:extLst>
              </p14:cNvPr>
              <p14:cNvContentPartPr/>
              <p14:nvPr/>
            </p14:nvContentPartPr>
            <p14:xfrm>
              <a:off x="2963987" y="151267"/>
              <a:ext cx="44640" cy="29880"/>
            </p14:xfrm>
          </p:contentPart>
        </mc:Choice>
        <mc:Fallback>
          <p:pic>
            <p:nvPicPr>
              <p:cNvPr id="223" name="Freihand 222">
                <a:extLst>
                  <a:ext uri="{FF2B5EF4-FFF2-40B4-BE49-F238E27FC236}">
                    <a16:creationId xmlns:a16="http://schemas.microsoft.com/office/drawing/2014/main" id="{9A5111B9-9F64-4E33-9245-29FDA812B2B3}"/>
                  </a:ext>
                </a:extLst>
              </p:cNvPr>
              <p:cNvPicPr/>
              <p:nvPr/>
            </p:nvPicPr>
            <p:blipFill>
              <a:blip r:embed="rId388"/>
              <a:stretch>
                <a:fillRect/>
              </a:stretch>
            </p:blipFill>
            <p:spPr>
              <a:xfrm>
                <a:off x="2959667" y="146947"/>
                <a:ext cx="532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24" name="Freihand 223">
                <a:extLst>
                  <a:ext uri="{FF2B5EF4-FFF2-40B4-BE49-F238E27FC236}">
                    <a16:creationId xmlns:a16="http://schemas.microsoft.com/office/drawing/2014/main" id="{8BFA6A0D-7679-43A2-AAE3-FF01CAE4423D}"/>
                  </a:ext>
                </a:extLst>
              </p14:cNvPr>
              <p14:cNvContentPartPr/>
              <p14:nvPr/>
            </p14:nvContentPartPr>
            <p14:xfrm>
              <a:off x="3031667" y="82507"/>
              <a:ext cx="103680" cy="113760"/>
            </p14:xfrm>
          </p:contentPart>
        </mc:Choice>
        <mc:Fallback>
          <p:pic>
            <p:nvPicPr>
              <p:cNvPr id="224" name="Freihand 223">
                <a:extLst>
                  <a:ext uri="{FF2B5EF4-FFF2-40B4-BE49-F238E27FC236}">
                    <a16:creationId xmlns:a16="http://schemas.microsoft.com/office/drawing/2014/main" id="{8BFA6A0D-7679-43A2-AAE3-FF01CAE4423D}"/>
                  </a:ext>
                </a:extLst>
              </p:cNvPr>
              <p:cNvPicPr/>
              <p:nvPr/>
            </p:nvPicPr>
            <p:blipFill>
              <a:blip r:embed="rId390"/>
              <a:stretch>
                <a:fillRect/>
              </a:stretch>
            </p:blipFill>
            <p:spPr>
              <a:xfrm>
                <a:off x="3027347" y="78187"/>
                <a:ext cx="1123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25" name="Freihand 224">
                <a:extLst>
                  <a:ext uri="{FF2B5EF4-FFF2-40B4-BE49-F238E27FC236}">
                    <a16:creationId xmlns:a16="http://schemas.microsoft.com/office/drawing/2014/main" id="{3E04F673-66C9-494C-B009-DF5D002DAAEA}"/>
                  </a:ext>
                </a:extLst>
              </p14:cNvPr>
              <p14:cNvContentPartPr/>
              <p14:nvPr/>
            </p14:nvContentPartPr>
            <p14:xfrm>
              <a:off x="3159827" y="37867"/>
              <a:ext cx="209520" cy="137520"/>
            </p14:xfrm>
          </p:contentPart>
        </mc:Choice>
        <mc:Fallback>
          <p:pic>
            <p:nvPicPr>
              <p:cNvPr id="225" name="Freihand 224">
                <a:extLst>
                  <a:ext uri="{FF2B5EF4-FFF2-40B4-BE49-F238E27FC236}">
                    <a16:creationId xmlns:a16="http://schemas.microsoft.com/office/drawing/2014/main" id="{3E04F673-66C9-494C-B009-DF5D002DAAEA}"/>
                  </a:ext>
                </a:extLst>
              </p:cNvPr>
              <p:cNvPicPr/>
              <p:nvPr/>
            </p:nvPicPr>
            <p:blipFill>
              <a:blip r:embed="rId392"/>
              <a:stretch>
                <a:fillRect/>
              </a:stretch>
            </p:blipFill>
            <p:spPr>
              <a:xfrm>
                <a:off x="3155507" y="33547"/>
                <a:ext cx="2181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26" name="Freihand 225">
                <a:extLst>
                  <a:ext uri="{FF2B5EF4-FFF2-40B4-BE49-F238E27FC236}">
                    <a16:creationId xmlns:a16="http://schemas.microsoft.com/office/drawing/2014/main" id="{92C35506-BD0A-43CA-9AD6-7AEAA2E6CF2D}"/>
                  </a:ext>
                </a:extLst>
              </p14:cNvPr>
              <p14:cNvContentPartPr/>
              <p14:nvPr/>
            </p14:nvContentPartPr>
            <p14:xfrm>
              <a:off x="622907" y="362587"/>
              <a:ext cx="96120" cy="146520"/>
            </p14:xfrm>
          </p:contentPart>
        </mc:Choice>
        <mc:Fallback>
          <p:pic>
            <p:nvPicPr>
              <p:cNvPr id="226" name="Freihand 225">
                <a:extLst>
                  <a:ext uri="{FF2B5EF4-FFF2-40B4-BE49-F238E27FC236}">
                    <a16:creationId xmlns:a16="http://schemas.microsoft.com/office/drawing/2014/main" id="{92C35506-BD0A-43CA-9AD6-7AEAA2E6CF2D}"/>
                  </a:ext>
                </a:extLst>
              </p:cNvPr>
              <p:cNvPicPr/>
              <p:nvPr/>
            </p:nvPicPr>
            <p:blipFill>
              <a:blip r:embed="rId394"/>
              <a:stretch>
                <a:fillRect/>
              </a:stretch>
            </p:blipFill>
            <p:spPr>
              <a:xfrm>
                <a:off x="618587" y="358267"/>
                <a:ext cx="1047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27" name="Freihand 226">
                <a:extLst>
                  <a:ext uri="{FF2B5EF4-FFF2-40B4-BE49-F238E27FC236}">
                    <a16:creationId xmlns:a16="http://schemas.microsoft.com/office/drawing/2014/main" id="{C221848A-D8CC-476C-AF07-074A36825444}"/>
                  </a:ext>
                </a:extLst>
              </p14:cNvPr>
              <p14:cNvContentPartPr/>
              <p14:nvPr/>
            </p14:nvContentPartPr>
            <p14:xfrm>
              <a:off x="759347" y="424147"/>
              <a:ext cx="64440" cy="79920"/>
            </p14:xfrm>
          </p:contentPart>
        </mc:Choice>
        <mc:Fallback>
          <p:pic>
            <p:nvPicPr>
              <p:cNvPr id="227" name="Freihand 226">
                <a:extLst>
                  <a:ext uri="{FF2B5EF4-FFF2-40B4-BE49-F238E27FC236}">
                    <a16:creationId xmlns:a16="http://schemas.microsoft.com/office/drawing/2014/main" id="{C221848A-D8CC-476C-AF07-074A36825444}"/>
                  </a:ext>
                </a:extLst>
              </p:cNvPr>
              <p:cNvPicPr/>
              <p:nvPr/>
            </p:nvPicPr>
            <p:blipFill>
              <a:blip r:embed="rId396"/>
              <a:stretch>
                <a:fillRect/>
              </a:stretch>
            </p:blipFill>
            <p:spPr>
              <a:xfrm>
                <a:off x="755027" y="419827"/>
                <a:ext cx="730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28" name="Freihand 227">
                <a:extLst>
                  <a:ext uri="{FF2B5EF4-FFF2-40B4-BE49-F238E27FC236}">
                    <a16:creationId xmlns:a16="http://schemas.microsoft.com/office/drawing/2014/main" id="{FD63ACFF-32A6-4CEE-A069-1CF094456925}"/>
                  </a:ext>
                </a:extLst>
              </p14:cNvPr>
              <p14:cNvContentPartPr/>
              <p14:nvPr/>
            </p14:nvContentPartPr>
            <p14:xfrm>
              <a:off x="846467" y="365467"/>
              <a:ext cx="105480" cy="133920"/>
            </p14:xfrm>
          </p:contentPart>
        </mc:Choice>
        <mc:Fallback>
          <p:pic>
            <p:nvPicPr>
              <p:cNvPr id="228" name="Freihand 227">
                <a:extLst>
                  <a:ext uri="{FF2B5EF4-FFF2-40B4-BE49-F238E27FC236}">
                    <a16:creationId xmlns:a16="http://schemas.microsoft.com/office/drawing/2014/main" id="{FD63ACFF-32A6-4CEE-A069-1CF094456925}"/>
                  </a:ext>
                </a:extLst>
              </p:cNvPr>
              <p:cNvPicPr/>
              <p:nvPr/>
            </p:nvPicPr>
            <p:blipFill>
              <a:blip r:embed="rId398"/>
              <a:stretch>
                <a:fillRect/>
              </a:stretch>
            </p:blipFill>
            <p:spPr>
              <a:xfrm>
                <a:off x="842147" y="361147"/>
                <a:ext cx="1141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29" name="Freihand 228">
                <a:extLst>
                  <a:ext uri="{FF2B5EF4-FFF2-40B4-BE49-F238E27FC236}">
                    <a16:creationId xmlns:a16="http://schemas.microsoft.com/office/drawing/2014/main" id="{D7DC8F42-A01E-4448-A3E1-9D5D78F21649}"/>
                  </a:ext>
                </a:extLst>
              </p14:cNvPr>
              <p14:cNvContentPartPr/>
              <p14:nvPr/>
            </p14:nvContentPartPr>
            <p14:xfrm>
              <a:off x="994067" y="412267"/>
              <a:ext cx="156600" cy="73800"/>
            </p14:xfrm>
          </p:contentPart>
        </mc:Choice>
        <mc:Fallback>
          <p:pic>
            <p:nvPicPr>
              <p:cNvPr id="229" name="Freihand 228">
                <a:extLst>
                  <a:ext uri="{FF2B5EF4-FFF2-40B4-BE49-F238E27FC236}">
                    <a16:creationId xmlns:a16="http://schemas.microsoft.com/office/drawing/2014/main" id="{D7DC8F42-A01E-4448-A3E1-9D5D78F21649}"/>
                  </a:ext>
                </a:extLst>
              </p:cNvPr>
              <p:cNvPicPr/>
              <p:nvPr/>
            </p:nvPicPr>
            <p:blipFill>
              <a:blip r:embed="rId400"/>
              <a:stretch>
                <a:fillRect/>
              </a:stretch>
            </p:blipFill>
            <p:spPr>
              <a:xfrm>
                <a:off x="989747" y="407947"/>
                <a:ext cx="1652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30" name="Freihand 229">
                <a:extLst>
                  <a:ext uri="{FF2B5EF4-FFF2-40B4-BE49-F238E27FC236}">
                    <a16:creationId xmlns:a16="http://schemas.microsoft.com/office/drawing/2014/main" id="{9614E2CA-AFF4-4FA1-84CD-0713A7396A52}"/>
                  </a:ext>
                </a:extLst>
              </p14:cNvPr>
              <p14:cNvContentPartPr/>
              <p14:nvPr/>
            </p14:nvContentPartPr>
            <p14:xfrm>
              <a:off x="1317707" y="371227"/>
              <a:ext cx="240120" cy="117720"/>
            </p14:xfrm>
          </p:contentPart>
        </mc:Choice>
        <mc:Fallback>
          <p:pic>
            <p:nvPicPr>
              <p:cNvPr id="230" name="Freihand 229">
                <a:extLst>
                  <a:ext uri="{FF2B5EF4-FFF2-40B4-BE49-F238E27FC236}">
                    <a16:creationId xmlns:a16="http://schemas.microsoft.com/office/drawing/2014/main" id="{9614E2CA-AFF4-4FA1-84CD-0713A7396A52}"/>
                  </a:ext>
                </a:extLst>
              </p:cNvPr>
              <p:cNvPicPr/>
              <p:nvPr/>
            </p:nvPicPr>
            <p:blipFill>
              <a:blip r:embed="rId402"/>
              <a:stretch>
                <a:fillRect/>
              </a:stretch>
            </p:blipFill>
            <p:spPr>
              <a:xfrm>
                <a:off x="1313387" y="366907"/>
                <a:ext cx="2487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31" name="Freihand 230">
                <a:extLst>
                  <a:ext uri="{FF2B5EF4-FFF2-40B4-BE49-F238E27FC236}">
                    <a16:creationId xmlns:a16="http://schemas.microsoft.com/office/drawing/2014/main" id="{BE9BEF56-FCCA-4B02-8B8E-07444EAEE4B6}"/>
                  </a:ext>
                </a:extLst>
              </p14:cNvPr>
              <p14:cNvContentPartPr/>
              <p14:nvPr/>
            </p14:nvContentPartPr>
            <p14:xfrm>
              <a:off x="1529387" y="325147"/>
              <a:ext cx="360" cy="360"/>
            </p14:xfrm>
          </p:contentPart>
        </mc:Choice>
        <mc:Fallback>
          <p:pic>
            <p:nvPicPr>
              <p:cNvPr id="231" name="Freihand 230">
                <a:extLst>
                  <a:ext uri="{FF2B5EF4-FFF2-40B4-BE49-F238E27FC236}">
                    <a16:creationId xmlns:a16="http://schemas.microsoft.com/office/drawing/2014/main" id="{BE9BEF56-FCCA-4B02-8B8E-07444EAEE4B6}"/>
                  </a:ext>
                </a:extLst>
              </p:cNvPr>
              <p:cNvPicPr/>
              <p:nvPr/>
            </p:nvPicPr>
            <p:blipFill>
              <a:blip r:embed="rId177"/>
              <a:stretch>
                <a:fillRect/>
              </a:stretch>
            </p:blipFill>
            <p:spPr>
              <a:xfrm>
                <a:off x="1525067" y="320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32" name="Freihand 231">
                <a:extLst>
                  <a:ext uri="{FF2B5EF4-FFF2-40B4-BE49-F238E27FC236}">
                    <a16:creationId xmlns:a16="http://schemas.microsoft.com/office/drawing/2014/main" id="{F26A230C-31C5-41F8-867F-C076345606C9}"/>
                  </a:ext>
                </a:extLst>
              </p14:cNvPr>
              <p14:cNvContentPartPr/>
              <p14:nvPr/>
            </p14:nvContentPartPr>
            <p14:xfrm>
              <a:off x="1711187" y="324787"/>
              <a:ext cx="301320" cy="291240"/>
            </p14:xfrm>
          </p:contentPart>
        </mc:Choice>
        <mc:Fallback>
          <p:pic>
            <p:nvPicPr>
              <p:cNvPr id="232" name="Freihand 231">
                <a:extLst>
                  <a:ext uri="{FF2B5EF4-FFF2-40B4-BE49-F238E27FC236}">
                    <a16:creationId xmlns:a16="http://schemas.microsoft.com/office/drawing/2014/main" id="{F26A230C-31C5-41F8-867F-C076345606C9}"/>
                  </a:ext>
                </a:extLst>
              </p:cNvPr>
              <p:cNvPicPr/>
              <p:nvPr/>
            </p:nvPicPr>
            <p:blipFill>
              <a:blip r:embed="rId405"/>
              <a:stretch>
                <a:fillRect/>
              </a:stretch>
            </p:blipFill>
            <p:spPr>
              <a:xfrm>
                <a:off x="1706867" y="320467"/>
                <a:ext cx="30996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33" name="Freihand 232">
                <a:extLst>
                  <a:ext uri="{FF2B5EF4-FFF2-40B4-BE49-F238E27FC236}">
                    <a16:creationId xmlns:a16="http://schemas.microsoft.com/office/drawing/2014/main" id="{B2C33197-4152-4022-A271-8A58C8725A3B}"/>
                  </a:ext>
                </a:extLst>
              </p14:cNvPr>
              <p14:cNvContentPartPr/>
              <p14:nvPr/>
            </p14:nvContentPartPr>
            <p14:xfrm>
              <a:off x="2003507" y="324787"/>
              <a:ext cx="12600" cy="25920"/>
            </p14:xfrm>
          </p:contentPart>
        </mc:Choice>
        <mc:Fallback>
          <p:pic>
            <p:nvPicPr>
              <p:cNvPr id="233" name="Freihand 232">
                <a:extLst>
                  <a:ext uri="{FF2B5EF4-FFF2-40B4-BE49-F238E27FC236}">
                    <a16:creationId xmlns:a16="http://schemas.microsoft.com/office/drawing/2014/main" id="{B2C33197-4152-4022-A271-8A58C8725A3B}"/>
                  </a:ext>
                </a:extLst>
              </p:cNvPr>
              <p:cNvPicPr/>
              <p:nvPr/>
            </p:nvPicPr>
            <p:blipFill>
              <a:blip r:embed="rId407"/>
              <a:stretch>
                <a:fillRect/>
              </a:stretch>
            </p:blipFill>
            <p:spPr>
              <a:xfrm>
                <a:off x="1999187" y="320467"/>
                <a:ext cx="2124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34" name="Freihand 233">
                <a:extLst>
                  <a:ext uri="{FF2B5EF4-FFF2-40B4-BE49-F238E27FC236}">
                    <a16:creationId xmlns:a16="http://schemas.microsoft.com/office/drawing/2014/main" id="{84DDA1F1-204B-4A62-A7C3-52D93C0C8C82}"/>
                  </a:ext>
                </a:extLst>
              </p14:cNvPr>
              <p14:cNvContentPartPr/>
              <p14:nvPr/>
            </p14:nvContentPartPr>
            <p14:xfrm>
              <a:off x="2088827" y="322267"/>
              <a:ext cx="159480" cy="151920"/>
            </p14:xfrm>
          </p:contentPart>
        </mc:Choice>
        <mc:Fallback>
          <p:pic>
            <p:nvPicPr>
              <p:cNvPr id="234" name="Freihand 233">
                <a:extLst>
                  <a:ext uri="{FF2B5EF4-FFF2-40B4-BE49-F238E27FC236}">
                    <a16:creationId xmlns:a16="http://schemas.microsoft.com/office/drawing/2014/main" id="{84DDA1F1-204B-4A62-A7C3-52D93C0C8C82}"/>
                  </a:ext>
                </a:extLst>
              </p:cNvPr>
              <p:cNvPicPr/>
              <p:nvPr/>
            </p:nvPicPr>
            <p:blipFill>
              <a:blip r:embed="rId409"/>
              <a:stretch>
                <a:fillRect/>
              </a:stretch>
            </p:blipFill>
            <p:spPr>
              <a:xfrm>
                <a:off x="2084507" y="317947"/>
                <a:ext cx="1681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35" name="Freihand 234">
                <a:extLst>
                  <a:ext uri="{FF2B5EF4-FFF2-40B4-BE49-F238E27FC236}">
                    <a16:creationId xmlns:a16="http://schemas.microsoft.com/office/drawing/2014/main" id="{E9724502-517A-4E00-BA0D-DCB19E65E8B6}"/>
                  </a:ext>
                </a:extLst>
              </p14:cNvPr>
              <p14:cNvContentPartPr/>
              <p14:nvPr/>
            </p14:nvContentPartPr>
            <p14:xfrm>
              <a:off x="2391947" y="366547"/>
              <a:ext cx="14400" cy="83520"/>
            </p14:xfrm>
          </p:contentPart>
        </mc:Choice>
        <mc:Fallback>
          <p:pic>
            <p:nvPicPr>
              <p:cNvPr id="235" name="Freihand 234">
                <a:extLst>
                  <a:ext uri="{FF2B5EF4-FFF2-40B4-BE49-F238E27FC236}">
                    <a16:creationId xmlns:a16="http://schemas.microsoft.com/office/drawing/2014/main" id="{E9724502-517A-4E00-BA0D-DCB19E65E8B6}"/>
                  </a:ext>
                </a:extLst>
              </p:cNvPr>
              <p:cNvPicPr/>
              <p:nvPr/>
            </p:nvPicPr>
            <p:blipFill>
              <a:blip r:embed="rId411"/>
              <a:stretch>
                <a:fillRect/>
              </a:stretch>
            </p:blipFill>
            <p:spPr>
              <a:xfrm>
                <a:off x="2387627" y="362227"/>
                <a:ext cx="230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36" name="Freihand 235">
                <a:extLst>
                  <a:ext uri="{FF2B5EF4-FFF2-40B4-BE49-F238E27FC236}">
                    <a16:creationId xmlns:a16="http://schemas.microsoft.com/office/drawing/2014/main" id="{F2C18208-12BD-4BA5-AE7F-FF62240219E2}"/>
                  </a:ext>
                </a:extLst>
              </p14:cNvPr>
              <p14:cNvContentPartPr/>
              <p14:nvPr/>
            </p14:nvContentPartPr>
            <p14:xfrm>
              <a:off x="2385467" y="360067"/>
              <a:ext cx="92520" cy="49680"/>
            </p14:xfrm>
          </p:contentPart>
        </mc:Choice>
        <mc:Fallback>
          <p:pic>
            <p:nvPicPr>
              <p:cNvPr id="236" name="Freihand 235">
                <a:extLst>
                  <a:ext uri="{FF2B5EF4-FFF2-40B4-BE49-F238E27FC236}">
                    <a16:creationId xmlns:a16="http://schemas.microsoft.com/office/drawing/2014/main" id="{F2C18208-12BD-4BA5-AE7F-FF62240219E2}"/>
                  </a:ext>
                </a:extLst>
              </p:cNvPr>
              <p:cNvPicPr/>
              <p:nvPr/>
            </p:nvPicPr>
            <p:blipFill>
              <a:blip r:embed="rId413"/>
              <a:stretch>
                <a:fillRect/>
              </a:stretch>
            </p:blipFill>
            <p:spPr>
              <a:xfrm>
                <a:off x="2381147" y="355747"/>
                <a:ext cx="1011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37" name="Freihand 236">
                <a:extLst>
                  <a:ext uri="{FF2B5EF4-FFF2-40B4-BE49-F238E27FC236}">
                    <a16:creationId xmlns:a16="http://schemas.microsoft.com/office/drawing/2014/main" id="{65B44052-BA7F-48FA-93CE-009D38DA44F6}"/>
                  </a:ext>
                </a:extLst>
              </p14:cNvPr>
              <p14:cNvContentPartPr/>
              <p14:nvPr/>
            </p14:nvContentPartPr>
            <p14:xfrm>
              <a:off x="2394827" y="435307"/>
              <a:ext cx="99360" cy="32400"/>
            </p14:xfrm>
          </p:contentPart>
        </mc:Choice>
        <mc:Fallback>
          <p:pic>
            <p:nvPicPr>
              <p:cNvPr id="237" name="Freihand 236">
                <a:extLst>
                  <a:ext uri="{FF2B5EF4-FFF2-40B4-BE49-F238E27FC236}">
                    <a16:creationId xmlns:a16="http://schemas.microsoft.com/office/drawing/2014/main" id="{65B44052-BA7F-48FA-93CE-009D38DA44F6}"/>
                  </a:ext>
                </a:extLst>
              </p:cNvPr>
              <p:cNvPicPr/>
              <p:nvPr/>
            </p:nvPicPr>
            <p:blipFill>
              <a:blip r:embed="rId415"/>
              <a:stretch>
                <a:fillRect/>
              </a:stretch>
            </p:blipFill>
            <p:spPr>
              <a:xfrm>
                <a:off x="2390507" y="430987"/>
                <a:ext cx="1080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38" name="Freihand 237">
                <a:extLst>
                  <a:ext uri="{FF2B5EF4-FFF2-40B4-BE49-F238E27FC236}">
                    <a16:creationId xmlns:a16="http://schemas.microsoft.com/office/drawing/2014/main" id="{C5870E33-2CF7-441D-8871-840EB12FFBF0}"/>
                  </a:ext>
                </a:extLst>
              </p14:cNvPr>
              <p14:cNvContentPartPr/>
              <p14:nvPr/>
            </p14:nvContentPartPr>
            <p14:xfrm>
              <a:off x="2498507" y="324787"/>
              <a:ext cx="161640" cy="148320"/>
            </p14:xfrm>
          </p:contentPart>
        </mc:Choice>
        <mc:Fallback>
          <p:pic>
            <p:nvPicPr>
              <p:cNvPr id="238" name="Freihand 237">
                <a:extLst>
                  <a:ext uri="{FF2B5EF4-FFF2-40B4-BE49-F238E27FC236}">
                    <a16:creationId xmlns:a16="http://schemas.microsoft.com/office/drawing/2014/main" id="{C5870E33-2CF7-441D-8871-840EB12FFBF0}"/>
                  </a:ext>
                </a:extLst>
              </p:cNvPr>
              <p:cNvPicPr/>
              <p:nvPr/>
            </p:nvPicPr>
            <p:blipFill>
              <a:blip r:embed="rId417"/>
              <a:stretch>
                <a:fillRect/>
              </a:stretch>
            </p:blipFill>
            <p:spPr>
              <a:xfrm>
                <a:off x="2494187" y="320467"/>
                <a:ext cx="1702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39" name="Freihand 238">
                <a:extLst>
                  <a:ext uri="{FF2B5EF4-FFF2-40B4-BE49-F238E27FC236}">
                    <a16:creationId xmlns:a16="http://schemas.microsoft.com/office/drawing/2014/main" id="{FE345DCB-61FA-4354-990B-4F8C4040A81E}"/>
                  </a:ext>
                </a:extLst>
              </p14:cNvPr>
              <p14:cNvContentPartPr/>
              <p14:nvPr/>
            </p14:nvContentPartPr>
            <p14:xfrm>
              <a:off x="2693267" y="342787"/>
              <a:ext cx="82080" cy="136080"/>
            </p14:xfrm>
          </p:contentPart>
        </mc:Choice>
        <mc:Fallback>
          <p:pic>
            <p:nvPicPr>
              <p:cNvPr id="239" name="Freihand 238">
                <a:extLst>
                  <a:ext uri="{FF2B5EF4-FFF2-40B4-BE49-F238E27FC236}">
                    <a16:creationId xmlns:a16="http://schemas.microsoft.com/office/drawing/2014/main" id="{FE345DCB-61FA-4354-990B-4F8C4040A81E}"/>
                  </a:ext>
                </a:extLst>
              </p:cNvPr>
              <p:cNvPicPr/>
              <p:nvPr/>
            </p:nvPicPr>
            <p:blipFill>
              <a:blip r:embed="rId419"/>
              <a:stretch>
                <a:fillRect/>
              </a:stretch>
            </p:blipFill>
            <p:spPr>
              <a:xfrm>
                <a:off x="2688947" y="338467"/>
                <a:ext cx="907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40" name="Freihand 239">
                <a:extLst>
                  <a:ext uri="{FF2B5EF4-FFF2-40B4-BE49-F238E27FC236}">
                    <a16:creationId xmlns:a16="http://schemas.microsoft.com/office/drawing/2014/main" id="{C85182B8-D7EB-45A2-A8EB-4AAC81B27F74}"/>
                  </a:ext>
                </a:extLst>
              </p14:cNvPr>
              <p14:cNvContentPartPr/>
              <p14:nvPr/>
            </p14:nvContentPartPr>
            <p14:xfrm>
              <a:off x="2791187" y="285187"/>
              <a:ext cx="256320" cy="212400"/>
            </p14:xfrm>
          </p:contentPart>
        </mc:Choice>
        <mc:Fallback>
          <p:pic>
            <p:nvPicPr>
              <p:cNvPr id="240" name="Freihand 239">
                <a:extLst>
                  <a:ext uri="{FF2B5EF4-FFF2-40B4-BE49-F238E27FC236}">
                    <a16:creationId xmlns:a16="http://schemas.microsoft.com/office/drawing/2014/main" id="{C85182B8-D7EB-45A2-A8EB-4AAC81B27F74}"/>
                  </a:ext>
                </a:extLst>
              </p:cNvPr>
              <p:cNvPicPr/>
              <p:nvPr/>
            </p:nvPicPr>
            <p:blipFill>
              <a:blip r:embed="rId421"/>
              <a:stretch>
                <a:fillRect/>
              </a:stretch>
            </p:blipFill>
            <p:spPr>
              <a:xfrm>
                <a:off x="2786867" y="280867"/>
                <a:ext cx="2649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70" name="Freihand 269">
                <a:extLst>
                  <a:ext uri="{FF2B5EF4-FFF2-40B4-BE49-F238E27FC236}">
                    <a16:creationId xmlns:a16="http://schemas.microsoft.com/office/drawing/2014/main" id="{2A00AF7C-8F9B-4968-B48F-D1CCA9C7AF57}"/>
                  </a:ext>
                </a:extLst>
              </p14:cNvPr>
              <p14:cNvContentPartPr/>
              <p14:nvPr/>
            </p14:nvContentPartPr>
            <p14:xfrm>
              <a:off x="11297267" y="968107"/>
              <a:ext cx="617040" cy="48240"/>
            </p14:xfrm>
          </p:contentPart>
        </mc:Choice>
        <mc:Fallback>
          <p:pic>
            <p:nvPicPr>
              <p:cNvPr id="270" name="Freihand 269">
                <a:extLst>
                  <a:ext uri="{FF2B5EF4-FFF2-40B4-BE49-F238E27FC236}">
                    <a16:creationId xmlns:a16="http://schemas.microsoft.com/office/drawing/2014/main" id="{2A00AF7C-8F9B-4968-B48F-D1CCA9C7AF57}"/>
                  </a:ext>
                </a:extLst>
              </p:cNvPr>
              <p:cNvPicPr/>
              <p:nvPr/>
            </p:nvPicPr>
            <p:blipFill>
              <a:blip r:embed="rId423"/>
              <a:stretch>
                <a:fillRect/>
              </a:stretch>
            </p:blipFill>
            <p:spPr>
              <a:xfrm>
                <a:off x="11292947" y="963787"/>
                <a:ext cx="6256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97" name="Freihand 196">
                <a:extLst>
                  <a:ext uri="{FF2B5EF4-FFF2-40B4-BE49-F238E27FC236}">
                    <a16:creationId xmlns:a16="http://schemas.microsoft.com/office/drawing/2014/main" id="{D0FA7734-2CB0-4E7E-8E30-E4CF1B58E9EB}"/>
                  </a:ext>
                </a:extLst>
              </p14:cNvPr>
              <p14:cNvContentPartPr/>
              <p14:nvPr/>
            </p14:nvContentPartPr>
            <p14:xfrm>
              <a:off x="5362307" y="1068547"/>
              <a:ext cx="160560" cy="12600"/>
            </p14:xfrm>
          </p:contentPart>
        </mc:Choice>
        <mc:Fallback>
          <p:pic>
            <p:nvPicPr>
              <p:cNvPr id="197" name="Freihand 196">
                <a:extLst>
                  <a:ext uri="{FF2B5EF4-FFF2-40B4-BE49-F238E27FC236}">
                    <a16:creationId xmlns:a16="http://schemas.microsoft.com/office/drawing/2014/main" id="{D0FA7734-2CB0-4E7E-8E30-E4CF1B58E9EB}"/>
                  </a:ext>
                </a:extLst>
              </p:cNvPr>
              <p:cNvPicPr/>
              <p:nvPr/>
            </p:nvPicPr>
            <p:blipFill>
              <a:blip r:embed="rId425"/>
              <a:stretch>
                <a:fillRect/>
              </a:stretch>
            </p:blipFill>
            <p:spPr>
              <a:xfrm>
                <a:off x="5357987" y="1064227"/>
                <a:ext cx="16920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98" name="Freihand 197">
                <a:extLst>
                  <a:ext uri="{FF2B5EF4-FFF2-40B4-BE49-F238E27FC236}">
                    <a16:creationId xmlns:a16="http://schemas.microsoft.com/office/drawing/2014/main" id="{73B10058-B3B6-4D70-B981-F364DD4F5D13}"/>
                  </a:ext>
                </a:extLst>
              </p14:cNvPr>
              <p14:cNvContentPartPr/>
              <p14:nvPr/>
            </p14:nvContentPartPr>
            <p14:xfrm>
              <a:off x="5049107" y="1148827"/>
              <a:ext cx="496800" cy="119160"/>
            </p14:xfrm>
          </p:contentPart>
        </mc:Choice>
        <mc:Fallback>
          <p:pic>
            <p:nvPicPr>
              <p:cNvPr id="198" name="Freihand 197">
                <a:extLst>
                  <a:ext uri="{FF2B5EF4-FFF2-40B4-BE49-F238E27FC236}">
                    <a16:creationId xmlns:a16="http://schemas.microsoft.com/office/drawing/2014/main" id="{73B10058-B3B6-4D70-B981-F364DD4F5D13}"/>
                  </a:ext>
                </a:extLst>
              </p:cNvPr>
              <p:cNvPicPr/>
              <p:nvPr/>
            </p:nvPicPr>
            <p:blipFill>
              <a:blip r:embed="rId427"/>
              <a:stretch>
                <a:fillRect/>
              </a:stretch>
            </p:blipFill>
            <p:spPr>
              <a:xfrm>
                <a:off x="5044787" y="1144507"/>
                <a:ext cx="5054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72" name="Freihand 271">
                <a:extLst>
                  <a:ext uri="{FF2B5EF4-FFF2-40B4-BE49-F238E27FC236}">
                    <a16:creationId xmlns:a16="http://schemas.microsoft.com/office/drawing/2014/main" id="{D74669C1-4C17-476B-841A-3DCA3B57346C}"/>
                  </a:ext>
                </a:extLst>
              </p14:cNvPr>
              <p14:cNvContentPartPr/>
              <p14:nvPr/>
            </p14:nvContentPartPr>
            <p14:xfrm>
              <a:off x="5230907" y="1115347"/>
              <a:ext cx="292680" cy="69480"/>
            </p14:xfrm>
          </p:contentPart>
        </mc:Choice>
        <mc:Fallback>
          <p:pic>
            <p:nvPicPr>
              <p:cNvPr id="272" name="Freihand 271">
                <a:extLst>
                  <a:ext uri="{FF2B5EF4-FFF2-40B4-BE49-F238E27FC236}">
                    <a16:creationId xmlns:a16="http://schemas.microsoft.com/office/drawing/2014/main" id="{D74669C1-4C17-476B-841A-3DCA3B57346C}"/>
                  </a:ext>
                </a:extLst>
              </p:cNvPr>
              <p:cNvPicPr/>
              <p:nvPr/>
            </p:nvPicPr>
            <p:blipFill>
              <a:blip r:embed="rId429"/>
              <a:stretch>
                <a:fillRect/>
              </a:stretch>
            </p:blipFill>
            <p:spPr>
              <a:xfrm>
                <a:off x="5226587" y="1111027"/>
                <a:ext cx="3013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316" name="Freihand 315">
                <a:extLst>
                  <a:ext uri="{FF2B5EF4-FFF2-40B4-BE49-F238E27FC236}">
                    <a16:creationId xmlns:a16="http://schemas.microsoft.com/office/drawing/2014/main" id="{1572B0E2-5174-475D-B380-82663E362B31}"/>
                  </a:ext>
                </a:extLst>
              </p14:cNvPr>
              <p14:cNvContentPartPr/>
              <p14:nvPr/>
            </p14:nvContentPartPr>
            <p14:xfrm>
              <a:off x="103787" y="1308667"/>
              <a:ext cx="133200" cy="273960"/>
            </p14:xfrm>
          </p:contentPart>
        </mc:Choice>
        <mc:Fallback>
          <p:pic>
            <p:nvPicPr>
              <p:cNvPr id="316" name="Freihand 315">
                <a:extLst>
                  <a:ext uri="{FF2B5EF4-FFF2-40B4-BE49-F238E27FC236}">
                    <a16:creationId xmlns:a16="http://schemas.microsoft.com/office/drawing/2014/main" id="{1572B0E2-5174-475D-B380-82663E362B31}"/>
                  </a:ext>
                </a:extLst>
              </p:cNvPr>
              <p:cNvPicPr/>
              <p:nvPr/>
            </p:nvPicPr>
            <p:blipFill>
              <a:blip r:embed="rId431"/>
              <a:stretch>
                <a:fillRect/>
              </a:stretch>
            </p:blipFill>
            <p:spPr>
              <a:xfrm>
                <a:off x="99467" y="1304347"/>
                <a:ext cx="14184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317" name="Freihand 316">
                <a:extLst>
                  <a:ext uri="{FF2B5EF4-FFF2-40B4-BE49-F238E27FC236}">
                    <a16:creationId xmlns:a16="http://schemas.microsoft.com/office/drawing/2014/main" id="{A85085FA-C05C-420F-91FD-050A372C1CB2}"/>
                  </a:ext>
                </a:extLst>
              </p14:cNvPr>
              <p14:cNvContentPartPr/>
              <p14:nvPr/>
            </p14:nvContentPartPr>
            <p14:xfrm>
              <a:off x="284507" y="1384267"/>
              <a:ext cx="93600" cy="109440"/>
            </p14:xfrm>
          </p:contentPart>
        </mc:Choice>
        <mc:Fallback>
          <p:pic>
            <p:nvPicPr>
              <p:cNvPr id="317" name="Freihand 316">
                <a:extLst>
                  <a:ext uri="{FF2B5EF4-FFF2-40B4-BE49-F238E27FC236}">
                    <a16:creationId xmlns:a16="http://schemas.microsoft.com/office/drawing/2014/main" id="{A85085FA-C05C-420F-91FD-050A372C1CB2}"/>
                  </a:ext>
                </a:extLst>
              </p:cNvPr>
              <p:cNvPicPr/>
              <p:nvPr/>
            </p:nvPicPr>
            <p:blipFill>
              <a:blip r:embed="rId433"/>
              <a:stretch>
                <a:fillRect/>
              </a:stretch>
            </p:blipFill>
            <p:spPr>
              <a:xfrm>
                <a:off x="280187" y="1379947"/>
                <a:ext cx="1022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318" name="Freihand 317">
                <a:extLst>
                  <a:ext uri="{FF2B5EF4-FFF2-40B4-BE49-F238E27FC236}">
                    <a16:creationId xmlns:a16="http://schemas.microsoft.com/office/drawing/2014/main" id="{FC47CA7D-44B9-4BFF-8EDD-9242C89429AA}"/>
                  </a:ext>
                </a:extLst>
              </p14:cNvPr>
              <p14:cNvContentPartPr/>
              <p14:nvPr/>
            </p14:nvContentPartPr>
            <p14:xfrm>
              <a:off x="378107" y="1298227"/>
              <a:ext cx="205920" cy="155880"/>
            </p14:xfrm>
          </p:contentPart>
        </mc:Choice>
        <mc:Fallback>
          <p:pic>
            <p:nvPicPr>
              <p:cNvPr id="318" name="Freihand 317">
                <a:extLst>
                  <a:ext uri="{FF2B5EF4-FFF2-40B4-BE49-F238E27FC236}">
                    <a16:creationId xmlns:a16="http://schemas.microsoft.com/office/drawing/2014/main" id="{FC47CA7D-44B9-4BFF-8EDD-9242C89429AA}"/>
                  </a:ext>
                </a:extLst>
              </p:cNvPr>
              <p:cNvPicPr/>
              <p:nvPr/>
            </p:nvPicPr>
            <p:blipFill>
              <a:blip r:embed="rId435"/>
              <a:stretch>
                <a:fillRect/>
              </a:stretch>
            </p:blipFill>
            <p:spPr>
              <a:xfrm>
                <a:off x="373787" y="1293907"/>
                <a:ext cx="2145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319" name="Freihand 318">
                <a:extLst>
                  <a:ext uri="{FF2B5EF4-FFF2-40B4-BE49-F238E27FC236}">
                    <a16:creationId xmlns:a16="http://schemas.microsoft.com/office/drawing/2014/main" id="{AE344C79-09DE-49C2-B101-56CDD01EA33F}"/>
                  </a:ext>
                </a:extLst>
              </p14:cNvPr>
              <p14:cNvContentPartPr/>
              <p14:nvPr/>
            </p14:nvContentPartPr>
            <p14:xfrm>
              <a:off x="808307" y="1289947"/>
              <a:ext cx="35280" cy="147600"/>
            </p14:xfrm>
          </p:contentPart>
        </mc:Choice>
        <mc:Fallback>
          <p:pic>
            <p:nvPicPr>
              <p:cNvPr id="319" name="Freihand 318">
                <a:extLst>
                  <a:ext uri="{FF2B5EF4-FFF2-40B4-BE49-F238E27FC236}">
                    <a16:creationId xmlns:a16="http://schemas.microsoft.com/office/drawing/2014/main" id="{AE344C79-09DE-49C2-B101-56CDD01EA33F}"/>
                  </a:ext>
                </a:extLst>
              </p:cNvPr>
              <p:cNvPicPr/>
              <p:nvPr/>
            </p:nvPicPr>
            <p:blipFill>
              <a:blip r:embed="rId437"/>
              <a:stretch>
                <a:fillRect/>
              </a:stretch>
            </p:blipFill>
            <p:spPr>
              <a:xfrm>
                <a:off x="803987" y="1285627"/>
                <a:ext cx="439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320" name="Freihand 319">
                <a:extLst>
                  <a:ext uri="{FF2B5EF4-FFF2-40B4-BE49-F238E27FC236}">
                    <a16:creationId xmlns:a16="http://schemas.microsoft.com/office/drawing/2014/main" id="{DBFD3F65-9E4B-49E2-9039-C932A2134C6B}"/>
                  </a:ext>
                </a:extLst>
              </p14:cNvPr>
              <p14:cNvContentPartPr/>
              <p14:nvPr/>
            </p14:nvContentPartPr>
            <p14:xfrm>
              <a:off x="812627" y="1265827"/>
              <a:ext cx="145080" cy="181800"/>
            </p14:xfrm>
          </p:contentPart>
        </mc:Choice>
        <mc:Fallback>
          <p:pic>
            <p:nvPicPr>
              <p:cNvPr id="320" name="Freihand 319">
                <a:extLst>
                  <a:ext uri="{FF2B5EF4-FFF2-40B4-BE49-F238E27FC236}">
                    <a16:creationId xmlns:a16="http://schemas.microsoft.com/office/drawing/2014/main" id="{DBFD3F65-9E4B-49E2-9039-C932A2134C6B}"/>
                  </a:ext>
                </a:extLst>
              </p:cNvPr>
              <p:cNvPicPr/>
              <p:nvPr/>
            </p:nvPicPr>
            <p:blipFill>
              <a:blip r:embed="rId439"/>
              <a:stretch>
                <a:fillRect/>
              </a:stretch>
            </p:blipFill>
            <p:spPr>
              <a:xfrm>
                <a:off x="808307" y="1261507"/>
                <a:ext cx="15372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321" name="Freihand 320">
                <a:extLst>
                  <a:ext uri="{FF2B5EF4-FFF2-40B4-BE49-F238E27FC236}">
                    <a16:creationId xmlns:a16="http://schemas.microsoft.com/office/drawing/2014/main" id="{1425951F-66EC-4CE8-B290-2D5579FDB691}"/>
                  </a:ext>
                </a:extLst>
              </p14:cNvPr>
              <p14:cNvContentPartPr/>
              <p14:nvPr/>
            </p14:nvContentPartPr>
            <p14:xfrm>
              <a:off x="956267" y="1364107"/>
              <a:ext cx="115200" cy="87120"/>
            </p14:xfrm>
          </p:contentPart>
        </mc:Choice>
        <mc:Fallback>
          <p:pic>
            <p:nvPicPr>
              <p:cNvPr id="321" name="Freihand 320">
                <a:extLst>
                  <a:ext uri="{FF2B5EF4-FFF2-40B4-BE49-F238E27FC236}">
                    <a16:creationId xmlns:a16="http://schemas.microsoft.com/office/drawing/2014/main" id="{1425951F-66EC-4CE8-B290-2D5579FDB691}"/>
                  </a:ext>
                </a:extLst>
              </p:cNvPr>
              <p:cNvPicPr/>
              <p:nvPr/>
            </p:nvPicPr>
            <p:blipFill>
              <a:blip r:embed="rId441"/>
              <a:stretch>
                <a:fillRect/>
              </a:stretch>
            </p:blipFill>
            <p:spPr>
              <a:xfrm>
                <a:off x="951947" y="1359787"/>
                <a:ext cx="1238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322" name="Freihand 321">
                <a:extLst>
                  <a:ext uri="{FF2B5EF4-FFF2-40B4-BE49-F238E27FC236}">
                    <a16:creationId xmlns:a16="http://schemas.microsoft.com/office/drawing/2014/main" id="{0559FBA7-976E-4432-9449-80F8EE329FED}"/>
                  </a:ext>
                </a:extLst>
              </p14:cNvPr>
              <p14:cNvContentPartPr/>
              <p14:nvPr/>
            </p14:nvContentPartPr>
            <p14:xfrm>
              <a:off x="1086947" y="1347187"/>
              <a:ext cx="119160" cy="131400"/>
            </p14:xfrm>
          </p:contentPart>
        </mc:Choice>
        <mc:Fallback>
          <p:pic>
            <p:nvPicPr>
              <p:cNvPr id="322" name="Freihand 321">
                <a:extLst>
                  <a:ext uri="{FF2B5EF4-FFF2-40B4-BE49-F238E27FC236}">
                    <a16:creationId xmlns:a16="http://schemas.microsoft.com/office/drawing/2014/main" id="{0559FBA7-976E-4432-9449-80F8EE329FED}"/>
                  </a:ext>
                </a:extLst>
              </p:cNvPr>
              <p:cNvPicPr/>
              <p:nvPr/>
            </p:nvPicPr>
            <p:blipFill>
              <a:blip r:embed="rId443"/>
              <a:stretch>
                <a:fillRect/>
              </a:stretch>
            </p:blipFill>
            <p:spPr>
              <a:xfrm>
                <a:off x="1082627" y="1342867"/>
                <a:ext cx="1278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323" name="Freihand 322">
                <a:extLst>
                  <a:ext uri="{FF2B5EF4-FFF2-40B4-BE49-F238E27FC236}">
                    <a16:creationId xmlns:a16="http://schemas.microsoft.com/office/drawing/2014/main" id="{7035DA50-FB44-4E02-9B65-E2AC58204FA7}"/>
                  </a:ext>
                </a:extLst>
              </p14:cNvPr>
              <p14:cNvContentPartPr/>
              <p14:nvPr/>
            </p14:nvContentPartPr>
            <p14:xfrm>
              <a:off x="1250387" y="1268347"/>
              <a:ext cx="11160" cy="6480"/>
            </p14:xfrm>
          </p:contentPart>
        </mc:Choice>
        <mc:Fallback>
          <p:pic>
            <p:nvPicPr>
              <p:cNvPr id="323" name="Freihand 322">
                <a:extLst>
                  <a:ext uri="{FF2B5EF4-FFF2-40B4-BE49-F238E27FC236}">
                    <a16:creationId xmlns:a16="http://schemas.microsoft.com/office/drawing/2014/main" id="{7035DA50-FB44-4E02-9B65-E2AC58204FA7}"/>
                  </a:ext>
                </a:extLst>
              </p:cNvPr>
              <p:cNvPicPr/>
              <p:nvPr/>
            </p:nvPicPr>
            <p:blipFill>
              <a:blip r:embed="rId445"/>
              <a:stretch>
                <a:fillRect/>
              </a:stretch>
            </p:blipFill>
            <p:spPr>
              <a:xfrm>
                <a:off x="1246067" y="1264027"/>
                <a:ext cx="198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324" name="Freihand 323">
                <a:extLst>
                  <a:ext uri="{FF2B5EF4-FFF2-40B4-BE49-F238E27FC236}">
                    <a16:creationId xmlns:a16="http://schemas.microsoft.com/office/drawing/2014/main" id="{DED3BB35-57D2-4653-B838-609A74C7528B}"/>
                  </a:ext>
                </a:extLst>
              </p14:cNvPr>
              <p14:cNvContentPartPr/>
              <p14:nvPr/>
            </p14:nvContentPartPr>
            <p14:xfrm>
              <a:off x="1221227" y="1222627"/>
              <a:ext cx="104040" cy="246600"/>
            </p14:xfrm>
          </p:contentPart>
        </mc:Choice>
        <mc:Fallback>
          <p:pic>
            <p:nvPicPr>
              <p:cNvPr id="324" name="Freihand 323">
                <a:extLst>
                  <a:ext uri="{FF2B5EF4-FFF2-40B4-BE49-F238E27FC236}">
                    <a16:creationId xmlns:a16="http://schemas.microsoft.com/office/drawing/2014/main" id="{DED3BB35-57D2-4653-B838-609A74C7528B}"/>
                  </a:ext>
                </a:extLst>
              </p:cNvPr>
              <p:cNvPicPr/>
              <p:nvPr/>
            </p:nvPicPr>
            <p:blipFill>
              <a:blip r:embed="rId447"/>
              <a:stretch>
                <a:fillRect/>
              </a:stretch>
            </p:blipFill>
            <p:spPr>
              <a:xfrm>
                <a:off x="1216907" y="1218307"/>
                <a:ext cx="1126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422" name="Freihand 421">
                <a:extLst>
                  <a:ext uri="{FF2B5EF4-FFF2-40B4-BE49-F238E27FC236}">
                    <a16:creationId xmlns:a16="http://schemas.microsoft.com/office/drawing/2014/main" id="{9EF78137-F04D-4DF9-A187-7F817DCC1FCF}"/>
                  </a:ext>
                </a:extLst>
              </p14:cNvPr>
              <p14:cNvContentPartPr/>
              <p14:nvPr/>
            </p14:nvContentPartPr>
            <p14:xfrm>
              <a:off x="10054187" y="4530667"/>
              <a:ext cx="345600" cy="253440"/>
            </p14:xfrm>
          </p:contentPart>
        </mc:Choice>
        <mc:Fallback>
          <p:pic>
            <p:nvPicPr>
              <p:cNvPr id="422" name="Freihand 421">
                <a:extLst>
                  <a:ext uri="{FF2B5EF4-FFF2-40B4-BE49-F238E27FC236}">
                    <a16:creationId xmlns:a16="http://schemas.microsoft.com/office/drawing/2014/main" id="{9EF78137-F04D-4DF9-A187-7F817DCC1FCF}"/>
                  </a:ext>
                </a:extLst>
              </p:cNvPr>
              <p:cNvPicPr/>
              <p:nvPr/>
            </p:nvPicPr>
            <p:blipFill>
              <a:blip r:embed="rId449"/>
              <a:stretch>
                <a:fillRect/>
              </a:stretch>
            </p:blipFill>
            <p:spPr>
              <a:xfrm>
                <a:off x="10049867" y="4526347"/>
                <a:ext cx="35424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423" name="Freihand 422">
                <a:extLst>
                  <a:ext uri="{FF2B5EF4-FFF2-40B4-BE49-F238E27FC236}">
                    <a16:creationId xmlns:a16="http://schemas.microsoft.com/office/drawing/2014/main" id="{D5E422F8-2E66-4213-8713-621F79E06E10}"/>
                  </a:ext>
                </a:extLst>
              </p14:cNvPr>
              <p14:cNvContentPartPr/>
              <p14:nvPr/>
            </p14:nvContentPartPr>
            <p14:xfrm>
              <a:off x="10431107" y="4539307"/>
              <a:ext cx="301320" cy="253080"/>
            </p14:xfrm>
          </p:contentPart>
        </mc:Choice>
        <mc:Fallback>
          <p:pic>
            <p:nvPicPr>
              <p:cNvPr id="423" name="Freihand 422">
                <a:extLst>
                  <a:ext uri="{FF2B5EF4-FFF2-40B4-BE49-F238E27FC236}">
                    <a16:creationId xmlns:a16="http://schemas.microsoft.com/office/drawing/2014/main" id="{D5E422F8-2E66-4213-8713-621F79E06E10}"/>
                  </a:ext>
                </a:extLst>
              </p:cNvPr>
              <p:cNvPicPr/>
              <p:nvPr/>
            </p:nvPicPr>
            <p:blipFill>
              <a:blip r:embed="rId451"/>
              <a:stretch>
                <a:fillRect/>
              </a:stretch>
            </p:blipFill>
            <p:spPr>
              <a:xfrm>
                <a:off x="10426787" y="4534987"/>
                <a:ext cx="30996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424" name="Freihand 423">
                <a:extLst>
                  <a:ext uri="{FF2B5EF4-FFF2-40B4-BE49-F238E27FC236}">
                    <a16:creationId xmlns:a16="http://schemas.microsoft.com/office/drawing/2014/main" id="{81810D98-2E77-49CB-964A-BEDB0DFC7628}"/>
                  </a:ext>
                </a:extLst>
              </p14:cNvPr>
              <p14:cNvContentPartPr/>
              <p14:nvPr/>
            </p14:nvContentPartPr>
            <p14:xfrm>
              <a:off x="10748627" y="4552987"/>
              <a:ext cx="373320" cy="197640"/>
            </p14:xfrm>
          </p:contentPart>
        </mc:Choice>
        <mc:Fallback>
          <p:pic>
            <p:nvPicPr>
              <p:cNvPr id="424" name="Freihand 423">
                <a:extLst>
                  <a:ext uri="{FF2B5EF4-FFF2-40B4-BE49-F238E27FC236}">
                    <a16:creationId xmlns:a16="http://schemas.microsoft.com/office/drawing/2014/main" id="{81810D98-2E77-49CB-964A-BEDB0DFC7628}"/>
                  </a:ext>
                </a:extLst>
              </p:cNvPr>
              <p:cNvPicPr/>
              <p:nvPr/>
            </p:nvPicPr>
            <p:blipFill>
              <a:blip r:embed="rId453"/>
              <a:stretch>
                <a:fillRect/>
              </a:stretch>
            </p:blipFill>
            <p:spPr>
              <a:xfrm>
                <a:off x="10744307" y="4548667"/>
                <a:ext cx="3819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147" name="Freihand 146">
                <a:extLst>
                  <a:ext uri="{FF2B5EF4-FFF2-40B4-BE49-F238E27FC236}">
                    <a16:creationId xmlns:a16="http://schemas.microsoft.com/office/drawing/2014/main" id="{5310A761-29ED-4A57-BD68-00386F322B58}"/>
                  </a:ext>
                </a:extLst>
              </p14:cNvPr>
              <p14:cNvContentPartPr/>
              <p14:nvPr/>
            </p14:nvContentPartPr>
            <p14:xfrm>
              <a:off x="10093427" y="2504947"/>
              <a:ext cx="95760" cy="109080"/>
            </p14:xfrm>
          </p:contentPart>
        </mc:Choice>
        <mc:Fallback>
          <p:pic>
            <p:nvPicPr>
              <p:cNvPr id="147" name="Freihand 146">
                <a:extLst>
                  <a:ext uri="{FF2B5EF4-FFF2-40B4-BE49-F238E27FC236}">
                    <a16:creationId xmlns:a16="http://schemas.microsoft.com/office/drawing/2014/main" id="{5310A761-29ED-4A57-BD68-00386F322B58}"/>
                  </a:ext>
                </a:extLst>
              </p:cNvPr>
              <p:cNvPicPr/>
              <p:nvPr/>
            </p:nvPicPr>
            <p:blipFill>
              <a:blip r:embed="rId455"/>
              <a:stretch>
                <a:fillRect/>
              </a:stretch>
            </p:blipFill>
            <p:spPr>
              <a:xfrm>
                <a:off x="10089107" y="2500627"/>
                <a:ext cx="1044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148" name="Freihand 147">
                <a:extLst>
                  <a:ext uri="{FF2B5EF4-FFF2-40B4-BE49-F238E27FC236}">
                    <a16:creationId xmlns:a16="http://schemas.microsoft.com/office/drawing/2014/main" id="{AD62EC84-ADED-40EF-9C65-40B31878B641}"/>
                  </a:ext>
                </a:extLst>
              </p14:cNvPr>
              <p14:cNvContentPartPr/>
              <p14:nvPr/>
            </p14:nvContentPartPr>
            <p14:xfrm>
              <a:off x="10215107" y="2520787"/>
              <a:ext cx="76680" cy="79920"/>
            </p14:xfrm>
          </p:contentPart>
        </mc:Choice>
        <mc:Fallback>
          <p:pic>
            <p:nvPicPr>
              <p:cNvPr id="148" name="Freihand 147">
                <a:extLst>
                  <a:ext uri="{FF2B5EF4-FFF2-40B4-BE49-F238E27FC236}">
                    <a16:creationId xmlns:a16="http://schemas.microsoft.com/office/drawing/2014/main" id="{AD62EC84-ADED-40EF-9C65-40B31878B641}"/>
                  </a:ext>
                </a:extLst>
              </p:cNvPr>
              <p:cNvPicPr/>
              <p:nvPr/>
            </p:nvPicPr>
            <p:blipFill>
              <a:blip r:embed="rId457"/>
              <a:stretch>
                <a:fillRect/>
              </a:stretch>
            </p:blipFill>
            <p:spPr>
              <a:xfrm>
                <a:off x="10210787" y="2516467"/>
                <a:ext cx="853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149" name="Freihand 148">
                <a:extLst>
                  <a:ext uri="{FF2B5EF4-FFF2-40B4-BE49-F238E27FC236}">
                    <a16:creationId xmlns:a16="http://schemas.microsoft.com/office/drawing/2014/main" id="{1028E13A-38EB-440D-8D71-EBA3D552B4D7}"/>
                  </a:ext>
                </a:extLst>
              </p14:cNvPr>
              <p14:cNvContentPartPr/>
              <p14:nvPr/>
            </p14:nvContentPartPr>
            <p14:xfrm>
              <a:off x="10295027" y="2517547"/>
              <a:ext cx="298080" cy="217800"/>
            </p14:xfrm>
          </p:contentPart>
        </mc:Choice>
        <mc:Fallback>
          <p:pic>
            <p:nvPicPr>
              <p:cNvPr id="149" name="Freihand 148">
                <a:extLst>
                  <a:ext uri="{FF2B5EF4-FFF2-40B4-BE49-F238E27FC236}">
                    <a16:creationId xmlns:a16="http://schemas.microsoft.com/office/drawing/2014/main" id="{1028E13A-38EB-440D-8D71-EBA3D552B4D7}"/>
                  </a:ext>
                </a:extLst>
              </p:cNvPr>
              <p:cNvPicPr/>
              <p:nvPr/>
            </p:nvPicPr>
            <p:blipFill>
              <a:blip r:embed="rId459"/>
              <a:stretch>
                <a:fillRect/>
              </a:stretch>
            </p:blipFill>
            <p:spPr>
              <a:xfrm>
                <a:off x="10290707" y="2513227"/>
                <a:ext cx="3067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150" name="Freihand 149">
                <a:extLst>
                  <a:ext uri="{FF2B5EF4-FFF2-40B4-BE49-F238E27FC236}">
                    <a16:creationId xmlns:a16="http://schemas.microsoft.com/office/drawing/2014/main" id="{E7705D8A-2F33-4FC8-90D6-41AF2564E10E}"/>
                  </a:ext>
                </a:extLst>
              </p14:cNvPr>
              <p14:cNvContentPartPr/>
              <p14:nvPr/>
            </p14:nvContentPartPr>
            <p14:xfrm>
              <a:off x="10702907" y="2522227"/>
              <a:ext cx="187200" cy="95760"/>
            </p14:xfrm>
          </p:contentPart>
        </mc:Choice>
        <mc:Fallback>
          <p:pic>
            <p:nvPicPr>
              <p:cNvPr id="150" name="Freihand 149">
                <a:extLst>
                  <a:ext uri="{FF2B5EF4-FFF2-40B4-BE49-F238E27FC236}">
                    <a16:creationId xmlns:a16="http://schemas.microsoft.com/office/drawing/2014/main" id="{E7705D8A-2F33-4FC8-90D6-41AF2564E10E}"/>
                  </a:ext>
                </a:extLst>
              </p:cNvPr>
              <p:cNvPicPr/>
              <p:nvPr/>
            </p:nvPicPr>
            <p:blipFill>
              <a:blip r:embed="rId461"/>
              <a:stretch>
                <a:fillRect/>
              </a:stretch>
            </p:blipFill>
            <p:spPr>
              <a:xfrm>
                <a:off x="10698587" y="2517907"/>
                <a:ext cx="1958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151" name="Freihand 150">
                <a:extLst>
                  <a:ext uri="{FF2B5EF4-FFF2-40B4-BE49-F238E27FC236}">
                    <a16:creationId xmlns:a16="http://schemas.microsoft.com/office/drawing/2014/main" id="{CFE02014-8EBB-4182-94A5-14174DC42708}"/>
                  </a:ext>
                </a:extLst>
              </p14:cNvPr>
              <p14:cNvContentPartPr/>
              <p14:nvPr/>
            </p14:nvContentPartPr>
            <p14:xfrm>
              <a:off x="10864547" y="2453827"/>
              <a:ext cx="110160" cy="175320"/>
            </p14:xfrm>
          </p:contentPart>
        </mc:Choice>
        <mc:Fallback>
          <p:pic>
            <p:nvPicPr>
              <p:cNvPr id="151" name="Freihand 150">
                <a:extLst>
                  <a:ext uri="{FF2B5EF4-FFF2-40B4-BE49-F238E27FC236}">
                    <a16:creationId xmlns:a16="http://schemas.microsoft.com/office/drawing/2014/main" id="{CFE02014-8EBB-4182-94A5-14174DC42708}"/>
                  </a:ext>
                </a:extLst>
              </p:cNvPr>
              <p:cNvPicPr/>
              <p:nvPr/>
            </p:nvPicPr>
            <p:blipFill>
              <a:blip r:embed="rId463"/>
              <a:stretch>
                <a:fillRect/>
              </a:stretch>
            </p:blipFill>
            <p:spPr>
              <a:xfrm>
                <a:off x="10860227" y="2449507"/>
                <a:ext cx="1188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152" name="Freihand 151">
                <a:extLst>
                  <a:ext uri="{FF2B5EF4-FFF2-40B4-BE49-F238E27FC236}">
                    <a16:creationId xmlns:a16="http://schemas.microsoft.com/office/drawing/2014/main" id="{43BF00D6-9173-4F37-A41A-313B4EFADFC0}"/>
                  </a:ext>
                </a:extLst>
              </p14:cNvPr>
              <p14:cNvContentPartPr/>
              <p14:nvPr/>
            </p14:nvContentPartPr>
            <p14:xfrm>
              <a:off x="10948787" y="2519707"/>
              <a:ext cx="103320" cy="88200"/>
            </p14:xfrm>
          </p:contentPart>
        </mc:Choice>
        <mc:Fallback>
          <p:pic>
            <p:nvPicPr>
              <p:cNvPr id="152" name="Freihand 151">
                <a:extLst>
                  <a:ext uri="{FF2B5EF4-FFF2-40B4-BE49-F238E27FC236}">
                    <a16:creationId xmlns:a16="http://schemas.microsoft.com/office/drawing/2014/main" id="{43BF00D6-9173-4F37-A41A-313B4EFADFC0}"/>
                  </a:ext>
                </a:extLst>
              </p:cNvPr>
              <p:cNvPicPr/>
              <p:nvPr/>
            </p:nvPicPr>
            <p:blipFill>
              <a:blip r:embed="rId465"/>
              <a:stretch>
                <a:fillRect/>
              </a:stretch>
            </p:blipFill>
            <p:spPr>
              <a:xfrm>
                <a:off x="10944467" y="2515387"/>
                <a:ext cx="1119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153" name="Freihand 152">
                <a:extLst>
                  <a:ext uri="{FF2B5EF4-FFF2-40B4-BE49-F238E27FC236}">
                    <a16:creationId xmlns:a16="http://schemas.microsoft.com/office/drawing/2014/main" id="{12BCB33B-366D-4441-8027-BB73540FC443}"/>
                  </a:ext>
                </a:extLst>
              </p14:cNvPr>
              <p14:cNvContentPartPr/>
              <p14:nvPr/>
            </p14:nvContentPartPr>
            <p14:xfrm>
              <a:off x="11054267" y="2413507"/>
              <a:ext cx="210600" cy="203040"/>
            </p14:xfrm>
          </p:contentPart>
        </mc:Choice>
        <mc:Fallback>
          <p:pic>
            <p:nvPicPr>
              <p:cNvPr id="153" name="Freihand 152">
                <a:extLst>
                  <a:ext uri="{FF2B5EF4-FFF2-40B4-BE49-F238E27FC236}">
                    <a16:creationId xmlns:a16="http://schemas.microsoft.com/office/drawing/2014/main" id="{12BCB33B-366D-4441-8027-BB73540FC443}"/>
                  </a:ext>
                </a:extLst>
              </p:cNvPr>
              <p:cNvPicPr/>
              <p:nvPr/>
            </p:nvPicPr>
            <p:blipFill>
              <a:blip r:embed="rId467"/>
              <a:stretch>
                <a:fillRect/>
              </a:stretch>
            </p:blipFill>
            <p:spPr>
              <a:xfrm>
                <a:off x="11049947" y="2409187"/>
                <a:ext cx="21924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154" name="Freihand 153">
                <a:extLst>
                  <a:ext uri="{FF2B5EF4-FFF2-40B4-BE49-F238E27FC236}">
                    <a16:creationId xmlns:a16="http://schemas.microsoft.com/office/drawing/2014/main" id="{B76688EB-D209-4287-944D-6DEACC007F67}"/>
                  </a:ext>
                </a:extLst>
              </p14:cNvPr>
              <p14:cNvContentPartPr/>
              <p14:nvPr/>
            </p14:nvContentPartPr>
            <p14:xfrm>
              <a:off x="11299787" y="2482267"/>
              <a:ext cx="181440" cy="95400"/>
            </p14:xfrm>
          </p:contentPart>
        </mc:Choice>
        <mc:Fallback>
          <p:pic>
            <p:nvPicPr>
              <p:cNvPr id="154" name="Freihand 153">
                <a:extLst>
                  <a:ext uri="{FF2B5EF4-FFF2-40B4-BE49-F238E27FC236}">
                    <a16:creationId xmlns:a16="http://schemas.microsoft.com/office/drawing/2014/main" id="{B76688EB-D209-4287-944D-6DEACC007F67}"/>
                  </a:ext>
                </a:extLst>
              </p:cNvPr>
              <p:cNvPicPr/>
              <p:nvPr/>
            </p:nvPicPr>
            <p:blipFill>
              <a:blip r:embed="rId469"/>
              <a:stretch>
                <a:fillRect/>
              </a:stretch>
            </p:blipFill>
            <p:spPr>
              <a:xfrm>
                <a:off x="11295467" y="2477947"/>
                <a:ext cx="1900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155" name="Freihand 154">
                <a:extLst>
                  <a:ext uri="{FF2B5EF4-FFF2-40B4-BE49-F238E27FC236}">
                    <a16:creationId xmlns:a16="http://schemas.microsoft.com/office/drawing/2014/main" id="{CE706119-674A-414A-92D3-4DBE63D06C11}"/>
                  </a:ext>
                </a:extLst>
              </p14:cNvPr>
              <p14:cNvContentPartPr/>
              <p14:nvPr/>
            </p14:nvContentPartPr>
            <p14:xfrm>
              <a:off x="10128707" y="2680987"/>
              <a:ext cx="122760" cy="177480"/>
            </p14:xfrm>
          </p:contentPart>
        </mc:Choice>
        <mc:Fallback>
          <p:pic>
            <p:nvPicPr>
              <p:cNvPr id="155" name="Freihand 154">
                <a:extLst>
                  <a:ext uri="{FF2B5EF4-FFF2-40B4-BE49-F238E27FC236}">
                    <a16:creationId xmlns:a16="http://schemas.microsoft.com/office/drawing/2014/main" id="{CE706119-674A-414A-92D3-4DBE63D06C11}"/>
                  </a:ext>
                </a:extLst>
              </p:cNvPr>
              <p:cNvPicPr/>
              <p:nvPr/>
            </p:nvPicPr>
            <p:blipFill>
              <a:blip r:embed="rId471"/>
              <a:stretch>
                <a:fillRect/>
              </a:stretch>
            </p:blipFill>
            <p:spPr>
              <a:xfrm>
                <a:off x="10124387" y="2676667"/>
                <a:ext cx="13140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156" name="Freihand 155">
                <a:extLst>
                  <a:ext uri="{FF2B5EF4-FFF2-40B4-BE49-F238E27FC236}">
                    <a16:creationId xmlns:a16="http://schemas.microsoft.com/office/drawing/2014/main" id="{8037E70E-841D-4DA6-9741-C72EDAB668E1}"/>
                  </a:ext>
                </a:extLst>
              </p14:cNvPr>
              <p14:cNvContentPartPr/>
              <p14:nvPr/>
            </p14:nvContentPartPr>
            <p14:xfrm>
              <a:off x="10192067" y="2777467"/>
              <a:ext cx="49320" cy="71640"/>
            </p14:xfrm>
          </p:contentPart>
        </mc:Choice>
        <mc:Fallback>
          <p:pic>
            <p:nvPicPr>
              <p:cNvPr id="156" name="Freihand 155">
                <a:extLst>
                  <a:ext uri="{FF2B5EF4-FFF2-40B4-BE49-F238E27FC236}">
                    <a16:creationId xmlns:a16="http://schemas.microsoft.com/office/drawing/2014/main" id="{8037E70E-841D-4DA6-9741-C72EDAB668E1}"/>
                  </a:ext>
                </a:extLst>
              </p:cNvPr>
              <p:cNvPicPr/>
              <p:nvPr/>
            </p:nvPicPr>
            <p:blipFill>
              <a:blip r:embed="rId473"/>
              <a:stretch>
                <a:fillRect/>
              </a:stretch>
            </p:blipFill>
            <p:spPr>
              <a:xfrm>
                <a:off x="10187747" y="2773147"/>
                <a:ext cx="579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157" name="Freihand 156">
                <a:extLst>
                  <a:ext uri="{FF2B5EF4-FFF2-40B4-BE49-F238E27FC236}">
                    <a16:creationId xmlns:a16="http://schemas.microsoft.com/office/drawing/2014/main" id="{056BD186-FE96-4A24-9AAF-3AF64699649E}"/>
                  </a:ext>
                </a:extLst>
              </p14:cNvPr>
              <p14:cNvContentPartPr/>
              <p14:nvPr/>
            </p14:nvContentPartPr>
            <p14:xfrm>
              <a:off x="10264787" y="2776387"/>
              <a:ext cx="305640" cy="104040"/>
            </p14:xfrm>
          </p:contentPart>
        </mc:Choice>
        <mc:Fallback>
          <p:pic>
            <p:nvPicPr>
              <p:cNvPr id="157" name="Freihand 156">
                <a:extLst>
                  <a:ext uri="{FF2B5EF4-FFF2-40B4-BE49-F238E27FC236}">
                    <a16:creationId xmlns:a16="http://schemas.microsoft.com/office/drawing/2014/main" id="{056BD186-FE96-4A24-9AAF-3AF64699649E}"/>
                  </a:ext>
                </a:extLst>
              </p:cNvPr>
              <p:cNvPicPr/>
              <p:nvPr/>
            </p:nvPicPr>
            <p:blipFill>
              <a:blip r:embed="rId475"/>
              <a:stretch>
                <a:fillRect/>
              </a:stretch>
            </p:blipFill>
            <p:spPr>
              <a:xfrm>
                <a:off x="10260467" y="2772067"/>
                <a:ext cx="3142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158" name="Freihand 157">
                <a:extLst>
                  <a:ext uri="{FF2B5EF4-FFF2-40B4-BE49-F238E27FC236}">
                    <a16:creationId xmlns:a16="http://schemas.microsoft.com/office/drawing/2014/main" id="{8A112008-0167-4922-9FAE-3249C4318971}"/>
                  </a:ext>
                </a:extLst>
              </p14:cNvPr>
              <p14:cNvContentPartPr/>
              <p14:nvPr/>
            </p14:nvContentPartPr>
            <p14:xfrm>
              <a:off x="10506707" y="2683507"/>
              <a:ext cx="14400" cy="36000"/>
            </p14:xfrm>
          </p:contentPart>
        </mc:Choice>
        <mc:Fallback>
          <p:pic>
            <p:nvPicPr>
              <p:cNvPr id="158" name="Freihand 157">
                <a:extLst>
                  <a:ext uri="{FF2B5EF4-FFF2-40B4-BE49-F238E27FC236}">
                    <a16:creationId xmlns:a16="http://schemas.microsoft.com/office/drawing/2014/main" id="{8A112008-0167-4922-9FAE-3249C4318971}"/>
                  </a:ext>
                </a:extLst>
              </p:cNvPr>
              <p:cNvPicPr/>
              <p:nvPr/>
            </p:nvPicPr>
            <p:blipFill>
              <a:blip r:embed="rId477"/>
              <a:stretch>
                <a:fillRect/>
              </a:stretch>
            </p:blipFill>
            <p:spPr>
              <a:xfrm>
                <a:off x="10502387" y="2679187"/>
                <a:ext cx="230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159" name="Freihand 158">
                <a:extLst>
                  <a:ext uri="{FF2B5EF4-FFF2-40B4-BE49-F238E27FC236}">
                    <a16:creationId xmlns:a16="http://schemas.microsoft.com/office/drawing/2014/main" id="{B2B1D87A-B879-45BA-AFE9-3507CA2F2E02}"/>
                  </a:ext>
                </a:extLst>
              </p14:cNvPr>
              <p14:cNvContentPartPr/>
              <p14:nvPr/>
            </p14:nvContentPartPr>
            <p14:xfrm>
              <a:off x="10623707" y="2733907"/>
              <a:ext cx="101880" cy="107640"/>
            </p14:xfrm>
          </p:contentPart>
        </mc:Choice>
        <mc:Fallback>
          <p:pic>
            <p:nvPicPr>
              <p:cNvPr id="159" name="Freihand 158">
                <a:extLst>
                  <a:ext uri="{FF2B5EF4-FFF2-40B4-BE49-F238E27FC236}">
                    <a16:creationId xmlns:a16="http://schemas.microsoft.com/office/drawing/2014/main" id="{B2B1D87A-B879-45BA-AFE9-3507CA2F2E02}"/>
                  </a:ext>
                </a:extLst>
              </p:cNvPr>
              <p:cNvPicPr/>
              <p:nvPr/>
            </p:nvPicPr>
            <p:blipFill>
              <a:blip r:embed="rId479"/>
              <a:stretch>
                <a:fillRect/>
              </a:stretch>
            </p:blipFill>
            <p:spPr>
              <a:xfrm>
                <a:off x="10619387" y="2729587"/>
                <a:ext cx="1105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160" name="Freihand 159">
                <a:extLst>
                  <a:ext uri="{FF2B5EF4-FFF2-40B4-BE49-F238E27FC236}">
                    <a16:creationId xmlns:a16="http://schemas.microsoft.com/office/drawing/2014/main" id="{77E79C49-D37F-406A-9E64-8110099643A9}"/>
                  </a:ext>
                </a:extLst>
              </p14:cNvPr>
              <p14:cNvContentPartPr/>
              <p14:nvPr/>
            </p14:nvContentPartPr>
            <p14:xfrm>
              <a:off x="10022147" y="2913907"/>
              <a:ext cx="608760" cy="39600"/>
            </p14:xfrm>
          </p:contentPart>
        </mc:Choice>
        <mc:Fallback>
          <p:pic>
            <p:nvPicPr>
              <p:cNvPr id="160" name="Freihand 159">
                <a:extLst>
                  <a:ext uri="{FF2B5EF4-FFF2-40B4-BE49-F238E27FC236}">
                    <a16:creationId xmlns:a16="http://schemas.microsoft.com/office/drawing/2014/main" id="{77E79C49-D37F-406A-9E64-8110099643A9}"/>
                  </a:ext>
                </a:extLst>
              </p:cNvPr>
              <p:cNvPicPr/>
              <p:nvPr/>
            </p:nvPicPr>
            <p:blipFill>
              <a:blip r:embed="rId481"/>
              <a:stretch>
                <a:fillRect/>
              </a:stretch>
            </p:blipFill>
            <p:spPr>
              <a:xfrm>
                <a:off x="10017827" y="2909587"/>
                <a:ext cx="6174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161" name="Freihand 160">
                <a:extLst>
                  <a:ext uri="{FF2B5EF4-FFF2-40B4-BE49-F238E27FC236}">
                    <a16:creationId xmlns:a16="http://schemas.microsoft.com/office/drawing/2014/main" id="{15FD9019-3E38-4E1D-9228-F6A65F5FDC6F}"/>
                  </a:ext>
                </a:extLst>
              </p14:cNvPr>
              <p14:cNvContentPartPr/>
              <p14:nvPr/>
            </p14:nvContentPartPr>
            <p14:xfrm>
              <a:off x="10911707" y="2731387"/>
              <a:ext cx="111240" cy="147600"/>
            </p14:xfrm>
          </p:contentPart>
        </mc:Choice>
        <mc:Fallback>
          <p:pic>
            <p:nvPicPr>
              <p:cNvPr id="161" name="Freihand 160">
                <a:extLst>
                  <a:ext uri="{FF2B5EF4-FFF2-40B4-BE49-F238E27FC236}">
                    <a16:creationId xmlns:a16="http://schemas.microsoft.com/office/drawing/2014/main" id="{15FD9019-3E38-4E1D-9228-F6A65F5FDC6F}"/>
                  </a:ext>
                </a:extLst>
              </p:cNvPr>
              <p:cNvPicPr/>
              <p:nvPr/>
            </p:nvPicPr>
            <p:blipFill>
              <a:blip r:embed="rId483"/>
              <a:stretch>
                <a:fillRect/>
              </a:stretch>
            </p:blipFill>
            <p:spPr>
              <a:xfrm>
                <a:off x="10907387" y="2727067"/>
                <a:ext cx="1198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162" name="Freihand 161">
                <a:extLst>
                  <a:ext uri="{FF2B5EF4-FFF2-40B4-BE49-F238E27FC236}">
                    <a16:creationId xmlns:a16="http://schemas.microsoft.com/office/drawing/2014/main" id="{144F1AF7-932C-48C9-BBE3-DF46BE9F835E}"/>
                  </a:ext>
                </a:extLst>
              </p14:cNvPr>
              <p14:cNvContentPartPr/>
              <p14:nvPr/>
            </p14:nvContentPartPr>
            <p14:xfrm>
              <a:off x="10965347" y="2824267"/>
              <a:ext cx="52920" cy="33480"/>
            </p14:xfrm>
          </p:contentPart>
        </mc:Choice>
        <mc:Fallback>
          <p:pic>
            <p:nvPicPr>
              <p:cNvPr id="162" name="Freihand 161">
                <a:extLst>
                  <a:ext uri="{FF2B5EF4-FFF2-40B4-BE49-F238E27FC236}">
                    <a16:creationId xmlns:a16="http://schemas.microsoft.com/office/drawing/2014/main" id="{144F1AF7-932C-48C9-BBE3-DF46BE9F835E}"/>
                  </a:ext>
                </a:extLst>
              </p:cNvPr>
              <p:cNvPicPr/>
              <p:nvPr/>
            </p:nvPicPr>
            <p:blipFill>
              <a:blip r:embed="rId485"/>
              <a:stretch>
                <a:fillRect/>
              </a:stretch>
            </p:blipFill>
            <p:spPr>
              <a:xfrm>
                <a:off x="10961027" y="2819947"/>
                <a:ext cx="615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163" name="Freihand 162">
                <a:extLst>
                  <a:ext uri="{FF2B5EF4-FFF2-40B4-BE49-F238E27FC236}">
                    <a16:creationId xmlns:a16="http://schemas.microsoft.com/office/drawing/2014/main" id="{1308F86C-F69C-4126-8C0C-826F694810C8}"/>
                  </a:ext>
                </a:extLst>
              </p14:cNvPr>
              <p14:cNvContentPartPr/>
              <p14:nvPr/>
            </p14:nvContentPartPr>
            <p14:xfrm>
              <a:off x="11027627" y="2798707"/>
              <a:ext cx="48960" cy="96840"/>
            </p14:xfrm>
          </p:contentPart>
        </mc:Choice>
        <mc:Fallback>
          <p:pic>
            <p:nvPicPr>
              <p:cNvPr id="163" name="Freihand 162">
                <a:extLst>
                  <a:ext uri="{FF2B5EF4-FFF2-40B4-BE49-F238E27FC236}">
                    <a16:creationId xmlns:a16="http://schemas.microsoft.com/office/drawing/2014/main" id="{1308F86C-F69C-4126-8C0C-826F694810C8}"/>
                  </a:ext>
                </a:extLst>
              </p:cNvPr>
              <p:cNvPicPr/>
              <p:nvPr/>
            </p:nvPicPr>
            <p:blipFill>
              <a:blip r:embed="rId487"/>
              <a:stretch>
                <a:fillRect/>
              </a:stretch>
            </p:blipFill>
            <p:spPr>
              <a:xfrm>
                <a:off x="11023307" y="2794387"/>
                <a:ext cx="576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164" name="Freihand 163">
                <a:extLst>
                  <a:ext uri="{FF2B5EF4-FFF2-40B4-BE49-F238E27FC236}">
                    <a16:creationId xmlns:a16="http://schemas.microsoft.com/office/drawing/2014/main" id="{903B2702-A624-45B8-8373-F2F186AB65C8}"/>
                  </a:ext>
                </a:extLst>
              </p14:cNvPr>
              <p14:cNvContentPartPr/>
              <p14:nvPr/>
            </p14:nvContentPartPr>
            <p14:xfrm>
              <a:off x="11081987" y="2773147"/>
              <a:ext cx="110520" cy="117360"/>
            </p14:xfrm>
          </p:contentPart>
        </mc:Choice>
        <mc:Fallback>
          <p:pic>
            <p:nvPicPr>
              <p:cNvPr id="164" name="Freihand 163">
                <a:extLst>
                  <a:ext uri="{FF2B5EF4-FFF2-40B4-BE49-F238E27FC236}">
                    <a16:creationId xmlns:a16="http://schemas.microsoft.com/office/drawing/2014/main" id="{903B2702-A624-45B8-8373-F2F186AB65C8}"/>
                  </a:ext>
                </a:extLst>
              </p:cNvPr>
              <p:cNvPicPr/>
              <p:nvPr/>
            </p:nvPicPr>
            <p:blipFill>
              <a:blip r:embed="rId489"/>
              <a:stretch>
                <a:fillRect/>
              </a:stretch>
            </p:blipFill>
            <p:spPr>
              <a:xfrm>
                <a:off x="11077667" y="2768827"/>
                <a:ext cx="1191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165" name="Freihand 164">
                <a:extLst>
                  <a:ext uri="{FF2B5EF4-FFF2-40B4-BE49-F238E27FC236}">
                    <a16:creationId xmlns:a16="http://schemas.microsoft.com/office/drawing/2014/main" id="{9011E2E3-47EB-4B23-8958-F0E214C537EA}"/>
                  </a:ext>
                </a:extLst>
              </p14:cNvPr>
              <p14:cNvContentPartPr/>
              <p14:nvPr/>
            </p14:nvContentPartPr>
            <p14:xfrm>
              <a:off x="11201147" y="2701507"/>
              <a:ext cx="243360" cy="171000"/>
            </p14:xfrm>
          </p:contentPart>
        </mc:Choice>
        <mc:Fallback>
          <p:pic>
            <p:nvPicPr>
              <p:cNvPr id="165" name="Freihand 164">
                <a:extLst>
                  <a:ext uri="{FF2B5EF4-FFF2-40B4-BE49-F238E27FC236}">
                    <a16:creationId xmlns:a16="http://schemas.microsoft.com/office/drawing/2014/main" id="{9011E2E3-47EB-4B23-8958-F0E214C537EA}"/>
                  </a:ext>
                </a:extLst>
              </p:cNvPr>
              <p:cNvPicPr/>
              <p:nvPr/>
            </p:nvPicPr>
            <p:blipFill>
              <a:blip r:embed="rId491"/>
              <a:stretch>
                <a:fillRect/>
              </a:stretch>
            </p:blipFill>
            <p:spPr>
              <a:xfrm>
                <a:off x="11196827" y="2697187"/>
                <a:ext cx="2520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169" name="Freihand 168">
                <a:extLst>
                  <a:ext uri="{FF2B5EF4-FFF2-40B4-BE49-F238E27FC236}">
                    <a16:creationId xmlns:a16="http://schemas.microsoft.com/office/drawing/2014/main" id="{D487C274-3039-45E0-ADEE-0D9458C0D7BC}"/>
                  </a:ext>
                </a:extLst>
              </p14:cNvPr>
              <p14:cNvContentPartPr/>
              <p14:nvPr/>
            </p14:nvContentPartPr>
            <p14:xfrm>
              <a:off x="11491667" y="2829307"/>
              <a:ext cx="18360" cy="125640"/>
            </p14:xfrm>
          </p:contentPart>
        </mc:Choice>
        <mc:Fallback>
          <p:pic>
            <p:nvPicPr>
              <p:cNvPr id="169" name="Freihand 168">
                <a:extLst>
                  <a:ext uri="{FF2B5EF4-FFF2-40B4-BE49-F238E27FC236}">
                    <a16:creationId xmlns:a16="http://schemas.microsoft.com/office/drawing/2014/main" id="{D487C274-3039-45E0-ADEE-0D9458C0D7BC}"/>
                  </a:ext>
                </a:extLst>
              </p:cNvPr>
              <p:cNvPicPr/>
              <p:nvPr/>
            </p:nvPicPr>
            <p:blipFill>
              <a:blip r:embed="rId493"/>
              <a:stretch>
                <a:fillRect/>
              </a:stretch>
            </p:blipFill>
            <p:spPr>
              <a:xfrm>
                <a:off x="11487347" y="2824987"/>
                <a:ext cx="270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170" name="Freihand 169">
                <a:extLst>
                  <a:ext uri="{FF2B5EF4-FFF2-40B4-BE49-F238E27FC236}">
                    <a16:creationId xmlns:a16="http://schemas.microsoft.com/office/drawing/2014/main" id="{E1A5F19A-C4F8-4212-977A-154F601629AE}"/>
                  </a:ext>
                </a:extLst>
              </p14:cNvPr>
              <p14:cNvContentPartPr/>
              <p14:nvPr/>
            </p14:nvContentPartPr>
            <p14:xfrm>
              <a:off x="11545307" y="2774587"/>
              <a:ext cx="83160" cy="98640"/>
            </p14:xfrm>
          </p:contentPart>
        </mc:Choice>
        <mc:Fallback>
          <p:pic>
            <p:nvPicPr>
              <p:cNvPr id="170" name="Freihand 169">
                <a:extLst>
                  <a:ext uri="{FF2B5EF4-FFF2-40B4-BE49-F238E27FC236}">
                    <a16:creationId xmlns:a16="http://schemas.microsoft.com/office/drawing/2014/main" id="{E1A5F19A-C4F8-4212-977A-154F601629AE}"/>
                  </a:ext>
                </a:extLst>
              </p:cNvPr>
              <p:cNvPicPr/>
              <p:nvPr/>
            </p:nvPicPr>
            <p:blipFill>
              <a:blip r:embed="rId495"/>
              <a:stretch>
                <a:fillRect/>
              </a:stretch>
            </p:blipFill>
            <p:spPr>
              <a:xfrm>
                <a:off x="11540987" y="2770267"/>
                <a:ext cx="918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171" name="Freihand 170">
                <a:extLst>
                  <a:ext uri="{FF2B5EF4-FFF2-40B4-BE49-F238E27FC236}">
                    <a16:creationId xmlns:a16="http://schemas.microsoft.com/office/drawing/2014/main" id="{A65175F4-24ED-47E1-974C-A9A98CE64FFF}"/>
                  </a:ext>
                </a:extLst>
              </p14:cNvPr>
              <p14:cNvContentPartPr/>
              <p14:nvPr/>
            </p14:nvContentPartPr>
            <p14:xfrm>
              <a:off x="11645747" y="2673067"/>
              <a:ext cx="73080" cy="195840"/>
            </p14:xfrm>
          </p:contentPart>
        </mc:Choice>
        <mc:Fallback>
          <p:pic>
            <p:nvPicPr>
              <p:cNvPr id="171" name="Freihand 170">
                <a:extLst>
                  <a:ext uri="{FF2B5EF4-FFF2-40B4-BE49-F238E27FC236}">
                    <a16:creationId xmlns:a16="http://schemas.microsoft.com/office/drawing/2014/main" id="{A65175F4-24ED-47E1-974C-A9A98CE64FFF}"/>
                  </a:ext>
                </a:extLst>
              </p:cNvPr>
              <p:cNvPicPr/>
              <p:nvPr/>
            </p:nvPicPr>
            <p:blipFill>
              <a:blip r:embed="rId497"/>
              <a:stretch>
                <a:fillRect/>
              </a:stretch>
            </p:blipFill>
            <p:spPr>
              <a:xfrm>
                <a:off x="11641427" y="2668747"/>
                <a:ext cx="817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172" name="Freihand 171">
                <a:extLst>
                  <a:ext uri="{FF2B5EF4-FFF2-40B4-BE49-F238E27FC236}">
                    <a16:creationId xmlns:a16="http://schemas.microsoft.com/office/drawing/2014/main" id="{BF85A21F-3652-4AAE-8318-D4CC61A48201}"/>
                  </a:ext>
                </a:extLst>
              </p14:cNvPr>
              <p14:cNvContentPartPr/>
              <p14:nvPr/>
            </p14:nvContentPartPr>
            <p14:xfrm>
              <a:off x="11698307" y="2743627"/>
              <a:ext cx="208800" cy="109440"/>
            </p14:xfrm>
          </p:contentPart>
        </mc:Choice>
        <mc:Fallback>
          <p:pic>
            <p:nvPicPr>
              <p:cNvPr id="172" name="Freihand 171">
                <a:extLst>
                  <a:ext uri="{FF2B5EF4-FFF2-40B4-BE49-F238E27FC236}">
                    <a16:creationId xmlns:a16="http://schemas.microsoft.com/office/drawing/2014/main" id="{BF85A21F-3652-4AAE-8318-D4CC61A48201}"/>
                  </a:ext>
                </a:extLst>
              </p:cNvPr>
              <p:cNvPicPr/>
              <p:nvPr/>
            </p:nvPicPr>
            <p:blipFill>
              <a:blip r:embed="rId499"/>
              <a:stretch>
                <a:fillRect/>
              </a:stretch>
            </p:blipFill>
            <p:spPr>
              <a:xfrm>
                <a:off x="11693987" y="2739307"/>
                <a:ext cx="2174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173" name="Freihand 172">
                <a:extLst>
                  <a:ext uri="{FF2B5EF4-FFF2-40B4-BE49-F238E27FC236}">
                    <a16:creationId xmlns:a16="http://schemas.microsoft.com/office/drawing/2014/main" id="{08D31660-2AFF-4C8B-AFB3-A6017DE5917F}"/>
                  </a:ext>
                </a:extLst>
              </p14:cNvPr>
              <p14:cNvContentPartPr/>
              <p14:nvPr/>
            </p14:nvContentPartPr>
            <p14:xfrm>
              <a:off x="10117187" y="3037387"/>
              <a:ext cx="268560" cy="129240"/>
            </p14:xfrm>
          </p:contentPart>
        </mc:Choice>
        <mc:Fallback>
          <p:pic>
            <p:nvPicPr>
              <p:cNvPr id="173" name="Freihand 172">
                <a:extLst>
                  <a:ext uri="{FF2B5EF4-FFF2-40B4-BE49-F238E27FC236}">
                    <a16:creationId xmlns:a16="http://schemas.microsoft.com/office/drawing/2014/main" id="{08D31660-2AFF-4C8B-AFB3-A6017DE5917F}"/>
                  </a:ext>
                </a:extLst>
              </p:cNvPr>
              <p:cNvPicPr/>
              <p:nvPr/>
            </p:nvPicPr>
            <p:blipFill>
              <a:blip r:embed="rId501"/>
              <a:stretch>
                <a:fillRect/>
              </a:stretch>
            </p:blipFill>
            <p:spPr>
              <a:xfrm>
                <a:off x="10112867" y="3033067"/>
                <a:ext cx="2772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174" name="Freihand 173">
                <a:extLst>
                  <a:ext uri="{FF2B5EF4-FFF2-40B4-BE49-F238E27FC236}">
                    <a16:creationId xmlns:a16="http://schemas.microsoft.com/office/drawing/2014/main" id="{07DBF878-A2FB-4308-AAB0-265A6AF37048}"/>
                  </a:ext>
                </a:extLst>
              </p14:cNvPr>
              <p14:cNvContentPartPr/>
              <p14:nvPr/>
            </p14:nvContentPartPr>
            <p14:xfrm>
              <a:off x="10342547" y="2999947"/>
              <a:ext cx="21240" cy="16560"/>
            </p14:xfrm>
          </p:contentPart>
        </mc:Choice>
        <mc:Fallback>
          <p:pic>
            <p:nvPicPr>
              <p:cNvPr id="174" name="Freihand 173">
                <a:extLst>
                  <a:ext uri="{FF2B5EF4-FFF2-40B4-BE49-F238E27FC236}">
                    <a16:creationId xmlns:a16="http://schemas.microsoft.com/office/drawing/2014/main" id="{07DBF878-A2FB-4308-AAB0-265A6AF37048}"/>
                  </a:ext>
                </a:extLst>
              </p:cNvPr>
              <p:cNvPicPr/>
              <p:nvPr/>
            </p:nvPicPr>
            <p:blipFill>
              <a:blip r:embed="rId503"/>
              <a:stretch>
                <a:fillRect/>
              </a:stretch>
            </p:blipFill>
            <p:spPr>
              <a:xfrm>
                <a:off x="10338227" y="2995627"/>
                <a:ext cx="298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175" name="Freihand 174">
                <a:extLst>
                  <a:ext uri="{FF2B5EF4-FFF2-40B4-BE49-F238E27FC236}">
                    <a16:creationId xmlns:a16="http://schemas.microsoft.com/office/drawing/2014/main" id="{22CD5D0C-9E18-48B2-B472-5B9B4A912E34}"/>
                  </a:ext>
                </a:extLst>
              </p14:cNvPr>
              <p14:cNvContentPartPr/>
              <p14:nvPr/>
            </p14:nvContentPartPr>
            <p14:xfrm>
              <a:off x="10463147" y="3015787"/>
              <a:ext cx="113760" cy="154080"/>
            </p14:xfrm>
          </p:contentPart>
        </mc:Choice>
        <mc:Fallback>
          <p:pic>
            <p:nvPicPr>
              <p:cNvPr id="175" name="Freihand 174">
                <a:extLst>
                  <a:ext uri="{FF2B5EF4-FFF2-40B4-BE49-F238E27FC236}">
                    <a16:creationId xmlns:a16="http://schemas.microsoft.com/office/drawing/2014/main" id="{22CD5D0C-9E18-48B2-B472-5B9B4A912E34}"/>
                  </a:ext>
                </a:extLst>
              </p:cNvPr>
              <p:cNvPicPr/>
              <p:nvPr/>
            </p:nvPicPr>
            <p:blipFill>
              <a:blip r:embed="rId505"/>
              <a:stretch>
                <a:fillRect/>
              </a:stretch>
            </p:blipFill>
            <p:spPr>
              <a:xfrm>
                <a:off x="10458827" y="3011467"/>
                <a:ext cx="1224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176" name="Freihand 175">
                <a:extLst>
                  <a:ext uri="{FF2B5EF4-FFF2-40B4-BE49-F238E27FC236}">
                    <a16:creationId xmlns:a16="http://schemas.microsoft.com/office/drawing/2014/main" id="{33D12367-0AD3-481A-9646-9B6E8AB8AA7C}"/>
                  </a:ext>
                </a:extLst>
              </p14:cNvPr>
              <p14:cNvContentPartPr/>
              <p14:nvPr/>
            </p14:nvContentPartPr>
            <p14:xfrm>
              <a:off x="10551707" y="2975467"/>
              <a:ext cx="117000" cy="145800"/>
            </p14:xfrm>
          </p:contentPart>
        </mc:Choice>
        <mc:Fallback>
          <p:pic>
            <p:nvPicPr>
              <p:cNvPr id="176" name="Freihand 175">
                <a:extLst>
                  <a:ext uri="{FF2B5EF4-FFF2-40B4-BE49-F238E27FC236}">
                    <a16:creationId xmlns:a16="http://schemas.microsoft.com/office/drawing/2014/main" id="{33D12367-0AD3-481A-9646-9B6E8AB8AA7C}"/>
                  </a:ext>
                </a:extLst>
              </p:cNvPr>
              <p:cNvPicPr/>
              <p:nvPr/>
            </p:nvPicPr>
            <p:blipFill>
              <a:blip r:embed="rId507"/>
              <a:stretch>
                <a:fillRect/>
              </a:stretch>
            </p:blipFill>
            <p:spPr>
              <a:xfrm>
                <a:off x="10547387" y="2971147"/>
                <a:ext cx="1256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177" name="Freihand 176">
                <a:extLst>
                  <a:ext uri="{FF2B5EF4-FFF2-40B4-BE49-F238E27FC236}">
                    <a16:creationId xmlns:a16="http://schemas.microsoft.com/office/drawing/2014/main" id="{06FE3D0F-84F8-4FF7-BDE8-2DD438B1355A}"/>
                  </a:ext>
                </a:extLst>
              </p14:cNvPr>
              <p14:cNvContentPartPr/>
              <p14:nvPr/>
            </p14:nvContentPartPr>
            <p14:xfrm>
              <a:off x="10702907" y="3044587"/>
              <a:ext cx="360" cy="360"/>
            </p14:xfrm>
          </p:contentPart>
        </mc:Choice>
        <mc:Fallback>
          <p:pic>
            <p:nvPicPr>
              <p:cNvPr id="177" name="Freihand 176">
                <a:extLst>
                  <a:ext uri="{FF2B5EF4-FFF2-40B4-BE49-F238E27FC236}">
                    <a16:creationId xmlns:a16="http://schemas.microsoft.com/office/drawing/2014/main" id="{06FE3D0F-84F8-4FF7-BDE8-2DD438B1355A}"/>
                  </a:ext>
                </a:extLst>
              </p:cNvPr>
              <p:cNvPicPr/>
              <p:nvPr/>
            </p:nvPicPr>
            <p:blipFill>
              <a:blip r:embed="rId177"/>
              <a:stretch>
                <a:fillRect/>
              </a:stretch>
            </p:blipFill>
            <p:spPr>
              <a:xfrm>
                <a:off x="10698587" y="3040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178" name="Freihand 177">
                <a:extLst>
                  <a:ext uri="{FF2B5EF4-FFF2-40B4-BE49-F238E27FC236}">
                    <a16:creationId xmlns:a16="http://schemas.microsoft.com/office/drawing/2014/main" id="{FD9F6B4F-95BE-4CE8-8862-CBF6CFEA3DCA}"/>
                  </a:ext>
                </a:extLst>
              </p14:cNvPr>
              <p14:cNvContentPartPr/>
              <p14:nvPr/>
            </p14:nvContentPartPr>
            <p14:xfrm>
              <a:off x="10684907" y="2988427"/>
              <a:ext cx="178920" cy="229320"/>
            </p14:xfrm>
          </p:contentPart>
        </mc:Choice>
        <mc:Fallback>
          <p:pic>
            <p:nvPicPr>
              <p:cNvPr id="178" name="Freihand 177">
                <a:extLst>
                  <a:ext uri="{FF2B5EF4-FFF2-40B4-BE49-F238E27FC236}">
                    <a16:creationId xmlns:a16="http://schemas.microsoft.com/office/drawing/2014/main" id="{FD9F6B4F-95BE-4CE8-8862-CBF6CFEA3DCA}"/>
                  </a:ext>
                </a:extLst>
              </p:cNvPr>
              <p:cNvPicPr/>
              <p:nvPr/>
            </p:nvPicPr>
            <p:blipFill>
              <a:blip r:embed="rId510"/>
              <a:stretch>
                <a:fillRect/>
              </a:stretch>
            </p:blipFill>
            <p:spPr>
              <a:xfrm>
                <a:off x="10680587" y="2984107"/>
                <a:ext cx="18756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179" name="Freihand 178">
                <a:extLst>
                  <a:ext uri="{FF2B5EF4-FFF2-40B4-BE49-F238E27FC236}">
                    <a16:creationId xmlns:a16="http://schemas.microsoft.com/office/drawing/2014/main" id="{FC29DFCE-6AA8-48DA-A658-7D4BD267317A}"/>
                  </a:ext>
                </a:extLst>
              </p14:cNvPr>
              <p14:cNvContentPartPr/>
              <p14:nvPr/>
            </p14:nvContentPartPr>
            <p14:xfrm>
              <a:off x="10915307" y="3024067"/>
              <a:ext cx="104760" cy="108720"/>
            </p14:xfrm>
          </p:contentPart>
        </mc:Choice>
        <mc:Fallback>
          <p:pic>
            <p:nvPicPr>
              <p:cNvPr id="179" name="Freihand 178">
                <a:extLst>
                  <a:ext uri="{FF2B5EF4-FFF2-40B4-BE49-F238E27FC236}">
                    <a16:creationId xmlns:a16="http://schemas.microsoft.com/office/drawing/2014/main" id="{FC29DFCE-6AA8-48DA-A658-7D4BD267317A}"/>
                  </a:ext>
                </a:extLst>
              </p:cNvPr>
              <p:cNvPicPr/>
              <p:nvPr/>
            </p:nvPicPr>
            <p:blipFill>
              <a:blip r:embed="rId512"/>
              <a:stretch>
                <a:fillRect/>
              </a:stretch>
            </p:blipFill>
            <p:spPr>
              <a:xfrm>
                <a:off x="10910987" y="3019747"/>
                <a:ext cx="1134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180" name="Freihand 179">
                <a:extLst>
                  <a:ext uri="{FF2B5EF4-FFF2-40B4-BE49-F238E27FC236}">
                    <a16:creationId xmlns:a16="http://schemas.microsoft.com/office/drawing/2014/main" id="{1E350073-3D40-4420-9625-24173BB96372}"/>
                  </a:ext>
                </a:extLst>
              </p14:cNvPr>
              <p14:cNvContentPartPr/>
              <p14:nvPr/>
            </p14:nvContentPartPr>
            <p14:xfrm>
              <a:off x="11065787" y="3038467"/>
              <a:ext cx="321480" cy="108000"/>
            </p14:xfrm>
          </p:contentPart>
        </mc:Choice>
        <mc:Fallback>
          <p:pic>
            <p:nvPicPr>
              <p:cNvPr id="180" name="Freihand 179">
                <a:extLst>
                  <a:ext uri="{FF2B5EF4-FFF2-40B4-BE49-F238E27FC236}">
                    <a16:creationId xmlns:a16="http://schemas.microsoft.com/office/drawing/2014/main" id="{1E350073-3D40-4420-9625-24173BB96372}"/>
                  </a:ext>
                </a:extLst>
              </p:cNvPr>
              <p:cNvPicPr/>
              <p:nvPr/>
            </p:nvPicPr>
            <p:blipFill>
              <a:blip r:embed="rId514"/>
              <a:stretch>
                <a:fillRect/>
              </a:stretch>
            </p:blipFill>
            <p:spPr>
              <a:xfrm>
                <a:off x="11061467" y="3034147"/>
                <a:ext cx="330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181" name="Freihand 180">
                <a:extLst>
                  <a:ext uri="{FF2B5EF4-FFF2-40B4-BE49-F238E27FC236}">
                    <a16:creationId xmlns:a16="http://schemas.microsoft.com/office/drawing/2014/main" id="{4F1695E8-F2F3-4382-B2DB-39075CD05B28}"/>
                  </a:ext>
                </a:extLst>
              </p14:cNvPr>
              <p14:cNvContentPartPr/>
              <p14:nvPr/>
            </p14:nvContentPartPr>
            <p14:xfrm>
              <a:off x="11370347" y="3002827"/>
              <a:ext cx="10440" cy="39960"/>
            </p14:xfrm>
          </p:contentPart>
        </mc:Choice>
        <mc:Fallback>
          <p:pic>
            <p:nvPicPr>
              <p:cNvPr id="181" name="Freihand 180">
                <a:extLst>
                  <a:ext uri="{FF2B5EF4-FFF2-40B4-BE49-F238E27FC236}">
                    <a16:creationId xmlns:a16="http://schemas.microsoft.com/office/drawing/2014/main" id="{4F1695E8-F2F3-4382-B2DB-39075CD05B28}"/>
                  </a:ext>
                </a:extLst>
              </p:cNvPr>
              <p:cNvPicPr/>
              <p:nvPr/>
            </p:nvPicPr>
            <p:blipFill>
              <a:blip r:embed="rId516"/>
              <a:stretch>
                <a:fillRect/>
              </a:stretch>
            </p:blipFill>
            <p:spPr>
              <a:xfrm>
                <a:off x="11366027" y="2998507"/>
                <a:ext cx="190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182" name="Freihand 181">
                <a:extLst>
                  <a:ext uri="{FF2B5EF4-FFF2-40B4-BE49-F238E27FC236}">
                    <a16:creationId xmlns:a16="http://schemas.microsoft.com/office/drawing/2014/main" id="{243E6084-EE30-4289-BE8C-D3EC975ED589}"/>
                  </a:ext>
                </a:extLst>
              </p14:cNvPr>
              <p14:cNvContentPartPr/>
              <p14:nvPr/>
            </p14:nvContentPartPr>
            <p14:xfrm>
              <a:off x="11441267" y="2962507"/>
              <a:ext cx="107280" cy="133560"/>
            </p14:xfrm>
          </p:contentPart>
        </mc:Choice>
        <mc:Fallback>
          <p:pic>
            <p:nvPicPr>
              <p:cNvPr id="182" name="Freihand 181">
                <a:extLst>
                  <a:ext uri="{FF2B5EF4-FFF2-40B4-BE49-F238E27FC236}">
                    <a16:creationId xmlns:a16="http://schemas.microsoft.com/office/drawing/2014/main" id="{243E6084-EE30-4289-BE8C-D3EC975ED589}"/>
                  </a:ext>
                </a:extLst>
              </p:cNvPr>
              <p:cNvPicPr/>
              <p:nvPr/>
            </p:nvPicPr>
            <p:blipFill>
              <a:blip r:embed="rId518"/>
              <a:stretch>
                <a:fillRect/>
              </a:stretch>
            </p:blipFill>
            <p:spPr>
              <a:xfrm>
                <a:off x="11436947" y="2958187"/>
                <a:ext cx="1159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184" name="Freihand 183">
                <a:extLst>
                  <a:ext uri="{FF2B5EF4-FFF2-40B4-BE49-F238E27FC236}">
                    <a16:creationId xmlns:a16="http://schemas.microsoft.com/office/drawing/2014/main" id="{113B1864-B5F5-4C5E-86B5-A98FDA3BF376}"/>
                  </a:ext>
                </a:extLst>
              </p14:cNvPr>
              <p14:cNvContentPartPr/>
              <p14:nvPr/>
            </p14:nvContentPartPr>
            <p14:xfrm>
              <a:off x="10166147" y="3345187"/>
              <a:ext cx="192960" cy="138960"/>
            </p14:xfrm>
          </p:contentPart>
        </mc:Choice>
        <mc:Fallback>
          <p:pic>
            <p:nvPicPr>
              <p:cNvPr id="184" name="Freihand 183">
                <a:extLst>
                  <a:ext uri="{FF2B5EF4-FFF2-40B4-BE49-F238E27FC236}">
                    <a16:creationId xmlns:a16="http://schemas.microsoft.com/office/drawing/2014/main" id="{113B1864-B5F5-4C5E-86B5-A98FDA3BF376}"/>
                  </a:ext>
                </a:extLst>
              </p:cNvPr>
              <p:cNvPicPr/>
              <p:nvPr/>
            </p:nvPicPr>
            <p:blipFill>
              <a:blip r:embed="rId520"/>
              <a:stretch>
                <a:fillRect/>
              </a:stretch>
            </p:blipFill>
            <p:spPr>
              <a:xfrm>
                <a:off x="10161827" y="3340867"/>
                <a:ext cx="2016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185" name="Freihand 184">
                <a:extLst>
                  <a:ext uri="{FF2B5EF4-FFF2-40B4-BE49-F238E27FC236}">
                    <a16:creationId xmlns:a16="http://schemas.microsoft.com/office/drawing/2014/main" id="{D16F4890-7E7A-403D-9264-F5135A40D0BD}"/>
                  </a:ext>
                </a:extLst>
              </p14:cNvPr>
              <p14:cNvContentPartPr/>
              <p14:nvPr/>
            </p14:nvContentPartPr>
            <p14:xfrm>
              <a:off x="10330307" y="3308107"/>
              <a:ext cx="16560" cy="37440"/>
            </p14:xfrm>
          </p:contentPart>
        </mc:Choice>
        <mc:Fallback>
          <p:pic>
            <p:nvPicPr>
              <p:cNvPr id="185" name="Freihand 184">
                <a:extLst>
                  <a:ext uri="{FF2B5EF4-FFF2-40B4-BE49-F238E27FC236}">
                    <a16:creationId xmlns:a16="http://schemas.microsoft.com/office/drawing/2014/main" id="{D16F4890-7E7A-403D-9264-F5135A40D0BD}"/>
                  </a:ext>
                </a:extLst>
              </p:cNvPr>
              <p:cNvPicPr/>
              <p:nvPr/>
            </p:nvPicPr>
            <p:blipFill>
              <a:blip r:embed="rId522"/>
              <a:stretch>
                <a:fillRect/>
              </a:stretch>
            </p:blipFill>
            <p:spPr>
              <a:xfrm>
                <a:off x="10325987" y="3303787"/>
                <a:ext cx="252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186" name="Freihand 185">
                <a:extLst>
                  <a:ext uri="{FF2B5EF4-FFF2-40B4-BE49-F238E27FC236}">
                    <a16:creationId xmlns:a16="http://schemas.microsoft.com/office/drawing/2014/main" id="{9A00BD0A-B898-4834-A9A8-96EEBF7D5735}"/>
                  </a:ext>
                </a:extLst>
              </p14:cNvPr>
              <p14:cNvContentPartPr/>
              <p14:nvPr/>
            </p14:nvContentPartPr>
            <p14:xfrm>
              <a:off x="10399427" y="3265987"/>
              <a:ext cx="221040" cy="205920"/>
            </p14:xfrm>
          </p:contentPart>
        </mc:Choice>
        <mc:Fallback>
          <p:pic>
            <p:nvPicPr>
              <p:cNvPr id="186" name="Freihand 185">
                <a:extLst>
                  <a:ext uri="{FF2B5EF4-FFF2-40B4-BE49-F238E27FC236}">
                    <a16:creationId xmlns:a16="http://schemas.microsoft.com/office/drawing/2014/main" id="{9A00BD0A-B898-4834-A9A8-96EEBF7D5735}"/>
                  </a:ext>
                </a:extLst>
              </p:cNvPr>
              <p:cNvPicPr/>
              <p:nvPr/>
            </p:nvPicPr>
            <p:blipFill>
              <a:blip r:embed="rId524"/>
              <a:stretch>
                <a:fillRect/>
              </a:stretch>
            </p:blipFill>
            <p:spPr>
              <a:xfrm>
                <a:off x="10395107" y="3261667"/>
                <a:ext cx="22968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187" name="Freihand 186">
                <a:extLst>
                  <a:ext uri="{FF2B5EF4-FFF2-40B4-BE49-F238E27FC236}">
                    <a16:creationId xmlns:a16="http://schemas.microsoft.com/office/drawing/2014/main" id="{3BD7B12B-E0A6-4DF9-9EC4-9A97EF10FC06}"/>
                  </a:ext>
                </a:extLst>
              </p14:cNvPr>
              <p14:cNvContentPartPr/>
              <p14:nvPr/>
            </p14:nvContentPartPr>
            <p14:xfrm>
              <a:off x="10153547" y="3477307"/>
              <a:ext cx="467280" cy="67320"/>
            </p14:xfrm>
          </p:contentPart>
        </mc:Choice>
        <mc:Fallback>
          <p:pic>
            <p:nvPicPr>
              <p:cNvPr id="187" name="Freihand 186">
                <a:extLst>
                  <a:ext uri="{FF2B5EF4-FFF2-40B4-BE49-F238E27FC236}">
                    <a16:creationId xmlns:a16="http://schemas.microsoft.com/office/drawing/2014/main" id="{3BD7B12B-E0A6-4DF9-9EC4-9A97EF10FC06}"/>
                  </a:ext>
                </a:extLst>
              </p:cNvPr>
              <p:cNvPicPr/>
              <p:nvPr/>
            </p:nvPicPr>
            <p:blipFill>
              <a:blip r:embed="rId526"/>
              <a:stretch>
                <a:fillRect/>
              </a:stretch>
            </p:blipFill>
            <p:spPr>
              <a:xfrm>
                <a:off x="10149227" y="3472987"/>
                <a:ext cx="47592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188" name="Freihand 187">
                <a:extLst>
                  <a:ext uri="{FF2B5EF4-FFF2-40B4-BE49-F238E27FC236}">
                    <a16:creationId xmlns:a16="http://schemas.microsoft.com/office/drawing/2014/main" id="{68E789D2-9CE1-4FCA-8928-EAA8823DCB06}"/>
                  </a:ext>
                </a:extLst>
              </p14:cNvPr>
              <p14:cNvContentPartPr/>
              <p14:nvPr/>
            </p14:nvContentPartPr>
            <p14:xfrm>
              <a:off x="10782107" y="3354547"/>
              <a:ext cx="165240" cy="278280"/>
            </p14:xfrm>
          </p:contentPart>
        </mc:Choice>
        <mc:Fallback>
          <p:pic>
            <p:nvPicPr>
              <p:cNvPr id="188" name="Freihand 187">
                <a:extLst>
                  <a:ext uri="{FF2B5EF4-FFF2-40B4-BE49-F238E27FC236}">
                    <a16:creationId xmlns:a16="http://schemas.microsoft.com/office/drawing/2014/main" id="{68E789D2-9CE1-4FCA-8928-EAA8823DCB06}"/>
                  </a:ext>
                </a:extLst>
              </p:cNvPr>
              <p:cNvPicPr/>
              <p:nvPr/>
            </p:nvPicPr>
            <p:blipFill>
              <a:blip r:embed="rId528"/>
              <a:stretch>
                <a:fillRect/>
              </a:stretch>
            </p:blipFill>
            <p:spPr>
              <a:xfrm>
                <a:off x="10777787" y="3350227"/>
                <a:ext cx="17388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189" name="Freihand 188">
                <a:extLst>
                  <a:ext uri="{FF2B5EF4-FFF2-40B4-BE49-F238E27FC236}">
                    <a16:creationId xmlns:a16="http://schemas.microsoft.com/office/drawing/2014/main" id="{7B781466-8C0C-4E39-84C6-B028B9A016F3}"/>
                  </a:ext>
                </a:extLst>
              </p14:cNvPr>
              <p14:cNvContentPartPr/>
              <p14:nvPr/>
            </p14:nvContentPartPr>
            <p14:xfrm>
              <a:off x="10963907" y="3272467"/>
              <a:ext cx="91440" cy="207000"/>
            </p14:xfrm>
          </p:contentPart>
        </mc:Choice>
        <mc:Fallback>
          <p:pic>
            <p:nvPicPr>
              <p:cNvPr id="189" name="Freihand 188">
                <a:extLst>
                  <a:ext uri="{FF2B5EF4-FFF2-40B4-BE49-F238E27FC236}">
                    <a16:creationId xmlns:a16="http://schemas.microsoft.com/office/drawing/2014/main" id="{7B781466-8C0C-4E39-84C6-B028B9A016F3}"/>
                  </a:ext>
                </a:extLst>
              </p:cNvPr>
              <p:cNvPicPr/>
              <p:nvPr/>
            </p:nvPicPr>
            <p:blipFill>
              <a:blip r:embed="rId530"/>
              <a:stretch>
                <a:fillRect/>
              </a:stretch>
            </p:blipFill>
            <p:spPr>
              <a:xfrm>
                <a:off x="10959587" y="3268147"/>
                <a:ext cx="1000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190" name="Freihand 189">
                <a:extLst>
                  <a:ext uri="{FF2B5EF4-FFF2-40B4-BE49-F238E27FC236}">
                    <a16:creationId xmlns:a16="http://schemas.microsoft.com/office/drawing/2014/main" id="{9424C80A-92F6-43E5-94FB-71D7870EE3EF}"/>
                  </a:ext>
                </a:extLst>
              </p14:cNvPr>
              <p14:cNvContentPartPr/>
              <p14:nvPr/>
            </p14:nvContentPartPr>
            <p14:xfrm>
              <a:off x="11102147" y="3355627"/>
              <a:ext cx="70920" cy="98640"/>
            </p14:xfrm>
          </p:contentPart>
        </mc:Choice>
        <mc:Fallback>
          <p:pic>
            <p:nvPicPr>
              <p:cNvPr id="190" name="Freihand 189">
                <a:extLst>
                  <a:ext uri="{FF2B5EF4-FFF2-40B4-BE49-F238E27FC236}">
                    <a16:creationId xmlns:a16="http://schemas.microsoft.com/office/drawing/2014/main" id="{9424C80A-92F6-43E5-94FB-71D7870EE3EF}"/>
                  </a:ext>
                </a:extLst>
              </p:cNvPr>
              <p:cNvPicPr/>
              <p:nvPr/>
            </p:nvPicPr>
            <p:blipFill>
              <a:blip r:embed="rId532"/>
              <a:stretch>
                <a:fillRect/>
              </a:stretch>
            </p:blipFill>
            <p:spPr>
              <a:xfrm>
                <a:off x="11097827" y="3351307"/>
                <a:ext cx="795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191" name="Freihand 190">
                <a:extLst>
                  <a:ext uri="{FF2B5EF4-FFF2-40B4-BE49-F238E27FC236}">
                    <a16:creationId xmlns:a16="http://schemas.microsoft.com/office/drawing/2014/main" id="{B73E1B80-54DA-4C81-85D2-F894EFD8EC3B}"/>
                  </a:ext>
                </a:extLst>
              </p14:cNvPr>
              <p14:cNvContentPartPr/>
              <p14:nvPr/>
            </p14:nvContentPartPr>
            <p14:xfrm>
              <a:off x="11192867" y="3270667"/>
              <a:ext cx="61560" cy="172440"/>
            </p14:xfrm>
          </p:contentPart>
        </mc:Choice>
        <mc:Fallback>
          <p:pic>
            <p:nvPicPr>
              <p:cNvPr id="191" name="Freihand 190">
                <a:extLst>
                  <a:ext uri="{FF2B5EF4-FFF2-40B4-BE49-F238E27FC236}">
                    <a16:creationId xmlns:a16="http://schemas.microsoft.com/office/drawing/2014/main" id="{B73E1B80-54DA-4C81-85D2-F894EFD8EC3B}"/>
                  </a:ext>
                </a:extLst>
              </p:cNvPr>
              <p:cNvPicPr/>
              <p:nvPr/>
            </p:nvPicPr>
            <p:blipFill>
              <a:blip r:embed="rId534"/>
              <a:stretch>
                <a:fillRect/>
              </a:stretch>
            </p:blipFill>
            <p:spPr>
              <a:xfrm>
                <a:off x="11188547" y="3266347"/>
                <a:ext cx="702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192" name="Freihand 191">
                <a:extLst>
                  <a:ext uri="{FF2B5EF4-FFF2-40B4-BE49-F238E27FC236}">
                    <a16:creationId xmlns:a16="http://schemas.microsoft.com/office/drawing/2014/main" id="{B5E84111-F16A-4A0E-B278-6AE9F3016C36}"/>
                  </a:ext>
                </a:extLst>
              </p14:cNvPr>
              <p14:cNvContentPartPr/>
              <p14:nvPr/>
            </p14:nvContentPartPr>
            <p14:xfrm>
              <a:off x="11084507" y="3253747"/>
              <a:ext cx="92520" cy="211680"/>
            </p14:xfrm>
          </p:contentPart>
        </mc:Choice>
        <mc:Fallback>
          <p:pic>
            <p:nvPicPr>
              <p:cNvPr id="192" name="Freihand 191">
                <a:extLst>
                  <a:ext uri="{FF2B5EF4-FFF2-40B4-BE49-F238E27FC236}">
                    <a16:creationId xmlns:a16="http://schemas.microsoft.com/office/drawing/2014/main" id="{B5E84111-F16A-4A0E-B278-6AE9F3016C36}"/>
                  </a:ext>
                </a:extLst>
              </p:cNvPr>
              <p:cNvPicPr/>
              <p:nvPr/>
            </p:nvPicPr>
            <p:blipFill>
              <a:blip r:embed="rId536"/>
              <a:stretch>
                <a:fillRect/>
              </a:stretch>
            </p:blipFill>
            <p:spPr>
              <a:xfrm>
                <a:off x="11080187" y="3249427"/>
                <a:ext cx="1011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93" name="Freihand 192">
                <a:extLst>
                  <a:ext uri="{FF2B5EF4-FFF2-40B4-BE49-F238E27FC236}">
                    <a16:creationId xmlns:a16="http://schemas.microsoft.com/office/drawing/2014/main" id="{D9E69BB3-AD5F-4265-9953-BC94B47BFE42}"/>
                  </a:ext>
                </a:extLst>
              </p14:cNvPr>
              <p14:cNvContentPartPr/>
              <p14:nvPr/>
            </p14:nvContentPartPr>
            <p14:xfrm>
              <a:off x="11216267" y="3243667"/>
              <a:ext cx="443880" cy="216720"/>
            </p14:xfrm>
          </p:contentPart>
        </mc:Choice>
        <mc:Fallback>
          <p:pic>
            <p:nvPicPr>
              <p:cNvPr id="193" name="Freihand 192">
                <a:extLst>
                  <a:ext uri="{FF2B5EF4-FFF2-40B4-BE49-F238E27FC236}">
                    <a16:creationId xmlns:a16="http://schemas.microsoft.com/office/drawing/2014/main" id="{D9E69BB3-AD5F-4265-9953-BC94B47BFE42}"/>
                  </a:ext>
                </a:extLst>
              </p:cNvPr>
              <p:cNvPicPr/>
              <p:nvPr/>
            </p:nvPicPr>
            <p:blipFill>
              <a:blip r:embed="rId538"/>
              <a:stretch>
                <a:fillRect/>
              </a:stretch>
            </p:blipFill>
            <p:spPr>
              <a:xfrm>
                <a:off x="11211947" y="3239347"/>
                <a:ext cx="45252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259" name="Freihand 258">
                <a:extLst>
                  <a:ext uri="{FF2B5EF4-FFF2-40B4-BE49-F238E27FC236}">
                    <a16:creationId xmlns:a16="http://schemas.microsoft.com/office/drawing/2014/main" id="{4E53D1BC-5379-4AFF-8F9F-D4D7D23D2DCB}"/>
                  </a:ext>
                </a:extLst>
              </p14:cNvPr>
              <p14:cNvContentPartPr/>
              <p14:nvPr/>
            </p14:nvContentPartPr>
            <p14:xfrm>
              <a:off x="8434907" y="3907147"/>
              <a:ext cx="75960" cy="133560"/>
            </p14:xfrm>
          </p:contentPart>
        </mc:Choice>
        <mc:Fallback>
          <p:pic>
            <p:nvPicPr>
              <p:cNvPr id="259" name="Freihand 258">
                <a:extLst>
                  <a:ext uri="{FF2B5EF4-FFF2-40B4-BE49-F238E27FC236}">
                    <a16:creationId xmlns:a16="http://schemas.microsoft.com/office/drawing/2014/main" id="{4E53D1BC-5379-4AFF-8F9F-D4D7D23D2DCB}"/>
                  </a:ext>
                </a:extLst>
              </p:cNvPr>
              <p:cNvPicPr/>
              <p:nvPr/>
            </p:nvPicPr>
            <p:blipFill>
              <a:blip r:embed="rId540"/>
              <a:stretch>
                <a:fillRect/>
              </a:stretch>
            </p:blipFill>
            <p:spPr>
              <a:xfrm>
                <a:off x="8430587" y="3902827"/>
                <a:ext cx="846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260" name="Freihand 259">
                <a:extLst>
                  <a:ext uri="{FF2B5EF4-FFF2-40B4-BE49-F238E27FC236}">
                    <a16:creationId xmlns:a16="http://schemas.microsoft.com/office/drawing/2014/main" id="{BE46563D-1208-459B-8405-7B04F720B23E}"/>
                  </a:ext>
                </a:extLst>
              </p14:cNvPr>
              <p14:cNvContentPartPr/>
              <p14:nvPr/>
            </p14:nvContentPartPr>
            <p14:xfrm>
              <a:off x="8473427" y="3972667"/>
              <a:ext cx="73440" cy="5760"/>
            </p14:xfrm>
          </p:contentPart>
        </mc:Choice>
        <mc:Fallback>
          <p:pic>
            <p:nvPicPr>
              <p:cNvPr id="260" name="Freihand 259">
                <a:extLst>
                  <a:ext uri="{FF2B5EF4-FFF2-40B4-BE49-F238E27FC236}">
                    <a16:creationId xmlns:a16="http://schemas.microsoft.com/office/drawing/2014/main" id="{BE46563D-1208-459B-8405-7B04F720B23E}"/>
                  </a:ext>
                </a:extLst>
              </p:cNvPr>
              <p:cNvPicPr/>
              <p:nvPr/>
            </p:nvPicPr>
            <p:blipFill>
              <a:blip r:embed="rId542"/>
              <a:stretch>
                <a:fillRect/>
              </a:stretch>
            </p:blipFill>
            <p:spPr>
              <a:xfrm>
                <a:off x="8469107" y="3968347"/>
                <a:ext cx="820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261" name="Freihand 260">
                <a:extLst>
                  <a:ext uri="{FF2B5EF4-FFF2-40B4-BE49-F238E27FC236}">
                    <a16:creationId xmlns:a16="http://schemas.microsoft.com/office/drawing/2014/main" id="{DB4E8CC4-4B2B-4C5E-B859-C6B3657D29EC}"/>
                  </a:ext>
                </a:extLst>
              </p14:cNvPr>
              <p14:cNvContentPartPr/>
              <p14:nvPr/>
            </p14:nvContentPartPr>
            <p14:xfrm>
              <a:off x="8747747" y="3950347"/>
              <a:ext cx="3240" cy="63720"/>
            </p14:xfrm>
          </p:contentPart>
        </mc:Choice>
        <mc:Fallback>
          <p:pic>
            <p:nvPicPr>
              <p:cNvPr id="261" name="Freihand 260">
                <a:extLst>
                  <a:ext uri="{FF2B5EF4-FFF2-40B4-BE49-F238E27FC236}">
                    <a16:creationId xmlns:a16="http://schemas.microsoft.com/office/drawing/2014/main" id="{DB4E8CC4-4B2B-4C5E-B859-C6B3657D29EC}"/>
                  </a:ext>
                </a:extLst>
              </p:cNvPr>
              <p:cNvPicPr/>
              <p:nvPr/>
            </p:nvPicPr>
            <p:blipFill>
              <a:blip r:embed="rId544"/>
              <a:stretch>
                <a:fillRect/>
              </a:stretch>
            </p:blipFill>
            <p:spPr>
              <a:xfrm>
                <a:off x="8743427" y="3946027"/>
                <a:ext cx="118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262" name="Freihand 261">
                <a:extLst>
                  <a:ext uri="{FF2B5EF4-FFF2-40B4-BE49-F238E27FC236}">
                    <a16:creationId xmlns:a16="http://schemas.microsoft.com/office/drawing/2014/main" id="{B0799CA6-769B-42D7-8125-3EED550D0A79}"/>
                  </a:ext>
                </a:extLst>
              </p14:cNvPr>
              <p14:cNvContentPartPr/>
              <p14:nvPr/>
            </p14:nvContentPartPr>
            <p14:xfrm>
              <a:off x="8680787" y="3895267"/>
              <a:ext cx="137880" cy="124200"/>
            </p14:xfrm>
          </p:contentPart>
        </mc:Choice>
        <mc:Fallback>
          <p:pic>
            <p:nvPicPr>
              <p:cNvPr id="262" name="Freihand 261">
                <a:extLst>
                  <a:ext uri="{FF2B5EF4-FFF2-40B4-BE49-F238E27FC236}">
                    <a16:creationId xmlns:a16="http://schemas.microsoft.com/office/drawing/2014/main" id="{B0799CA6-769B-42D7-8125-3EED550D0A79}"/>
                  </a:ext>
                </a:extLst>
              </p:cNvPr>
              <p:cNvPicPr/>
              <p:nvPr/>
            </p:nvPicPr>
            <p:blipFill>
              <a:blip r:embed="rId546"/>
              <a:stretch>
                <a:fillRect/>
              </a:stretch>
            </p:blipFill>
            <p:spPr>
              <a:xfrm>
                <a:off x="8676467" y="3890947"/>
                <a:ext cx="1465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34" name="Freihand 133">
                <a:extLst>
                  <a:ext uri="{FF2B5EF4-FFF2-40B4-BE49-F238E27FC236}">
                    <a16:creationId xmlns:a16="http://schemas.microsoft.com/office/drawing/2014/main" id="{436516BB-B640-48F1-9D11-ABA82AF32645}"/>
                  </a:ext>
                </a:extLst>
              </p14:cNvPr>
              <p14:cNvContentPartPr/>
              <p14:nvPr/>
            </p14:nvContentPartPr>
            <p14:xfrm>
              <a:off x="9739907" y="2253667"/>
              <a:ext cx="172080" cy="16560"/>
            </p14:xfrm>
          </p:contentPart>
        </mc:Choice>
        <mc:Fallback>
          <p:pic>
            <p:nvPicPr>
              <p:cNvPr id="134" name="Freihand 133">
                <a:extLst>
                  <a:ext uri="{FF2B5EF4-FFF2-40B4-BE49-F238E27FC236}">
                    <a16:creationId xmlns:a16="http://schemas.microsoft.com/office/drawing/2014/main" id="{436516BB-B640-48F1-9D11-ABA82AF32645}"/>
                  </a:ext>
                </a:extLst>
              </p:cNvPr>
              <p:cNvPicPr/>
              <p:nvPr/>
            </p:nvPicPr>
            <p:blipFill>
              <a:blip r:embed="rId548"/>
              <a:stretch>
                <a:fillRect/>
              </a:stretch>
            </p:blipFill>
            <p:spPr>
              <a:xfrm>
                <a:off x="9735587" y="2249347"/>
                <a:ext cx="1807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135" name="Freihand 134">
                <a:extLst>
                  <a:ext uri="{FF2B5EF4-FFF2-40B4-BE49-F238E27FC236}">
                    <a16:creationId xmlns:a16="http://schemas.microsoft.com/office/drawing/2014/main" id="{5A7E6FCC-D833-48D9-B629-CC93E4B87112}"/>
                  </a:ext>
                </a:extLst>
              </p14:cNvPr>
              <p14:cNvContentPartPr/>
              <p14:nvPr/>
            </p14:nvContentPartPr>
            <p14:xfrm>
              <a:off x="10043387" y="2174827"/>
              <a:ext cx="209880" cy="159840"/>
            </p14:xfrm>
          </p:contentPart>
        </mc:Choice>
        <mc:Fallback>
          <p:pic>
            <p:nvPicPr>
              <p:cNvPr id="135" name="Freihand 134">
                <a:extLst>
                  <a:ext uri="{FF2B5EF4-FFF2-40B4-BE49-F238E27FC236}">
                    <a16:creationId xmlns:a16="http://schemas.microsoft.com/office/drawing/2014/main" id="{5A7E6FCC-D833-48D9-B629-CC93E4B87112}"/>
                  </a:ext>
                </a:extLst>
              </p:cNvPr>
              <p:cNvPicPr/>
              <p:nvPr/>
            </p:nvPicPr>
            <p:blipFill>
              <a:blip r:embed="rId550"/>
              <a:stretch>
                <a:fillRect/>
              </a:stretch>
            </p:blipFill>
            <p:spPr>
              <a:xfrm>
                <a:off x="10039067" y="2170507"/>
                <a:ext cx="21852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36" name="Freihand 135">
                <a:extLst>
                  <a:ext uri="{FF2B5EF4-FFF2-40B4-BE49-F238E27FC236}">
                    <a16:creationId xmlns:a16="http://schemas.microsoft.com/office/drawing/2014/main" id="{21DD475E-F252-4C7E-ACC7-A953B18702B1}"/>
                  </a:ext>
                </a:extLst>
              </p14:cNvPr>
              <p14:cNvContentPartPr/>
              <p14:nvPr/>
            </p14:nvContentPartPr>
            <p14:xfrm>
              <a:off x="10247147" y="2230267"/>
              <a:ext cx="219240" cy="102600"/>
            </p14:xfrm>
          </p:contentPart>
        </mc:Choice>
        <mc:Fallback>
          <p:pic>
            <p:nvPicPr>
              <p:cNvPr id="136" name="Freihand 135">
                <a:extLst>
                  <a:ext uri="{FF2B5EF4-FFF2-40B4-BE49-F238E27FC236}">
                    <a16:creationId xmlns:a16="http://schemas.microsoft.com/office/drawing/2014/main" id="{21DD475E-F252-4C7E-ACC7-A953B18702B1}"/>
                  </a:ext>
                </a:extLst>
              </p:cNvPr>
              <p:cNvPicPr/>
              <p:nvPr/>
            </p:nvPicPr>
            <p:blipFill>
              <a:blip r:embed="rId552"/>
              <a:stretch>
                <a:fillRect/>
              </a:stretch>
            </p:blipFill>
            <p:spPr>
              <a:xfrm>
                <a:off x="10242827" y="2225947"/>
                <a:ext cx="227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37" name="Freihand 136">
                <a:extLst>
                  <a:ext uri="{FF2B5EF4-FFF2-40B4-BE49-F238E27FC236}">
                    <a16:creationId xmlns:a16="http://schemas.microsoft.com/office/drawing/2014/main" id="{D0CE4B1C-2891-41A0-ABAF-6E38568AB704}"/>
                  </a:ext>
                </a:extLst>
              </p14:cNvPr>
              <p14:cNvContentPartPr/>
              <p14:nvPr/>
            </p14:nvContentPartPr>
            <p14:xfrm>
              <a:off x="10495547" y="2265187"/>
              <a:ext cx="102960" cy="91440"/>
            </p14:xfrm>
          </p:contentPart>
        </mc:Choice>
        <mc:Fallback>
          <p:pic>
            <p:nvPicPr>
              <p:cNvPr id="137" name="Freihand 136">
                <a:extLst>
                  <a:ext uri="{FF2B5EF4-FFF2-40B4-BE49-F238E27FC236}">
                    <a16:creationId xmlns:a16="http://schemas.microsoft.com/office/drawing/2014/main" id="{D0CE4B1C-2891-41A0-ABAF-6E38568AB704}"/>
                  </a:ext>
                </a:extLst>
              </p:cNvPr>
              <p:cNvPicPr/>
              <p:nvPr/>
            </p:nvPicPr>
            <p:blipFill>
              <a:blip r:embed="rId554"/>
              <a:stretch>
                <a:fillRect/>
              </a:stretch>
            </p:blipFill>
            <p:spPr>
              <a:xfrm>
                <a:off x="10491227" y="2260867"/>
                <a:ext cx="1116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138" name="Freihand 137">
                <a:extLst>
                  <a:ext uri="{FF2B5EF4-FFF2-40B4-BE49-F238E27FC236}">
                    <a16:creationId xmlns:a16="http://schemas.microsoft.com/office/drawing/2014/main" id="{71731BCD-65AA-4FE7-8ECE-C9677D0EFAAF}"/>
                  </a:ext>
                </a:extLst>
              </p14:cNvPr>
              <p14:cNvContentPartPr/>
              <p14:nvPr/>
            </p14:nvContentPartPr>
            <p14:xfrm>
              <a:off x="10714427" y="2203267"/>
              <a:ext cx="86760" cy="131040"/>
            </p14:xfrm>
          </p:contentPart>
        </mc:Choice>
        <mc:Fallback>
          <p:pic>
            <p:nvPicPr>
              <p:cNvPr id="138" name="Freihand 137">
                <a:extLst>
                  <a:ext uri="{FF2B5EF4-FFF2-40B4-BE49-F238E27FC236}">
                    <a16:creationId xmlns:a16="http://schemas.microsoft.com/office/drawing/2014/main" id="{71731BCD-65AA-4FE7-8ECE-C9677D0EFAAF}"/>
                  </a:ext>
                </a:extLst>
              </p:cNvPr>
              <p:cNvPicPr/>
              <p:nvPr/>
            </p:nvPicPr>
            <p:blipFill>
              <a:blip r:embed="rId556"/>
              <a:stretch>
                <a:fillRect/>
              </a:stretch>
            </p:blipFill>
            <p:spPr>
              <a:xfrm>
                <a:off x="10710107" y="2198947"/>
                <a:ext cx="954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39" name="Freihand 138">
                <a:extLst>
                  <a:ext uri="{FF2B5EF4-FFF2-40B4-BE49-F238E27FC236}">
                    <a16:creationId xmlns:a16="http://schemas.microsoft.com/office/drawing/2014/main" id="{A5A1AE56-71EF-49E8-A795-EB9E895690A0}"/>
                  </a:ext>
                </a:extLst>
              </p14:cNvPr>
              <p14:cNvContentPartPr/>
              <p14:nvPr/>
            </p14:nvContentPartPr>
            <p14:xfrm>
              <a:off x="10832147" y="2243587"/>
              <a:ext cx="113400" cy="81720"/>
            </p14:xfrm>
          </p:contentPart>
        </mc:Choice>
        <mc:Fallback>
          <p:pic>
            <p:nvPicPr>
              <p:cNvPr id="139" name="Freihand 138">
                <a:extLst>
                  <a:ext uri="{FF2B5EF4-FFF2-40B4-BE49-F238E27FC236}">
                    <a16:creationId xmlns:a16="http://schemas.microsoft.com/office/drawing/2014/main" id="{A5A1AE56-71EF-49E8-A795-EB9E895690A0}"/>
                  </a:ext>
                </a:extLst>
              </p:cNvPr>
              <p:cNvPicPr/>
              <p:nvPr/>
            </p:nvPicPr>
            <p:blipFill>
              <a:blip r:embed="rId558"/>
              <a:stretch>
                <a:fillRect/>
              </a:stretch>
            </p:blipFill>
            <p:spPr>
              <a:xfrm>
                <a:off x="10827827" y="2239267"/>
                <a:ext cx="1220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140" name="Freihand 139">
                <a:extLst>
                  <a:ext uri="{FF2B5EF4-FFF2-40B4-BE49-F238E27FC236}">
                    <a16:creationId xmlns:a16="http://schemas.microsoft.com/office/drawing/2014/main" id="{7C33D1C0-4739-4880-9400-18F339F7FA8D}"/>
                  </a:ext>
                </a:extLst>
              </p14:cNvPr>
              <p14:cNvContentPartPr/>
              <p14:nvPr/>
            </p14:nvContentPartPr>
            <p14:xfrm>
              <a:off x="10930067" y="2171227"/>
              <a:ext cx="35640" cy="58680"/>
            </p14:xfrm>
          </p:contentPart>
        </mc:Choice>
        <mc:Fallback>
          <p:pic>
            <p:nvPicPr>
              <p:cNvPr id="140" name="Freihand 139">
                <a:extLst>
                  <a:ext uri="{FF2B5EF4-FFF2-40B4-BE49-F238E27FC236}">
                    <a16:creationId xmlns:a16="http://schemas.microsoft.com/office/drawing/2014/main" id="{7C33D1C0-4739-4880-9400-18F339F7FA8D}"/>
                  </a:ext>
                </a:extLst>
              </p:cNvPr>
              <p:cNvPicPr/>
              <p:nvPr/>
            </p:nvPicPr>
            <p:blipFill>
              <a:blip r:embed="rId560"/>
              <a:stretch>
                <a:fillRect/>
              </a:stretch>
            </p:blipFill>
            <p:spPr>
              <a:xfrm>
                <a:off x="10925747" y="2166907"/>
                <a:ext cx="442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141" name="Freihand 140">
                <a:extLst>
                  <a:ext uri="{FF2B5EF4-FFF2-40B4-BE49-F238E27FC236}">
                    <a16:creationId xmlns:a16="http://schemas.microsoft.com/office/drawing/2014/main" id="{15EEE208-A6BA-4D19-A94D-C78217F60267}"/>
                  </a:ext>
                </a:extLst>
              </p14:cNvPr>
              <p14:cNvContentPartPr/>
              <p14:nvPr/>
            </p14:nvContentPartPr>
            <p14:xfrm>
              <a:off x="11004587" y="2159347"/>
              <a:ext cx="103320" cy="149760"/>
            </p14:xfrm>
          </p:contentPart>
        </mc:Choice>
        <mc:Fallback>
          <p:pic>
            <p:nvPicPr>
              <p:cNvPr id="141" name="Freihand 140">
                <a:extLst>
                  <a:ext uri="{FF2B5EF4-FFF2-40B4-BE49-F238E27FC236}">
                    <a16:creationId xmlns:a16="http://schemas.microsoft.com/office/drawing/2014/main" id="{15EEE208-A6BA-4D19-A94D-C78217F60267}"/>
                  </a:ext>
                </a:extLst>
              </p:cNvPr>
              <p:cNvPicPr/>
              <p:nvPr/>
            </p:nvPicPr>
            <p:blipFill>
              <a:blip r:embed="rId562"/>
              <a:stretch>
                <a:fillRect/>
              </a:stretch>
            </p:blipFill>
            <p:spPr>
              <a:xfrm>
                <a:off x="11000267" y="2155027"/>
                <a:ext cx="1119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142" name="Freihand 141">
                <a:extLst>
                  <a:ext uri="{FF2B5EF4-FFF2-40B4-BE49-F238E27FC236}">
                    <a16:creationId xmlns:a16="http://schemas.microsoft.com/office/drawing/2014/main" id="{5F4E8ED7-E803-41C6-8970-4589281526ED}"/>
                  </a:ext>
                </a:extLst>
              </p14:cNvPr>
              <p14:cNvContentPartPr/>
              <p14:nvPr/>
            </p14:nvContentPartPr>
            <p14:xfrm>
              <a:off x="11126987" y="2211907"/>
              <a:ext cx="109080" cy="89640"/>
            </p14:xfrm>
          </p:contentPart>
        </mc:Choice>
        <mc:Fallback>
          <p:pic>
            <p:nvPicPr>
              <p:cNvPr id="142" name="Freihand 141">
                <a:extLst>
                  <a:ext uri="{FF2B5EF4-FFF2-40B4-BE49-F238E27FC236}">
                    <a16:creationId xmlns:a16="http://schemas.microsoft.com/office/drawing/2014/main" id="{5F4E8ED7-E803-41C6-8970-4589281526ED}"/>
                  </a:ext>
                </a:extLst>
              </p:cNvPr>
              <p:cNvPicPr/>
              <p:nvPr/>
            </p:nvPicPr>
            <p:blipFill>
              <a:blip r:embed="rId564"/>
              <a:stretch>
                <a:fillRect/>
              </a:stretch>
            </p:blipFill>
            <p:spPr>
              <a:xfrm>
                <a:off x="11122667" y="2207587"/>
                <a:ext cx="1177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143" name="Freihand 142">
                <a:extLst>
                  <a:ext uri="{FF2B5EF4-FFF2-40B4-BE49-F238E27FC236}">
                    <a16:creationId xmlns:a16="http://schemas.microsoft.com/office/drawing/2014/main" id="{77616EE3-693D-4122-B0B5-D6DE57125665}"/>
                  </a:ext>
                </a:extLst>
              </p14:cNvPr>
              <p14:cNvContentPartPr/>
              <p14:nvPr/>
            </p14:nvContentPartPr>
            <p14:xfrm>
              <a:off x="11376827" y="2191387"/>
              <a:ext cx="32760" cy="106920"/>
            </p14:xfrm>
          </p:contentPart>
        </mc:Choice>
        <mc:Fallback>
          <p:pic>
            <p:nvPicPr>
              <p:cNvPr id="143" name="Freihand 142">
                <a:extLst>
                  <a:ext uri="{FF2B5EF4-FFF2-40B4-BE49-F238E27FC236}">
                    <a16:creationId xmlns:a16="http://schemas.microsoft.com/office/drawing/2014/main" id="{77616EE3-693D-4122-B0B5-D6DE57125665}"/>
                  </a:ext>
                </a:extLst>
              </p:cNvPr>
              <p:cNvPicPr/>
              <p:nvPr/>
            </p:nvPicPr>
            <p:blipFill>
              <a:blip r:embed="rId566"/>
              <a:stretch>
                <a:fillRect/>
              </a:stretch>
            </p:blipFill>
            <p:spPr>
              <a:xfrm>
                <a:off x="11372507" y="2187067"/>
                <a:ext cx="414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144" name="Freihand 143">
                <a:extLst>
                  <a:ext uri="{FF2B5EF4-FFF2-40B4-BE49-F238E27FC236}">
                    <a16:creationId xmlns:a16="http://schemas.microsoft.com/office/drawing/2014/main" id="{D9A61B79-179E-42EE-A1C3-8C8E7C949102}"/>
                  </a:ext>
                </a:extLst>
              </p14:cNvPr>
              <p14:cNvContentPartPr/>
              <p14:nvPr/>
            </p14:nvContentPartPr>
            <p14:xfrm>
              <a:off x="11378627" y="2169427"/>
              <a:ext cx="85320" cy="127800"/>
            </p14:xfrm>
          </p:contentPart>
        </mc:Choice>
        <mc:Fallback>
          <p:pic>
            <p:nvPicPr>
              <p:cNvPr id="144" name="Freihand 143">
                <a:extLst>
                  <a:ext uri="{FF2B5EF4-FFF2-40B4-BE49-F238E27FC236}">
                    <a16:creationId xmlns:a16="http://schemas.microsoft.com/office/drawing/2014/main" id="{D9A61B79-179E-42EE-A1C3-8C8E7C949102}"/>
                  </a:ext>
                </a:extLst>
              </p:cNvPr>
              <p:cNvPicPr/>
              <p:nvPr/>
            </p:nvPicPr>
            <p:blipFill>
              <a:blip r:embed="rId568"/>
              <a:stretch>
                <a:fillRect/>
              </a:stretch>
            </p:blipFill>
            <p:spPr>
              <a:xfrm>
                <a:off x="11374307" y="2165107"/>
                <a:ext cx="93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145" name="Freihand 144">
                <a:extLst>
                  <a:ext uri="{FF2B5EF4-FFF2-40B4-BE49-F238E27FC236}">
                    <a16:creationId xmlns:a16="http://schemas.microsoft.com/office/drawing/2014/main" id="{ADE1994E-3A5F-4B75-A8C3-B01C9A3C68B7}"/>
                  </a:ext>
                </a:extLst>
              </p14:cNvPr>
              <p14:cNvContentPartPr/>
              <p14:nvPr/>
            </p14:nvContentPartPr>
            <p14:xfrm>
              <a:off x="11485547" y="2212987"/>
              <a:ext cx="262800" cy="97920"/>
            </p14:xfrm>
          </p:contentPart>
        </mc:Choice>
        <mc:Fallback>
          <p:pic>
            <p:nvPicPr>
              <p:cNvPr id="145" name="Freihand 144">
                <a:extLst>
                  <a:ext uri="{FF2B5EF4-FFF2-40B4-BE49-F238E27FC236}">
                    <a16:creationId xmlns:a16="http://schemas.microsoft.com/office/drawing/2014/main" id="{ADE1994E-3A5F-4B75-A8C3-B01C9A3C68B7}"/>
                  </a:ext>
                </a:extLst>
              </p:cNvPr>
              <p:cNvPicPr/>
              <p:nvPr/>
            </p:nvPicPr>
            <p:blipFill>
              <a:blip r:embed="rId570"/>
              <a:stretch>
                <a:fillRect/>
              </a:stretch>
            </p:blipFill>
            <p:spPr>
              <a:xfrm>
                <a:off x="11481227" y="2208667"/>
                <a:ext cx="2714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146" name="Freihand 145">
                <a:extLst>
                  <a:ext uri="{FF2B5EF4-FFF2-40B4-BE49-F238E27FC236}">
                    <a16:creationId xmlns:a16="http://schemas.microsoft.com/office/drawing/2014/main" id="{2E2CC693-FA9E-4A11-9A8C-1FBDF98ECFC6}"/>
                  </a:ext>
                </a:extLst>
              </p14:cNvPr>
              <p14:cNvContentPartPr/>
              <p14:nvPr/>
            </p14:nvContentPartPr>
            <p14:xfrm>
              <a:off x="11702627" y="2149627"/>
              <a:ext cx="360" cy="360"/>
            </p14:xfrm>
          </p:contentPart>
        </mc:Choice>
        <mc:Fallback>
          <p:pic>
            <p:nvPicPr>
              <p:cNvPr id="146" name="Freihand 145">
                <a:extLst>
                  <a:ext uri="{FF2B5EF4-FFF2-40B4-BE49-F238E27FC236}">
                    <a16:creationId xmlns:a16="http://schemas.microsoft.com/office/drawing/2014/main" id="{2E2CC693-FA9E-4A11-9A8C-1FBDF98ECFC6}"/>
                  </a:ext>
                </a:extLst>
              </p:cNvPr>
              <p:cNvPicPr/>
              <p:nvPr/>
            </p:nvPicPr>
            <p:blipFill>
              <a:blip r:embed="rId177"/>
              <a:stretch>
                <a:fillRect/>
              </a:stretch>
            </p:blipFill>
            <p:spPr>
              <a:xfrm>
                <a:off x="11698307" y="2145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98" name="Freihand 397">
                <a:extLst>
                  <a:ext uri="{FF2B5EF4-FFF2-40B4-BE49-F238E27FC236}">
                    <a16:creationId xmlns:a16="http://schemas.microsoft.com/office/drawing/2014/main" id="{3980670B-44E2-41D3-A860-D840AC613599}"/>
                  </a:ext>
                </a:extLst>
              </p14:cNvPr>
              <p14:cNvContentPartPr/>
              <p14:nvPr/>
            </p14:nvContentPartPr>
            <p14:xfrm>
              <a:off x="8065907" y="3343027"/>
              <a:ext cx="1186200" cy="905040"/>
            </p14:xfrm>
          </p:contentPart>
        </mc:Choice>
        <mc:Fallback>
          <p:pic>
            <p:nvPicPr>
              <p:cNvPr id="398" name="Freihand 397">
                <a:extLst>
                  <a:ext uri="{FF2B5EF4-FFF2-40B4-BE49-F238E27FC236}">
                    <a16:creationId xmlns:a16="http://schemas.microsoft.com/office/drawing/2014/main" id="{3980670B-44E2-41D3-A860-D840AC613599}"/>
                  </a:ext>
                </a:extLst>
              </p:cNvPr>
              <p:cNvPicPr/>
              <p:nvPr/>
            </p:nvPicPr>
            <p:blipFill>
              <a:blip r:embed="rId573"/>
              <a:stretch>
                <a:fillRect/>
              </a:stretch>
            </p:blipFill>
            <p:spPr>
              <a:xfrm>
                <a:off x="8061587" y="3338707"/>
                <a:ext cx="1194840" cy="91368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99" name="Freihand 398">
                <a:extLst>
                  <a:ext uri="{FF2B5EF4-FFF2-40B4-BE49-F238E27FC236}">
                    <a16:creationId xmlns:a16="http://schemas.microsoft.com/office/drawing/2014/main" id="{294AFE14-5E2B-43AB-AB52-CC29F90C5649}"/>
                  </a:ext>
                </a:extLst>
              </p14:cNvPr>
              <p14:cNvContentPartPr/>
              <p14:nvPr/>
            </p14:nvContentPartPr>
            <p14:xfrm>
              <a:off x="9263627" y="3881587"/>
              <a:ext cx="558720" cy="10440"/>
            </p14:xfrm>
          </p:contentPart>
        </mc:Choice>
        <mc:Fallback>
          <p:pic>
            <p:nvPicPr>
              <p:cNvPr id="399" name="Freihand 398">
                <a:extLst>
                  <a:ext uri="{FF2B5EF4-FFF2-40B4-BE49-F238E27FC236}">
                    <a16:creationId xmlns:a16="http://schemas.microsoft.com/office/drawing/2014/main" id="{294AFE14-5E2B-43AB-AB52-CC29F90C5649}"/>
                  </a:ext>
                </a:extLst>
              </p:cNvPr>
              <p:cNvPicPr/>
              <p:nvPr/>
            </p:nvPicPr>
            <p:blipFill>
              <a:blip r:embed="rId575"/>
              <a:stretch>
                <a:fillRect/>
              </a:stretch>
            </p:blipFill>
            <p:spPr>
              <a:xfrm>
                <a:off x="9259307" y="3877267"/>
                <a:ext cx="5673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400" name="Freihand 399">
                <a:extLst>
                  <a:ext uri="{FF2B5EF4-FFF2-40B4-BE49-F238E27FC236}">
                    <a16:creationId xmlns:a16="http://schemas.microsoft.com/office/drawing/2014/main" id="{B5E85270-D1C5-4DBB-A873-58C90E27E179}"/>
                  </a:ext>
                </a:extLst>
              </p14:cNvPr>
              <p14:cNvContentPartPr/>
              <p14:nvPr/>
            </p14:nvContentPartPr>
            <p14:xfrm>
              <a:off x="9106307" y="3743707"/>
              <a:ext cx="411840" cy="262440"/>
            </p14:xfrm>
          </p:contentPart>
        </mc:Choice>
        <mc:Fallback>
          <p:pic>
            <p:nvPicPr>
              <p:cNvPr id="400" name="Freihand 399">
                <a:extLst>
                  <a:ext uri="{FF2B5EF4-FFF2-40B4-BE49-F238E27FC236}">
                    <a16:creationId xmlns:a16="http://schemas.microsoft.com/office/drawing/2014/main" id="{B5E85270-D1C5-4DBB-A873-58C90E27E179}"/>
                  </a:ext>
                </a:extLst>
              </p:cNvPr>
              <p:cNvPicPr/>
              <p:nvPr/>
            </p:nvPicPr>
            <p:blipFill>
              <a:blip r:embed="rId577"/>
              <a:stretch>
                <a:fillRect/>
              </a:stretch>
            </p:blipFill>
            <p:spPr>
              <a:xfrm>
                <a:off x="9101987" y="3739387"/>
                <a:ext cx="42048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401" name="Freihand 400">
                <a:extLst>
                  <a:ext uri="{FF2B5EF4-FFF2-40B4-BE49-F238E27FC236}">
                    <a16:creationId xmlns:a16="http://schemas.microsoft.com/office/drawing/2014/main" id="{A6EC9229-130B-40CE-97DF-3ECD7FD2CE5F}"/>
                  </a:ext>
                </a:extLst>
              </p14:cNvPr>
              <p14:cNvContentPartPr/>
              <p14:nvPr/>
            </p14:nvContentPartPr>
            <p14:xfrm>
              <a:off x="9912347" y="3773227"/>
              <a:ext cx="370080" cy="422280"/>
            </p14:xfrm>
          </p:contentPart>
        </mc:Choice>
        <mc:Fallback>
          <p:pic>
            <p:nvPicPr>
              <p:cNvPr id="401" name="Freihand 400">
                <a:extLst>
                  <a:ext uri="{FF2B5EF4-FFF2-40B4-BE49-F238E27FC236}">
                    <a16:creationId xmlns:a16="http://schemas.microsoft.com/office/drawing/2014/main" id="{A6EC9229-130B-40CE-97DF-3ECD7FD2CE5F}"/>
                  </a:ext>
                </a:extLst>
              </p:cNvPr>
              <p:cNvPicPr/>
              <p:nvPr/>
            </p:nvPicPr>
            <p:blipFill>
              <a:blip r:embed="rId579"/>
              <a:stretch>
                <a:fillRect/>
              </a:stretch>
            </p:blipFill>
            <p:spPr>
              <a:xfrm>
                <a:off x="9908027" y="3768907"/>
                <a:ext cx="378720" cy="43092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402" name="Freihand 401">
                <a:extLst>
                  <a:ext uri="{FF2B5EF4-FFF2-40B4-BE49-F238E27FC236}">
                    <a16:creationId xmlns:a16="http://schemas.microsoft.com/office/drawing/2014/main" id="{13101E0C-ABB4-4367-B612-1C2A782D6B34}"/>
                  </a:ext>
                </a:extLst>
              </p14:cNvPr>
              <p14:cNvContentPartPr/>
              <p14:nvPr/>
            </p14:nvContentPartPr>
            <p14:xfrm>
              <a:off x="10300067" y="3791587"/>
              <a:ext cx="19800" cy="55080"/>
            </p14:xfrm>
          </p:contentPart>
        </mc:Choice>
        <mc:Fallback>
          <p:pic>
            <p:nvPicPr>
              <p:cNvPr id="402" name="Freihand 401">
                <a:extLst>
                  <a:ext uri="{FF2B5EF4-FFF2-40B4-BE49-F238E27FC236}">
                    <a16:creationId xmlns:a16="http://schemas.microsoft.com/office/drawing/2014/main" id="{13101E0C-ABB4-4367-B612-1C2A782D6B34}"/>
                  </a:ext>
                </a:extLst>
              </p:cNvPr>
              <p:cNvPicPr/>
              <p:nvPr/>
            </p:nvPicPr>
            <p:blipFill>
              <a:blip r:embed="rId581"/>
              <a:stretch>
                <a:fillRect/>
              </a:stretch>
            </p:blipFill>
            <p:spPr>
              <a:xfrm>
                <a:off x="10295387" y="3787267"/>
                <a:ext cx="284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403" name="Freihand 402">
                <a:extLst>
                  <a:ext uri="{FF2B5EF4-FFF2-40B4-BE49-F238E27FC236}">
                    <a16:creationId xmlns:a16="http://schemas.microsoft.com/office/drawing/2014/main" id="{E959B096-91D5-4D4C-A049-2542E5BF997F}"/>
                  </a:ext>
                </a:extLst>
              </p14:cNvPr>
              <p14:cNvContentPartPr/>
              <p14:nvPr/>
            </p14:nvContentPartPr>
            <p14:xfrm>
              <a:off x="10355507" y="3753427"/>
              <a:ext cx="145080" cy="222840"/>
            </p14:xfrm>
          </p:contentPart>
        </mc:Choice>
        <mc:Fallback>
          <p:pic>
            <p:nvPicPr>
              <p:cNvPr id="403" name="Freihand 402">
                <a:extLst>
                  <a:ext uri="{FF2B5EF4-FFF2-40B4-BE49-F238E27FC236}">
                    <a16:creationId xmlns:a16="http://schemas.microsoft.com/office/drawing/2014/main" id="{E959B096-91D5-4D4C-A049-2542E5BF997F}"/>
                  </a:ext>
                </a:extLst>
              </p:cNvPr>
              <p:cNvPicPr/>
              <p:nvPr/>
            </p:nvPicPr>
            <p:blipFill>
              <a:blip r:embed="rId583"/>
              <a:stretch>
                <a:fillRect/>
              </a:stretch>
            </p:blipFill>
            <p:spPr>
              <a:xfrm>
                <a:off x="10351187" y="3749107"/>
                <a:ext cx="1537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404" name="Freihand 403">
                <a:extLst>
                  <a:ext uri="{FF2B5EF4-FFF2-40B4-BE49-F238E27FC236}">
                    <a16:creationId xmlns:a16="http://schemas.microsoft.com/office/drawing/2014/main" id="{3CF6513A-74D6-4053-B5C1-119D8F2044DD}"/>
                  </a:ext>
                </a:extLst>
              </p14:cNvPr>
              <p14:cNvContentPartPr/>
              <p14:nvPr/>
            </p14:nvContentPartPr>
            <p14:xfrm>
              <a:off x="10541987" y="3866827"/>
              <a:ext cx="53280" cy="121680"/>
            </p14:xfrm>
          </p:contentPart>
        </mc:Choice>
        <mc:Fallback>
          <p:pic>
            <p:nvPicPr>
              <p:cNvPr id="404" name="Freihand 403">
                <a:extLst>
                  <a:ext uri="{FF2B5EF4-FFF2-40B4-BE49-F238E27FC236}">
                    <a16:creationId xmlns:a16="http://schemas.microsoft.com/office/drawing/2014/main" id="{3CF6513A-74D6-4053-B5C1-119D8F2044DD}"/>
                  </a:ext>
                </a:extLst>
              </p:cNvPr>
              <p:cNvPicPr/>
              <p:nvPr/>
            </p:nvPicPr>
            <p:blipFill>
              <a:blip r:embed="rId585"/>
              <a:stretch>
                <a:fillRect/>
              </a:stretch>
            </p:blipFill>
            <p:spPr>
              <a:xfrm>
                <a:off x="10537667" y="3862507"/>
                <a:ext cx="619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405" name="Freihand 404">
                <a:extLst>
                  <a:ext uri="{FF2B5EF4-FFF2-40B4-BE49-F238E27FC236}">
                    <a16:creationId xmlns:a16="http://schemas.microsoft.com/office/drawing/2014/main" id="{80835E43-98EC-4B2A-BB45-932907FF3769}"/>
                  </a:ext>
                </a:extLst>
              </p14:cNvPr>
              <p14:cNvContentPartPr/>
              <p14:nvPr/>
            </p14:nvContentPartPr>
            <p14:xfrm>
              <a:off x="10532267" y="3858907"/>
              <a:ext cx="102960" cy="124920"/>
            </p14:xfrm>
          </p:contentPart>
        </mc:Choice>
        <mc:Fallback>
          <p:pic>
            <p:nvPicPr>
              <p:cNvPr id="405" name="Freihand 404">
                <a:extLst>
                  <a:ext uri="{FF2B5EF4-FFF2-40B4-BE49-F238E27FC236}">
                    <a16:creationId xmlns:a16="http://schemas.microsoft.com/office/drawing/2014/main" id="{80835E43-98EC-4B2A-BB45-932907FF3769}"/>
                  </a:ext>
                </a:extLst>
              </p:cNvPr>
              <p:cNvPicPr/>
              <p:nvPr/>
            </p:nvPicPr>
            <p:blipFill>
              <a:blip r:embed="rId587"/>
              <a:stretch>
                <a:fillRect/>
              </a:stretch>
            </p:blipFill>
            <p:spPr>
              <a:xfrm>
                <a:off x="10527947" y="3854587"/>
                <a:ext cx="1116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406" name="Freihand 405">
                <a:extLst>
                  <a:ext uri="{FF2B5EF4-FFF2-40B4-BE49-F238E27FC236}">
                    <a16:creationId xmlns:a16="http://schemas.microsoft.com/office/drawing/2014/main" id="{BF22F228-D56B-46A5-BB83-55ED19423F4C}"/>
                  </a:ext>
                </a:extLst>
              </p14:cNvPr>
              <p14:cNvContentPartPr/>
              <p14:nvPr/>
            </p14:nvContentPartPr>
            <p14:xfrm>
              <a:off x="10547027" y="3911467"/>
              <a:ext cx="101160" cy="17280"/>
            </p14:xfrm>
          </p:contentPart>
        </mc:Choice>
        <mc:Fallback>
          <p:pic>
            <p:nvPicPr>
              <p:cNvPr id="406" name="Freihand 405">
                <a:extLst>
                  <a:ext uri="{FF2B5EF4-FFF2-40B4-BE49-F238E27FC236}">
                    <a16:creationId xmlns:a16="http://schemas.microsoft.com/office/drawing/2014/main" id="{BF22F228-D56B-46A5-BB83-55ED19423F4C}"/>
                  </a:ext>
                </a:extLst>
              </p:cNvPr>
              <p:cNvPicPr/>
              <p:nvPr/>
            </p:nvPicPr>
            <p:blipFill>
              <a:blip r:embed="rId589"/>
              <a:stretch>
                <a:fillRect/>
              </a:stretch>
            </p:blipFill>
            <p:spPr>
              <a:xfrm>
                <a:off x="10542707" y="3907147"/>
                <a:ext cx="1098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407" name="Freihand 406">
                <a:extLst>
                  <a:ext uri="{FF2B5EF4-FFF2-40B4-BE49-F238E27FC236}">
                    <a16:creationId xmlns:a16="http://schemas.microsoft.com/office/drawing/2014/main" id="{650F0D1A-4E26-4940-877C-C1EC1D8506AA}"/>
                  </a:ext>
                </a:extLst>
              </p14:cNvPr>
              <p14:cNvContentPartPr/>
              <p14:nvPr/>
            </p14:nvContentPartPr>
            <p14:xfrm>
              <a:off x="10660427" y="3781867"/>
              <a:ext cx="247680" cy="210240"/>
            </p14:xfrm>
          </p:contentPart>
        </mc:Choice>
        <mc:Fallback>
          <p:pic>
            <p:nvPicPr>
              <p:cNvPr id="407" name="Freihand 406">
                <a:extLst>
                  <a:ext uri="{FF2B5EF4-FFF2-40B4-BE49-F238E27FC236}">
                    <a16:creationId xmlns:a16="http://schemas.microsoft.com/office/drawing/2014/main" id="{650F0D1A-4E26-4940-877C-C1EC1D8506AA}"/>
                  </a:ext>
                </a:extLst>
              </p:cNvPr>
              <p:cNvPicPr/>
              <p:nvPr/>
            </p:nvPicPr>
            <p:blipFill>
              <a:blip r:embed="rId591"/>
              <a:stretch>
                <a:fillRect/>
              </a:stretch>
            </p:blipFill>
            <p:spPr>
              <a:xfrm>
                <a:off x="10656107" y="3777547"/>
                <a:ext cx="2563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408" name="Freihand 407">
                <a:extLst>
                  <a:ext uri="{FF2B5EF4-FFF2-40B4-BE49-F238E27FC236}">
                    <a16:creationId xmlns:a16="http://schemas.microsoft.com/office/drawing/2014/main" id="{3606CA45-9F6A-49E6-AD99-5068900A5F87}"/>
                  </a:ext>
                </a:extLst>
              </p14:cNvPr>
              <p14:cNvContentPartPr/>
              <p14:nvPr/>
            </p14:nvContentPartPr>
            <p14:xfrm>
              <a:off x="10821347" y="3731467"/>
              <a:ext cx="91080" cy="133560"/>
            </p14:xfrm>
          </p:contentPart>
        </mc:Choice>
        <mc:Fallback>
          <p:pic>
            <p:nvPicPr>
              <p:cNvPr id="408" name="Freihand 407">
                <a:extLst>
                  <a:ext uri="{FF2B5EF4-FFF2-40B4-BE49-F238E27FC236}">
                    <a16:creationId xmlns:a16="http://schemas.microsoft.com/office/drawing/2014/main" id="{3606CA45-9F6A-49E6-AD99-5068900A5F87}"/>
                  </a:ext>
                </a:extLst>
              </p:cNvPr>
              <p:cNvPicPr/>
              <p:nvPr/>
            </p:nvPicPr>
            <p:blipFill>
              <a:blip r:embed="rId593"/>
              <a:stretch>
                <a:fillRect/>
              </a:stretch>
            </p:blipFill>
            <p:spPr>
              <a:xfrm>
                <a:off x="10817027" y="3727147"/>
                <a:ext cx="997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409" name="Freihand 408">
                <a:extLst>
                  <a:ext uri="{FF2B5EF4-FFF2-40B4-BE49-F238E27FC236}">
                    <a16:creationId xmlns:a16="http://schemas.microsoft.com/office/drawing/2014/main" id="{78EC2FF2-2982-477A-A310-DCBFD6CA9737}"/>
                  </a:ext>
                </a:extLst>
              </p14:cNvPr>
              <p14:cNvContentPartPr/>
              <p14:nvPr/>
            </p14:nvContentPartPr>
            <p14:xfrm>
              <a:off x="10903787" y="3817507"/>
              <a:ext cx="50760" cy="155880"/>
            </p14:xfrm>
          </p:contentPart>
        </mc:Choice>
        <mc:Fallback>
          <p:pic>
            <p:nvPicPr>
              <p:cNvPr id="409" name="Freihand 408">
                <a:extLst>
                  <a:ext uri="{FF2B5EF4-FFF2-40B4-BE49-F238E27FC236}">
                    <a16:creationId xmlns:a16="http://schemas.microsoft.com/office/drawing/2014/main" id="{78EC2FF2-2982-477A-A310-DCBFD6CA9737}"/>
                  </a:ext>
                </a:extLst>
              </p:cNvPr>
              <p:cNvPicPr/>
              <p:nvPr/>
            </p:nvPicPr>
            <p:blipFill>
              <a:blip r:embed="rId595"/>
              <a:stretch>
                <a:fillRect/>
              </a:stretch>
            </p:blipFill>
            <p:spPr>
              <a:xfrm>
                <a:off x="10899467" y="3813187"/>
                <a:ext cx="594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410" name="Freihand 409">
                <a:extLst>
                  <a:ext uri="{FF2B5EF4-FFF2-40B4-BE49-F238E27FC236}">
                    <a16:creationId xmlns:a16="http://schemas.microsoft.com/office/drawing/2014/main" id="{8FDCD4C5-FFF5-454E-826D-18B5CEC29711}"/>
                  </a:ext>
                </a:extLst>
              </p14:cNvPr>
              <p14:cNvContentPartPr/>
              <p14:nvPr/>
            </p14:nvContentPartPr>
            <p14:xfrm>
              <a:off x="10921787" y="3886987"/>
              <a:ext cx="100800" cy="258840"/>
            </p14:xfrm>
          </p:contentPart>
        </mc:Choice>
        <mc:Fallback>
          <p:pic>
            <p:nvPicPr>
              <p:cNvPr id="410" name="Freihand 409">
                <a:extLst>
                  <a:ext uri="{FF2B5EF4-FFF2-40B4-BE49-F238E27FC236}">
                    <a16:creationId xmlns:a16="http://schemas.microsoft.com/office/drawing/2014/main" id="{8FDCD4C5-FFF5-454E-826D-18B5CEC29711}"/>
                  </a:ext>
                </a:extLst>
              </p:cNvPr>
              <p:cNvPicPr/>
              <p:nvPr/>
            </p:nvPicPr>
            <p:blipFill>
              <a:blip r:embed="rId597"/>
              <a:stretch>
                <a:fillRect/>
              </a:stretch>
            </p:blipFill>
            <p:spPr>
              <a:xfrm>
                <a:off x="10917467" y="3882667"/>
                <a:ext cx="10944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411" name="Freihand 410">
                <a:extLst>
                  <a:ext uri="{FF2B5EF4-FFF2-40B4-BE49-F238E27FC236}">
                    <a16:creationId xmlns:a16="http://schemas.microsoft.com/office/drawing/2014/main" id="{C82A70C5-109F-4A5E-A883-8BCFEED1191D}"/>
                  </a:ext>
                </a:extLst>
              </p14:cNvPr>
              <p14:cNvContentPartPr/>
              <p14:nvPr/>
            </p14:nvContentPartPr>
            <p14:xfrm>
              <a:off x="11213747" y="3678547"/>
              <a:ext cx="312840" cy="365040"/>
            </p14:xfrm>
          </p:contentPart>
        </mc:Choice>
        <mc:Fallback>
          <p:pic>
            <p:nvPicPr>
              <p:cNvPr id="411" name="Freihand 410">
                <a:extLst>
                  <a:ext uri="{FF2B5EF4-FFF2-40B4-BE49-F238E27FC236}">
                    <a16:creationId xmlns:a16="http://schemas.microsoft.com/office/drawing/2014/main" id="{C82A70C5-109F-4A5E-A883-8BCFEED1191D}"/>
                  </a:ext>
                </a:extLst>
              </p:cNvPr>
              <p:cNvPicPr/>
              <p:nvPr/>
            </p:nvPicPr>
            <p:blipFill>
              <a:blip r:embed="rId599"/>
              <a:stretch>
                <a:fillRect/>
              </a:stretch>
            </p:blipFill>
            <p:spPr>
              <a:xfrm>
                <a:off x="11209427" y="3674227"/>
                <a:ext cx="321480" cy="37368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412" name="Freihand 411">
                <a:extLst>
                  <a:ext uri="{FF2B5EF4-FFF2-40B4-BE49-F238E27FC236}">
                    <a16:creationId xmlns:a16="http://schemas.microsoft.com/office/drawing/2014/main" id="{B8B1D670-FEF8-4246-8D48-A6D82BEBD7A7}"/>
                  </a:ext>
                </a:extLst>
              </p14:cNvPr>
              <p14:cNvContentPartPr/>
              <p14:nvPr/>
            </p14:nvContentPartPr>
            <p14:xfrm>
              <a:off x="11491307" y="3677827"/>
              <a:ext cx="46800" cy="10080"/>
            </p14:xfrm>
          </p:contentPart>
        </mc:Choice>
        <mc:Fallback>
          <p:pic>
            <p:nvPicPr>
              <p:cNvPr id="412" name="Freihand 411">
                <a:extLst>
                  <a:ext uri="{FF2B5EF4-FFF2-40B4-BE49-F238E27FC236}">
                    <a16:creationId xmlns:a16="http://schemas.microsoft.com/office/drawing/2014/main" id="{B8B1D670-FEF8-4246-8D48-A6D82BEBD7A7}"/>
                  </a:ext>
                </a:extLst>
              </p:cNvPr>
              <p:cNvPicPr/>
              <p:nvPr/>
            </p:nvPicPr>
            <p:blipFill>
              <a:blip r:embed="rId601"/>
              <a:stretch>
                <a:fillRect/>
              </a:stretch>
            </p:blipFill>
            <p:spPr>
              <a:xfrm>
                <a:off x="11486987" y="3673507"/>
                <a:ext cx="554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413" name="Freihand 412">
                <a:extLst>
                  <a:ext uri="{FF2B5EF4-FFF2-40B4-BE49-F238E27FC236}">
                    <a16:creationId xmlns:a16="http://schemas.microsoft.com/office/drawing/2014/main" id="{319E0E31-901B-48D0-8AC7-BD84A4A2D3A0}"/>
                  </a:ext>
                </a:extLst>
              </p14:cNvPr>
              <p14:cNvContentPartPr/>
              <p14:nvPr/>
            </p14:nvContentPartPr>
            <p14:xfrm>
              <a:off x="10006667" y="4216027"/>
              <a:ext cx="121320" cy="203040"/>
            </p14:xfrm>
          </p:contentPart>
        </mc:Choice>
        <mc:Fallback>
          <p:pic>
            <p:nvPicPr>
              <p:cNvPr id="413" name="Freihand 412">
                <a:extLst>
                  <a:ext uri="{FF2B5EF4-FFF2-40B4-BE49-F238E27FC236}">
                    <a16:creationId xmlns:a16="http://schemas.microsoft.com/office/drawing/2014/main" id="{319E0E31-901B-48D0-8AC7-BD84A4A2D3A0}"/>
                  </a:ext>
                </a:extLst>
              </p:cNvPr>
              <p:cNvPicPr/>
              <p:nvPr/>
            </p:nvPicPr>
            <p:blipFill>
              <a:blip r:embed="rId603"/>
              <a:stretch>
                <a:fillRect/>
              </a:stretch>
            </p:blipFill>
            <p:spPr>
              <a:xfrm>
                <a:off x="10002347" y="4211707"/>
                <a:ext cx="1299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414" name="Freihand 413">
                <a:extLst>
                  <a:ext uri="{FF2B5EF4-FFF2-40B4-BE49-F238E27FC236}">
                    <a16:creationId xmlns:a16="http://schemas.microsoft.com/office/drawing/2014/main" id="{EAD7CF30-E2BE-4823-8AEC-623DFD846BC3}"/>
                  </a:ext>
                </a:extLst>
              </p14:cNvPr>
              <p14:cNvContentPartPr/>
              <p14:nvPr/>
            </p14:nvContentPartPr>
            <p14:xfrm>
              <a:off x="10190267" y="4288027"/>
              <a:ext cx="124560" cy="125280"/>
            </p14:xfrm>
          </p:contentPart>
        </mc:Choice>
        <mc:Fallback>
          <p:pic>
            <p:nvPicPr>
              <p:cNvPr id="414" name="Freihand 413">
                <a:extLst>
                  <a:ext uri="{FF2B5EF4-FFF2-40B4-BE49-F238E27FC236}">
                    <a16:creationId xmlns:a16="http://schemas.microsoft.com/office/drawing/2014/main" id="{EAD7CF30-E2BE-4823-8AEC-623DFD846BC3}"/>
                  </a:ext>
                </a:extLst>
              </p:cNvPr>
              <p:cNvPicPr/>
              <p:nvPr/>
            </p:nvPicPr>
            <p:blipFill>
              <a:blip r:embed="rId605"/>
              <a:stretch>
                <a:fillRect/>
              </a:stretch>
            </p:blipFill>
            <p:spPr>
              <a:xfrm>
                <a:off x="10185947" y="4283707"/>
                <a:ext cx="1332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415" name="Freihand 414">
                <a:extLst>
                  <a:ext uri="{FF2B5EF4-FFF2-40B4-BE49-F238E27FC236}">
                    <a16:creationId xmlns:a16="http://schemas.microsoft.com/office/drawing/2014/main" id="{5DA7B1C5-FA7F-4566-984F-8D7A6DED71FC}"/>
                  </a:ext>
                </a:extLst>
              </p14:cNvPr>
              <p14:cNvContentPartPr/>
              <p14:nvPr/>
            </p14:nvContentPartPr>
            <p14:xfrm>
              <a:off x="10326707" y="4183627"/>
              <a:ext cx="16200" cy="44640"/>
            </p14:xfrm>
          </p:contentPart>
        </mc:Choice>
        <mc:Fallback>
          <p:pic>
            <p:nvPicPr>
              <p:cNvPr id="415" name="Freihand 414">
                <a:extLst>
                  <a:ext uri="{FF2B5EF4-FFF2-40B4-BE49-F238E27FC236}">
                    <a16:creationId xmlns:a16="http://schemas.microsoft.com/office/drawing/2014/main" id="{5DA7B1C5-FA7F-4566-984F-8D7A6DED71FC}"/>
                  </a:ext>
                </a:extLst>
              </p:cNvPr>
              <p:cNvPicPr/>
              <p:nvPr/>
            </p:nvPicPr>
            <p:blipFill>
              <a:blip r:embed="rId607"/>
              <a:stretch>
                <a:fillRect/>
              </a:stretch>
            </p:blipFill>
            <p:spPr>
              <a:xfrm>
                <a:off x="10322387" y="4179307"/>
                <a:ext cx="248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416" name="Freihand 415">
                <a:extLst>
                  <a:ext uri="{FF2B5EF4-FFF2-40B4-BE49-F238E27FC236}">
                    <a16:creationId xmlns:a16="http://schemas.microsoft.com/office/drawing/2014/main" id="{48883952-B3D0-4D99-8D01-9FEACCF256B8}"/>
                  </a:ext>
                </a:extLst>
              </p14:cNvPr>
              <p14:cNvContentPartPr/>
              <p14:nvPr/>
            </p14:nvContentPartPr>
            <p14:xfrm>
              <a:off x="10382147" y="4178947"/>
              <a:ext cx="151200" cy="232920"/>
            </p14:xfrm>
          </p:contentPart>
        </mc:Choice>
        <mc:Fallback>
          <p:pic>
            <p:nvPicPr>
              <p:cNvPr id="416" name="Freihand 415">
                <a:extLst>
                  <a:ext uri="{FF2B5EF4-FFF2-40B4-BE49-F238E27FC236}">
                    <a16:creationId xmlns:a16="http://schemas.microsoft.com/office/drawing/2014/main" id="{48883952-B3D0-4D99-8D01-9FEACCF256B8}"/>
                  </a:ext>
                </a:extLst>
              </p:cNvPr>
              <p:cNvPicPr/>
              <p:nvPr/>
            </p:nvPicPr>
            <p:blipFill>
              <a:blip r:embed="rId609"/>
              <a:stretch>
                <a:fillRect/>
              </a:stretch>
            </p:blipFill>
            <p:spPr>
              <a:xfrm>
                <a:off x="10377827" y="4174627"/>
                <a:ext cx="15984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417" name="Freihand 416">
                <a:extLst>
                  <a:ext uri="{FF2B5EF4-FFF2-40B4-BE49-F238E27FC236}">
                    <a16:creationId xmlns:a16="http://schemas.microsoft.com/office/drawing/2014/main" id="{6FFD439E-58BA-4C22-BECB-7C3A434106CD}"/>
                  </a:ext>
                </a:extLst>
              </p14:cNvPr>
              <p14:cNvContentPartPr/>
              <p14:nvPr/>
            </p14:nvContentPartPr>
            <p14:xfrm>
              <a:off x="10556387" y="4269667"/>
              <a:ext cx="93240" cy="129960"/>
            </p14:xfrm>
          </p:contentPart>
        </mc:Choice>
        <mc:Fallback>
          <p:pic>
            <p:nvPicPr>
              <p:cNvPr id="417" name="Freihand 416">
                <a:extLst>
                  <a:ext uri="{FF2B5EF4-FFF2-40B4-BE49-F238E27FC236}">
                    <a16:creationId xmlns:a16="http://schemas.microsoft.com/office/drawing/2014/main" id="{6FFD439E-58BA-4C22-BECB-7C3A434106CD}"/>
                  </a:ext>
                </a:extLst>
              </p:cNvPr>
              <p:cNvPicPr/>
              <p:nvPr/>
            </p:nvPicPr>
            <p:blipFill>
              <a:blip r:embed="rId611"/>
              <a:stretch>
                <a:fillRect/>
              </a:stretch>
            </p:blipFill>
            <p:spPr>
              <a:xfrm>
                <a:off x="10552067" y="4265347"/>
                <a:ext cx="1018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418" name="Freihand 417">
                <a:extLst>
                  <a:ext uri="{FF2B5EF4-FFF2-40B4-BE49-F238E27FC236}">
                    <a16:creationId xmlns:a16="http://schemas.microsoft.com/office/drawing/2014/main" id="{C9D4FCA6-18C9-4D18-95B5-67D41D414465}"/>
                  </a:ext>
                </a:extLst>
              </p14:cNvPr>
              <p14:cNvContentPartPr/>
              <p14:nvPr/>
            </p14:nvContentPartPr>
            <p14:xfrm>
              <a:off x="10889387" y="4228267"/>
              <a:ext cx="131760" cy="185400"/>
            </p14:xfrm>
          </p:contentPart>
        </mc:Choice>
        <mc:Fallback>
          <p:pic>
            <p:nvPicPr>
              <p:cNvPr id="418" name="Freihand 417">
                <a:extLst>
                  <a:ext uri="{FF2B5EF4-FFF2-40B4-BE49-F238E27FC236}">
                    <a16:creationId xmlns:a16="http://schemas.microsoft.com/office/drawing/2014/main" id="{C9D4FCA6-18C9-4D18-95B5-67D41D414465}"/>
                  </a:ext>
                </a:extLst>
              </p:cNvPr>
              <p:cNvPicPr/>
              <p:nvPr/>
            </p:nvPicPr>
            <p:blipFill>
              <a:blip r:embed="rId613"/>
              <a:stretch>
                <a:fillRect/>
              </a:stretch>
            </p:blipFill>
            <p:spPr>
              <a:xfrm>
                <a:off x="10885067" y="4223947"/>
                <a:ext cx="1404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419" name="Freihand 418">
                <a:extLst>
                  <a:ext uri="{FF2B5EF4-FFF2-40B4-BE49-F238E27FC236}">
                    <a16:creationId xmlns:a16="http://schemas.microsoft.com/office/drawing/2014/main" id="{C308C4D9-0EFD-4C3A-A36F-0ABE9C32CD1D}"/>
                  </a:ext>
                </a:extLst>
              </p14:cNvPr>
              <p14:cNvContentPartPr/>
              <p14:nvPr/>
            </p14:nvContentPartPr>
            <p14:xfrm>
              <a:off x="11060387" y="4274347"/>
              <a:ext cx="86400" cy="111600"/>
            </p14:xfrm>
          </p:contentPart>
        </mc:Choice>
        <mc:Fallback>
          <p:pic>
            <p:nvPicPr>
              <p:cNvPr id="419" name="Freihand 418">
                <a:extLst>
                  <a:ext uri="{FF2B5EF4-FFF2-40B4-BE49-F238E27FC236}">
                    <a16:creationId xmlns:a16="http://schemas.microsoft.com/office/drawing/2014/main" id="{C308C4D9-0EFD-4C3A-A36F-0ABE9C32CD1D}"/>
                  </a:ext>
                </a:extLst>
              </p:cNvPr>
              <p:cNvPicPr/>
              <p:nvPr/>
            </p:nvPicPr>
            <p:blipFill>
              <a:blip r:embed="rId615"/>
              <a:stretch>
                <a:fillRect/>
              </a:stretch>
            </p:blipFill>
            <p:spPr>
              <a:xfrm>
                <a:off x="11056067" y="4270027"/>
                <a:ext cx="950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420" name="Freihand 419">
                <a:extLst>
                  <a:ext uri="{FF2B5EF4-FFF2-40B4-BE49-F238E27FC236}">
                    <a16:creationId xmlns:a16="http://schemas.microsoft.com/office/drawing/2014/main" id="{52DD6354-B7E9-4550-9603-DEE17D0D8627}"/>
                  </a:ext>
                </a:extLst>
              </p14:cNvPr>
              <p14:cNvContentPartPr/>
              <p14:nvPr/>
            </p14:nvContentPartPr>
            <p14:xfrm>
              <a:off x="11152907" y="4248787"/>
              <a:ext cx="130320" cy="173880"/>
            </p14:xfrm>
          </p:contentPart>
        </mc:Choice>
        <mc:Fallback>
          <p:pic>
            <p:nvPicPr>
              <p:cNvPr id="420" name="Freihand 419">
                <a:extLst>
                  <a:ext uri="{FF2B5EF4-FFF2-40B4-BE49-F238E27FC236}">
                    <a16:creationId xmlns:a16="http://schemas.microsoft.com/office/drawing/2014/main" id="{52DD6354-B7E9-4550-9603-DEE17D0D8627}"/>
                  </a:ext>
                </a:extLst>
              </p:cNvPr>
              <p:cNvPicPr/>
              <p:nvPr/>
            </p:nvPicPr>
            <p:blipFill>
              <a:blip r:embed="rId617"/>
              <a:stretch>
                <a:fillRect/>
              </a:stretch>
            </p:blipFill>
            <p:spPr>
              <a:xfrm>
                <a:off x="11148587" y="4244467"/>
                <a:ext cx="1389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421" name="Freihand 420">
                <a:extLst>
                  <a:ext uri="{FF2B5EF4-FFF2-40B4-BE49-F238E27FC236}">
                    <a16:creationId xmlns:a16="http://schemas.microsoft.com/office/drawing/2014/main" id="{A0A0742E-34F7-4FC6-9F34-98C642766B36}"/>
                  </a:ext>
                </a:extLst>
              </p14:cNvPr>
              <p14:cNvContentPartPr/>
              <p14:nvPr/>
            </p14:nvContentPartPr>
            <p14:xfrm>
              <a:off x="11290787" y="4153027"/>
              <a:ext cx="172080" cy="234720"/>
            </p14:xfrm>
          </p:contentPart>
        </mc:Choice>
        <mc:Fallback>
          <p:pic>
            <p:nvPicPr>
              <p:cNvPr id="421" name="Freihand 420">
                <a:extLst>
                  <a:ext uri="{FF2B5EF4-FFF2-40B4-BE49-F238E27FC236}">
                    <a16:creationId xmlns:a16="http://schemas.microsoft.com/office/drawing/2014/main" id="{A0A0742E-34F7-4FC6-9F34-98C642766B36}"/>
                  </a:ext>
                </a:extLst>
              </p:cNvPr>
              <p:cNvPicPr/>
              <p:nvPr/>
            </p:nvPicPr>
            <p:blipFill>
              <a:blip r:embed="rId619"/>
              <a:stretch>
                <a:fillRect/>
              </a:stretch>
            </p:blipFill>
            <p:spPr>
              <a:xfrm>
                <a:off x="11286467" y="4148707"/>
                <a:ext cx="18072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432" name="Freihand 431">
                <a:extLst>
                  <a:ext uri="{FF2B5EF4-FFF2-40B4-BE49-F238E27FC236}">
                    <a16:creationId xmlns:a16="http://schemas.microsoft.com/office/drawing/2014/main" id="{DCE6261F-BF2B-4F44-9AAC-5AA803E2B3EC}"/>
                  </a:ext>
                </a:extLst>
              </p14:cNvPr>
              <p14:cNvContentPartPr/>
              <p14:nvPr/>
            </p14:nvContentPartPr>
            <p14:xfrm>
              <a:off x="8043227" y="3336187"/>
              <a:ext cx="1262160" cy="822960"/>
            </p14:xfrm>
          </p:contentPart>
        </mc:Choice>
        <mc:Fallback>
          <p:pic>
            <p:nvPicPr>
              <p:cNvPr id="432" name="Freihand 431">
                <a:extLst>
                  <a:ext uri="{FF2B5EF4-FFF2-40B4-BE49-F238E27FC236}">
                    <a16:creationId xmlns:a16="http://schemas.microsoft.com/office/drawing/2014/main" id="{DCE6261F-BF2B-4F44-9AAC-5AA803E2B3EC}"/>
                  </a:ext>
                </a:extLst>
              </p:cNvPr>
              <p:cNvPicPr/>
              <p:nvPr/>
            </p:nvPicPr>
            <p:blipFill>
              <a:blip r:embed="rId621"/>
              <a:stretch>
                <a:fillRect/>
              </a:stretch>
            </p:blipFill>
            <p:spPr>
              <a:xfrm>
                <a:off x="8038907" y="3331867"/>
                <a:ext cx="1270800" cy="8316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434" name="Freihand 433">
                <a:extLst>
                  <a:ext uri="{FF2B5EF4-FFF2-40B4-BE49-F238E27FC236}">
                    <a16:creationId xmlns:a16="http://schemas.microsoft.com/office/drawing/2014/main" id="{3B5950EF-934F-4D3D-9910-88CEB03ED3FD}"/>
                  </a:ext>
                </a:extLst>
              </p14:cNvPr>
              <p14:cNvContentPartPr/>
              <p14:nvPr/>
            </p14:nvContentPartPr>
            <p14:xfrm>
              <a:off x="8931707" y="4111627"/>
              <a:ext cx="291600" cy="667440"/>
            </p14:xfrm>
          </p:contentPart>
        </mc:Choice>
        <mc:Fallback>
          <p:pic>
            <p:nvPicPr>
              <p:cNvPr id="434" name="Freihand 433">
                <a:extLst>
                  <a:ext uri="{FF2B5EF4-FFF2-40B4-BE49-F238E27FC236}">
                    <a16:creationId xmlns:a16="http://schemas.microsoft.com/office/drawing/2014/main" id="{3B5950EF-934F-4D3D-9910-88CEB03ED3FD}"/>
                  </a:ext>
                </a:extLst>
              </p:cNvPr>
              <p:cNvPicPr/>
              <p:nvPr/>
            </p:nvPicPr>
            <p:blipFill>
              <a:blip r:embed="rId623"/>
              <a:stretch>
                <a:fillRect/>
              </a:stretch>
            </p:blipFill>
            <p:spPr>
              <a:xfrm>
                <a:off x="8927387" y="4107307"/>
                <a:ext cx="300240" cy="67608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435" name="Freihand 434">
                <a:extLst>
                  <a:ext uri="{FF2B5EF4-FFF2-40B4-BE49-F238E27FC236}">
                    <a16:creationId xmlns:a16="http://schemas.microsoft.com/office/drawing/2014/main" id="{563D2BF8-25D3-455B-8B72-ABCEAACB4266}"/>
                  </a:ext>
                </a:extLst>
              </p14:cNvPr>
              <p14:cNvContentPartPr/>
              <p14:nvPr/>
            </p14:nvContentPartPr>
            <p14:xfrm>
              <a:off x="8785547" y="3977347"/>
              <a:ext cx="369360" cy="207360"/>
            </p14:xfrm>
          </p:contentPart>
        </mc:Choice>
        <mc:Fallback>
          <p:pic>
            <p:nvPicPr>
              <p:cNvPr id="435" name="Freihand 434">
                <a:extLst>
                  <a:ext uri="{FF2B5EF4-FFF2-40B4-BE49-F238E27FC236}">
                    <a16:creationId xmlns:a16="http://schemas.microsoft.com/office/drawing/2014/main" id="{563D2BF8-25D3-455B-8B72-ABCEAACB4266}"/>
                  </a:ext>
                </a:extLst>
              </p:cNvPr>
              <p:cNvPicPr/>
              <p:nvPr/>
            </p:nvPicPr>
            <p:blipFill>
              <a:blip r:embed="rId625"/>
              <a:stretch>
                <a:fillRect/>
              </a:stretch>
            </p:blipFill>
            <p:spPr>
              <a:xfrm>
                <a:off x="8781227" y="3973027"/>
                <a:ext cx="3780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436" name="Freihand 435">
                <a:extLst>
                  <a:ext uri="{FF2B5EF4-FFF2-40B4-BE49-F238E27FC236}">
                    <a16:creationId xmlns:a16="http://schemas.microsoft.com/office/drawing/2014/main" id="{8EA72051-1880-4C4D-BF1B-1D6804008767}"/>
                  </a:ext>
                </a:extLst>
              </p14:cNvPr>
              <p14:cNvContentPartPr/>
              <p14:nvPr/>
            </p14:nvContentPartPr>
            <p14:xfrm>
              <a:off x="8588627" y="4639387"/>
              <a:ext cx="131760" cy="240480"/>
            </p14:xfrm>
          </p:contentPart>
        </mc:Choice>
        <mc:Fallback>
          <p:pic>
            <p:nvPicPr>
              <p:cNvPr id="436" name="Freihand 435">
                <a:extLst>
                  <a:ext uri="{FF2B5EF4-FFF2-40B4-BE49-F238E27FC236}">
                    <a16:creationId xmlns:a16="http://schemas.microsoft.com/office/drawing/2014/main" id="{8EA72051-1880-4C4D-BF1B-1D6804008767}"/>
                  </a:ext>
                </a:extLst>
              </p:cNvPr>
              <p:cNvPicPr/>
              <p:nvPr/>
            </p:nvPicPr>
            <p:blipFill>
              <a:blip r:embed="rId627"/>
              <a:stretch>
                <a:fillRect/>
              </a:stretch>
            </p:blipFill>
            <p:spPr>
              <a:xfrm>
                <a:off x="8584307" y="4635067"/>
                <a:ext cx="14040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437" name="Freihand 436">
                <a:extLst>
                  <a:ext uri="{FF2B5EF4-FFF2-40B4-BE49-F238E27FC236}">
                    <a16:creationId xmlns:a16="http://schemas.microsoft.com/office/drawing/2014/main" id="{F33C9F4B-CDBB-49B4-9A12-E77AD0761777}"/>
                  </a:ext>
                </a:extLst>
              </p14:cNvPr>
              <p14:cNvContentPartPr/>
              <p14:nvPr/>
            </p14:nvContentPartPr>
            <p14:xfrm>
              <a:off x="8761787" y="4753147"/>
              <a:ext cx="110160" cy="106200"/>
            </p14:xfrm>
          </p:contentPart>
        </mc:Choice>
        <mc:Fallback>
          <p:pic>
            <p:nvPicPr>
              <p:cNvPr id="437" name="Freihand 436">
                <a:extLst>
                  <a:ext uri="{FF2B5EF4-FFF2-40B4-BE49-F238E27FC236}">
                    <a16:creationId xmlns:a16="http://schemas.microsoft.com/office/drawing/2014/main" id="{F33C9F4B-CDBB-49B4-9A12-E77AD0761777}"/>
                  </a:ext>
                </a:extLst>
              </p:cNvPr>
              <p:cNvPicPr/>
              <p:nvPr/>
            </p:nvPicPr>
            <p:blipFill>
              <a:blip r:embed="rId629"/>
              <a:stretch>
                <a:fillRect/>
              </a:stretch>
            </p:blipFill>
            <p:spPr>
              <a:xfrm>
                <a:off x="8757467" y="4748827"/>
                <a:ext cx="1188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438" name="Freihand 437">
                <a:extLst>
                  <a:ext uri="{FF2B5EF4-FFF2-40B4-BE49-F238E27FC236}">
                    <a16:creationId xmlns:a16="http://schemas.microsoft.com/office/drawing/2014/main" id="{BD85343E-B1A6-46FF-8AD9-F4D4FD5602AC}"/>
                  </a:ext>
                </a:extLst>
              </p14:cNvPr>
              <p14:cNvContentPartPr/>
              <p14:nvPr/>
            </p14:nvContentPartPr>
            <p14:xfrm>
              <a:off x="8840987" y="4712107"/>
              <a:ext cx="91800" cy="154800"/>
            </p14:xfrm>
          </p:contentPart>
        </mc:Choice>
        <mc:Fallback>
          <p:pic>
            <p:nvPicPr>
              <p:cNvPr id="438" name="Freihand 437">
                <a:extLst>
                  <a:ext uri="{FF2B5EF4-FFF2-40B4-BE49-F238E27FC236}">
                    <a16:creationId xmlns:a16="http://schemas.microsoft.com/office/drawing/2014/main" id="{BD85343E-B1A6-46FF-8AD9-F4D4FD5602AC}"/>
                  </a:ext>
                </a:extLst>
              </p:cNvPr>
              <p:cNvPicPr/>
              <p:nvPr/>
            </p:nvPicPr>
            <p:blipFill>
              <a:blip r:embed="rId631"/>
              <a:stretch>
                <a:fillRect/>
              </a:stretch>
            </p:blipFill>
            <p:spPr>
              <a:xfrm>
                <a:off x="8836667" y="4707787"/>
                <a:ext cx="1004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439" name="Freihand 438">
                <a:extLst>
                  <a:ext uri="{FF2B5EF4-FFF2-40B4-BE49-F238E27FC236}">
                    <a16:creationId xmlns:a16="http://schemas.microsoft.com/office/drawing/2014/main" id="{5FEF7432-D8E4-40E7-9899-05ECEA26586F}"/>
                  </a:ext>
                </a:extLst>
              </p14:cNvPr>
              <p14:cNvContentPartPr/>
              <p14:nvPr/>
            </p14:nvContentPartPr>
            <p14:xfrm>
              <a:off x="8946467" y="4622827"/>
              <a:ext cx="123120" cy="207720"/>
            </p14:xfrm>
          </p:contentPart>
        </mc:Choice>
        <mc:Fallback>
          <p:pic>
            <p:nvPicPr>
              <p:cNvPr id="439" name="Freihand 438">
                <a:extLst>
                  <a:ext uri="{FF2B5EF4-FFF2-40B4-BE49-F238E27FC236}">
                    <a16:creationId xmlns:a16="http://schemas.microsoft.com/office/drawing/2014/main" id="{5FEF7432-D8E4-40E7-9899-05ECEA26586F}"/>
                  </a:ext>
                </a:extLst>
              </p:cNvPr>
              <p:cNvPicPr/>
              <p:nvPr/>
            </p:nvPicPr>
            <p:blipFill>
              <a:blip r:embed="rId633"/>
              <a:stretch>
                <a:fillRect/>
              </a:stretch>
            </p:blipFill>
            <p:spPr>
              <a:xfrm>
                <a:off x="8942147" y="4618507"/>
                <a:ext cx="13176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440" name="Freihand 439">
                <a:extLst>
                  <a:ext uri="{FF2B5EF4-FFF2-40B4-BE49-F238E27FC236}">
                    <a16:creationId xmlns:a16="http://schemas.microsoft.com/office/drawing/2014/main" id="{7902EEE5-BB5A-4ABE-AFC3-5F278593A090}"/>
                  </a:ext>
                </a:extLst>
              </p14:cNvPr>
              <p14:cNvContentPartPr/>
              <p14:nvPr/>
            </p14:nvContentPartPr>
            <p14:xfrm>
              <a:off x="9135827" y="4757467"/>
              <a:ext cx="152280" cy="39600"/>
            </p14:xfrm>
          </p:contentPart>
        </mc:Choice>
        <mc:Fallback>
          <p:pic>
            <p:nvPicPr>
              <p:cNvPr id="440" name="Freihand 439">
                <a:extLst>
                  <a:ext uri="{FF2B5EF4-FFF2-40B4-BE49-F238E27FC236}">
                    <a16:creationId xmlns:a16="http://schemas.microsoft.com/office/drawing/2014/main" id="{7902EEE5-BB5A-4ABE-AFC3-5F278593A090}"/>
                  </a:ext>
                </a:extLst>
              </p:cNvPr>
              <p:cNvPicPr/>
              <p:nvPr/>
            </p:nvPicPr>
            <p:blipFill>
              <a:blip r:embed="rId635"/>
              <a:stretch>
                <a:fillRect/>
              </a:stretch>
            </p:blipFill>
            <p:spPr>
              <a:xfrm>
                <a:off x="9131507" y="4753147"/>
                <a:ext cx="1609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441" name="Freihand 440">
                <a:extLst>
                  <a:ext uri="{FF2B5EF4-FFF2-40B4-BE49-F238E27FC236}">
                    <a16:creationId xmlns:a16="http://schemas.microsoft.com/office/drawing/2014/main" id="{DE01FB0E-9BC0-42B2-A22D-E3EA3D46F545}"/>
                  </a:ext>
                </a:extLst>
              </p14:cNvPr>
              <p14:cNvContentPartPr/>
              <p14:nvPr/>
            </p14:nvContentPartPr>
            <p14:xfrm>
              <a:off x="9281987" y="4614907"/>
              <a:ext cx="176040" cy="200520"/>
            </p14:xfrm>
          </p:contentPart>
        </mc:Choice>
        <mc:Fallback>
          <p:pic>
            <p:nvPicPr>
              <p:cNvPr id="441" name="Freihand 440">
                <a:extLst>
                  <a:ext uri="{FF2B5EF4-FFF2-40B4-BE49-F238E27FC236}">
                    <a16:creationId xmlns:a16="http://schemas.microsoft.com/office/drawing/2014/main" id="{DE01FB0E-9BC0-42B2-A22D-E3EA3D46F545}"/>
                  </a:ext>
                </a:extLst>
              </p:cNvPr>
              <p:cNvPicPr/>
              <p:nvPr/>
            </p:nvPicPr>
            <p:blipFill>
              <a:blip r:embed="rId637"/>
              <a:stretch>
                <a:fillRect/>
              </a:stretch>
            </p:blipFill>
            <p:spPr>
              <a:xfrm>
                <a:off x="9277667" y="4610587"/>
                <a:ext cx="1846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442" name="Freihand 441">
                <a:extLst>
                  <a:ext uri="{FF2B5EF4-FFF2-40B4-BE49-F238E27FC236}">
                    <a16:creationId xmlns:a16="http://schemas.microsoft.com/office/drawing/2014/main" id="{6B6A8666-10BB-4498-81C1-2B23D69ADCD3}"/>
                  </a:ext>
                </a:extLst>
              </p14:cNvPr>
              <p14:cNvContentPartPr/>
              <p14:nvPr/>
            </p14:nvContentPartPr>
            <p14:xfrm>
              <a:off x="9482147" y="4586827"/>
              <a:ext cx="33840" cy="223920"/>
            </p14:xfrm>
          </p:contentPart>
        </mc:Choice>
        <mc:Fallback>
          <p:pic>
            <p:nvPicPr>
              <p:cNvPr id="442" name="Freihand 441">
                <a:extLst>
                  <a:ext uri="{FF2B5EF4-FFF2-40B4-BE49-F238E27FC236}">
                    <a16:creationId xmlns:a16="http://schemas.microsoft.com/office/drawing/2014/main" id="{6B6A8666-10BB-4498-81C1-2B23D69ADCD3}"/>
                  </a:ext>
                </a:extLst>
              </p:cNvPr>
              <p:cNvPicPr/>
              <p:nvPr/>
            </p:nvPicPr>
            <p:blipFill>
              <a:blip r:embed="rId639"/>
              <a:stretch>
                <a:fillRect/>
              </a:stretch>
            </p:blipFill>
            <p:spPr>
              <a:xfrm>
                <a:off x="9477827" y="4582507"/>
                <a:ext cx="424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443" name="Freihand 442">
                <a:extLst>
                  <a:ext uri="{FF2B5EF4-FFF2-40B4-BE49-F238E27FC236}">
                    <a16:creationId xmlns:a16="http://schemas.microsoft.com/office/drawing/2014/main" id="{06052C09-A3EC-4F60-97DD-AE1C61EFD6C8}"/>
                  </a:ext>
                </a:extLst>
              </p14:cNvPr>
              <p14:cNvContentPartPr/>
              <p14:nvPr/>
            </p14:nvContentPartPr>
            <p14:xfrm>
              <a:off x="9512387" y="4700587"/>
              <a:ext cx="111600" cy="87480"/>
            </p14:xfrm>
          </p:contentPart>
        </mc:Choice>
        <mc:Fallback>
          <p:pic>
            <p:nvPicPr>
              <p:cNvPr id="443" name="Freihand 442">
                <a:extLst>
                  <a:ext uri="{FF2B5EF4-FFF2-40B4-BE49-F238E27FC236}">
                    <a16:creationId xmlns:a16="http://schemas.microsoft.com/office/drawing/2014/main" id="{06052C09-A3EC-4F60-97DD-AE1C61EFD6C8}"/>
                  </a:ext>
                </a:extLst>
              </p:cNvPr>
              <p:cNvPicPr/>
              <p:nvPr/>
            </p:nvPicPr>
            <p:blipFill>
              <a:blip r:embed="rId641"/>
              <a:stretch>
                <a:fillRect/>
              </a:stretch>
            </p:blipFill>
            <p:spPr>
              <a:xfrm>
                <a:off x="9507707" y="4696267"/>
                <a:ext cx="1202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444" name="Freihand 443">
                <a:extLst>
                  <a:ext uri="{FF2B5EF4-FFF2-40B4-BE49-F238E27FC236}">
                    <a16:creationId xmlns:a16="http://schemas.microsoft.com/office/drawing/2014/main" id="{16A77589-C8B8-4BA3-A7BD-BBAA161CE289}"/>
                  </a:ext>
                </a:extLst>
              </p14:cNvPr>
              <p14:cNvContentPartPr/>
              <p14:nvPr/>
            </p14:nvContentPartPr>
            <p14:xfrm>
              <a:off x="9617507" y="4617067"/>
              <a:ext cx="27000" cy="56160"/>
            </p14:xfrm>
          </p:contentPart>
        </mc:Choice>
        <mc:Fallback>
          <p:pic>
            <p:nvPicPr>
              <p:cNvPr id="444" name="Freihand 443">
                <a:extLst>
                  <a:ext uri="{FF2B5EF4-FFF2-40B4-BE49-F238E27FC236}">
                    <a16:creationId xmlns:a16="http://schemas.microsoft.com/office/drawing/2014/main" id="{16A77589-C8B8-4BA3-A7BD-BBAA161CE289}"/>
                  </a:ext>
                </a:extLst>
              </p:cNvPr>
              <p:cNvPicPr/>
              <p:nvPr/>
            </p:nvPicPr>
            <p:blipFill>
              <a:blip r:embed="rId643"/>
              <a:stretch>
                <a:fillRect/>
              </a:stretch>
            </p:blipFill>
            <p:spPr>
              <a:xfrm>
                <a:off x="9613187" y="4612747"/>
                <a:ext cx="3564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445" name="Freihand 444">
                <a:extLst>
                  <a:ext uri="{FF2B5EF4-FFF2-40B4-BE49-F238E27FC236}">
                    <a16:creationId xmlns:a16="http://schemas.microsoft.com/office/drawing/2014/main" id="{798AA31B-2AF3-4B87-A615-BA05EC99E07F}"/>
                  </a:ext>
                </a:extLst>
              </p14:cNvPr>
              <p14:cNvContentPartPr/>
              <p14:nvPr/>
            </p14:nvContentPartPr>
            <p14:xfrm>
              <a:off x="9665747" y="4545787"/>
              <a:ext cx="59400" cy="230400"/>
            </p14:xfrm>
          </p:contentPart>
        </mc:Choice>
        <mc:Fallback>
          <p:pic>
            <p:nvPicPr>
              <p:cNvPr id="445" name="Freihand 444">
                <a:extLst>
                  <a:ext uri="{FF2B5EF4-FFF2-40B4-BE49-F238E27FC236}">
                    <a16:creationId xmlns:a16="http://schemas.microsoft.com/office/drawing/2014/main" id="{798AA31B-2AF3-4B87-A615-BA05EC99E07F}"/>
                  </a:ext>
                </a:extLst>
              </p:cNvPr>
              <p:cNvPicPr/>
              <p:nvPr/>
            </p:nvPicPr>
            <p:blipFill>
              <a:blip r:embed="rId645"/>
              <a:stretch>
                <a:fillRect/>
              </a:stretch>
            </p:blipFill>
            <p:spPr>
              <a:xfrm>
                <a:off x="9661427" y="4541467"/>
                <a:ext cx="6804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446" name="Freihand 445">
                <a:extLst>
                  <a:ext uri="{FF2B5EF4-FFF2-40B4-BE49-F238E27FC236}">
                    <a16:creationId xmlns:a16="http://schemas.microsoft.com/office/drawing/2014/main" id="{F8FF23A8-D62F-4690-8F8F-D5898422BE03}"/>
                  </a:ext>
                </a:extLst>
              </p14:cNvPr>
              <p14:cNvContentPartPr/>
              <p14:nvPr/>
            </p14:nvContentPartPr>
            <p14:xfrm>
              <a:off x="9757547" y="4637947"/>
              <a:ext cx="209880" cy="229320"/>
            </p14:xfrm>
          </p:contentPart>
        </mc:Choice>
        <mc:Fallback>
          <p:pic>
            <p:nvPicPr>
              <p:cNvPr id="446" name="Freihand 445">
                <a:extLst>
                  <a:ext uri="{FF2B5EF4-FFF2-40B4-BE49-F238E27FC236}">
                    <a16:creationId xmlns:a16="http://schemas.microsoft.com/office/drawing/2014/main" id="{F8FF23A8-D62F-4690-8F8F-D5898422BE03}"/>
                  </a:ext>
                </a:extLst>
              </p:cNvPr>
              <p:cNvPicPr/>
              <p:nvPr/>
            </p:nvPicPr>
            <p:blipFill>
              <a:blip r:embed="rId647"/>
              <a:stretch>
                <a:fillRect/>
              </a:stretch>
            </p:blipFill>
            <p:spPr>
              <a:xfrm>
                <a:off x="9753227" y="4633627"/>
                <a:ext cx="21852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447" name="Freihand 446">
                <a:extLst>
                  <a:ext uri="{FF2B5EF4-FFF2-40B4-BE49-F238E27FC236}">
                    <a16:creationId xmlns:a16="http://schemas.microsoft.com/office/drawing/2014/main" id="{00670698-D94B-4B29-A1AB-DAB40A040B97}"/>
                  </a:ext>
                </a:extLst>
              </p14:cNvPr>
              <p14:cNvContentPartPr/>
              <p14:nvPr/>
            </p14:nvContentPartPr>
            <p14:xfrm>
              <a:off x="9960587" y="4565947"/>
              <a:ext cx="27720" cy="28800"/>
            </p14:xfrm>
          </p:contentPart>
        </mc:Choice>
        <mc:Fallback>
          <p:pic>
            <p:nvPicPr>
              <p:cNvPr id="447" name="Freihand 446">
                <a:extLst>
                  <a:ext uri="{FF2B5EF4-FFF2-40B4-BE49-F238E27FC236}">
                    <a16:creationId xmlns:a16="http://schemas.microsoft.com/office/drawing/2014/main" id="{00670698-D94B-4B29-A1AB-DAB40A040B97}"/>
                  </a:ext>
                </a:extLst>
              </p:cNvPr>
              <p:cNvPicPr/>
              <p:nvPr/>
            </p:nvPicPr>
            <p:blipFill>
              <a:blip r:embed="rId649"/>
              <a:stretch>
                <a:fillRect/>
              </a:stretch>
            </p:blipFill>
            <p:spPr>
              <a:xfrm>
                <a:off x="9956267" y="4561627"/>
                <a:ext cx="3636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448" name="Freihand 447">
                <a:extLst>
                  <a:ext uri="{FF2B5EF4-FFF2-40B4-BE49-F238E27FC236}">
                    <a16:creationId xmlns:a16="http://schemas.microsoft.com/office/drawing/2014/main" id="{9B764C8B-69CD-4F91-9265-535D081D9555}"/>
                  </a:ext>
                </a:extLst>
              </p14:cNvPr>
              <p14:cNvContentPartPr/>
              <p14:nvPr/>
            </p14:nvContentPartPr>
            <p14:xfrm>
              <a:off x="9995147" y="4474147"/>
              <a:ext cx="186120" cy="212040"/>
            </p14:xfrm>
          </p:contentPart>
        </mc:Choice>
        <mc:Fallback>
          <p:pic>
            <p:nvPicPr>
              <p:cNvPr id="448" name="Freihand 447">
                <a:extLst>
                  <a:ext uri="{FF2B5EF4-FFF2-40B4-BE49-F238E27FC236}">
                    <a16:creationId xmlns:a16="http://schemas.microsoft.com/office/drawing/2014/main" id="{9B764C8B-69CD-4F91-9265-535D081D9555}"/>
                  </a:ext>
                </a:extLst>
              </p:cNvPr>
              <p:cNvPicPr/>
              <p:nvPr/>
            </p:nvPicPr>
            <p:blipFill>
              <a:blip r:embed="rId651"/>
              <a:stretch>
                <a:fillRect/>
              </a:stretch>
            </p:blipFill>
            <p:spPr>
              <a:xfrm>
                <a:off x="9990827" y="4469827"/>
                <a:ext cx="19476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266" name="Freihand 265">
                <a:extLst>
                  <a:ext uri="{FF2B5EF4-FFF2-40B4-BE49-F238E27FC236}">
                    <a16:creationId xmlns:a16="http://schemas.microsoft.com/office/drawing/2014/main" id="{8DD56551-0B48-4A24-8807-E77AE91B32A8}"/>
                  </a:ext>
                </a:extLst>
              </p14:cNvPr>
              <p14:cNvContentPartPr/>
              <p14:nvPr/>
            </p14:nvContentPartPr>
            <p14:xfrm>
              <a:off x="4603787" y="3163747"/>
              <a:ext cx="589680" cy="101880"/>
            </p14:xfrm>
          </p:contentPart>
        </mc:Choice>
        <mc:Fallback>
          <p:pic>
            <p:nvPicPr>
              <p:cNvPr id="266" name="Freihand 265">
                <a:extLst>
                  <a:ext uri="{FF2B5EF4-FFF2-40B4-BE49-F238E27FC236}">
                    <a16:creationId xmlns:a16="http://schemas.microsoft.com/office/drawing/2014/main" id="{8DD56551-0B48-4A24-8807-E77AE91B32A8}"/>
                  </a:ext>
                </a:extLst>
              </p:cNvPr>
              <p:cNvPicPr/>
              <p:nvPr/>
            </p:nvPicPr>
            <p:blipFill>
              <a:blip r:embed="rId653"/>
              <a:stretch>
                <a:fillRect/>
              </a:stretch>
            </p:blipFill>
            <p:spPr>
              <a:xfrm>
                <a:off x="4599467" y="3159427"/>
                <a:ext cx="5983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267" name="Freihand 266">
                <a:extLst>
                  <a:ext uri="{FF2B5EF4-FFF2-40B4-BE49-F238E27FC236}">
                    <a16:creationId xmlns:a16="http://schemas.microsoft.com/office/drawing/2014/main" id="{36BB7833-4ED0-4C57-AC8C-12546741EE4A}"/>
                  </a:ext>
                </a:extLst>
              </p14:cNvPr>
              <p14:cNvContentPartPr/>
              <p14:nvPr/>
            </p14:nvContentPartPr>
            <p14:xfrm>
              <a:off x="6446987" y="2515747"/>
              <a:ext cx="685080" cy="29880"/>
            </p14:xfrm>
          </p:contentPart>
        </mc:Choice>
        <mc:Fallback>
          <p:pic>
            <p:nvPicPr>
              <p:cNvPr id="267" name="Freihand 266">
                <a:extLst>
                  <a:ext uri="{FF2B5EF4-FFF2-40B4-BE49-F238E27FC236}">
                    <a16:creationId xmlns:a16="http://schemas.microsoft.com/office/drawing/2014/main" id="{36BB7833-4ED0-4C57-AC8C-12546741EE4A}"/>
                  </a:ext>
                </a:extLst>
              </p:cNvPr>
              <p:cNvPicPr/>
              <p:nvPr/>
            </p:nvPicPr>
            <p:blipFill>
              <a:blip r:embed="rId655"/>
              <a:stretch>
                <a:fillRect/>
              </a:stretch>
            </p:blipFill>
            <p:spPr>
              <a:xfrm>
                <a:off x="6442667" y="2511427"/>
                <a:ext cx="69372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242" name="Freihand 241">
                <a:extLst>
                  <a:ext uri="{FF2B5EF4-FFF2-40B4-BE49-F238E27FC236}">
                    <a16:creationId xmlns:a16="http://schemas.microsoft.com/office/drawing/2014/main" id="{22D292D7-FF6F-443E-AC06-914B46A6D6A1}"/>
                  </a:ext>
                </a:extLst>
              </p14:cNvPr>
              <p14:cNvContentPartPr/>
              <p14:nvPr/>
            </p14:nvContentPartPr>
            <p14:xfrm>
              <a:off x="6542747" y="3265267"/>
              <a:ext cx="64800" cy="84960"/>
            </p14:xfrm>
          </p:contentPart>
        </mc:Choice>
        <mc:Fallback>
          <p:pic>
            <p:nvPicPr>
              <p:cNvPr id="242" name="Freihand 241">
                <a:extLst>
                  <a:ext uri="{FF2B5EF4-FFF2-40B4-BE49-F238E27FC236}">
                    <a16:creationId xmlns:a16="http://schemas.microsoft.com/office/drawing/2014/main" id="{22D292D7-FF6F-443E-AC06-914B46A6D6A1}"/>
                  </a:ext>
                </a:extLst>
              </p:cNvPr>
              <p:cNvPicPr/>
              <p:nvPr/>
            </p:nvPicPr>
            <p:blipFill>
              <a:blip r:embed="rId657"/>
              <a:stretch>
                <a:fillRect/>
              </a:stretch>
            </p:blipFill>
            <p:spPr>
              <a:xfrm>
                <a:off x="6538427" y="3260947"/>
                <a:ext cx="734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243" name="Freihand 242">
                <a:extLst>
                  <a:ext uri="{FF2B5EF4-FFF2-40B4-BE49-F238E27FC236}">
                    <a16:creationId xmlns:a16="http://schemas.microsoft.com/office/drawing/2014/main" id="{6853C583-6570-4086-BD5D-22E4E893F73A}"/>
                  </a:ext>
                </a:extLst>
              </p14:cNvPr>
              <p14:cNvContentPartPr/>
              <p14:nvPr/>
            </p14:nvContentPartPr>
            <p14:xfrm>
              <a:off x="6552107" y="3247987"/>
              <a:ext cx="83520" cy="94680"/>
            </p14:xfrm>
          </p:contentPart>
        </mc:Choice>
        <mc:Fallback>
          <p:pic>
            <p:nvPicPr>
              <p:cNvPr id="243" name="Freihand 242">
                <a:extLst>
                  <a:ext uri="{FF2B5EF4-FFF2-40B4-BE49-F238E27FC236}">
                    <a16:creationId xmlns:a16="http://schemas.microsoft.com/office/drawing/2014/main" id="{6853C583-6570-4086-BD5D-22E4E893F73A}"/>
                  </a:ext>
                </a:extLst>
              </p:cNvPr>
              <p:cNvPicPr/>
              <p:nvPr/>
            </p:nvPicPr>
            <p:blipFill>
              <a:blip r:embed="rId659"/>
              <a:stretch>
                <a:fillRect/>
              </a:stretch>
            </p:blipFill>
            <p:spPr>
              <a:xfrm>
                <a:off x="6547787" y="3243667"/>
                <a:ext cx="9216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245" name="Freihand 244">
                <a:extLst>
                  <a:ext uri="{FF2B5EF4-FFF2-40B4-BE49-F238E27FC236}">
                    <a16:creationId xmlns:a16="http://schemas.microsoft.com/office/drawing/2014/main" id="{D9D60892-B349-4433-8564-E07EC404C9DD}"/>
                  </a:ext>
                </a:extLst>
              </p14:cNvPr>
              <p14:cNvContentPartPr/>
              <p14:nvPr/>
            </p14:nvContentPartPr>
            <p14:xfrm>
              <a:off x="6872507" y="3277147"/>
              <a:ext cx="9720" cy="57240"/>
            </p14:xfrm>
          </p:contentPart>
        </mc:Choice>
        <mc:Fallback>
          <p:pic>
            <p:nvPicPr>
              <p:cNvPr id="245" name="Freihand 244">
                <a:extLst>
                  <a:ext uri="{FF2B5EF4-FFF2-40B4-BE49-F238E27FC236}">
                    <a16:creationId xmlns:a16="http://schemas.microsoft.com/office/drawing/2014/main" id="{D9D60892-B349-4433-8564-E07EC404C9DD}"/>
                  </a:ext>
                </a:extLst>
              </p:cNvPr>
              <p:cNvPicPr/>
              <p:nvPr/>
            </p:nvPicPr>
            <p:blipFill>
              <a:blip r:embed="rId661"/>
              <a:stretch>
                <a:fillRect/>
              </a:stretch>
            </p:blipFill>
            <p:spPr>
              <a:xfrm>
                <a:off x="6868187" y="3272827"/>
                <a:ext cx="183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246" name="Freihand 245">
                <a:extLst>
                  <a:ext uri="{FF2B5EF4-FFF2-40B4-BE49-F238E27FC236}">
                    <a16:creationId xmlns:a16="http://schemas.microsoft.com/office/drawing/2014/main" id="{F3043B04-1397-4680-8560-FAFA6491DD95}"/>
                  </a:ext>
                </a:extLst>
              </p14:cNvPr>
              <p14:cNvContentPartPr/>
              <p14:nvPr/>
            </p14:nvContentPartPr>
            <p14:xfrm>
              <a:off x="6810947" y="3236467"/>
              <a:ext cx="124560" cy="120960"/>
            </p14:xfrm>
          </p:contentPart>
        </mc:Choice>
        <mc:Fallback>
          <p:pic>
            <p:nvPicPr>
              <p:cNvPr id="246" name="Freihand 245">
                <a:extLst>
                  <a:ext uri="{FF2B5EF4-FFF2-40B4-BE49-F238E27FC236}">
                    <a16:creationId xmlns:a16="http://schemas.microsoft.com/office/drawing/2014/main" id="{F3043B04-1397-4680-8560-FAFA6491DD95}"/>
                  </a:ext>
                </a:extLst>
              </p:cNvPr>
              <p:cNvPicPr/>
              <p:nvPr/>
            </p:nvPicPr>
            <p:blipFill>
              <a:blip r:embed="rId663"/>
              <a:stretch>
                <a:fillRect/>
              </a:stretch>
            </p:blipFill>
            <p:spPr>
              <a:xfrm>
                <a:off x="6806627" y="3232147"/>
                <a:ext cx="1332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274" name="Freihand 273">
                <a:extLst>
                  <a:ext uri="{FF2B5EF4-FFF2-40B4-BE49-F238E27FC236}">
                    <a16:creationId xmlns:a16="http://schemas.microsoft.com/office/drawing/2014/main" id="{72E6FFA4-B8FB-441C-B744-66D27395CCB2}"/>
                  </a:ext>
                </a:extLst>
              </p14:cNvPr>
              <p14:cNvContentPartPr/>
              <p14:nvPr/>
            </p14:nvContentPartPr>
            <p14:xfrm>
              <a:off x="6545627" y="3201187"/>
              <a:ext cx="156240" cy="25920"/>
            </p14:xfrm>
          </p:contentPart>
        </mc:Choice>
        <mc:Fallback>
          <p:pic>
            <p:nvPicPr>
              <p:cNvPr id="274" name="Freihand 273">
                <a:extLst>
                  <a:ext uri="{FF2B5EF4-FFF2-40B4-BE49-F238E27FC236}">
                    <a16:creationId xmlns:a16="http://schemas.microsoft.com/office/drawing/2014/main" id="{72E6FFA4-B8FB-441C-B744-66D27395CCB2}"/>
                  </a:ext>
                </a:extLst>
              </p:cNvPr>
              <p:cNvPicPr/>
              <p:nvPr/>
            </p:nvPicPr>
            <p:blipFill>
              <a:blip r:embed="rId665"/>
              <a:stretch>
                <a:fillRect/>
              </a:stretch>
            </p:blipFill>
            <p:spPr>
              <a:xfrm>
                <a:off x="6541307" y="3196867"/>
                <a:ext cx="16488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275" name="Freihand 274">
                <a:extLst>
                  <a:ext uri="{FF2B5EF4-FFF2-40B4-BE49-F238E27FC236}">
                    <a16:creationId xmlns:a16="http://schemas.microsoft.com/office/drawing/2014/main" id="{40426451-9988-4043-B752-32FFB365DA4D}"/>
                  </a:ext>
                </a:extLst>
              </p14:cNvPr>
              <p14:cNvContentPartPr/>
              <p14:nvPr/>
            </p14:nvContentPartPr>
            <p14:xfrm>
              <a:off x="6792227" y="3196147"/>
              <a:ext cx="222480" cy="16560"/>
            </p14:xfrm>
          </p:contentPart>
        </mc:Choice>
        <mc:Fallback>
          <p:pic>
            <p:nvPicPr>
              <p:cNvPr id="275" name="Freihand 274">
                <a:extLst>
                  <a:ext uri="{FF2B5EF4-FFF2-40B4-BE49-F238E27FC236}">
                    <a16:creationId xmlns:a16="http://schemas.microsoft.com/office/drawing/2014/main" id="{40426451-9988-4043-B752-32FFB365DA4D}"/>
                  </a:ext>
                </a:extLst>
              </p:cNvPr>
              <p:cNvPicPr/>
              <p:nvPr/>
            </p:nvPicPr>
            <p:blipFill>
              <a:blip r:embed="rId667"/>
              <a:stretch>
                <a:fillRect/>
              </a:stretch>
            </p:blipFill>
            <p:spPr>
              <a:xfrm>
                <a:off x="6787907" y="3191827"/>
                <a:ext cx="231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286" name="Freihand 285">
                <a:extLst>
                  <a:ext uri="{FF2B5EF4-FFF2-40B4-BE49-F238E27FC236}">
                    <a16:creationId xmlns:a16="http://schemas.microsoft.com/office/drawing/2014/main" id="{0E39B0AD-C670-4A22-867B-BAD88BDA36E9}"/>
                  </a:ext>
                </a:extLst>
              </p14:cNvPr>
              <p14:cNvContentPartPr/>
              <p14:nvPr/>
            </p14:nvContentPartPr>
            <p14:xfrm>
              <a:off x="6396587" y="2772427"/>
              <a:ext cx="73800" cy="106560"/>
            </p14:xfrm>
          </p:contentPart>
        </mc:Choice>
        <mc:Fallback>
          <p:pic>
            <p:nvPicPr>
              <p:cNvPr id="286" name="Freihand 285">
                <a:extLst>
                  <a:ext uri="{FF2B5EF4-FFF2-40B4-BE49-F238E27FC236}">
                    <a16:creationId xmlns:a16="http://schemas.microsoft.com/office/drawing/2014/main" id="{0E39B0AD-C670-4A22-867B-BAD88BDA36E9}"/>
                  </a:ext>
                </a:extLst>
              </p:cNvPr>
              <p:cNvPicPr/>
              <p:nvPr/>
            </p:nvPicPr>
            <p:blipFill>
              <a:blip r:embed="rId669"/>
              <a:stretch>
                <a:fillRect/>
              </a:stretch>
            </p:blipFill>
            <p:spPr>
              <a:xfrm>
                <a:off x="6392267" y="2768107"/>
                <a:ext cx="82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287" name="Freihand 286">
                <a:extLst>
                  <a:ext uri="{FF2B5EF4-FFF2-40B4-BE49-F238E27FC236}">
                    <a16:creationId xmlns:a16="http://schemas.microsoft.com/office/drawing/2014/main" id="{A7EDA362-05AD-4CCD-A3A1-9E3803B287DD}"/>
                  </a:ext>
                </a:extLst>
              </p14:cNvPr>
              <p14:cNvContentPartPr/>
              <p14:nvPr/>
            </p14:nvContentPartPr>
            <p14:xfrm>
              <a:off x="6496667" y="2808067"/>
              <a:ext cx="49320" cy="13680"/>
            </p14:xfrm>
          </p:contentPart>
        </mc:Choice>
        <mc:Fallback>
          <p:pic>
            <p:nvPicPr>
              <p:cNvPr id="287" name="Freihand 286">
                <a:extLst>
                  <a:ext uri="{FF2B5EF4-FFF2-40B4-BE49-F238E27FC236}">
                    <a16:creationId xmlns:a16="http://schemas.microsoft.com/office/drawing/2014/main" id="{A7EDA362-05AD-4CCD-A3A1-9E3803B287DD}"/>
                  </a:ext>
                </a:extLst>
              </p:cNvPr>
              <p:cNvPicPr/>
              <p:nvPr/>
            </p:nvPicPr>
            <p:blipFill>
              <a:blip r:embed="rId671"/>
              <a:stretch>
                <a:fillRect/>
              </a:stretch>
            </p:blipFill>
            <p:spPr>
              <a:xfrm>
                <a:off x="6492347" y="2803747"/>
                <a:ext cx="579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288" name="Freihand 287">
                <a:extLst>
                  <a:ext uri="{FF2B5EF4-FFF2-40B4-BE49-F238E27FC236}">
                    <a16:creationId xmlns:a16="http://schemas.microsoft.com/office/drawing/2014/main" id="{D49F71E2-9008-464A-93DA-28E27A82C3CD}"/>
                  </a:ext>
                </a:extLst>
              </p14:cNvPr>
              <p14:cNvContentPartPr/>
              <p14:nvPr/>
            </p14:nvContentPartPr>
            <p14:xfrm>
              <a:off x="6603947" y="2767387"/>
              <a:ext cx="96840" cy="96120"/>
            </p14:xfrm>
          </p:contentPart>
        </mc:Choice>
        <mc:Fallback>
          <p:pic>
            <p:nvPicPr>
              <p:cNvPr id="288" name="Freihand 287">
                <a:extLst>
                  <a:ext uri="{FF2B5EF4-FFF2-40B4-BE49-F238E27FC236}">
                    <a16:creationId xmlns:a16="http://schemas.microsoft.com/office/drawing/2014/main" id="{D49F71E2-9008-464A-93DA-28E27A82C3CD}"/>
                  </a:ext>
                </a:extLst>
              </p:cNvPr>
              <p:cNvPicPr/>
              <p:nvPr/>
            </p:nvPicPr>
            <p:blipFill>
              <a:blip r:embed="rId673"/>
              <a:stretch>
                <a:fillRect/>
              </a:stretch>
            </p:blipFill>
            <p:spPr>
              <a:xfrm>
                <a:off x="6599627" y="2763067"/>
                <a:ext cx="1054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289" name="Freihand 288">
                <a:extLst>
                  <a:ext uri="{FF2B5EF4-FFF2-40B4-BE49-F238E27FC236}">
                    <a16:creationId xmlns:a16="http://schemas.microsoft.com/office/drawing/2014/main" id="{16AEEB12-3F9F-46D6-856D-9FB5C5AEF611}"/>
                  </a:ext>
                </a:extLst>
              </p14:cNvPr>
              <p14:cNvContentPartPr/>
              <p14:nvPr/>
            </p14:nvContentPartPr>
            <p14:xfrm>
              <a:off x="6800507" y="2768467"/>
              <a:ext cx="84600" cy="117720"/>
            </p14:xfrm>
          </p:contentPart>
        </mc:Choice>
        <mc:Fallback>
          <p:pic>
            <p:nvPicPr>
              <p:cNvPr id="289" name="Freihand 288">
                <a:extLst>
                  <a:ext uri="{FF2B5EF4-FFF2-40B4-BE49-F238E27FC236}">
                    <a16:creationId xmlns:a16="http://schemas.microsoft.com/office/drawing/2014/main" id="{16AEEB12-3F9F-46D6-856D-9FB5C5AEF611}"/>
                  </a:ext>
                </a:extLst>
              </p:cNvPr>
              <p:cNvPicPr/>
              <p:nvPr/>
            </p:nvPicPr>
            <p:blipFill>
              <a:blip r:embed="rId675"/>
              <a:stretch>
                <a:fillRect/>
              </a:stretch>
            </p:blipFill>
            <p:spPr>
              <a:xfrm>
                <a:off x="6796187" y="2764147"/>
                <a:ext cx="932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290" name="Freihand 289">
                <a:extLst>
                  <a:ext uri="{FF2B5EF4-FFF2-40B4-BE49-F238E27FC236}">
                    <a16:creationId xmlns:a16="http://schemas.microsoft.com/office/drawing/2014/main" id="{ED02C5D0-EA6F-4BE6-AF71-20CE998DADAF}"/>
                  </a:ext>
                </a:extLst>
              </p14:cNvPr>
              <p14:cNvContentPartPr/>
              <p14:nvPr/>
            </p14:nvContentPartPr>
            <p14:xfrm>
              <a:off x="6925787" y="2807707"/>
              <a:ext cx="46440" cy="10800"/>
            </p14:xfrm>
          </p:contentPart>
        </mc:Choice>
        <mc:Fallback>
          <p:pic>
            <p:nvPicPr>
              <p:cNvPr id="290" name="Freihand 289">
                <a:extLst>
                  <a:ext uri="{FF2B5EF4-FFF2-40B4-BE49-F238E27FC236}">
                    <a16:creationId xmlns:a16="http://schemas.microsoft.com/office/drawing/2014/main" id="{ED02C5D0-EA6F-4BE6-AF71-20CE998DADAF}"/>
                  </a:ext>
                </a:extLst>
              </p:cNvPr>
              <p:cNvPicPr/>
              <p:nvPr/>
            </p:nvPicPr>
            <p:blipFill>
              <a:blip r:embed="rId677"/>
              <a:stretch>
                <a:fillRect/>
              </a:stretch>
            </p:blipFill>
            <p:spPr>
              <a:xfrm>
                <a:off x="6921467" y="2803387"/>
                <a:ext cx="550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291" name="Freihand 290">
                <a:extLst>
                  <a:ext uri="{FF2B5EF4-FFF2-40B4-BE49-F238E27FC236}">
                    <a16:creationId xmlns:a16="http://schemas.microsoft.com/office/drawing/2014/main" id="{987DD0FE-1C65-40A3-8585-AE260C5B8D63}"/>
                  </a:ext>
                </a:extLst>
              </p14:cNvPr>
              <p14:cNvContentPartPr/>
              <p14:nvPr/>
            </p14:nvContentPartPr>
            <p14:xfrm>
              <a:off x="6998867" y="2767387"/>
              <a:ext cx="132120" cy="109440"/>
            </p14:xfrm>
          </p:contentPart>
        </mc:Choice>
        <mc:Fallback>
          <p:pic>
            <p:nvPicPr>
              <p:cNvPr id="291" name="Freihand 290">
                <a:extLst>
                  <a:ext uri="{FF2B5EF4-FFF2-40B4-BE49-F238E27FC236}">
                    <a16:creationId xmlns:a16="http://schemas.microsoft.com/office/drawing/2014/main" id="{987DD0FE-1C65-40A3-8585-AE260C5B8D63}"/>
                  </a:ext>
                </a:extLst>
              </p:cNvPr>
              <p:cNvPicPr/>
              <p:nvPr/>
            </p:nvPicPr>
            <p:blipFill>
              <a:blip r:embed="rId679"/>
              <a:stretch>
                <a:fillRect/>
              </a:stretch>
            </p:blipFill>
            <p:spPr>
              <a:xfrm>
                <a:off x="6994547" y="2763067"/>
                <a:ext cx="1407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300" name="Freihand 299">
                <a:extLst>
                  <a:ext uri="{FF2B5EF4-FFF2-40B4-BE49-F238E27FC236}">
                    <a16:creationId xmlns:a16="http://schemas.microsoft.com/office/drawing/2014/main" id="{8A81C1CE-D118-435A-B190-35C18C2FE337}"/>
                  </a:ext>
                </a:extLst>
              </p14:cNvPr>
              <p14:cNvContentPartPr/>
              <p14:nvPr/>
            </p14:nvContentPartPr>
            <p14:xfrm>
              <a:off x="6368507" y="3469027"/>
              <a:ext cx="71280" cy="126000"/>
            </p14:xfrm>
          </p:contentPart>
        </mc:Choice>
        <mc:Fallback>
          <p:pic>
            <p:nvPicPr>
              <p:cNvPr id="300" name="Freihand 299">
                <a:extLst>
                  <a:ext uri="{FF2B5EF4-FFF2-40B4-BE49-F238E27FC236}">
                    <a16:creationId xmlns:a16="http://schemas.microsoft.com/office/drawing/2014/main" id="{8A81C1CE-D118-435A-B190-35C18C2FE337}"/>
                  </a:ext>
                </a:extLst>
              </p:cNvPr>
              <p:cNvPicPr/>
              <p:nvPr/>
            </p:nvPicPr>
            <p:blipFill>
              <a:blip r:embed="rId681"/>
              <a:stretch>
                <a:fillRect/>
              </a:stretch>
            </p:blipFill>
            <p:spPr>
              <a:xfrm>
                <a:off x="6364187" y="3464707"/>
                <a:ext cx="799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301" name="Freihand 300">
                <a:extLst>
                  <a:ext uri="{FF2B5EF4-FFF2-40B4-BE49-F238E27FC236}">
                    <a16:creationId xmlns:a16="http://schemas.microsoft.com/office/drawing/2014/main" id="{9DD450EA-5334-4612-86DD-CF57B8531C89}"/>
                  </a:ext>
                </a:extLst>
              </p14:cNvPr>
              <p14:cNvContentPartPr/>
              <p14:nvPr/>
            </p14:nvContentPartPr>
            <p14:xfrm>
              <a:off x="6493427" y="3503947"/>
              <a:ext cx="56160" cy="12960"/>
            </p14:xfrm>
          </p:contentPart>
        </mc:Choice>
        <mc:Fallback>
          <p:pic>
            <p:nvPicPr>
              <p:cNvPr id="301" name="Freihand 300">
                <a:extLst>
                  <a:ext uri="{FF2B5EF4-FFF2-40B4-BE49-F238E27FC236}">
                    <a16:creationId xmlns:a16="http://schemas.microsoft.com/office/drawing/2014/main" id="{9DD450EA-5334-4612-86DD-CF57B8531C89}"/>
                  </a:ext>
                </a:extLst>
              </p:cNvPr>
              <p:cNvPicPr/>
              <p:nvPr/>
            </p:nvPicPr>
            <p:blipFill>
              <a:blip r:embed="rId683"/>
              <a:stretch>
                <a:fillRect/>
              </a:stretch>
            </p:blipFill>
            <p:spPr>
              <a:xfrm>
                <a:off x="6489107" y="3499627"/>
                <a:ext cx="648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302" name="Freihand 301">
                <a:extLst>
                  <a:ext uri="{FF2B5EF4-FFF2-40B4-BE49-F238E27FC236}">
                    <a16:creationId xmlns:a16="http://schemas.microsoft.com/office/drawing/2014/main" id="{7C55E653-CC7C-4868-89B8-1224AF5553A1}"/>
                  </a:ext>
                </a:extLst>
              </p14:cNvPr>
              <p14:cNvContentPartPr/>
              <p14:nvPr/>
            </p14:nvContentPartPr>
            <p14:xfrm>
              <a:off x="6587387" y="3468307"/>
              <a:ext cx="79920" cy="91080"/>
            </p14:xfrm>
          </p:contentPart>
        </mc:Choice>
        <mc:Fallback>
          <p:pic>
            <p:nvPicPr>
              <p:cNvPr id="302" name="Freihand 301">
                <a:extLst>
                  <a:ext uri="{FF2B5EF4-FFF2-40B4-BE49-F238E27FC236}">
                    <a16:creationId xmlns:a16="http://schemas.microsoft.com/office/drawing/2014/main" id="{7C55E653-CC7C-4868-89B8-1224AF5553A1}"/>
                  </a:ext>
                </a:extLst>
              </p:cNvPr>
              <p:cNvPicPr/>
              <p:nvPr/>
            </p:nvPicPr>
            <p:blipFill>
              <a:blip r:embed="rId685"/>
              <a:stretch>
                <a:fillRect/>
              </a:stretch>
            </p:blipFill>
            <p:spPr>
              <a:xfrm>
                <a:off x="6583067" y="3463987"/>
                <a:ext cx="88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303" name="Freihand 302">
                <a:extLst>
                  <a:ext uri="{FF2B5EF4-FFF2-40B4-BE49-F238E27FC236}">
                    <a16:creationId xmlns:a16="http://schemas.microsoft.com/office/drawing/2014/main" id="{1375907C-B25C-4CEC-935A-8E74C21940B8}"/>
                  </a:ext>
                </a:extLst>
              </p14:cNvPr>
              <p14:cNvContentPartPr/>
              <p14:nvPr/>
            </p14:nvContentPartPr>
            <p14:xfrm>
              <a:off x="6831827" y="3460387"/>
              <a:ext cx="98640" cy="107280"/>
            </p14:xfrm>
          </p:contentPart>
        </mc:Choice>
        <mc:Fallback>
          <p:pic>
            <p:nvPicPr>
              <p:cNvPr id="303" name="Freihand 302">
                <a:extLst>
                  <a:ext uri="{FF2B5EF4-FFF2-40B4-BE49-F238E27FC236}">
                    <a16:creationId xmlns:a16="http://schemas.microsoft.com/office/drawing/2014/main" id="{1375907C-B25C-4CEC-935A-8E74C21940B8}"/>
                  </a:ext>
                </a:extLst>
              </p:cNvPr>
              <p:cNvPicPr/>
              <p:nvPr/>
            </p:nvPicPr>
            <p:blipFill>
              <a:blip r:embed="rId687"/>
              <a:stretch>
                <a:fillRect/>
              </a:stretch>
            </p:blipFill>
            <p:spPr>
              <a:xfrm>
                <a:off x="6827507" y="3456067"/>
                <a:ext cx="107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304" name="Freihand 303">
                <a:extLst>
                  <a:ext uri="{FF2B5EF4-FFF2-40B4-BE49-F238E27FC236}">
                    <a16:creationId xmlns:a16="http://schemas.microsoft.com/office/drawing/2014/main" id="{1F2765C3-A735-46E7-8247-0D55C60334AE}"/>
                  </a:ext>
                </a:extLst>
              </p14:cNvPr>
              <p14:cNvContentPartPr/>
              <p14:nvPr/>
            </p14:nvContentPartPr>
            <p14:xfrm>
              <a:off x="6966827" y="3500707"/>
              <a:ext cx="50400" cy="5760"/>
            </p14:xfrm>
          </p:contentPart>
        </mc:Choice>
        <mc:Fallback>
          <p:pic>
            <p:nvPicPr>
              <p:cNvPr id="304" name="Freihand 303">
                <a:extLst>
                  <a:ext uri="{FF2B5EF4-FFF2-40B4-BE49-F238E27FC236}">
                    <a16:creationId xmlns:a16="http://schemas.microsoft.com/office/drawing/2014/main" id="{1F2765C3-A735-46E7-8247-0D55C60334AE}"/>
                  </a:ext>
                </a:extLst>
              </p:cNvPr>
              <p:cNvPicPr/>
              <p:nvPr/>
            </p:nvPicPr>
            <p:blipFill>
              <a:blip r:embed="rId689"/>
              <a:stretch>
                <a:fillRect/>
              </a:stretch>
            </p:blipFill>
            <p:spPr>
              <a:xfrm>
                <a:off x="6962507" y="3496387"/>
                <a:ext cx="5904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305" name="Freihand 304">
                <a:extLst>
                  <a:ext uri="{FF2B5EF4-FFF2-40B4-BE49-F238E27FC236}">
                    <a16:creationId xmlns:a16="http://schemas.microsoft.com/office/drawing/2014/main" id="{2430B5A5-2C39-4317-9A6D-6AA7636ACC0E}"/>
                  </a:ext>
                </a:extLst>
              </p14:cNvPr>
              <p14:cNvContentPartPr/>
              <p14:nvPr/>
            </p14:nvContentPartPr>
            <p14:xfrm>
              <a:off x="7041347" y="3434107"/>
              <a:ext cx="74160" cy="127440"/>
            </p14:xfrm>
          </p:contentPart>
        </mc:Choice>
        <mc:Fallback>
          <p:pic>
            <p:nvPicPr>
              <p:cNvPr id="305" name="Freihand 304">
                <a:extLst>
                  <a:ext uri="{FF2B5EF4-FFF2-40B4-BE49-F238E27FC236}">
                    <a16:creationId xmlns:a16="http://schemas.microsoft.com/office/drawing/2014/main" id="{2430B5A5-2C39-4317-9A6D-6AA7636ACC0E}"/>
                  </a:ext>
                </a:extLst>
              </p:cNvPr>
              <p:cNvPicPr/>
              <p:nvPr/>
            </p:nvPicPr>
            <p:blipFill>
              <a:blip r:embed="rId691"/>
              <a:stretch>
                <a:fillRect/>
              </a:stretch>
            </p:blipFill>
            <p:spPr>
              <a:xfrm>
                <a:off x="7037027" y="3429787"/>
                <a:ext cx="8280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248" name="Freihand 247">
                <a:extLst>
                  <a:ext uri="{FF2B5EF4-FFF2-40B4-BE49-F238E27FC236}">
                    <a16:creationId xmlns:a16="http://schemas.microsoft.com/office/drawing/2014/main" id="{1B42D057-6470-4BBE-B42B-DAE9ADD05BA8}"/>
                  </a:ext>
                </a:extLst>
              </p14:cNvPr>
              <p14:cNvContentPartPr/>
              <p14:nvPr/>
            </p14:nvContentPartPr>
            <p14:xfrm>
              <a:off x="8482067" y="3206947"/>
              <a:ext cx="77760" cy="137520"/>
            </p14:xfrm>
          </p:contentPart>
        </mc:Choice>
        <mc:Fallback>
          <p:pic>
            <p:nvPicPr>
              <p:cNvPr id="248" name="Freihand 247">
                <a:extLst>
                  <a:ext uri="{FF2B5EF4-FFF2-40B4-BE49-F238E27FC236}">
                    <a16:creationId xmlns:a16="http://schemas.microsoft.com/office/drawing/2014/main" id="{1B42D057-6470-4BBE-B42B-DAE9ADD05BA8}"/>
                  </a:ext>
                </a:extLst>
              </p:cNvPr>
              <p:cNvPicPr/>
              <p:nvPr/>
            </p:nvPicPr>
            <p:blipFill>
              <a:blip r:embed="rId693"/>
              <a:stretch>
                <a:fillRect/>
              </a:stretch>
            </p:blipFill>
            <p:spPr>
              <a:xfrm>
                <a:off x="8477747" y="3202627"/>
                <a:ext cx="8640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249" name="Freihand 248">
                <a:extLst>
                  <a:ext uri="{FF2B5EF4-FFF2-40B4-BE49-F238E27FC236}">
                    <a16:creationId xmlns:a16="http://schemas.microsoft.com/office/drawing/2014/main" id="{C61E752D-7610-4756-A829-E6172C4BE85C}"/>
                  </a:ext>
                </a:extLst>
              </p14:cNvPr>
              <p14:cNvContentPartPr/>
              <p14:nvPr/>
            </p14:nvContentPartPr>
            <p14:xfrm>
              <a:off x="8499707" y="3262387"/>
              <a:ext cx="89280" cy="15120"/>
            </p14:xfrm>
          </p:contentPart>
        </mc:Choice>
        <mc:Fallback>
          <p:pic>
            <p:nvPicPr>
              <p:cNvPr id="249" name="Freihand 248">
                <a:extLst>
                  <a:ext uri="{FF2B5EF4-FFF2-40B4-BE49-F238E27FC236}">
                    <a16:creationId xmlns:a16="http://schemas.microsoft.com/office/drawing/2014/main" id="{C61E752D-7610-4756-A829-E6172C4BE85C}"/>
                  </a:ext>
                </a:extLst>
              </p:cNvPr>
              <p:cNvPicPr/>
              <p:nvPr/>
            </p:nvPicPr>
            <p:blipFill>
              <a:blip r:embed="rId695"/>
              <a:stretch>
                <a:fillRect/>
              </a:stretch>
            </p:blipFill>
            <p:spPr>
              <a:xfrm>
                <a:off x="8495387" y="3258067"/>
                <a:ext cx="9792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250" name="Freihand 249">
                <a:extLst>
                  <a:ext uri="{FF2B5EF4-FFF2-40B4-BE49-F238E27FC236}">
                    <a16:creationId xmlns:a16="http://schemas.microsoft.com/office/drawing/2014/main" id="{260C2AC2-1B3D-49DD-A998-D7583BAC2827}"/>
                  </a:ext>
                </a:extLst>
              </p14:cNvPr>
              <p14:cNvContentPartPr/>
              <p14:nvPr/>
            </p14:nvContentPartPr>
            <p14:xfrm>
              <a:off x="8775467" y="3243307"/>
              <a:ext cx="21600" cy="85680"/>
            </p14:xfrm>
          </p:contentPart>
        </mc:Choice>
        <mc:Fallback>
          <p:pic>
            <p:nvPicPr>
              <p:cNvPr id="250" name="Freihand 249">
                <a:extLst>
                  <a:ext uri="{FF2B5EF4-FFF2-40B4-BE49-F238E27FC236}">
                    <a16:creationId xmlns:a16="http://schemas.microsoft.com/office/drawing/2014/main" id="{260C2AC2-1B3D-49DD-A998-D7583BAC2827}"/>
                  </a:ext>
                </a:extLst>
              </p:cNvPr>
              <p:cNvPicPr/>
              <p:nvPr/>
            </p:nvPicPr>
            <p:blipFill>
              <a:blip r:embed="rId697"/>
              <a:stretch>
                <a:fillRect/>
              </a:stretch>
            </p:blipFill>
            <p:spPr>
              <a:xfrm>
                <a:off x="8771147" y="3238987"/>
                <a:ext cx="302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251" name="Freihand 250">
                <a:extLst>
                  <a:ext uri="{FF2B5EF4-FFF2-40B4-BE49-F238E27FC236}">
                    <a16:creationId xmlns:a16="http://schemas.microsoft.com/office/drawing/2014/main" id="{C632F1C5-675F-4B67-84DE-632B3578D80D}"/>
                  </a:ext>
                </a:extLst>
              </p14:cNvPr>
              <p14:cNvContentPartPr/>
              <p14:nvPr/>
            </p14:nvContentPartPr>
            <p14:xfrm>
              <a:off x="8733347" y="3229987"/>
              <a:ext cx="79920" cy="99360"/>
            </p14:xfrm>
          </p:contentPart>
        </mc:Choice>
        <mc:Fallback>
          <p:pic>
            <p:nvPicPr>
              <p:cNvPr id="251" name="Freihand 250">
                <a:extLst>
                  <a:ext uri="{FF2B5EF4-FFF2-40B4-BE49-F238E27FC236}">
                    <a16:creationId xmlns:a16="http://schemas.microsoft.com/office/drawing/2014/main" id="{C632F1C5-675F-4B67-84DE-632B3578D80D}"/>
                  </a:ext>
                </a:extLst>
              </p:cNvPr>
              <p:cNvPicPr/>
              <p:nvPr/>
            </p:nvPicPr>
            <p:blipFill>
              <a:blip r:embed="rId699"/>
              <a:stretch>
                <a:fillRect/>
              </a:stretch>
            </p:blipFill>
            <p:spPr>
              <a:xfrm>
                <a:off x="8729027" y="3225667"/>
                <a:ext cx="885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293" name="Freihand 292">
                <a:extLst>
                  <a:ext uri="{FF2B5EF4-FFF2-40B4-BE49-F238E27FC236}">
                    <a16:creationId xmlns:a16="http://schemas.microsoft.com/office/drawing/2014/main" id="{19AB4E23-E4C2-44EF-93FB-CD177E596D35}"/>
                  </a:ext>
                </a:extLst>
              </p14:cNvPr>
              <p14:cNvContentPartPr/>
              <p14:nvPr/>
            </p14:nvContentPartPr>
            <p14:xfrm>
              <a:off x="8341307" y="2755867"/>
              <a:ext cx="68040" cy="97920"/>
            </p14:xfrm>
          </p:contentPart>
        </mc:Choice>
        <mc:Fallback>
          <p:pic>
            <p:nvPicPr>
              <p:cNvPr id="293" name="Freihand 292">
                <a:extLst>
                  <a:ext uri="{FF2B5EF4-FFF2-40B4-BE49-F238E27FC236}">
                    <a16:creationId xmlns:a16="http://schemas.microsoft.com/office/drawing/2014/main" id="{19AB4E23-E4C2-44EF-93FB-CD177E596D35}"/>
                  </a:ext>
                </a:extLst>
              </p:cNvPr>
              <p:cNvPicPr/>
              <p:nvPr/>
            </p:nvPicPr>
            <p:blipFill>
              <a:blip r:embed="rId701"/>
              <a:stretch>
                <a:fillRect/>
              </a:stretch>
            </p:blipFill>
            <p:spPr>
              <a:xfrm>
                <a:off x="8336987" y="2751547"/>
                <a:ext cx="766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294" name="Freihand 293">
                <a:extLst>
                  <a:ext uri="{FF2B5EF4-FFF2-40B4-BE49-F238E27FC236}">
                    <a16:creationId xmlns:a16="http://schemas.microsoft.com/office/drawing/2014/main" id="{5B4A1F32-9C8A-47D0-91C5-1E3762BDDDD3}"/>
                  </a:ext>
                </a:extLst>
              </p14:cNvPr>
              <p14:cNvContentPartPr/>
              <p14:nvPr/>
            </p14:nvContentPartPr>
            <p14:xfrm>
              <a:off x="8452547" y="2792227"/>
              <a:ext cx="42840" cy="15120"/>
            </p14:xfrm>
          </p:contentPart>
        </mc:Choice>
        <mc:Fallback>
          <p:pic>
            <p:nvPicPr>
              <p:cNvPr id="294" name="Freihand 293">
                <a:extLst>
                  <a:ext uri="{FF2B5EF4-FFF2-40B4-BE49-F238E27FC236}">
                    <a16:creationId xmlns:a16="http://schemas.microsoft.com/office/drawing/2014/main" id="{5B4A1F32-9C8A-47D0-91C5-1E3762BDDDD3}"/>
                  </a:ext>
                </a:extLst>
              </p:cNvPr>
              <p:cNvPicPr/>
              <p:nvPr/>
            </p:nvPicPr>
            <p:blipFill>
              <a:blip r:embed="rId703"/>
              <a:stretch>
                <a:fillRect/>
              </a:stretch>
            </p:blipFill>
            <p:spPr>
              <a:xfrm>
                <a:off x="8448227" y="2787907"/>
                <a:ext cx="514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295" name="Freihand 294">
                <a:extLst>
                  <a:ext uri="{FF2B5EF4-FFF2-40B4-BE49-F238E27FC236}">
                    <a16:creationId xmlns:a16="http://schemas.microsoft.com/office/drawing/2014/main" id="{1C5973B7-C064-411B-B335-DB1E351A5241}"/>
                  </a:ext>
                </a:extLst>
              </p14:cNvPr>
              <p14:cNvContentPartPr/>
              <p14:nvPr/>
            </p14:nvContentPartPr>
            <p14:xfrm>
              <a:off x="8516987" y="2734627"/>
              <a:ext cx="92520" cy="108000"/>
            </p14:xfrm>
          </p:contentPart>
        </mc:Choice>
        <mc:Fallback>
          <p:pic>
            <p:nvPicPr>
              <p:cNvPr id="295" name="Freihand 294">
                <a:extLst>
                  <a:ext uri="{FF2B5EF4-FFF2-40B4-BE49-F238E27FC236}">
                    <a16:creationId xmlns:a16="http://schemas.microsoft.com/office/drawing/2014/main" id="{1C5973B7-C064-411B-B335-DB1E351A5241}"/>
                  </a:ext>
                </a:extLst>
              </p:cNvPr>
              <p:cNvPicPr/>
              <p:nvPr/>
            </p:nvPicPr>
            <p:blipFill>
              <a:blip r:embed="rId705"/>
              <a:stretch>
                <a:fillRect/>
              </a:stretch>
            </p:blipFill>
            <p:spPr>
              <a:xfrm>
                <a:off x="8512667" y="2730307"/>
                <a:ext cx="1011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296" name="Freihand 295">
                <a:extLst>
                  <a:ext uri="{FF2B5EF4-FFF2-40B4-BE49-F238E27FC236}">
                    <a16:creationId xmlns:a16="http://schemas.microsoft.com/office/drawing/2014/main" id="{E8449412-0C84-4718-A492-77DDCFF2D94F}"/>
                  </a:ext>
                </a:extLst>
              </p14:cNvPr>
              <p14:cNvContentPartPr/>
              <p14:nvPr/>
            </p14:nvContentPartPr>
            <p14:xfrm>
              <a:off x="8744147" y="2744347"/>
              <a:ext cx="92160" cy="124560"/>
            </p14:xfrm>
          </p:contentPart>
        </mc:Choice>
        <mc:Fallback>
          <p:pic>
            <p:nvPicPr>
              <p:cNvPr id="296" name="Freihand 295">
                <a:extLst>
                  <a:ext uri="{FF2B5EF4-FFF2-40B4-BE49-F238E27FC236}">
                    <a16:creationId xmlns:a16="http://schemas.microsoft.com/office/drawing/2014/main" id="{E8449412-0C84-4718-A492-77DDCFF2D94F}"/>
                  </a:ext>
                </a:extLst>
              </p:cNvPr>
              <p:cNvPicPr/>
              <p:nvPr/>
            </p:nvPicPr>
            <p:blipFill>
              <a:blip r:embed="rId707"/>
              <a:stretch>
                <a:fillRect/>
              </a:stretch>
            </p:blipFill>
            <p:spPr>
              <a:xfrm>
                <a:off x="8739827" y="2740027"/>
                <a:ext cx="1008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297" name="Freihand 296">
                <a:extLst>
                  <a:ext uri="{FF2B5EF4-FFF2-40B4-BE49-F238E27FC236}">
                    <a16:creationId xmlns:a16="http://schemas.microsoft.com/office/drawing/2014/main" id="{3BBA6803-A793-4E68-90D9-795EB53C2B92}"/>
                  </a:ext>
                </a:extLst>
              </p14:cNvPr>
              <p14:cNvContentPartPr/>
              <p14:nvPr/>
            </p14:nvContentPartPr>
            <p14:xfrm>
              <a:off x="8914787" y="2790067"/>
              <a:ext cx="58320" cy="18000"/>
            </p14:xfrm>
          </p:contentPart>
        </mc:Choice>
        <mc:Fallback>
          <p:pic>
            <p:nvPicPr>
              <p:cNvPr id="297" name="Freihand 296">
                <a:extLst>
                  <a:ext uri="{FF2B5EF4-FFF2-40B4-BE49-F238E27FC236}">
                    <a16:creationId xmlns:a16="http://schemas.microsoft.com/office/drawing/2014/main" id="{3BBA6803-A793-4E68-90D9-795EB53C2B92}"/>
                  </a:ext>
                </a:extLst>
              </p:cNvPr>
              <p:cNvPicPr/>
              <p:nvPr/>
            </p:nvPicPr>
            <p:blipFill>
              <a:blip r:embed="rId709"/>
              <a:stretch>
                <a:fillRect/>
              </a:stretch>
            </p:blipFill>
            <p:spPr>
              <a:xfrm>
                <a:off x="8910467" y="2785747"/>
                <a:ext cx="669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298" name="Freihand 297">
                <a:extLst>
                  <a:ext uri="{FF2B5EF4-FFF2-40B4-BE49-F238E27FC236}">
                    <a16:creationId xmlns:a16="http://schemas.microsoft.com/office/drawing/2014/main" id="{8B173330-E9E3-4DC6-B5DD-FDA20F75581C}"/>
                  </a:ext>
                </a:extLst>
              </p14:cNvPr>
              <p14:cNvContentPartPr/>
              <p14:nvPr/>
            </p14:nvContentPartPr>
            <p14:xfrm>
              <a:off x="9036107" y="2751187"/>
              <a:ext cx="107640" cy="98280"/>
            </p14:xfrm>
          </p:contentPart>
        </mc:Choice>
        <mc:Fallback>
          <p:pic>
            <p:nvPicPr>
              <p:cNvPr id="298" name="Freihand 297">
                <a:extLst>
                  <a:ext uri="{FF2B5EF4-FFF2-40B4-BE49-F238E27FC236}">
                    <a16:creationId xmlns:a16="http://schemas.microsoft.com/office/drawing/2014/main" id="{8B173330-E9E3-4DC6-B5DD-FDA20F75581C}"/>
                  </a:ext>
                </a:extLst>
              </p:cNvPr>
              <p:cNvPicPr/>
              <p:nvPr/>
            </p:nvPicPr>
            <p:blipFill>
              <a:blip r:embed="rId711"/>
              <a:stretch>
                <a:fillRect/>
              </a:stretch>
            </p:blipFill>
            <p:spPr>
              <a:xfrm>
                <a:off x="9031787" y="2746867"/>
                <a:ext cx="1162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309" name="Freihand 308">
                <a:extLst>
                  <a:ext uri="{FF2B5EF4-FFF2-40B4-BE49-F238E27FC236}">
                    <a16:creationId xmlns:a16="http://schemas.microsoft.com/office/drawing/2014/main" id="{0614B3AF-8059-4CAE-8117-3641C9B87FF1}"/>
                  </a:ext>
                </a:extLst>
              </p14:cNvPr>
              <p14:cNvContentPartPr/>
              <p14:nvPr/>
            </p14:nvContentPartPr>
            <p14:xfrm>
              <a:off x="8290907" y="3449947"/>
              <a:ext cx="76680" cy="105120"/>
            </p14:xfrm>
          </p:contentPart>
        </mc:Choice>
        <mc:Fallback>
          <p:pic>
            <p:nvPicPr>
              <p:cNvPr id="309" name="Freihand 308">
                <a:extLst>
                  <a:ext uri="{FF2B5EF4-FFF2-40B4-BE49-F238E27FC236}">
                    <a16:creationId xmlns:a16="http://schemas.microsoft.com/office/drawing/2014/main" id="{0614B3AF-8059-4CAE-8117-3641C9B87FF1}"/>
                  </a:ext>
                </a:extLst>
              </p:cNvPr>
              <p:cNvPicPr/>
              <p:nvPr/>
            </p:nvPicPr>
            <p:blipFill>
              <a:blip r:embed="rId713"/>
              <a:stretch>
                <a:fillRect/>
              </a:stretch>
            </p:blipFill>
            <p:spPr>
              <a:xfrm>
                <a:off x="8286587" y="3445627"/>
                <a:ext cx="853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310" name="Freihand 309">
                <a:extLst>
                  <a:ext uri="{FF2B5EF4-FFF2-40B4-BE49-F238E27FC236}">
                    <a16:creationId xmlns:a16="http://schemas.microsoft.com/office/drawing/2014/main" id="{B73A4C48-C407-41D3-986B-7DCA2CE93F1A}"/>
                  </a:ext>
                </a:extLst>
              </p14:cNvPr>
              <p14:cNvContentPartPr/>
              <p14:nvPr/>
            </p14:nvContentPartPr>
            <p14:xfrm>
              <a:off x="8419067" y="3506827"/>
              <a:ext cx="50400" cy="9000"/>
            </p14:xfrm>
          </p:contentPart>
        </mc:Choice>
        <mc:Fallback>
          <p:pic>
            <p:nvPicPr>
              <p:cNvPr id="310" name="Freihand 309">
                <a:extLst>
                  <a:ext uri="{FF2B5EF4-FFF2-40B4-BE49-F238E27FC236}">
                    <a16:creationId xmlns:a16="http://schemas.microsoft.com/office/drawing/2014/main" id="{B73A4C48-C407-41D3-986B-7DCA2CE93F1A}"/>
                  </a:ext>
                </a:extLst>
              </p:cNvPr>
              <p:cNvPicPr/>
              <p:nvPr/>
            </p:nvPicPr>
            <p:blipFill>
              <a:blip r:embed="rId715"/>
              <a:stretch>
                <a:fillRect/>
              </a:stretch>
            </p:blipFill>
            <p:spPr>
              <a:xfrm>
                <a:off x="8414747" y="3502507"/>
                <a:ext cx="590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311" name="Freihand 310">
                <a:extLst>
                  <a:ext uri="{FF2B5EF4-FFF2-40B4-BE49-F238E27FC236}">
                    <a16:creationId xmlns:a16="http://schemas.microsoft.com/office/drawing/2014/main" id="{5B4BAC7D-C3CA-46EE-BBF4-860BFCC1D962}"/>
                  </a:ext>
                </a:extLst>
              </p14:cNvPr>
              <p14:cNvContentPartPr/>
              <p14:nvPr/>
            </p14:nvContentPartPr>
            <p14:xfrm>
              <a:off x="8505827" y="3439147"/>
              <a:ext cx="105480" cy="109440"/>
            </p14:xfrm>
          </p:contentPart>
        </mc:Choice>
        <mc:Fallback>
          <p:pic>
            <p:nvPicPr>
              <p:cNvPr id="311" name="Freihand 310">
                <a:extLst>
                  <a:ext uri="{FF2B5EF4-FFF2-40B4-BE49-F238E27FC236}">
                    <a16:creationId xmlns:a16="http://schemas.microsoft.com/office/drawing/2014/main" id="{5B4BAC7D-C3CA-46EE-BBF4-860BFCC1D962}"/>
                  </a:ext>
                </a:extLst>
              </p:cNvPr>
              <p:cNvPicPr/>
              <p:nvPr/>
            </p:nvPicPr>
            <p:blipFill>
              <a:blip r:embed="rId717"/>
              <a:stretch>
                <a:fillRect/>
              </a:stretch>
            </p:blipFill>
            <p:spPr>
              <a:xfrm>
                <a:off x="8501507" y="3434827"/>
                <a:ext cx="1141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312" name="Freihand 311">
                <a:extLst>
                  <a:ext uri="{FF2B5EF4-FFF2-40B4-BE49-F238E27FC236}">
                    <a16:creationId xmlns:a16="http://schemas.microsoft.com/office/drawing/2014/main" id="{5703BE69-C7B3-43C0-9B35-DAEC20A31D0E}"/>
                  </a:ext>
                </a:extLst>
              </p14:cNvPr>
              <p14:cNvContentPartPr/>
              <p14:nvPr/>
            </p14:nvContentPartPr>
            <p14:xfrm>
              <a:off x="8755667" y="3444547"/>
              <a:ext cx="82080" cy="84960"/>
            </p14:xfrm>
          </p:contentPart>
        </mc:Choice>
        <mc:Fallback>
          <p:pic>
            <p:nvPicPr>
              <p:cNvPr id="312" name="Freihand 311">
                <a:extLst>
                  <a:ext uri="{FF2B5EF4-FFF2-40B4-BE49-F238E27FC236}">
                    <a16:creationId xmlns:a16="http://schemas.microsoft.com/office/drawing/2014/main" id="{5703BE69-C7B3-43C0-9B35-DAEC20A31D0E}"/>
                  </a:ext>
                </a:extLst>
              </p:cNvPr>
              <p:cNvPicPr/>
              <p:nvPr/>
            </p:nvPicPr>
            <p:blipFill>
              <a:blip r:embed="rId719"/>
              <a:stretch>
                <a:fillRect/>
              </a:stretch>
            </p:blipFill>
            <p:spPr>
              <a:xfrm>
                <a:off x="8751347" y="3440227"/>
                <a:ext cx="907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313" name="Freihand 312">
                <a:extLst>
                  <a:ext uri="{FF2B5EF4-FFF2-40B4-BE49-F238E27FC236}">
                    <a16:creationId xmlns:a16="http://schemas.microsoft.com/office/drawing/2014/main" id="{62F52053-B359-42AA-ADEF-4248D1DD65AE}"/>
                  </a:ext>
                </a:extLst>
              </p14:cNvPr>
              <p14:cNvContentPartPr/>
              <p14:nvPr/>
            </p14:nvContentPartPr>
            <p14:xfrm>
              <a:off x="8876987" y="3497107"/>
              <a:ext cx="78120" cy="2160"/>
            </p14:xfrm>
          </p:contentPart>
        </mc:Choice>
        <mc:Fallback>
          <p:pic>
            <p:nvPicPr>
              <p:cNvPr id="313" name="Freihand 312">
                <a:extLst>
                  <a:ext uri="{FF2B5EF4-FFF2-40B4-BE49-F238E27FC236}">
                    <a16:creationId xmlns:a16="http://schemas.microsoft.com/office/drawing/2014/main" id="{62F52053-B359-42AA-ADEF-4248D1DD65AE}"/>
                  </a:ext>
                </a:extLst>
              </p:cNvPr>
              <p:cNvPicPr/>
              <p:nvPr/>
            </p:nvPicPr>
            <p:blipFill>
              <a:blip r:embed="rId721"/>
              <a:stretch>
                <a:fillRect/>
              </a:stretch>
            </p:blipFill>
            <p:spPr>
              <a:xfrm>
                <a:off x="8872667" y="3492787"/>
                <a:ext cx="867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314" name="Freihand 313">
                <a:extLst>
                  <a:ext uri="{FF2B5EF4-FFF2-40B4-BE49-F238E27FC236}">
                    <a16:creationId xmlns:a16="http://schemas.microsoft.com/office/drawing/2014/main" id="{04BD4C8E-A8E6-47A3-989F-352C46E7C0D6}"/>
                  </a:ext>
                </a:extLst>
              </p14:cNvPr>
              <p14:cNvContentPartPr/>
              <p14:nvPr/>
            </p14:nvContentPartPr>
            <p14:xfrm>
              <a:off x="9006227" y="3442027"/>
              <a:ext cx="119880" cy="92520"/>
            </p14:xfrm>
          </p:contentPart>
        </mc:Choice>
        <mc:Fallback>
          <p:pic>
            <p:nvPicPr>
              <p:cNvPr id="314" name="Freihand 313">
                <a:extLst>
                  <a:ext uri="{FF2B5EF4-FFF2-40B4-BE49-F238E27FC236}">
                    <a16:creationId xmlns:a16="http://schemas.microsoft.com/office/drawing/2014/main" id="{04BD4C8E-A8E6-47A3-989F-352C46E7C0D6}"/>
                  </a:ext>
                </a:extLst>
              </p:cNvPr>
              <p:cNvPicPr/>
              <p:nvPr/>
            </p:nvPicPr>
            <p:blipFill>
              <a:blip r:embed="rId723"/>
              <a:stretch>
                <a:fillRect/>
              </a:stretch>
            </p:blipFill>
            <p:spPr>
              <a:xfrm>
                <a:off x="9001907" y="3437707"/>
                <a:ext cx="1285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450" name="Freihand 449">
                <a:extLst>
                  <a:ext uri="{FF2B5EF4-FFF2-40B4-BE49-F238E27FC236}">
                    <a16:creationId xmlns:a16="http://schemas.microsoft.com/office/drawing/2014/main" id="{DD46AC80-E84F-486A-9436-6D4D14980A8D}"/>
                  </a:ext>
                </a:extLst>
              </p14:cNvPr>
              <p14:cNvContentPartPr/>
              <p14:nvPr/>
            </p14:nvContentPartPr>
            <p14:xfrm>
              <a:off x="7471907" y="3150427"/>
              <a:ext cx="673200" cy="492120"/>
            </p14:xfrm>
          </p:contentPart>
        </mc:Choice>
        <mc:Fallback>
          <p:pic>
            <p:nvPicPr>
              <p:cNvPr id="450" name="Freihand 449">
                <a:extLst>
                  <a:ext uri="{FF2B5EF4-FFF2-40B4-BE49-F238E27FC236}">
                    <a16:creationId xmlns:a16="http://schemas.microsoft.com/office/drawing/2014/main" id="{DD46AC80-E84F-486A-9436-6D4D14980A8D}"/>
                  </a:ext>
                </a:extLst>
              </p:cNvPr>
              <p:cNvPicPr/>
              <p:nvPr/>
            </p:nvPicPr>
            <p:blipFill>
              <a:blip r:embed="rId725"/>
              <a:stretch>
                <a:fillRect/>
              </a:stretch>
            </p:blipFill>
            <p:spPr>
              <a:xfrm>
                <a:off x="7467587" y="3146107"/>
                <a:ext cx="681840" cy="50076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451" name="Freihand 450">
                <a:extLst>
                  <a:ext uri="{FF2B5EF4-FFF2-40B4-BE49-F238E27FC236}">
                    <a16:creationId xmlns:a16="http://schemas.microsoft.com/office/drawing/2014/main" id="{05A13A70-43F8-45D4-9B95-9F08BE82E188}"/>
                  </a:ext>
                </a:extLst>
              </p14:cNvPr>
              <p14:cNvContentPartPr/>
              <p14:nvPr/>
            </p14:nvContentPartPr>
            <p14:xfrm>
              <a:off x="7312787" y="3002827"/>
              <a:ext cx="272160" cy="241920"/>
            </p14:xfrm>
          </p:contentPart>
        </mc:Choice>
        <mc:Fallback>
          <p:pic>
            <p:nvPicPr>
              <p:cNvPr id="451" name="Freihand 450">
                <a:extLst>
                  <a:ext uri="{FF2B5EF4-FFF2-40B4-BE49-F238E27FC236}">
                    <a16:creationId xmlns:a16="http://schemas.microsoft.com/office/drawing/2014/main" id="{05A13A70-43F8-45D4-9B95-9F08BE82E188}"/>
                  </a:ext>
                </a:extLst>
              </p:cNvPr>
              <p:cNvPicPr/>
              <p:nvPr/>
            </p:nvPicPr>
            <p:blipFill>
              <a:blip r:embed="rId727"/>
              <a:stretch>
                <a:fillRect/>
              </a:stretch>
            </p:blipFill>
            <p:spPr>
              <a:xfrm>
                <a:off x="7308467" y="2998507"/>
                <a:ext cx="28080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453" name="Freihand 452">
                <a:extLst>
                  <a:ext uri="{FF2B5EF4-FFF2-40B4-BE49-F238E27FC236}">
                    <a16:creationId xmlns:a16="http://schemas.microsoft.com/office/drawing/2014/main" id="{294F079A-5F21-4A78-AB10-C4594D467387}"/>
                  </a:ext>
                </a:extLst>
              </p14:cNvPr>
              <p14:cNvContentPartPr/>
              <p14:nvPr/>
            </p14:nvContentPartPr>
            <p14:xfrm>
              <a:off x="7481627" y="2862787"/>
              <a:ext cx="152280" cy="149040"/>
            </p14:xfrm>
          </p:contentPart>
        </mc:Choice>
        <mc:Fallback>
          <p:pic>
            <p:nvPicPr>
              <p:cNvPr id="453" name="Freihand 452">
                <a:extLst>
                  <a:ext uri="{FF2B5EF4-FFF2-40B4-BE49-F238E27FC236}">
                    <a16:creationId xmlns:a16="http://schemas.microsoft.com/office/drawing/2014/main" id="{294F079A-5F21-4A78-AB10-C4594D467387}"/>
                  </a:ext>
                </a:extLst>
              </p:cNvPr>
              <p:cNvPicPr/>
              <p:nvPr/>
            </p:nvPicPr>
            <p:blipFill>
              <a:blip r:embed="rId729"/>
              <a:stretch>
                <a:fillRect/>
              </a:stretch>
            </p:blipFill>
            <p:spPr>
              <a:xfrm>
                <a:off x="7477307" y="2858467"/>
                <a:ext cx="1609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454" name="Freihand 453">
                <a:extLst>
                  <a:ext uri="{FF2B5EF4-FFF2-40B4-BE49-F238E27FC236}">
                    <a16:creationId xmlns:a16="http://schemas.microsoft.com/office/drawing/2014/main" id="{E939C722-66EF-4AA7-A119-DDC52F6E4694}"/>
                  </a:ext>
                </a:extLst>
              </p14:cNvPr>
              <p14:cNvContentPartPr/>
              <p14:nvPr/>
            </p14:nvContentPartPr>
            <p14:xfrm>
              <a:off x="7603307" y="2839027"/>
              <a:ext cx="244440" cy="273600"/>
            </p14:xfrm>
          </p:contentPart>
        </mc:Choice>
        <mc:Fallback>
          <p:pic>
            <p:nvPicPr>
              <p:cNvPr id="454" name="Freihand 453">
                <a:extLst>
                  <a:ext uri="{FF2B5EF4-FFF2-40B4-BE49-F238E27FC236}">
                    <a16:creationId xmlns:a16="http://schemas.microsoft.com/office/drawing/2014/main" id="{E939C722-66EF-4AA7-A119-DDC52F6E4694}"/>
                  </a:ext>
                </a:extLst>
              </p:cNvPr>
              <p:cNvPicPr/>
              <p:nvPr/>
            </p:nvPicPr>
            <p:blipFill>
              <a:blip r:embed="rId731"/>
              <a:stretch>
                <a:fillRect/>
              </a:stretch>
            </p:blipFill>
            <p:spPr>
              <a:xfrm>
                <a:off x="7598987" y="2834707"/>
                <a:ext cx="25308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455" name="Freihand 454">
                <a:extLst>
                  <a:ext uri="{FF2B5EF4-FFF2-40B4-BE49-F238E27FC236}">
                    <a16:creationId xmlns:a16="http://schemas.microsoft.com/office/drawing/2014/main" id="{BE69F1D4-188E-4ACD-9043-3EC8864674A6}"/>
                  </a:ext>
                </a:extLst>
              </p14:cNvPr>
              <p14:cNvContentPartPr/>
              <p14:nvPr/>
            </p14:nvContentPartPr>
            <p14:xfrm>
              <a:off x="7902827" y="3007867"/>
              <a:ext cx="360" cy="360"/>
            </p14:xfrm>
          </p:contentPart>
        </mc:Choice>
        <mc:Fallback>
          <p:pic>
            <p:nvPicPr>
              <p:cNvPr id="455" name="Freihand 454">
                <a:extLst>
                  <a:ext uri="{FF2B5EF4-FFF2-40B4-BE49-F238E27FC236}">
                    <a16:creationId xmlns:a16="http://schemas.microsoft.com/office/drawing/2014/main" id="{BE69F1D4-188E-4ACD-9043-3EC8864674A6}"/>
                  </a:ext>
                </a:extLst>
              </p:cNvPr>
              <p:cNvPicPr/>
              <p:nvPr/>
            </p:nvPicPr>
            <p:blipFill>
              <a:blip r:embed="rId177"/>
              <a:stretch>
                <a:fillRect/>
              </a:stretch>
            </p:blipFill>
            <p:spPr>
              <a:xfrm>
                <a:off x="7898507" y="3003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459" name="Freihand 458">
                <a:extLst>
                  <a:ext uri="{FF2B5EF4-FFF2-40B4-BE49-F238E27FC236}">
                    <a16:creationId xmlns:a16="http://schemas.microsoft.com/office/drawing/2014/main" id="{C4809CB5-90F6-46AD-B230-9AB2194DB77A}"/>
                  </a:ext>
                </a:extLst>
              </p14:cNvPr>
              <p14:cNvContentPartPr/>
              <p14:nvPr/>
            </p14:nvContentPartPr>
            <p14:xfrm>
              <a:off x="5129027" y="1842547"/>
              <a:ext cx="2510280" cy="938160"/>
            </p14:xfrm>
          </p:contentPart>
        </mc:Choice>
        <mc:Fallback>
          <p:pic>
            <p:nvPicPr>
              <p:cNvPr id="459" name="Freihand 458">
                <a:extLst>
                  <a:ext uri="{FF2B5EF4-FFF2-40B4-BE49-F238E27FC236}">
                    <a16:creationId xmlns:a16="http://schemas.microsoft.com/office/drawing/2014/main" id="{C4809CB5-90F6-46AD-B230-9AB2194DB77A}"/>
                  </a:ext>
                </a:extLst>
              </p:cNvPr>
              <p:cNvPicPr/>
              <p:nvPr/>
            </p:nvPicPr>
            <p:blipFill>
              <a:blip r:embed="rId734"/>
              <a:stretch>
                <a:fillRect/>
              </a:stretch>
            </p:blipFill>
            <p:spPr>
              <a:xfrm>
                <a:off x="5124707" y="1838227"/>
                <a:ext cx="2518920" cy="94680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461" name="Freihand 460">
                <a:extLst>
                  <a:ext uri="{FF2B5EF4-FFF2-40B4-BE49-F238E27FC236}">
                    <a16:creationId xmlns:a16="http://schemas.microsoft.com/office/drawing/2014/main" id="{92C55A16-9AB2-4944-A081-69ADEDFCCAA8}"/>
                  </a:ext>
                </a:extLst>
              </p14:cNvPr>
              <p14:cNvContentPartPr/>
              <p14:nvPr/>
            </p14:nvContentPartPr>
            <p14:xfrm>
              <a:off x="6345467" y="2743627"/>
              <a:ext cx="772560" cy="538920"/>
            </p14:xfrm>
          </p:contentPart>
        </mc:Choice>
        <mc:Fallback>
          <p:pic>
            <p:nvPicPr>
              <p:cNvPr id="461" name="Freihand 460">
                <a:extLst>
                  <a:ext uri="{FF2B5EF4-FFF2-40B4-BE49-F238E27FC236}">
                    <a16:creationId xmlns:a16="http://schemas.microsoft.com/office/drawing/2014/main" id="{92C55A16-9AB2-4944-A081-69ADEDFCCAA8}"/>
                  </a:ext>
                </a:extLst>
              </p:cNvPr>
              <p:cNvPicPr/>
              <p:nvPr/>
            </p:nvPicPr>
            <p:blipFill>
              <a:blip r:embed="rId736"/>
              <a:stretch>
                <a:fillRect/>
              </a:stretch>
            </p:blipFill>
            <p:spPr>
              <a:xfrm>
                <a:off x="6341147" y="2739307"/>
                <a:ext cx="781200" cy="54756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463" name="Freihand 462">
                <a:extLst>
                  <a:ext uri="{FF2B5EF4-FFF2-40B4-BE49-F238E27FC236}">
                    <a16:creationId xmlns:a16="http://schemas.microsoft.com/office/drawing/2014/main" id="{C3CBD95A-ABF7-47CE-9999-779FD25FE622}"/>
                  </a:ext>
                </a:extLst>
              </p14:cNvPr>
              <p14:cNvContentPartPr/>
              <p14:nvPr/>
            </p14:nvContentPartPr>
            <p14:xfrm>
              <a:off x="5421707" y="1964947"/>
              <a:ext cx="752400" cy="785520"/>
            </p14:xfrm>
          </p:contentPart>
        </mc:Choice>
        <mc:Fallback>
          <p:pic>
            <p:nvPicPr>
              <p:cNvPr id="463" name="Freihand 462">
                <a:extLst>
                  <a:ext uri="{FF2B5EF4-FFF2-40B4-BE49-F238E27FC236}">
                    <a16:creationId xmlns:a16="http://schemas.microsoft.com/office/drawing/2014/main" id="{C3CBD95A-ABF7-47CE-9999-779FD25FE622}"/>
                  </a:ext>
                </a:extLst>
              </p:cNvPr>
              <p:cNvPicPr/>
              <p:nvPr/>
            </p:nvPicPr>
            <p:blipFill>
              <a:blip r:embed="rId738"/>
              <a:stretch>
                <a:fillRect/>
              </a:stretch>
            </p:blipFill>
            <p:spPr>
              <a:xfrm>
                <a:off x="5417387" y="1960627"/>
                <a:ext cx="761040" cy="79416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464" name="Freihand 463">
                <a:extLst>
                  <a:ext uri="{FF2B5EF4-FFF2-40B4-BE49-F238E27FC236}">
                    <a16:creationId xmlns:a16="http://schemas.microsoft.com/office/drawing/2014/main" id="{A13F311D-307A-4BDE-B7AA-658A269C0B8C}"/>
                  </a:ext>
                </a:extLst>
              </p14:cNvPr>
              <p14:cNvContentPartPr/>
              <p14:nvPr/>
            </p14:nvContentPartPr>
            <p14:xfrm>
              <a:off x="5872427" y="2487307"/>
              <a:ext cx="321840" cy="327240"/>
            </p14:xfrm>
          </p:contentPart>
        </mc:Choice>
        <mc:Fallback>
          <p:pic>
            <p:nvPicPr>
              <p:cNvPr id="464" name="Freihand 463">
                <a:extLst>
                  <a:ext uri="{FF2B5EF4-FFF2-40B4-BE49-F238E27FC236}">
                    <a16:creationId xmlns:a16="http://schemas.microsoft.com/office/drawing/2014/main" id="{A13F311D-307A-4BDE-B7AA-658A269C0B8C}"/>
                  </a:ext>
                </a:extLst>
              </p:cNvPr>
              <p:cNvPicPr/>
              <p:nvPr/>
            </p:nvPicPr>
            <p:blipFill>
              <a:blip r:embed="rId740"/>
              <a:stretch>
                <a:fillRect/>
              </a:stretch>
            </p:blipFill>
            <p:spPr>
              <a:xfrm>
                <a:off x="5868107" y="2482987"/>
                <a:ext cx="330480" cy="33588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466" name="Freihand 465">
                <a:extLst>
                  <a:ext uri="{FF2B5EF4-FFF2-40B4-BE49-F238E27FC236}">
                    <a16:creationId xmlns:a16="http://schemas.microsoft.com/office/drawing/2014/main" id="{D97DB75A-003E-4595-B51A-3870E7C81D05}"/>
                  </a:ext>
                </a:extLst>
              </p14:cNvPr>
              <p14:cNvContentPartPr/>
              <p14:nvPr/>
            </p14:nvContentPartPr>
            <p14:xfrm>
              <a:off x="4617827" y="1583347"/>
              <a:ext cx="122760" cy="321120"/>
            </p14:xfrm>
          </p:contentPart>
        </mc:Choice>
        <mc:Fallback>
          <p:pic>
            <p:nvPicPr>
              <p:cNvPr id="466" name="Freihand 465">
                <a:extLst>
                  <a:ext uri="{FF2B5EF4-FFF2-40B4-BE49-F238E27FC236}">
                    <a16:creationId xmlns:a16="http://schemas.microsoft.com/office/drawing/2014/main" id="{D97DB75A-003E-4595-B51A-3870E7C81D05}"/>
                  </a:ext>
                </a:extLst>
              </p:cNvPr>
              <p:cNvPicPr/>
              <p:nvPr/>
            </p:nvPicPr>
            <p:blipFill>
              <a:blip r:embed="rId742"/>
              <a:stretch>
                <a:fillRect/>
              </a:stretch>
            </p:blipFill>
            <p:spPr>
              <a:xfrm>
                <a:off x="4613507" y="1579027"/>
                <a:ext cx="13140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467" name="Freihand 466">
                <a:extLst>
                  <a:ext uri="{FF2B5EF4-FFF2-40B4-BE49-F238E27FC236}">
                    <a16:creationId xmlns:a16="http://schemas.microsoft.com/office/drawing/2014/main" id="{79487424-770F-4397-97A3-A078943D2B83}"/>
                  </a:ext>
                </a:extLst>
              </p14:cNvPr>
              <p14:cNvContentPartPr/>
              <p14:nvPr/>
            </p14:nvContentPartPr>
            <p14:xfrm>
              <a:off x="4786307" y="1416667"/>
              <a:ext cx="342720" cy="235440"/>
            </p14:xfrm>
          </p:contentPart>
        </mc:Choice>
        <mc:Fallback>
          <p:pic>
            <p:nvPicPr>
              <p:cNvPr id="467" name="Freihand 466">
                <a:extLst>
                  <a:ext uri="{FF2B5EF4-FFF2-40B4-BE49-F238E27FC236}">
                    <a16:creationId xmlns:a16="http://schemas.microsoft.com/office/drawing/2014/main" id="{79487424-770F-4397-97A3-A078943D2B83}"/>
                  </a:ext>
                </a:extLst>
              </p:cNvPr>
              <p:cNvPicPr/>
              <p:nvPr/>
            </p:nvPicPr>
            <p:blipFill>
              <a:blip r:embed="rId744"/>
              <a:stretch>
                <a:fillRect/>
              </a:stretch>
            </p:blipFill>
            <p:spPr>
              <a:xfrm>
                <a:off x="4781987" y="1412347"/>
                <a:ext cx="35136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468" name="Freihand 467">
                <a:extLst>
                  <a:ext uri="{FF2B5EF4-FFF2-40B4-BE49-F238E27FC236}">
                    <a16:creationId xmlns:a16="http://schemas.microsoft.com/office/drawing/2014/main" id="{856F5D8D-10D3-4B53-9A71-BDE12338E30B}"/>
                  </a:ext>
                </a:extLst>
              </p14:cNvPr>
              <p14:cNvContentPartPr/>
              <p14:nvPr/>
            </p14:nvContentPartPr>
            <p14:xfrm>
              <a:off x="5201027" y="1463827"/>
              <a:ext cx="131760" cy="56520"/>
            </p14:xfrm>
          </p:contentPart>
        </mc:Choice>
        <mc:Fallback>
          <p:pic>
            <p:nvPicPr>
              <p:cNvPr id="468" name="Freihand 467">
                <a:extLst>
                  <a:ext uri="{FF2B5EF4-FFF2-40B4-BE49-F238E27FC236}">
                    <a16:creationId xmlns:a16="http://schemas.microsoft.com/office/drawing/2014/main" id="{856F5D8D-10D3-4B53-9A71-BDE12338E30B}"/>
                  </a:ext>
                </a:extLst>
              </p:cNvPr>
              <p:cNvPicPr/>
              <p:nvPr/>
            </p:nvPicPr>
            <p:blipFill>
              <a:blip r:embed="rId746"/>
              <a:stretch>
                <a:fillRect/>
              </a:stretch>
            </p:blipFill>
            <p:spPr>
              <a:xfrm>
                <a:off x="5196707" y="1459507"/>
                <a:ext cx="14040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469" name="Freihand 468">
                <a:extLst>
                  <a:ext uri="{FF2B5EF4-FFF2-40B4-BE49-F238E27FC236}">
                    <a16:creationId xmlns:a16="http://schemas.microsoft.com/office/drawing/2014/main" id="{D6304C40-67A9-4E1D-8A15-08DAA28FABC1}"/>
                  </a:ext>
                </a:extLst>
              </p14:cNvPr>
              <p14:cNvContentPartPr/>
              <p14:nvPr/>
            </p14:nvContentPartPr>
            <p14:xfrm>
              <a:off x="4761827" y="1731667"/>
              <a:ext cx="114840" cy="234360"/>
            </p14:xfrm>
          </p:contentPart>
        </mc:Choice>
        <mc:Fallback>
          <p:pic>
            <p:nvPicPr>
              <p:cNvPr id="469" name="Freihand 468">
                <a:extLst>
                  <a:ext uri="{FF2B5EF4-FFF2-40B4-BE49-F238E27FC236}">
                    <a16:creationId xmlns:a16="http://schemas.microsoft.com/office/drawing/2014/main" id="{D6304C40-67A9-4E1D-8A15-08DAA28FABC1}"/>
                  </a:ext>
                </a:extLst>
              </p:cNvPr>
              <p:cNvPicPr/>
              <p:nvPr/>
            </p:nvPicPr>
            <p:blipFill>
              <a:blip r:embed="rId748"/>
              <a:stretch>
                <a:fillRect/>
              </a:stretch>
            </p:blipFill>
            <p:spPr>
              <a:xfrm>
                <a:off x="4757507" y="1727347"/>
                <a:ext cx="12348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470" name="Freihand 469">
                <a:extLst>
                  <a:ext uri="{FF2B5EF4-FFF2-40B4-BE49-F238E27FC236}">
                    <a16:creationId xmlns:a16="http://schemas.microsoft.com/office/drawing/2014/main" id="{EDB8461C-7FD3-4AF2-B545-F23035BED0B1}"/>
                  </a:ext>
                </a:extLst>
              </p14:cNvPr>
              <p14:cNvContentPartPr/>
              <p14:nvPr/>
            </p14:nvContentPartPr>
            <p14:xfrm>
              <a:off x="4901147" y="1773427"/>
              <a:ext cx="115200" cy="140040"/>
            </p14:xfrm>
          </p:contentPart>
        </mc:Choice>
        <mc:Fallback>
          <p:pic>
            <p:nvPicPr>
              <p:cNvPr id="470" name="Freihand 469">
                <a:extLst>
                  <a:ext uri="{FF2B5EF4-FFF2-40B4-BE49-F238E27FC236}">
                    <a16:creationId xmlns:a16="http://schemas.microsoft.com/office/drawing/2014/main" id="{EDB8461C-7FD3-4AF2-B545-F23035BED0B1}"/>
                  </a:ext>
                </a:extLst>
              </p:cNvPr>
              <p:cNvPicPr/>
              <p:nvPr/>
            </p:nvPicPr>
            <p:blipFill>
              <a:blip r:embed="rId750"/>
              <a:stretch>
                <a:fillRect/>
              </a:stretch>
            </p:blipFill>
            <p:spPr>
              <a:xfrm>
                <a:off x="4896827" y="1769107"/>
                <a:ext cx="1238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471" name="Freihand 470">
                <a:extLst>
                  <a:ext uri="{FF2B5EF4-FFF2-40B4-BE49-F238E27FC236}">
                    <a16:creationId xmlns:a16="http://schemas.microsoft.com/office/drawing/2014/main" id="{901CD7D7-57CD-4796-803B-CFE31DBDE17A}"/>
                  </a:ext>
                </a:extLst>
              </p14:cNvPr>
              <p14:cNvContentPartPr/>
              <p14:nvPr/>
            </p14:nvContentPartPr>
            <p14:xfrm>
              <a:off x="5010947" y="1670107"/>
              <a:ext cx="75240" cy="167400"/>
            </p14:xfrm>
          </p:contentPart>
        </mc:Choice>
        <mc:Fallback>
          <p:pic>
            <p:nvPicPr>
              <p:cNvPr id="471" name="Freihand 470">
                <a:extLst>
                  <a:ext uri="{FF2B5EF4-FFF2-40B4-BE49-F238E27FC236}">
                    <a16:creationId xmlns:a16="http://schemas.microsoft.com/office/drawing/2014/main" id="{901CD7D7-57CD-4796-803B-CFE31DBDE17A}"/>
                  </a:ext>
                </a:extLst>
              </p:cNvPr>
              <p:cNvPicPr/>
              <p:nvPr/>
            </p:nvPicPr>
            <p:blipFill>
              <a:blip r:embed="rId752"/>
              <a:stretch>
                <a:fillRect/>
              </a:stretch>
            </p:blipFill>
            <p:spPr>
              <a:xfrm>
                <a:off x="5006627" y="1665787"/>
                <a:ext cx="838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472" name="Freihand 471">
                <a:extLst>
                  <a:ext uri="{FF2B5EF4-FFF2-40B4-BE49-F238E27FC236}">
                    <a16:creationId xmlns:a16="http://schemas.microsoft.com/office/drawing/2014/main" id="{DC547390-249F-4F96-BD64-3DF4F44D0AA2}"/>
                  </a:ext>
                </a:extLst>
              </p14:cNvPr>
              <p14:cNvContentPartPr/>
              <p14:nvPr/>
            </p14:nvContentPartPr>
            <p14:xfrm>
              <a:off x="5103107" y="1702147"/>
              <a:ext cx="89280" cy="107280"/>
            </p14:xfrm>
          </p:contentPart>
        </mc:Choice>
        <mc:Fallback>
          <p:pic>
            <p:nvPicPr>
              <p:cNvPr id="472" name="Freihand 471">
                <a:extLst>
                  <a:ext uri="{FF2B5EF4-FFF2-40B4-BE49-F238E27FC236}">
                    <a16:creationId xmlns:a16="http://schemas.microsoft.com/office/drawing/2014/main" id="{DC547390-249F-4F96-BD64-3DF4F44D0AA2}"/>
                  </a:ext>
                </a:extLst>
              </p:cNvPr>
              <p:cNvPicPr/>
              <p:nvPr/>
            </p:nvPicPr>
            <p:blipFill>
              <a:blip r:embed="rId754"/>
              <a:stretch>
                <a:fillRect/>
              </a:stretch>
            </p:blipFill>
            <p:spPr>
              <a:xfrm>
                <a:off x="5098787" y="1697827"/>
                <a:ext cx="979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473" name="Freihand 472">
                <a:extLst>
                  <a:ext uri="{FF2B5EF4-FFF2-40B4-BE49-F238E27FC236}">
                    <a16:creationId xmlns:a16="http://schemas.microsoft.com/office/drawing/2014/main" id="{6B9FF08E-0571-489C-BAE7-E2B397A026D6}"/>
                  </a:ext>
                </a:extLst>
              </p14:cNvPr>
              <p14:cNvContentPartPr/>
              <p14:nvPr/>
            </p14:nvContentPartPr>
            <p14:xfrm>
              <a:off x="5172587" y="1660027"/>
              <a:ext cx="70560" cy="125280"/>
            </p14:xfrm>
          </p:contentPart>
        </mc:Choice>
        <mc:Fallback>
          <p:pic>
            <p:nvPicPr>
              <p:cNvPr id="473" name="Freihand 472">
                <a:extLst>
                  <a:ext uri="{FF2B5EF4-FFF2-40B4-BE49-F238E27FC236}">
                    <a16:creationId xmlns:a16="http://schemas.microsoft.com/office/drawing/2014/main" id="{6B9FF08E-0571-489C-BAE7-E2B397A026D6}"/>
                  </a:ext>
                </a:extLst>
              </p:cNvPr>
              <p:cNvPicPr/>
              <p:nvPr/>
            </p:nvPicPr>
            <p:blipFill>
              <a:blip r:embed="rId756"/>
              <a:stretch>
                <a:fillRect/>
              </a:stretch>
            </p:blipFill>
            <p:spPr>
              <a:xfrm>
                <a:off x="5168267" y="1655707"/>
                <a:ext cx="792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474" name="Freihand 473">
                <a:extLst>
                  <a:ext uri="{FF2B5EF4-FFF2-40B4-BE49-F238E27FC236}">
                    <a16:creationId xmlns:a16="http://schemas.microsoft.com/office/drawing/2014/main" id="{10734962-9D16-4529-9A2C-32E833BF690A}"/>
                  </a:ext>
                </a:extLst>
              </p14:cNvPr>
              <p14:cNvContentPartPr/>
              <p14:nvPr/>
            </p14:nvContentPartPr>
            <p14:xfrm>
              <a:off x="5240267" y="1632667"/>
              <a:ext cx="70560" cy="116280"/>
            </p14:xfrm>
          </p:contentPart>
        </mc:Choice>
        <mc:Fallback>
          <p:pic>
            <p:nvPicPr>
              <p:cNvPr id="474" name="Freihand 473">
                <a:extLst>
                  <a:ext uri="{FF2B5EF4-FFF2-40B4-BE49-F238E27FC236}">
                    <a16:creationId xmlns:a16="http://schemas.microsoft.com/office/drawing/2014/main" id="{10734962-9D16-4529-9A2C-32E833BF690A}"/>
                  </a:ext>
                </a:extLst>
              </p:cNvPr>
              <p:cNvPicPr/>
              <p:nvPr/>
            </p:nvPicPr>
            <p:blipFill>
              <a:blip r:embed="rId758"/>
              <a:stretch>
                <a:fillRect/>
              </a:stretch>
            </p:blipFill>
            <p:spPr>
              <a:xfrm>
                <a:off x="5235947" y="1628347"/>
                <a:ext cx="792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475" name="Freihand 474">
                <a:extLst>
                  <a:ext uri="{FF2B5EF4-FFF2-40B4-BE49-F238E27FC236}">
                    <a16:creationId xmlns:a16="http://schemas.microsoft.com/office/drawing/2014/main" id="{4496ACBA-F76D-4A02-B14A-FA77DBBD5E72}"/>
                  </a:ext>
                </a:extLst>
              </p14:cNvPr>
              <p14:cNvContentPartPr/>
              <p14:nvPr/>
            </p14:nvContentPartPr>
            <p14:xfrm>
              <a:off x="5331347" y="1518187"/>
              <a:ext cx="339840" cy="180360"/>
            </p14:xfrm>
          </p:contentPart>
        </mc:Choice>
        <mc:Fallback>
          <p:pic>
            <p:nvPicPr>
              <p:cNvPr id="475" name="Freihand 474">
                <a:extLst>
                  <a:ext uri="{FF2B5EF4-FFF2-40B4-BE49-F238E27FC236}">
                    <a16:creationId xmlns:a16="http://schemas.microsoft.com/office/drawing/2014/main" id="{4496ACBA-F76D-4A02-B14A-FA77DBBD5E72}"/>
                  </a:ext>
                </a:extLst>
              </p:cNvPr>
              <p:cNvPicPr/>
              <p:nvPr/>
            </p:nvPicPr>
            <p:blipFill>
              <a:blip r:embed="rId760"/>
              <a:stretch>
                <a:fillRect/>
              </a:stretch>
            </p:blipFill>
            <p:spPr>
              <a:xfrm>
                <a:off x="5327027" y="1513867"/>
                <a:ext cx="34848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476" name="Freihand 475">
                <a:extLst>
                  <a:ext uri="{FF2B5EF4-FFF2-40B4-BE49-F238E27FC236}">
                    <a16:creationId xmlns:a16="http://schemas.microsoft.com/office/drawing/2014/main" id="{F43547A9-3FB2-4623-8814-DF882A91B752}"/>
                  </a:ext>
                </a:extLst>
              </p14:cNvPr>
              <p14:cNvContentPartPr/>
              <p14:nvPr/>
            </p14:nvContentPartPr>
            <p14:xfrm>
              <a:off x="4936787" y="1998787"/>
              <a:ext cx="176400" cy="252720"/>
            </p14:xfrm>
          </p:contentPart>
        </mc:Choice>
        <mc:Fallback>
          <p:pic>
            <p:nvPicPr>
              <p:cNvPr id="476" name="Freihand 475">
                <a:extLst>
                  <a:ext uri="{FF2B5EF4-FFF2-40B4-BE49-F238E27FC236}">
                    <a16:creationId xmlns:a16="http://schemas.microsoft.com/office/drawing/2014/main" id="{F43547A9-3FB2-4623-8814-DF882A91B752}"/>
                  </a:ext>
                </a:extLst>
              </p:cNvPr>
              <p:cNvPicPr/>
              <p:nvPr/>
            </p:nvPicPr>
            <p:blipFill>
              <a:blip r:embed="rId762"/>
              <a:stretch>
                <a:fillRect/>
              </a:stretch>
            </p:blipFill>
            <p:spPr>
              <a:xfrm>
                <a:off x="4932467" y="1994467"/>
                <a:ext cx="18504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477" name="Freihand 476">
                <a:extLst>
                  <a:ext uri="{FF2B5EF4-FFF2-40B4-BE49-F238E27FC236}">
                    <a16:creationId xmlns:a16="http://schemas.microsoft.com/office/drawing/2014/main" id="{D91993A1-3098-4755-BEF0-B41FCB6AEA19}"/>
                  </a:ext>
                </a:extLst>
              </p14:cNvPr>
              <p14:cNvContentPartPr/>
              <p14:nvPr/>
            </p14:nvContentPartPr>
            <p14:xfrm>
              <a:off x="5099507" y="1931107"/>
              <a:ext cx="228240" cy="266040"/>
            </p14:xfrm>
          </p:contentPart>
        </mc:Choice>
        <mc:Fallback>
          <p:pic>
            <p:nvPicPr>
              <p:cNvPr id="477" name="Freihand 476">
                <a:extLst>
                  <a:ext uri="{FF2B5EF4-FFF2-40B4-BE49-F238E27FC236}">
                    <a16:creationId xmlns:a16="http://schemas.microsoft.com/office/drawing/2014/main" id="{D91993A1-3098-4755-BEF0-B41FCB6AEA19}"/>
                  </a:ext>
                </a:extLst>
              </p:cNvPr>
              <p:cNvPicPr/>
              <p:nvPr/>
            </p:nvPicPr>
            <p:blipFill>
              <a:blip r:embed="rId764"/>
              <a:stretch>
                <a:fillRect/>
              </a:stretch>
            </p:blipFill>
            <p:spPr>
              <a:xfrm>
                <a:off x="5095187" y="1926787"/>
                <a:ext cx="23688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478" name="Freihand 477">
                <a:extLst>
                  <a:ext uri="{FF2B5EF4-FFF2-40B4-BE49-F238E27FC236}">
                    <a16:creationId xmlns:a16="http://schemas.microsoft.com/office/drawing/2014/main" id="{236ABFA0-09DC-4ABB-AB68-1777B449D1DB}"/>
                  </a:ext>
                </a:extLst>
              </p14:cNvPr>
              <p14:cNvContentPartPr/>
              <p14:nvPr/>
            </p14:nvContentPartPr>
            <p14:xfrm>
              <a:off x="5350427" y="1684867"/>
              <a:ext cx="161640" cy="266400"/>
            </p14:xfrm>
          </p:contentPart>
        </mc:Choice>
        <mc:Fallback>
          <p:pic>
            <p:nvPicPr>
              <p:cNvPr id="478" name="Freihand 477">
                <a:extLst>
                  <a:ext uri="{FF2B5EF4-FFF2-40B4-BE49-F238E27FC236}">
                    <a16:creationId xmlns:a16="http://schemas.microsoft.com/office/drawing/2014/main" id="{236ABFA0-09DC-4ABB-AB68-1777B449D1DB}"/>
                  </a:ext>
                </a:extLst>
              </p:cNvPr>
              <p:cNvPicPr/>
              <p:nvPr/>
            </p:nvPicPr>
            <p:blipFill>
              <a:blip r:embed="rId766"/>
              <a:stretch>
                <a:fillRect/>
              </a:stretch>
            </p:blipFill>
            <p:spPr>
              <a:xfrm>
                <a:off x="5346107" y="1680547"/>
                <a:ext cx="17028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479" name="Freihand 478">
                <a:extLst>
                  <a:ext uri="{FF2B5EF4-FFF2-40B4-BE49-F238E27FC236}">
                    <a16:creationId xmlns:a16="http://schemas.microsoft.com/office/drawing/2014/main" id="{1957B519-091C-4495-98B6-4E0987089B8C}"/>
                  </a:ext>
                </a:extLst>
              </p14:cNvPr>
              <p14:cNvContentPartPr/>
              <p14:nvPr/>
            </p14:nvContentPartPr>
            <p14:xfrm>
              <a:off x="5569667" y="1729867"/>
              <a:ext cx="79560" cy="119880"/>
            </p14:xfrm>
          </p:contentPart>
        </mc:Choice>
        <mc:Fallback>
          <p:pic>
            <p:nvPicPr>
              <p:cNvPr id="479" name="Freihand 478">
                <a:extLst>
                  <a:ext uri="{FF2B5EF4-FFF2-40B4-BE49-F238E27FC236}">
                    <a16:creationId xmlns:a16="http://schemas.microsoft.com/office/drawing/2014/main" id="{1957B519-091C-4495-98B6-4E0987089B8C}"/>
                  </a:ext>
                </a:extLst>
              </p:cNvPr>
              <p:cNvPicPr/>
              <p:nvPr/>
            </p:nvPicPr>
            <p:blipFill>
              <a:blip r:embed="rId768"/>
              <a:stretch>
                <a:fillRect/>
              </a:stretch>
            </p:blipFill>
            <p:spPr>
              <a:xfrm>
                <a:off x="5565347" y="1725547"/>
                <a:ext cx="882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480" name="Freihand 479">
                <a:extLst>
                  <a:ext uri="{FF2B5EF4-FFF2-40B4-BE49-F238E27FC236}">
                    <a16:creationId xmlns:a16="http://schemas.microsoft.com/office/drawing/2014/main" id="{A7840824-D5D0-4C68-BBF3-5F16E5D30DF5}"/>
                  </a:ext>
                </a:extLst>
              </p14:cNvPr>
              <p14:cNvContentPartPr/>
              <p14:nvPr/>
            </p14:nvContentPartPr>
            <p14:xfrm>
              <a:off x="5352947" y="1707187"/>
              <a:ext cx="104400" cy="84240"/>
            </p14:xfrm>
          </p:contentPart>
        </mc:Choice>
        <mc:Fallback>
          <p:pic>
            <p:nvPicPr>
              <p:cNvPr id="480" name="Freihand 479">
                <a:extLst>
                  <a:ext uri="{FF2B5EF4-FFF2-40B4-BE49-F238E27FC236}">
                    <a16:creationId xmlns:a16="http://schemas.microsoft.com/office/drawing/2014/main" id="{A7840824-D5D0-4C68-BBF3-5F16E5D30DF5}"/>
                  </a:ext>
                </a:extLst>
              </p:cNvPr>
              <p:cNvPicPr/>
              <p:nvPr/>
            </p:nvPicPr>
            <p:blipFill>
              <a:blip r:embed="rId770"/>
              <a:stretch>
                <a:fillRect/>
              </a:stretch>
            </p:blipFill>
            <p:spPr>
              <a:xfrm>
                <a:off x="5348627" y="1702867"/>
                <a:ext cx="11304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482" name="Freihand 481">
                <a:extLst>
                  <a:ext uri="{FF2B5EF4-FFF2-40B4-BE49-F238E27FC236}">
                    <a16:creationId xmlns:a16="http://schemas.microsoft.com/office/drawing/2014/main" id="{C28507FE-8E2F-40CA-9B60-A52554E857B3}"/>
                  </a:ext>
                </a:extLst>
              </p14:cNvPr>
              <p14:cNvContentPartPr/>
              <p14:nvPr/>
            </p14:nvContentPartPr>
            <p14:xfrm>
              <a:off x="5197067" y="2176987"/>
              <a:ext cx="140040" cy="232920"/>
            </p14:xfrm>
          </p:contentPart>
        </mc:Choice>
        <mc:Fallback>
          <p:pic>
            <p:nvPicPr>
              <p:cNvPr id="482" name="Freihand 481">
                <a:extLst>
                  <a:ext uri="{FF2B5EF4-FFF2-40B4-BE49-F238E27FC236}">
                    <a16:creationId xmlns:a16="http://schemas.microsoft.com/office/drawing/2014/main" id="{C28507FE-8E2F-40CA-9B60-A52554E857B3}"/>
                  </a:ext>
                </a:extLst>
              </p:cNvPr>
              <p:cNvPicPr/>
              <p:nvPr/>
            </p:nvPicPr>
            <p:blipFill>
              <a:blip r:embed="rId772"/>
              <a:stretch>
                <a:fillRect/>
              </a:stretch>
            </p:blipFill>
            <p:spPr>
              <a:xfrm>
                <a:off x="5192747" y="2172667"/>
                <a:ext cx="1486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483" name="Freihand 482">
                <a:extLst>
                  <a:ext uri="{FF2B5EF4-FFF2-40B4-BE49-F238E27FC236}">
                    <a16:creationId xmlns:a16="http://schemas.microsoft.com/office/drawing/2014/main" id="{FAE51F71-986A-4A27-ADA0-7881818B3BFC}"/>
                  </a:ext>
                </a:extLst>
              </p14:cNvPr>
              <p14:cNvContentPartPr/>
              <p14:nvPr/>
            </p14:nvContentPartPr>
            <p14:xfrm>
              <a:off x="5325227" y="2173747"/>
              <a:ext cx="62640" cy="125280"/>
            </p14:xfrm>
          </p:contentPart>
        </mc:Choice>
        <mc:Fallback>
          <p:pic>
            <p:nvPicPr>
              <p:cNvPr id="483" name="Freihand 482">
                <a:extLst>
                  <a:ext uri="{FF2B5EF4-FFF2-40B4-BE49-F238E27FC236}">
                    <a16:creationId xmlns:a16="http://schemas.microsoft.com/office/drawing/2014/main" id="{FAE51F71-986A-4A27-ADA0-7881818B3BFC}"/>
                  </a:ext>
                </a:extLst>
              </p:cNvPr>
              <p:cNvPicPr/>
              <p:nvPr/>
            </p:nvPicPr>
            <p:blipFill>
              <a:blip r:embed="rId774"/>
              <a:stretch>
                <a:fillRect/>
              </a:stretch>
            </p:blipFill>
            <p:spPr>
              <a:xfrm>
                <a:off x="5320907" y="2169427"/>
                <a:ext cx="712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484" name="Freihand 483">
                <a:extLst>
                  <a:ext uri="{FF2B5EF4-FFF2-40B4-BE49-F238E27FC236}">
                    <a16:creationId xmlns:a16="http://schemas.microsoft.com/office/drawing/2014/main" id="{7CB9A63B-305D-4462-86A4-3A4AB409E78A}"/>
                  </a:ext>
                </a:extLst>
              </p14:cNvPr>
              <p14:cNvContentPartPr/>
              <p14:nvPr/>
            </p14:nvContentPartPr>
            <p14:xfrm>
              <a:off x="5441867" y="2241427"/>
              <a:ext cx="14400" cy="72360"/>
            </p14:xfrm>
          </p:contentPart>
        </mc:Choice>
        <mc:Fallback>
          <p:pic>
            <p:nvPicPr>
              <p:cNvPr id="484" name="Freihand 483">
                <a:extLst>
                  <a:ext uri="{FF2B5EF4-FFF2-40B4-BE49-F238E27FC236}">
                    <a16:creationId xmlns:a16="http://schemas.microsoft.com/office/drawing/2014/main" id="{7CB9A63B-305D-4462-86A4-3A4AB409E78A}"/>
                  </a:ext>
                </a:extLst>
              </p:cNvPr>
              <p:cNvPicPr/>
              <p:nvPr/>
            </p:nvPicPr>
            <p:blipFill>
              <a:blip r:embed="rId776"/>
              <a:stretch>
                <a:fillRect/>
              </a:stretch>
            </p:blipFill>
            <p:spPr>
              <a:xfrm>
                <a:off x="5437547" y="2237107"/>
                <a:ext cx="230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485" name="Freihand 484">
                <a:extLst>
                  <a:ext uri="{FF2B5EF4-FFF2-40B4-BE49-F238E27FC236}">
                    <a16:creationId xmlns:a16="http://schemas.microsoft.com/office/drawing/2014/main" id="{0FB7B328-90FC-4AC6-8DD1-CBC13C1CAF3C}"/>
                  </a:ext>
                </a:extLst>
              </p14:cNvPr>
              <p14:cNvContentPartPr/>
              <p14:nvPr/>
            </p14:nvContentPartPr>
            <p14:xfrm>
              <a:off x="5486147" y="2047027"/>
              <a:ext cx="118080" cy="185400"/>
            </p14:xfrm>
          </p:contentPart>
        </mc:Choice>
        <mc:Fallback>
          <p:pic>
            <p:nvPicPr>
              <p:cNvPr id="485" name="Freihand 484">
                <a:extLst>
                  <a:ext uri="{FF2B5EF4-FFF2-40B4-BE49-F238E27FC236}">
                    <a16:creationId xmlns:a16="http://schemas.microsoft.com/office/drawing/2014/main" id="{0FB7B328-90FC-4AC6-8DD1-CBC13C1CAF3C}"/>
                  </a:ext>
                </a:extLst>
              </p:cNvPr>
              <p:cNvPicPr/>
              <p:nvPr/>
            </p:nvPicPr>
            <p:blipFill>
              <a:blip r:embed="rId778"/>
              <a:stretch>
                <a:fillRect/>
              </a:stretch>
            </p:blipFill>
            <p:spPr>
              <a:xfrm>
                <a:off x="5481827" y="2042707"/>
                <a:ext cx="1267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486" name="Freihand 485">
                <a:extLst>
                  <a:ext uri="{FF2B5EF4-FFF2-40B4-BE49-F238E27FC236}">
                    <a16:creationId xmlns:a16="http://schemas.microsoft.com/office/drawing/2014/main" id="{EE2D8BD3-BB85-48AC-BC82-D855737A96AB}"/>
                  </a:ext>
                </a:extLst>
              </p14:cNvPr>
              <p14:cNvContentPartPr/>
              <p14:nvPr/>
            </p14:nvContentPartPr>
            <p14:xfrm>
              <a:off x="5401547" y="2133787"/>
              <a:ext cx="15840" cy="10080"/>
            </p14:xfrm>
          </p:contentPart>
        </mc:Choice>
        <mc:Fallback>
          <p:pic>
            <p:nvPicPr>
              <p:cNvPr id="486" name="Freihand 485">
                <a:extLst>
                  <a:ext uri="{FF2B5EF4-FFF2-40B4-BE49-F238E27FC236}">
                    <a16:creationId xmlns:a16="http://schemas.microsoft.com/office/drawing/2014/main" id="{EE2D8BD3-BB85-48AC-BC82-D855737A96AB}"/>
                  </a:ext>
                </a:extLst>
              </p:cNvPr>
              <p:cNvPicPr/>
              <p:nvPr/>
            </p:nvPicPr>
            <p:blipFill>
              <a:blip r:embed="rId780"/>
              <a:stretch>
                <a:fillRect/>
              </a:stretch>
            </p:blipFill>
            <p:spPr>
              <a:xfrm>
                <a:off x="5397227" y="2129467"/>
                <a:ext cx="244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487" name="Freihand 486">
                <a:extLst>
                  <a:ext uri="{FF2B5EF4-FFF2-40B4-BE49-F238E27FC236}">
                    <a16:creationId xmlns:a16="http://schemas.microsoft.com/office/drawing/2014/main" id="{12039FFA-4B98-4584-871A-F298DFFC8F41}"/>
                  </a:ext>
                </a:extLst>
              </p14:cNvPr>
              <p14:cNvContentPartPr/>
              <p14:nvPr/>
            </p14:nvContentPartPr>
            <p14:xfrm>
              <a:off x="5591267" y="1948747"/>
              <a:ext cx="87480" cy="426960"/>
            </p14:xfrm>
          </p:contentPart>
        </mc:Choice>
        <mc:Fallback>
          <p:pic>
            <p:nvPicPr>
              <p:cNvPr id="487" name="Freihand 486">
                <a:extLst>
                  <a:ext uri="{FF2B5EF4-FFF2-40B4-BE49-F238E27FC236}">
                    <a16:creationId xmlns:a16="http://schemas.microsoft.com/office/drawing/2014/main" id="{12039FFA-4B98-4584-871A-F298DFFC8F41}"/>
                  </a:ext>
                </a:extLst>
              </p:cNvPr>
              <p:cNvPicPr/>
              <p:nvPr/>
            </p:nvPicPr>
            <p:blipFill>
              <a:blip r:embed="rId782"/>
              <a:stretch>
                <a:fillRect/>
              </a:stretch>
            </p:blipFill>
            <p:spPr>
              <a:xfrm>
                <a:off x="5586947" y="1944427"/>
                <a:ext cx="96120" cy="43560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491" name="Freihand 490">
                <a:extLst>
                  <a:ext uri="{FF2B5EF4-FFF2-40B4-BE49-F238E27FC236}">
                    <a16:creationId xmlns:a16="http://schemas.microsoft.com/office/drawing/2014/main" id="{9FBCD7EE-08C7-4EC9-BC97-060AFC6CF7B8}"/>
                  </a:ext>
                </a:extLst>
              </p14:cNvPr>
              <p14:cNvContentPartPr/>
              <p14:nvPr/>
            </p14:nvContentPartPr>
            <p14:xfrm>
              <a:off x="5904827" y="2842987"/>
              <a:ext cx="165600" cy="132840"/>
            </p14:xfrm>
          </p:contentPart>
        </mc:Choice>
        <mc:Fallback>
          <p:pic>
            <p:nvPicPr>
              <p:cNvPr id="491" name="Freihand 490">
                <a:extLst>
                  <a:ext uri="{FF2B5EF4-FFF2-40B4-BE49-F238E27FC236}">
                    <a16:creationId xmlns:a16="http://schemas.microsoft.com/office/drawing/2014/main" id="{9FBCD7EE-08C7-4EC9-BC97-060AFC6CF7B8}"/>
                  </a:ext>
                </a:extLst>
              </p:cNvPr>
              <p:cNvPicPr/>
              <p:nvPr/>
            </p:nvPicPr>
            <p:blipFill>
              <a:blip r:embed="rId784"/>
              <a:stretch>
                <a:fillRect/>
              </a:stretch>
            </p:blipFill>
            <p:spPr>
              <a:xfrm>
                <a:off x="5900507" y="2838667"/>
                <a:ext cx="1742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492" name="Freihand 491">
                <a:extLst>
                  <a:ext uri="{FF2B5EF4-FFF2-40B4-BE49-F238E27FC236}">
                    <a16:creationId xmlns:a16="http://schemas.microsoft.com/office/drawing/2014/main" id="{9F7F1E46-0573-4F85-B699-986DA0188C14}"/>
                  </a:ext>
                </a:extLst>
              </p14:cNvPr>
              <p14:cNvContentPartPr/>
              <p14:nvPr/>
            </p14:nvContentPartPr>
            <p14:xfrm>
              <a:off x="5935427" y="2873227"/>
              <a:ext cx="79560" cy="28080"/>
            </p14:xfrm>
          </p:contentPart>
        </mc:Choice>
        <mc:Fallback>
          <p:pic>
            <p:nvPicPr>
              <p:cNvPr id="492" name="Freihand 491">
                <a:extLst>
                  <a:ext uri="{FF2B5EF4-FFF2-40B4-BE49-F238E27FC236}">
                    <a16:creationId xmlns:a16="http://schemas.microsoft.com/office/drawing/2014/main" id="{9F7F1E46-0573-4F85-B699-986DA0188C14}"/>
                  </a:ext>
                </a:extLst>
              </p:cNvPr>
              <p:cNvPicPr/>
              <p:nvPr/>
            </p:nvPicPr>
            <p:blipFill>
              <a:blip r:embed="rId786"/>
              <a:stretch>
                <a:fillRect/>
              </a:stretch>
            </p:blipFill>
            <p:spPr>
              <a:xfrm>
                <a:off x="5931107" y="2868907"/>
                <a:ext cx="882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493" name="Freihand 492">
                <a:extLst>
                  <a:ext uri="{FF2B5EF4-FFF2-40B4-BE49-F238E27FC236}">
                    <a16:creationId xmlns:a16="http://schemas.microsoft.com/office/drawing/2014/main" id="{8EA6CE5E-36B9-4DEA-96DC-90A2CE14F113}"/>
                  </a:ext>
                </a:extLst>
              </p14:cNvPr>
              <p14:cNvContentPartPr/>
              <p14:nvPr/>
            </p14:nvContentPartPr>
            <p14:xfrm>
              <a:off x="5822027" y="2764147"/>
              <a:ext cx="390600" cy="285480"/>
            </p14:xfrm>
          </p:contentPart>
        </mc:Choice>
        <mc:Fallback>
          <p:pic>
            <p:nvPicPr>
              <p:cNvPr id="493" name="Freihand 492">
                <a:extLst>
                  <a:ext uri="{FF2B5EF4-FFF2-40B4-BE49-F238E27FC236}">
                    <a16:creationId xmlns:a16="http://schemas.microsoft.com/office/drawing/2014/main" id="{8EA6CE5E-36B9-4DEA-96DC-90A2CE14F113}"/>
                  </a:ext>
                </a:extLst>
              </p:cNvPr>
              <p:cNvPicPr/>
              <p:nvPr/>
            </p:nvPicPr>
            <p:blipFill>
              <a:blip r:embed="rId788"/>
              <a:stretch>
                <a:fillRect/>
              </a:stretch>
            </p:blipFill>
            <p:spPr>
              <a:xfrm>
                <a:off x="5817707" y="2759827"/>
                <a:ext cx="39924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516" name="Freihand 515">
                <a:extLst>
                  <a:ext uri="{FF2B5EF4-FFF2-40B4-BE49-F238E27FC236}">
                    <a16:creationId xmlns:a16="http://schemas.microsoft.com/office/drawing/2014/main" id="{C3B4076F-C5B9-4F65-9678-151D32701318}"/>
                  </a:ext>
                </a:extLst>
              </p14:cNvPr>
              <p14:cNvContentPartPr/>
              <p14:nvPr/>
            </p14:nvContentPartPr>
            <p14:xfrm>
              <a:off x="7804547" y="3488107"/>
              <a:ext cx="59040" cy="106560"/>
            </p14:xfrm>
          </p:contentPart>
        </mc:Choice>
        <mc:Fallback>
          <p:pic>
            <p:nvPicPr>
              <p:cNvPr id="516" name="Freihand 515">
                <a:extLst>
                  <a:ext uri="{FF2B5EF4-FFF2-40B4-BE49-F238E27FC236}">
                    <a16:creationId xmlns:a16="http://schemas.microsoft.com/office/drawing/2014/main" id="{C3B4076F-C5B9-4F65-9678-151D32701318}"/>
                  </a:ext>
                </a:extLst>
              </p:cNvPr>
              <p:cNvPicPr/>
              <p:nvPr/>
            </p:nvPicPr>
            <p:blipFill>
              <a:blip r:embed="rId790"/>
              <a:stretch>
                <a:fillRect/>
              </a:stretch>
            </p:blipFill>
            <p:spPr>
              <a:xfrm>
                <a:off x="7800227" y="3483787"/>
                <a:ext cx="676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517" name="Freihand 516">
                <a:extLst>
                  <a:ext uri="{FF2B5EF4-FFF2-40B4-BE49-F238E27FC236}">
                    <a16:creationId xmlns:a16="http://schemas.microsoft.com/office/drawing/2014/main" id="{11C6BA4C-4F76-436D-80EE-4BAB81123AC9}"/>
                  </a:ext>
                </a:extLst>
              </p14:cNvPr>
              <p14:cNvContentPartPr/>
              <p14:nvPr/>
            </p14:nvContentPartPr>
            <p14:xfrm>
              <a:off x="7763507" y="3485587"/>
              <a:ext cx="146520" cy="120600"/>
            </p14:xfrm>
          </p:contentPart>
        </mc:Choice>
        <mc:Fallback>
          <p:pic>
            <p:nvPicPr>
              <p:cNvPr id="517" name="Freihand 516">
                <a:extLst>
                  <a:ext uri="{FF2B5EF4-FFF2-40B4-BE49-F238E27FC236}">
                    <a16:creationId xmlns:a16="http://schemas.microsoft.com/office/drawing/2014/main" id="{11C6BA4C-4F76-436D-80EE-4BAB81123AC9}"/>
                  </a:ext>
                </a:extLst>
              </p:cNvPr>
              <p:cNvPicPr/>
              <p:nvPr/>
            </p:nvPicPr>
            <p:blipFill>
              <a:blip r:embed="rId792"/>
              <a:stretch>
                <a:fillRect/>
              </a:stretch>
            </p:blipFill>
            <p:spPr>
              <a:xfrm>
                <a:off x="7759187" y="3481267"/>
                <a:ext cx="1551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325" name="Freihand 324">
                <a:extLst>
                  <a:ext uri="{FF2B5EF4-FFF2-40B4-BE49-F238E27FC236}">
                    <a16:creationId xmlns:a16="http://schemas.microsoft.com/office/drawing/2014/main" id="{0F49E1C2-B9BD-432D-97E4-A7D6AA604A70}"/>
                  </a:ext>
                </a:extLst>
              </p14:cNvPr>
              <p14:cNvContentPartPr/>
              <p14:nvPr/>
            </p14:nvContentPartPr>
            <p14:xfrm>
              <a:off x="132587" y="1695667"/>
              <a:ext cx="159480" cy="240480"/>
            </p14:xfrm>
          </p:contentPart>
        </mc:Choice>
        <mc:Fallback>
          <p:pic>
            <p:nvPicPr>
              <p:cNvPr id="325" name="Freihand 324">
                <a:extLst>
                  <a:ext uri="{FF2B5EF4-FFF2-40B4-BE49-F238E27FC236}">
                    <a16:creationId xmlns:a16="http://schemas.microsoft.com/office/drawing/2014/main" id="{0F49E1C2-B9BD-432D-97E4-A7D6AA604A70}"/>
                  </a:ext>
                </a:extLst>
              </p:cNvPr>
              <p:cNvPicPr/>
              <p:nvPr/>
            </p:nvPicPr>
            <p:blipFill>
              <a:blip r:embed="rId794"/>
              <a:stretch>
                <a:fillRect/>
              </a:stretch>
            </p:blipFill>
            <p:spPr>
              <a:xfrm>
                <a:off x="128267" y="1691347"/>
                <a:ext cx="16812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326" name="Freihand 325">
                <a:extLst>
                  <a:ext uri="{FF2B5EF4-FFF2-40B4-BE49-F238E27FC236}">
                    <a16:creationId xmlns:a16="http://schemas.microsoft.com/office/drawing/2014/main" id="{06DCFD23-E1A9-4701-8613-11F9524B1437}"/>
                  </a:ext>
                </a:extLst>
              </p14:cNvPr>
              <p14:cNvContentPartPr/>
              <p14:nvPr/>
            </p14:nvContentPartPr>
            <p14:xfrm>
              <a:off x="225827" y="1821667"/>
              <a:ext cx="104400" cy="16920"/>
            </p14:xfrm>
          </p:contentPart>
        </mc:Choice>
        <mc:Fallback>
          <p:pic>
            <p:nvPicPr>
              <p:cNvPr id="326" name="Freihand 325">
                <a:extLst>
                  <a:ext uri="{FF2B5EF4-FFF2-40B4-BE49-F238E27FC236}">
                    <a16:creationId xmlns:a16="http://schemas.microsoft.com/office/drawing/2014/main" id="{06DCFD23-E1A9-4701-8613-11F9524B1437}"/>
                  </a:ext>
                </a:extLst>
              </p:cNvPr>
              <p:cNvPicPr/>
              <p:nvPr/>
            </p:nvPicPr>
            <p:blipFill>
              <a:blip r:embed="rId796"/>
              <a:stretch>
                <a:fillRect/>
              </a:stretch>
            </p:blipFill>
            <p:spPr>
              <a:xfrm>
                <a:off x="221507" y="1817347"/>
                <a:ext cx="1130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327" name="Freihand 326">
                <a:extLst>
                  <a:ext uri="{FF2B5EF4-FFF2-40B4-BE49-F238E27FC236}">
                    <a16:creationId xmlns:a16="http://schemas.microsoft.com/office/drawing/2014/main" id="{46495FBF-CB39-4B2D-83EA-AB610354C5A8}"/>
                  </a:ext>
                </a:extLst>
              </p14:cNvPr>
              <p14:cNvContentPartPr/>
              <p14:nvPr/>
            </p14:nvContentPartPr>
            <p14:xfrm>
              <a:off x="397907" y="1693867"/>
              <a:ext cx="96120" cy="174240"/>
            </p14:xfrm>
          </p:contentPart>
        </mc:Choice>
        <mc:Fallback>
          <p:pic>
            <p:nvPicPr>
              <p:cNvPr id="327" name="Freihand 326">
                <a:extLst>
                  <a:ext uri="{FF2B5EF4-FFF2-40B4-BE49-F238E27FC236}">
                    <a16:creationId xmlns:a16="http://schemas.microsoft.com/office/drawing/2014/main" id="{46495FBF-CB39-4B2D-83EA-AB610354C5A8}"/>
                  </a:ext>
                </a:extLst>
              </p:cNvPr>
              <p:cNvPicPr/>
              <p:nvPr/>
            </p:nvPicPr>
            <p:blipFill>
              <a:blip r:embed="rId798"/>
              <a:stretch>
                <a:fillRect/>
              </a:stretch>
            </p:blipFill>
            <p:spPr>
              <a:xfrm>
                <a:off x="393587" y="1689547"/>
                <a:ext cx="10476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328" name="Freihand 327">
                <a:extLst>
                  <a:ext uri="{FF2B5EF4-FFF2-40B4-BE49-F238E27FC236}">
                    <a16:creationId xmlns:a16="http://schemas.microsoft.com/office/drawing/2014/main" id="{60857310-BF8F-492D-93AC-772CA9A84018}"/>
                  </a:ext>
                </a:extLst>
              </p14:cNvPr>
              <p14:cNvContentPartPr/>
              <p14:nvPr/>
            </p14:nvContentPartPr>
            <p14:xfrm>
              <a:off x="537227" y="1773787"/>
              <a:ext cx="68760" cy="90000"/>
            </p14:xfrm>
          </p:contentPart>
        </mc:Choice>
        <mc:Fallback>
          <p:pic>
            <p:nvPicPr>
              <p:cNvPr id="328" name="Freihand 327">
                <a:extLst>
                  <a:ext uri="{FF2B5EF4-FFF2-40B4-BE49-F238E27FC236}">
                    <a16:creationId xmlns:a16="http://schemas.microsoft.com/office/drawing/2014/main" id="{60857310-BF8F-492D-93AC-772CA9A84018}"/>
                  </a:ext>
                </a:extLst>
              </p:cNvPr>
              <p:cNvPicPr/>
              <p:nvPr/>
            </p:nvPicPr>
            <p:blipFill>
              <a:blip r:embed="rId800"/>
              <a:stretch>
                <a:fillRect/>
              </a:stretch>
            </p:blipFill>
            <p:spPr>
              <a:xfrm>
                <a:off x="532907" y="1769467"/>
                <a:ext cx="774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329" name="Freihand 328">
                <a:extLst>
                  <a:ext uri="{FF2B5EF4-FFF2-40B4-BE49-F238E27FC236}">
                    <a16:creationId xmlns:a16="http://schemas.microsoft.com/office/drawing/2014/main" id="{7A9D7DCF-B407-4F2A-9FB2-AE2111DC7264}"/>
                  </a:ext>
                </a:extLst>
              </p14:cNvPr>
              <p14:cNvContentPartPr/>
              <p14:nvPr/>
            </p14:nvContentPartPr>
            <p14:xfrm>
              <a:off x="594827" y="1655347"/>
              <a:ext cx="350280" cy="215280"/>
            </p14:xfrm>
          </p:contentPart>
        </mc:Choice>
        <mc:Fallback>
          <p:pic>
            <p:nvPicPr>
              <p:cNvPr id="329" name="Freihand 328">
                <a:extLst>
                  <a:ext uri="{FF2B5EF4-FFF2-40B4-BE49-F238E27FC236}">
                    <a16:creationId xmlns:a16="http://schemas.microsoft.com/office/drawing/2014/main" id="{7A9D7DCF-B407-4F2A-9FB2-AE2111DC7264}"/>
                  </a:ext>
                </a:extLst>
              </p:cNvPr>
              <p:cNvPicPr/>
              <p:nvPr/>
            </p:nvPicPr>
            <p:blipFill>
              <a:blip r:embed="rId802"/>
              <a:stretch>
                <a:fillRect/>
              </a:stretch>
            </p:blipFill>
            <p:spPr>
              <a:xfrm>
                <a:off x="590507" y="1651027"/>
                <a:ext cx="35892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330" name="Freihand 329">
                <a:extLst>
                  <a:ext uri="{FF2B5EF4-FFF2-40B4-BE49-F238E27FC236}">
                    <a16:creationId xmlns:a16="http://schemas.microsoft.com/office/drawing/2014/main" id="{836FE20E-423B-4D6C-8D32-A066B462EC2A}"/>
                  </a:ext>
                </a:extLst>
              </p14:cNvPr>
              <p14:cNvContentPartPr/>
              <p14:nvPr/>
            </p14:nvContentPartPr>
            <p14:xfrm>
              <a:off x="935747" y="1663267"/>
              <a:ext cx="360" cy="360"/>
            </p14:xfrm>
          </p:contentPart>
        </mc:Choice>
        <mc:Fallback>
          <p:pic>
            <p:nvPicPr>
              <p:cNvPr id="330" name="Freihand 329">
                <a:extLst>
                  <a:ext uri="{FF2B5EF4-FFF2-40B4-BE49-F238E27FC236}">
                    <a16:creationId xmlns:a16="http://schemas.microsoft.com/office/drawing/2014/main" id="{836FE20E-423B-4D6C-8D32-A066B462EC2A}"/>
                  </a:ext>
                </a:extLst>
              </p:cNvPr>
              <p:cNvPicPr/>
              <p:nvPr/>
            </p:nvPicPr>
            <p:blipFill>
              <a:blip r:embed="rId177"/>
              <a:stretch>
                <a:fillRect/>
              </a:stretch>
            </p:blipFill>
            <p:spPr>
              <a:xfrm>
                <a:off x="931427" y="1658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331" name="Freihand 330">
                <a:extLst>
                  <a:ext uri="{FF2B5EF4-FFF2-40B4-BE49-F238E27FC236}">
                    <a16:creationId xmlns:a16="http://schemas.microsoft.com/office/drawing/2014/main" id="{05F0B35C-889B-431E-A871-5EB2E8BCF943}"/>
                  </a:ext>
                </a:extLst>
              </p14:cNvPr>
              <p14:cNvContentPartPr/>
              <p14:nvPr/>
            </p14:nvContentPartPr>
            <p14:xfrm>
              <a:off x="1009187" y="1629427"/>
              <a:ext cx="326880" cy="293400"/>
            </p14:xfrm>
          </p:contentPart>
        </mc:Choice>
        <mc:Fallback>
          <p:pic>
            <p:nvPicPr>
              <p:cNvPr id="331" name="Freihand 330">
                <a:extLst>
                  <a:ext uri="{FF2B5EF4-FFF2-40B4-BE49-F238E27FC236}">
                    <a16:creationId xmlns:a16="http://schemas.microsoft.com/office/drawing/2014/main" id="{05F0B35C-889B-431E-A871-5EB2E8BCF943}"/>
                  </a:ext>
                </a:extLst>
              </p:cNvPr>
              <p:cNvPicPr/>
              <p:nvPr/>
            </p:nvPicPr>
            <p:blipFill>
              <a:blip r:embed="rId805"/>
              <a:stretch>
                <a:fillRect/>
              </a:stretch>
            </p:blipFill>
            <p:spPr>
              <a:xfrm>
                <a:off x="1004867" y="1625107"/>
                <a:ext cx="33552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332" name="Freihand 331">
                <a:extLst>
                  <a:ext uri="{FF2B5EF4-FFF2-40B4-BE49-F238E27FC236}">
                    <a16:creationId xmlns:a16="http://schemas.microsoft.com/office/drawing/2014/main" id="{B9B95A61-386F-4C16-97B2-62348493E8C2}"/>
                  </a:ext>
                </a:extLst>
              </p14:cNvPr>
              <p14:cNvContentPartPr/>
              <p14:nvPr/>
            </p14:nvContentPartPr>
            <p14:xfrm>
              <a:off x="275507" y="2065387"/>
              <a:ext cx="389520" cy="120600"/>
            </p14:xfrm>
          </p:contentPart>
        </mc:Choice>
        <mc:Fallback>
          <p:pic>
            <p:nvPicPr>
              <p:cNvPr id="332" name="Freihand 331">
                <a:extLst>
                  <a:ext uri="{FF2B5EF4-FFF2-40B4-BE49-F238E27FC236}">
                    <a16:creationId xmlns:a16="http://schemas.microsoft.com/office/drawing/2014/main" id="{B9B95A61-386F-4C16-97B2-62348493E8C2}"/>
                  </a:ext>
                </a:extLst>
              </p:cNvPr>
              <p:cNvPicPr/>
              <p:nvPr/>
            </p:nvPicPr>
            <p:blipFill>
              <a:blip r:embed="rId807"/>
              <a:stretch>
                <a:fillRect/>
              </a:stretch>
            </p:blipFill>
            <p:spPr>
              <a:xfrm>
                <a:off x="271187" y="2061067"/>
                <a:ext cx="3981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333" name="Freihand 332">
                <a:extLst>
                  <a:ext uri="{FF2B5EF4-FFF2-40B4-BE49-F238E27FC236}">
                    <a16:creationId xmlns:a16="http://schemas.microsoft.com/office/drawing/2014/main" id="{29065E37-42C3-4382-9B9E-31D0DF61E1B5}"/>
                  </a:ext>
                </a:extLst>
              </p14:cNvPr>
              <p14:cNvContentPartPr/>
              <p14:nvPr/>
            </p14:nvContentPartPr>
            <p14:xfrm>
              <a:off x="660707" y="2040187"/>
              <a:ext cx="31320" cy="17640"/>
            </p14:xfrm>
          </p:contentPart>
        </mc:Choice>
        <mc:Fallback>
          <p:pic>
            <p:nvPicPr>
              <p:cNvPr id="333" name="Freihand 332">
                <a:extLst>
                  <a:ext uri="{FF2B5EF4-FFF2-40B4-BE49-F238E27FC236}">
                    <a16:creationId xmlns:a16="http://schemas.microsoft.com/office/drawing/2014/main" id="{29065E37-42C3-4382-9B9E-31D0DF61E1B5}"/>
                  </a:ext>
                </a:extLst>
              </p:cNvPr>
              <p:cNvPicPr/>
              <p:nvPr/>
            </p:nvPicPr>
            <p:blipFill>
              <a:blip r:embed="rId809"/>
              <a:stretch>
                <a:fillRect/>
              </a:stretch>
            </p:blipFill>
            <p:spPr>
              <a:xfrm>
                <a:off x="656387" y="2035867"/>
                <a:ext cx="399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334" name="Freihand 333">
                <a:extLst>
                  <a:ext uri="{FF2B5EF4-FFF2-40B4-BE49-F238E27FC236}">
                    <a16:creationId xmlns:a16="http://schemas.microsoft.com/office/drawing/2014/main" id="{10E0B4C6-5307-47B7-A78E-9ADAC61150DF}"/>
                  </a:ext>
                </a:extLst>
              </p14:cNvPr>
              <p14:cNvContentPartPr/>
              <p14:nvPr/>
            </p14:nvContentPartPr>
            <p14:xfrm>
              <a:off x="694187" y="1962427"/>
              <a:ext cx="199440" cy="183240"/>
            </p14:xfrm>
          </p:contentPart>
        </mc:Choice>
        <mc:Fallback>
          <p:pic>
            <p:nvPicPr>
              <p:cNvPr id="334" name="Freihand 333">
                <a:extLst>
                  <a:ext uri="{FF2B5EF4-FFF2-40B4-BE49-F238E27FC236}">
                    <a16:creationId xmlns:a16="http://schemas.microsoft.com/office/drawing/2014/main" id="{10E0B4C6-5307-47B7-A78E-9ADAC61150DF}"/>
                  </a:ext>
                </a:extLst>
              </p:cNvPr>
              <p:cNvPicPr/>
              <p:nvPr/>
            </p:nvPicPr>
            <p:blipFill>
              <a:blip r:embed="rId811"/>
              <a:stretch>
                <a:fillRect/>
              </a:stretch>
            </p:blipFill>
            <p:spPr>
              <a:xfrm>
                <a:off x="689867" y="1958107"/>
                <a:ext cx="2080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335" name="Freihand 334">
                <a:extLst>
                  <a:ext uri="{FF2B5EF4-FFF2-40B4-BE49-F238E27FC236}">
                    <a16:creationId xmlns:a16="http://schemas.microsoft.com/office/drawing/2014/main" id="{00C1098E-1EEA-4BEA-AC32-65F0C5870C9A}"/>
                  </a:ext>
                </a:extLst>
              </p14:cNvPr>
              <p14:cNvContentPartPr/>
              <p14:nvPr/>
            </p14:nvContentPartPr>
            <p14:xfrm>
              <a:off x="42947" y="1921387"/>
              <a:ext cx="63360" cy="86040"/>
            </p14:xfrm>
          </p:contentPart>
        </mc:Choice>
        <mc:Fallback>
          <p:pic>
            <p:nvPicPr>
              <p:cNvPr id="335" name="Freihand 334">
                <a:extLst>
                  <a:ext uri="{FF2B5EF4-FFF2-40B4-BE49-F238E27FC236}">
                    <a16:creationId xmlns:a16="http://schemas.microsoft.com/office/drawing/2014/main" id="{00C1098E-1EEA-4BEA-AC32-65F0C5870C9A}"/>
                  </a:ext>
                </a:extLst>
              </p:cNvPr>
              <p:cNvPicPr/>
              <p:nvPr/>
            </p:nvPicPr>
            <p:blipFill>
              <a:blip r:embed="rId813"/>
              <a:stretch>
                <a:fillRect/>
              </a:stretch>
            </p:blipFill>
            <p:spPr>
              <a:xfrm>
                <a:off x="38627" y="1917067"/>
                <a:ext cx="720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336" name="Freihand 335">
                <a:extLst>
                  <a:ext uri="{FF2B5EF4-FFF2-40B4-BE49-F238E27FC236}">
                    <a16:creationId xmlns:a16="http://schemas.microsoft.com/office/drawing/2014/main" id="{BAFF74BE-D5BD-4D6C-B2C8-ECE24CE1D2E8}"/>
                  </a:ext>
                </a:extLst>
              </p14:cNvPr>
              <p14:cNvContentPartPr/>
              <p14:nvPr/>
            </p14:nvContentPartPr>
            <p14:xfrm>
              <a:off x="912347" y="1911667"/>
              <a:ext cx="56880" cy="79920"/>
            </p14:xfrm>
          </p:contentPart>
        </mc:Choice>
        <mc:Fallback>
          <p:pic>
            <p:nvPicPr>
              <p:cNvPr id="336" name="Freihand 335">
                <a:extLst>
                  <a:ext uri="{FF2B5EF4-FFF2-40B4-BE49-F238E27FC236}">
                    <a16:creationId xmlns:a16="http://schemas.microsoft.com/office/drawing/2014/main" id="{BAFF74BE-D5BD-4D6C-B2C8-ECE24CE1D2E8}"/>
                  </a:ext>
                </a:extLst>
              </p:cNvPr>
              <p:cNvPicPr/>
              <p:nvPr/>
            </p:nvPicPr>
            <p:blipFill>
              <a:blip r:embed="rId815"/>
              <a:stretch>
                <a:fillRect/>
              </a:stretch>
            </p:blipFill>
            <p:spPr>
              <a:xfrm>
                <a:off x="908027" y="1907347"/>
                <a:ext cx="655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495" name="Freihand 494">
                <a:extLst>
                  <a:ext uri="{FF2B5EF4-FFF2-40B4-BE49-F238E27FC236}">
                    <a16:creationId xmlns:a16="http://schemas.microsoft.com/office/drawing/2014/main" id="{6465186C-FF05-4495-9915-EBFD4EEDDC1A}"/>
                  </a:ext>
                </a:extLst>
              </p14:cNvPr>
              <p14:cNvContentPartPr/>
              <p14:nvPr/>
            </p14:nvContentPartPr>
            <p14:xfrm>
              <a:off x="149867" y="2328187"/>
              <a:ext cx="136800" cy="122760"/>
            </p14:xfrm>
          </p:contentPart>
        </mc:Choice>
        <mc:Fallback>
          <p:pic>
            <p:nvPicPr>
              <p:cNvPr id="495" name="Freihand 494">
                <a:extLst>
                  <a:ext uri="{FF2B5EF4-FFF2-40B4-BE49-F238E27FC236}">
                    <a16:creationId xmlns:a16="http://schemas.microsoft.com/office/drawing/2014/main" id="{6465186C-FF05-4495-9915-EBFD4EEDDC1A}"/>
                  </a:ext>
                </a:extLst>
              </p:cNvPr>
              <p:cNvPicPr/>
              <p:nvPr/>
            </p:nvPicPr>
            <p:blipFill>
              <a:blip r:embed="rId817"/>
              <a:stretch>
                <a:fillRect/>
              </a:stretch>
            </p:blipFill>
            <p:spPr>
              <a:xfrm>
                <a:off x="145547" y="2323867"/>
                <a:ext cx="1454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496" name="Freihand 495">
                <a:extLst>
                  <a:ext uri="{FF2B5EF4-FFF2-40B4-BE49-F238E27FC236}">
                    <a16:creationId xmlns:a16="http://schemas.microsoft.com/office/drawing/2014/main" id="{E7F5AC42-71F2-433C-8090-FFA788AF4A6A}"/>
                  </a:ext>
                </a:extLst>
              </p14:cNvPr>
              <p14:cNvContentPartPr/>
              <p14:nvPr/>
            </p14:nvContentPartPr>
            <p14:xfrm>
              <a:off x="389987" y="2272747"/>
              <a:ext cx="64800" cy="162720"/>
            </p14:xfrm>
          </p:contentPart>
        </mc:Choice>
        <mc:Fallback>
          <p:pic>
            <p:nvPicPr>
              <p:cNvPr id="496" name="Freihand 495">
                <a:extLst>
                  <a:ext uri="{FF2B5EF4-FFF2-40B4-BE49-F238E27FC236}">
                    <a16:creationId xmlns:a16="http://schemas.microsoft.com/office/drawing/2014/main" id="{E7F5AC42-71F2-433C-8090-FFA788AF4A6A}"/>
                  </a:ext>
                </a:extLst>
              </p:cNvPr>
              <p:cNvPicPr/>
              <p:nvPr/>
            </p:nvPicPr>
            <p:blipFill>
              <a:blip r:embed="rId819"/>
              <a:stretch>
                <a:fillRect/>
              </a:stretch>
            </p:blipFill>
            <p:spPr>
              <a:xfrm>
                <a:off x="385667" y="2268427"/>
                <a:ext cx="734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497" name="Freihand 496">
                <a:extLst>
                  <a:ext uri="{FF2B5EF4-FFF2-40B4-BE49-F238E27FC236}">
                    <a16:creationId xmlns:a16="http://schemas.microsoft.com/office/drawing/2014/main" id="{60A42D32-06EB-48BD-B170-C10A98AC89F8}"/>
                  </a:ext>
                </a:extLst>
              </p14:cNvPr>
              <p14:cNvContentPartPr/>
              <p14:nvPr/>
            </p14:nvContentPartPr>
            <p14:xfrm>
              <a:off x="521027" y="2305867"/>
              <a:ext cx="58680" cy="114480"/>
            </p14:xfrm>
          </p:contentPart>
        </mc:Choice>
        <mc:Fallback>
          <p:pic>
            <p:nvPicPr>
              <p:cNvPr id="497" name="Freihand 496">
                <a:extLst>
                  <a:ext uri="{FF2B5EF4-FFF2-40B4-BE49-F238E27FC236}">
                    <a16:creationId xmlns:a16="http://schemas.microsoft.com/office/drawing/2014/main" id="{60A42D32-06EB-48BD-B170-C10A98AC89F8}"/>
                  </a:ext>
                </a:extLst>
              </p:cNvPr>
              <p:cNvPicPr/>
              <p:nvPr/>
            </p:nvPicPr>
            <p:blipFill>
              <a:blip r:embed="rId821"/>
              <a:stretch>
                <a:fillRect/>
              </a:stretch>
            </p:blipFill>
            <p:spPr>
              <a:xfrm>
                <a:off x="516707" y="2301547"/>
                <a:ext cx="673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498" name="Freihand 497">
                <a:extLst>
                  <a:ext uri="{FF2B5EF4-FFF2-40B4-BE49-F238E27FC236}">
                    <a16:creationId xmlns:a16="http://schemas.microsoft.com/office/drawing/2014/main" id="{DE3A43B4-3D72-4E8C-8DD6-45A29D2920E3}"/>
                  </a:ext>
                </a:extLst>
              </p14:cNvPr>
              <p14:cNvContentPartPr/>
              <p14:nvPr/>
            </p14:nvContentPartPr>
            <p14:xfrm>
              <a:off x="622187" y="2380387"/>
              <a:ext cx="7920" cy="56160"/>
            </p14:xfrm>
          </p:contentPart>
        </mc:Choice>
        <mc:Fallback>
          <p:pic>
            <p:nvPicPr>
              <p:cNvPr id="498" name="Freihand 497">
                <a:extLst>
                  <a:ext uri="{FF2B5EF4-FFF2-40B4-BE49-F238E27FC236}">
                    <a16:creationId xmlns:a16="http://schemas.microsoft.com/office/drawing/2014/main" id="{DE3A43B4-3D72-4E8C-8DD6-45A29D2920E3}"/>
                  </a:ext>
                </a:extLst>
              </p:cNvPr>
              <p:cNvPicPr/>
              <p:nvPr/>
            </p:nvPicPr>
            <p:blipFill>
              <a:blip r:embed="rId823"/>
              <a:stretch>
                <a:fillRect/>
              </a:stretch>
            </p:blipFill>
            <p:spPr>
              <a:xfrm>
                <a:off x="617867" y="2376067"/>
                <a:ext cx="1656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499" name="Freihand 498">
                <a:extLst>
                  <a:ext uri="{FF2B5EF4-FFF2-40B4-BE49-F238E27FC236}">
                    <a16:creationId xmlns:a16="http://schemas.microsoft.com/office/drawing/2014/main" id="{86301E97-47F1-4C02-BF5A-90D79002F1A6}"/>
                  </a:ext>
                </a:extLst>
              </p14:cNvPr>
              <p14:cNvContentPartPr/>
              <p14:nvPr/>
            </p14:nvContentPartPr>
            <p14:xfrm>
              <a:off x="691307" y="2293627"/>
              <a:ext cx="88920" cy="116640"/>
            </p14:xfrm>
          </p:contentPart>
        </mc:Choice>
        <mc:Fallback>
          <p:pic>
            <p:nvPicPr>
              <p:cNvPr id="499" name="Freihand 498">
                <a:extLst>
                  <a:ext uri="{FF2B5EF4-FFF2-40B4-BE49-F238E27FC236}">
                    <a16:creationId xmlns:a16="http://schemas.microsoft.com/office/drawing/2014/main" id="{86301E97-47F1-4C02-BF5A-90D79002F1A6}"/>
                  </a:ext>
                </a:extLst>
              </p:cNvPr>
              <p:cNvPicPr/>
              <p:nvPr/>
            </p:nvPicPr>
            <p:blipFill>
              <a:blip r:embed="rId825"/>
              <a:stretch>
                <a:fillRect/>
              </a:stretch>
            </p:blipFill>
            <p:spPr>
              <a:xfrm>
                <a:off x="686987" y="2289307"/>
                <a:ext cx="975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826">
            <p14:nvContentPartPr>
              <p14:cNvPr id="500" name="Freihand 499">
                <a:extLst>
                  <a:ext uri="{FF2B5EF4-FFF2-40B4-BE49-F238E27FC236}">
                    <a16:creationId xmlns:a16="http://schemas.microsoft.com/office/drawing/2014/main" id="{8063B6D7-5FBC-4DEE-A999-940C38A72E82}"/>
                  </a:ext>
                </a:extLst>
              </p14:cNvPr>
              <p14:cNvContentPartPr/>
              <p14:nvPr/>
            </p14:nvContentPartPr>
            <p14:xfrm>
              <a:off x="787067" y="2235667"/>
              <a:ext cx="62280" cy="227520"/>
            </p14:xfrm>
          </p:contentPart>
        </mc:Choice>
        <mc:Fallback>
          <p:pic>
            <p:nvPicPr>
              <p:cNvPr id="500" name="Freihand 499">
                <a:extLst>
                  <a:ext uri="{FF2B5EF4-FFF2-40B4-BE49-F238E27FC236}">
                    <a16:creationId xmlns:a16="http://schemas.microsoft.com/office/drawing/2014/main" id="{8063B6D7-5FBC-4DEE-A999-940C38A72E82}"/>
                  </a:ext>
                </a:extLst>
              </p:cNvPr>
              <p:cNvPicPr/>
              <p:nvPr/>
            </p:nvPicPr>
            <p:blipFill>
              <a:blip r:embed="rId827"/>
              <a:stretch>
                <a:fillRect/>
              </a:stretch>
            </p:blipFill>
            <p:spPr>
              <a:xfrm>
                <a:off x="782747" y="2231347"/>
                <a:ext cx="7092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828">
            <p14:nvContentPartPr>
              <p14:cNvPr id="501" name="Freihand 500">
                <a:extLst>
                  <a:ext uri="{FF2B5EF4-FFF2-40B4-BE49-F238E27FC236}">
                    <a16:creationId xmlns:a16="http://schemas.microsoft.com/office/drawing/2014/main" id="{A579645E-7A0C-4EF9-A416-0CBEF3661D20}"/>
                  </a:ext>
                </a:extLst>
              </p14:cNvPr>
              <p14:cNvContentPartPr/>
              <p14:nvPr/>
            </p14:nvContentPartPr>
            <p14:xfrm>
              <a:off x="999467" y="2261947"/>
              <a:ext cx="64800" cy="172080"/>
            </p14:xfrm>
          </p:contentPart>
        </mc:Choice>
        <mc:Fallback>
          <p:pic>
            <p:nvPicPr>
              <p:cNvPr id="501" name="Freihand 500">
                <a:extLst>
                  <a:ext uri="{FF2B5EF4-FFF2-40B4-BE49-F238E27FC236}">
                    <a16:creationId xmlns:a16="http://schemas.microsoft.com/office/drawing/2014/main" id="{A579645E-7A0C-4EF9-A416-0CBEF3661D20}"/>
                  </a:ext>
                </a:extLst>
              </p:cNvPr>
              <p:cNvPicPr/>
              <p:nvPr/>
            </p:nvPicPr>
            <p:blipFill>
              <a:blip r:embed="rId829"/>
              <a:stretch>
                <a:fillRect/>
              </a:stretch>
            </p:blipFill>
            <p:spPr>
              <a:xfrm>
                <a:off x="995147" y="2257627"/>
                <a:ext cx="734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830">
            <p14:nvContentPartPr>
              <p14:cNvPr id="502" name="Freihand 501">
                <a:extLst>
                  <a:ext uri="{FF2B5EF4-FFF2-40B4-BE49-F238E27FC236}">
                    <a16:creationId xmlns:a16="http://schemas.microsoft.com/office/drawing/2014/main" id="{AEAE3687-879C-4B60-803F-6BD77D9D9215}"/>
                  </a:ext>
                </a:extLst>
              </p14:cNvPr>
              <p14:cNvContentPartPr/>
              <p14:nvPr/>
            </p14:nvContentPartPr>
            <p14:xfrm>
              <a:off x="960587" y="2227747"/>
              <a:ext cx="144360" cy="109080"/>
            </p14:xfrm>
          </p:contentPart>
        </mc:Choice>
        <mc:Fallback>
          <p:pic>
            <p:nvPicPr>
              <p:cNvPr id="502" name="Freihand 501">
                <a:extLst>
                  <a:ext uri="{FF2B5EF4-FFF2-40B4-BE49-F238E27FC236}">
                    <a16:creationId xmlns:a16="http://schemas.microsoft.com/office/drawing/2014/main" id="{AEAE3687-879C-4B60-803F-6BD77D9D9215}"/>
                  </a:ext>
                </a:extLst>
              </p:cNvPr>
              <p:cNvPicPr/>
              <p:nvPr/>
            </p:nvPicPr>
            <p:blipFill>
              <a:blip r:embed="rId831"/>
              <a:stretch>
                <a:fillRect/>
              </a:stretch>
            </p:blipFill>
            <p:spPr>
              <a:xfrm>
                <a:off x="956267" y="2223427"/>
                <a:ext cx="153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832">
            <p14:nvContentPartPr>
              <p14:cNvPr id="503" name="Freihand 502">
                <a:extLst>
                  <a:ext uri="{FF2B5EF4-FFF2-40B4-BE49-F238E27FC236}">
                    <a16:creationId xmlns:a16="http://schemas.microsoft.com/office/drawing/2014/main" id="{2BDE2FD7-591D-4F54-9A72-F656EE257F16}"/>
                  </a:ext>
                </a:extLst>
              </p14:cNvPr>
              <p14:cNvContentPartPr/>
              <p14:nvPr/>
            </p14:nvContentPartPr>
            <p14:xfrm>
              <a:off x="1080827" y="2325307"/>
              <a:ext cx="113040" cy="68400"/>
            </p14:xfrm>
          </p:contentPart>
        </mc:Choice>
        <mc:Fallback>
          <p:pic>
            <p:nvPicPr>
              <p:cNvPr id="503" name="Freihand 502">
                <a:extLst>
                  <a:ext uri="{FF2B5EF4-FFF2-40B4-BE49-F238E27FC236}">
                    <a16:creationId xmlns:a16="http://schemas.microsoft.com/office/drawing/2014/main" id="{2BDE2FD7-591D-4F54-9A72-F656EE257F16}"/>
                  </a:ext>
                </a:extLst>
              </p:cNvPr>
              <p:cNvPicPr/>
              <p:nvPr/>
            </p:nvPicPr>
            <p:blipFill>
              <a:blip r:embed="rId833"/>
              <a:stretch>
                <a:fillRect/>
              </a:stretch>
            </p:blipFill>
            <p:spPr>
              <a:xfrm>
                <a:off x="1076507" y="2320987"/>
                <a:ext cx="1216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834">
            <p14:nvContentPartPr>
              <p14:cNvPr id="504" name="Freihand 503">
                <a:extLst>
                  <a:ext uri="{FF2B5EF4-FFF2-40B4-BE49-F238E27FC236}">
                    <a16:creationId xmlns:a16="http://schemas.microsoft.com/office/drawing/2014/main" id="{B68E4DC1-8447-4991-88F6-625677A1B126}"/>
                  </a:ext>
                </a:extLst>
              </p14:cNvPr>
              <p14:cNvContentPartPr/>
              <p14:nvPr/>
            </p14:nvContentPartPr>
            <p14:xfrm>
              <a:off x="1188107" y="2317027"/>
              <a:ext cx="124200" cy="82080"/>
            </p14:xfrm>
          </p:contentPart>
        </mc:Choice>
        <mc:Fallback>
          <p:pic>
            <p:nvPicPr>
              <p:cNvPr id="504" name="Freihand 503">
                <a:extLst>
                  <a:ext uri="{FF2B5EF4-FFF2-40B4-BE49-F238E27FC236}">
                    <a16:creationId xmlns:a16="http://schemas.microsoft.com/office/drawing/2014/main" id="{B68E4DC1-8447-4991-88F6-625677A1B126}"/>
                  </a:ext>
                </a:extLst>
              </p:cNvPr>
              <p:cNvPicPr/>
              <p:nvPr/>
            </p:nvPicPr>
            <p:blipFill>
              <a:blip r:embed="rId835"/>
              <a:stretch>
                <a:fillRect/>
              </a:stretch>
            </p:blipFill>
            <p:spPr>
              <a:xfrm>
                <a:off x="1183787" y="2312707"/>
                <a:ext cx="1328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836">
            <p14:nvContentPartPr>
              <p14:cNvPr id="505" name="Freihand 504">
                <a:extLst>
                  <a:ext uri="{FF2B5EF4-FFF2-40B4-BE49-F238E27FC236}">
                    <a16:creationId xmlns:a16="http://schemas.microsoft.com/office/drawing/2014/main" id="{724CC911-D30A-4F8D-8E64-9B6862E7B6A5}"/>
                  </a:ext>
                </a:extLst>
              </p14:cNvPr>
              <p14:cNvContentPartPr/>
              <p14:nvPr/>
            </p14:nvContentPartPr>
            <p14:xfrm>
              <a:off x="1196747" y="2301547"/>
              <a:ext cx="122040" cy="86400"/>
            </p14:xfrm>
          </p:contentPart>
        </mc:Choice>
        <mc:Fallback>
          <p:pic>
            <p:nvPicPr>
              <p:cNvPr id="505" name="Freihand 504">
                <a:extLst>
                  <a:ext uri="{FF2B5EF4-FFF2-40B4-BE49-F238E27FC236}">
                    <a16:creationId xmlns:a16="http://schemas.microsoft.com/office/drawing/2014/main" id="{724CC911-D30A-4F8D-8E64-9B6862E7B6A5}"/>
                  </a:ext>
                </a:extLst>
              </p:cNvPr>
              <p:cNvPicPr/>
              <p:nvPr/>
            </p:nvPicPr>
            <p:blipFill>
              <a:blip r:embed="rId837"/>
              <a:stretch>
                <a:fillRect/>
              </a:stretch>
            </p:blipFill>
            <p:spPr>
              <a:xfrm>
                <a:off x="1192427" y="2297227"/>
                <a:ext cx="130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838">
            <p14:nvContentPartPr>
              <p14:cNvPr id="506" name="Freihand 505">
                <a:extLst>
                  <a:ext uri="{FF2B5EF4-FFF2-40B4-BE49-F238E27FC236}">
                    <a16:creationId xmlns:a16="http://schemas.microsoft.com/office/drawing/2014/main" id="{CB6EAD58-5FEE-42FF-8FC9-AD7236645092}"/>
                  </a:ext>
                </a:extLst>
              </p14:cNvPr>
              <p14:cNvContentPartPr/>
              <p14:nvPr/>
            </p14:nvContentPartPr>
            <p14:xfrm>
              <a:off x="1313747" y="2224867"/>
              <a:ext cx="148680" cy="174240"/>
            </p14:xfrm>
          </p:contentPart>
        </mc:Choice>
        <mc:Fallback>
          <p:pic>
            <p:nvPicPr>
              <p:cNvPr id="506" name="Freihand 505">
                <a:extLst>
                  <a:ext uri="{FF2B5EF4-FFF2-40B4-BE49-F238E27FC236}">
                    <a16:creationId xmlns:a16="http://schemas.microsoft.com/office/drawing/2014/main" id="{CB6EAD58-5FEE-42FF-8FC9-AD7236645092}"/>
                  </a:ext>
                </a:extLst>
              </p:cNvPr>
              <p:cNvPicPr/>
              <p:nvPr/>
            </p:nvPicPr>
            <p:blipFill>
              <a:blip r:embed="rId839"/>
              <a:stretch>
                <a:fillRect/>
              </a:stretch>
            </p:blipFill>
            <p:spPr>
              <a:xfrm>
                <a:off x="1309427" y="2220547"/>
                <a:ext cx="1573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840">
            <p14:nvContentPartPr>
              <p14:cNvPr id="507" name="Freihand 506">
                <a:extLst>
                  <a:ext uri="{FF2B5EF4-FFF2-40B4-BE49-F238E27FC236}">
                    <a16:creationId xmlns:a16="http://schemas.microsoft.com/office/drawing/2014/main" id="{515F7022-9ABE-49CF-9E6A-59C7EB6C1EA3}"/>
                  </a:ext>
                </a:extLst>
              </p14:cNvPr>
              <p14:cNvContentPartPr/>
              <p14:nvPr/>
            </p14:nvContentPartPr>
            <p14:xfrm>
              <a:off x="1513187" y="2314147"/>
              <a:ext cx="110160" cy="21960"/>
            </p14:xfrm>
          </p:contentPart>
        </mc:Choice>
        <mc:Fallback>
          <p:pic>
            <p:nvPicPr>
              <p:cNvPr id="507" name="Freihand 506">
                <a:extLst>
                  <a:ext uri="{FF2B5EF4-FFF2-40B4-BE49-F238E27FC236}">
                    <a16:creationId xmlns:a16="http://schemas.microsoft.com/office/drawing/2014/main" id="{515F7022-9ABE-49CF-9E6A-59C7EB6C1EA3}"/>
                  </a:ext>
                </a:extLst>
              </p:cNvPr>
              <p:cNvPicPr/>
              <p:nvPr/>
            </p:nvPicPr>
            <p:blipFill>
              <a:blip r:embed="rId841"/>
              <a:stretch>
                <a:fillRect/>
              </a:stretch>
            </p:blipFill>
            <p:spPr>
              <a:xfrm>
                <a:off x="1508867" y="2309827"/>
                <a:ext cx="11880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842">
            <p14:nvContentPartPr>
              <p14:cNvPr id="509" name="Freihand 508">
                <a:extLst>
                  <a:ext uri="{FF2B5EF4-FFF2-40B4-BE49-F238E27FC236}">
                    <a16:creationId xmlns:a16="http://schemas.microsoft.com/office/drawing/2014/main" id="{ED9CFD15-02B9-4E40-B5B8-DB962A842568}"/>
                  </a:ext>
                </a:extLst>
              </p14:cNvPr>
              <p14:cNvContentPartPr/>
              <p14:nvPr/>
            </p14:nvContentPartPr>
            <p14:xfrm>
              <a:off x="1648907" y="2230627"/>
              <a:ext cx="147960" cy="145800"/>
            </p14:xfrm>
          </p:contentPart>
        </mc:Choice>
        <mc:Fallback>
          <p:pic>
            <p:nvPicPr>
              <p:cNvPr id="509" name="Freihand 508">
                <a:extLst>
                  <a:ext uri="{FF2B5EF4-FFF2-40B4-BE49-F238E27FC236}">
                    <a16:creationId xmlns:a16="http://schemas.microsoft.com/office/drawing/2014/main" id="{ED9CFD15-02B9-4E40-B5B8-DB962A842568}"/>
                  </a:ext>
                </a:extLst>
              </p:cNvPr>
              <p:cNvPicPr/>
              <p:nvPr/>
            </p:nvPicPr>
            <p:blipFill>
              <a:blip r:embed="rId843"/>
              <a:stretch>
                <a:fillRect/>
              </a:stretch>
            </p:blipFill>
            <p:spPr>
              <a:xfrm>
                <a:off x="1644587" y="2226307"/>
                <a:ext cx="1566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844">
            <p14:nvContentPartPr>
              <p14:cNvPr id="510" name="Freihand 509">
                <a:extLst>
                  <a:ext uri="{FF2B5EF4-FFF2-40B4-BE49-F238E27FC236}">
                    <a16:creationId xmlns:a16="http://schemas.microsoft.com/office/drawing/2014/main" id="{8F3CFEC2-6419-4D8B-80BE-EEF98CFD190B}"/>
                  </a:ext>
                </a:extLst>
              </p14:cNvPr>
              <p14:cNvContentPartPr/>
              <p14:nvPr/>
            </p14:nvContentPartPr>
            <p14:xfrm>
              <a:off x="1753667" y="2166907"/>
              <a:ext cx="150120" cy="281880"/>
            </p14:xfrm>
          </p:contentPart>
        </mc:Choice>
        <mc:Fallback>
          <p:pic>
            <p:nvPicPr>
              <p:cNvPr id="510" name="Freihand 509">
                <a:extLst>
                  <a:ext uri="{FF2B5EF4-FFF2-40B4-BE49-F238E27FC236}">
                    <a16:creationId xmlns:a16="http://schemas.microsoft.com/office/drawing/2014/main" id="{8F3CFEC2-6419-4D8B-80BE-EEF98CFD190B}"/>
                  </a:ext>
                </a:extLst>
              </p:cNvPr>
              <p:cNvPicPr/>
              <p:nvPr/>
            </p:nvPicPr>
            <p:blipFill>
              <a:blip r:embed="rId845"/>
              <a:stretch>
                <a:fillRect/>
              </a:stretch>
            </p:blipFill>
            <p:spPr>
              <a:xfrm>
                <a:off x="1749347" y="2162587"/>
                <a:ext cx="15876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846">
            <p14:nvContentPartPr>
              <p14:cNvPr id="511" name="Freihand 510">
                <a:extLst>
                  <a:ext uri="{FF2B5EF4-FFF2-40B4-BE49-F238E27FC236}">
                    <a16:creationId xmlns:a16="http://schemas.microsoft.com/office/drawing/2014/main" id="{D8E06BEA-8F47-405D-8C11-08038BEAE789}"/>
                  </a:ext>
                </a:extLst>
              </p14:cNvPr>
              <p14:cNvContentPartPr/>
              <p14:nvPr/>
            </p14:nvContentPartPr>
            <p14:xfrm>
              <a:off x="1888667" y="2203267"/>
              <a:ext cx="108360" cy="174960"/>
            </p14:xfrm>
          </p:contentPart>
        </mc:Choice>
        <mc:Fallback>
          <p:pic>
            <p:nvPicPr>
              <p:cNvPr id="511" name="Freihand 510">
                <a:extLst>
                  <a:ext uri="{FF2B5EF4-FFF2-40B4-BE49-F238E27FC236}">
                    <a16:creationId xmlns:a16="http://schemas.microsoft.com/office/drawing/2014/main" id="{D8E06BEA-8F47-405D-8C11-08038BEAE789}"/>
                  </a:ext>
                </a:extLst>
              </p:cNvPr>
              <p:cNvPicPr/>
              <p:nvPr/>
            </p:nvPicPr>
            <p:blipFill>
              <a:blip r:embed="rId847"/>
              <a:stretch>
                <a:fillRect/>
              </a:stretch>
            </p:blipFill>
            <p:spPr>
              <a:xfrm>
                <a:off x="1884347" y="2198947"/>
                <a:ext cx="1170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848">
            <p14:nvContentPartPr>
              <p14:cNvPr id="512" name="Freihand 511">
                <a:extLst>
                  <a:ext uri="{FF2B5EF4-FFF2-40B4-BE49-F238E27FC236}">
                    <a16:creationId xmlns:a16="http://schemas.microsoft.com/office/drawing/2014/main" id="{7F8E4D8D-318D-46A8-9E3D-FE439E48FD5A}"/>
                  </a:ext>
                </a:extLst>
              </p14:cNvPr>
              <p14:cNvContentPartPr/>
              <p14:nvPr/>
            </p14:nvContentPartPr>
            <p14:xfrm>
              <a:off x="1913507" y="2242147"/>
              <a:ext cx="114480" cy="91080"/>
            </p14:xfrm>
          </p:contentPart>
        </mc:Choice>
        <mc:Fallback>
          <p:pic>
            <p:nvPicPr>
              <p:cNvPr id="512" name="Freihand 511">
                <a:extLst>
                  <a:ext uri="{FF2B5EF4-FFF2-40B4-BE49-F238E27FC236}">
                    <a16:creationId xmlns:a16="http://schemas.microsoft.com/office/drawing/2014/main" id="{7F8E4D8D-318D-46A8-9E3D-FE439E48FD5A}"/>
                  </a:ext>
                </a:extLst>
              </p:cNvPr>
              <p:cNvPicPr/>
              <p:nvPr/>
            </p:nvPicPr>
            <p:blipFill>
              <a:blip r:embed="rId849"/>
              <a:stretch>
                <a:fillRect/>
              </a:stretch>
            </p:blipFill>
            <p:spPr>
              <a:xfrm>
                <a:off x="1909187" y="2237827"/>
                <a:ext cx="1231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850">
            <p14:nvContentPartPr>
              <p14:cNvPr id="513" name="Freihand 512">
                <a:extLst>
                  <a:ext uri="{FF2B5EF4-FFF2-40B4-BE49-F238E27FC236}">
                    <a16:creationId xmlns:a16="http://schemas.microsoft.com/office/drawing/2014/main" id="{0D1EF35C-59C9-4184-9C86-E88EC8D69ED6}"/>
                  </a:ext>
                </a:extLst>
              </p14:cNvPr>
              <p14:cNvContentPartPr/>
              <p14:nvPr/>
            </p14:nvContentPartPr>
            <p14:xfrm>
              <a:off x="2048867" y="2168347"/>
              <a:ext cx="225720" cy="178200"/>
            </p14:xfrm>
          </p:contentPart>
        </mc:Choice>
        <mc:Fallback>
          <p:pic>
            <p:nvPicPr>
              <p:cNvPr id="513" name="Freihand 512">
                <a:extLst>
                  <a:ext uri="{FF2B5EF4-FFF2-40B4-BE49-F238E27FC236}">
                    <a16:creationId xmlns:a16="http://schemas.microsoft.com/office/drawing/2014/main" id="{0D1EF35C-59C9-4184-9C86-E88EC8D69ED6}"/>
                  </a:ext>
                </a:extLst>
              </p:cNvPr>
              <p:cNvPicPr/>
              <p:nvPr/>
            </p:nvPicPr>
            <p:blipFill>
              <a:blip r:embed="rId851"/>
              <a:stretch>
                <a:fillRect/>
              </a:stretch>
            </p:blipFill>
            <p:spPr>
              <a:xfrm>
                <a:off x="2044547" y="2164027"/>
                <a:ext cx="2343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852">
            <p14:nvContentPartPr>
              <p14:cNvPr id="514" name="Freihand 513">
                <a:extLst>
                  <a:ext uri="{FF2B5EF4-FFF2-40B4-BE49-F238E27FC236}">
                    <a16:creationId xmlns:a16="http://schemas.microsoft.com/office/drawing/2014/main" id="{44EE0026-A8AA-4E2C-8EA1-66CF4BA67D2F}"/>
                  </a:ext>
                </a:extLst>
              </p14:cNvPr>
              <p14:cNvContentPartPr/>
              <p14:nvPr/>
            </p14:nvContentPartPr>
            <p14:xfrm>
              <a:off x="2092067" y="2109307"/>
              <a:ext cx="49680" cy="3240"/>
            </p14:xfrm>
          </p:contentPart>
        </mc:Choice>
        <mc:Fallback>
          <p:pic>
            <p:nvPicPr>
              <p:cNvPr id="514" name="Freihand 513">
                <a:extLst>
                  <a:ext uri="{FF2B5EF4-FFF2-40B4-BE49-F238E27FC236}">
                    <a16:creationId xmlns:a16="http://schemas.microsoft.com/office/drawing/2014/main" id="{44EE0026-A8AA-4E2C-8EA1-66CF4BA67D2F}"/>
                  </a:ext>
                </a:extLst>
              </p:cNvPr>
              <p:cNvPicPr/>
              <p:nvPr/>
            </p:nvPicPr>
            <p:blipFill>
              <a:blip r:embed="rId853"/>
              <a:stretch>
                <a:fillRect/>
              </a:stretch>
            </p:blipFill>
            <p:spPr>
              <a:xfrm>
                <a:off x="2087747" y="2104987"/>
                <a:ext cx="583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854">
            <p14:nvContentPartPr>
              <p14:cNvPr id="519" name="Freihand 518">
                <a:extLst>
                  <a:ext uri="{FF2B5EF4-FFF2-40B4-BE49-F238E27FC236}">
                    <a16:creationId xmlns:a16="http://schemas.microsoft.com/office/drawing/2014/main" id="{1DF252D8-204D-40F3-B126-EB77FE308EC0}"/>
                  </a:ext>
                </a:extLst>
              </p14:cNvPr>
              <p14:cNvContentPartPr/>
              <p14:nvPr/>
            </p14:nvContentPartPr>
            <p14:xfrm>
              <a:off x="101627" y="2590987"/>
              <a:ext cx="88200" cy="122040"/>
            </p14:xfrm>
          </p:contentPart>
        </mc:Choice>
        <mc:Fallback>
          <p:pic>
            <p:nvPicPr>
              <p:cNvPr id="519" name="Freihand 518">
                <a:extLst>
                  <a:ext uri="{FF2B5EF4-FFF2-40B4-BE49-F238E27FC236}">
                    <a16:creationId xmlns:a16="http://schemas.microsoft.com/office/drawing/2014/main" id="{1DF252D8-204D-40F3-B126-EB77FE308EC0}"/>
                  </a:ext>
                </a:extLst>
              </p:cNvPr>
              <p:cNvPicPr/>
              <p:nvPr/>
            </p:nvPicPr>
            <p:blipFill>
              <a:blip r:embed="rId855"/>
              <a:stretch>
                <a:fillRect/>
              </a:stretch>
            </p:blipFill>
            <p:spPr>
              <a:xfrm>
                <a:off x="97307" y="2586667"/>
                <a:ext cx="968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856">
            <p14:nvContentPartPr>
              <p14:cNvPr id="520" name="Freihand 519">
                <a:extLst>
                  <a:ext uri="{FF2B5EF4-FFF2-40B4-BE49-F238E27FC236}">
                    <a16:creationId xmlns:a16="http://schemas.microsoft.com/office/drawing/2014/main" id="{47F3802A-9F6F-4434-B066-BB20F577F781}"/>
                  </a:ext>
                </a:extLst>
              </p14:cNvPr>
              <p14:cNvContentPartPr/>
              <p14:nvPr/>
            </p14:nvContentPartPr>
            <p14:xfrm>
              <a:off x="83267" y="2625547"/>
              <a:ext cx="92520" cy="94320"/>
            </p14:xfrm>
          </p:contentPart>
        </mc:Choice>
        <mc:Fallback>
          <p:pic>
            <p:nvPicPr>
              <p:cNvPr id="520" name="Freihand 519">
                <a:extLst>
                  <a:ext uri="{FF2B5EF4-FFF2-40B4-BE49-F238E27FC236}">
                    <a16:creationId xmlns:a16="http://schemas.microsoft.com/office/drawing/2014/main" id="{47F3802A-9F6F-4434-B066-BB20F577F781}"/>
                  </a:ext>
                </a:extLst>
              </p:cNvPr>
              <p:cNvPicPr/>
              <p:nvPr/>
            </p:nvPicPr>
            <p:blipFill>
              <a:blip r:embed="rId857"/>
              <a:stretch>
                <a:fillRect/>
              </a:stretch>
            </p:blipFill>
            <p:spPr>
              <a:xfrm>
                <a:off x="78947" y="2621227"/>
                <a:ext cx="1011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858">
            <p14:nvContentPartPr>
              <p14:cNvPr id="521" name="Freihand 520">
                <a:extLst>
                  <a:ext uri="{FF2B5EF4-FFF2-40B4-BE49-F238E27FC236}">
                    <a16:creationId xmlns:a16="http://schemas.microsoft.com/office/drawing/2014/main" id="{B2CEB0E4-0892-45D3-B605-DB569D464488}"/>
                  </a:ext>
                </a:extLst>
              </p14:cNvPr>
              <p14:cNvContentPartPr/>
              <p14:nvPr/>
            </p14:nvContentPartPr>
            <p14:xfrm>
              <a:off x="50867" y="2608987"/>
              <a:ext cx="134280" cy="84600"/>
            </p14:xfrm>
          </p:contentPart>
        </mc:Choice>
        <mc:Fallback>
          <p:pic>
            <p:nvPicPr>
              <p:cNvPr id="521" name="Freihand 520">
                <a:extLst>
                  <a:ext uri="{FF2B5EF4-FFF2-40B4-BE49-F238E27FC236}">
                    <a16:creationId xmlns:a16="http://schemas.microsoft.com/office/drawing/2014/main" id="{B2CEB0E4-0892-45D3-B605-DB569D464488}"/>
                  </a:ext>
                </a:extLst>
              </p:cNvPr>
              <p:cNvPicPr/>
              <p:nvPr/>
            </p:nvPicPr>
            <p:blipFill>
              <a:blip r:embed="rId859"/>
              <a:stretch>
                <a:fillRect/>
              </a:stretch>
            </p:blipFill>
            <p:spPr>
              <a:xfrm>
                <a:off x="46547" y="2604667"/>
                <a:ext cx="1429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860">
            <p14:nvContentPartPr>
              <p14:cNvPr id="523" name="Freihand 522">
                <a:extLst>
                  <a:ext uri="{FF2B5EF4-FFF2-40B4-BE49-F238E27FC236}">
                    <a16:creationId xmlns:a16="http://schemas.microsoft.com/office/drawing/2014/main" id="{011B5823-C7C5-4A68-A4A4-0CFF7AB69DA1}"/>
                  </a:ext>
                </a:extLst>
              </p14:cNvPr>
              <p14:cNvContentPartPr/>
              <p14:nvPr/>
            </p14:nvContentPartPr>
            <p14:xfrm>
              <a:off x="280187" y="2549587"/>
              <a:ext cx="91800" cy="172080"/>
            </p14:xfrm>
          </p:contentPart>
        </mc:Choice>
        <mc:Fallback>
          <p:pic>
            <p:nvPicPr>
              <p:cNvPr id="523" name="Freihand 522">
                <a:extLst>
                  <a:ext uri="{FF2B5EF4-FFF2-40B4-BE49-F238E27FC236}">
                    <a16:creationId xmlns:a16="http://schemas.microsoft.com/office/drawing/2014/main" id="{011B5823-C7C5-4A68-A4A4-0CFF7AB69DA1}"/>
                  </a:ext>
                </a:extLst>
              </p:cNvPr>
              <p:cNvPicPr/>
              <p:nvPr/>
            </p:nvPicPr>
            <p:blipFill>
              <a:blip r:embed="rId861"/>
              <a:stretch>
                <a:fillRect/>
              </a:stretch>
            </p:blipFill>
            <p:spPr>
              <a:xfrm>
                <a:off x="275867" y="2545267"/>
                <a:ext cx="1004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862">
            <p14:nvContentPartPr>
              <p14:cNvPr id="524" name="Freihand 523">
                <a:extLst>
                  <a:ext uri="{FF2B5EF4-FFF2-40B4-BE49-F238E27FC236}">
                    <a16:creationId xmlns:a16="http://schemas.microsoft.com/office/drawing/2014/main" id="{327328F6-0806-4AA0-9EA4-6B877340AE61}"/>
                  </a:ext>
                </a:extLst>
              </p14:cNvPr>
              <p14:cNvContentPartPr/>
              <p14:nvPr/>
            </p14:nvContentPartPr>
            <p14:xfrm>
              <a:off x="398267" y="2610067"/>
              <a:ext cx="108360" cy="94320"/>
            </p14:xfrm>
          </p:contentPart>
        </mc:Choice>
        <mc:Fallback>
          <p:pic>
            <p:nvPicPr>
              <p:cNvPr id="524" name="Freihand 523">
                <a:extLst>
                  <a:ext uri="{FF2B5EF4-FFF2-40B4-BE49-F238E27FC236}">
                    <a16:creationId xmlns:a16="http://schemas.microsoft.com/office/drawing/2014/main" id="{327328F6-0806-4AA0-9EA4-6B877340AE61}"/>
                  </a:ext>
                </a:extLst>
              </p:cNvPr>
              <p:cNvPicPr/>
              <p:nvPr/>
            </p:nvPicPr>
            <p:blipFill>
              <a:blip r:embed="rId863"/>
              <a:stretch>
                <a:fillRect/>
              </a:stretch>
            </p:blipFill>
            <p:spPr>
              <a:xfrm>
                <a:off x="393947" y="2605747"/>
                <a:ext cx="1170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864">
            <p14:nvContentPartPr>
              <p14:cNvPr id="525" name="Freihand 524">
                <a:extLst>
                  <a:ext uri="{FF2B5EF4-FFF2-40B4-BE49-F238E27FC236}">
                    <a16:creationId xmlns:a16="http://schemas.microsoft.com/office/drawing/2014/main" id="{E137D38C-B045-4BC3-8CAD-89F2FE5181FA}"/>
                  </a:ext>
                </a:extLst>
              </p14:cNvPr>
              <p14:cNvContentPartPr/>
              <p14:nvPr/>
            </p14:nvContentPartPr>
            <p14:xfrm>
              <a:off x="532907" y="2680267"/>
              <a:ext cx="18360" cy="48960"/>
            </p14:xfrm>
          </p:contentPart>
        </mc:Choice>
        <mc:Fallback>
          <p:pic>
            <p:nvPicPr>
              <p:cNvPr id="525" name="Freihand 524">
                <a:extLst>
                  <a:ext uri="{FF2B5EF4-FFF2-40B4-BE49-F238E27FC236}">
                    <a16:creationId xmlns:a16="http://schemas.microsoft.com/office/drawing/2014/main" id="{E137D38C-B045-4BC3-8CAD-89F2FE5181FA}"/>
                  </a:ext>
                </a:extLst>
              </p:cNvPr>
              <p:cNvPicPr/>
              <p:nvPr/>
            </p:nvPicPr>
            <p:blipFill>
              <a:blip r:embed="rId865"/>
              <a:stretch>
                <a:fillRect/>
              </a:stretch>
            </p:blipFill>
            <p:spPr>
              <a:xfrm>
                <a:off x="528587" y="2675947"/>
                <a:ext cx="2700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866">
            <p14:nvContentPartPr>
              <p14:cNvPr id="526" name="Freihand 525">
                <a:extLst>
                  <a:ext uri="{FF2B5EF4-FFF2-40B4-BE49-F238E27FC236}">
                    <a16:creationId xmlns:a16="http://schemas.microsoft.com/office/drawing/2014/main" id="{D48D85C8-A22B-4748-ACFA-41B759761060}"/>
                  </a:ext>
                </a:extLst>
              </p14:cNvPr>
              <p14:cNvContentPartPr/>
              <p14:nvPr/>
            </p14:nvContentPartPr>
            <p14:xfrm>
              <a:off x="596627" y="2583787"/>
              <a:ext cx="103680" cy="107640"/>
            </p14:xfrm>
          </p:contentPart>
        </mc:Choice>
        <mc:Fallback>
          <p:pic>
            <p:nvPicPr>
              <p:cNvPr id="526" name="Freihand 525">
                <a:extLst>
                  <a:ext uri="{FF2B5EF4-FFF2-40B4-BE49-F238E27FC236}">
                    <a16:creationId xmlns:a16="http://schemas.microsoft.com/office/drawing/2014/main" id="{D48D85C8-A22B-4748-ACFA-41B759761060}"/>
                  </a:ext>
                </a:extLst>
              </p:cNvPr>
              <p:cNvPicPr/>
              <p:nvPr/>
            </p:nvPicPr>
            <p:blipFill>
              <a:blip r:embed="rId867"/>
              <a:stretch>
                <a:fillRect/>
              </a:stretch>
            </p:blipFill>
            <p:spPr>
              <a:xfrm>
                <a:off x="592307" y="2579467"/>
                <a:ext cx="1123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68">
            <p14:nvContentPartPr>
              <p14:cNvPr id="527" name="Freihand 526">
                <a:extLst>
                  <a:ext uri="{FF2B5EF4-FFF2-40B4-BE49-F238E27FC236}">
                    <a16:creationId xmlns:a16="http://schemas.microsoft.com/office/drawing/2014/main" id="{FC7C5A79-DD9D-49A5-8DFD-6F796673BBD6}"/>
                  </a:ext>
                </a:extLst>
              </p14:cNvPr>
              <p14:cNvContentPartPr/>
              <p14:nvPr/>
            </p14:nvContentPartPr>
            <p14:xfrm>
              <a:off x="693827" y="2540587"/>
              <a:ext cx="89280" cy="221040"/>
            </p14:xfrm>
          </p:contentPart>
        </mc:Choice>
        <mc:Fallback>
          <p:pic>
            <p:nvPicPr>
              <p:cNvPr id="527" name="Freihand 526">
                <a:extLst>
                  <a:ext uri="{FF2B5EF4-FFF2-40B4-BE49-F238E27FC236}">
                    <a16:creationId xmlns:a16="http://schemas.microsoft.com/office/drawing/2014/main" id="{FC7C5A79-DD9D-49A5-8DFD-6F796673BBD6}"/>
                  </a:ext>
                </a:extLst>
              </p:cNvPr>
              <p:cNvPicPr/>
              <p:nvPr/>
            </p:nvPicPr>
            <p:blipFill>
              <a:blip r:embed="rId869"/>
              <a:stretch>
                <a:fillRect/>
              </a:stretch>
            </p:blipFill>
            <p:spPr>
              <a:xfrm>
                <a:off x="689507" y="2536267"/>
                <a:ext cx="979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870">
            <p14:nvContentPartPr>
              <p14:cNvPr id="528" name="Freihand 527">
                <a:extLst>
                  <a:ext uri="{FF2B5EF4-FFF2-40B4-BE49-F238E27FC236}">
                    <a16:creationId xmlns:a16="http://schemas.microsoft.com/office/drawing/2014/main" id="{DD4E094A-F086-4971-86DA-5CB3E053C8AB}"/>
                  </a:ext>
                </a:extLst>
              </p14:cNvPr>
              <p14:cNvContentPartPr/>
              <p14:nvPr/>
            </p14:nvContentPartPr>
            <p14:xfrm>
              <a:off x="886787" y="2575507"/>
              <a:ext cx="111240" cy="131400"/>
            </p14:xfrm>
          </p:contentPart>
        </mc:Choice>
        <mc:Fallback>
          <p:pic>
            <p:nvPicPr>
              <p:cNvPr id="528" name="Freihand 527">
                <a:extLst>
                  <a:ext uri="{FF2B5EF4-FFF2-40B4-BE49-F238E27FC236}">
                    <a16:creationId xmlns:a16="http://schemas.microsoft.com/office/drawing/2014/main" id="{DD4E094A-F086-4971-86DA-5CB3E053C8AB}"/>
                  </a:ext>
                </a:extLst>
              </p:cNvPr>
              <p:cNvPicPr/>
              <p:nvPr/>
            </p:nvPicPr>
            <p:blipFill>
              <a:blip r:embed="rId871"/>
              <a:stretch>
                <a:fillRect/>
              </a:stretch>
            </p:blipFill>
            <p:spPr>
              <a:xfrm>
                <a:off x="882467" y="2571187"/>
                <a:ext cx="1198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872">
            <p14:nvContentPartPr>
              <p14:cNvPr id="529" name="Freihand 528">
                <a:extLst>
                  <a:ext uri="{FF2B5EF4-FFF2-40B4-BE49-F238E27FC236}">
                    <a16:creationId xmlns:a16="http://schemas.microsoft.com/office/drawing/2014/main" id="{DADA3C3F-3466-4540-941E-A92A0BAA41E2}"/>
                  </a:ext>
                </a:extLst>
              </p14:cNvPr>
              <p14:cNvContentPartPr/>
              <p14:nvPr/>
            </p14:nvContentPartPr>
            <p14:xfrm>
              <a:off x="1041587" y="2657587"/>
              <a:ext cx="7920" cy="36000"/>
            </p14:xfrm>
          </p:contentPart>
        </mc:Choice>
        <mc:Fallback>
          <p:pic>
            <p:nvPicPr>
              <p:cNvPr id="529" name="Freihand 528">
                <a:extLst>
                  <a:ext uri="{FF2B5EF4-FFF2-40B4-BE49-F238E27FC236}">
                    <a16:creationId xmlns:a16="http://schemas.microsoft.com/office/drawing/2014/main" id="{DADA3C3F-3466-4540-941E-A92A0BAA41E2}"/>
                  </a:ext>
                </a:extLst>
              </p:cNvPr>
              <p:cNvPicPr/>
              <p:nvPr/>
            </p:nvPicPr>
            <p:blipFill>
              <a:blip r:embed="rId873"/>
              <a:stretch>
                <a:fillRect/>
              </a:stretch>
            </p:blipFill>
            <p:spPr>
              <a:xfrm>
                <a:off x="1037267" y="2653267"/>
                <a:ext cx="165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874">
            <p14:nvContentPartPr>
              <p14:cNvPr id="530" name="Freihand 529">
                <a:extLst>
                  <a:ext uri="{FF2B5EF4-FFF2-40B4-BE49-F238E27FC236}">
                    <a16:creationId xmlns:a16="http://schemas.microsoft.com/office/drawing/2014/main" id="{6AD1B902-7BA2-41AD-82E4-ECDFC9EDF13E}"/>
                  </a:ext>
                </a:extLst>
              </p14:cNvPr>
              <p14:cNvContentPartPr/>
              <p14:nvPr/>
            </p14:nvContentPartPr>
            <p14:xfrm>
              <a:off x="1062107" y="2555347"/>
              <a:ext cx="3240" cy="20880"/>
            </p14:xfrm>
          </p:contentPart>
        </mc:Choice>
        <mc:Fallback>
          <p:pic>
            <p:nvPicPr>
              <p:cNvPr id="530" name="Freihand 529">
                <a:extLst>
                  <a:ext uri="{FF2B5EF4-FFF2-40B4-BE49-F238E27FC236}">
                    <a16:creationId xmlns:a16="http://schemas.microsoft.com/office/drawing/2014/main" id="{6AD1B902-7BA2-41AD-82E4-ECDFC9EDF13E}"/>
                  </a:ext>
                </a:extLst>
              </p:cNvPr>
              <p:cNvPicPr/>
              <p:nvPr/>
            </p:nvPicPr>
            <p:blipFill>
              <a:blip r:embed="rId875"/>
              <a:stretch>
                <a:fillRect/>
              </a:stretch>
            </p:blipFill>
            <p:spPr>
              <a:xfrm>
                <a:off x="1057787" y="2551027"/>
                <a:ext cx="118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876">
            <p14:nvContentPartPr>
              <p14:cNvPr id="531" name="Freihand 530">
                <a:extLst>
                  <a:ext uri="{FF2B5EF4-FFF2-40B4-BE49-F238E27FC236}">
                    <a16:creationId xmlns:a16="http://schemas.microsoft.com/office/drawing/2014/main" id="{2F861E8F-7370-4AEF-880A-69FA342986AF}"/>
                  </a:ext>
                </a:extLst>
              </p14:cNvPr>
              <p14:cNvContentPartPr/>
              <p14:nvPr/>
            </p14:nvContentPartPr>
            <p14:xfrm>
              <a:off x="1116827" y="2527267"/>
              <a:ext cx="116280" cy="178200"/>
            </p14:xfrm>
          </p:contentPart>
        </mc:Choice>
        <mc:Fallback>
          <p:pic>
            <p:nvPicPr>
              <p:cNvPr id="531" name="Freihand 530">
                <a:extLst>
                  <a:ext uri="{FF2B5EF4-FFF2-40B4-BE49-F238E27FC236}">
                    <a16:creationId xmlns:a16="http://schemas.microsoft.com/office/drawing/2014/main" id="{2F861E8F-7370-4AEF-880A-69FA342986AF}"/>
                  </a:ext>
                </a:extLst>
              </p:cNvPr>
              <p:cNvPicPr/>
              <p:nvPr/>
            </p:nvPicPr>
            <p:blipFill>
              <a:blip r:embed="rId877"/>
              <a:stretch>
                <a:fillRect/>
              </a:stretch>
            </p:blipFill>
            <p:spPr>
              <a:xfrm>
                <a:off x="1112507" y="2522947"/>
                <a:ext cx="1249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878">
            <p14:nvContentPartPr>
              <p14:cNvPr id="532" name="Freihand 531">
                <a:extLst>
                  <a:ext uri="{FF2B5EF4-FFF2-40B4-BE49-F238E27FC236}">
                    <a16:creationId xmlns:a16="http://schemas.microsoft.com/office/drawing/2014/main" id="{4EC7E943-06E8-4E62-AECA-C99DDF027605}"/>
                  </a:ext>
                </a:extLst>
              </p14:cNvPr>
              <p14:cNvContentPartPr/>
              <p14:nvPr/>
            </p14:nvContentPartPr>
            <p14:xfrm>
              <a:off x="1252547" y="2509987"/>
              <a:ext cx="107280" cy="185040"/>
            </p14:xfrm>
          </p:contentPart>
        </mc:Choice>
        <mc:Fallback>
          <p:pic>
            <p:nvPicPr>
              <p:cNvPr id="532" name="Freihand 531">
                <a:extLst>
                  <a:ext uri="{FF2B5EF4-FFF2-40B4-BE49-F238E27FC236}">
                    <a16:creationId xmlns:a16="http://schemas.microsoft.com/office/drawing/2014/main" id="{4EC7E943-06E8-4E62-AECA-C99DDF027605}"/>
                  </a:ext>
                </a:extLst>
              </p:cNvPr>
              <p:cNvPicPr/>
              <p:nvPr/>
            </p:nvPicPr>
            <p:blipFill>
              <a:blip r:embed="rId879"/>
              <a:stretch>
                <a:fillRect/>
              </a:stretch>
            </p:blipFill>
            <p:spPr>
              <a:xfrm>
                <a:off x="1248227" y="2505667"/>
                <a:ext cx="1159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80">
            <p14:nvContentPartPr>
              <p14:cNvPr id="533" name="Freihand 532">
                <a:extLst>
                  <a:ext uri="{FF2B5EF4-FFF2-40B4-BE49-F238E27FC236}">
                    <a16:creationId xmlns:a16="http://schemas.microsoft.com/office/drawing/2014/main" id="{297DD7C0-8B04-4364-B5A7-7CD4692BBF23}"/>
                  </a:ext>
                </a:extLst>
              </p14:cNvPr>
              <p14:cNvContentPartPr/>
              <p14:nvPr/>
            </p14:nvContentPartPr>
            <p14:xfrm>
              <a:off x="1410227" y="2621227"/>
              <a:ext cx="59400" cy="12960"/>
            </p14:xfrm>
          </p:contentPart>
        </mc:Choice>
        <mc:Fallback>
          <p:pic>
            <p:nvPicPr>
              <p:cNvPr id="533" name="Freihand 532">
                <a:extLst>
                  <a:ext uri="{FF2B5EF4-FFF2-40B4-BE49-F238E27FC236}">
                    <a16:creationId xmlns:a16="http://schemas.microsoft.com/office/drawing/2014/main" id="{297DD7C0-8B04-4364-B5A7-7CD4692BBF23}"/>
                  </a:ext>
                </a:extLst>
              </p:cNvPr>
              <p:cNvPicPr/>
              <p:nvPr/>
            </p:nvPicPr>
            <p:blipFill>
              <a:blip r:embed="rId881"/>
              <a:stretch>
                <a:fillRect/>
              </a:stretch>
            </p:blipFill>
            <p:spPr>
              <a:xfrm>
                <a:off x="1405907" y="2616907"/>
                <a:ext cx="680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882">
            <p14:nvContentPartPr>
              <p14:cNvPr id="534" name="Freihand 533">
                <a:extLst>
                  <a:ext uri="{FF2B5EF4-FFF2-40B4-BE49-F238E27FC236}">
                    <a16:creationId xmlns:a16="http://schemas.microsoft.com/office/drawing/2014/main" id="{EAE431B8-8646-44AE-9725-D8B95F640A55}"/>
                  </a:ext>
                </a:extLst>
              </p14:cNvPr>
              <p14:cNvContentPartPr/>
              <p14:nvPr/>
            </p14:nvContentPartPr>
            <p14:xfrm>
              <a:off x="1546667" y="2517907"/>
              <a:ext cx="20880" cy="161640"/>
            </p14:xfrm>
          </p:contentPart>
        </mc:Choice>
        <mc:Fallback>
          <p:pic>
            <p:nvPicPr>
              <p:cNvPr id="534" name="Freihand 533">
                <a:extLst>
                  <a:ext uri="{FF2B5EF4-FFF2-40B4-BE49-F238E27FC236}">
                    <a16:creationId xmlns:a16="http://schemas.microsoft.com/office/drawing/2014/main" id="{EAE431B8-8646-44AE-9725-D8B95F640A55}"/>
                  </a:ext>
                </a:extLst>
              </p:cNvPr>
              <p:cNvPicPr/>
              <p:nvPr/>
            </p:nvPicPr>
            <p:blipFill>
              <a:blip r:embed="rId883"/>
              <a:stretch>
                <a:fillRect/>
              </a:stretch>
            </p:blipFill>
            <p:spPr>
              <a:xfrm>
                <a:off x="1542347" y="2513587"/>
                <a:ext cx="2952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84">
            <p14:nvContentPartPr>
              <p14:cNvPr id="535" name="Freihand 534">
                <a:extLst>
                  <a:ext uri="{FF2B5EF4-FFF2-40B4-BE49-F238E27FC236}">
                    <a16:creationId xmlns:a16="http://schemas.microsoft.com/office/drawing/2014/main" id="{B1703FAC-FBD5-4D90-9963-40D82B1F92C0}"/>
                  </a:ext>
                </a:extLst>
              </p14:cNvPr>
              <p14:cNvContentPartPr/>
              <p14:nvPr/>
            </p14:nvContentPartPr>
            <p14:xfrm>
              <a:off x="1501667" y="2493067"/>
              <a:ext cx="139680" cy="90360"/>
            </p14:xfrm>
          </p:contentPart>
        </mc:Choice>
        <mc:Fallback>
          <p:pic>
            <p:nvPicPr>
              <p:cNvPr id="535" name="Freihand 534">
                <a:extLst>
                  <a:ext uri="{FF2B5EF4-FFF2-40B4-BE49-F238E27FC236}">
                    <a16:creationId xmlns:a16="http://schemas.microsoft.com/office/drawing/2014/main" id="{B1703FAC-FBD5-4D90-9963-40D82B1F92C0}"/>
                  </a:ext>
                </a:extLst>
              </p:cNvPr>
              <p:cNvPicPr/>
              <p:nvPr/>
            </p:nvPicPr>
            <p:blipFill>
              <a:blip r:embed="rId885"/>
              <a:stretch>
                <a:fillRect/>
              </a:stretch>
            </p:blipFill>
            <p:spPr>
              <a:xfrm>
                <a:off x="1497347" y="2488747"/>
                <a:ext cx="1483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886">
            <p14:nvContentPartPr>
              <p14:cNvPr id="536" name="Freihand 535">
                <a:extLst>
                  <a:ext uri="{FF2B5EF4-FFF2-40B4-BE49-F238E27FC236}">
                    <a16:creationId xmlns:a16="http://schemas.microsoft.com/office/drawing/2014/main" id="{2898AEF1-1A07-4793-9302-0FA8DF610534}"/>
                  </a:ext>
                </a:extLst>
              </p14:cNvPr>
              <p14:cNvContentPartPr/>
              <p14:nvPr/>
            </p14:nvContentPartPr>
            <p14:xfrm>
              <a:off x="1630547" y="2476147"/>
              <a:ext cx="245880" cy="168840"/>
            </p14:xfrm>
          </p:contentPart>
        </mc:Choice>
        <mc:Fallback>
          <p:pic>
            <p:nvPicPr>
              <p:cNvPr id="536" name="Freihand 535">
                <a:extLst>
                  <a:ext uri="{FF2B5EF4-FFF2-40B4-BE49-F238E27FC236}">
                    <a16:creationId xmlns:a16="http://schemas.microsoft.com/office/drawing/2014/main" id="{2898AEF1-1A07-4793-9302-0FA8DF610534}"/>
                  </a:ext>
                </a:extLst>
              </p:cNvPr>
              <p:cNvPicPr/>
              <p:nvPr/>
            </p:nvPicPr>
            <p:blipFill>
              <a:blip r:embed="rId887"/>
              <a:stretch>
                <a:fillRect/>
              </a:stretch>
            </p:blipFill>
            <p:spPr>
              <a:xfrm>
                <a:off x="1626227" y="2471827"/>
                <a:ext cx="2545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888">
            <p14:nvContentPartPr>
              <p14:cNvPr id="537" name="Freihand 536">
                <a:extLst>
                  <a:ext uri="{FF2B5EF4-FFF2-40B4-BE49-F238E27FC236}">
                    <a16:creationId xmlns:a16="http://schemas.microsoft.com/office/drawing/2014/main" id="{A2F39564-61EE-4090-A7F3-04E75849E4A6}"/>
                  </a:ext>
                </a:extLst>
              </p14:cNvPr>
              <p14:cNvContentPartPr/>
              <p14:nvPr/>
            </p14:nvContentPartPr>
            <p14:xfrm>
              <a:off x="1877147" y="2558227"/>
              <a:ext cx="80640" cy="76680"/>
            </p14:xfrm>
          </p:contentPart>
        </mc:Choice>
        <mc:Fallback>
          <p:pic>
            <p:nvPicPr>
              <p:cNvPr id="537" name="Freihand 536">
                <a:extLst>
                  <a:ext uri="{FF2B5EF4-FFF2-40B4-BE49-F238E27FC236}">
                    <a16:creationId xmlns:a16="http://schemas.microsoft.com/office/drawing/2014/main" id="{A2F39564-61EE-4090-A7F3-04E75849E4A6}"/>
                  </a:ext>
                </a:extLst>
              </p:cNvPr>
              <p:cNvPicPr/>
              <p:nvPr/>
            </p:nvPicPr>
            <p:blipFill>
              <a:blip r:embed="rId889"/>
              <a:stretch>
                <a:fillRect/>
              </a:stretch>
            </p:blipFill>
            <p:spPr>
              <a:xfrm>
                <a:off x="1872827" y="2553907"/>
                <a:ext cx="892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890">
            <p14:nvContentPartPr>
              <p14:cNvPr id="538" name="Freihand 537">
                <a:extLst>
                  <a:ext uri="{FF2B5EF4-FFF2-40B4-BE49-F238E27FC236}">
                    <a16:creationId xmlns:a16="http://schemas.microsoft.com/office/drawing/2014/main" id="{E0F4FF29-082B-412F-AC8B-6DE0CB24EA40}"/>
                  </a:ext>
                </a:extLst>
              </p14:cNvPr>
              <p14:cNvContentPartPr/>
              <p14:nvPr/>
            </p14:nvContentPartPr>
            <p14:xfrm>
              <a:off x="2016467" y="2569387"/>
              <a:ext cx="87120" cy="5760"/>
            </p14:xfrm>
          </p:contentPart>
        </mc:Choice>
        <mc:Fallback>
          <p:pic>
            <p:nvPicPr>
              <p:cNvPr id="538" name="Freihand 537">
                <a:extLst>
                  <a:ext uri="{FF2B5EF4-FFF2-40B4-BE49-F238E27FC236}">
                    <a16:creationId xmlns:a16="http://schemas.microsoft.com/office/drawing/2014/main" id="{E0F4FF29-082B-412F-AC8B-6DE0CB24EA40}"/>
                  </a:ext>
                </a:extLst>
              </p:cNvPr>
              <p:cNvPicPr/>
              <p:nvPr/>
            </p:nvPicPr>
            <p:blipFill>
              <a:blip r:embed="rId891"/>
              <a:stretch>
                <a:fillRect/>
              </a:stretch>
            </p:blipFill>
            <p:spPr>
              <a:xfrm>
                <a:off x="2012147" y="2565067"/>
                <a:ext cx="9576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892">
            <p14:nvContentPartPr>
              <p14:cNvPr id="539" name="Freihand 538">
                <a:extLst>
                  <a:ext uri="{FF2B5EF4-FFF2-40B4-BE49-F238E27FC236}">
                    <a16:creationId xmlns:a16="http://schemas.microsoft.com/office/drawing/2014/main" id="{421AED15-B07B-4EC7-8C44-CA64D1330660}"/>
                  </a:ext>
                </a:extLst>
              </p14:cNvPr>
              <p14:cNvContentPartPr/>
              <p14:nvPr/>
            </p14:nvContentPartPr>
            <p14:xfrm>
              <a:off x="2120507" y="2441947"/>
              <a:ext cx="232920" cy="293040"/>
            </p14:xfrm>
          </p:contentPart>
        </mc:Choice>
        <mc:Fallback>
          <p:pic>
            <p:nvPicPr>
              <p:cNvPr id="539" name="Freihand 538">
                <a:extLst>
                  <a:ext uri="{FF2B5EF4-FFF2-40B4-BE49-F238E27FC236}">
                    <a16:creationId xmlns:a16="http://schemas.microsoft.com/office/drawing/2014/main" id="{421AED15-B07B-4EC7-8C44-CA64D1330660}"/>
                  </a:ext>
                </a:extLst>
              </p:cNvPr>
              <p:cNvPicPr/>
              <p:nvPr/>
            </p:nvPicPr>
            <p:blipFill>
              <a:blip r:embed="rId893"/>
              <a:stretch>
                <a:fillRect/>
              </a:stretch>
            </p:blipFill>
            <p:spPr>
              <a:xfrm>
                <a:off x="2116187" y="2437627"/>
                <a:ext cx="24156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894">
            <p14:nvContentPartPr>
              <p14:cNvPr id="540" name="Freihand 539">
                <a:extLst>
                  <a:ext uri="{FF2B5EF4-FFF2-40B4-BE49-F238E27FC236}">
                    <a16:creationId xmlns:a16="http://schemas.microsoft.com/office/drawing/2014/main" id="{574FAF44-8E6E-4C5A-9B96-075E0DE8F8D1}"/>
                  </a:ext>
                </a:extLst>
              </p14:cNvPr>
              <p14:cNvContentPartPr/>
              <p14:nvPr/>
            </p14:nvContentPartPr>
            <p14:xfrm>
              <a:off x="2325707" y="2502067"/>
              <a:ext cx="144360" cy="129960"/>
            </p14:xfrm>
          </p:contentPart>
        </mc:Choice>
        <mc:Fallback>
          <p:pic>
            <p:nvPicPr>
              <p:cNvPr id="540" name="Freihand 539">
                <a:extLst>
                  <a:ext uri="{FF2B5EF4-FFF2-40B4-BE49-F238E27FC236}">
                    <a16:creationId xmlns:a16="http://schemas.microsoft.com/office/drawing/2014/main" id="{574FAF44-8E6E-4C5A-9B96-075E0DE8F8D1}"/>
                  </a:ext>
                </a:extLst>
              </p:cNvPr>
              <p:cNvPicPr/>
              <p:nvPr/>
            </p:nvPicPr>
            <p:blipFill>
              <a:blip r:embed="rId895"/>
              <a:stretch>
                <a:fillRect/>
              </a:stretch>
            </p:blipFill>
            <p:spPr>
              <a:xfrm>
                <a:off x="2321387" y="2497747"/>
                <a:ext cx="1530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896">
            <p14:nvContentPartPr>
              <p14:cNvPr id="541" name="Freihand 540">
                <a:extLst>
                  <a:ext uri="{FF2B5EF4-FFF2-40B4-BE49-F238E27FC236}">
                    <a16:creationId xmlns:a16="http://schemas.microsoft.com/office/drawing/2014/main" id="{5723366A-E20A-490A-BDA3-76F4A140419E}"/>
                  </a:ext>
                </a:extLst>
              </p14:cNvPr>
              <p14:cNvContentPartPr/>
              <p14:nvPr/>
            </p14:nvContentPartPr>
            <p14:xfrm>
              <a:off x="2385467" y="2501347"/>
              <a:ext cx="144360" cy="99000"/>
            </p14:xfrm>
          </p:contentPart>
        </mc:Choice>
        <mc:Fallback>
          <p:pic>
            <p:nvPicPr>
              <p:cNvPr id="541" name="Freihand 540">
                <a:extLst>
                  <a:ext uri="{FF2B5EF4-FFF2-40B4-BE49-F238E27FC236}">
                    <a16:creationId xmlns:a16="http://schemas.microsoft.com/office/drawing/2014/main" id="{5723366A-E20A-490A-BDA3-76F4A140419E}"/>
                  </a:ext>
                </a:extLst>
              </p:cNvPr>
              <p:cNvPicPr/>
              <p:nvPr/>
            </p:nvPicPr>
            <p:blipFill>
              <a:blip r:embed="rId897"/>
              <a:stretch>
                <a:fillRect/>
              </a:stretch>
            </p:blipFill>
            <p:spPr>
              <a:xfrm>
                <a:off x="2381147" y="2497027"/>
                <a:ext cx="1530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898">
            <p14:nvContentPartPr>
              <p14:cNvPr id="542" name="Freihand 541">
                <a:extLst>
                  <a:ext uri="{FF2B5EF4-FFF2-40B4-BE49-F238E27FC236}">
                    <a16:creationId xmlns:a16="http://schemas.microsoft.com/office/drawing/2014/main" id="{D6D334F7-3593-4D2D-87A1-854E64F1EC6C}"/>
                  </a:ext>
                </a:extLst>
              </p14:cNvPr>
              <p14:cNvContentPartPr/>
              <p14:nvPr/>
            </p14:nvContentPartPr>
            <p14:xfrm>
              <a:off x="2553587" y="2432947"/>
              <a:ext cx="209160" cy="186840"/>
            </p14:xfrm>
          </p:contentPart>
        </mc:Choice>
        <mc:Fallback>
          <p:pic>
            <p:nvPicPr>
              <p:cNvPr id="542" name="Freihand 541">
                <a:extLst>
                  <a:ext uri="{FF2B5EF4-FFF2-40B4-BE49-F238E27FC236}">
                    <a16:creationId xmlns:a16="http://schemas.microsoft.com/office/drawing/2014/main" id="{D6D334F7-3593-4D2D-87A1-854E64F1EC6C}"/>
                  </a:ext>
                </a:extLst>
              </p:cNvPr>
              <p:cNvPicPr/>
              <p:nvPr/>
            </p:nvPicPr>
            <p:blipFill>
              <a:blip r:embed="rId899"/>
              <a:stretch>
                <a:fillRect/>
              </a:stretch>
            </p:blipFill>
            <p:spPr>
              <a:xfrm>
                <a:off x="2549267" y="2428627"/>
                <a:ext cx="2178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900">
            <p14:nvContentPartPr>
              <p14:cNvPr id="543" name="Freihand 542">
                <a:extLst>
                  <a:ext uri="{FF2B5EF4-FFF2-40B4-BE49-F238E27FC236}">
                    <a16:creationId xmlns:a16="http://schemas.microsoft.com/office/drawing/2014/main" id="{D3905A6D-53FA-4647-99A4-EA1F4CC82943}"/>
                  </a:ext>
                </a:extLst>
              </p14:cNvPr>
              <p14:cNvContentPartPr/>
              <p14:nvPr/>
            </p14:nvContentPartPr>
            <p14:xfrm>
              <a:off x="2634587" y="2363467"/>
              <a:ext cx="360" cy="360"/>
            </p14:xfrm>
          </p:contentPart>
        </mc:Choice>
        <mc:Fallback>
          <p:pic>
            <p:nvPicPr>
              <p:cNvPr id="543" name="Freihand 542">
                <a:extLst>
                  <a:ext uri="{FF2B5EF4-FFF2-40B4-BE49-F238E27FC236}">
                    <a16:creationId xmlns:a16="http://schemas.microsoft.com/office/drawing/2014/main" id="{D3905A6D-53FA-4647-99A4-EA1F4CC82943}"/>
                  </a:ext>
                </a:extLst>
              </p:cNvPr>
              <p:cNvPicPr/>
              <p:nvPr/>
            </p:nvPicPr>
            <p:blipFill>
              <a:blip r:embed="rId177"/>
              <a:stretch>
                <a:fillRect/>
              </a:stretch>
            </p:blipFill>
            <p:spPr>
              <a:xfrm>
                <a:off x="2630267" y="2359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545" name="Freihand 544">
                <a:extLst>
                  <a:ext uri="{FF2B5EF4-FFF2-40B4-BE49-F238E27FC236}">
                    <a16:creationId xmlns:a16="http://schemas.microsoft.com/office/drawing/2014/main" id="{6E17B0B0-4F85-4ECA-86E0-CB5E113BCEC8}"/>
                  </a:ext>
                </a:extLst>
              </p14:cNvPr>
              <p14:cNvContentPartPr/>
              <p14:nvPr/>
            </p14:nvContentPartPr>
            <p14:xfrm>
              <a:off x="5941547" y="3466867"/>
              <a:ext cx="115560" cy="84960"/>
            </p14:xfrm>
          </p:contentPart>
        </mc:Choice>
        <mc:Fallback>
          <p:pic>
            <p:nvPicPr>
              <p:cNvPr id="545" name="Freihand 544">
                <a:extLst>
                  <a:ext uri="{FF2B5EF4-FFF2-40B4-BE49-F238E27FC236}">
                    <a16:creationId xmlns:a16="http://schemas.microsoft.com/office/drawing/2014/main" id="{6E17B0B0-4F85-4ECA-86E0-CB5E113BCEC8}"/>
                  </a:ext>
                </a:extLst>
              </p:cNvPr>
              <p:cNvPicPr/>
              <p:nvPr/>
            </p:nvPicPr>
            <p:blipFill>
              <a:blip r:embed="rId902"/>
              <a:stretch>
                <a:fillRect/>
              </a:stretch>
            </p:blipFill>
            <p:spPr>
              <a:xfrm>
                <a:off x="5937227" y="3462547"/>
                <a:ext cx="1242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546" name="Freihand 545">
                <a:extLst>
                  <a:ext uri="{FF2B5EF4-FFF2-40B4-BE49-F238E27FC236}">
                    <a16:creationId xmlns:a16="http://schemas.microsoft.com/office/drawing/2014/main" id="{C26B6D6E-A6AA-4B03-9BA3-8767566E811D}"/>
                  </a:ext>
                </a:extLst>
              </p14:cNvPr>
              <p14:cNvContentPartPr/>
              <p14:nvPr/>
            </p14:nvContentPartPr>
            <p14:xfrm>
              <a:off x="5851907" y="3361387"/>
              <a:ext cx="270720" cy="295200"/>
            </p14:xfrm>
          </p:contentPart>
        </mc:Choice>
        <mc:Fallback>
          <p:pic>
            <p:nvPicPr>
              <p:cNvPr id="546" name="Freihand 545">
                <a:extLst>
                  <a:ext uri="{FF2B5EF4-FFF2-40B4-BE49-F238E27FC236}">
                    <a16:creationId xmlns:a16="http://schemas.microsoft.com/office/drawing/2014/main" id="{C26B6D6E-A6AA-4B03-9BA3-8767566E811D}"/>
                  </a:ext>
                </a:extLst>
              </p:cNvPr>
              <p:cNvPicPr/>
              <p:nvPr/>
            </p:nvPicPr>
            <p:blipFill>
              <a:blip r:embed="rId904"/>
              <a:stretch>
                <a:fillRect/>
              </a:stretch>
            </p:blipFill>
            <p:spPr>
              <a:xfrm>
                <a:off x="5847587" y="3357067"/>
                <a:ext cx="27936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558" name="Freihand 557">
                <a:extLst>
                  <a:ext uri="{FF2B5EF4-FFF2-40B4-BE49-F238E27FC236}">
                    <a16:creationId xmlns:a16="http://schemas.microsoft.com/office/drawing/2014/main" id="{081255F0-3ECA-4D51-A04F-7C40BF988D31}"/>
                  </a:ext>
                </a:extLst>
              </p14:cNvPr>
              <p14:cNvContentPartPr/>
              <p14:nvPr/>
            </p14:nvContentPartPr>
            <p14:xfrm>
              <a:off x="7402067" y="3280747"/>
              <a:ext cx="432720" cy="286560"/>
            </p14:xfrm>
          </p:contentPart>
        </mc:Choice>
        <mc:Fallback>
          <p:pic>
            <p:nvPicPr>
              <p:cNvPr id="558" name="Freihand 557">
                <a:extLst>
                  <a:ext uri="{FF2B5EF4-FFF2-40B4-BE49-F238E27FC236}">
                    <a16:creationId xmlns:a16="http://schemas.microsoft.com/office/drawing/2014/main" id="{081255F0-3ECA-4D51-A04F-7C40BF988D31}"/>
                  </a:ext>
                </a:extLst>
              </p:cNvPr>
              <p:cNvPicPr/>
              <p:nvPr/>
            </p:nvPicPr>
            <p:blipFill>
              <a:blip r:embed="rId906"/>
              <a:stretch>
                <a:fillRect/>
              </a:stretch>
            </p:blipFill>
            <p:spPr>
              <a:xfrm>
                <a:off x="7397747" y="3276427"/>
                <a:ext cx="441360" cy="295200"/>
              </a:xfrm>
              <a:prstGeom prst="rect">
                <a:avLst/>
              </a:prstGeom>
            </p:spPr>
          </p:pic>
        </mc:Fallback>
      </mc:AlternateContent>
      <mc:AlternateContent xmlns:mc="http://schemas.openxmlformats.org/markup-compatibility/2006">
        <mc:Choice xmlns:p14="http://schemas.microsoft.com/office/powerpoint/2010/main" Requires="p14">
          <p:contentPart p14:bwMode="auto" r:id="rId907">
            <p14:nvContentPartPr>
              <p14:cNvPr id="559" name="Freihand 558">
                <a:extLst>
                  <a:ext uri="{FF2B5EF4-FFF2-40B4-BE49-F238E27FC236}">
                    <a16:creationId xmlns:a16="http://schemas.microsoft.com/office/drawing/2014/main" id="{4A5957BA-EFD2-401E-A0BA-88BA406BE666}"/>
                  </a:ext>
                </a:extLst>
              </p14:cNvPr>
              <p14:cNvContentPartPr/>
              <p14:nvPr/>
            </p14:nvContentPartPr>
            <p14:xfrm>
              <a:off x="7836947" y="3141427"/>
              <a:ext cx="126000" cy="160560"/>
            </p14:xfrm>
          </p:contentPart>
        </mc:Choice>
        <mc:Fallback>
          <p:pic>
            <p:nvPicPr>
              <p:cNvPr id="559" name="Freihand 558">
                <a:extLst>
                  <a:ext uri="{FF2B5EF4-FFF2-40B4-BE49-F238E27FC236}">
                    <a16:creationId xmlns:a16="http://schemas.microsoft.com/office/drawing/2014/main" id="{4A5957BA-EFD2-401E-A0BA-88BA406BE666}"/>
                  </a:ext>
                </a:extLst>
              </p:cNvPr>
              <p:cNvPicPr/>
              <p:nvPr/>
            </p:nvPicPr>
            <p:blipFill>
              <a:blip r:embed="rId908"/>
              <a:stretch>
                <a:fillRect/>
              </a:stretch>
            </p:blipFill>
            <p:spPr>
              <a:xfrm>
                <a:off x="7832627" y="3137107"/>
                <a:ext cx="1346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909">
            <p14:nvContentPartPr>
              <p14:cNvPr id="561" name="Freihand 560">
                <a:extLst>
                  <a:ext uri="{FF2B5EF4-FFF2-40B4-BE49-F238E27FC236}">
                    <a16:creationId xmlns:a16="http://schemas.microsoft.com/office/drawing/2014/main" id="{51C8CE35-43B0-48A7-9A83-9B5826B08A2A}"/>
                  </a:ext>
                </a:extLst>
              </p14:cNvPr>
              <p14:cNvContentPartPr/>
              <p14:nvPr/>
            </p14:nvContentPartPr>
            <p14:xfrm>
              <a:off x="7210187" y="3340867"/>
              <a:ext cx="25200" cy="221040"/>
            </p14:xfrm>
          </p:contentPart>
        </mc:Choice>
        <mc:Fallback>
          <p:pic>
            <p:nvPicPr>
              <p:cNvPr id="561" name="Freihand 560">
                <a:extLst>
                  <a:ext uri="{FF2B5EF4-FFF2-40B4-BE49-F238E27FC236}">
                    <a16:creationId xmlns:a16="http://schemas.microsoft.com/office/drawing/2014/main" id="{51C8CE35-43B0-48A7-9A83-9B5826B08A2A}"/>
                  </a:ext>
                </a:extLst>
              </p:cNvPr>
              <p:cNvPicPr/>
              <p:nvPr/>
            </p:nvPicPr>
            <p:blipFill>
              <a:blip r:embed="rId910"/>
              <a:stretch>
                <a:fillRect/>
              </a:stretch>
            </p:blipFill>
            <p:spPr>
              <a:xfrm>
                <a:off x="7205867" y="3336547"/>
                <a:ext cx="338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911">
            <p14:nvContentPartPr>
              <p14:cNvPr id="562" name="Freihand 561">
                <a:extLst>
                  <a:ext uri="{FF2B5EF4-FFF2-40B4-BE49-F238E27FC236}">
                    <a16:creationId xmlns:a16="http://schemas.microsoft.com/office/drawing/2014/main" id="{4FB03BF7-0B15-48D4-8AB0-AF7557DC4E5A}"/>
                  </a:ext>
                </a:extLst>
              </p14:cNvPr>
              <p14:cNvContentPartPr/>
              <p14:nvPr/>
            </p14:nvContentPartPr>
            <p14:xfrm>
              <a:off x="7188587" y="3208387"/>
              <a:ext cx="89280" cy="124920"/>
            </p14:xfrm>
          </p:contentPart>
        </mc:Choice>
        <mc:Fallback>
          <p:pic>
            <p:nvPicPr>
              <p:cNvPr id="562" name="Freihand 561">
                <a:extLst>
                  <a:ext uri="{FF2B5EF4-FFF2-40B4-BE49-F238E27FC236}">
                    <a16:creationId xmlns:a16="http://schemas.microsoft.com/office/drawing/2014/main" id="{4FB03BF7-0B15-48D4-8AB0-AF7557DC4E5A}"/>
                  </a:ext>
                </a:extLst>
              </p:cNvPr>
              <p:cNvPicPr/>
              <p:nvPr/>
            </p:nvPicPr>
            <p:blipFill>
              <a:blip r:embed="rId912"/>
              <a:stretch>
                <a:fillRect/>
              </a:stretch>
            </p:blipFill>
            <p:spPr>
              <a:xfrm>
                <a:off x="7184267" y="3204067"/>
                <a:ext cx="979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913">
            <p14:nvContentPartPr>
              <p14:cNvPr id="564" name="Freihand 563">
                <a:extLst>
                  <a:ext uri="{FF2B5EF4-FFF2-40B4-BE49-F238E27FC236}">
                    <a16:creationId xmlns:a16="http://schemas.microsoft.com/office/drawing/2014/main" id="{9F636D99-1A8B-4483-947A-A87500283F52}"/>
                  </a:ext>
                </a:extLst>
              </p14:cNvPr>
              <p14:cNvContentPartPr/>
              <p14:nvPr/>
            </p14:nvContentPartPr>
            <p14:xfrm>
              <a:off x="8007227" y="2774227"/>
              <a:ext cx="46440" cy="134640"/>
            </p14:xfrm>
          </p:contentPart>
        </mc:Choice>
        <mc:Fallback>
          <p:pic>
            <p:nvPicPr>
              <p:cNvPr id="564" name="Freihand 563">
                <a:extLst>
                  <a:ext uri="{FF2B5EF4-FFF2-40B4-BE49-F238E27FC236}">
                    <a16:creationId xmlns:a16="http://schemas.microsoft.com/office/drawing/2014/main" id="{9F636D99-1A8B-4483-947A-A87500283F52}"/>
                  </a:ext>
                </a:extLst>
              </p:cNvPr>
              <p:cNvPicPr/>
              <p:nvPr/>
            </p:nvPicPr>
            <p:blipFill>
              <a:blip r:embed="rId914"/>
              <a:stretch>
                <a:fillRect/>
              </a:stretch>
            </p:blipFill>
            <p:spPr>
              <a:xfrm>
                <a:off x="8002907" y="2769907"/>
                <a:ext cx="550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915">
            <p14:nvContentPartPr>
              <p14:cNvPr id="565" name="Freihand 564">
                <a:extLst>
                  <a:ext uri="{FF2B5EF4-FFF2-40B4-BE49-F238E27FC236}">
                    <a16:creationId xmlns:a16="http://schemas.microsoft.com/office/drawing/2014/main" id="{5AA25535-BD89-4E3D-9F76-927617B6DA0F}"/>
                  </a:ext>
                </a:extLst>
              </p14:cNvPr>
              <p14:cNvContentPartPr/>
              <p14:nvPr/>
            </p14:nvContentPartPr>
            <p14:xfrm>
              <a:off x="7953587" y="2809507"/>
              <a:ext cx="120600" cy="85680"/>
            </p14:xfrm>
          </p:contentPart>
        </mc:Choice>
        <mc:Fallback>
          <p:pic>
            <p:nvPicPr>
              <p:cNvPr id="565" name="Freihand 564">
                <a:extLst>
                  <a:ext uri="{FF2B5EF4-FFF2-40B4-BE49-F238E27FC236}">
                    <a16:creationId xmlns:a16="http://schemas.microsoft.com/office/drawing/2014/main" id="{5AA25535-BD89-4E3D-9F76-927617B6DA0F}"/>
                  </a:ext>
                </a:extLst>
              </p:cNvPr>
              <p:cNvPicPr/>
              <p:nvPr/>
            </p:nvPicPr>
            <p:blipFill>
              <a:blip r:embed="rId916"/>
              <a:stretch>
                <a:fillRect/>
              </a:stretch>
            </p:blipFill>
            <p:spPr>
              <a:xfrm>
                <a:off x="7949267" y="2805187"/>
                <a:ext cx="1292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917">
            <p14:nvContentPartPr>
              <p14:cNvPr id="566" name="Freihand 565">
                <a:extLst>
                  <a:ext uri="{FF2B5EF4-FFF2-40B4-BE49-F238E27FC236}">
                    <a16:creationId xmlns:a16="http://schemas.microsoft.com/office/drawing/2014/main" id="{AB07947D-42D2-4FD3-A3E6-A41F2CE54E6B}"/>
                  </a:ext>
                </a:extLst>
              </p14:cNvPr>
              <p14:cNvContentPartPr/>
              <p14:nvPr/>
            </p14:nvContentPartPr>
            <p14:xfrm>
              <a:off x="7932707" y="2767387"/>
              <a:ext cx="159120" cy="114480"/>
            </p14:xfrm>
          </p:contentPart>
        </mc:Choice>
        <mc:Fallback>
          <p:pic>
            <p:nvPicPr>
              <p:cNvPr id="566" name="Freihand 565">
                <a:extLst>
                  <a:ext uri="{FF2B5EF4-FFF2-40B4-BE49-F238E27FC236}">
                    <a16:creationId xmlns:a16="http://schemas.microsoft.com/office/drawing/2014/main" id="{AB07947D-42D2-4FD3-A3E6-A41F2CE54E6B}"/>
                  </a:ext>
                </a:extLst>
              </p:cNvPr>
              <p:cNvPicPr/>
              <p:nvPr/>
            </p:nvPicPr>
            <p:blipFill>
              <a:blip r:embed="rId918"/>
              <a:stretch>
                <a:fillRect/>
              </a:stretch>
            </p:blipFill>
            <p:spPr>
              <a:xfrm>
                <a:off x="7928387" y="2763067"/>
                <a:ext cx="1677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919">
            <p14:nvContentPartPr>
              <p14:cNvPr id="567" name="Freihand 566">
                <a:extLst>
                  <a:ext uri="{FF2B5EF4-FFF2-40B4-BE49-F238E27FC236}">
                    <a16:creationId xmlns:a16="http://schemas.microsoft.com/office/drawing/2014/main" id="{1230823F-972E-4A2F-9591-1A11104CF7DC}"/>
                  </a:ext>
                </a:extLst>
              </p14:cNvPr>
              <p14:cNvContentPartPr/>
              <p14:nvPr/>
            </p14:nvContentPartPr>
            <p14:xfrm>
              <a:off x="7948187" y="2844067"/>
              <a:ext cx="120960" cy="16560"/>
            </p14:xfrm>
          </p:contentPart>
        </mc:Choice>
        <mc:Fallback>
          <p:pic>
            <p:nvPicPr>
              <p:cNvPr id="567" name="Freihand 566">
                <a:extLst>
                  <a:ext uri="{FF2B5EF4-FFF2-40B4-BE49-F238E27FC236}">
                    <a16:creationId xmlns:a16="http://schemas.microsoft.com/office/drawing/2014/main" id="{1230823F-972E-4A2F-9591-1A11104CF7DC}"/>
                  </a:ext>
                </a:extLst>
              </p:cNvPr>
              <p:cNvPicPr/>
              <p:nvPr/>
            </p:nvPicPr>
            <p:blipFill>
              <a:blip r:embed="rId920"/>
              <a:stretch>
                <a:fillRect/>
              </a:stretch>
            </p:blipFill>
            <p:spPr>
              <a:xfrm>
                <a:off x="7943867" y="2839747"/>
                <a:ext cx="1296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921">
            <p14:nvContentPartPr>
              <p14:cNvPr id="568" name="Freihand 567">
                <a:extLst>
                  <a:ext uri="{FF2B5EF4-FFF2-40B4-BE49-F238E27FC236}">
                    <a16:creationId xmlns:a16="http://schemas.microsoft.com/office/drawing/2014/main" id="{92899DE7-AABB-4078-B0D2-CEA3AA225BAF}"/>
                  </a:ext>
                </a:extLst>
              </p14:cNvPr>
              <p14:cNvContentPartPr/>
              <p14:nvPr/>
            </p14:nvContentPartPr>
            <p14:xfrm>
              <a:off x="7838387" y="2756947"/>
              <a:ext cx="277200" cy="204840"/>
            </p14:xfrm>
          </p:contentPart>
        </mc:Choice>
        <mc:Fallback>
          <p:pic>
            <p:nvPicPr>
              <p:cNvPr id="568" name="Freihand 567">
                <a:extLst>
                  <a:ext uri="{FF2B5EF4-FFF2-40B4-BE49-F238E27FC236}">
                    <a16:creationId xmlns:a16="http://schemas.microsoft.com/office/drawing/2014/main" id="{92899DE7-AABB-4078-B0D2-CEA3AA225BAF}"/>
                  </a:ext>
                </a:extLst>
              </p:cNvPr>
              <p:cNvPicPr/>
              <p:nvPr/>
            </p:nvPicPr>
            <p:blipFill>
              <a:blip r:embed="rId922"/>
              <a:stretch>
                <a:fillRect/>
              </a:stretch>
            </p:blipFill>
            <p:spPr>
              <a:xfrm>
                <a:off x="7834067" y="2752627"/>
                <a:ext cx="285840" cy="213480"/>
              </a:xfrm>
              <a:prstGeom prst="rect">
                <a:avLst/>
              </a:prstGeom>
            </p:spPr>
          </p:pic>
        </mc:Fallback>
      </mc:AlternateContent>
      <p:grpSp>
        <p:nvGrpSpPr>
          <p:cNvPr id="600" name="Gruppieren 599">
            <a:extLst>
              <a:ext uri="{FF2B5EF4-FFF2-40B4-BE49-F238E27FC236}">
                <a16:creationId xmlns:a16="http://schemas.microsoft.com/office/drawing/2014/main" id="{B07B6023-D76A-4198-9738-7CE28ACFAD1F}"/>
              </a:ext>
            </a:extLst>
          </p:cNvPr>
          <p:cNvGrpSpPr/>
          <p:nvPr/>
        </p:nvGrpSpPr>
        <p:grpSpPr>
          <a:xfrm>
            <a:off x="-9613" y="2819227"/>
            <a:ext cx="2494080" cy="661320"/>
            <a:chOff x="-9613" y="2819227"/>
            <a:chExt cx="2494080" cy="661320"/>
          </a:xfrm>
        </p:grpSpPr>
        <mc:AlternateContent xmlns:mc="http://schemas.openxmlformats.org/markup-compatibility/2006">
          <mc:Choice xmlns:p14="http://schemas.microsoft.com/office/powerpoint/2010/main" Requires="p14">
            <p:contentPart p14:bwMode="auto" r:id="rId923">
              <p14:nvContentPartPr>
                <p14:cNvPr id="548" name="Freihand 547">
                  <a:extLst>
                    <a:ext uri="{FF2B5EF4-FFF2-40B4-BE49-F238E27FC236}">
                      <a16:creationId xmlns:a16="http://schemas.microsoft.com/office/drawing/2014/main" id="{8C12D6BA-9EEB-4678-9F5C-74EE8A843F66}"/>
                    </a:ext>
                  </a:extLst>
                </p14:cNvPr>
                <p14:cNvContentPartPr/>
                <p14:nvPr/>
              </p14:nvContentPartPr>
              <p14:xfrm>
                <a:off x="85427" y="2887267"/>
                <a:ext cx="99720" cy="104040"/>
              </p14:xfrm>
            </p:contentPart>
          </mc:Choice>
          <mc:Fallback>
            <p:pic>
              <p:nvPicPr>
                <p:cNvPr id="548" name="Freihand 547">
                  <a:extLst>
                    <a:ext uri="{FF2B5EF4-FFF2-40B4-BE49-F238E27FC236}">
                      <a16:creationId xmlns:a16="http://schemas.microsoft.com/office/drawing/2014/main" id="{8C12D6BA-9EEB-4678-9F5C-74EE8A843F66}"/>
                    </a:ext>
                  </a:extLst>
                </p:cNvPr>
                <p:cNvPicPr/>
                <p:nvPr/>
              </p:nvPicPr>
              <p:blipFill>
                <a:blip r:embed="rId924"/>
                <a:stretch>
                  <a:fillRect/>
                </a:stretch>
              </p:blipFill>
              <p:spPr>
                <a:xfrm>
                  <a:off x="81107" y="2882947"/>
                  <a:ext cx="1083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925">
              <p14:nvContentPartPr>
                <p14:cNvPr id="549" name="Freihand 548">
                  <a:extLst>
                    <a:ext uri="{FF2B5EF4-FFF2-40B4-BE49-F238E27FC236}">
                      <a16:creationId xmlns:a16="http://schemas.microsoft.com/office/drawing/2014/main" id="{AE722B5F-433F-4E16-9A72-1BEF5161B7CB}"/>
                    </a:ext>
                  </a:extLst>
                </p14:cNvPr>
                <p14:cNvContentPartPr/>
                <p14:nvPr/>
              </p14:nvContentPartPr>
              <p14:xfrm>
                <a:off x="83267" y="2906347"/>
                <a:ext cx="96480" cy="79200"/>
              </p14:xfrm>
            </p:contentPart>
          </mc:Choice>
          <mc:Fallback>
            <p:pic>
              <p:nvPicPr>
                <p:cNvPr id="549" name="Freihand 548">
                  <a:extLst>
                    <a:ext uri="{FF2B5EF4-FFF2-40B4-BE49-F238E27FC236}">
                      <a16:creationId xmlns:a16="http://schemas.microsoft.com/office/drawing/2014/main" id="{AE722B5F-433F-4E16-9A72-1BEF5161B7CB}"/>
                    </a:ext>
                  </a:extLst>
                </p:cNvPr>
                <p:cNvPicPr/>
                <p:nvPr/>
              </p:nvPicPr>
              <p:blipFill>
                <a:blip r:embed="rId926"/>
                <a:stretch>
                  <a:fillRect/>
                </a:stretch>
              </p:blipFill>
              <p:spPr>
                <a:xfrm>
                  <a:off x="78947" y="2902027"/>
                  <a:ext cx="1051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927">
              <p14:nvContentPartPr>
                <p14:cNvPr id="550" name="Freihand 549">
                  <a:extLst>
                    <a:ext uri="{FF2B5EF4-FFF2-40B4-BE49-F238E27FC236}">
                      <a16:creationId xmlns:a16="http://schemas.microsoft.com/office/drawing/2014/main" id="{017FC660-D849-4CC1-99A7-52917A8C7714}"/>
                    </a:ext>
                  </a:extLst>
                </p14:cNvPr>
                <p14:cNvContentPartPr/>
                <p14:nvPr/>
              </p14:nvContentPartPr>
              <p14:xfrm>
                <a:off x="70307" y="2869627"/>
                <a:ext cx="113760" cy="125640"/>
              </p14:xfrm>
            </p:contentPart>
          </mc:Choice>
          <mc:Fallback>
            <p:pic>
              <p:nvPicPr>
                <p:cNvPr id="550" name="Freihand 549">
                  <a:extLst>
                    <a:ext uri="{FF2B5EF4-FFF2-40B4-BE49-F238E27FC236}">
                      <a16:creationId xmlns:a16="http://schemas.microsoft.com/office/drawing/2014/main" id="{017FC660-D849-4CC1-99A7-52917A8C7714}"/>
                    </a:ext>
                  </a:extLst>
                </p:cNvPr>
                <p:cNvPicPr/>
                <p:nvPr/>
              </p:nvPicPr>
              <p:blipFill>
                <a:blip r:embed="rId928"/>
                <a:stretch>
                  <a:fillRect/>
                </a:stretch>
              </p:blipFill>
              <p:spPr>
                <a:xfrm>
                  <a:off x="65987" y="2865307"/>
                  <a:ext cx="1224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929">
              <p14:nvContentPartPr>
                <p14:cNvPr id="551" name="Freihand 550">
                  <a:extLst>
                    <a:ext uri="{FF2B5EF4-FFF2-40B4-BE49-F238E27FC236}">
                      <a16:creationId xmlns:a16="http://schemas.microsoft.com/office/drawing/2014/main" id="{932B151A-24D9-47B0-AC07-A5F218CAE165}"/>
                    </a:ext>
                  </a:extLst>
                </p14:cNvPr>
                <p14:cNvContentPartPr/>
                <p14:nvPr/>
              </p14:nvContentPartPr>
              <p14:xfrm>
                <a:off x="248147" y="2819947"/>
                <a:ext cx="92880" cy="187920"/>
              </p14:xfrm>
            </p:contentPart>
          </mc:Choice>
          <mc:Fallback>
            <p:pic>
              <p:nvPicPr>
                <p:cNvPr id="551" name="Freihand 550">
                  <a:extLst>
                    <a:ext uri="{FF2B5EF4-FFF2-40B4-BE49-F238E27FC236}">
                      <a16:creationId xmlns:a16="http://schemas.microsoft.com/office/drawing/2014/main" id="{932B151A-24D9-47B0-AC07-A5F218CAE165}"/>
                    </a:ext>
                  </a:extLst>
                </p:cNvPr>
                <p:cNvPicPr/>
                <p:nvPr/>
              </p:nvPicPr>
              <p:blipFill>
                <a:blip r:embed="rId930"/>
                <a:stretch>
                  <a:fillRect/>
                </a:stretch>
              </p:blipFill>
              <p:spPr>
                <a:xfrm>
                  <a:off x="243827" y="2815627"/>
                  <a:ext cx="1015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931">
              <p14:nvContentPartPr>
                <p14:cNvPr id="552" name="Freihand 551">
                  <a:extLst>
                    <a:ext uri="{FF2B5EF4-FFF2-40B4-BE49-F238E27FC236}">
                      <a16:creationId xmlns:a16="http://schemas.microsoft.com/office/drawing/2014/main" id="{DEF3C736-8327-4AB8-A9FE-B31699F8B155}"/>
                    </a:ext>
                  </a:extLst>
                </p14:cNvPr>
                <p14:cNvContentPartPr/>
                <p14:nvPr/>
              </p14:nvContentPartPr>
              <p14:xfrm>
                <a:off x="367307" y="2850907"/>
                <a:ext cx="79200" cy="143280"/>
              </p14:xfrm>
            </p:contentPart>
          </mc:Choice>
          <mc:Fallback>
            <p:pic>
              <p:nvPicPr>
                <p:cNvPr id="552" name="Freihand 551">
                  <a:extLst>
                    <a:ext uri="{FF2B5EF4-FFF2-40B4-BE49-F238E27FC236}">
                      <a16:creationId xmlns:a16="http://schemas.microsoft.com/office/drawing/2014/main" id="{DEF3C736-8327-4AB8-A9FE-B31699F8B155}"/>
                    </a:ext>
                  </a:extLst>
                </p:cNvPr>
                <p:cNvPicPr/>
                <p:nvPr/>
              </p:nvPicPr>
              <p:blipFill>
                <a:blip r:embed="rId932"/>
                <a:stretch>
                  <a:fillRect/>
                </a:stretch>
              </p:blipFill>
              <p:spPr>
                <a:xfrm>
                  <a:off x="362987" y="2846587"/>
                  <a:ext cx="878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933">
              <p14:nvContentPartPr>
                <p14:cNvPr id="553" name="Freihand 552">
                  <a:extLst>
                    <a:ext uri="{FF2B5EF4-FFF2-40B4-BE49-F238E27FC236}">
                      <a16:creationId xmlns:a16="http://schemas.microsoft.com/office/drawing/2014/main" id="{73842DE0-9805-4FA8-B2F2-103E03FE2AF1}"/>
                    </a:ext>
                  </a:extLst>
                </p14:cNvPr>
                <p14:cNvContentPartPr/>
                <p14:nvPr/>
              </p14:nvContentPartPr>
              <p14:xfrm>
                <a:off x="502667" y="2945587"/>
                <a:ext cx="6840" cy="65880"/>
              </p14:xfrm>
            </p:contentPart>
          </mc:Choice>
          <mc:Fallback>
            <p:pic>
              <p:nvPicPr>
                <p:cNvPr id="553" name="Freihand 552">
                  <a:extLst>
                    <a:ext uri="{FF2B5EF4-FFF2-40B4-BE49-F238E27FC236}">
                      <a16:creationId xmlns:a16="http://schemas.microsoft.com/office/drawing/2014/main" id="{73842DE0-9805-4FA8-B2F2-103E03FE2AF1}"/>
                    </a:ext>
                  </a:extLst>
                </p:cNvPr>
                <p:cNvPicPr/>
                <p:nvPr/>
              </p:nvPicPr>
              <p:blipFill>
                <a:blip r:embed="rId934"/>
                <a:stretch>
                  <a:fillRect/>
                </a:stretch>
              </p:blipFill>
              <p:spPr>
                <a:xfrm>
                  <a:off x="498347" y="2941267"/>
                  <a:ext cx="1548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935">
              <p14:nvContentPartPr>
                <p14:cNvPr id="554" name="Freihand 553">
                  <a:extLst>
                    <a:ext uri="{FF2B5EF4-FFF2-40B4-BE49-F238E27FC236}">
                      <a16:creationId xmlns:a16="http://schemas.microsoft.com/office/drawing/2014/main" id="{58671F9E-EDAB-44B3-9A2C-77CA7C800141}"/>
                    </a:ext>
                  </a:extLst>
                </p14:cNvPr>
                <p14:cNvContentPartPr/>
                <p14:nvPr/>
              </p14:nvContentPartPr>
              <p14:xfrm>
                <a:off x="546227" y="2900947"/>
                <a:ext cx="84600" cy="10440"/>
              </p14:xfrm>
            </p:contentPart>
          </mc:Choice>
          <mc:Fallback>
            <p:pic>
              <p:nvPicPr>
                <p:cNvPr id="554" name="Freihand 553">
                  <a:extLst>
                    <a:ext uri="{FF2B5EF4-FFF2-40B4-BE49-F238E27FC236}">
                      <a16:creationId xmlns:a16="http://schemas.microsoft.com/office/drawing/2014/main" id="{58671F9E-EDAB-44B3-9A2C-77CA7C800141}"/>
                    </a:ext>
                  </a:extLst>
                </p:cNvPr>
                <p:cNvPicPr/>
                <p:nvPr/>
              </p:nvPicPr>
              <p:blipFill>
                <a:blip r:embed="rId936"/>
                <a:stretch>
                  <a:fillRect/>
                </a:stretch>
              </p:blipFill>
              <p:spPr>
                <a:xfrm>
                  <a:off x="541907" y="2896627"/>
                  <a:ext cx="932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937">
              <p14:nvContentPartPr>
                <p14:cNvPr id="555" name="Freihand 554">
                  <a:extLst>
                    <a:ext uri="{FF2B5EF4-FFF2-40B4-BE49-F238E27FC236}">
                      <a16:creationId xmlns:a16="http://schemas.microsoft.com/office/drawing/2014/main" id="{E9CC3777-A55F-4D7E-98D6-B1A4DDF7A765}"/>
                    </a:ext>
                  </a:extLst>
                </p14:cNvPr>
                <p14:cNvContentPartPr/>
                <p14:nvPr/>
              </p14:nvContentPartPr>
              <p14:xfrm>
                <a:off x="653507" y="2855947"/>
                <a:ext cx="78840" cy="112680"/>
              </p14:xfrm>
            </p:contentPart>
          </mc:Choice>
          <mc:Fallback>
            <p:pic>
              <p:nvPicPr>
                <p:cNvPr id="555" name="Freihand 554">
                  <a:extLst>
                    <a:ext uri="{FF2B5EF4-FFF2-40B4-BE49-F238E27FC236}">
                      <a16:creationId xmlns:a16="http://schemas.microsoft.com/office/drawing/2014/main" id="{E9CC3777-A55F-4D7E-98D6-B1A4DDF7A765}"/>
                    </a:ext>
                  </a:extLst>
                </p:cNvPr>
                <p:cNvPicPr/>
                <p:nvPr/>
              </p:nvPicPr>
              <p:blipFill>
                <a:blip r:embed="rId938"/>
                <a:stretch>
                  <a:fillRect/>
                </a:stretch>
              </p:blipFill>
              <p:spPr>
                <a:xfrm>
                  <a:off x="649187" y="2851627"/>
                  <a:ext cx="874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939">
              <p14:nvContentPartPr>
                <p14:cNvPr id="556" name="Freihand 555">
                  <a:extLst>
                    <a:ext uri="{FF2B5EF4-FFF2-40B4-BE49-F238E27FC236}">
                      <a16:creationId xmlns:a16="http://schemas.microsoft.com/office/drawing/2014/main" id="{EC5E3EFB-FA64-403D-A6CC-6F57CCD45663}"/>
                    </a:ext>
                  </a:extLst>
                </p14:cNvPr>
                <p14:cNvContentPartPr/>
                <p14:nvPr/>
              </p14:nvContentPartPr>
              <p14:xfrm>
                <a:off x="711107" y="2819227"/>
                <a:ext cx="93600" cy="300600"/>
              </p14:xfrm>
            </p:contentPart>
          </mc:Choice>
          <mc:Fallback>
            <p:pic>
              <p:nvPicPr>
                <p:cNvPr id="556" name="Freihand 555">
                  <a:extLst>
                    <a:ext uri="{FF2B5EF4-FFF2-40B4-BE49-F238E27FC236}">
                      <a16:creationId xmlns:a16="http://schemas.microsoft.com/office/drawing/2014/main" id="{EC5E3EFB-FA64-403D-A6CC-6F57CCD45663}"/>
                    </a:ext>
                  </a:extLst>
                </p:cNvPr>
                <p:cNvPicPr/>
                <p:nvPr/>
              </p:nvPicPr>
              <p:blipFill>
                <a:blip r:embed="rId940"/>
                <a:stretch>
                  <a:fillRect/>
                </a:stretch>
              </p:blipFill>
              <p:spPr>
                <a:xfrm>
                  <a:off x="706787" y="2814907"/>
                  <a:ext cx="10224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941">
              <p14:nvContentPartPr>
                <p14:cNvPr id="570" name="Freihand 569">
                  <a:extLst>
                    <a:ext uri="{FF2B5EF4-FFF2-40B4-BE49-F238E27FC236}">
                      <a16:creationId xmlns:a16="http://schemas.microsoft.com/office/drawing/2014/main" id="{288529F6-23D4-4C77-93F4-E780F6649B22}"/>
                    </a:ext>
                  </a:extLst>
                </p14:cNvPr>
                <p14:cNvContentPartPr/>
                <p14:nvPr/>
              </p14:nvContentPartPr>
              <p14:xfrm>
                <a:off x="86507" y="3154027"/>
                <a:ext cx="102960" cy="110880"/>
              </p14:xfrm>
            </p:contentPart>
          </mc:Choice>
          <mc:Fallback>
            <p:pic>
              <p:nvPicPr>
                <p:cNvPr id="570" name="Freihand 569">
                  <a:extLst>
                    <a:ext uri="{FF2B5EF4-FFF2-40B4-BE49-F238E27FC236}">
                      <a16:creationId xmlns:a16="http://schemas.microsoft.com/office/drawing/2014/main" id="{288529F6-23D4-4C77-93F4-E780F6649B22}"/>
                    </a:ext>
                  </a:extLst>
                </p:cNvPr>
                <p:cNvPicPr/>
                <p:nvPr/>
              </p:nvPicPr>
              <p:blipFill>
                <a:blip r:embed="rId942"/>
                <a:stretch>
                  <a:fillRect/>
                </a:stretch>
              </p:blipFill>
              <p:spPr>
                <a:xfrm>
                  <a:off x="82187" y="3149707"/>
                  <a:ext cx="111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943">
              <p14:nvContentPartPr>
                <p14:cNvPr id="571" name="Freihand 570">
                  <a:extLst>
                    <a:ext uri="{FF2B5EF4-FFF2-40B4-BE49-F238E27FC236}">
                      <a16:creationId xmlns:a16="http://schemas.microsoft.com/office/drawing/2014/main" id="{35D399A4-9EF1-4831-AA47-697834B892C2}"/>
                    </a:ext>
                  </a:extLst>
                </p14:cNvPr>
                <p14:cNvContentPartPr/>
                <p14:nvPr/>
              </p14:nvContentPartPr>
              <p14:xfrm>
                <a:off x="65987" y="3092467"/>
                <a:ext cx="129240" cy="172080"/>
              </p14:xfrm>
            </p:contentPart>
          </mc:Choice>
          <mc:Fallback>
            <p:pic>
              <p:nvPicPr>
                <p:cNvPr id="571" name="Freihand 570">
                  <a:extLst>
                    <a:ext uri="{FF2B5EF4-FFF2-40B4-BE49-F238E27FC236}">
                      <a16:creationId xmlns:a16="http://schemas.microsoft.com/office/drawing/2014/main" id="{35D399A4-9EF1-4831-AA47-697834B892C2}"/>
                    </a:ext>
                  </a:extLst>
                </p:cNvPr>
                <p:cNvPicPr/>
                <p:nvPr/>
              </p:nvPicPr>
              <p:blipFill>
                <a:blip r:embed="rId944"/>
                <a:stretch>
                  <a:fillRect/>
                </a:stretch>
              </p:blipFill>
              <p:spPr>
                <a:xfrm>
                  <a:off x="61667" y="3088147"/>
                  <a:ext cx="1378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945">
              <p14:nvContentPartPr>
                <p14:cNvPr id="572" name="Freihand 571">
                  <a:extLst>
                    <a:ext uri="{FF2B5EF4-FFF2-40B4-BE49-F238E27FC236}">
                      <a16:creationId xmlns:a16="http://schemas.microsoft.com/office/drawing/2014/main" id="{0A9E54F0-9DD0-47C8-9DE8-65F8822BB03E}"/>
                    </a:ext>
                  </a:extLst>
                </p14:cNvPr>
                <p14:cNvContentPartPr/>
                <p14:nvPr/>
              </p14:nvContentPartPr>
              <p14:xfrm>
                <a:off x="38267" y="3116947"/>
                <a:ext cx="126000" cy="177120"/>
              </p14:xfrm>
            </p:contentPart>
          </mc:Choice>
          <mc:Fallback>
            <p:pic>
              <p:nvPicPr>
                <p:cNvPr id="572" name="Freihand 571">
                  <a:extLst>
                    <a:ext uri="{FF2B5EF4-FFF2-40B4-BE49-F238E27FC236}">
                      <a16:creationId xmlns:a16="http://schemas.microsoft.com/office/drawing/2014/main" id="{0A9E54F0-9DD0-47C8-9DE8-65F8822BB03E}"/>
                    </a:ext>
                  </a:extLst>
                </p:cNvPr>
                <p:cNvPicPr/>
                <p:nvPr/>
              </p:nvPicPr>
              <p:blipFill>
                <a:blip r:embed="rId946"/>
                <a:stretch>
                  <a:fillRect/>
                </a:stretch>
              </p:blipFill>
              <p:spPr>
                <a:xfrm>
                  <a:off x="33947" y="3112627"/>
                  <a:ext cx="13464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947">
              <p14:nvContentPartPr>
                <p14:cNvPr id="573" name="Freihand 572">
                  <a:extLst>
                    <a:ext uri="{FF2B5EF4-FFF2-40B4-BE49-F238E27FC236}">
                      <a16:creationId xmlns:a16="http://schemas.microsoft.com/office/drawing/2014/main" id="{31DC9A50-FBA4-4AFA-8644-6B6C4DD7EB65}"/>
                    </a:ext>
                  </a:extLst>
                </p14:cNvPr>
                <p14:cNvContentPartPr/>
                <p14:nvPr/>
              </p14:nvContentPartPr>
              <p14:xfrm>
                <a:off x="-9613" y="3107587"/>
                <a:ext cx="321120" cy="255240"/>
              </p14:xfrm>
            </p:contentPart>
          </mc:Choice>
          <mc:Fallback>
            <p:pic>
              <p:nvPicPr>
                <p:cNvPr id="573" name="Freihand 572">
                  <a:extLst>
                    <a:ext uri="{FF2B5EF4-FFF2-40B4-BE49-F238E27FC236}">
                      <a16:creationId xmlns:a16="http://schemas.microsoft.com/office/drawing/2014/main" id="{31DC9A50-FBA4-4AFA-8644-6B6C4DD7EB65}"/>
                    </a:ext>
                  </a:extLst>
                </p:cNvPr>
                <p:cNvPicPr/>
                <p:nvPr/>
              </p:nvPicPr>
              <p:blipFill>
                <a:blip r:embed="rId948"/>
                <a:stretch>
                  <a:fillRect/>
                </a:stretch>
              </p:blipFill>
              <p:spPr>
                <a:xfrm>
                  <a:off x="-13933" y="3103267"/>
                  <a:ext cx="32976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949">
              <p14:nvContentPartPr>
                <p14:cNvPr id="575" name="Freihand 574">
                  <a:extLst>
                    <a:ext uri="{FF2B5EF4-FFF2-40B4-BE49-F238E27FC236}">
                      <a16:creationId xmlns:a16="http://schemas.microsoft.com/office/drawing/2014/main" id="{F6457644-1B93-4F72-A3FB-0A90F08A2036}"/>
                    </a:ext>
                  </a:extLst>
                </p14:cNvPr>
                <p14:cNvContentPartPr/>
                <p14:nvPr/>
              </p14:nvContentPartPr>
              <p14:xfrm>
                <a:off x="324827" y="3162307"/>
                <a:ext cx="93240" cy="164160"/>
              </p14:xfrm>
            </p:contentPart>
          </mc:Choice>
          <mc:Fallback>
            <p:pic>
              <p:nvPicPr>
                <p:cNvPr id="575" name="Freihand 574">
                  <a:extLst>
                    <a:ext uri="{FF2B5EF4-FFF2-40B4-BE49-F238E27FC236}">
                      <a16:creationId xmlns:a16="http://schemas.microsoft.com/office/drawing/2014/main" id="{F6457644-1B93-4F72-A3FB-0A90F08A2036}"/>
                    </a:ext>
                  </a:extLst>
                </p:cNvPr>
                <p:cNvPicPr/>
                <p:nvPr/>
              </p:nvPicPr>
              <p:blipFill>
                <a:blip r:embed="rId950"/>
                <a:stretch>
                  <a:fillRect/>
                </a:stretch>
              </p:blipFill>
              <p:spPr>
                <a:xfrm>
                  <a:off x="320507" y="3157987"/>
                  <a:ext cx="10188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951">
              <p14:nvContentPartPr>
                <p14:cNvPr id="576" name="Freihand 575">
                  <a:extLst>
                    <a:ext uri="{FF2B5EF4-FFF2-40B4-BE49-F238E27FC236}">
                      <a16:creationId xmlns:a16="http://schemas.microsoft.com/office/drawing/2014/main" id="{7CAC32C3-EB8C-46C1-B941-D36F8FCEB163}"/>
                    </a:ext>
                  </a:extLst>
                </p14:cNvPr>
                <p14:cNvContentPartPr/>
                <p14:nvPr/>
              </p14:nvContentPartPr>
              <p14:xfrm>
                <a:off x="366227" y="3236827"/>
                <a:ext cx="78120" cy="6840"/>
              </p14:xfrm>
            </p:contentPart>
          </mc:Choice>
          <mc:Fallback>
            <p:pic>
              <p:nvPicPr>
                <p:cNvPr id="576" name="Freihand 575">
                  <a:extLst>
                    <a:ext uri="{FF2B5EF4-FFF2-40B4-BE49-F238E27FC236}">
                      <a16:creationId xmlns:a16="http://schemas.microsoft.com/office/drawing/2014/main" id="{7CAC32C3-EB8C-46C1-B941-D36F8FCEB163}"/>
                    </a:ext>
                  </a:extLst>
                </p:cNvPr>
                <p:cNvPicPr/>
                <p:nvPr/>
              </p:nvPicPr>
              <p:blipFill>
                <a:blip r:embed="rId952"/>
                <a:stretch>
                  <a:fillRect/>
                </a:stretch>
              </p:blipFill>
              <p:spPr>
                <a:xfrm>
                  <a:off x="361907" y="3232507"/>
                  <a:ext cx="867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953">
              <p14:nvContentPartPr>
                <p14:cNvPr id="577" name="Freihand 576">
                  <a:extLst>
                    <a:ext uri="{FF2B5EF4-FFF2-40B4-BE49-F238E27FC236}">
                      <a16:creationId xmlns:a16="http://schemas.microsoft.com/office/drawing/2014/main" id="{62641F88-D9CA-4AE1-B908-6769EAFCE94E}"/>
                    </a:ext>
                  </a:extLst>
                </p14:cNvPr>
                <p14:cNvContentPartPr/>
                <p14:nvPr/>
              </p14:nvContentPartPr>
              <p14:xfrm>
                <a:off x="450107" y="3193627"/>
                <a:ext cx="79920" cy="99720"/>
              </p14:xfrm>
            </p:contentPart>
          </mc:Choice>
          <mc:Fallback>
            <p:pic>
              <p:nvPicPr>
                <p:cNvPr id="577" name="Freihand 576">
                  <a:extLst>
                    <a:ext uri="{FF2B5EF4-FFF2-40B4-BE49-F238E27FC236}">
                      <a16:creationId xmlns:a16="http://schemas.microsoft.com/office/drawing/2014/main" id="{62641F88-D9CA-4AE1-B908-6769EAFCE94E}"/>
                    </a:ext>
                  </a:extLst>
                </p:cNvPr>
                <p:cNvPicPr/>
                <p:nvPr/>
              </p:nvPicPr>
              <p:blipFill>
                <a:blip r:embed="rId954"/>
                <a:stretch>
                  <a:fillRect/>
                </a:stretch>
              </p:blipFill>
              <p:spPr>
                <a:xfrm>
                  <a:off x="445787" y="3189307"/>
                  <a:ext cx="885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955">
              <p14:nvContentPartPr>
                <p14:cNvPr id="578" name="Freihand 577">
                  <a:extLst>
                    <a:ext uri="{FF2B5EF4-FFF2-40B4-BE49-F238E27FC236}">
                      <a16:creationId xmlns:a16="http://schemas.microsoft.com/office/drawing/2014/main" id="{39C3F0AB-CAAC-41B5-B491-542BB88492A0}"/>
                    </a:ext>
                  </a:extLst>
                </p14:cNvPr>
                <p14:cNvContentPartPr/>
                <p14:nvPr/>
              </p14:nvContentPartPr>
              <p14:xfrm>
                <a:off x="536147" y="3265627"/>
                <a:ext cx="19440" cy="74880"/>
              </p14:xfrm>
            </p:contentPart>
          </mc:Choice>
          <mc:Fallback>
            <p:pic>
              <p:nvPicPr>
                <p:cNvPr id="578" name="Freihand 577">
                  <a:extLst>
                    <a:ext uri="{FF2B5EF4-FFF2-40B4-BE49-F238E27FC236}">
                      <a16:creationId xmlns:a16="http://schemas.microsoft.com/office/drawing/2014/main" id="{39C3F0AB-CAAC-41B5-B491-542BB88492A0}"/>
                    </a:ext>
                  </a:extLst>
                </p:cNvPr>
                <p:cNvPicPr/>
                <p:nvPr/>
              </p:nvPicPr>
              <p:blipFill>
                <a:blip r:embed="rId956"/>
                <a:stretch>
                  <a:fillRect/>
                </a:stretch>
              </p:blipFill>
              <p:spPr>
                <a:xfrm>
                  <a:off x="531827" y="3261307"/>
                  <a:ext cx="280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957">
              <p14:nvContentPartPr>
                <p14:cNvPr id="579" name="Freihand 578">
                  <a:extLst>
                    <a:ext uri="{FF2B5EF4-FFF2-40B4-BE49-F238E27FC236}">
                      <a16:creationId xmlns:a16="http://schemas.microsoft.com/office/drawing/2014/main" id="{6FC42620-5001-41F9-A773-71AFB750B476}"/>
                    </a:ext>
                  </a:extLst>
                </p14:cNvPr>
                <p14:cNvContentPartPr/>
                <p14:nvPr/>
              </p14:nvContentPartPr>
              <p14:xfrm>
                <a:off x="605627" y="3151867"/>
                <a:ext cx="93960" cy="129240"/>
              </p14:xfrm>
            </p:contentPart>
          </mc:Choice>
          <mc:Fallback>
            <p:pic>
              <p:nvPicPr>
                <p:cNvPr id="579" name="Freihand 578">
                  <a:extLst>
                    <a:ext uri="{FF2B5EF4-FFF2-40B4-BE49-F238E27FC236}">
                      <a16:creationId xmlns:a16="http://schemas.microsoft.com/office/drawing/2014/main" id="{6FC42620-5001-41F9-A773-71AFB750B476}"/>
                    </a:ext>
                  </a:extLst>
                </p:cNvPr>
                <p:cNvPicPr/>
                <p:nvPr/>
              </p:nvPicPr>
              <p:blipFill>
                <a:blip r:embed="rId958"/>
                <a:stretch>
                  <a:fillRect/>
                </a:stretch>
              </p:blipFill>
              <p:spPr>
                <a:xfrm>
                  <a:off x="601307" y="3147547"/>
                  <a:ext cx="1026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959">
              <p14:nvContentPartPr>
                <p14:cNvPr id="580" name="Freihand 579">
                  <a:extLst>
                    <a:ext uri="{FF2B5EF4-FFF2-40B4-BE49-F238E27FC236}">
                      <a16:creationId xmlns:a16="http://schemas.microsoft.com/office/drawing/2014/main" id="{F6E76794-3B45-431C-B5A4-B0FB645E5E16}"/>
                    </a:ext>
                  </a:extLst>
                </p14:cNvPr>
                <p14:cNvContentPartPr/>
                <p14:nvPr/>
              </p14:nvContentPartPr>
              <p14:xfrm>
                <a:off x="687347" y="3137827"/>
                <a:ext cx="110880" cy="226440"/>
              </p14:xfrm>
            </p:contentPart>
          </mc:Choice>
          <mc:Fallback>
            <p:pic>
              <p:nvPicPr>
                <p:cNvPr id="580" name="Freihand 579">
                  <a:extLst>
                    <a:ext uri="{FF2B5EF4-FFF2-40B4-BE49-F238E27FC236}">
                      <a16:creationId xmlns:a16="http://schemas.microsoft.com/office/drawing/2014/main" id="{F6E76794-3B45-431C-B5A4-B0FB645E5E16}"/>
                    </a:ext>
                  </a:extLst>
                </p:cNvPr>
                <p:cNvPicPr/>
                <p:nvPr/>
              </p:nvPicPr>
              <p:blipFill>
                <a:blip r:embed="rId960"/>
                <a:stretch>
                  <a:fillRect/>
                </a:stretch>
              </p:blipFill>
              <p:spPr>
                <a:xfrm>
                  <a:off x="683027" y="3133507"/>
                  <a:ext cx="1195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961">
              <p14:nvContentPartPr>
                <p14:cNvPr id="582" name="Freihand 581">
                  <a:extLst>
                    <a:ext uri="{FF2B5EF4-FFF2-40B4-BE49-F238E27FC236}">
                      <a16:creationId xmlns:a16="http://schemas.microsoft.com/office/drawing/2014/main" id="{F0003B13-03D7-499D-A597-7274C164B621}"/>
                    </a:ext>
                  </a:extLst>
                </p14:cNvPr>
                <p14:cNvContentPartPr/>
                <p14:nvPr/>
              </p14:nvContentPartPr>
              <p14:xfrm>
                <a:off x="876347" y="2873227"/>
                <a:ext cx="96840" cy="395640"/>
              </p14:xfrm>
            </p:contentPart>
          </mc:Choice>
          <mc:Fallback>
            <p:pic>
              <p:nvPicPr>
                <p:cNvPr id="582" name="Freihand 581">
                  <a:extLst>
                    <a:ext uri="{FF2B5EF4-FFF2-40B4-BE49-F238E27FC236}">
                      <a16:creationId xmlns:a16="http://schemas.microsoft.com/office/drawing/2014/main" id="{F0003B13-03D7-499D-A597-7274C164B621}"/>
                    </a:ext>
                  </a:extLst>
                </p:cNvPr>
                <p:cNvPicPr/>
                <p:nvPr/>
              </p:nvPicPr>
              <p:blipFill>
                <a:blip r:embed="rId962"/>
                <a:stretch>
                  <a:fillRect/>
                </a:stretch>
              </p:blipFill>
              <p:spPr>
                <a:xfrm>
                  <a:off x="872027" y="2868907"/>
                  <a:ext cx="105480" cy="404280"/>
                </a:xfrm>
                <a:prstGeom prst="rect">
                  <a:avLst/>
                </a:prstGeom>
              </p:spPr>
            </p:pic>
          </mc:Fallback>
        </mc:AlternateContent>
        <mc:AlternateContent xmlns:mc="http://schemas.openxmlformats.org/markup-compatibility/2006">
          <mc:Choice xmlns:p14="http://schemas.microsoft.com/office/powerpoint/2010/main" Requires="p14">
            <p:contentPart p14:bwMode="auto" r:id="rId963">
              <p14:nvContentPartPr>
                <p14:cNvPr id="583" name="Freihand 582">
                  <a:extLst>
                    <a:ext uri="{FF2B5EF4-FFF2-40B4-BE49-F238E27FC236}">
                      <a16:creationId xmlns:a16="http://schemas.microsoft.com/office/drawing/2014/main" id="{A673D22E-0CD0-4FBC-A007-4DAC102CF0B3}"/>
                    </a:ext>
                  </a:extLst>
                </p14:cNvPr>
                <p14:cNvContentPartPr/>
                <p14:nvPr/>
              </p14:nvContentPartPr>
              <p14:xfrm>
                <a:off x="1056347" y="2964307"/>
                <a:ext cx="79560" cy="192240"/>
              </p14:xfrm>
            </p:contentPart>
          </mc:Choice>
          <mc:Fallback>
            <p:pic>
              <p:nvPicPr>
                <p:cNvPr id="583" name="Freihand 582">
                  <a:extLst>
                    <a:ext uri="{FF2B5EF4-FFF2-40B4-BE49-F238E27FC236}">
                      <a16:creationId xmlns:a16="http://schemas.microsoft.com/office/drawing/2014/main" id="{A673D22E-0CD0-4FBC-A007-4DAC102CF0B3}"/>
                    </a:ext>
                  </a:extLst>
                </p:cNvPr>
                <p:cNvPicPr/>
                <p:nvPr/>
              </p:nvPicPr>
              <p:blipFill>
                <a:blip r:embed="rId964"/>
                <a:stretch>
                  <a:fillRect/>
                </a:stretch>
              </p:blipFill>
              <p:spPr>
                <a:xfrm>
                  <a:off x="1052027" y="2959987"/>
                  <a:ext cx="882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965">
              <p14:nvContentPartPr>
                <p14:cNvPr id="584" name="Freihand 583">
                  <a:extLst>
                    <a:ext uri="{FF2B5EF4-FFF2-40B4-BE49-F238E27FC236}">
                      <a16:creationId xmlns:a16="http://schemas.microsoft.com/office/drawing/2014/main" id="{533B77D0-56FF-49A8-B2E1-9A30B4E5B38E}"/>
                    </a:ext>
                  </a:extLst>
                </p14:cNvPr>
                <p14:cNvContentPartPr/>
                <p14:nvPr/>
              </p14:nvContentPartPr>
              <p14:xfrm>
                <a:off x="1172987" y="3045667"/>
                <a:ext cx="127800" cy="66600"/>
              </p14:xfrm>
            </p:contentPart>
          </mc:Choice>
          <mc:Fallback>
            <p:pic>
              <p:nvPicPr>
                <p:cNvPr id="584" name="Freihand 583">
                  <a:extLst>
                    <a:ext uri="{FF2B5EF4-FFF2-40B4-BE49-F238E27FC236}">
                      <a16:creationId xmlns:a16="http://schemas.microsoft.com/office/drawing/2014/main" id="{533B77D0-56FF-49A8-B2E1-9A30B4E5B38E}"/>
                    </a:ext>
                  </a:extLst>
                </p:cNvPr>
                <p:cNvPicPr/>
                <p:nvPr/>
              </p:nvPicPr>
              <p:blipFill>
                <a:blip r:embed="rId966"/>
                <a:stretch>
                  <a:fillRect/>
                </a:stretch>
              </p:blipFill>
              <p:spPr>
                <a:xfrm>
                  <a:off x="1168667" y="3041347"/>
                  <a:ext cx="1364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967">
              <p14:nvContentPartPr>
                <p14:cNvPr id="585" name="Freihand 584">
                  <a:extLst>
                    <a:ext uri="{FF2B5EF4-FFF2-40B4-BE49-F238E27FC236}">
                      <a16:creationId xmlns:a16="http://schemas.microsoft.com/office/drawing/2014/main" id="{4CDADCEB-F996-4680-9393-64ACEE56C3CE}"/>
                    </a:ext>
                  </a:extLst>
                </p14:cNvPr>
                <p14:cNvContentPartPr/>
                <p14:nvPr/>
              </p14:nvContentPartPr>
              <p14:xfrm>
                <a:off x="1318067" y="2951347"/>
                <a:ext cx="18000" cy="47520"/>
              </p14:xfrm>
            </p:contentPart>
          </mc:Choice>
          <mc:Fallback>
            <p:pic>
              <p:nvPicPr>
                <p:cNvPr id="585" name="Freihand 584">
                  <a:extLst>
                    <a:ext uri="{FF2B5EF4-FFF2-40B4-BE49-F238E27FC236}">
                      <a16:creationId xmlns:a16="http://schemas.microsoft.com/office/drawing/2014/main" id="{4CDADCEB-F996-4680-9393-64ACEE56C3CE}"/>
                    </a:ext>
                  </a:extLst>
                </p:cNvPr>
                <p:cNvPicPr/>
                <p:nvPr/>
              </p:nvPicPr>
              <p:blipFill>
                <a:blip r:embed="rId968"/>
                <a:stretch>
                  <a:fillRect/>
                </a:stretch>
              </p:blipFill>
              <p:spPr>
                <a:xfrm>
                  <a:off x="1313747" y="2947027"/>
                  <a:ext cx="2664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969">
              <p14:nvContentPartPr>
                <p14:cNvPr id="586" name="Freihand 585">
                  <a:extLst>
                    <a:ext uri="{FF2B5EF4-FFF2-40B4-BE49-F238E27FC236}">
                      <a16:creationId xmlns:a16="http://schemas.microsoft.com/office/drawing/2014/main" id="{DEA30C97-D34E-4298-95EC-543E936904CB}"/>
                    </a:ext>
                  </a:extLst>
                </p14:cNvPr>
                <p14:cNvContentPartPr/>
                <p14:nvPr/>
              </p14:nvContentPartPr>
              <p14:xfrm>
                <a:off x="1358387" y="2954227"/>
                <a:ext cx="244440" cy="159840"/>
              </p14:xfrm>
            </p:contentPart>
          </mc:Choice>
          <mc:Fallback>
            <p:pic>
              <p:nvPicPr>
                <p:cNvPr id="586" name="Freihand 585">
                  <a:extLst>
                    <a:ext uri="{FF2B5EF4-FFF2-40B4-BE49-F238E27FC236}">
                      <a16:creationId xmlns:a16="http://schemas.microsoft.com/office/drawing/2014/main" id="{DEA30C97-D34E-4298-95EC-543E936904CB}"/>
                    </a:ext>
                  </a:extLst>
                </p:cNvPr>
                <p:cNvPicPr/>
                <p:nvPr/>
              </p:nvPicPr>
              <p:blipFill>
                <a:blip r:embed="rId970"/>
                <a:stretch>
                  <a:fillRect/>
                </a:stretch>
              </p:blipFill>
              <p:spPr>
                <a:xfrm>
                  <a:off x="1354067" y="2949907"/>
                  <a:ext cx="2530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971">
              <p14:nvContentPartPr>
                <p14:cNvPr id="587" name="Freihand 586">
                  <a:extLst>
                    <a:ext uri="{FF2B5EF4-FFF2-40B4-BE49-F238E27FC236}">
                      <a16:creationId xmlns:a16="http://schemas.microsoft.com/office/drawing/2014/main" id="{C9A73A6B-7EA5-4ECD-B499-855F745C84BD}"/>
                    </a:ext>
                  </a:extLst>
                </p14:cNvPr>
                <p14:cNvContentPartPr/>
                <p14:nvPr/>
              </p14:nvContentPartPr>
              <p14:xfrm>
                <a:off x="1090547" y="3243307"/>
                <a:ext cx="33840" cy="172800"/>
              </p14:xfrm>
            </p:contentPart>
          </mc:Choice>
          <mc:Fallback>
            <p:pic>
              <p:nvPicPr>
                <p:cNvPr id="587" name="Freihand 586">
                  <a:extLst>
                    <a:ext uri="{FF2B5EF4-FFF2-40B4-BE49-F238E27FC236}">
                      <a16:creationId xmlns:a16="http://schemas.microsoft.com/office/drawing/2014/main" id="{C9A73A6B-7EA5-4ECD-B499-855F745C84BD}"/>
                    </a:ext>
                  </a:extLst>
                </p:cNvPr>
                <p:cNvPicPr/>
                <p:nvPr/>
              </p:nvPicPr>
              <p:blipFill>
                <a:blip r:embed="rId972"/>
                <a:stretch>
                  <a:fillRect/>
                </a:stretch>
              </p:blipFill>
              <p:spPr>
                <a:xfrm>
                  <a:off x="1086227" y="3238987"/>
                  <a:ext cx="4248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973">
              <p14:nvContentPartPr>
                <p14:cNvPr id="588" name="Freihand 587">
                  <a:extLst>
                    <a:ext uri="{FF2B5EF4-FFF2-40B4-BE49-F238E27FC236}">
                      <a16:creationId xmlns:a16="http://schemas.microsoft.com/office/drawing/2014/main" id="{9933C0F5-BF9E-4548-BEBB-70BF72E75DD4}"/>
                    </a:ext>
                  </a:extLst>
                </p14:cNvPr>
                <p14:cNvContentPartPr/>
                <p14:nvPr/>
              </p14:nvContentPartPr>
              <p14:xfrm>
                <a:off x="1017467" y="3204427"/>
                <a:ext cx="158040" cy="123120"/>
              </p14:xfrm>
            </p:contentPart>
          </mc:Choice>
          <mc:Fallback>
            <p:pic>
              <p:nvPicPr>
                <p:cNvPr id="588" name="Freihand 587">
                  <a:extLst>
                    <a:ext uri="{FF2B5EF4-FFF2-40B4-BE49-F238E27FC236}">
                      <a16:creationId xmlns:a16="http://schemas.microsoft.com/office/drawing/2014/main" id="{9933C0F5-BF9E-4548-BEBB-70BF72E75DD4}"/>
                    </a:ext>
                  </a:extLst>
                </p:cNvPr>
                <p:cNvPicPr/>
                <p:nvPr/>
              </p:nvPicPr>
              <p:blipFill>
                <a:blip r:embed="rId974"/>
                <a:stretch>
                  <a:fillRect/>
                </a:stretch>
              </p:blipFill>
              <p:spPr>
                <a:xfrm>
                  <a:off x="1013147" y="3200107"/>
                  <a:ext cx="1666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75">
              <p14:nvContentPartPr>
                <p14:cNvPr id="589" name="Freihand 588">
                  <a:extLst>
                    <a:ext uri="{FF2B5EF4-FFF2-40B4-BE49-F238E27FC236}">
                      <a16:creationId xmlns:a16="http://schemas.microsoft.com/office/drawing/2014/main" id="{979749CF-97E9-4D89-90BC-ADC7B2F2D2C1}"/>
                    </a:ext>
                  </a:extLst>
                </p14:cNvPr>
                <p14:cNvContentPartPr/>
                <p14:nvPr/>
              </p14:nvContentPartPr>
              <p14:xfrm>
                <a:off x="1152827" y="3185347"/>
                <a:ext cx="331560" cy="200160"/>
              </p14:xfrm>
            </p:contentPart>
          </mc:Choice>
          <mc:Fallback>
            <p:pic>
              <p:nvPicPr>
                <p:cNvPr id="589" name="Freihand 588">
                  <a:extLst>
                    <a:ext uri="{FF2B5EF4-FFF2-40B4-BE49-F238E27FC236}">
                      <a16:creationId xmlns:a16="http://schemas.microsoft.com/office/drawing/2014/main" id="{979749CF-97E9-4D89-90BC-ADC7B2F2D2C1}"/>
                    </a:ext>
                  </a:extLst>
                </p:cNvPr>
                <p:cNvPicPr/>
                <p:nvPr/>
              </p:nvPicPr>
              <p:blipFill>
                <a:blip r:embed="rId976"/>
                <a:stretch>
                  <a:fillRect/>
                </a:stretch>
              </p:blipFill>
              <p:spPr>
                <a:xfrm>
                  <a:off x="1148507" y="3181027"/>
                  <a:ext cx="3402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977">
              <p14:nvContentPartPr>
                <p14:cNvPr id="590" name="Freihand 589">
                  <a:extLst>
                    <a:ext uri="{FF2B5EF4-FFF2-40B4-BE49-F238E27FC236}">
                      <a16:creationId xmlns:a16="http://schemas.microsoft.com/office/drawing/2014/main" id="{F346757D-BE02-4270-B3DE-7B1199E55D83}"/>
                    </a:ext>
                  </a:extLst>
                </p14:cNvPr>
                <p14:cNvContentPartPr/>
                <p14:nvPr/>
              </p14:nvContentPartPr>
              <p14:xfrm>
                <a:off x="1469627" y="3268147"/>
                <a:ext cx="93240" cy="112320"/>
              </p14:xfrm>
            </p:contentPart>
          </mc:Choice>
          <mc:Fallback>
            <p:pic>
              <p:nvPicPr>
                <p:cNvPr id="590" name="Freihand 589">
                  <a:extLst>
                    <a:ext uri="{FF2B5EF4-FFF2-40B4-BE49-F238E27FC236}">
                      <a16:creationId xmlns:a16="http://schemas.microsoft.com/office/drawing/2014/main" id="{F346757D-BE02-4270-B3DE-7B1199E55D83}"/>
                    </a:ext>
                  </a:extLst>
                </p:cNvPr>
                <p:cNvPicPr/>
                <p:nvPr/>
              </p:nvPicPr>
              <p:blipFill>
                <a:blip r:embed="rId978"/>
                <a:stretch>
                  <a:fillRect/>
                </a:stretch>
              </p:blipFill>
              <p:spPr>
                <a:xfrm>
                  <a:off x="1465307" y="3263827"/>
                  <a:ext cx="1018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979">
              <p14:nvContentPartPr>
                <p14:cNvPr id="591" name="Freihand 590">
                  <a:extLst>
                    <a:ext uri="{FF2B5EF4-FFF2-40B4-BE49-F238E27FC236}">
                      <a16:creationId xmlns:a16="http://schemas.microsoft.com/office/drawing/2014/main" id="{DDB570AF-38AA-43AF-AC12-61352F23FD6F}"/>
                    </a:ext>
                  </a:extLst>
                </p14:cNvPr>
                <p14:cNvContentPartPr/>
                <p14:nvPr/>
              </p14:nvContentPartPr>
              <p14:xfrm>
                <a:off x="1588427" y="3299827"/>
                <a:ext cx="116280" cy="20880"/>
              </p14:xfrm>
            </p:contentPart>
          </mc:Choice>
          <mc:Fallback>
            <p:pic>
              <p:nvPicPr>
                <p:cNvPr id="591" name="Freihand 590">
                  <a:extLst>
                    <a:ext uri="{FF2B5EF4-FFF2-40B4-BE49-F238E27FC236}">
                      <a16:creationId xmlns:a16="http://schemas.microsoft.com/office/drawing/2014/main" id="{DDB570AF-38AA-43AF-AC12-61352F23FD6F}"/>
                    </a:ext>
                  </a:extLst>
                </p:cNvPr>
                <p:cNvPicPr/>
                <p:nvPr/>
              </p:nvPicPr>
              <p:blipFill>
                <a:blip r:embed="rId980"/>
                <a:stretch>
                  <a:fillRect/>
                </a:stretch>
              </p:blipFill>
              <p:spPr>
                <a:xfrm>
                  <a:off x="1584107" y="3295507"/>
                  <a:ext cx="1249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981">
              <p14:nvContentPartPr>
                <p14:cNvPr id="592" name="Freihand 591">
                  <a:extLst>
                    <a:ext uri="{FF2B5EF4-FFF2-40B4-BE49-F238E27FC236}">
                      <a16:creationId xmlns:a16="http://schemas.microsoft.com/office/drawing/2014/main" id="{63CD2FE8-44E7-4CF9-A023-80643007E850}"/>
                    </a:ext>
                  </a:extLst>
                </p14:cNvPr>
                <p14:cNvContentPartPr/>
                <p14:nvPr/>
              </p14:nvContentPartPr>
              <p14:xfrm>
                <a:off x="1728107" y="3147187"/>
                <a:ext cx="246600" cy="333360"/>
              </p14:xfrm>
            </p:contentPart>
          </mc:Choice>
          <mc:Fallback>
            <p:pic>
              <p:nvPicPr>
                <p:cNvPr id="592" name="Freihand 591">
                  <a:extLst>
                    <a:ext uri="{FF2B5EF4-FFF2-40B4-BE49-F238E27FC236}">
                      <a16:creationId xmlns:a16="http://schemas.microsoft.com/office/drawing/2014/main" id="{63CD2FE8-44E7-4CF9-A023-80643007E850}"/>
                    </a:ext>
                  </a:extLst>
                </p:cNvPr>
                <p:cNvPicPr/>
                <p:nvPr/>
              </p:nvPicPr>
              <p:blipFill>
                <a:blip r:embed="rId982"/>
                <a:stretch>
                  <a:fillRect/>
                </a:stretch>
              </p:blipFill>
              <p:spPr>
                <a:xfrm>
                  <a:off x="1723787" y="3142867"/>
                  <a:ext cx="255240" cy="342000"/>
                </a:xfrm>
                <a:prstGeom prst="rect">
                  <a:avLst/>
                </a:prstGeom>
              </p:spPr>
            </p:pic>
          </mc:Fallback>
        </mc:AlternateContent>
        <mc:AlternateContent xmlns:mc="http://schemas.openxmlformats.org/markup-compatibility/2006">
          <mc:Choice xmlns:p14="http://schemas.microsoft.com/office/powerpoint/2010/main" Requires="p14">
            <p:contentPart p14:bwMode="auto" r:id="rId983">
              <p14:nvContentPartPr>
                <p14:cNvPr id="593" name="Freihand 592">
                  <a:extLst>
                    <a:ext uri="{FF2B5EF4-FFF2-40B4-BE49-F238E27FC236}">
                      <a16:creationId xmlns:a16="http://schemas.microsoft.com/office/drawing/2014/main" id="{AFA4BE94-818C-446B-8126-31C20BD069A2}"/>
                    </a:ext>
                  </a:extLst>
                </p14:cNvPr>
                <p14:cNvContentPartPr/>
                <p14:nvPr/>
              </p14:nvContentPartPr>
              <p14:xfrm>
                <a:off x="1976147" y="3192907"/>
                <a:ext cx="21240" cy="24120"/>
              </p14:xfrm>
            </p:contentPart>
          </mc:Choice>
          <mc:Fallback>
            <p:pic>
              <p:nvPicPr>
                <p:cNvPr id="593" name="Freihand 592">
                  <a:extLst>
                    <a:ext uri="{FF2B5EF4-FFF2-40B4-BE49-F238E27FC236}">
                      <a16:creationId xmlns:a16="http://schemas.microsoft.com/office/drawing/2014/main" id="{AFA4BE94-818C-446B-8126-31C20BD069A2}"/>
                    </a:ext>
                  </a:extLst>
                </p:cNvPr>
                <p:cNvPicPr/>
                <p:nvPr/>
              </p:nvPicPr>
              <p:blipFill>
                <a:blip r:embed="rId984"/>
                <a:stretch>
                  <a:fillRect/>
                </a:stretch>
              </p:blipFill>
              <p:spPr>
                <a:xfrm>
                  <a:off x="1971827" y="3188587"/>
                  <a:ext cx="29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985">
              <p14:nvContentPartPr>
                <p14:cNvPr id="594" name="Freihand 593">
                  <a:extLst>
                    <a:ext uri="{FF2B5EF4-FFF2-40B4-BE49-F238E27FC236}">
                      <a16:creationId xmlns:a16="http://schemas.microsoft.com/office/drawing/2014/main" id="{FB462CB8-CC5C-4B3F-9099-F2D25C9B73A2}"/>
                    </a:ext>
                  </a:extLst>
                </p14:cNvPr>
                <p14:cNvContentPartPr/>
                <p14:nvPr/>
              </p14:nvContentPartPr>
              <p14:xfrm>
                <a:off x="2006027" y="3237547"/>
                <a:ext cx="89640" cy="139680"/>
              </p14:xfrm>
            </p:contentPart>
          </mc:Choice>
          <mc:Fallback>
            <p:pic>
              <p:nvPicPr>
                <p:cNvPr id="594" name="Freihand 593">
                  <a:extLst>
                    <a:ext uri="{FF2B5EF4-FFF2-40B4-BE49-F238E27FC236}">
                      <a16:creationId xmlns:a16="http://schemas.microsoft.com/office/drawing/2014/main" id="{FB462CB8-CC5C-4B3F-9099-F2D25C9B73A2}"/>
                    </a:ext>
                  </a:extLst>
                </p:cNvPr>
                <p:cNvPicPr/>
                <p:nvPr/>
              </p:nvPicPr>
              <p:blipFill>
                <a:blip r:embed="rId986"/>
                <a:stretch>
                  <a:fillRect/>
                </a:stretch>
              </p:blipFill>
              <p:spPr>
                <a:xfrm>
                  <a:off x="2001707" y="3233227"/>
                  <a:ext cx="982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987">
              <p14:nvContentPartPr>
                <p14:cNvPr id="595" name="Freihand 594">
                  <a:extLst>
                    <a:ext uri="{FF2B5EF4-FFF2-40B4-BE49-F238E27FC236}">
                      <a16:creationId xmlns:a16="http://schemas.microsoft.com/office/drawing/2014/main" id="{F5BC55F0-3A96-47CC-8425-4E55F160E9DA}"/>
                    </a:ext>
                  </a:extLst>
                </p14:cNvPr>
                <p14:cNvContentPartPr/>
                <p14:nvPr/>
              </p14:nvContentPartPr>
              <p14:xfrm>
                <a:off x="2114387" y="3241147"/>
                <a:ext cx="34560" cy="107640"/>
              </p14:xfrm>
            </p:contentPart>
          </mc:Choice>
          <mc:Fallback>
            <p:pic>
              <p:nvPicPr>
                <p:cNvPr id="595" name="Freihand 594">
                  <a:extLst>
                    <a:ext uri="{FF2B5EF4-FFF2-40B4-BE49-F238E27FC236}">
                      <a16:creationId xmlns:a16="http://schemas.microsoft.com/office/drawing/2014/main" id="{F5BC55F0-3A96-47CC-8425-4E55F160E9DA}"/>
                    </a:ext>
                  </a:extLst>
                </p:cNvPr>
                <p:cNvPicPr/>
                <p:nvPr/>
              </p:nvPicPr>
              <p:blipFill>
                <a:blip r:embed="rId988"/>
                <a:stretch>
                  <a:fillRect/>
                </a:stretch>
              </p:blipFill>
              <p:spPr>
                <a:xfrm>
                  <a:off x="2110067" y="3236827"/>
                  <a:ext cx="432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989">
              <p14:nvContentPartPr>
                <p14:cNvPr id="596" name="Freihand 595">
                  <a:extLst>
                    <a:ext uri="{FF2B5EF4-FFF2-40B4-BE49-F238E27FC236}">
                      <a16:creationId xmlns:a16="http://schemas.microsoft.com/office/drawing/2014/main" id="{97DAAC29-245A-49E9-9FD1-C59B6BCF0816}"/>
                    </a:ext>
                  </a:extLst>
                </p14:cNvPr>
                <p14:cNvContentPartPr/>
                <p14:nvPr/>
              </p14:nvContentPartPr>
              <p14:xfrm>
                <a:off x="2185667" y="3154027"/>
                <a:ext cx="252720" cy="205560"/>
              </p14:xfrm>
            </p:contentPart>
          </mc:Choice>
          <mc:Fallback>
            <p:pic>
              <p:nvPicPr>
                <p:cNvPr id="596" name="Freihand 595">
                  <a:extLst>
                    <a:ext uri="{FF2B5EF4-FFF2-40B4-BE49-F238E27FC236}">
                      <a16:creationId xmlns:a16="http://schemas.microsoft.com/office/drawing/2014/main" id="{97DAAC29-245A-49E9-9FD1-C59B6BCF0816}"/>
                    </a:ext>
                  </a:extLst>
                </p:cNvPr>
                <p:cNvPicPr/>
                <p:nvPr/>
              </p:nvPicPr>
              <p:blipFill>
                <a:blip r:embed="rId990"/>
                <a:stretch>
                  <a:fillRect/>
                </a:stretch>
              </p:blipFill>
              <p:spPr>
                <a:xfrm>
                  <a:off x="2181347" y="3149707"/>
                  <a:ext cx="26136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991">
              <p14:nvContentPartPr>
                <p14:cNvPr id="597" name="Freihand 596">
                  <a:extLst>
                    <a:ext uri="{FF2B5EF4-FFF2-40B4-BE49-F238E27FC236}">
                      <a16:creationId xmlns:a16="http://schemas.microsoft.com/office/drawing/2014/main" id="{8759BA8E-5754-41FF-84A5-2222A3F139D3}"/>
                    </a:ext>
                  </a:extLst>
                </p14:cNvPr>
                <p14:cNvContentPartPr/>
                <p14:nvPr/>
              </p14:nvContentPartPr>
              <p14:xfrm>
                <a:off x="2249027" y="3074467"/>
                <a:ext cx="34200" cy="14040"/>
              </p14:xfrm>
            </p:contentPart>
          </mc:Choice>
          <mc:Fallback>
            <p:pic>
              <p:nvPicPr>
                <p:cNvPr id="597" name="Freihand 596">
                  <a:extLst>
                    <a:ext uri="{FF2B5EF4-FFF2-40B4-BE49-F238E27FC236}">
                      <a16:creationId xmlns:a16="http://schemas.microsoft.com/office/drawing/2014/main" id="{8759BA8E-5754-41FF-84A5-2222A3F139D3}"/>
                    </a:ext>
                  </a:extLst>
                </p:cNvPr>
                <p:cNvPicPr/>
                <p:nvPr/>
              </p:nvPicPr>
              <p:blipFill>
                <a:blip r:embed="rId992"/>
                <a:stretch>
                  <a:fillRect/>
                </a:stretch>
              </p:blipFill>
              <p:spPr>
                <a:xfrm>
                  <a:off x="2244707" y="3070147"/>
                  <a:ext cx="428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993">
              <p14:nvContentPartPr>
                <p14:cNvPr id="598" name="Freihand 597">
                  <a:extLst>
                    <a:ext uri="{FF2B5EF4-FFF2-40B4-BE49-F238E27FC236}">
                      <a16:creationId xmlns:a16="http://schemas.microsoft.com/office/drawing/2014/main" id="{9D4C434B-A493-4967-8AC1-02F8E3BF43C0}"/>
                    </a:ext>
                  </a:extLst>
                </p14:cNvPr>
                <p14:cNvContentPartPr/>
                <p14:nvPr/>
              </p14:nvContentPartPr>
              <p14:xfrm>
                <a:off x="2440187" y="2992387"/>
                <a:ext cx="38880" cy="252720"/>
              </p14:xfrm>
            </p:contentPart>
          </mc:Choice>
          <mc:Fallback>
            <p:pic>
              <p:nvPicPr>
                <p:cNvPr id="598" name="Freihand 597">
                  <a:extLst>
                    <a:ext uri="{FF2B5EF4-FFF2-40B4-BE49-F238E27FC236}">
                      <a16:creationId xmlns:a16="http://schemas.microsoft.com/office/drawing/2014/main" id="{9D4C434B-A493-4967-8AC1-02F8E3BF43C0}"/>
                    </a:ext>
                  </a:extLst>
                </p:cNvPr>
                <p:cNvPicPr/>
                <p:nvPr/>
              </p:nvPicPr>
              <p:blipFill>
                <a:blip r:embed="rId994"/>
                <a:stretch>
                  <a:fillRect/>
                </a:stretch>
              </p:blipFill>
              <p:spPr>
                <a:xfrm>
                  <a:off x="2435867" y="2988067"/>
                  <a:ext cx="475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995">
              <p14:nvContentPartPr>
                <p14:cNvPr id="599" name="Freihand 598">
                  <a:extLst>
                    <a:ext uri="{FF2B5EF4-FFF2-40B4-BE49-F238E27FC236}">
                      <a16:creationId xmlns:a16="http://schemas.microsoft.com/office/drawing/2014/main" id="{F31E97EA-DD12-4371-B3D8-4CC6D1FC2191}"/>
                    </a:ext>
                  </a:extLst>
                </p14:cNvPr>
                <p14:cNvContentPartPr/>
                <p14:nvPr/>
              </p14:nvContentPartPr>
              <p14:xfrm>
                <a:off x="2466107" y="3353467"/>
                <a:ext cx="18360" cy="40680"/>
              </p14:xfrm>
            </p:contentPart>
          </mc:Choice>
          <mc:Fallback>
            <p:pic>
              <p:nvPicPr>
                <p:cNvPr id="599" name="Freihand 598">
                  <a:extLst>
                    <a:ext uri="{FF2B5EF4-FFF2-40B4-BE49-F238E27FC236}">
                      <a16:creationId xmlns:a16="http://schemas.microsoft.com/office/drawing/2014/main" id="{F31E97EA-DD12-4371-B3D8-4CC6D1FC2191}"/>
                    </a:ext>
                  </a:extLst>
                </p:cNvPr>
                <p:cNvPicPr/>
                <p:nvPr/>
              </p:nvPicPr>
              <p:blipFill>
                <a:blip r:embed="rId996"/>
                <a:stretch>
                  <a:fillRect/>
                </a:stretch>
              </p:blipFill>
              <p:spPr>
                <a:xfrm>
                  <a:off x="2461787" y="3349147"/>
                  <a:ext cx="27000" cy="49320"/>
                </a:xfrm>
                <a:prstGeom prst="rect">
                  <a:avLst/>
                </a:prstGeom>
              </p:spPr>
            </p:pic>
          </mc:Fallback>
        </mc:AlternateContent>
      </p:grpSp>
      <p:grpSp>
        <p:nvGrpSpPr>
          <p:cNvPr id="615" name="Gruppieren 614">
            <a:extLst>
              <a:ext uri="{FF2B5EF4-FFF2-40B4-BE49-F238E27FC236}">
                <a16:creationId xmlns:a16="http://schemas.microsoft.com/office/drawing/2014/main" id="{5EE5C5F8-9D00-4325-B83B-941F3DE146A5}"/>
              </a:ext>
            </a:extLst>
          </p:cNvPr>
          <p:cNvGrpSpPr/>
          <p:nvPr/>
        </p:nvGrpSpPr>
        <p:grpSpPr>
          <a:xfrm>
            <a:off x="1635947" y="6409147"/>
            <a:ext cx="4470840" cy="424800"/>
            <a:chOff x="1635947" y="6409147"/>
            <a:chExt cx="4470840" cy="424800"/>
          </a:xfrm>
        </p:grpSpPr>
        <mc:AlternateContent xmlns:mc="http://schemas.openxmlformats.org/markup-compatibility/2006">
          <mc:Choice xmlns:p14="http://schemas.microsoft.com/office/powerpoint/2010/main" Requires="p14">
            <p:contentPart p14:bwMode="auto" r:id="rId997">
              <p14:nvContentPartPr>
                <p14:cNvPr id="601" name="Freihand 600">
                  <a:extLst>
                    <a:ext uri="{FF2B5EF4-FFF2-40B4-BE49-F238E27FC236}">
                      <a16:creationId xmlns:a16="http://schemas.microsoft.com/office/drawing/2014/main" id="{91944017-F612-462A-AED6-D9E936AB2B24}"/>
                    </a:ext>
                  </a:extLst>
                </p14:cNvPr>
                <p14:cNvContentPartPr/>
                <p14:nvPr/>
              </p14:nvContentPartPr>
              <p14:xfrm>
                <a:off x="1635947" y="6594547"/>
                <a:ext cx="315360" cy="27000"/>
              </p14:xfrm>
            </p:contentPart>
          </mc:Choice>
          <mc:Fallback>
            <p:pic>
              <p:nvPicPr>
                <p:cNvPr id="601" name="Freihand 600">
                  <a:extLst>
                    <a:ext uri="{FF2B5EF4-FFF2-40B4-BE49-F238E27FC236}">
                      <a16:creationId xmlns:a16="http://schemas.microsoft.com/office/drawing/2014/main" id="{91944017-F612-462A-AED6-D9E936AB2B24}"/>
                    </a:ext>
                  </a:extLst>
                </p:cNvPr>
                <p:cNvPicPr/>
                <p:nvPr/>
              </p:nvPicPr>
              <p:blipFill>
                <a:blip r:embed="rId998"/>
                <a:stretch>
                  <a:fillRect/>
                </a:stretch>
              </p:blipFill>
              <p:spPr>
                <a:xfrm>
                  <a:off x="1631627" y="6590227"/>
                  <a:ext cx="32400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999">
              <p14:nvContentPartPr>
                <p14:cNvPr id="602" name="Freihand 601">
                  <a:extLst>
                    <a:ext uri="{FF2B5EF4-FFF2-40B4-BE49-F238E27FC236}">
                      <a16:creationId xmlns:a16="http://schemas.microsoft.com/office/drawing/2014/main" id="{C229452E-1BA0-4143-8549-A22BE0A2E651}"/>
                    </a:ext>
                  </a:extLst>
                </p14:cNvPr>
                <p14:cNvContentPartPr/>
                <p14:nvPr/>
              </p14:nvContentPartPr>
              <p14:xfrm>
                <a:off x="1905587" y="6530467"/>
                <a:ext cx="187200" cy="198000"/>
              </p14:xfrm>
            </p:contentPart>
          </mc:Choice>
          <mc:Fallback>
            <p:pic>
              <p:nvPicPr>
                <p:cNvPr id="602" name="Freihand 601">
                  <a:extLst>
                    <a:ext uri="{FF2B5EF4-FFF2-40B4-BE49-F238E27FC236}">
                      <a16:creationId xmlns:a16="http://schemas.microsoft.com/office/drawing/2014/main" id="{C229452E-1BA0-4143-8549-A22BE0A2E651}"/>
                    </a:ext>
                  </a:extLst>
                </p:cNvPr>
                <p:cNvPicPr/>
                <p:nvPr/>
              </p:nvPicPr>
              <p:blipFill>
                <a:blip r:embed="rId1000"/>
                <a:stretch>
                  <a:fillRect/>
                </a:stretch>
              </p:blipFill>
              <p:spPr>
                <a:xfrm>
                  <a:off x="1901267" y="6526147"/>
                  <a:ext cx="19584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001">
              <p14:nvContentPartPr>
                <p14:cNvPr id="603" name="Freihand 602">
                  <a:extLst>
                    <a:ext uri="{FF2B5EF4-FFF2-40B4-BE49-F238E27FC236}">
                      <a16:creationId xmlns:a16="http://schemas.microsoft.com/office/drawing/2014/main" id="{4BC4A0EA-84E8-4B5E-8463-34144D6735DF}"/>
                    </a:ext>
                  </a:extLst>
                </p14:cNvPr>
                <p14:cNvContentPartPr/>
                <p14:nvPr/>
              </p14:nvContentPartPr>
              <p14:xfrm>
                <a:off x="2317427" y="6481147"/>
                <a:ext cx="236160" cy="273960"/>
              </p14:xfrm>
            </p:contentPart>
          </mc:Choice>
          <mc:Fallback>
            <p:pic>
              <p:nvPicPr>
                <p:cNvPr id="603" name="Freihand 602">
                  <a:extLst>
                    <a:ext uri="{FF2B5EF4-FFF2-40B4-BE49-F238E27FC236}">
                      <a16:creationId xmlns:a16="http://schemas.microsoft.com/office/drawing/2014/main" id="{4BC4A0EA-84E8-4B5E-8463-34144D6735DF}"/>
                    </a:ext>
                  </a:extLst>
                </p:cNvPr>
                <p:cNvPicPr/>
                <p:nvPr/>
              </p:nvPicPr>
              <p:blipFill>
                <a:blip r:embed="rId1002"/>
                <a:stretch>
                  <a:fillRect/>
                </a:stretch>
              </p:blipFill>
              <p:spPr>
                <a:xfrm>
                  <a:off x="2313107" y="6476827"/>
                  <a:ext cx="244800" cy="282600"/>
                </a:xfrm>
                <a:prstGeom prst="rect">
                  <a:avLst/>
                </a:prstGeom>
              </p:spPr>
            </p:pic>
          </mc:Fallback>
        </mc:AlternateContent>
        <mc:AlternateContent xmlns:mc="http://schemas.openxmlformats.org/markup-compatibility/2006">
          <mc:Choice xmlns:p14="http://schemas.microsoft.com/office/powerpoint/2010/main" Requires="p14">
            <p:contentPart p14:bwMode="auto" r:id="rId1003">
              <p14:nvContentPartPr>
                <p14:cNvPr id="604" name="Freihand 603">
                  <a:extLst>
                    <a:ext uri="{FF2B5EF4-FFF2-40B4-BE49-F238E27FC236}">
                      <a16:creationId xmlns:a16="http://schemas.microsoft.com/office/drawing/2014/main" id="{49EF415C-97C2-49EC-B720-60530B74D6E4}"/>
                    </a:ext>
                  </a:extLst>
                </p14:cNvPr>
                <p14:cNvContentPartPr/>
                <p14:nvPr/>
              </p14:nvContentPartPr>
              <p14:xfrm>
                <a:off x="2593187" y="6457027"/>
                <a:ext cx="281520" cy="376920"/>
              </p14:xfrm>
            </p:contentPart>
          </mc:Choice>
          <mc:Fallback>
            <p:pic>
              <p:nvPicPr>
                <p:cNvPr id="604" name="Freihand 603">
                  <a:extLst>
                    <a:ext uri="{FF2B5EF4-FFF2-40B4-BE49-F238E27FC236}">
                      <a16:creationId xmlns:a16="http://schemas.microsoft.com/office/drawing/2014/main" id="{49EF415C-97C2-49EC-B720-60530B74D6E4}"/>
                    </a:ext>
                  </a:extLst>
                </p:cNvPr>
                <p:cNvPicPr/>
                <p:nvPr/>
              </p:nvPicPr>
              <p:blipFill>
                <a:blip r:embed="rId1004"/>
                <a:stretch>
                  <a:fillRect/>
                </a:stretch>
              </p:blipFill>
              <p:spPr>
                <a:xfrm>
                  <a:off x="2588867" y="6452707"/>
                  <a:ext cx="290160" cy="385560"/>
                </a:xfrm>
                <a:prstGeom prst="rect">
                  <a:avLst/>
                </a:prstGeom>
              </p:spPr>
            </p:pic>
          </mc:Fallback>
        </mc:AlternateContent>
        <mc:AlternateContent xmlns:mc="http://schemas.openxmlformats.org/markup-compatibility/2006">
          <mc:Choice xmlns:p14="http://schemas.microsoft.com/office/powerpoint/2010/main" Requires="p14">
            <p:contentPart p14:bwMode="auto" r:id="rId1005">
              <p14:nvContentPartPr>
                <p14:cNvPr id="605" name="Freihand 604">
                  <a:extLst>
                    <a:ext uri="{FF2B5EF4-FFF2-40B4-BE49-F238E27FC236}">
                      <a16:creationId xmlns:a16="http://schemas.microsoft.com/office/drawing/2014/main" id="{78327FCD-1091-4450-9DA4-62179EE2571D}"/>
                    </a:ext>
                  </a:extLst>
                </p14:cNvPr>
                <p14:cNvContentPartPr/>
                <p14:nvPr/>
              </p14:nvContentPartPr>
              <p14:xfrm>
                <a:off x="2811707" y="6602827"/>
                <a:ext cx="704880" cy="190080"/>
              </p14:xfrm>
            </p:contentPart>
          </mc:Choice>
          <mc:Fallback>
            <p:pic>
              <p:nvPicPr>
                <p:cNvPr id="605" name="Freihand 604">
                  <a:extLst>
                    <a:ext uri="{FF2B5EF4-FFF2-40B4-BE49-F238E27FC236}">
                      <a16:creationId xmlns:a16="http://schemas.microsoft.com/office/drawing/2014/main" id="{78327FCD-1091-4450-9DA4-62179EE2571D}"/>
                    </a:ext>
                  </a:extLst>
                </p:cNvPr>
                <p:cNvPicPr/>
                <p:nvPr/>
              </p:nvPicPr>
              <p:blipFill>
                <a:blip r:embed="rId1006"/>
                <a:stretch>
                  <a:fillRect/>
                </a:stretch>
              </p:blipFill>
              <p:spPr>
                <a:xfrm>
                  <a:off x="2807387" y="6598507"/>
                  <a:ext cx="7135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007">
              <p14:nvContentPartPr>
                <p14:cNvPr id="606" name="Freihand 605">
                  <a:extLst>
                    <a:ext uri="{FF2B5EF4-FFF2-40B4-BE49-F238E27FC236}">
                      <a16:creationId xmlns:a16="http://schemas.microsoft.com/office/drawing/2014/main" id="{67B74014-9616-47F7-96C9-BF5E2F842F3D}"/>
                    </a:ext>
                  </a:extLst>
                </p14:cNvPr>
                <p14:cNvContentPartPr/>
                <p14:nvPr/>
              </p14:nvContentPartPr>
              <p14:xfrm>
                <a:off x="3541427" y="6580867"/>
                <a:ext cx="395640" cy="103320"/>
              </p14:xfrm>
            </p:contentPart>
          </mc:Choice>
          <mc:Fallback>
            <p:pic>
              <p:nvPicPr>
                <p:cNvPr id="606" name="Freihand 605">
                  <a:extLst>
                    <a:ext uri="{FF2B5EF4-FFF2-40B4-BE49-F238E27FC236}">
                      <a16:creationId xmlns:a16="http://schemas.microsoft.com/office/drawing/2014/main" id="{67B74014-9616-47F7-96C9-BF5E2F842F3D}"/>
                    </a:ext>
                  </a:extLst>
                </p:cNvPr>
                <p:cNvPicPr/>
                <p:nvPr/>
              </p:nvPicPr>
              <p:blipFill>
                <a:blip r:embed="rId1008"/>
                <a:stretch>
                  <a:fillRect/>
                </a:stretch>
              </p:blipFill>
              <p:spPr>
                <a:xfrm>
                  <a:off x="3537107" y="6576547"/>
                  <a:ext cx="4042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009">
              <p14:nvContentPartPr>
                <p14:cNvPr id="607" name="Freihand 606">
                  <a:extLst>
                    <a:ext uri="{FF2B5EF4-FFF2-40B4-BE49-F238E27FC236}">
                      <a16:creationId xmlns:a16="http://schemas.microsoft.com/office/drawing/2014/main" id="{6F5939A7-C855-437F-B0B2-798AD44D3CBF}"/>
                    </a:ext>
                  </a:extLst>
                </p14:cNvPr>
                <p14:cNvContentPartPr/>
                <p14:nvPr/>
              </p14:nvContentPartPr>
              <p14:xfrm>
                <a:off x="4070627" y="6626587"/>
                <a:ext cx="232200" cy="16560"/>
              </p14:xfrm>
            </p:contentPart>
          </mc:Choice>
          <mc:Fallback>
            <p:pic>
              <p:nvPicPr>
                <p:cNvPr id="607" name="Freihand 606">
                  <a:extLst>
                    <a:ext uri="{FF2B5EF4-FFF2-40B4-BE49-F238E27FC236}">
                      <a16:creationId xmlns:a16="http://schemas.microsoft.com/office/drawing/2014/main" id="{6F5939A7-C855-437F-B0B2-798AD44D3CBF}"/>
                    </a:ext>
                  </a:extLst>
                </p:cNvPr>
                <p:cNvPicPr/>
                <p:nvPr/>
              </p:nvPicPr>
              <p:blipFill>
                <a:blip r:embed="rId1010"/>
                <a:stretch>
                  <a:fillRect/>
                </a:stretch>
              </p:blipFill>
              <p:spPr>
                <a:xfrm>
                  <a:off x="4066307" y="6622267"/>
                  <a:ext cx="2408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011">
              <p14:nvContentPartPr>
                <p14:cNvPr id="608" name="Freihand 607">
                  <a:extLst>
                    <a:ext uri="{FF2B5EF4-FFF2-40B4-BE49-F238E27FC236}">
                      <a16:creationId xmlns:a16="http://schemas.microsoft.com/office/drawing/2014/main" id="{22431830-8FC7-42C3-8982-961035D3B339}"/>
                    </a:ext>
                  </a:extLst>
                </p14:cNvPr>
                <p14:cNvContentPartPr/>
                <p14:nvPr/>
              </p14:nvContentPartPr>
              <p14:xfrm>
                <a:off x="4436027" y="6532267"/>
                <a:ext cx="25560" cy="190440"/>
              </p14:xfrm>
            </p:contentPart>
          </mc:Choice>
          <mc:Fallback>
            <p:pic>
              <p:nvPicPr>
                <p:cNvPr id="608" name="Freihand 607">
                  <a:extLst>
                    <a:ext uri="{FF2B5EF4-FFF2-40B4-BE49-F238E27FC236}">
                      <a16:creationId xmlns:a16="http://schemas.microsoft.com/office/drawing/2014/main" id="{22431830-8FC7-42C3-8982-961035D3B339}"/>
                    </a:ext>
                  </a:extLst>
                </p:cNvPr>
                <p:cNvPicPr/>
                <p:nvPr/>
              </p:nvPicPr>
              <p:blipFill>
                <a:blip r:embed="rId1012"/>
                <a:stretch>
                  <a:fillRect/>
                </a:stretch>
              </p:blipFill>
              <p:spPr>
                <a:xfrm>
                  <a:off x="4431707" y="6527947"/>
                  <a:ext cx="342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013">
              <p14:nvContentPartPr>
                <p14:cNvPr id="609" name="Freihand 608">
                  <a:extLst>
                    <a:ext uri="{FF2B5EF4-FFF2-40B4-BE49-F238E27FC236}">
                      <a16:creationId xmlns:a16="http://schemas.microsoft.com/office/drawing/2014/main" id="{2E60E023-8BED-45E9-91AB-C90E0FD96883}"/>
                    </a:ext>
                  </a:extLst>
                </p14:cNvPr>
                <p14:cNvContentPartPr/>
                <p14:nvPr/>
              </p14:nvContentPartPr>
              <p14:xfrm>
                <a:off x="4230827" y="6471067"/>
                <a:ext cx="361440" cy="229680"/>
              </p14:xfrm>
            </p:contentPart>
          </mc:Choice>
          <mc:Fallback>
            <p:pic>
              <p:nvPicPr>
                <p:cNvPr id="609" name="Freihand 608">
                  <a:extLst>
                    <a:ext uri="{FF2B5EF4-FFF2-40B4-BE49-F238E27FC236}">
                      <a16:creationId xmlns:a16="http://schemas.microsoft.com/office/drawing/2014/main" id="{2E60E023-8BED-45E9-91AB-C90E0FD96883}"/>
                    </a:ext>
                  </a:extLst>
                </p:cNvPr>
                <p:cNvPicPr/>
                <p:nvPr/>
              </p:nvPicPr>
              <p:blipFill>
                <a:blip r:embed="rId1014"/>
                <a:stretch>
                  <a:fillRect/>
                </a:stretch>
              </p:blipFill>
              <p:spPr>
                <a:xfrm>
                  <a:off x="4226507" y="6466747"/>
                  <a:ext cx="37008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015">
              <p14:nvContentPartPr>
                <p14:cNvPr id="610" name="Freihand 609">
                  <a:extLst>
                    <a:ext uri="{FF2B5EF4-FFF2-40B4-BE49-F238E27FC236}">
                      <a16:creationId xmlns:a16="http://schemas.microsoft.com/office/drawing/2014/main" id="{66FC0D18-5B2E-4A81-A98F-2B66646422BC}"/>
                    </a:ext>
                  </a:extLst>
                </p14:cNvPr>
                <p14:cNvContentPartPr/>
                <p14:nvPr/>
              </p14:nvContentPartPr>
              <p14:xfrm>
                <a:off x="4653827" y="6621907"/>
                <a:ext cx="19080" cy="50040"/>
              </p14:xfrm>
            </p:contentPart>
          </mc:Choice>
          <mc:Fallback>
            <p:pic>
              <p:nvPicPr>
                <p:cNvPr id="610" name="Freihand 609">
                  <a:extLst>
                    <a:ext uri="{FF2B5EF4-FFF2-40B4-BE49-F238E27FC236}">
                      <a16:creationId xmlns:a16="http://schemas.microsoft.com/office/drawing/2014/main" id="{66FC0D18-5B2E-4A81-A98F-2B66646422BC}"/>
                    </a:ext>
                  </a:extLst>
                </p:cNvPr>
                <p:cNvPicPr/>
                <p:nvPr/>
              </p:nvPicPr>
              <p:blipFill>
                <a:blip r:embed="rId1016"/>
                <a:stretch>
                  <a:fillRect/>
                </a:stretch>
              </p:blipFill>
              <p:spPr>
                <a:xfrm>
                  <a:off x="4649507" y="6617587"/>
                  <a:ext cx="2772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017">
              <p14:nvContentPartPr>
                <p14:cNvPr id="611" name="Freihand 610">
                  <a:extLst>
                    <a:ext uri="{FF2B5EF4-FFF2-40B4-BE49-F238E27FC236}">
                      <a16:creationId xmlns:a16="http://schemas.microsoft.com/office/drawing/2014/main" id="{05331254-975B-4AC8-A2E6-B9952C3EE681}"/>
                    </a:ext>
                  </a:extLst>
                </p14:cNvPr>
                <p14:cNvContentPartPr/>
                <p14:nvPr/>
              </p14:nvContentPartPr>
              <p14:xfrm>
                <a:off x="4735547" y="6409147"/>
                <a:ext cx="16200" cy="281160"/>
              </p14:xfrm>
            </p:contentPart>
          </mc:Choice>
          <mc:Fallback>
            <p:pic>
              <p:nvPicPr>
                <p:cNvPr id="611" name="Freihand 610">
                  <a:extLst>
                    <a:ext uri="{FF2B5EF4-FFF2-40B4-BE49-F238E27FC236}">
                      <a16:creationId xmlns:a16="http://schemas.microsoft.com/office/drawing/2014/main" id="{05331254-975B-4AC8-A2E6-B9952C3EE681}"/>
                    </a:ext>
                  </a:extLst>
                </p:cNvPr>
                <p:cNvPicPr/>
                <p:nvPr/>
              </p:nvPicPr>
              <p:blipFill>
                <a:blip r:embed="rId1018"/>
                <a:stretch>
                  <a:fillRect/>
                </a:stretch>
              </p:blipFill>
              <p:spPr>
                <a:xfrm>
                  <a:off x="4731227" y="6404827"/>
                  <a:ext cx="2484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1019">
              <p14:nvContentPartPr>
                <p14:cNvPr id="612" name="Freihand 611">
                  <a:extLst>
                    <a:ext uri="{FF2B5EF4-FFF2-40B4-BE49-F238E27FC236}">
                      <a16:creationId xmlns:a16="http://schemas.microsoft.com/office/drawing/2014/main" id="{B426DB1A-CCAE-4B18-AD5A-29586F7AC1D4}"/>
                    </a:ext>
                  </a:extLst>
                </p14:cNvPr>
                <p14:cNvContentPartPr/>
                <p14:nvPr/>
              </p14:nvContentPartPr>
              <p14:xfrm>
                <a:off x="4838507" y="6522907"/>
                <a:ext cx="503640" cy="138600"/>
              </p14:xfrm>
            </p:contentPart>
          </mc:Choice>
          <mc:Fallback>
            <p:pic>
              <p:nvPicPr>
                <p:cNvPr id="612" name="Freihand 611">
                  <a:extLst>
                    <a:ext uri="{FF2B5EF4-FFF2-40B4-BE49-F238E27FC236}">
                      <a16:creationId xmlns:a16="http://schemas.microsoft.com/office/drawing/2014/main" id="{B426DB1A-CCAE-4B18-AD5A-29586F7AC1D4}"/>
                    </a:ext>
                  </a:extLst>
                </p:cNvPr>
                <p:cNvPicPr/>
                <p:nvPr/>
              </p:nvPicPr>
              <p:blipFill>
                <a:blip r:embed="rId1020"/>
                <a:stretch>
                  <a:fillRect/>
                </a:stretch>
              </p:blipFill>
              <p:spPr>
                <a:xfrm>
                  <a:off x="4834187" y="6518587"/>
                  <a:ext cx="5122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021">
              <p14:nvContentPartPr>
                <p14:cNvPr id="613" name="Freihand 612">
                  <a:extLst>
                    <a:ext uri="{FF2B5EF4-FFF2-40B4-BE49-F238E27FC236}">
                      <a16:creationId xmlns:a16="http://schemas.microsoft.com/office/drawing/2014/main" id="{EACB9EAC-755B-4167-BA78-4A5B734E15AE}"/>
                    </a:ext>
                  </a:extLst>
                </p14:cNvPr>
                <p14:cNvContentPartPr/>
                <p14:nvPr/>
              </p14:nvContentPartPr>
              <p14:xfrm>
                <a:off x="5478587" y="6563227"/>
                <a:ext cx="410040" cy="118800"/>
              </p14:xfrm>
            </p:contentPart>
          </mc:Choice>
          <mc:Fallback>
            <p:pic>
              <p:nvPicPr>
                <p:cNvPr id="613" name="Freihand 612">
                  <a:extLst>
                    <a:ext uri="{FF2B5EF4-FFF2-40B4-BE49-F238E27FC236}">
                      <a16:creationId xmlns:a16="http://schemas.microsoft.com/office/drawing/2014/main" id="{EACB9EAC-755B-4167-BA78-4A5B734E15AE}"/>
                    </a:ext>
                  </a:extLst>
                </p:cNvPr>
                <p:cNvPicPr/>
                <p:nvPr/>
              </p:nvPicPr>
              <p:blipFill>
                <a:blip r:embed="rId1022"/>
                <a:stretch>
                  <a:fillRect/>
                </a:stretch>
              </p:blipFill>
              <p:spPr>
                <a:xfrm>
                  <a:off x="5474267" y="6558907"/>
                  <a:ext cx="4186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023">
              <p14:nvContentPartPr>
                <p14:cNvPr id="614" name="Freihand 613">
                  <a:extLst>
                    <a:ext uri="{FF2B5EF4-FFF2-40B4-BE49-F238E27FC236}">
                      <a16:creationId xmlns:a16="http://schemas.microsoft.com/office/drawing/2014/main" id="{09DB04A2-F5BB-42A2-AE7E-74B8530BC9E6}"/>
                    </a:ext>
                  </a:extLst>
                </p14:cNvPr>
                <p14:cNvContentPartPr/>
                <p14:nvPr/>
              </p14:nvContentPartPr>
              <p14:xfrm>
                <a:off x="5841107" y="6583027"/>
                <a:ext cx="265680" cy="117720"/>
              </p14:xfrm>
            </p:contentPart>
          </mc:Choice>
          <mc:Fallback>
            <p:pic>
              <p:nvPicPr>
                <p:cNvPr id="614" name="Freihand 613">
                  <a:extLst>
                    <a:ext uri="{FF2B5EF4-FFF2-40B4-BE49-F238E27FC236}">
                      <a16:creationId xmlns:a16="http://schemas.microsoft.com/office/drawing/2014/main" id="{09DB04A2-F5BB-42A2-AE7E-74B8530BC9E6}"/>
                    </a:ext>
                  </a:extLst>
                </p:cNvPr>
                <p:cNvPicPr/>
                <p:nvPr/>
              </p:nvPicPr>
              <p:blipFill>
                <a:blip r:embed="rId1024"/>
                <a:stretch>
                  <a:fillRect/>
                </a:stretch>
              </p:blipFill>
              <p:spPr>
                <a:xfrm>
                  <a:off x="5836787" y="6578707"/>
                  <a:ext cx="274320" cy="126360"/>
                </a:xfrm>
                <a:prstGeom prst="rect">
                  <a:avLst/>
                </a:prstGeom>
              </p:spPr>
            </p:pic>
          </mc:Fallback>
        </mc:AlternateContent>
      </p:grpSp>
    </p:spTree>
    <p:extLst>
      <p:ext uri="{BB962C8B-B14F-4D97-AF65-F5344CB8AC3E}">
        <p14:creationId xmlns:p14="http://schemas.microsoft.com/office/powerpoint/2010/main" val="1141845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3128947" y="110939"/>
            <a:ext cx="7552944"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Gefangenendilemma – Allgemeine Beispiele</a:t>
            </a:r>
          </a:p>
        </p:txBody>
      </p:sp>
      <p:sp>
        <p:nvSpPr>
          <p:cNvPr id="7" name="Freihandform 2">
            <a:extLst>
              <a:ext uri="{FF2B5EF4-FFF2-40B4-BE49-F238E27FC236}">
                <a16:creationId xmlns:a16="http://schemas.microsoft.com/office/drawing/2014/main" id="{9F241527-9942-425D-A0D0-E76F7DE2E473}"/>
              </a:ext>
            </a:extLst>
          </p:cNvPr>
          <p:cNvSpPr/>
          <p:nvPr/>
        </p:nvSpPr>
        <p:spPr>
          <a:xfrm>
            <a:off x="347371" y="660421"/>
            <a:ext cx="10861147" cy="547143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Handelsstreit zwischen Ländern</a:t>
            </a:r>
          </a:p>
          <a:p>
            <a:pPr marL="914400" lvl="1" indent="-4572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Schottet sich das eine Land ab, </a:t>
            </a:r>
            <a:r>
              <a:rPr lang="de-DE" sz="2000" dirty="0" err="1">
                <a:solidFill>
                  <a:srgbClr val="000000"/>
                </a:solidFill>
                <a:latin typeface="Times New Roman" pitchFamily="18"/>
                <a:ea typeface="Droid Sans Fallback" pitchFamily="2"/>
                <a:cs typeface="Lohit Hindi" pitchFamily="2"/>
              </a:rPr>
              <a:t>muß</a:t>
            </a:r>
            <a:r>
              <a:rPr lang="de-DE" sz="2000" dirty="0">
                <a:solidFill>
                  <a:srgbClr val="000000"/>
                </a:solidFill>
                <a:latin typeface="Times New Roman" pitchFamily="18"/>
                <a:ea typeface="Droid Sans Fallback" pitchFamily="2"/>
                <a:cs typeface="Lohit Hindi" pitchFamily="2"/>
              </a:rPr>
              <a:t> auch das andere Land dies tun</a:t>
            </a:r>
          </a:p>
          <a:p>
            <a:pPr marL="914400" lvl="1" indent="-4572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Öffnet sich das andere Land, führt eigene Abschottung zur Besserstellung</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Abschottung ist dominante Strategie </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rPr>
              <a:t>Länder, die in einem Rüstungswettlauf sind</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Wenn der andere aufrüstet, muss man auch selbst aufrüsten</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rüstet der andere nicht auf, führt Aufrüstung zur Überlegenheit</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Aufrüstung ist dominante Strategie</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Unternehmen, die Werbung treiben</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Alle wären besser dran, wenn alle nicht werben (geringere Kosten), aber durch Werbung erhöhe ich meinen Marktanteil</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Wenn alle anderen werben, muss ich werben, um im Markt zu bleiben</a:t>
            </a:r>
          </a:p>
          <a:p>
            <a:pPr marL="1257300" lvl="2"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Werben ist </a:t>
            </a:r>
            <a:r>
              <a:rPr lang="de-DE" sz="2000" dirty="0" err="1">
                <a:solidFill>
                  <a:srgbClr val="000000"/>
                </a:solidFill>
                <a:latin typeface="Times New Roman" pitchFamily="18"/>
                <a:ea typeface="Droid Sans Fallback" pitchFamily="2"/>
                <a:cs typeface="Lohit Hindi" pitchFamily="2"/>
              </a:rPr>
              <a:t>dominate</a:t>
            </a:r>
            <a:r>
              <a:rPr lang="de-DE" sz="2000" dirty="0">
                <a:solidFill>
                  <a:srgbClr val="000000"/>
                </a:solidFill>
                <a:latin typeface="Times New Roman" pitchFamily="18"/>
                <a:ea typeface="Droid Sans Fallback" pitchFamily="2"/>
                <a:cs typeface="Lohit Hindi" pitchFamily="2"/>
              </a:rPr>
              <a:t> Strategie</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Umstellung auf schadstoffarme Autos</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Stellen alle anderen ihre Autos um, sinkt der </a:t>
            </a:r>
            <a:r>
              <a:rPr lang="de-DE" sz="2000" dirty="0" err="1">
                <a:solidFill>
                  <a:srgbClr val="000000"/>
                </a:solidFill>
                <a:latin typeface="Times New Roman" pitchFamily="18"/>
                <a:ea typeface="Droid Sans Fallback" pitchFamily="2"/>
                <a:cs typeface="Lohit Hindi" pitchFamily="2"/>
              </a:rPr>
              <a:t>Schadstoffausstoss</a:t>
            </a:r>
            <a:r>
              <a:rPr lang="de-DE" sz="2000" dirty="0">
                <a:solidFill>
                  <a:srgbClr val="000000"/>
                </a:solidFill>
                <a:latin typeface="Times New Roman" pitchFamily="18"/>
                <a:ea typeface="Droid Sans Fallback" pitchFamily="2"/>
                <a:cs typeface="Lohit Hindi" pitchFamily="2"/>
              </a:rPr>
              <a:t> so stark, dass meine Umstellung keine Relevanz mehr hätte</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Stellen alle anderen nicht um, hilft meine Umstellung nicht</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Nicht umstellen ist dominante Strategie</a:t>
            </a:r>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7D7C3F31-E0C6-42FE-A517-ED2255DD9CC8}"/>
                  </a:ext>
                </a:extLst>
              </p14:cNvPr>
              <p14:cNvContentPartPr/>
              <p14:nvPr/>
            </p14:nvContentPartPr>
            <p14:xfrm>
              <a:off x="604187" y="1019227"/>
              <a:ext cx="4018680" cy="74880"/>
            </p14:xfrm>
          </p:contentPart>
        </mc:Choice>
        <mc:Fallback>
          <p:pic>
            <p:nvPicPr>
              <p:cNvPr id="3" name="Freihand 2">
                <a:extLst>
                  <a:ext uri="{FF2B5EF4-FFF2-40B4-BE49-F238E27FC236}">
                    <a16:creationId xmlns:a16="http://schemas.microsoft.com/office/drawing/2014/main" id="{7D7C3F31-E0C6-42FE-A517-ED2255DD9CC8}"/>
                  </a:ext>
                </a:extLst>
              </p:cNvPr>
              <p:cNvPicPr/>
              <p:nvPr/>
            </p:nvPicPr>
            <p:blipFill>
              <a:blip r:embed="rId4"/>
              <a:stretch>
                <a:fillRect/>
              </a:stretch>
            </p:blipFill>
            <p:spPr>
              <a:xfrm>
                <a:off x="599867" y="1014907"/>
                <a:ext cx="4027320" cy="83520"/>
              </a:xfrm>
              <a:prstGeom prst="rect">
                <a:avLst/>
              </a:prstGeom>
            </p:spPr>
          </p:pic>
        </mc:Fallback>
      </mc:AlternateContent>
    </p:spTree>
    <p:extLst>
      <p:ext uri="{BB962C8B-B14F-4D97-AF65-F5344CB8AC3E}">
        <p14:creationId xmlns:p14="http://schemas.microsoft.com/office/powerpoint/2010/main" val="157992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0" y="24473"/>
            <a:ext cx="12192000" cy="896854"/>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Nash-Gleichgewicht</a:t>
            </a: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1400" dirty="0">
                <a:solidFill>
                  <a:srgbClr val="000000"/>
                </a:solidFill>
                <a:latin typeface="Times New Roman" pitchFamily="18"/>
                <a:ea typeface="Droid Sans Fallback" pitchFamily="2"/>
                <a:cs typeface="Lohit Hindi" pitchFamily="2"/>
                <a:hlinkClick r:id="rId3"/>
              </a:rPr>
              <a:t>Dissertation</a:t>
            </a:r>
            <a:endParaRPr lang="de-DE" sz="14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1400" dirty="0">
                <a:solidFill>
                  <a:srgbClr val="000000"/>
                </a:solidFill>
                <a:latin typeface="Times New Roman" pitchFamily="18"/>
                <a:ea typeface="Droid Sans Fallback" pitchFamily="2"/>
                <a:cs typeface="Lohit Hindi" pitchFamily="2"/>
                <a:hlinkClick r:id="rId4"/>
              </a:rPr>
              <a:t>Nash, John F. (1950) </a:t>
            </a:r>
            <a:r>
              <a:rPr lang="de-DE" sz="1400" dirty="0">
                <a:solidFill>
                  <a:srgbClr val="000000"/>
                </a:solidFill>
                <a:latin typeface="Times New Roman" pitchFamily="18"/>
                <a:ea typeface="Droid Sans Fallback" pitchFamily="2"/>
                <a:cs typeface="Lohit Hindi" pitchFamily="2"/>
                <a:hlinkClick r:id="rId4"/>
              </a:rPr>
              <a:t>Equilibrium Points in n-Person Games,</a:t>
            </a:r>
            <a:r>
              <a:rPr lang="en-US" sz="1400" dirty="0">
                <a:solidFill>
                  <a:srgbClr val="000000"/>
                </a:solidFill>
                <a:latin typeface="Times New Roman" pitchFamily="18"/>
                <a:ea typeface="Droid Sans Fallback" pitchFamily="2"/>
                <a:cs typeface="Lohit Hindi" pitchFamily="2"/>
                <a:hlinkClick r:id="rId4"/>
              </a:rPr>
              <a:t> PNAS January 1, 1950 36 (1) 48-49</a:t>
            </a:r>
            <a:endParaRPr lang="de-DE" sz="1400" dirty="0">
              <a:solidFill>
                <a:srgbClr val="000000"/>
              </a:solidFill>
              <a:latin typeface="Times New Roman" pitchFamily="18"/>
              <a:ea typeface="Droid Sans Fallback" pitchFamily="2"/>
              <a:cs typeface="Lohit Hindi" pitchFamily="2"/>
            </a:endParaRPr>
          </a:p>
        </p:txBody>
      </p:sp>
      <mc:AlternateContent xmlns:mc="http://schemas.openxmlformats.org/markup-compatibility/2006" xmlns:a14="http://schemas.microsoft.com/office/drawing/2010/main">
        <mc:Choice Requires="a14">
          <p:sp>
            <p:nvSpPr>
              <p:cNvPr id="3" name="Freihandform 2"/>
              <p:cNvSpPr/>
              <p:nvPr/>
            </p:nvSpPr>
            <p:spPr>
              <a:xfrm>
                <a:off x="0" y="921327"/>
                <a:ext cx="12192000" cy="3901198"/>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dirty="0">
                    <a:solidFill>
                      <a:srgbClr val="000000"/>
                    </a:solidFill>
                    <a:latin typeface="Times New Roman" pitchFamily="18"/>
                    <a:ea typeface="Droid Sans Fallback" pitchFamily="2"/>
                    <a:cs typeface="Lohit Hindi" pitchFamily="2"/>
                  </a:rPr>
                  <a:t>Ein Nash-Gleichgewicht ist eine Strategiekombination s*=(s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 bei der es sich für keinen Spieler auszahlt, alleine von seiner Strategie abzuweichen.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b="1" dirty="0">
                    <a:solidFill>
                      <a:srgbClr val="000000"/>
                    </a:solidFill>
                    <a:latin typeface="Times New Roman" pitchFamily="18"/>
                    <a:ea typeface="Droid Sans Fallback" pitchFamily="2"/>
                    <a:cs typeface="Lohit Hindi" pitchFamily="2"/>
                  </a:rPr>
                  <a:t>Formale Definition: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Gegeben sei ein Normalformspiel G = {N,S,U} (N={1,2,…,n}Menge der Spieler ,S= S</a:t>
                </a:r>
                <a:r>
                  <a:rPr lang="de-DE" sz="2200" baseline="-25000" dirty="0">
                    <a:solidFill>
                      <a:srgbClr val="000000"/>
                    </a:solidFill>
                    <a:latin typeface="Times New Roman" pitchFamily="18"/>
                    <a:ea typeface="Droid Sans Fallback" pitchFamily="2"/>
                    <a:cs typeface="Lohit Hindi" pitchFamily="2"/>
                  </a:rPr>
                  <a:t>1</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2</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 </m:t>
                    </m:r>
                  </m:oMath>
                </a14:m>
                <a:r>
                  <a:rPr lang="de-DE" sz="2200" dirty="0">
                    <a:solidFill>
                      <a:srgbClr val="000000"/>
                    </a:solidFill>
                    <a:latin typeface="Times New Roman" pitchFamily="18"/>
                    <a:ea typeface="Droid Sans Fallback" pitchFamily="2"/>
                    <a:cs typeface="Lohit Hindi" pitchFamily="2"/>
                  </a:rPr>
                  <a:t>…</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Strategieraum, U: S→</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ℝ</m:t>
                    </m:r>
                  </m:oMath>
                </a14:m>
                <a:r>
                  <a:rPr lang="de-DE" sz="2200" baseline="30000" dirty="0">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Nutzenfunktion mit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Nutzenfkt</a:t>
                </a:r>
                <a:r>
                  <a:rPr lang="de-DE" sz="2200" dirty="0">
                    <a:solidFill>
                      <a:srgbClr val="000000"/>
                    </a:solidFill>
                    <a:latin typeface="Times New Roman" pitchFamily="18"/>
                    <a:ea typeface="Droid Sans Fallback" pitchFamily="2"/>
                    <a:cs typeface="Lohit Hindi" pitchFamily="2"/>
                  </a:rPr>
                  <a:t>. des Spielers i)</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Das </a:t>
                </a:r>
                <a:r>
                  <a:rPr lang="de-DE" sz="2200" dirty="0" err="1">
                    <a:solidFill>
                      <a:srgbClr val="000000"/>
                    </a:solidFill>
                    <a:latin typeface="Times New Roman" pitchFamily="18"/>
                    <a:ea typeface="Droid Sans Fallback" pitchFamily="2"/>
                    <a:cs typeface="Lohit Hindi" pitchFamily="2"/>
                  </a:rPr>
                  <a:t>Strategienprofil</a:t>
                </a:r>
                <a:r>
                  <a:rPr lang="de-DE" sz="2200" dirty="0">
                    <a:solidFill>
                      <a:srgbClr val="000000"/>
                    </a:solidFill>
                    <a:latin typeface="Times New Roman" pitchFamily="18"/>
                    <a:ea typeface="Droid Sans Fallback" pitchFamily="2"/>
                    <a:cs typeface="Lohit Hindi" pitchFamily="2"/>
                  </a:rPr>
                  <a:t> s* ∈ S bildet ein Nash‑Gleichgewicht, falls für jeden Spieler i die Strategie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die beste Antwort auf die Strategien seiner Gegenspieler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ist, das heißt, falls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r>
                  <a:rPr lang="de-DE" sz="2200" dirty="0">
                    <a:solidFill>
                      <a:srgbClr val="000000"/>
                    </a:solidFill>
                    <a:latin typeface="Cambria Math" panose="02040503050406030204" pitchFamily="18" charset="0"/>
                    <a:ea typeface="Cambria Math" panose="02040503050406030204" pitchFamily="18" charset="0"/>
                    <a:cs typeface="Lohit Hindi" pitchFamily="2"/>
                  </a:rPr>
                  <a:t>≥</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für alle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i = 1, ..., 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löst damit folgendes Maximierungsproblem:</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max</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(Vergleiche mit Cournot-Wettbewerb!)</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p:txBody>
          </p:sp>
        </mc:Choice>
        <mc:Fallback xmlns="">
          <p:sp>
            <p:nvSpPr>
              <p:cNvPr id="3" name="Freihandform 2"/>
              <p:cNvSpPr>
                <a:spLocks noRot="1" noChangeAspect="1" noMove="1" noResize="1" noEditPoints="1" noAdjustHandles="1" noChangeArrowheads="1" noChangeShapeType="1" noTextEdit="1"/>
              </p:cNvSpPr>
              <p:nvPr/>
            </p:nvSpPr>
            <p:spPr>
              <a:xfrm>
                <a:off x="0" y="921327"/>
                <a:ext cx="12192000" cy="3901198"/>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blipFill>
                <a:blip r:embed="rId5"/>
                <a:stretch>
                  <a:fillRect l="-800" t="-1250" r="-1250" b="-54063"/>
                </a:stretch>
              </a:blipFill>
              <a:ln>
                <a:noFill/>
                <a:prstDash val="solid"/>
              </a:ln>
            </p:spPr>
            <p:txBody>
              <a:bodyPr/>
              <a:lstStyle/>
              <a:p>
                <a:r>
                  <a:rPr lang="de-DE">
                    <a:noFill/>
                  </a:rPr>
                  <a:t> </a:t>
                </a:r>
              </a:p>
            </p:txBody>
          </p:sp>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CB08B383-5923-42A5-8480-20350A0DF720}"/>
                  </a:ext>
                </a:extLst>
              </p14:cNvPr>
              <p14:cNvContentPartPr/>
              <p14:nvPr/>
            </p14:nvContentPartPr>
            <p14:xfrm>
              <a:off x="7804547" y="1193827"/>
              <a:ext cx="209160" cy="207000"/>
            </p14:xfrm>
          </p:contentPart>
        </mc:Choice>
        <mc:Fallback>
          <p:pic>
            <p:nvPicPr>
              <p:cNvPr id="4" name="Freihand 3">
                <a:extLst>
                  <a:ext uri="{FF2B5EF4-FFF2-40B4-BE49-F238E27FC236}">
                    <a16:creationId xmlns:a16="http://schemas.microsoft.com/office/drawing/2014/main" id="{CB08B383-5923-42A5-8480-20350A0DF720}"/>
                  </a:ext>
                </a:extLst>
              </p:cNvPr>
              <p:cNvPicPr/>
              <p:nvPr/>
            </p:nvPicPr>
            <p:blipFill>
              <a:blip r:embed="rId7"/>
              <a:stretch>
                <a:fillRect/>
              </a:stretch>
            </p:blipFill>
            <p:spPr>
              <a:xfrm>
                <a:off x="7800227" y="1189507"/>
                <a:ext cx="21780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29EFC5F1-132B-4614-A52D-9F6EC2AC3AFF}"/>
                  </a:ext>
                </a:extLst>
              </p14:cNvPr>
              <p14:cNvContentPartPr/>
              <p14:nvPr/>
            </p14:nvContentPartPr>
            <p14:xfrm>
              <a:off x="7479467" y="943267"/>
              <a:ext cx="210240" cy="312120"/>
            </p14:xfrm>
          </p:contentPart>
        </mc:Choice>
        <mc:Fallback>
          <p:pic>
            <p:nvPicPr>
              <p:cNvPr id="5" name="Freihand 4">
                <a:extLst>
                  <a:ext uri="{FF2B5EF4-FFF2-40B4-BE49-F238E27FC236}">
                    <a16:creationId xmlns:a16="http://schemas.microsoft.com/office/drawing/2014/main" id="{29EFC5F1-132B-4614-A52D-9F6EC2AC3AFF}"/>
                  </a:ext>
                </a:extLst>
              </p:cNvPr>
              <p:cNvPicPr/>
              <p:nvPr/>
            </p:nvPicPr>
            <p:blipFill>
              <a:blip r:embed="rId9"/>
              <a:stretch>
                <a:fillRect/>
              </a:stretch>
            </p:blipFill>
            <p:spPr>
              <a:xfrm>
                <a:off x="7475147" y="938947"/>
                <a:ext cx="218880" cy="320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 name="Freihand 5">
                <a:extLst>
                  <a:ext uri="{FF2B5EF4-FFF2-40B4-BE49-F238E27FC236}">
                    <a16:creationId xmlns:a16="http://schemas.microsoft.com/office/drawing/2014/main" id="{D0486CCC-B868-4899-9F04-95355961414C}"/>
                  </a:ext>
                </a:extLst>
              </p14:cNvPr>
              <p14:cNvContentPartPr/>
              <p14:nvPr/>
            </p14:nvContentPartPr>
            <p14:xfrm>
              <a:off x="7937027" y="961267"/>
              <a:ext cx="243360" cy="288720"/>
            </p14:xfrm>
          </p:contentPart>
        </mc:Choice>
        <mc:Fallback>
          <p:pic>
            <p:nvPicPr>
              <p:cNvPr id="6" name="Freihand 5">
                <a:extLst>
                  <a:ext uri="{FF2B5EF4-FFF2-40B4-BE49-F238E27FC236}">
                    <a16:creationId xmlns:a16="http://schemas.microsoft.com/office/drawing/2014/main" id="{D0486CCC-B868-4899-9F04-95355961414C}"/>
                  </a:ext>
                </a:extLst>
              </p:cNvPr>
              <p:cNvPicPr/>
              <p:nvPr/>
            </p:nvPicPr>
            <p:blipFill>
              <a:blip r:embed="rId11"/>
              <a:stretch>
                <a:fillRect/>
              </a:stretch>
            </p:blipFill>
            <p:spPr>
              <a:xfrm>
                <a:off x="7932707" y="956947"/>
                <a:ext cx="25200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Freihand 6">
                <a:extLst>
                  <a:ext uri="{FF2B5EF4-FFF2-40B4-BE49-F238E27FC236}">
                    <a16:creationId xmlns:a16="http://schemas.microsoft.com/office/drawing/2014/main" id="{B928CCA5-B21C-4B44-9563-D22330B6822B}"/>
                  </a:ext>
                </a:extLst>
              </p14:cNvPr>
              <p14:cNvContentPartPr/>
              <p14:nvPr/>
            </p14:nvContentPartPr>
            <p14:xfrm>
              <a:off x="5557427" y="394987"/>
              <a:ext cx="1046160" cy="369720"/>
            </p14:xfrm>
          </p:contentPart>
        </mc:Choice>
        <mc:Fallback>
          <p:pic>
            <p:nvPicPr>
              <p:cNvPr id="7" name="Freihand 6">
                <a:extLst>
                  <a:ext uri="{FF2B5EF4-FFF2-40B4-BE49-F238E27FC236}">
                    <a16:creationId xmlns:a16="http://schemas.microsoft.com/office/drawing/2014/main" id="{B928CCA5-B21C-4B44-9563-D22330B6822B}"/>
                  </a:ext>
                </a:extLst>
              </p:cNvPr>
              <p:cNvPicPr/>
              <p:nvPr/>
            </p:nvPicPr>
            <p:blipFill>
              <a:blip r:embed="rId13"/>
              <a:stretch>
                <a:fillRect/>
              </a:stretch>
            </p:blipFill>
            <p:spPr>
              <a:xfrm>
                <a:off x="5553107" y="390667"/>
                <a:ext cx="1054800" cy="3783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 name="Freihand 7">
                <a:extLst>
                  <a:ext uri="{FF2B5EF4-FFF2-40B4-BE49-F238E27FC236}">
                    <a16:creationId xmlns:a16="http://schemas.microsoft.com/office/drawing/2014/main" id="{CEF8A2C3-B0D1-428D-A646-11B90740810D}"/>
                  </a:ext>
                </a:extLst>
              </p14:cNvPr>
              <p14:cNvContentPartPr/>
              <p14:nvPr/>
            </p14:nvContentPartPr>
            <p14:xfrm>
              <a:off x="9007667" y="513427"/>
              <a:ext cx="761760" cy="513000"/>
            </p14:xfrm>
          </p:contentPart>
        </mc:Choice>
        <mc:Fallback>
          <p:pic>
            <p:nvPicPr>
              <p:cNvPr id="8" name="Freihand 7">
                <a:extLst>
                  <a:ext uri="{FF2B5EF4-FFF2-40B4-BE49-F238E27FC236}">
                    <a16:creationId xmlns:a16="http://schemas.microsoft.com/office/drawing/2014/main" id="{CEF8A2C3-B0D1-428D-A646-11B90740810D}"/>
                  </a:ext>
                </a:extLst>
              </p:cNvPr>
              <p:cNvPicPr/>
              <p:nvPr/>
            </p:nvPicPr>
            <p:blipFill>
              <a:blip r:embed="rId15"/>
              <a:stretch>
                <a:fillRect/>
              </a:stretch>
            </p:blipFill>
            <p:spPr>
              <a:xfrm>
                <a:off x="9003347" y="509107"/>
                <a:ext cx="770400" cy="5216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9" name="Freihand 8">
                <a:extLst>
                  <a:ext uri="{FF2B5EF4-FFF2-40B4-BE49-F238E27FC236}">
                    <a16:creationId xmlns:a16="http://schemas.microsoft.com/office/drawing/2014/main" id="{3C1E13D2-34E5-4ACB-AF67-3611181D8C5C}"/>
                  </a:ext>
                </a:extLst>
              </p14:cNvPr>
              <p14:cNvContentPartPr/>
              <p14:nvPr/>
            </p14:nvContentPartPr>
            <p14:xfrm>
              <a:off x="3560147" y="6192427"/>
              <a:ext cx="4977720" cy="744840"/>
            </p14:xfrm>
          </p:contentPart>
        </mc:Choice>
        <mc:Fallback>
          <p:pic>
            <p:nvPicPr>
              <p:cNvPr id="9" name="Freihand 8">
                <a:extLst>
                  <a:ext uri="{FF2B5EF4-FFF2-40B4-BE49-F238E27FC236}">
                    <a16:creationId xmlns:a16="http://schemas.microsoft.com/office/drawing/2014/main" id="{3C1E13D2-34E5-4ACB-AF67-3611181D8C5C}"/>
                  </a:ext>
                </a:extLst>
              </p:cNvPr>
              <p:cNvPicPr/>
              <p:nvPr/>
            </p:nvPicPr>
            <p:blipFill>
              <a:blip r:embed="rId17"/>
              <a:stretch>
                <a:fillRect/>
              </a:stretch>
            </p:blipFill>
            <p:spPr>
              <a:xfrm>
                <a:off x="3555827" y="6188107"/>
                <a:ext cx="4986360" cy="753480"/>
              </a:xfrm>
              <a:prstGeom prst="rect">
                <a:avLst/>
              </a:prstGeom>
            </p:spPr>
          </p:pic>
        </mc:Fallback>
      </mc:AlternateContent>
      <p:grpSp>
        <p:nvGrpSpPr>
          <p:cNvPr id="12" name="Gruppieren 11">
            <a:extLst>
              <a:ext uri="{FF2B5EF4-FFF2-40B4-BE49-F238E27FC236}">
                <a16:creationId xmlns:a16="http://schemas.microsoft.com/office/drawing/2014/main" id="{35E90B69-56DA-427D-9647-D3029C1FE9BA}"/>
              </a:ext>
            </a:extLst>
          </p:cNvPr>
          <p:cNvGrpSpPr/>
          <p:nvPr/>
        </p:nvGrpSpPr>
        <p:grpSpPr>
          <a:xfrm>
            <a:off x="5584427" y="5972467"/>
            <a:ext cx="407160" cy="579960"/>
            <a:chOff x="5584427" y="5972467"/>
            <a:chExt cx="407160" cy="579960"/>
          </a:xfrm>
        </p:grpSpPr>
        <mc:AlternateContent xmlns:mc="http://schemas.openxmlformats.org/markup-compatibility/2006">
          <mc:Choice xmlns:p14="http://schemas.microsoft.com/office/powerpoint/2010/main" Requires="p14">
            <p:contentPart p14:bwMode="auto" r:id="rId18">
              <p14:nvContentPartPr>
                <p14:cNvPr id="10" name="Freihand 9">
                  <a:extLst>
                    <a:ext uri="{FF2B5EF4-FFF2-40B4-BE49-F238E27FC236}">
                      <a16:creationId xmlns:a16="http://schemas.microsoft.com/office/drawing/2014/main" id="{BEF5599C-FB25-447E-8ADD-2EC8F289F862}"/>
                    </a:ext>
                  </a:extLst>
                </p14:cNvPr>
                <p14:cNvContentPartPr/>
                <p14:nvPr/>
              </p14:nvContentPartPr>
              <p14:xfrm>
                <a:off x="5584427" y="5972467"/>
                <a:ext cx="362520" cy="552240"/>
              </p14:xfrm>
            </p:contentPart>
          </mc:Choice>
          <mc:Fallback>
            <p:pic>
              <p:nvPicPr>
                <p:cNvPr id="10" name="Freihand 9">
                  <a:extLst>
                    <a:ext uri="{FF2B5EF4-FFF2-40B4-BE49-F238E27FC236}">
                      <a16:creationId xmlns:a16="http://schemas.microsoft.com/office/drawing/2014/main" id="{BEF5599C-FB25-447E-8ADD-2EC8F289F862}"/>
                    </a:ext>
                  </a:extLst>
                </p:cNvPr>
                <p:cNvPicPr/>
                <p:nvPr/>
              </p:nvPicPr>
              <p:blipFill>
                <a:blip r:embed="rId19"/>
                <a:stretch>
                  <a:fillRect/>
                </a:stretch>
              </p:blipFill>
              <p:spPr>
                <a:xfrm>
                  <a:off x="5580107" y="5968147"/>
                  <a:ext cx="371160" cy="560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1" name="Freihand 10">
                  <a:extLst>
                    <a:ext uri="{FF2B5EF4-FFF2-40B4-BE49-F238E27FC236}">
                      <a16:creationId xmlns:a16="http://schemas.microsoft.com/office/drawing/2014/main" id="{211EE50E-32CD-42DE-88FB-F1D0403F4391}"/>
                    </a:ext>
                  </a:extLst>
                </p14:cNvPr>
                <p14:cNvContentPartPr/>
                <p14:nvPr/>
              </p14:nvContentPartPr>
              <p14:xfrm>
                <a:off x="5780987" y="6262987"/>
                <a:ext cx="210600" cy="289440"/>
              </p14:xfrm>
            </p:contentPart>
          </mc:Choice>
          <mc:Fallback>
            <p:pic>
              <p:nvPicPr>
                <p:cNvPr id="11" name="Freihand 10">
                  <a:extLst>
                    <a:ext uri="{FF2B5EF4-FFF2-40B4-BE49-F238E27FC236}">
                      <a16:creationId xmlns:a16="http://schemas.microsoft.com/office/drawing/2014/main" id="{211EE50E-32CD-42DE-88FB-F1D0403F4391}"/>
                    </a:ext>
                  </a:extLst>
                </p:cNvPr>
                <p:cNvPicPr/>
                <p:nvPr/>
              </p:nvPicPr>
              <p:blipFill>
                <a:blip r:embed="rId21"/>
                <a:stretch>
                  <a:fillRect/>
                </a:stretch>
              </p:blipFill>
              <p:spPr>
                <a:xfrm>
                  <a:off x="5776667" y="6258667"/>
                  <a:ext cx="219240" cy="298080"/>
                </a:xfrm>
                <a:prstGeom prst="rect">
                  <a:avLst/>
                </a:prstGeom>
              </p:spPr>
            </p:pic>
          </mc:Fallback>
        </mc:AlternateContent>
      </p:grpSp>
      <p:grpSp>
        <p:nvGrpSpPr>
          <p:cNvPr id="22" name="Gruppieren 21">
            <a:extLst>
              <a:ext uri="{FF2B5EF4-FFF2-40B4-BE49-F238E27FC236}">
                <a16:creationId xmlns:a16="http://schemas.microsoft.com/office/drawing/2014/main" id="{BD6E483E-FC9B-466B-9BFA-AFF6B19E0F06}"/>
              </a:ext>
            </a:extLst>
          </p:cNvPr>
          <p:cNvGrpSpPr/>
          <p:nvPr/>
        </p:nvGrpSpPr>
        <p:grpSpPr>
          <a:xfrm>
            <a:off x="4633307" y="5294947"/>
            <a:ext cx="908640" cy="779760"/>
            <a:chOff x="4633307" y="5294947"/>
            <a:chExt cx="908640" cy="779760"/>
          </a:xfrm>
        </p:grpSpPr>
        <mc:AlternateContent xmlns:mc="http://schemas.openxmlformats.org/markup-compatibility/2006">
          <mc:Choice xmlns:p14="http://schemas.microsoft.com/office/powerpoint/2010/main" Requires="p14">
            <p:contentPart p14:bwMode="auto" r:id="rId22">
              <p14:nvContentPartPr>
                <p14:cNvPr id="13" name="Freihand 12">
                  <a:extLst>
                    <a:ext uri="{FF2B5EF4-FFF2-40B4-BE49-F238E27FC236}">
                      <a16:creationId xmlns:a16="http://schemas.microsoft.com/office/drawing/2014/main" id="{A70F389A-DC12-4819-8854-CC9556EAA5E8}"/>
                    </a:ext>
                  </a:extLst>
                </p14:cNvPr>
                <p14:cNvContentPartPr/>
                <p14:nvPr/>
              </p14:nvContentPartPr>
              <p14:xfrm>
                <a:off x="4810067" y="5553427"/>
                <a:ext cx="202320" cy="241560"/>
              </p14:xfrm>
            </p:contentPart>
          </mc:Choice>
          <mc:Fallback>
            <p:pic>
              <p:nvPicPr>
                <p:cNvPr id="13" name="Freihand 12">
                  <a:extLst>
                    <a:ext uri="{FF2B5EF4-FFF2-40B4-BE49-F238E27FC236}">
                      <a16:creationId xmlns:a16="http://schemas.microsoft.com/office/drawing/2014/main" id="{A70F389A-DC12-4819-8854-CC9556EAA5E8}"/>
                    </a:ext>
                  </a:extLst>
                </p:cNvPr>
                <p:cNvPicPr/>
                <p:nvPr/>
              </p:nvPicPr>
              <p:blipFill>
                <a:blip r:embed="rId23"/>
                <a:stretch>
                  <a:fillRect/>
                </a:stretch>
              </p:blipFill>
              <p:spPr>
                <a:xfrm>
                  <a:off x="4805747" y="5549107"/>
                  <a:ext cx="21096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4" name="Freihand 13">
                  <a:extLst>
                    <a:ext uri="{FF2B5EF4-FFF2-40B4-BE49-F238E27FC236}">
                      <a16:creationId xmlns:a16="http://schemas.microsoft.com/office/drawing/2014/main" id="{0BB47142-CFDA-478B-95A5-12A6C229E5C0}"/>
                    </a:ext>
                  </a:extLst>
                </p14:cNvPr>
                <p14:cNvContentPartPr/>
                <p14:nvPr/>
              </p14:nvContentPartPr>
              <p14:xfrm>
                <a:off x="4980707" y="5509507"/>
                <a:ext cx="75240" cy="210240"/>
              </p14:xfrm>
            </p:contentPart>
          </mc:Choice>
          <mc:Fallback>
            <p:pic>
              <p:nvPicPr>
                <p:cNvPr id="14" name="Freihand 13">
                  <a:extLst>
                    <a:ext uri="{FF2B5EF4-FFF2-40B4-BE49-F238E27FC236}">
                      <a16:creationId xmlns:a16="http://schemas.microsoft.com/office/drawing/2014/main" id="{0BB47142-CFDA-478B-95A5-12A6C229E5C0}"/>
                    </a:ext>
                  </a:extLst>
                </p:cNvPr>
                <p:cNvPicPr/>
                <p:nvPr/>
              </p:nvPicPr>
              <p:blipFill>
                <a:blip r:embed="rId25"/>
                <a:stretch>
                  <a:fillRect/>
                </a:stretch>
              </p:blipFill>
              <p:spPr>
                <a:xfrm>
                  <a:off x="4976387" y="5505187"/>
                  <a:ext cx="8388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5" name="Freihand 14">
                  <a:extLst>
                    <a:ext uri="{FF2B5EF4-FFF2-40B4-BE49-F238E27FC236}">
                      <a16:creationId xmlns:a16="http://schemas.microsoft.com/office/drawing/2014/main" id="{310BE703-AECB-4C23-8467-0C4E173A1492}"/>
                    </a:ext>
                  </a:extLst>
                </p14:cNvPr>
                <p14:cNvContentPartPr/>
                <p14:nvPr/>
              </p14:nvContentPartPr>
              <p14:xfrm>
                <a:off x="5057387" y="5493307"/>
                <a:ext cx="164520" cy="208440"/>
              </p14:xfrm>
            </p:contentPart>
          </mc:Choice>
          <mc:Fallback>
            <p:pic>
              <p:nvPicPr>
                <p:cNvPr id="15" name="Freihand 14">
                  <a:extLst>
                    <a:ext uri="{FF2B5EF4-FFF2-40B4-BE49-F238E27FC236}">
                      <a16:creationId xmlns:a16="http://schemas.microsoft.com/office/drawing/2014/main" id="{310BE703-AECB-4C23-8467-0C4E173A1492}"/>
                    </a:ext>
                  </a:extLst>
                </p:cNvPr>
                <p:cNvPicPr/>
                <p:nvPr/>
              </p:nvPicPr>
              <p:blipFill>
                <a:blip r:embed="rId27"/>
                <a:stretch>
                  <a:fillRect/>
                </a:stretch>
              </p:blipFill>
              <p:spPr>
                <a:xfrm>
                  <a:off x="5053067" y="5488987"/>
                  <a:ext cx="17316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6" name="Freihand 15">
                  <a:extLst>
                    <a:ext uri="{FF2B5EF4-FFF2-40B4-BE49-F238E27FC236}">
                      <a16:creationId xmlns:a16="http://schemas.microsoft.com/office/drawing/2014/main" id="{FD8F7894-3E47-4D4E-9D22-40F2755871E4}"/>
                    </a:ext>
                  </a:extLst>
                </p14:cNvPr>
                <p14:cNvContentPartPr/>
                <p14:nvPr/>
              </p14:nvContentPartPr>
              <p14:xfrm>
                <a:off x="4974947" y="5449387"/>
                <a:ext cx="360" cy="360"/>
              </p14:xfrm>
            </p:contentPart>
          </mc:Choice>
          <mc:Fallback>
            <p:pic>
              <p:nvPicPr>
                <p:cNvPr id="16" name="Freihand 15">
                  <a:extLst>
                    <a:ext uri="{FF2B5EF4-FFF2-40B4-BE49-F238E27FC236}">
                      <a16:creationId xmlns:a16="http://schemas.microsoft.com/office/drawing/2014/main" id="{FD8F7894-3E47-4D4E-9D22-40F2755871E4}"/>
                    </a:ext>
                  </a:extLst>
                </p:cNvPr>
                <p:cNvPicPr/>
                <p:nvPr/>
              </p:nvPicPr>
              <p:blipFill>
                <a:blip r:embed="rId29"/>
                <a:stretch>
                  <a:fillRect/>
                </a:stretch>
              </p:blipFill>
              <p:spPr>
                <a:xfrm>
                  <a:off x="4970627" y="5445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7" name="Freihand 16">
                  <a:extLst>
                    <a:ext uri="{FF2B5EF4-FFF2-40B4-BE49-F238E27FC236}">
                      <a16:creationId xmlns:a16="http://schemas.microsoft.com/office/drawing/2014/main" id="{00F51C90-2CAD-482C-B0D6-03D636BE01E1}"/>
                    </a:ext>
                  </a:extLst>
                </p14:cNvPr>
                <p14:cNvContentPartPr/>
                <p14:nvPr/>
              </p14:nvContentPartPr>
              <p14:xfrm>
                <a:off x="4948667" y="5809387"/>
                <a:ext cx="115200" cy="193320"/>
              </p14:xfrm>
            </p:contentPart>
          </mc:Choice>
          <mc:Fallback>
            <p:pic>
              <p:nvPicPr>
                <p:cNvPr id="17" name="Freihand 16">
                  <a:extLst>
                    <a:ext uri="{FF2B5EF4-FFF2-40B4-BE49-F238E27FC236}">
                      <a16:creationId xmlns:a16="http://schemas.microsoft.com/office/drawing/2014/main" id="{00F51C90-2CAD-482C-B0D6-03D636BE01E1}"/>
                    </a:ext>
                  </a:extLst>
                </p:cNvPr>
                <p:cNvPicPr/>
                <p:nvPr/>
              </p:nvPicPr>
              <p:blipFill>
                <a:blip r:embed="rId31"/>
                <a:stretch>
                  <a:fillRect/>
                </a:stretch>
              </p:blipFill>
              <p:spPr>
                <a:xfrm>
                  <a:off x="4944347" y="5805067"/>
                  <a:ext cx="1238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8" name="Freihand 17">
                  <a:extLst>
                    <a:ext uri="{FF2B5EF4-FFF2-40B4-BE49-F238E27FC236}">
                      <a16:creationId xmlns:a16="http://schemas.microsoft.com/office/drawing/2014/main" id="{7C060182-9873-4D8D-A568-78A448A0EF3E}"/>
                    </a:ext>
                  </a:extLst>
                </p14:cNvPr>
                <p14:cNvContentPartPr/>
                <p14:nvPr/>
              </p14:nvContentPartPr>
              <p14:xfrm>
                <a:off x="5075027" y="5746027"/>
                <a:ext cx="115200" cy="182520"/>
              </p14:xfrm>
            </p:contentPart>
          </mc:Choice>
          <mc:Fallback>
            <p:pic>
              <p:nvPicPr>
                <p:cNvPr id="18" name="Freihand 17">
                  <a:extLst>
                    <a:ext uri="{FF2B5EF4-FFF2-40B4-BE49-F238E27FC236}">
                      <a16:creationId xmlns:a16="http://schemas.microsoft.com/office/drawing/2014/main" id="{7C060182-9873-4D8D-A568-78A448A0EF3E}"/>
                    </a:ext>
                  </a:extLst>
                </p:cNvPr>
                <p:cNvPicPr/>
                <p:nvPr/>
              </p:nvPicPr>
              <p:blipFill>
                <a:blip r:embed="rId33"/>
                <a:stretch>
                  <a:fillRect/>
                </a:stretch>
              </p:blipFill>
              <p:spPr>
                <a:xfrm>
                  <a:off x="5070707" y="5741707"/>
                  <a:ext cx="12384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9" name="Freihand 18">
                  <a:extLst>
                    <a:ext uri="{FF2B5EF4-FFF2-40B4-BE49-F238E27FC236}">
                      <a16:creationId xmlns:a16="http://schemas.microsoft.com/office/drawing/2014/main" id="{DC349582-F2D6-47C4-8B0C-4DD394D3F37E}"/>
                    </a:ext>
                  </a:extLst>
                </p14:cNvPr>
                <p14:cNvContentPartPr/>
                <p14:nvPr/>
              </p14:nvContentPartPr>
              <p14:xfrm>
                <a:off x="5186627" y="5659627"/>
                <a:ext cx="191160" cy="279720"/>
              </p14:xfrm>
            </p:contentPart>
          </mc:Choice>
          <mc:Fallback>
            <p:pic>
              <p:nvPicPr>
                <p:cNvPr id="19" name="Freihand 18">
                  <a:extLst>
                    <a:ext uri="{FF2B5EF4-FFF2-40B4-BE49-F238E27FC236}">
                      <a16:creationId xmlns:a16="http://schemas.microsoft.com/office/drawing/2014/main" id="{DC349582-F2D6-47C4-8B0C-4DD394D3F37E}"/>
                    </a:ext>
                  </a:extLst>
                </p:cNvPr>
                <p:cNvPicPr/>
                <p:nvPr/>
              </p:nvPicPr>
              <p:blipFill>
                <a:blip r:embed="rId35"/>
                <a:stretch>
                  <a:fillRect/>
                </a:stretch>
              </p:blipFill>
              <p:spPr>
                <a:xfrm>
                  <a:off x="5182307" y="5655307"/>
                  <a:ext cx="19980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0" name="Freihand 19">
                  <a:extLst>
                    <a:ext uri="{FF2B5EF4-FFF2-40B4-BE49-F238E27FC236}">
                      <a16:creationId xmlns:a16="http://schemas.microsoft.com/office/drawing/2014/main" id="{D93C4CE5-DE94-43BE-91FD-921DC5ED0D98}"/>
                    </a:ext>
                  </a:extLst>
                </p14:cNvPr>
                <p14:cNvContentPartPr/>
                <p14:nvPr/>
              </p14:nvContentPartPr>
              <p14:xfrm>
                <a:off x="5422427" y="5721907"/>
                <a:ext cx="3960" cy="65520"/>
              </p14:xfrm>
            </p:contentPart>
          </mc:Choice>
          <mc:Fallback>
            <p:pic>
              <p:nvPicPr>
                <p:cNvPr id="20" name="Freihand 19">
                  <a:extLst>
                    <a:ext uri="{FF2B5EF4-FFF2-40B4-BE49-F238E27FC236}">
                      <a16:creationId xmlns:a16="http://schemas.microsoft.com/office/drawing/2014/main" id="{D93C4CE5-DE94-43BE-91FD-921DC5ED0D98}"/>
                    </a:ext>
                  </a:extLst>
                </p:cNvPr>
                <p:cNvPicPr/>
                <p:nvPr/>
              </p:nvPicPr>
              <p:blipFill>
                <a:blip r:embed="rId37"/>
                <a:stretch>
                  <a:fillRect/>
                </a:stretch>
              </p:blipFill>
              <p:spPr>
                <a:xfrm>
                  <a:off x="5418107" y="5717587"/>
                  <a:ext cx="126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1" name="Freihand 20">
                  <a:extLst>
                    <a:ext uri="{FF2B5EF4-FFF2-40B4-BE49-F238E27FC236}">
                      <a16:creationId xmlns:a16="http://schemas.microsoft.com/office/drawing/2014/main" id="{31D836C1-1EEA-45C6-96F0-6CE7B14D27CE}"/>
                    </a:ext>
                  </a:extLst>
                </p14:cNvPr>
                <p14:cNvContentPartPr/>
                <p14:nvPr/>
              </p14:nvContentPartPr>
              <p14:xfrm>
                <a:off x="4633307" y="5294947"/>
                <a:ext cx="908640" cy="779760"/>
              </p14:xfrm>
            </p:contentPart>
          </mc:Choice>
          <mc:Fallback>
            <p:pic>
              <p:nvPicPr>
                <p:cNvPr id="21" name="Freihand 20">
                  <a:extLst>
                    <a:ext uri="{FF2B5EF4-FFF2-40B4-BE49-F238E27FC236}">
                      <a16:creationId xmlns:a16="http://schemas.microsoft.com/office/drawing/2014/main" id="{31D836C1-1EEA-45C6-96F0-6CE7B14D27CE}"/>
                    </a:ext>
                  </a:extLst>
                </p:cNvPr>
                <p:cNvPicPr/>
                <p:nvPr/>
              </p:nvPicPr>
              <p:blipFill>
                <a:blip r:embed="rId39"/>
                <a:stretch>
                  <a:fillRect/>
                </a:stretch>
              </p:blipFill>
              <p:spPr>
                <a:xfrm>
                  <a:off x="4628987" y="5290627"/>
                  <a:ext cx="917280" cy="788400"/>
                </a:xfrm>
                <a:prstGeom prst="rect">
                  <a:avLst/>
                </a:prstGeom>
              </p:spPr>
            </p:pic>
          </mc:Fallback>
        </mc:AlternateContent>
      </p:grpSp>
    </p:spTree>
    <p:extLst>
      <p:ext uri="{BB962C8B-B14F-4D97-AF65-F5344CB8AC3E}">
        <p14:creationId xmlns:p14="http://schemas.microsoft.com/office/powerpoint/2010/main" val="2028028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7F1B2-94FD-5FB0-3799-A727B361BAFC}"/>
            </a:ext>
          </a:extLst>
        </p:cNvPr>
        <p:cNvGrpSpPr/>
        <p:nvPr/>
      </p:nvGrpSpPr>
      <p:grpSpPr>
        <a:xfrm>
          <a:off x="0" y="0"/>
          <a:ext cx="0" cy="0"/>
          <a:chOff x="0" y="0"/>
          <a:chExt cx="0" cy="0"/>
        </a:xfrm>
      </p:grpSpPr>
      <p:sp>
        <p:nvSpPr>
          <p:cNvPr id="2" name="Freihandform 1">
            <a:extLst>
              <a:ext uri="{FF2B5EF4-FFF2-40B4-BE49-F238E27FC236}">
                <a16:creationId xmlns:a16="http://schemas.microsoft.com/office/drawing/2014/main" id="{B9A6C267-26ED-2EBB-DBE9-A2CCE84842DE}"/>
              </a:ext>
            </a:extLst>
          </p:cNvPr>
          <p:cNvSpPr/>
          <p:nvPr/>
        </p:nvSpPr>
        <p:spPr>
          <a:xfrm>
            <a:off x="3128947" y="110939"/>
            <a:ext cx="7552944"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Gefangenendilemma – Allgemeine Beispiele</a:t>
            </a:r>
          </a:p>
        </p:txBody>
      </p:sp>
      <p:sp>
        <p:nvSpPr>
          <p:cNvPr id="4" name="Rechteck 3">
            <a:extLst>
              <a:ext uri="{FF2B5EF4-FFF2-40B4-BE49-F238E27FC236}">
                <a16:creationId xmlns:a16="http://schemas.microsoft.com/office/drawing/2014/main" id="{82E21A92-6F16-6169-EA57-A53AA0D7CFB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Freihandform 2">
            <a:extLst>
              <a:ext uri="{FF2B5EF4-FFF2-40B4-BE49-F238E27FC236}">
                <a16:creationId xmlns:a16="http://schemas.microsoft.com/office/drawing/2014/main" id="{59C4250F-56CF-A6B5-53E5-019B5726D52E}"/>
              </a:ext>
            </a:extLst>
          </p:cNvPr>
          <p:cNvSpPr/>
          <p:nvPr/>
        </p:nvSpPr>
        <p:spPr>
          <a:xfrm>
            <a:off x="347371" y="660421"/>
            <a:ext cx="11134646" cy="547143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Eine </a:t>
            </a:r>
            <a:r>
              <a:rPr lang="de-DE" sz="2000" dirty="0">
                <a:solidFill>
                  <a:srgbClr val="000000"/>
                </a:solidFill>
                <a:latin typeface="Times New Roman" pitchFamily="18"/>
                <a:ea typeface="Droid Sans Fallback" pitchFamily="2"/>
                <a:cs typeface="Lohit Hindi" pitchFamily="2"/>
              </a:rPr>
              <a:t>hervorragendes Anwendungsbeispiel, wie man mit dem spieltheoretischen Verständnis des Gefangenendilemmas Geld verdienen kann, findet sich  bei der englischen </a:t>
            </a:r>
            <a:r>
              <a:rPr lang="de-DE" sz="2000" dirty="0" err="1">
                <a:solidFill>
                  <a:srgbClr val="000000"/>
                </a:solidFill>
                <a:latin typeface="Times New Roman" pitchFamily="18"/>
                <a:ea typeface="Droid Sans Fallback" pitchFamily="2"/>
                <a:cs typeface="Lohit Hindi" pitchFamily="2"/>
              </a:rPr>
              <a:t>Gameschow</a:t>
            </a:r>
            <a:r>
              <a:rPr lang="de-DE" sz="2000" dirty="0">
                <a:solidFill>
                  <a:srgbClr val="000000"/>
                </a:solidFill>
                <a:latin typeface="Times New Roman" pitchFamily="18"/>
                <a:ea typeface="Droid Sans Fallback" pitchFamily="2"/>
                <a:cs typeface="Lohit Hindi" pitchFamily="2"/>
              </a:rPr>
              <a:t> </a:t>
            </a:r>
            <a:r>
              <a:rPr lang="de-DE" sz="2000">
                <a:solidFill>
                  <a:srgbClr val="000000"/>
                </a:solidFill>
                <a:latin typeface="Times New Roman" pitchFamily="18"/>
                <a:ea typeface="Droid Sans Fallback" pitchFamily="2"/>
                <a:cs typeface="Lohit Hindi" pitchFamily="2"/>
              </a:rPr>
              <a:t>Golden Balls</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hlinkClick r:id="rId3"/>
              </a:rPr>
              <a:t>https://www.youtube.com/watch?v=S0qjK3TWZE8</a:t>
            </a:r>
            <a:endParaRPr lang="de-DE" sz="200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Im Tatort wird das Thema auch immer wieder gerne aufgenommen</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						„Wir – Ihr – Sie“ </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hlinkClick r:id="rId4"/>
              </a:rPr>
              <a:t>https://www.daserste.de/unterhaltung/krimi/tatort/sendung/wir-ihr-sie-104.html</a:t>
            </a:r>
            <a:endParaRPr lang="de-DE" sz="200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a:t>
            </a:r>
            <a:r>
              <a:rPr lang="de-DE" sz="200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p:txBody>
      </p:sp>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32E6B0CE-7E97-478F-83E9-D241D83F6D83}"/>
                  </a:ext>
                </a:extLst>
              </p14:cNvPr>
              <p14:cNvContentPartPr/>
              <p14:nvPr/>
            </p14:nvContentPartPr>
            <p14:xfrm>
              <a:off x="1747547" y="2040907"/>
              <a:ext cx="6721920" cy="795240"/>
            </p14:xfrm>
          </p:contentPart>
        </mc:Choice>
        <mc:Fallback>
          <p:pic>
            <p:nvPicPr>
              <p:cNvPr id="5" name="Freihand 4">
                <a:extLst>
                  <a:ext uri="{FF2B5EF4-FFF2-40B4-BE49-F238E27FC236}">
                    <a16:creationId xmlns:a16="http://schemas.microsoft.com/office/drawing/2014/main" id="{32E6B0CE-7E97-478F-83E9-D241D83F6D83}"/>
                  </a:ext>
                </a:extLst>
              </p:cNvPr>
              <p:cNvPicPr/>
              <p:nvPr/>
            </p:nvPicPr>
            <p:blipFill>
              <a:blip r:embed="rId6"/>
              <a:stretch>
                <a:fillRect/>
              </a:stretch>
            </p:blipFill>
            <p:spPr>
              <a:xfrm>
                <a:off x="1743227" y="2036587"/>
                <a:ext cx="6730560" cy="803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04044A7C-9D36-4322-AC59-083C7058DF70}"/>
                  </a:ext>
                </a:extLst>
              </p14:cNvPr>
              <p14:cNvContentPartPr/>
              <p14:nvPr/>
            </p14:nvContentPartPr>
            <p14:xfrm>
              <a:off x="1246427" y="3390907"/>
              <a:ext cx="9482760" cy="1261800"/>
            </p14:xfrm>
          </p:contentPart>
        </mc:Choice>
        <mc:Fallback>
          <p:pic>
            <p:nvPicPr>
              <p:cNvPr id="6" name="Freihand 5">
                <a:extLst>
                  <a:ext uri="{FF2B5EF4-FFF2-40B4-BE49-F238E27FC236}">
                    <a16:creationId xmlns:a16="http://schemas.microsoft.com/office/drawing/2014/main" id="{04044A7C-9D36-4322-AC59-083C7058DF70}"/>
                  </a:ext>
                </a:extLst>
              </p:cNvPr>
              <p:cNvPicPr/>
              <p:nvPr/>
            </p:nvPicPr>
            <p:blipFill>
              <a:blip r:embed="rId8"/>
              <a:stretch>
                <a:fillRect/>
              </a:stretch>
            </p:blipFill>
            <p:spPr>
              <a:xfrm>
                <a:off x="1242107" y="3386587"/>
                <a:ext cx="9491400" cy="1270440"/>
              </a:xfrm>
              <a:prstGeom prst="rect">
                <a:avLst/>
              </a:prstGeom>
            </p:spPr>
          </p:pic>
        </mc:Fallback>
      </mc:AlternateContent>
    </p:spTree>
    <p:extLst>
      <p:ext uri="{BB962C8B-B14F-4D97-AF65-F5344CB8AC3E}">
        <p14:creationId xmlns:p14="http://schemas.microsoft.com/office/powerpoint/2010/main" val="3523438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B2070-763E-CD2C-E9AB-DBCC8CA760F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778EAAE-1953-3183-82F2-F7194CF78F57}"/>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Handelspolitik</a:t>
            </a:r>
            <a:r>
              <a:rPr lang="en-US" sz="3200" dirty="0">
                <a:solidFill>
                  <a:sysClr val="windowText" lastClr="000000"/>
                </a:solidFill>
              </a:rPr>
              <a:t> – </a:t>
            </a:r>
            <a:r>
              <a:rPr lang="en-US" sz="3200" dirty="0" err="1">
                <a:solidFill>
                  <a:sysClr val="windowText" lastClr="000000"/>
                </a:solidFill>
              </a:rPr>
              <a:t>Internationaler</a:t>
            </a:r>
            <a:r>
              <a:rPr lang="en-US" sz="3200" dirty="0">
                <a:solidFill>
                  <a:sysClr val="windowText" lastClr="000000"/>
                </a:solidFill>
              </a:rPr>
              <a:t> Ansatz</a:t>
            </a:r>
          </a:p>
        </p:txBody>
      </p:sp>
      <p:sp>
        <p:nvSpPr>
          <p:cNvPr id="6" name="Content Placeholder 2">
            <a:extLst>
              <a:ext uri="{FF2B5EF4-FFF2-40B4-BE49-F238E27FC236}">
                <a16:creationId xmlns:a16="http://schemas.microsoft.com/office/drawing/2014/main" id="{F682A1A5-278A-C968-AE5E-14FB0B8B1B06}"/>
              </a:ext>
            </a:extLst>
          </p:cNvPr>
          <p:cNvSpPr txBox="1">
            <a:spLocks/>
          </p:cNvSpPr>
          <p:nvPr/>
        </p:nvSpPr>
        <p:spPr>
          <a:xfrm>
            <a:off x="817406" y="1084197"/>
            <a:ext cx="7465744" cy="4105872"/>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903" dirty="0" err="1">
                <a:solidFill>
                  <a:sysClr val="windowText" lastClr="000000"/>
                </a:solidFill>
                <a:latin typeface="Arial" panose="020B0604020202020204" pitchFamily="34" charset="0"/>
                <a:cs typeface="Arial" panose="020B0604020202020204" pitchFamily="34" charset="0"/>
              </a:rPr>
              <a:t>Internationale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Verhandlungen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können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Exporteure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dazu</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mobilisieren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Freihandel</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zu</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unterstützen</a:t>
            </a:r>
            <a:r>
              <a:rPr lang="en-US" altLang="en-US" sz="2903" dirty="0">
                <a:solidFill>
                  <a:sysClr val="windowText" lastClr="000000"/>
                </a:solidFill>
                <a:latin typeface="Arial" panose="020B0604020202020204" pitchFamily="34" charset="0"/>
                <a:cs typeface="Arial" panose="020B0604020202020204" pitchFamily="34" charset="0"/>
              </a:rPr>
              <a:t>, falls </a:t>
            </a:r>
            <a:r>
              <a:rPr lang="en-US" altLang="en-US" sz="2903" dirty="0" err="1">
                <a:solidFill>
                  <a:sysClr val="windowText" lastClr="000000"/>
                </a:solidFill>
                <a:latin typeface="Arial" panose="020B0604020202020204" pitchFamily="34" charset="0"/>
                <a:cs typeface="Arial" panose="020B0604020202020204" pitchFamily="34" charset="0"/>
              </a:rPr>
              <a:t>sie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davon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ausgehen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dass</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sich</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dadurch</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ihre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Absatzmärkte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vergrößern</a:t>
            </a:r>
            <a:r>
              <a:rPr lang="en-US" altLang="en-US" sz="2903" dirty="0">
                <a:solidFill>
                  <a:sysClr val="windowText" lastClr="000000"/>
                </a:solidFill>
                <a:latin typeface="Arial" panose="020B0604020202020204" pitchFamily="34" charset="0"/>
                <a:cs typeface="Arial" panose="020B0604020202020204" pitchFamily="34" charset="0"/>
              </a:rPr>
              <a:t>. </a:t>
            </a:r>
          </a:p>
          <a:p>
            <a:pPr>
              <a:spcBef>
                <a:spcPct val="50000"/>
              </a:spcBef>
            </a:pPr>
            <a:r>
              <a:rPr lang="en-US" altLang="en-US" sz="2177" kern="0" dirty="0">
                <a:solidFill>
                  <a:sysClr val="windowText" lastClr="000000"/>
                </a:solidFill>
                <a:latin typeface="Arial" panose="020B0604020202020204" pitchFamily="34" charset="0"/>
                <a:cs typeface="Arial" panose="020B0604020202020204" pitchFamily="34" charset="0"/>
              </a:rPr>
              <a:t>Eine </a:t>
            </a:r>
            <a:r>
              <a:rPr lang="en-US" altLang="en-US" sz="2177" kern="0" dirty="0" err="1">
                <a:solidFill>
                  <a:sysClr val="windowText" lastClr="000000"/>
                </a:solidFill>
                <a:latin typeface="Arial" panose="020B0604020202020204" pitchFamily="34" charset="0"/>
                <a:cs typeface="Arial" panose="020B0604020202020204" pitchFamily="34" charset="0"/>
              </a:rPr>
              <a:t>derartige</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Politik</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kann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einer</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Abschottungspolitik</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durch</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Importrestriktionen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durch</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Lobbygruppen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entgegenwirken</a:t>
            </a:r>
            <a:r>
              <a:rPr lang="en-US" altLang="en-US" sz="2177" kern="0" dirty="0">
                <a:solidFill>
                  <a:sysClr val="windowText" lastClr="000000"/>
                </a:solidFill>
                <a:latin typeface="Arial" panose="020B0604020202020204" pitchFamily="34" charset="0"/>
                <a:cs typeface="Arial" panose="020B0604020202020204" pitchFamily="34" charset="0"/>
              </a:rPr>
              <a:t>.</a:t>
            </a:r>
            <a:endParaRPr lang="en-US" sz="2177" kern="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4622C96D-FCCE-F893-C22D-46410CCD865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558029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0FE42-95DE-86C6-D18D-557F03D8166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1388234-6D14-E7A1-D2BA-B0A4324B57A8}"/>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Handelspolitik</a:t>
            </a:r>
            <a:r>
              <a:rPr lang="en-US" sz="3200" dirty="0">
                <a:solidFill>
                  <a:sysClr val="windowText" lastClr="000000"/>
                </a:solidFill>
              </a:rPr>
              <a:t> – </a:t>
            </a:r>
            <a:r>
              <a:rPr lang="en-US" sz="3200" dirty="0" err="1">
                <a:solidFill>
                  <a:sysClr val="windowText" lastClr="000000"/>
                </a:solidFill>
              </a:rPr>
              <a:t>Internationaler</a:t>
            </a:r>
            <a:r>
              <a:rPr lang="en-US" sz="3200" dirty="0">
                <a:solidFill>
                  <a:sysClr val="windowText" lastClr="000000"/>
                </a:solidFill>
              </a:rPr>
              <a:t> Ansatz</a:t>
            </a:r>
          </a:p>
        </p:txBody>
      </p:sp>
      <p:sp>
        <p:nvSpPr>
          <p:cNvPr id="6" name="Content Placeholder 2">
            <a:extLst>
              <a:ext uri="{FF2B5EF4-FFF2-40B4-BE49-F238E27FC236}">
                <a16:creationId xmlns:a16="http://schemas.microsoft.com/office/drawing/2014/main" id="{9F9687C5-F746-6B18-2794-51A157B6AEE0}"/>
              </a:ext>
            </a:extLst>
          </p:cNvPr>
          <p:cNvSpPr txBox="1">
            <a:spLocks/>
          </p:cNvSpPr>
          <p:nvPr/>
        </p:nvSpPr>
        <p:spPr>
          <a:xfrm>
            <a:off x="101138" y="982840"/>
            <a:ext cx="8588467" cy="4748405"/>
          </a:xfrm>
          <a:prstGeom prst="rect">
            <a:avLst/>
          </a:prstGeom>
        </p:spPr>
        <p:txBody>
          <a:bodyPr>
            <a:normAutofit fontScale="92500" lnSpcReduction="1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lnSpc>
                <a:spcPct val="90000"/>
              </a:lnSpc>
              <a:buFont typeface="Arial" panose="020B0604020202020204" pitchFamily="34" charset="0"/>
              <a:buChar char="•"/>
            </a:pPr>
            <a:r>
              <a:rPr lang="en-US" altLang="en-US" sz="2722" dirty="0" err="1">
                <a:solidFill>
                  <a:sysClr val="windowText" lastClr="000000"/>
                </a:solidFill>
                <a:latin typeface="Arial" panose="020B0604020202020204" pitchFamily="34" charset="0"/>
                <a:cs typeface="Arial" panose="020B0604020202020204" pitchFamily="34" charset="0"/>
              </a:rPr>
              <a:t>Internationale</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Verhandlungen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können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Handelskriege</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verhindern</a:t>
            </a:r>
            <a:r>
              <a:rPr lang="en-US" altLang="en-US" sz="2722" dirty="0">
                <a:solidFill>
                  <a:sysClr val="windowText" lastClr="000000"/>
                </a:solidFill>
                <a:latin typeface="Arial" panose="020B0604020202020204" pitchFamily="34" charset="0"/>
                <a:cs typeface="Arial" panose="020B0604020202020204" pitchFamily="34" charset="0"/>
              </a:rPr>
              <a:t>, in </a:t>
            </a:r>
            <a:r>
              <a:rPr lang="en-US" altLang="en-US" sz="2722" dirty="0" err="1">
                <a:solidFill>
                  <a:sysClr val="windowText" lastClr="000000"/>
                </a:solidFill>
                <a:latin typeface="Arial" panose="020B0604020202020204" pitchFamily="34" charset="0"/>
                <a:cs typeface="Arial" panose="020B0604020202020204" pitchFamily="34" charset="0"/>
              </a:rPr>
              <a:t>welchen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sich</a:t>
            </a:r>
            <a:r>
              <a:rPr lang="en-US" altLang="en-US" sz="2722" dirty="0">
                <a:solidFill>
                  <a:sysClr val="windowText" lastClr="000000"/>
                </a:solidFill>
                <a:latin typeface="Arial" panose="020B0604020202020204" pitchFamily="34" charset="0"/>
                <a:cs typeface="Arial" panose="020B0604020202020204" pitchFamily="34" charset="0"/>
              </a:rPr>
              <a:t> die Länder </a:t>
            </a:r>
            <a:r>
              <a:rPr lang="en-US" altLang="en-US" sz="2722" dirty="0" err="1">
                <a:solidFill>
                  <a:sysClr val="windowText" lastClr="000000"/>
                </a:solidFill>
                <a:latin typeface="Arial" panose="020B0604020202020204" pitchFamily="34" charset="0"/>
                <a:cs typeface="Arial" panose="020B0604020202020204" pitchFamily="34" charset="0"/>
              </a:rPr>
              <a:t>gegenseitig</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mit</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Handelsbeschränkungen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behindern</a:t>
            </a:r>
            <a:r>
              <a:rPr lang="en-US" altLang="en-US" sz="2722" dirty="0">
                <a:solidFill>
                  <a:sysClr val="windowText" lastClr="000000"/>
                </a:solidFill>
                <a:latin typeface="Arial" panose="020B0604020202020204" pitchFamily="34" charset="0"/>
                <a:cs typeface="Arial" panose="020B0604020202020204" pitchFamily="34" charset="0"/>
              </a:rPr>
              <a:t>.</a:t>
            </a:r>
          </a:p>
          <a:p>
            <a:pPr marL="414772" indent="-414772">
              <a:lnSpc>
                <a:spcPct val="90000"/>
              </a:lnSpc>
              <a:spcBef>
                <a:spcPct val="50000"/>
              </a:spcBef>
              <a:buFont typeface="Arial" panose="020B0604020202020204" pitchFamily="34" charset="0"/>
              <a:buChar char="•"/>
            </a:pPr>
            <a:r>
              <a:rPr lang="en-US" altLang="en-US" sz="2722" dirty="0">
                <a:solidFill>
                  <a:sysClr val="windowText" lastClr="000000"/>
                </a:solidFill>
                <a:latin typeface="Arial" panose="020B0604020202020204" pitchFamily="34" charset="0"/>
                <a:cs typeface="Arial" panose="020B0604020202020204" pitchFamily="34" charset="0"/>
              </a:rPr>
              <a:t>Ein </a:t>
            </a:r>
            <a:r>
              <a:rPr lang="en-US" altLang="en-US" sz="2722" dirty="0" err="1">
                <a:solidFill>
                  <a:sysClr val="windowText" lastClr="000000"/>
                </a:solidFill>
                <a:latin typeface="Arial" panose="020B0604020202020204" pitchFamily="34" charset="0"/>
                <a:cs typeface="Arial" panose="020B0604020202020204" pitchFamily="34" charset="0"/>
              </a:rPr>
              <a:t>Handelskrieg</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kann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entstehen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wenn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jedes</a:t>
            </a:r>
            <a:r>
              <a:rPr lang="en-US" altLang="en-US" sz="2722" dirty="0">
                <a:solidFill>
                  <a:sysClr val="windowText" lastClr="000000"/>
                </a:solidFill>
                <a:latin typeface="Arial" panose="020B0604020202020204" pitchFamily="34" charset="0"/>
                <a:cs typeface="Arial" panose="020B0604020202020204" pitchFamily="34" charset="0"/>
              </a:rPr>
              <a:t> Land </a:t>
            </a:r>
            <a:r>
              <a:rPr lang="en-US" altLang="en-US" sz="2722" dirty="0" err="1">
                <a:solidFill>
                  <a:sysClr val="windowText" lastClr="000000"/>
                </a:solidFill>
                <a:latin typeface="Arial" panose="020B0604020202020204" pitchFamily="34" charset="0"/>
                <a:cs typeface="Arial" panose="020B0604020202020204" pitchFamily="34" charset="0"/>
              </a:rPr>
              <a:t>einen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Anreiz</a:t>
            </a:r>
            <a:r>
              <a:rPr lang="en-US" altLang="en-US" sz="2722" dirty="0">
                <a:solidFill>
                  <a:sysClr val="windowText" lastClr="000000"/>
                </a:solidFill>
                <a:latin typeface="Arial" panose="020B0604020202020204" pitchFamily="34" charset="0"/>
                <a:cs typeface="Arial" panose="020B0604020202020204" pitchFamily="34" charset="0"/>
              </a:rPr>
              <a:t> hat, </a:t>
            </a:r>
            <a:r>
              <a:rPr lang="en-US" altLang="en-US" sz="2722" dirty="0" err="1">
                <a:solidFill>
                  <a:sysClr val="windowText" lastClr="000000"/>
                </a:solidFill>
                <a:latin typeface="Arial" panose="020B0604020202020204" pitchFamily="34" charset="0"/>
                <a:cs typeface="Arial" panose="020B0604020202020204" pitchFamily="34" charset="0"/>
              </a:rPr>
              <a:t>Restriktionen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einzuführen</a:t>
            </a:r>
            <a:r>
              <a:rPr lang="en-US" altLang="en-US" sz="2722" dirty="0">
                <a:solidFill>
                  <a:sysClr val="windowText" lastClr="000000"/>
                </a:solidFill>
                <a:latin typeface="Arial" panose="020B0604020202020204" pitchFamily="34" charset="0"/>
                <a:cs typeface="Arial" panose="020B0604020202020204" pitchFamily="34" charset="0"/>
              </a:rPr>
              <a:t> hat, </a:t>
            </a:r>
            <a:r>
              <a:rPr lang="en-US" altLang="en-US" sz="2722" dirty="0" err="1">
                <a:solidFill>
                  <a:sysClr val="windowText" lastClr="000000"/>
                </a:solidFill>
                <a:latin typeface="Arial" panose="020B0604020202020204" pitchFamily="34" charset="0"/>
                <a:cs typeface="Arial" panose="020B0604020202020204" pitchFamily="34" charset="0"/>
              </a:rPr>
              <a:t>egal</a:t>
            </a:r>
            <a:r>
              <a:rPr lang="en-US" altLang="en-US" sz="2722" dirty="0">
                <a:solidFill>
                  <a:sysClr val="windowText" lastClr="000000"/>
                </a:solidFill>
                <a:latin typeface="Arial" panose="020B0604020202020204" pitchFamily="34" charset="0"/>
                <a:cs typeface="Arial" panose="020B0604020202020204" pitchFamily="34" charset="0"/>
              </a:rPr>
              <a:t> was das </a:t>
            </a:r>
            <a:r>
              <a:rPr lang="en-US" altLang="en-US" sz="2722" dirty="0" err="1">
                <a:solidFill>
                  <a:sysClr val="windowText" lastClr="000000"/>
                </a:solidFill>
                <a:latin typeface="Arial" panose="020B0604020202020204" pitchFamily="34" charset="0"/>
                <a:cs typeface="Arial" panose="020B0604020202020204" pitchFamily="34" charset="0"/>
              </a:rPr>
              <a:t>andere</a:t>
            </a:r>
            <a:r>
              <a:rPr lang="en-US" altLang="en-US" sz="2722" dirty="0">
                <a:solidFill>
                  <a:sysClr val="windowText" lastClr="000000"/>
                </a:solidFill>
                <a:latin typeface="Arial" panose="020B0604020202020204" pitchFamily="34" charset="0"/>
                <a:cs typeface="Arial" panose="020B0604020202020204" pitchFamily="34" charset="0"/>
              </a:rPr>
              <a:t> Land </a:t>
            </a:r>
            <a:r>
              <a:rPr lang="en-US" altLang="en-US" sz="2722" dirty="0" err="1">
                <a:solidFill>
                  <a:sysClr val="windowText" lastClr="000000"/>
                </a:solidFill>
                <a:latin typeface="Arial" panose="020B0604020202020204" pitchFamily="34" charset="0"/>
                <a:cs typeface="Arial" panose="020B0604020202020204" pitchFamily="34" charset="0"/>
              </a:rPr>
              <a:t>macht</a:t>
            </a:r>
            <a:r>
              <a:rPr lang="en-US" altLang="en-US" sz="2722" i="1" dirty="0">
                <a:solidFill>
                  <a:sysClr val="windowText" lastClr="000000"/>
                </a:solidFill>
                <a:latin typeface="Arial" panose="020B0604020202020204" pitchFamily="34" charset="0"/>
                <a:cs typeface="Arial" panose="020B0604020202020204" pitchFamily="34" charset="0"/>
              </a:rPr>
              <a:t>.</a:t>
            </a:r>
            <a:r>
              <a:rPr lang="en-US" altLang="en-US" sz="2722" dirty="0">
                <a:solidFill>
                  <a:sysClr val="windowText" lastClr="000000"/>
                </a:solidFill>
                <a:latin typeface="Arial" panose="020B0604020202020204" pitchFamily="34" charset="0"/>
                <a:cs typeface="Arial" panose="020B0604020202020204" pitchFamily="34" charset="0"/>
              </a:rPr>
              <a:t> </a:t>
            </a:r>
          </a:p>
          <a:p>
            <a:pPr marL="956828" lvl="2" indent="-457200">
              <a:lnSpc>
                <a:spcPct val="90000"/>
              </a:lnSpc>
              <a:spcBef>
                <a:spcPct val="40000"/>
              </a:spcBef>
              <a:buFont typeface="Wingdings" panose="05000000000000000000" pitchFamily="2" charset="2"/>
              <a:buChar char="Ø"/>
            </a:pPr>
            <a:r>
              <a:rPr lang="en-US" altLang="en-US" sz="2540" kern="0" dirty="0">
                <a:solidFill>
                  <a:sysClr val="windowText" lastClr="000000"/>
                </a:solidFill>
                <a:latin typeface="Arial" panose="020B0604020202020204" pitchFamily="34" charset="0"/>
                <a:cs typeface="Arial" panose="020B0604020202020204" pitchFamily="34" charset="0"/>
              </a:rPr>
              <a:t>Dies </a:t>
            </a:r>
            <a:r>
              <a:rPr lang="en-US" altLang="en-US" sz="2540" kern="0" dirty="0" err="1">
                <a:solidFill>
                  <a:sysClr val="windowText" lastClr="000000"/>
                </a:solidFill>
                <a:latin typeface="Arial" panose="020B0604020202020204" pitchFamily="34" charset="0"/>
                <a:cs typeface="Arial" panose="020B0604020202020204" pitchFamily="34" charset="0"/>
              </a:rPr>
              <a:t>kann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zu</a:t>
            </a:r>
            <a:r>
              <a:rPr lang="en-US" altLang="en-US" sz="2540" kern="0" dirty="0">
                <a:solidFill>
                  <a:sysClr val="windowText" lastClr="000000"/>
                </a:solidFill>
                <a:latin typeface="Arial" panose="020B0604020202020204" pitchFamily="34" charset="0"/>
                <a:cs typeface="Arial" panose="020B0604020202020204" pitchFamily="34" charset="0"/>
              </a:rPr>
              <a:t> dem </a:t>
            </a:r>
            <a:r>
              <a:rPr lang="en-US" altLang="en-US" sz="2540" kern="0" dirty="0" err="1">
                <a:solidFill>
                  <a:sysClr val="windowText" lastClr="000000"/>
                </a:solidFill>
                <a:latin typeface="Arial" panose="020B0604020202020204" pitchFamily="34" charset="0"/>
                <a:cs typeface="Arial" panose="020B0604020202020204" pitchFamily="34" charset="0"/>
              </a:rPr>
              <a:t>Ergebnis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führen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dass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jedes</a:t>
            </a:r>
            <a:r>
              <a:rPr lang="en-US" altLang="en-US" sz="2540" kern="0" dirty="0">
                <a:solidFill>
                  <a:sysClr val="windowText" lastClr="000000"/>
                </a:solidFill>
                <a:latin typeface="Arial" panose="020B0604020202020204" pitchFamily="34" charset="0"/>
                <a:cs typeface="Arial" panose="020B0604020202020204" pitchFamily="34" charset="0"/>
              </a:rPr>
              <a:t> Land </a:t>
            </a:r>
            <a:r>
              <a:rPr lang="en-US" altLang="en-US" sz="2540" kern="0" dirty="0" err="1">
                <a:solidFill>
                  <a:sysClr val="windowText" lastClr="000000"/>
                </a:solidFill>
                <a:latin typeface="Arial" panose="020B0604020202020204" pitchFamily="34" charset="0"/>
                <a:cs typeface="Arial" panose="020B0604020202020204" pitchFamily="34" charset="0"/>
              </a:rPr>
              <a:t>Restriktionen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einführt</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obwohl</a:t>
            </a:r>
            <a:r>
              <a:rPr lang="en-US" altLang="en-US" sz="2540" kern="0" dirty="0">
                <a:solidFill>
                  <a:sysClr val="windowText" lastClr="000000"/>
                </a:solidFill>
                <a:latin typeface="Arial" panose="020B0604020202020204" pitchFamily="34" charset="0"/>
                <a:cs typeface="Arial" panose="020B0604020202020204" pitchFamily="34" charset="0"/>
              </a:rPr>
              <a:t> es </a:t>
            </a:r>
            <a:r>
              <a:rPr lang="en-US" altLang="en-US" sz="2540" kern="0" dirty="0" err="1">
                <a:solidFill>
                  <a:sysClr val="windowText" lastClr="000000"/>
                </a:solidFill>
                <a:latin typeface="Arial" panose="020B0604020202020204" pitchFamily="34" charset="0"/>
                <a:cs typeface="Arial" panose="020B0604020202020204" pitchFamily="34" charset="0"/>
              </a:rPr>
              <a:t>im</a:t>
            </a:r>
            <a:r>
              <a:rPr lang="en-US" altLang="en-US" sz="2540" kern="0" dirty="0">
                <a:solidFill>
                  <a:sysClr val="windowText" lastClr="000000"/>
                </a:solidFill>
                <a:latin typeface="Arial" panose="020B0604020202020204" pitchFamily="34" charset="0"/>
                <a:cs typeface="Arial" panose="020B0604020202020204" pitchFamily="34" charset="0"/>
              </a:rPr>
              <a:t> Interesse </a:t>
            </a:r>
            <a:r>
              <a:rPr lang="en-US" altLang="en-US" sz="2540" kern="0" dirty="0" err="1">
                <a:solidFill>
                  <a:sysClr val="windowText" lastClr="000000"/>
                </a:solidFill>
                <a:latin typeface="Arial" panose="020B0604020202020204" pitchFamily="34" charset="0"/>
                <a:cs typeface="Arial" panose="020B0604020202020204" pitchFamily="34" charset="0"/>
              </a:rPr>
              <a:t>aller</a:t>
            </a:r>
            <a:r>
              <a:rPr lang="en-US" altLang="en-US" sz="2540" kern="0" dirty="0">
                <a:solidFill>
                  <a:sysClr val="windowText" lastClr="000000"/>
                </a:solidFill>
                <a:latin typeface="Arial" panose="020B0604020202020204" pitchFamily="34" charset="0"/>
                <a:cs typeface="Arial" panose="020B0604020202020204" pitchFamily="34" charset="0"/>
              </a:rPr>
              <a:t> Länder </a:t>
            </a:r>
            <a:r>
              <a:rPr lang="en-US" altLang="en-US" sz="2540" kern="0" dirty="0" err="1">
                <a:solidFill>
                  <a:sysClr val="windowText" lastClr="000000"/>
                </a:solidFill>
                <a:latin typeface="Arial" panose="020B0604020202020204" pitchFamily="34" charset="0"/>
                <a:cs typeface="Arial" panose="020B0604020202020204" pitchFamily="34" charset="0"/>
              </a:rPr>
              <a:t>wäre</a:t>
            </a:r>
            <a:r>
              <a:rPr lang="en-US" altLang="en-US" sz="2540" kern="0" dirty="0">
                <a:solidFill>
                  <a:sysClr val="windowText" lastClr="000000"/>
                </a:solidFill>
                <a:latin typeface="Arial" panose="020B0604020202020204" pitchFamily="34" charset="0"/>
                <a:cs typeface="Arial" panose="020B0604020202020204" pitchFamily="34" charset="0"/>
              </a:rPr>
              <a:t>, die Situation des </a:t>
            </a:r>
            <a:r>
              <a:rPr lang="en-US" altLang="en-US" sz="2540" kern="0" dirty="0" err="1">
                <a:solidFill>
                  <a:sysClr val="windowText" lastClr="000000"/>
                </a:solidFill>
                <a:latin typeface="Arial" panose="020B0604020202020204" pitchFamily="34" charset="0"/>
                <a:cs typeface="Arial" panose="020B0604020202020204" pitchFamily="34" charset="0"/>
              </a:rPr>
              <a:t>Freihandels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zu</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erreichen</a:t>
            </a:r>
            <a:r>
              <a:rPr lang="en-US" altLang="en-US" sz="2540" kern="0" dirty="0">
                <a:solidFill>
                  <a:sysClr val="windowText" lastClr="000000"/>
                </a:solidFill>
                <a:latin typeface="Arial" panose="020B0604020202020204" pitchFamily="34" charset="0"/>
                <a:cs typeface="Arial" panose="020B0604020202020204" pitchFamily="34" charset="0"/>
              </a:rPr>
              <a:t>.</a:t>
            </a:r>
          </a:p>
          <a:p>
            <a:pPr marL="956828" lvl="2" indent="-457200">
              <a:lnSpc>
                <a:spcPct val="90000"/>
              </a:lnSpc>
              <a:spcBef>
                <a:spcPct val="40000"/>
              </a:spcBef>
              <a:buFont typeface="Wingdings" panose="05000000000000000000" pitchFamily="2" charset="2"/>
              <a:buChar char="Ø"/>
            </a:pPr>
            <a:endParaRPr lang="en-US" altLang="en-US" sz="2540" kern="0" dirty="0">
              <a:solidFill>
                <a:sysClr val="windowText" lastClr="000000"/>
              </a:solidFill>
              <a:latin typeface="Arial" panose="020B0604020202020204" pitchFamily="34" charset="0"/>
              <a:cs typeface="Arial" panose="020B0604020202020204" pitchFamily="34" charset="0"/>
            </a:endParaRPr>
          </a:p>
          <a:p>
            <a:pPr marL="1414028" lvl="3" indent="-457200">
              <a:lnSpc>
                <a:spcPct val="90000"/>
              </a:lnSpc>
              <a:spcBef>
                <a:spcPct val="40000"/>
              </a:spcBef>
              <a:buFont typeface="Wingdings" panose="05000000000000000000" pitchFamily="2" charset="2"/>
              <a:buChar char="Ø"/>
            </a:pPr>
            <a:r>
              <a:rPr lang="en-US" altLang="en-US" sz="2540" kern="0" dirty="0">
                <a:solidFill>
                  <a:sysClr val="windowText" lastClr="000000"/>
                </a:solidFill>
                <a:latin typeface="Arial" panose="020B0604020202020204" pitchFamily="34" charset="0"/>
                <a:cs typeface="Arial" panose="020B0604020202020204" pitchFamily="34" charset="0"/>
              </a:rPr>
              <a:t>Die </a:t>
            </a:r>
            <a:r>
              <a:rPr lang="en-US" altLang="en-US" sz="2540" kern="0" dirty="0" err="1">
                <a:solidFill>
                  <a:sysClr val="windowText" lastClr="000000"/>
                </a:solidFill>
                <a:latin typeface="Arial" panose="020B0604020202020204" pitchFamily="34" charset="0"/>
                <a:cs typeface="Arial" panose="020B0604020202020204" pitchFamily="34" charset="0"/>
              </a:rPr>
              <a:t>Handelspartner</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benötigen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ein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Abkommen</a:t>
            </a:r>
            <a:r>
              <a:rPr lang="en-US" altLang="en-US" sz="2540" kern="0" dirty="0">
                <a:solidFill>
                  <a:sysClr val="windowText" lastClr="000000"/>
                </a:solidFill>
                <a:latin typeface="Arial" panose="020B0604020202020204" pitchFamily="34" charset="0"/>
                <a:cs typeface="Arial" panose="020B0604020202020204" pitchFamily="34" charset="0"/>
              </a:rPr>
              <a:t>, welches </a:t>
            </a:r>
            <a:r>
              <a:rPr lang="en-US" altLang="en-US" sz="2540" kern="0" dirty="0" err="1">
                <a:solidFill>
                  <a:sysClr val="windowText" lastClr="000000"/>
                </a:solidFill>
                <a:latin typeface="Arial" panose="020B0604020202020204" pitchFamily="34" charset="0"/>
                <a:cs typeface="Arial" panose="020B0604020202020204" pitchFamily="34" charset="0"/>
              </a:rPr>
              <a:t>Handelsbeschränkungen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verhindert</a:t>
            </a:r>
            <a:r>
              <a:rPr lang="en-US" altLang="en-US" sz="2540" kern="0" dirty="0">
                <a:solidFill>
                  <a:sysClr val="windowText" lastClr="000000"/>
                </a:solidFill>
                <a:latin typeface="Arial" panose="020B0604020202020204" pitchFamily="34" charset="0"/>
                <a:cs typeface="Arial" panose="020B0604020202020204" pitchFamily="34" charset="0"/>
              </a:rPr>
              <a:t>.</a:t>
            </a:r>
          </a:p>
          <a:p>
            <a:pPr>
              <a:spcBef>
                <a:spcPct val="50000"/>
              </a:spcBef>
            </a:pPr>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F4C19D9F-3130-488E-53F4-B494C374CD6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29760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17FF7-80C1-4A7F-EB17-B34F7B0BCC1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56CF275-94D8-DCB0-A010-8559B3FE1447}"/>
              </a:ext>
            </a:extLst>
          </p:cNvPr>
          <p:cNvSpPr txBox="1">
            <a:spLocks/>
          </p:cNvSpPr>
          <p:nvPr/>
        </p:nvSpPr>
        <p:spPr>
          <a:xfrm>
            <a:off x="1938284" y="249147"/>
            <a:ext cx="7465744" cy="640552"/>
          </a:xfrm>
          <a:prstGeom prst="rect">
            <a:avLst/>
          </a:prstGeom>
        </p:spPr>
        <p:txBody>
          <a:bodyPr>
            <a:normAutofit fontScale="62500" lnSpcReduction="20000"/>
          </a:bodyPr>
          <a:lstStyle>
            <a:lvl1pPr algn="ctr" rtl="0" hangingPunct="0">
              <a:tabLst/>
              <a:defRPr lang="de-DE" sz="4400" b="0" i="0" u="none" strike="noStrike" kern="1200">
                <a:ln>
                  <a:noFill/>
                </a:ln>
                <a:latin typeface="Arial" pitchFamily="18"/>
              </a:defRPr>
            </a:lvl1pPr>
          </a:lstStyle>
          <a:p>
            <a:r>
              <a:rPr lang="en-US" sz="3992" dirty="0" err="1">
                <a:solidFill>
                  <a:sysClr val="windowText" lastClr="000000"/>
                </a:solidFill>
              </a:rPr>
              <a:t>Beispiel</a:t>
            </a:r>
            <a:r>
              <a:rPr lang="en-US" sz="3992" dirty="0">
                <a:solidFill>
                  <a:sysClr val="windowText" lastClr="000000"/>
                </a:solidFill>
              </a:rPr>
              <a:t>: </a:t>
            </a:r>
            <a:r>
              <a:rPr lang="en-US" sz="3992" dirty="0" err="1">
                <a:solidFill>
                  <a:sysClr val="windowText" lastClr="000000"/>
                </a:solidFill>
              </a:rPr>
              <a:t>Gefangenendilemma</a:t>
            </a:r>
            <a:r>
              <a:rPr lang="en-US" sz="3992" dirty="0">
                <a:solidFill>
                  <a:sysClr val="windowText" lastClr="000000"/>
                </a:solidFill>
              </a:rPr>
              <a:t> und </a:t>
            </a:r>
            <a:r>
              <a:rPr lang="en-US" sz="3992" dirty="0" err="1">
                <a:solidFill>
                  <a:sysClr val="windowText" lastClr="000000"/>
                </a:solidFill>
              </a:rPr>
              <a:t>Handelskrieg</a:t>
            </a:r>
            <a:endParaRPr lang="en-US" sz="3992" dirty="0">
              <a:solidFill>
                <a:sysClr val="windowText" lastClr="000000"/>
              </a:solidFill>
            </a:endParaRPr>
          </a:p>
        </p:txBody>
      </p:sp>
      <p:graphicFrame>
        <p:nvGraphicFramePr>
          <p:cNvPr id="6" name="Table 9">
            <a:extLst>
              <a:ext uri="{FF2B5EF4-FFF2-40B4-BE49-F238E27FC236}">
                <a16:creationId xmlns:a16="http://schemas.microsoft.com/office/drawing/2014/main" id="{23755AFB-5491-3F61-6A85-066A82DE32E0}"/>
              </a:ext>
            </a:extLst>
          </p:cNvPr>
          <p:cNvGraphicFramePr>
            <a:graphicFrameLocks noGrp="1"/>
          </p:cNvGraphicFramePr>
          <p:nvPr/>
        </p:nvGraphicFramePr>
        <p:xfrm>
          <a:off x="683550" y="1106506"/>
          <a:ext cx="7000359" cy="2262158"/>
        </p:xfrm>
        <a:graphic>
          <a:graphicData uri="http://schemas.openxmlformats.org/drawingml/2006/table">
            <a:tbl>
              <a:tblPr firstRow="1" firstCol="1" bandRow="1"/>
              <a:tblGrid>
                <a:gridCol w="558962">
                  <a:extLst>
                    <a:ext uri="{9D8B030D-6E8A-4147-A177-3AD203B41FA5}">
                      <a16:colId xmlns:a16="http://schemas.microsoft.com/office/drawing/2014/main" val="20000"/>
                    </a:ext>
                  </a:extLst>
                </a:gridCol>
                <a:gridCol w="2380416">
                  <a:extLst>
                    <a:ext uri="{9D8B030D-6E8A-4147-A177-3AD203B41FA5}">
                      <a16:colId xmlns:a16="http://schemas.microsoft.com/office/drawing/2014/main" val="20001"/>
                    </a:ext>
                  </a:extLst>
                </a:gridCol>
                <a:gridCol w="2154806">
                  <a:extLst>
                    <a:ext uri="{9D8B030D-6E8A-4147-A177-3AD203B41FA5}">
                      <a16:colId xmlns:a16="http://schemas.microsoft.com/office/drawing/2014/main" val="20002"/>
                    </a:ext>
                  </a:extLst>
                </a:gridCol>
                <a:gridCol w="1906175">
                  <a:extLst>
                    <a:ext uri="{9D8B030D-6E8A-4147-A177-3AD203B41FA5}">
                      <a16:colId xmlns:a16="http://schemas.microsoft.com/office/drawing/2014/main" val="20003"/>
                    </a:ext>
                  </a:extLst>
                </a:gridCol>
              </a:tblGrid>
              <a:tr h="718568">
                <a:tc gridSpan="2">
                  <a:txBody>
                    <a:bodyPr/>
                    <a:lstStyle/>
                    <a:p>
                      <a:pPr marL="0" marR="0" algn="ctr">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                  </a:t>
                      </a:r>
                      <a:r>
                        <a:rPr lang="en-US" sz="1400" dirty="0" err="1">
                          <a:effectLst/>
                          <a:latin typeface="Arial" panose="020B0604020202020204" pitchFamily="34" charset="0"/>
                          <a:ea typeface="Times New Roman"/>
                          <a:cs typeface="Arial" panose="020B0604020202020204" pitchFamily="34" charset="0"/>
                        </a:rPr>
                        <a:t>Europäische</a:t>
                      </a:r>
                      <a:r>
                        <a:rPr lang="en-US" sz="1400" dirty="0">
                          <a:effectLst/>
                          <a:latin typeface="Arial" panose="020B0604020202020204" pitchFamily="34" charset="0"/>
                          <a:ea typeface="Times New Roman"/>
                          <a:cs typeface="Arial" panose="020B0604020202020204" pitchFamily="34" charset="0"/>
                        </a:rPr>
                        <a:t> Union</a:t>
                      </a:r>
                    </a:p>
                    <a:p>
                      <a:pPr marL="0" marR="0" algn="l">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USA</a:t>
                      </a:r>
                    </a:p>
                  </a:txBody>
                  <a:tcPr marL="62215" marR="622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hMerge="1">
                  <a:txBody>
                    <a:bodyPr/>
                    <a:lstStyle/>
                    <a:p>
                      <a:endParaRPr lang="en-US"/>
                    </a:p>
                  </a:txBody>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Freihandel</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Abschottung</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71795">
                <a:tc>
                  <a:txBody>
                    <a:bodyPr/>
                    <a:lstStyle/>
                    <a:p>
                      <a:pPr marL="0" marR="0" algn="l">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Freihandel</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$,20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1795">
                <a:tc>
                  <a:txBody>
                    <a:bodyPr/>
                    <a:lstStyle/>
                    <a:p>
                      <a:pPr marL="0" marR="0" algn="just">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Abschottung</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(20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(-5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$,-5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2">
            <a:extLst>
              <a:ext uri="{FF2B5EF4-FFF2-40B4-BE49-F238E27FC236}">
                <a16:creationId xmlns:a16="http://schemas.microsoft.com/office/drawing/2014/main" id="{9C654366-9BA4-48E6-BB96-E3E835015C59}"/>
              </a:ext>
            </a:extLst>
          </p:cNvPr>
          <p:cNvSpPr>
            <a:spLocks noChangeArrowheads="1"/>
          </p:cNvSpPr>
          <p:nvPr/>
        </p:nvSpPr>
        <p:spPr bwMode="auto">
          <a:xfrm>
            <a:off x="556749" y="654721"/>
            <a:ext cx="4319304" cy="30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53" tIns="41476" rIns="82953" bIns="41476" numCol="1" anchor="ctr" anchorCtr="0" compatLnSpc="1">
            <a:prstTxWarp prst="textNoShape">
              <a:avLst/>
            </a:prstTxWarp>
            <a:spAutoFit/>
          </a:bodyPr>
          <a:lstStyle/>
          <a:p>
            <a:pPr algn="just" defTabSz="829544" fontAlgn="base">
              <a:spcBef>
                <a:spcPct val="0"/>
              </a:spcBef>
              <a:spcAft>
                <a:spcPct val="0"/>
              </a:spcAft>
            </a:pPr>
            <a:r>
              <a:rPr lang="en-US" altLang="en-US" sz="1452" b="1" i="1" dirty="0" err="1">
                <a:latin typeface="Arial" panose="020B0604020202020204" pitchFamily="34" charset="0"/>
                <a:ea typeface="Times New Roman" pitchFamily="18" charset="0"/>
                <a:cs typeface="Arial" panose="020B0604020202020204" pitchFamily="34" charset="0"/>
              </a:rPr>
              <a:t>Auszahlungsmatrix</a:t>
            </a:r>
            <a:r>
              <a:rPr lang="en-US" altLang="en-US" sz="1452" b="1" i="1" dirty="0">
                <a:latin typeface="Arial" panose="020B0604020202020204" pitchFamily="34" charset="0"/>
                <a:ea typeface="Times New Roman" pitchFamily="18" charset="0"/>
                <a:cs typeface="Arial" panose="020B0604020202020204" pitchFamily="34" charset="0"/>
              </a:rPr>
              <a:t>: (USA, </a:t>
            </a:r>
            <a:r>
              <a:rPr lang="en-US" altLang="en-US" sz="1452" b="1" i="1" dirty="0" err="1">
                <a:latin typeface="Arial" panose="020B0604020202020204" pitchFamily="34" charset="0"/>
                <a:ea typeface="Times New Roman" pitchFamily="18" charset="0"/>
                <a:cs typeface="Arial" panose="020B0604020202020204" pitchFamily="34" charset="0"/>
              </a:rPr>
              <a:t>Europäische</a:t>
            </a:r>
            <a:r>
              <a:rPr lang="en-US" altLang="en-US" sz="1452" b="1" i="1" dirty="0">
                <a:latin typeface="Arial" panose="020B0604020202020204" pitchFamily="34" charset="0"/>
                <a:ea typeface="Times New Roman" pitchFamily="18" charset="0"/>
                <a:cs typeface="Arial" panose="020B0604020202020204" pitchFamily="34" charset="0"/>
              </a:rPr>
              <a:t> Union)</a:t>
            </a:r>
            <a:endParaRPr lang="en-US" altLang="en-US" sz="1452" dirty="0">
              <a:latin typeface="Arial" pitchFamily="34" charset="0"/>
              <a:cs typeface="Arial" pitchFamily="34" charset="0"/>
            </a:endParaRPr>
          </a:p>
        </p:txBody>
      </p:sp>
      <p:sp>
        <p:nvSpPr>
          <p:cNvPr id="8" name="Textfeld 7">
            <a:extLst>
              <a:ext uri="{FF2B5EF4-FFF2-40B4-BE49-F238E27FC236}">
                <a16:creationId xmlns:a16="http://schemas.microsoft.com/office/drawing/2014/main" id="{14B91596-2615-035B-8BB2-B2AF371DFCB1}"/>
              </a:ext>
            </a:extLst>
          </p:cNvPr>
          <p:cNvSpPr txBox="1"/>
          <p:nvPr/>
        </p:nvSpPr>
        <p:spPr>
          <a:xfrm>
            <a:off x="7947375" y="654721"/>
            <a:ext cx="4131554" cy="369332"/>
          </a:xfrm>
          <a:prstGeom prst="rect">
            <a:avLst/>
          </a:prstGeom>
          <a:noFill/>
        </p:spPr>
        <p:txBody>
          <a:bodyPr wrap="square" rtlCol="0">
            <a:spAutoFit/>
          </a:bodyPr>
          <a:lstStyle/>
          <a:p>
            <a:r>
              <a:rPr lang="de-DE" dirty="0"/>
              <a:t>Untersuchen Sie auf Nash-Gleichgewichte</a:t>
            </a:r>
          </a:p>
        </p:txBody>
      </p:sp>
      <p:sp>
        <p:nvSpPr>
          <p:cNvPr id="9" name="Rechteck 8">
            <a:extLst>
              <a:ext uri="{FF2B5EF4-FFF2-40B4-BE49-F238E27FC236}">
                <a16:creationId xmlns:a16="http://schemas.microsoft.com/office/drawing/2014/main" id="{8EE6E6A8-B1DB-D8B3-1601-14135A7F103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7407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Tauschökonomie – </a:t>
            </a:r>
            <a:r>
              <a:rPr lang="de-DE" sz="2800" dirty="0" err="1">
                <a:latin typeface="Times New Roman" panose="02020603050405020304" pitchFamily="18" charset="0"/>
                <a:cs typeface="Times New Roman" panose="02020603050405020304" pitchFamily="18" charset="0"/>
              </a:rPr>
              <a:t>Edgeworthbox</a:t>
            </a:r>
            <a:endParaRPr lang="de-DE" sz="2800" dirty="0">
              <a:latin typeface="Times New Roman" panose="02020603050405020304" pitchFamily="18" charset="0"/>
              <a:cs typeface="Times New Roman" panose="02020603050405020304" pitchFamily="18" charset="0"/>
            </a:endParaRPr>
          </a:p>
        </p:txBody>
      </p:sp>
      <p:cxnSp>
        <p:nvCxnSpPr>
          <p:cNvPr id="13" name="Gerade Verbindung mit Pfeil 12">
            <a:extLst>
              <a:ext uri="{FF2B5EF4-FFF2-40B4-BE49-F238E27FC236}">
                <a16:creationId xmlns:a16="http://schemas.microsoft.com/office/drawing/2014/main" id="{7258E8A6-EE12-4BE4-B82A-379D3DEF4B46}"/>
              </a:ext>
            </a:extLst>
          </p:cNvPr>
          <p:cNvCxnSpPr/>
          <p:nvPr/>
        </p:nvCxnSpPr>
        <p:spPr>
          <a:xfrm flipV="1">
            <a:off x="1344954" y="64508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F647DF2B-B397-42C7-B88C-B296D2787CD9}"/>
              </a:ext>
            </a:extLst>
          </p:cNvPr>
          <p:cNvCxnSpPr>
            <a:cxnSpLocks/>
          </p:cNvCxnSpPr>
          <p:nvPr/>
        </p:nvCxnSpPr>
        <p:spPr>
          <a:xfrm>
            <a:off x="1347260" y="472374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0EED1774-D07A-4CBB-B7B5-019CE43E41B8}"/>
              </a:ext>
            </a:extLst>
          </p:cNvPr>
          <p:cNvCxnSpPr/>
          <p:nvPr/>
        </p:nvCxnSpPr>
        <p:spPr>
          <a:xfrm rot="10800000" flipV="1">
            <a:off x="8051881" y="112793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90BF705B-1EF7-4FF9-997C-8C8ADC181B6B}"/>
              </a:ext>
            </a:extLst>
          </p:cNvPr>
          <p:cNvCxnSpPr>
            <a:cxnSpLocks/>
          </p:cNvCxnSpPr>
          <p:nvPr/>
        </p:nvCxnSpPr>
        <p:spPr>
          <a:xfrm rot="10800000">
            <a:off x="926875" y="112793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uppieren 20">
            <a:extLst>
              <a:ext uri="{FF2B5EF4-FFF2-40B4-BE49-F238E27FC236}">
                <a16:creationId xmlns:a16="http://schemas.microsoft.com/office/drawing/2014/main" id="{5F9B9511-4EB7-48EB-BEFD-1F31C4604D00}"/>
              </a:ext>
            </a:extLst>
          </p:cNvPr>
          <p:cNvGrpSpPr/>
          <p:nvPr/>
        </p:nvGrpSpPr>
        <p:grpSpPr>
          <a:xfrm>
            <a:off x="349200" y="1127932"/>
            <a:ext cx="357505" cy="3600172"/>
            <a:chOff x="1159727" y="1436302"/>
            <a:chExt cx="408878" cy="4322956"/>
          </a:xfrm>
        </p:grpSpPr>
        <p:cxnSp>
          <p:nvCxnSpPr>
            <p:cNvPr id="9" name="Gerader Verbinder 8">
              <a:extLst>
                <a:ext uri="{FF2B5EF4-FFF2-40B4-BE49-F238E27FC236}">
                  <a16:creationId xmlns:a16="http://schemas.microsoft.com/office/drawing/2014/main" id="{5F6A1F40-0787-479F-B5CB-C5C5E4B91A51}"/>
                </a:ext>
              </a:extLst>
            </p:cNvPr>
            <p:cNvCxnSpPr/>
            <p:nvPr/>
          </p:nvCxnSpPr>
          <p:spPr>
            <a:xfrm>
              <a:off x="1371600" y="1436302"/>
              <a:ext cx="0" cy="43177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682B15FA-8923-45A8-BACD-D39BBAAF29E1}"/>
                </a:ext>
              </a:extLst>
            </p:cNvPr>
            <p:cNvCxnSpPr/>
            <p:nvPr/>
          </p:nvCxnSpPr>
          <p:spPr>
            <a:xfrm>
              <a:off x="1159727" y="1436302"/>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8A8CF520-5638-41BD-BBD7-A9FEAF179B4C}"/>
                </a:ext>
              </a:extLst>
            </p:cNvPr>
            <p:cNvCxnSpPr/>
            <p:nvPr/>
          </p:nvCxnSpPr>
          <p:spPr>
            <a:xfrm>
              <a:off x="1178312" y="5759258"/>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uppieren 28">
            <a:extLst>
              <a:ext uri="{FF2B5EF4-FFF2-40B4-BE49-F238E27FC236}">
                <a16:creationId xmlns:a16="http://schemas.microsoft.com/office/drawing/2014/main" id="{135FB202-A16A-4E2B-A248-1B13DB16C994}"/>
              </a:ext>
            </a:extLst>
          </p:cNvPr>
          <p:cNvGrpSpPr/>
          <p:nvPr/>
        </p:nvGrpSpPr>
        <p:grpSpPr>
          <a:xfrm>
            <a:off x="1332056" y="5278594"/>
            <a:ext cx="6707040" cy="340514"/>
            <a:chOff x="2460796" y="5819673"/>
            <a:chExt cx="7670843" cy="408877"/>
          </a:xfrm>
        </p:grpSpPr>
        <p:cxnSp>
          <p:nvCxnSpPr>
            <p:cNvPr id="23" name="Gerader Verbinder 22">
              <a:extLst>
                <a:ext uri="{FF2B5EF4-FFF2-40B4-BE49-F238E27FC236}">
                  <a16:creationId xmlns:a16="http://schemas.microsoft.com/office/drawing/2014/main" id="{797F414E-9728-4781-AC57-7AA308407970}"/>
                </a:ext>
              </a:extLst>
            </p:cNvPr>
            <p:cNvCxnSpPr>
              <a:cxnSpLocks/>
            </p:cNvCxnSpPr>
            <p:nvPr/>
          </p:nvCxnSpPr>
          <p:spPr>
            <a:xfrm flipH="1" flipV="1">
              <a:off x="2466025" y="6031546"/>
              <a:ext cx="7665483" cy="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CBC0AFD5-8E05-47AF-9BF5-86AF8CE43F95}"/>
                </a:ext>
              </a:extLst>
            </p:cNvPr>
            <p:cNvCxnSpPr>
              <a:cxnSpLocks/>
            </p:cNvCxnSpPr>
            <p:nvPr/>
          </p:nvCxnSpPr>
          <p:spPr>
            <a:xfrm>
              <a:off x="10131639" y="5819673"/>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648D8ED9-A33F-4179-BB8B-F2F805C65080}"/>
                </a:ext>
              </a:extLst>
            </p:cNvPr>
            <p:cNvCxnSpPr>
              <a:cxnSpLocks/>
            </p:cNvCxnSpPr>
            <p:nvPr/>
          </p:nvCxnSpPr>
          <p:spPr>
            <a:xfrm>
              <a:off x="2460796" y="5838258"/>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Textfeld 29">
            <a:extLst>
              <a:ext uri="{FF2B5EF4-FFF2-40B4-BE49-F238E27FC236}">
                <a16:creationId xmlns:a16="http://schemas.microsoft.com/office/drawing/2014/main" id="{BD931DF5-E7AF-4003-ADA5-40A4988D6133}"/>
              </a:ext>
            </a:extLst>
          </p:cNvPr>
          <p:cNvSpPr txBox="1"/>
          <p:nvPr/>
        </p:nvSpPr>
        <p:spPr>
          <a:xfrm>
            <a:off x="1218670" y="323387"/>
            <a:ext cx="252568" cy="307581"/>
          </a:xfrm>
          <a:prstGeom prst="rect">
            <a:avLst/>
          </a:prstGeom>
          <a:noFill/>
        </p:spPr>
        <p:txBody>
          <a:bodyPr wrap="none" rtlCol="0">
            <a:spAutoFit/>
          </a:bodyPr>
          <a:lstStyle/>
          <a:p>
            <a:r>
              <a:rPr lang="de-DE" dirty="0"/>
              <a:t>y</a:t>
            </a:r>
          </a:p>
        </p:txBody>
      </p:sp>
      <p:sp>
        <p:nvSpPr>
          <p:cNvPr id="31" name="Textfeld 30">
            <a:extLst>
              <a:ext uri="{FF2B5EF4-FFF2-40B4-BE49-F238E27FC236}">
                <a16:creationId xmlns:a16="http://schemas.microsoft.com/office/drawing/2014/main" id="{C8B57EC5-B09D-4470-8A66-5BE28C2EEF47}"/>
              </a:ext>
            </a:extLst>
          </p:cNvPr>
          <p:cNvSpPr txBox="1"/>
          <p:nvPr/>
        </p:nvSpPr>
        <p:spPr>
          <a:xfrm>
            <a:off x="8435621" y="4526708"/>
            <a:ext cx="248362" cy="307581"/>
          </a:xfrm>
          <a:prstGeom prst="rect">
            <a:avLst/>
          </a:prstGeom>
          <a:noFill/>
        </p:spPr>
        <p:txBody>
          <a:bodyPr wrap="none" rtlCol="0">
            <a:spAutoFit/>
          </a:bodyPr>
          <a:lstStyle/>
          <a:p>
            <a:r>
              <a:rPr lang="de-DE" dirty="0"/>
              <a:t>x</a:t>
            </a:r>
          </a:p>
        </p:txBody>
      </p:sp>
      <p:sp>
        <p:nvSpPr>
          <p:cNvPr id="32" name="Textfeld 31">
            <a:extLst>
              <a:ext uri="{FF2B5EF4-FFF2-40B4-BE49-F238E27FC236}">
                <a16:creationId xmlns:a16="http://schemas.microsoft.com/office/drawing/2014/main" id="{94E80C94-1353-48BA-B5B1-E7F23920DA1F}"/>
              </a:ext>
            </a:extLst>
          </p:cNvPr>
          <p:cNvSpPr txBox="1"/>
          <p:nvPr/>
        </p:nvSpPr>
        <p:spPr>
          <a:xfrm>
            <a:off x="703455" y="950858"/>
            <a:ext cx="248362" cy="307581"/>
          </a:xfrm>
          <a:prstGeom prst="rect">
            <a:avLst/>
          </a:prstGeom>
          <a:noFill/>
        </p:spPr>
        <p:txBody>
          <a:bodyPr wrap="none" rtlCol="0">
            <a:spAutoFit/>
          </a:bodyPr>
          <a:lstStyle/>
          <a:p>
            <a:r>
              <a:rPr lang="de-DE" dirty="0"/>
              <a:t>x</a:t>
            </a:r>
          </a:p>
        </p:txBody>
      </p:sp>
      <p:sp>
        <p:nvSpPr>
          <p:cNvPr id="33" name="Textfeld 32">
            <a:extLst>
              <a:ext uri="{FF2B5EF4-FFF2-40B4-BE49-F238E27FC236}">
                <a16:creationId xmlns:a16="http://schemas.microsoft.com/office/drawing/2014/main" id="{D8C10518-537D-4731-9D75-44121256EF3C}"/>
              </a:ext>
            </a:extLst>
          </p:cNvPr>
          <p:cNvSpPr txBox="1"/>
          <p:nvPr/>
        </p:nvSpPr>
        <p:spPr>
          <a:xfrm>
            <a:off x="7925597" y="4944083"/>
            <a:ext cx="252568" cy="307581"/>
          </a:xfrm>
          <a:prstGeom prst="rect">
            <a:avLst/>
          </a:prstGeom>
          <a:noFill/>
        </p:spPr>
        <p:txBody>
          <a:bodyPr wrap="none" rtlCol="0">
            <a:spAutoFit/>
          </a:bodyPr>
          <a:lstStyle/>
          <a:p>
            <a:r>
              <a:rPr lang="de-DE" dirty="0"/>
              <a:t>y</a:t>
            </a:r>
          </a:p>
        </p:txBody>
      </p:sp>
      <p:sp>
        <p:nvSpPr>
          <p:cNvPr id="34" name="Textfeld 33">
            <a:extLst>
              <a:ext uri="{FF2B5EF4-FFF2-40B4-BE49-F238E27FC236}">
                <a16:creationId xmlns:a16="http://schemas.microsoft.com/office/drawing/2014/main" id="{AB8185BD-464A-4542-8C24-8EC545D45F54}"/>
              </a:ext>
            </a:extLst>
          </p:cNvPr>
          <p:cNvSpPr txBox="1"/>
          <p:nvPr/>
        </p:nvSpPr>
        <p:spPr>
          <a:xfrm>
            <a:off x="8022732" y="826638"/>
            <a:ext cx="270788" cy="307581"/>
          </a:xfrm>
          <a:prstGeom prst="rect">
            <a:avLst/>
          </a:prstGeom>
          <a:noFill/>
        </p:spPr>
        <p:txBody>
          <a:bodyPr wrap="none" rtlCol="0">
            <a:spAutoFit/>
          </a:bodyPr>
          <a:lstStyle/>
          <a:p>
            <a:r>
              <a:rPr lang="de-DE" dirty="0"/>
              <a:t>B</a:t>
            </a:r>
          </a:p>
        </p:txBody>
      </p:sp>
      <p:sp>
        <p:nvSpPr>
          <p:cNvPr id="35" name="Textfeld 34">
            <a:extLst>
              <a:ext uri="{FF2B5EF4-FFF2-40B4-BE49-F238E27FC236}">
                <a16:creationId xmlns:a16="http://schemas.microsoft.com/office/drawing/2014/main" id="{E50C8829-9A3C-4650-9954-7D617F4DBD2E}"/>
              </a:ext>
            </a:extLst>
          </p:cNvPr>
          <p:cNvSpPr txBox="1"/>
          <p:nvPr/>
        </p:nvSpPr>
        <p:spPr>
          <a:xfrm>
            <a:off x="1096592" y="4680140"/>
            <a:ext cx="277797" cy="307581"/>
          </a:xfrm>
          <a:prstGeom prst="rect">
            <a:avLst/>
          </a:prstGeom>
          <a:noFill/>
        </p:spPr>
        <p:txBody>
          <a:bodyPr wrap="none" rtlCol="0">
            <a:spAutoFit/>
          </a:bodyPr>
          <a:lstStyle/>
          <a:p>
            <a:r>
              <a:rPr lang="de-DE" dirty="0"/>
              <a:t>A</a:t>
            </a:r>
          </a:p>
        </p:txBody>
      </p:sp>
      <p:sp>
        <p:nvSpPr>
          <p:cNvPr id="38" name="Freihandform: Form 37">
            <a:extLst>
              <a:ext uri="{FF2B5EF4-FFF2-40B4-BE49-F238E27FC236}">
                <a16:creationId xmlns:a16="http://schemas.microsoft.com/office/drawing/2014/main" id="{36E260EA-A193-47E0-86EF-73E319236959}"/>
              </a:ext>
            </a:extLst>
          </p:cNvPr>
          <p:cNvSpPr/>
          <p:nvPr/>
        </p:nvSpPr>
        <p:spPr>
          <a:xfrm>
            <a:off x="2752452" y="1663601"/>
            <a:ext cx="3159355" cy="2898672"/>
          </a:xfrm>
          <a:custGeom>
            <a:avLst/>
            <a:gdLst>
              <a:gd name="connsiteX0" fmla="*/ 0 w 3613355"/>
              <a:gd name="connsiteY0" fmla="*/ 0 h 3480620"/>
              <a:gd name="connsiteX1" fmla="*/ 2227007 w 3613355"/>
              <a:gd name="connsiteY1" fmla="*/ 943897 h 3480620"/>
              <a:gd name="connsiteX2" fmla="*/ 3613355 w 3613355"/>
              <a:gd name="connsiteY2" fmla="*/ 3480620 h 3480620"/>
            </a:gdLst>
            <a:ahLst/>
            <a:cxnLst>
              <a:cxn ang="0">
                <a:pos x="connsiteX0" y="connsiteY0"/>
              </a:cxn>
              <a:cxn ang="0">
                <a:pos x="connsiteX1" y="connsiteY1"/>
              </a:cxn>
              <a:cxn ang="0">
                <a:pos x="connsiteX2" y="connsiteY2"/>
              </a:cxn>
            </a:cxnLst>
            <a:rect l="l" t="t" r="r" b="b"/>
            <a:pathLst>
              <a:path w="3613355" h="3480620">
                <a:moveTo>
                  <a:pt x="0" y="0"/>
                </a:moveTo>
                <a:cubicBezTo>
                  <a:pt x="812390" y="181897"/>
                  <a:pt x="1624781" y="363794"/>
                  <a:pt x="2227007" y="943897"/>
                </a:cubicBezTo>
                <a:cubicBezTo>
                  <a:pt x="2829233" y="1524000"/>
                  <a:pt x="3221294" y="2502310"/>
                  <a:pt x="3613355" y="348062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Freihandform: Form 38">
            <a:extLst>
              <a:ext uri="{FF2B5EF4-FFF2-40B4-BE49-F238E27FC236}">
                <a16:creationId xmlns:a16="http://schemas.microsoft.com/office/drawing/2014/main" id="{E399173E-0972-411E-8832-4B370A4E8322}"/>
              </a:ext>
            </a:extLst>
          </p:cNvPr>
          <p:cNvSpPr/>
          <p:nvPr/>
        </p:nvSpPr>
        <p:spPr>
          <a:xfrm>
            <a:off x="2868511" y="1405669"/>
            <a:ext cx="3288308" cy="2910954"/>
          </a:xfrm>
          <a:custGeom>
            <a:avLst/>
            <a:gdLst>
              <a:gd name="connsiteX0" fmla="*/ 0 w 3760838"/>
              <a:gd name="connsiteY0" fmla="*/ 0 h 3495368"/>
              <a:gd name="connsiteX1" fmla="*/ 1224116 w 3760838"/>
              <a:gd name="connsiteY1" fmla="*/ 2625213 h 3495368"/>
              <a:gd name="connsiteX2" fmla="*/ 3760838 w 3760838"/>
              <a:gd name="connsiteY2" fmla="*/ 3495368 h 3495368"/>
            </a:gdLst>
            <a:ahLst/>
            <a:cxnLst>
              <a:cxn ang="0">
                <a:pos x="connsiteX0" y="connsiteY0"/>
              </a:cxn>
              <a:cxn ang="0">
                <a:pos x="connsiteX1" y="connsiteY1"/>
              </a:cxn>
              <a:cxn ang="0">
                <a:pos x="connsiteX2" y="connsiteY2"/>
              </a:cxn>
            </a:cxnLst>
            <a:rect l="l" t="t" r="r" b="b"/>
            <a:pathLst>
              <a:path w="3760838" h="3495368">
                <a:moveTo>
                  <a:pt x="0" y="0"/>
                </a:moveTo>
                <a:cubicBezTo>
                  <a:pt x="298655" y="1021326"/>
                  <a:pt x="597310" y="2042652"/>
                  <a:pt x="1224116" y="2625213"/>
                </a:cubicBezTo>
                <a:cubicBezTo>
                  <a:pt x="1850922" y="3207774"/>
                  <a:pt x="2805880" y="3351571"/>
                  <a:pt x="3760838" y="3495368"/>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Textfeld 39">
            <a:extLst>
              <a:ext uri="{FF2B5EF4-FFF2-40B4-BE49-F238E27FC236}">
                <a16:creationId xmlns:a16="http://schemas.microsoft.com/office/drawing/2014/main" id="{EA7989C9-40ED-494F-8164-7F2112C94119}"/>
              </a:ext>
            </a:extLst>
          </p:cNvPr>
          <p:cNvSpPr txBox="1"/>
          <p:nvPr/>
        </p:nvSpPr>
        <p:spPr>
          <a:xfrm>
            <a:off x="3603111" y="1587149"/>
            <a:ext cx="284804" cy="307581"/>
          </a:xfrm>
          <a:prstGeom prst="rect">
            <a:avLst/>
          </a:prstGeom>
          <a:noFill/>
        </p:spPr>
        <p:txBody>
          <a:bodyPr wrap="none" rtlCol="0">
            <a:spAutoFit/>
          </a:bodyPr>
          <a:lstStyle/>
          <a:p>
            <a:r>
              <a:rPr lang="de-DE" dirty="0"/>
              <a:t>I</a:t>
            </a:r>
            <a:r>
              <a:rPr lang="de-DE" baseline="-25000" dirty="0"/>
              <a:t>B</a:t>
            </a:r>
          </a:p>
        </p:txBody>
      </p:sp>
      <p:sp>
        <p:nvSpPr>
          <p:cNvPr id="41" name="Textfeld 40">
            <a:extLst>
              <a:ext uri="{FF2B5EF4-FFF2-40B4-BE49-F238E27FC236}">
                <a16:creationId xmlns:a16="http://schemas.microsoft.com/office/drawing/2014/main" id="{F2641B34-E397-474C-9154-F3ED7E8EFD9A}"/>
              </a:ext>
            </a:extLst>
          </p:cNvPr>
          <p:cNvSpPr txBox="1"/>
          <p:nvPr/>
        </p:nvSpPr>
        <p:spPr>
          <a:xfrm>
            <a:off x="5134361" y="4075584"/>
            <a:ext cx="290410" cy="307581"/>
          </a:xfrm>
          <a:prstGeom prst="rect">
            <a:avLst/>
          </a:prstGeom>
          <a:noFill/>
        </p:spPr>
        <p:txBody>
          <a:bodyPr wrap="none" rtlCol="0">
            <a:spAutoFit/>
          </a:bodyPr>
          <a:lstStyle/>
          <a:p>
            <a:r>
              <a:rPr lang="de-DE" dirty="0"/>
              <a:t>I</a:t>
            </a:r>
            <a:r>
              <a:rPr lang="de-DE" baseline="-25000" dirty="0"/>
              <a:t>A</a:t>
            </a:r>
          </a:p>
        </p:txBody>
      </p:sp>
      <p:cxnSp>
        <p:nvCxnSpPr>
          <p:cNvPr id="43" name="Gerade Verbindung mit Pfeil 42">
            <a:extLst>
              <a:ext uri="{FF2B5EF4-FFF2-40B4-BE49-F238E27FC236}">
                <a16:creationId xmlns:a16="http://schemas.microsoft.com/office/drawing/2014/main" id="{1CF78867-7464-4CF8-9A39-75CCEE050626}"/>
              </a:ext>
            </a:extLst>
          </p:cNvPr>
          <p:cNvCxnSpPr/>
          <p:nvPr/>
        </p:nvCxnSpPr>
        <p:spPr>
          <a:xfrm flipV="1">
            <a:off x="4753740" y="2994912"/>
            <a:ext cx="761242" cy="838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3CE75A9-EEC1-459D-ABB6-1EAC1D3FC4D6}"/>
              </a:ext>
            </a:extLst>
          </p:cNvPr>
          <p:cNvCxnSpPr>
            <a:cxnSpLocks/>
          </p:cNvCxnSpPr>
          <p:nvPr/>
        </p:nvCxnSpPr>
        <p:spPr>
          <a:xfrm flipH="1">
            <a:off x="3268596" y="2437011"/>
            <a:ext cx="1166156" cy="8350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feld 45">
            <a:extLst>
              <a:ext uri="{FF2B5EF4-FFF2-40B4-BE49-F238E27FC236}">
                <a16:creationId xmlns:a16="http://schemas.microsoft.com/office/drawing/2014/main" id="{4315E8B1-220C-4713-ADB5-FFC2C1295530}"/>
              </a:ext>
            </a:extLst>
          </p:cNvPr>
          <p:cNvSpPr txBox="1"/>
          <p:nvPr/>
        </p:nvSpPr>
        <p:spPr>
          <a:xfrm>
            <a:off x="1941951" y="3347605"/>
            <a:ext cx="1627369"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Bessermenge B</a:t>
            </a:r>
          </a:p>
        </p:txBody>
      </p:sp>
      <p:sp>
        <p:nvSpPr>
          <p:cNvPr id="47" name="Textfeld 46">
            <a:extLst>
              <a:ext uri="{FF2B5EF4-FFF2-40B4-BE49-F238E27FC236}">
                <a16:creationId xmlns:a16="http://schemas.microsoft.com/office/drawing/2014/main" id="{0D26A887-6386-4903-8D4B-5BCED37E341C}"/>
              </a:ext>
            </a:extLst>
          </p:cNvPr>
          <p:cNvSpPr txBox="1"/>
          <p:nvPr/>
        </p:nvSpPr>
        <p:spPr>
          <a:xfrm>
            <a:off x="5202601" y="2637558"/>
            <a:ext cx="1630254"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Bessermenge A</a:t>
            </a:r>
          </a:p>
        </p:txBody>
      </p:sp>
      <p:sp>
        <p:nvSpPr>
          <p:cNvPr id="49" name="Textfeld 48">
            <a:extLst>
              <a:ext uri="{FF2B5EF4-FFF2-40B4-BE49-F238E27FC236}">
                <a16:creationId xmlns:a16="http://schemas.microsoft.com/office/drawing/2014/main" id="{ED55FDF9-F124-4820-B22C-A0AE0F99FAA0}"/>
              </a:ext>
            </a:extLst>
          </p:cNvPr>
          <p:cNvSpPr txBox="1"/>
          <p:nvPr/>
        </p:nvSpPr>
        <p:spPr>
          <a:xfrm>
            <a:off x="235978" y="5992696"/>
            <a:ext cx="8199635" cy="646331"/>
          </a:xfrm>
          <a:prstGeom prst="rect">
            <a:avLst/>
          </a:prstGeom>
          <a:noFill/>
        </p:spPr>
        <p:txBody>
          <a:bodyPr wrap="square" rtlCol="0">
            <a:spAutoFit/>
          </a:bodyPr>
          <a:lstStyle/>
          <a:p>
            <a:r>
              <a:rPr lang="de-DE" dirty="0">
                <a:latin typeface="Times New Roman" panose="02020603050405020304" pitchFamily="18" charset="0"/>
                <a:cs typeface="Times New Roman" panose="02020603050405020304" pitchFamily="18" charset="0"/>
              </a:rPr>
              <a:t>Innerhalb der Linse können sich beide Konsumenten A und B durch Tausch gegenüber ihren Indifferenzkurven I</a:t>
            </a:r>
            <a:r>
              <a:rPr lang="de-DE" baseline="-25000" dirty="0">
                <a:latin typeface="Times New Roman" panose="02020603050405020304" pitchFamily="18" charset="0"/>
                <a:cs typeface="Times New Roman" panose="02020603050405020304" pitchFamily="18" charset="0"/>
              </a:rPr>
              <a:t>A </a:t>
            </a:r>
            <a:r>
              <a:rPr lang="de-DE" dirty="0">
                <a:latin typeface="Times New Roman" panose="02020603050405020304" pitchFamily="18" charset="0"/>
                <a:cs typeface="Times New Roman" panose="02020603050405020304" pitchFamily="18" charset="0"/>
              </a:rPr>
              <a:t>und I</a:t>
            </a:r>
            <a:r>
              <a:rPr lang="de-DE" baseline="-25000" dirty="0">
                <a:latin typeface="Times New Roman" panose="02020603050405020304" pitchFamily="18" charset="0"/>
                <a:cs typeface="Times New Roman" panose="02020603050405020304" pitchFamily="18" charset="0"/>
              </a:rPr>
              <a:t>B </a:t>
            </a:r>
            <a:r>
              <a:rPr lang="de-DE" dirty="0">
                <a:latin typeface="Times New Roman" panose="02020603050405020304" pitchFamily="18" charset="0"/>
                <a:cs typeface="Times New Roman" panose="02020603050405020304" pitchFamily="18" charset="0"/>
              </a:rPr>
              <a:t>besser stellen.</a:t>
            </a:r>
          </a:p>
        </p:txBody>
      </p:sp>
      <mc:AlternateContent xmlns:mc="http://schemas.openxmlformats.org/markup-compatibility/2006" xmlns:a14="http://schemas.microsoft.com/office/drawing/2010/main">
        <mc:Choice Requires="a14">
          <p:sp>
            <p:nvSpPr>
              <p:cNvPr id="2" name="Rechteck 1">
                <a:extLst>
                  <a:ext uri="{FF2B5EF4-FFF2-40B4-BE49-F238E27FC236}">
                    <a16:creationId xmlns:a16="http://schemas.microsoft.com/office/drawing/2014/main" id="{30E4B5CA-BBC9-4EF8-AD41-195194E4B9CE}"/>
                  </a:ext>
                </a:extLst>
              </p:cNvPr>
              <p:cNvSpPr/>
              <p:nvPr/>
            </p:nvSpPr>
            <p:spPr>
              <a:xfrm>
                <a:off x="4483954" y="5473756"/>
                <a:ext cx="372794"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𝑥</m:t>
                        </m:r>
                      </m:e>
                    </m:acc>
                  </m:oMath>
                </a14:m>
                <a:r>
                  <a:rPr lang="de-DE" dirty="0">
                    <a:latin typeface="Times New Roman" panose="02020603050405020304" pitchFamily="18" charset="0"/>
                    <a:cs typeface="Times New Roman" panose="02020603050405020304" pitchFamily="18" charset="0"/>
                  </a:rPr>
                  <a:t> </a:t>
                </a:r>
                <a:endParaRPr lang="de-DE" dirty="0"/>
              </a:p>
            </p:txBody>
          </p:sp>
        </mc:Choice>
        <mc:Fallback xmlns="">
          <p:sp>
            <p:nvSpPr>
              <p:cNvPr id="2" name="Rechteck 1">
                <a:extLst>
                  <a:ext uri="{FF2B5EF4-FFF2-40B4-BE49-F238E27FC236}">
                    <a16:creationId xmlns:a16="http://schemas.microsoft.com/office/drawing/2014/main" id="{30E4B5CA-BBC9-4EF8-AD41-195194E4B9CE}"/>
                  </a:ext>
                </a:extLst>
              </p:cNvPr>
              <p:cNvSpPr>
                <a:spLocks noRot="1" noChangeAspect="1" noMove="1" noResize="1" noEditPoints="1" noAdjustHandles="1" noChangeArrowheads="1" noChangeShapeType="1" noTextEdit="1"/>
              </p:cNvSpPr>
              <p:nvPr/>
            </p:nvSpPr>
            <p:spPr>
              <a:xfrm>
                <a:off x="4483954" y="5473756"/>
                <a:ext cx="372794" cy="369332"/>
              </a:xfrm>
              <a:prstGeom prst="rect">
                <a:avLst/>
              </a:prstGeom>
              <a:blipFill>
                <a:blip r:embed="rId2"/>
                <a:stretch>
                  <a:fillRect r="-1311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E8DB2EC5-C3A3-4690-A0A1-F66BB6F4248D}"/>
                  </a:ext>
                </a:extLst>
              </p:cNvPr>
              <p:cNvSpPr/>
              <p:nvPr/>
            </p:nvSpPr>
            <p:spPr>
              <a:xfrm>
                <a:off x="78567" y="2684415"/>
                <a:ext cx="37138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𝑦</m:t>
                          </m:r>
                        </m:e>
                      </m:acc>
                    </m:oMath>
                  </m:oMathPara>
                </a14:m>
                <a:endParaRPr lang="de-DE" dirty="0"/>
              </a:p>
            </p:txBody>
          </p:sp>
        </mc:Choice>
        <mc:Fallback xmlns="">
          <p:sp>
            <p:nvSpPr>
              <p:cNvPr id="3" name="Rechteck 2">
                <a:extLst>
                  <a:ext uri="{FF2B5EF4-FFF2-40B4-BE49-F238E27FC236}">
                    <a16:creationId xmlns:a16="http://schemas.microsoft.com/office/drawing/2014/main" id="{E8DB2EC5-C3A3-4690-A0A1-F66BB6F4248D}"/>
                  </a:ext>
                </a:extLst>
              </p:cNvPr>
              <p:cNvSpPr>
                <a:spLocks noRot="1" noChangeAspect="1" noMove="1" noResize="1" noEditPoints="1" noAdjustHandles="1" noChangeArrowheads="1" noChangeShapeType="1" noTextEdit="1"/>
              </p:cNvSpPr>
              <p:nvPr/>
            </p:nvSpPr>
            <p:spPr>
              <a:xfrm>
                <a:off x="78567" y="2684415"/>
                <a:ext cx="371384" cy="369332"/>
              </a:xfrm>
              <a:prstGeom prst="rect">
                <a:avLst/>
              </a:prstGeom>
              <a:blipFill>
                <a:blip r:embed="rId3"/>
                <a:stretch>
                  <a:fillRect b="-6557"/>
                </a:stretch>
              </a:blipFill>
            </p:spPr>
            <p:txBody>
              <a:bodyPr/>
              <a:lstStyle/>
              <a:p>
                <a:r>
                  <a:rPr lang="de-DE">
                    <a:noFill/>
                  </a:rPr>
                  <a:t> </a:t>
                </a:r>
              </a:p>
            </p:txBody>
          </p:sp>
        </mc:Fallback>
      </mc:AlternateContent>
      <p:sp>
        <p:nvSpPr>
          <p:cNvPr id="53" name="Rechteck 52">
            <a:extLst>
              <a:ext uri="{FF2B5EF4-FFF2-40B4-BE49-F238E27FC236}">
                <a16:creationId xmlns:a16="http://schemas.microsoft.com/office/drawing/2014/main" id="{44BB4629-00CA-40E8-A632-EB2965347D7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D36400DB-FBFC-4FDD-A5BE-F3D790900E56}"/>
                  </a:ext>
                </a:extLst>
              </p14:cNvPr>
              <p14:cNvContentPartPr/>
              <p14:nvPr/>
            </p14:nvContentPartPr>
            <p14:xfrm>
              <a:off x="2272787" y="1333320"/>
              <a:ext cx="3797640" cy="3391920"/>
            </p14:xfrm>
          </p:contentPart>
        </mc:Choice>
        <mc:Fallback xmlns="">
          <p:pic>
            <p:nvPicPr>
              <p:cNvPr id="4" name="Freihand 3">
                <a:extLst>
                  <a:ext uri="{FF2B5EF4-FFF2-40B4-BE49-F238E27FC236}">
                    <a16:creationId xmlns:a16="http://schemas.microsoft.com/office/drawing/2014/main" id="{D36400DB-FBFC-4FDD-A5BE-F3D790900E56}"/>
                  </a:ext>
                </a:extLst>
              </p:cNvPr>
              <p:cNvPicPr/>
              <p:nvPr/>
            </p:nvPicPr>
            <p:blipFill>
              <a:blip r:embed="rId5"/>
              <a:stretch>
                <a:fillRect/>
              </a:stretch>
            </p:blipFill>
            <p:spPr>
              <a:xfrm>
                <a:off x="2268467" y="1329000"/>
                <a:ext cx="3806280" cy="3400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DFBC7FF7-B17C-4885-A85E-CF12A2102A85}"/>
                  </a:ext>
                </a:extLst>
              </p14:cNvPr>
              <p14:cNvContentPartPr/>
              <p14:nvPr/>
            </p14:nvContentPartPr>
            <p14:xfrm>
              <a:off x="4346747" y="2875200"/>
              <a:ext cx="74880" cy="92880"/>
            </p14:xfrm>
          </p:contentPart>
        </mc:Choice>
        <mc:Fallback xmlns="">
          <p:pic>
            <p:nvPicPr>
              <p:cNvPr id="5" name="Freihand 4">
                <a:extLst>
                  <a:ext uri="{FF2B5EF4-FFF2-40B4-BE49-F238E27FC236}">
                    <a16:creationId xmlns:a16="http://schemas.microsoft.com/office/drawing/2014/main" id="{DFBC7FF7-B17C-4885-A85E-CF12A2102A85}"/>
                  </a:ext>
                </a:extLst>
              </p:cNvPr>
              <p:cNvPicPr/>
              <p:nvPr/>
            </p:nvPicPr>
            <p:blipFill>
              <a:blip r:embed="rId7"/>
              <a:stretch>
                <a:fillRect/>
              </a:stretch>
            </p:blipFill>
            <p:spPr>
              <a:xfrm>
                <a:off x="4342427" y="2870880"/>
                <a:ext cx="83520" cy="101520"/>
              </a:xfrm>
              <a:prstGeom prst="rect">
                <a:avLst/>
              </a:prstGeom>
            </p:spPr>
          </p:pic>
        </mc:Fallback>
      </mc:AlternateContent>
      <p:grpSp>
        <p:nvGrpSpPr>
          <p:cNvPr id="26" name="Gruppieren 25">
            <a:extLst>
              <a:ext uri="{FF2B5EF4-FFF2-40B4-BE49-F238E27FC236}">
                <a16:creationId xmlns:a16="http://schemas.microsoft.com/office/drawing/2014/main" id="{10B3522B-266B-482B-8C1D-3758DAA9940E}"/>
              </a:ext>
            </a:extLst>
          </p:cNvPr>
          <p:cNvGrpSpPr/>
          <p:nvPr/>
        </p:nvGrpSpPr>
        <p:grpSpPr>
          <a:xfrm>
            <a:off x="4318307" y="1615200"/>
            <a:ext cx="1915560" cy="1850040"/>
            <a:chOff x="4318307" y="1615200"/>
            <a:chExt cx="1915560" cy="1850040"/>
          </a:xfrm>
        </p:grpSpPr>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0751A2D6-E231-4CE1-ABC8-19B99804E23C}"/>
                    </a:ext>
                  </a:extLst>
                </p14:cNvPr>
                <p14:cNvContentPartPr/>
                <p14:nvPr/>
              </p14:nvContentPartPr>
              <p14:xfrm>
                <a:off x="4318307" y="1615200"/>
                <a:ext cx="1915560" cy="1850040"/>
              </p14:xfrm>
            </p:contentPart>
          </mc:Choice>
          <mc:Fallback xmlns="">
            <p:pic>
              <p:nvPicPr>
                <p:cNvPr id="6" name="Freihand 5">
                  <a:extLst>
                    <a:ext uri="{FF2B5EF4-FFF2-40B4-BE49-F238E27FC236}">
                      <a16:creationId xmlns:a16="http://schemas.microsoft.com/office/drawing/2014/main" id="{0751A2D6-E231-4CE1-ABC8-19B99804E23C}"/>
                    </a:ext>
                  </a:extLst>
                </p:cNvPr>
                <p:cNvPicPr/>
                <p:nvPr/>
              </p:nvPicPr>
              <p:blipFill>
                <a:blip r:embed="rId9"/>
                <a:stretch>
                  <a:fillRect/>
                </a:stretch>
              </p:blipFill>
              <p:spPr>
                <a:xfrm>
                  <a:off x="4313987" y="1610880"/>
                  <a:ext cx="1924200" cy="1858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EFFED81B-BD0D-4847-8B5E-7635F442B436}"/>
                    </a:ext>
                  </a:extLst>
                </p14:cNvPr>
                <p14:cNvContentPartPr/>
                <p14:nvPr/>
              </p14:nvContentPartPr>
              <p14:xfrm>
                <a:off x="4883867" y="2595120"/>
                <a:ext cx="46440" cy="92520"/>
              </p14:xfrm>
            </p:contentPart>
          </mc:Choice>
          <mc:Fallback xmlns="">
            <p:pic>
              <p:nvPicPr>
                <p:cNvPr id="7" name="Freihand 6">
                  <a:extLst>
                    <a:ext uri="{FF2B5EF4-FFF2-40B4-BE49-F238E27FC236}">
                      <a16:creationId xmlns:a16="http://schemas.microsoft.com/office/drawing/2014/main" id="{EFFED81B-BD0D-4847-8B5E-7635F442B436}"/>
                    </a:ext>
                  </a:extLst>
                </p:cNvPr>
                <p:cNvPicPr/>
                <p:nvPr/>
              </p:nvPicPr>
              <p:blipFill>
                <a:blip r:embed="rId11"/>
                <a:stretch>
                  <a:fillRect/>
                </a:stretch>
              </p:blipFill>
              <p:spPr>
                <a:xfrm>
                  <a:off x="4879547" y="2590800"/>
                  <a:ext cx="550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Freihand 10">
                  <a:extLst>
                    <a:ext uri="{FF2B5EF4-FFF2-40B4-BE49-F238E27FC236}">
                      <a16:creationId xmlns:a16="http://schemas.microsoft.com/office/drawing/2014/main" id="{37B9F310-0073-42EB-97C8-C2FE9606B486}"/>
                    </a:ext>
                  </a:extLst>
                </p14:cNvPr>
                <p14:cNvContentPartPr/>
                <p14:nvPr/>
              </p14:nvContentPartPr>
              <p14:xfrm>
                <a:off x="4608467" y="1621680"/>
                <a:ext cx="364320" cy="360360"/>
              </p14:xfrm>
            </p:contentPart>
          </mc:Choice>
          <mc:Fallback xmlns="">
            <p:pic>
              <p:nvPicPr>
                <p:cNvPr id="11" name="Freihand 10">
                  <a:extLst>
                    <a:ext uri="{FF2B5EF4-FFF2-40B4-BE49-F238E27FC236}">
                      <a16:creationId xmlns:a16="http://schemas.microsoft.com/office/drawing/2014/main" id="{37B9F310-0073-42EB-97C8-C2FE9606B486}"/>
                    </a:ext>
                  </a:extLst>
                </p:cNvPr>
                <p:cNvPicPr/>
                <p:nvPr/>
              </p:nvPicPr>
              <p:blipFill>
                <a:blip r:embed="rId13"/>
                <a:stretch>
                  <a:fillRect/>
                </a:stretch>
              </p:blipFill>
              <p:spPr>
                <a:xfrm>
                  <a:off x="4604147" y="1617360"/>
                  <a:ext cx="37296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Freihand 11">
                  <a:extLst>
                    <a:ext uri="{FF2B5EF4-FFF2-40B4-BE49-F238E27FC236}">
                      <a16:creationId xmlns:a16="http://schemas.microsoft.com/office/drawing/2014/main" id="{01429729-A6D9-42F8-BAAD-D663C54CA7BB}"/>
                    </a:ext>
                  </a:extLst>
                </p14:cNvPr>
                <p14:cNvContentPartPr/>
                <p14:nvPr/>
              </p14:nvContentPartPr>
              <p14:xfrm>
                <a:off x="4736987" y="1838040"/>
                <a:ext cx="394560" cy="345240"/>
              </p14:xfrm>
            </p:contentPart>
          </mc:Choice>
          <mc:Fallback xmlns="">
            <p:pic>
              <p:nvPicPr>
                <p:cNvPr id="12" name="Freihand 11">
                  <a:extLst>
                    <a:ext uri="{FF2B5EF4-FFF2-40B4-BE49-F238E27FC236}">
                      <a16:creationId xmlns:a16="http://schemas.microsoft.com/office/drawing/2014/main" id="{01429729-A6D9-42F8-BAAD-D663C54CA7BB}"/>
                    </a:ext>
                  </a:extLst>
                </p:cNvPr>
                <p:cNvPicPr/>
                <p:nvPr/>
              </p:nvPicPr>
              <p:blipFill>
                <a:blip r:embed="rId15"/>
                <a:stretch>
                  <a:fillRect/>
                </a:stretch>
              </p:blipFill>
              <p:spPr>
                <a:xfrm>
                  <a:off x="4732667" y="1833720"/>
                  <a:ext cx="40320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Freihand 14">
                  <a:extLst>
                    <a:ext uri="{FF2B5EF4-FFF2-40B4-BE49-F238E27FC236}">
                      <a16:creationId xmlns:a16="http://schemas.microsoft.com/office/drawing/2014/main" id="{46318BB2-4BD7-42C6-8AAA-C345DFF18353}"/>
                    </a:ext>
                  </a:extLst>
                </p14:cNvPr>
                <p14:cNvContentPartPr/>
                <p14:nvPr/>
              </p14:nvContentPartPr>
              <p14:xfrm>
                <a:off x="4921307" y="1961520"/>
                <a:ext cx="414720" cy="385920"/>
              </p14:xfrm>
            </p:contentPart>
          </mc:Choice>
          <mc:Fallback xmlns="">
            <p:pic>
              <p:nvPicPr>
                <p:cNvPr id="15" name="Freihand 14">
                  <a:extLst>
                    <a:ext uri="{FF2B5EF4-FFF2-40B4-BE49-F238E27FC236}">
                      <a16:creationId xmlns:a16="http://schemas.microsoft.com/office/drawing/2014/main" id="{46318BB2-4BD7-42C6-8AAA-C345DFF18353}"/>
                    </a:ext>
                  </a:extLst>
                </p:cNvPr>
                <p:cNvPicPr/>
                <p:nvPr/>
              </p:nvPicPr>
              <p:blipFill>
                <a:blip r:embed="rId17"/>
                <a:stretch>
                  <a:fillRect/>
                </a:stretch>
              </p:blipFill>
              <p:spPr>
                <a:xfrm>
                  <a:off x="4916987" y="1957200"/>
                  <a:ext cx="423360" cy="394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ACCBCFA1-61E6-409C-8B09-9F5ED28C82D5}"/>
                    </a:ext>
                  </a:extLst>
                </p14:cNvPr>
                <p14:cNvContentPartPr/>
                <p14:nvPr/>
              </p14:nvContentPartPr>
              <p14:xfrm>
                <a:off x="5156387" y="2076360"/>
                <a:ext cx="321840" cy="384120"/>
              </p14:xfrm>
            </p:contentPart>
          </mc:Choice>
          <mc:Fallback xmlns="">
            <p:pic>
              <p:nvPicPr>
                <p:cNvPr id="18" name="Freihand 17">
                  <a:extLst>
                    <a:ext uri="{FF2B5EF4-FFF2-40B4-BE49-F238E27FC236}">
                      <a16:creationId xmlns:a16="http://schemas.microsoft.com/office/drawing/2014/main" id="{ACCBCFA1-61E6-409C-8B09-9F5ED28C82D5}"/>
                    </a:ext>
                  </a:extLst>
                </p:cNvPr>
                <p:cNvPicPr/>
                <p:nvPr/>
              </p:nvPicPr>
              <p:blipFill>
                <a:blip r:embed="rId19"/>
                <a:stretch>
                  <a:fillRect/>
                </a:stretch>
              </p:blipFill>
              <p:spPr>
                <a:xfrm>
                  <a:off x="5152067" y="2072040"/>
                  <a:ext cx="33048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Freihand 21">
                  <a:extLst>
                    <a:ext uri="{FF2B5EF4-FFF2-40B4-BE49-F238E27FC236}">
                      <a16:creationId xmlns:a16="http://schemas.microsoft.com/office/drawing/2014/main" id="{7093716C-C6B2-443E-9ED4-178F00B81E51}"/>
                    </a:ext>
                  </a:extLst>
                </p14:cNvPr>
                <p14:cNvContentPartPr/>
                <p14:nvPr/>
              </p14:nvContentPartPr>
              <p14:xfrm>
                <a:off x="5356187" y="2203080"/>
                <a:ext cx="313560" cy="326160"/>
              </p14:xfrm>
            </p:contentPart>
          </mc:Choice>
          <mc:Fallback xmlns="">
            <p:pic>
              <p:nvPicPr>
                <p:cNvPr id="22" name="Freihand 21">
                  <a:extLst>
                    <a:ext uri="{FF2B5EF4-FFF2-40B4-BE49-F238E27FC236}">
                      <a16:creationId xmlns:a16="http://schemas.microsoft.com/office/drawing/2014/main" id="{7093716C-C6B2-443E-9ED4-178F00B81E51}"/>
                    </a:ext>
                  </a:extLst>
                </p:cNvPr>
                <p:cNvPicPr/>
                <p:nvPr/>
              </p:nvPicPr>
              <p:blipFill>
                <a:blip r:embed="rId21"/>
                <a:stretch>
                  <a:fillRect/>
                </a:stretch>
              </p:blipFill>
              <p:spPr>
                <a:xfrm>
                  <a:off x="5351867" y="2198760"/>
                  <a:ext cx="322200" cy="334800"/>
                </a:xfrm>
                <a:prstGeom prst="rect">
                  <a:avLst/>
                </a:prstGeom>
              </p:spPr>
            </p:pic>
          </mc:Fallback>
        </mc:AlternateContent>
      </p:grpSp>
    </p:spTree>
    <p:extLst>
      <p:ext uri="{BB962C8B-B14F-4D97-AF65-F5344CB8AC3E}">
        <p14:creationId xmlns:p14="http://schemas.microsoft.com/office/powerpoint/2010/main" val="259964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8" grpId="0" animBg="1"/>
      <p:bldP spid="39" grpId="0" animBg="1"/>
      <p:bldP spid="40" grpId="0"/>
      <p:bldP spid="41" grpId="0"/>
      <p:bldP spid="46" grpId="0"/>
      <p:bldP spid="47" grpId="0"/>
      <p:bldP spid="49" grpId="0"/>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ECD87-E198-6B29-E9ED-9E8F988C33BD}"/>
            </a:ext>
          </a:extLst>
        </p:cNvPr>
        <p:cNvGrpSpPr/>
        <p:nvPr/>
      </p:nvGrpSpPr>
      <p:grpSpPr>
        <a:xfrm>
          <a:off x="0" y="0"/>
          <a:ext cx="0" cy="0"/>
          <a:chOff x="0" y="0"/>
          <a:chExt cx="0" cy="0"/>
        </a:xfrm>
      </p:grpSpPr>
      <p:sp>
        <p:nvSpPr>
          <p:cNvPr id="10" name="Textfeld 9">
            <a:extLst>
              <a:ext uri="{FF2B5EF4-FFF2-40B4-BE49-F238E27FC236}">
                <a16:creationId xmlns:a16="http://schemas.microsoft.com/office/drawing/2014/main" id="{D1877CE2-D049-D81A-4F48-9C9D8D1B1AFB}"/>
              </a:ext>
            </a:extLst>
          </p:cNvPr>
          <p:cNvSpPr txBox="1"/>
          <p:nvPr/>
        </p:nvSpPr>
        <p:spPr>
          <a:xfrm>
            <a:off x="0" y="22883"/>
            <a:ext cx="12172951" cy="542926"/>
          </a:xfrm>
          <a:prstGeom prst="rect">
            <a:avLst/>
          </a:prstGeom>
          <a:noFill/>
        </p:spPr>
        <p:txBody>
          <a:bodyPr wrap="square" rtlCol="0">
            <a:noAutofit/>
          </a:bodyPr>
          <a:lstStyle/>
          <a:p>
            <a:pPr algn="ctr"/>
            <a:r>
              <a:rPr lang="de-DE" sz="2800" b="1" dirty="0">
                <a:latin typeface="Times New Roman" panose="02020603050405020304" pitchFamily="18" charset="0"/>
                <a:cs typeface="Times New Roman" panose="02020603050405020304" pitchFamily="18" charset="0"/>
              </a:rPr>
              <a:t>Handelskonflikte anders!</a:t>
            </a:r>
          </a:p>
        </p:txBody>
      </p:sp>
      <p:sp>
        <p:nvSpPr>
          <p:cNvPr id="11" name="Textfeld 10">
            <a:extLst>
              <a:ext uri="{FF2B5EF4-FFF2-40B4-BE49-F238E27FC236}">
                <a16:creationId xmlns:a16="http://schemas.microsoft.com/office/drawing/2014/main" id="{5A6782EE-CA07-5178-0538-A8C602473F7E}"/>
              </a:ext>
            </a:extLst>
          </p:cNvPr>
          <p:cNvSpPr txBox="1"/>
          <p:nvPr/>
        </p:nvSpPr>
        <p:spPr>
          <a:xfrm>
            <a:off x="-1" y="385997"/>
            <a:ext cx="12172951" cy="6449120"/>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Nicht immer muss es ein eindeutiges Gleichgewicht geben, bzw. die Möglichkeit zu einem </a:t>
            </a:r>
            <a:r>
              <a:rPr lang="de-DE" dirty="0" err="1">
                <a:latin typeface="Times New Roman" panose="02020603050405020304" pitchFamily="18" charset="0"/>
                <a:cs typeface="Times New Roman" panose="02020603050405020304" pitchFamily="18" charset="0"/>
              </a:rPr>
              <a:t>pareto</a:t>
            </a:r>
            <a:r>
              <a:rPr lang="de-DE" dirty="0">
                <a:latin typeface="Times New Roman" panose="02020603050405020304" pitchFamily="18" charset="0"/>
                <a:cs typeface="Times New Roman" panose="02020603050405020304" pitchFamily="18" charset="0"/>
              </a:rPr>
              <a:t>-besseren Zustand.</a:t>
            </a:r>
          </a:p>
          <a:p>
            <a:endParaRPr lang="de-DE" dirty="0">
              <a:latin typeface="Times New Roman" panose="02020603050405020304" pitchFamily="18" charset="0"/>
              <a:cs typeface="Times New Roman" panose="02020603050405020304" pitchFamily="18" charset="0"/>
            </a:endParaRPr>
          </a:p>
          <a:p>
            <a:r>
              <a:rPr lang="de-DE" dirty="0">
                <a:latin typeface="Times New Roman" panose="02020603050405020304" pitchFamily="18" charset="0"/>
                <a:cs typeface="Times New Roman" panose="02020603050405020304" pitchFamily="18" charset="0"/>
              </a:rPr>
              <a:t>Man betrachte folgende Situation</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err="1">
                <a:latin typeface="Times New Roman" panose="02020603050405020304" pitchFamily="18" charset="0"/>
                <a:cs typeface="Times New Roman" panose="02020603050405020304" pitchFamily="18" charset="0"/>
              </a:rPr>
              <a:t>Untersuchen</a:t>
            </a:r>
            <a:r>
              <a:rPr lang="en-US" sz="1600" dirty="0">
                <a:latin typeface="Times New Roman" panose="02020603050405020304" pitchFamily="18" charset="0"/>
                <a:cs typeface="Times New Roman" panose="02020603050405020304" pitchFamily="18" charset="0"/>
              </a:rPr>
              <a:t> Sie die Situation auf Nash-</a:t>
            </a:r>
            <a:r>
              <a:rPr lang="en-US" sz="1600" dirty="0" err="1">
                <a:latin typeface="Times New Roman" panose="02020603050405020304" pitchFamily="18" charset="0"/>
                <a:cs typeface="Times New Roman" panose="02020603050405020304" pitchFamily="18" charset="0"/>
              </a:rPr>
              <a:t>Gleichgewichte</a:t>
            </a:r>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Ein </a:t>
            </a:r>
            <a:r>
              <a:rPr lang="en-US" sz="1600" dirty="0" err="1">
                <a:latin typeface="Times New Roman" panose="02020603050405020304" pitchFamily="18" charset="0"/>
                <a:cs typeface="Times New Roman" panose="02020603050405020304" pitchFamily="18" charset="0"/>
              </a:rPr>
              <a:t>weiterer</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Erklärungsansatz</a:t>
            </a:r>
            <a:r>
              <a:rPr lang="en-US" sz="1600" dirty="0">
                <a:latin typeface="Times New Roman" panose="02020603050405020304" pitchFamily="18" charset="0"/>
                <a:cs typeface="Times New Roman" panose="02020603050405020304" pitchFamily="18" charset="0"/>
              </a:rPr>
              <a:t> für die </a:t>
            </a:r>
            <a:r>
              <a:rPr lang="en-US" sz="1600" dirty="0" err="1">
                <a:latin typeface="Times New Roman" panose="02020603050405020304" pitchFamily="18" charset="0"/>
                <a:cs typeface="Times New Roman" panose="02020603050405020304" pitchFamily="18" charset="0"/>
              </a:rPr>
              <a:t>Entwicklung</a:t>
            </a:r>
            <a:r>
              <a:rPr lang="en-US" sz="1600" dirty="0">
                <a:latin typeface="Times New Roman" panose="02020603050405020304" pitchFamily="18" charset="0"/>
                <a:cs typeface="Times New Roman" panose="02020603050405020304" pitchFamily="18" charset="0"/>
              </a:rPr>
              <a:t> in der </a:t>
            </a:r>
            <a:r>
              <a:rPr lang="en-US" sz="1600" dirty="0" err="1">
                <a:latin typeface="Times New Roman" panose="02020603050405020304" pitchFamily="18" charset="0"/>
                <a:cs typeface="Times New Roman" panose="02020603050405020304" pitchFamily="18" charset="0"/>
              </a:rPr>
              <a:t>Handelspolitik</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seit</a:t>
            </a:r>
            <a:r>
              <a:rPr lang="en-US" sz="1600" dirty="0">
                <a:latin typeface="Times New Roman" panose="02020603050405020304" pitchFamily="18" charset="0"/>
                <a:cs typeface="Times New Roman" panose="02020603050405020304" pitchFamily="18" charset="0"/>
              </a:rPr>
              <a:t> der </a:t>
            </a:r>
            <a:r>
              <a:rPr lang="en-US" sz="1600" dirty="0" err="1">
                <a:latin typeface="Times New Roman" panose="02020603050405020304" pitchFamily="18" charset="0"/>
                <a:cs typeface="Times New Roman" panose="02020603050405020304" pitchFamily="18" charset="0"/>
              </a:rPr>
              <a:t>Jahrtausendwende</a:t>
            </a:r>
            <a:endParaRPr lang="en-US" sz="1600" dirty="0">
              <a:latin typeface="Times New Roman" panose="02020603050405020304" pitchFamily="18" charset="0"/>
              <a:cs typeface="Times New Roman" panose="02020603050405020304" pitchFamily="18" charset="0"/>
            </a:endParaRPr>
          </a:p>
          <a:p>
            <a:r>
              <a:rPr lang="en-US" sz="1600" dirty="0" err="1">
                <a:latin typeface="Times New Roman" panose="02020603050405020304" pitchFamily="18" charset="0"/>
                <a:cs typeface="Times New Roman" panose="02020603050405020304" pitchFamily="18" charset="0"/>
              </a:rPr>
              <a:t>kann</a:t>
            </a:r>
            <a:r>
              <a:rPr lang="en-US" sz="1600" dirty="0">
                <a:latin typeface="Times New Roman" panose="02020603050405020304" pitchFamily="18" charset="0"/>
                <a:cs typeface="Times New Roman" panose="02020603050405020304" pitchFamily="18" charset="0"/>
              </a:rPr>
              <a:t> in der </a:t>
            </a:r>
            <a:r>
              <a:rPr lang="en-US" sz="1600" dirty="0" err="1">
                <a:latin typeface="Times New Roman" panose="02020603050405020304" pitchFamily="18" charset="0"/>
                <a:cs typeface="Times New Roman" panose="02020603050405020304" pitchFamily="18" charset="0"/>
              </a:rPr>
              <a:t>Modellierung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durch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reziproke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Präferenzen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gesehen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werden</a:t>
            </a:r>
            <a:endParaRPr lang="en-US" sz="1600" dirty="0">
              <a:latin typeface="Times New Roman" panose="02020603050405020304" pitchFamily="18" charset="0"/>
              <a:cs typeface="Times New Roman" panose="02020603050405020304" pitchFamily="18" charset="0"/>
            </a:endParaRPr>
          </a:p>
          <a:p>
            <a:r>
              <a:rPr lang="de-DE" sz="1200" b="1" dirty="0">
                <a:hlinkClick r:id="rId2"/>
              </a:rPr>
              <a:t>Internationale Handelskonflikte: eine verhaltensökonomische Analyse</a:t>
            </a:r>
            <a:r>
              <a:rPr lang="de-DE" sz="1200" dirty="0"/>
              <a:t> </a:t>
            </a:r>
            <a:r>
              <a:rPr lang="de-DE" sz="1200" i="1" dirty="0"/>
              <a:t>(2024 Köster, Bernhard und Mühe, Felix)</a:t>
            </a:r>
          </a:p>
          <a:p>
            <a:r>
              <a:rPr lang="de-DE" sz="1200" dirty="0" err="1"/>
              <a:t>WiSt</a:t>
            </a:r>
            <a:r>
              <a:rPr lang="de-DE" sz="1200" dirty="0"/>
              <a:t> -- Wirtschaftswissenschaftliches Studium, Heft 5-2024, 26 -- 32</a:t>
            </a:r>
            <a:endParaRPr lang="en-US" sz="12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 </a:t>
            </a:r>
            <a:endParaRPr lang="de-DE" sz="1600" dirty="0">
              <a:latin typeface="Times New Roman" panose="02020603050405020304" pitchFamily="18" charset="0"/>
              <a:cs typeface="Times New Roman" panose="02020603050405020304" pitchFamily="18" charset="0"/>
            </a:endParaRPr>
          </a:p>
        </p:txBody>
      </p:sp>
      <p:graphicFrame>
        <p:nvGraphicFramePr>
          <p:cNvPr id="4" name="Tabelle 3">
            <a:extLst>
              <a:ext uri="{FF2B5EF4-FFF2-40B4-BE49-F238E27FC236}">
                <a16:creationId xmlns:a16="http://schemas.microsoft.com/office/drawing/2014/main" id="{B8E732D8-4709-593F-C057-6ADBAB7A5912}"/>
              </a:ext>
            </a:extLst>
          </p:cNvPr>
          <p:cNvGraphicFramePr>
            <a:graphicFrameLocks noGrp="1"/>
          </p:cNvGraphicFramePr>
          <p:nvPr/>
        </p:nvGraphicFramePr>
        <p:xfrm>
          <a:off x="712019" y="1327373"/>
          <a:ext cx="8128000" cy="2285222"/>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802306917"/>
                    </a:ext>
                  </a:extLst>
                </a:gridCol>
                <a:gridCol w="2032000">
                  <a:extLst>
                    <a:ext uri="{9D8B030D-6E8A-4147-A177-3AD203B41FA5}">
                      <a16:colId xmlns:a16="http://schemas.microsoft.com/office/drawing/2014/main" val="990537998"/>
                    </a:ext>
                  </a:extLst>
                </a:gridCol>
                <a:gridCol w="2032000">
                  <a:extLst>
                    <a:ext uri="{9D8B030D-6E8A-4147-A177-3AD203B41FA5}">
                      <a16:colId xmlns:a16="http://schemas.microsoft.com/office/drawing/2014/main" val="3576256599"/>
                    </a:ext>
                  </a:extLst>
                </a:gridCol>
                <a:gridCol w="2032000">
                  <a:extLst>
                    <a:ext uri="{9D8B030D-6E8A-4147-A177-3AD203B41FA5}">
                      <a16:colId xmlns:a16="http://schemas.microsoft.com/office/drawing/2014/main" val="3742254717"/>
                    </a:ext>
                  </a:extLst>
                </a:gridCol>
              </a:tblGrid>
              <a:tr h="502531">
                <a:tc rowSpan="2" gridSpan="2">
                  <a:txBody>
                    <a:bodyPr/>
                    <a:lstStyle/>
                    <a:p>
                      <a:pPr algn="ctr"/>
                      <a:endParaRPr lang="de-DE" dirty="0"/>
                    </a:p>
                  </a:txBody>
                  <a:tcPr anchor="ctr"/>
                </a:tc>
                <a:tc rowSpan="2" hMerge="1">
                  <a:txBody>
                    <a:bodyPr/>
                    <a:lstStyle/>
                    <a:p>
                      <a:endParaRPr lang="de-DE" dirty="0"/>
                    </a:p>
                  </a:txBody>
                  <a:tcPr/>
                </a:tc>
                <a:tc gridSpan="2">
                  <a:txBody>
                    <a:bodyPr/>
                    <a:lstStyle/>
                    <a:p>
                      <a:pPr algn="ctr"/>
                      <a:r>
                        <a:rPr lang="de-DE" dirty="0"/>
                        <a:t>Land B</a:t>
                      </a:r>
                    </a:p>
                  </a:txBody>
                  <a:tcPr anchor="ctr"/>
                </a:tc>
                <a:tc hMerge="1">
                  <a:txBody>
                    <a:bodyPr/>
                    <a:lstStyle/>
                    <a:p>
                      <a:endParaRPr lang="de-DE" dirty="0"/>
                    </a:p>
                  </a:txBody>
                  <a:tcPr/>
                </a:tc>
                <a:extLst>
                  <a:ext uri="{0D108BD9-81ED-4DB2-BD59-A6C34878D82A}">
                    <a16:rowId xmlns:a16="http://schemas.microsoft.com/office/drawing/2014/main" val="2084046840"/>
                  </a:ext>
                </a:extLst>
              </a:tr>
              <a:tr h="502531">
                <a:tc gridSpan="2" vMerge="1">
                  <a:txBody>
                    <a:bodyPr/>
                    <a:lstStyle/>
                    <a:p>
                      <a:endParaRPr lang="de-DE"/>
                    </a:p>
                  </a:txBody>
                  <a:tcPr/>
                </a:tc>
                <a:tc hMerge="1" vMerge="1">
                  <a:txBody>
                    <a:bodyPr/>
                    <a:lstStyle/>
                    <a:p>
                      <a:endParaRPr lang="de-DE" dirty="0"/>
                    </a:p>
                  </a:txBody>
                  <a:tcPr/>
                </a:tc>
                <a:tc>
                  <a:txBody>
                    <a:bodyPr/>
                    <a:lstStyle/>
                    <a:p>
                      <a:pPr algn="ctr"/>
                      <a:r>
                        <a:rPr lang="de-DE" dirty="0"/>
                        <a:t>Bestehende Regel einhalten</a:t>
                      </a:r>
                    </a:p>
                  </a:txBody>
                  <a:tcPr anchor="ctr"/>
                </a:tc>
                <a:tc>
                  <a:txBody>
                    <a:bodyPr/>
                    <a:lstStyle/>
                    <a:p>
                      <a:pPr algn="ctr"/>
                      <a:r>
                        <a:rPr lang="de-DE" dirty="0"/>
                        <a:t>Neue Regel setzen</a:t>
                      </a:r>
                    </a:p>
                  </a:txBody>
                  <a:tcPr anchor="ctr"/>
                </a:tc>
                <a:extLst>
                  <a:ext uri="{0D108BD9-81ED-4DB2-BD59-A6C34878D82A}">
                    <a16:rowId xmlns:a16="http://schemas.microsoft.com/office/drawing/2014/main" val="1771757195"/>
                  </a:ext>
                </a:extLst>
              </a:tr>
              <a:tr h="502531">
                <a:tc rowSpan="2">
                  <a:txBody>
                    <a:bodyPr/>
                    <a:lstStyle/>
                    <a:p>
                      <a:pPr algn="ctr"/>
                      <a:r>
                        <a:rPr lang="de-DE" dirty="0"/>
                        <a:t>Land A</a:t>
                      </a:r>
                    </a:p>
                  </a:txBody>
                  <a:tcPr anchor="ctr"/>
                </a:tc>
                <a:tc>
                  <a:txBody>
                    <a:bodyPr/>
                    <a:lstStyle/>
                    <a:p>
                      <a:pPr algn="ctr"/>
                      <a:r>
                        <a:rPr lang="de-DE" dirty="0"/>
                        <a:t>Bestehende Regel einhalten</a:t>
                      </a:r>
                    </a:p>
                  </a:txBody>
                  <a:tcPr anchor="ctr"/>
                </a:tc>
                <a:tc>
                  <a:txBody>
                    <a:bodyPr/>
                    <a:lstStyle/>
                    <a:p>
                      <a:pPr algn="ctr"/>
                      <a:r>
                        <a:rPr lang="de-DE" dirty="0"/>
                        <a:t>( 4 , 4 )</a:t>
                      </a:r>
                    </a:p>
                  </a:txBody>
                  <a:tcPr anchor="ctr"/>
                </a:tc>
                <a:tc>
                  <a:txBody>
                    <a:bodyPr/>
                    <a:lstStyle/>
                    <a:p>
                      <a:pPr algn="ctr"/>
                      <a:r>
                        <a:rPr lang="de-DE" dirty="0"/>
                        <a:t>( 2 , 8 )</a:t>
                      </a:r>
                    </a:p>
                  </a:txBody>
                  <a:tcPr anchor="ctr"/>
                </a:tc>
                <a:extLst>
                  <a:ext uri="{0D108BD9-81ED-4DB2-BD59-A6C34878D82A}">
                    <a16:rowId xmlns:a16="http://schemas.microsoft.com/office/drawing/2014/main" val="1083082053"/>
                  </a:ext>
                </a:extLst>
              </a:tr>
              <a:tr h="502531">
                <a:tc vMerge="1">
                  <a:txBody>
                    <a:bodyPr/>
                    <a:lstStyle/>
                    <a:p>
                      <a:endParaRPr lang="de-DE" dirty="0"/>
                    </a:p>
                  </a:txBody>
                  <a:tcPr/>
                </a:tc>
                <a:tc>
                  <a:txBody>
                    <a:bodyPr/>
                    <a:lstStyle/>
                    <a:p>
                      <a:pPr algn="ctr"/>
                      <a:r>
                        <a:rPr lang="de-DE" dirty="0"/>
                        <a:t>Neue Regel setzen</a:t>
                      </a:r>
                    </a:p>
                  </a:txBody>
                  <a:tcPr anchor="ctr"/>
                </a:tc>
                <a:tc>
                  <a:txBody>
                    <a:bodyPr/>
                    <a:lstStyle/>
                    <a:p>
                      <a:pPr algn="ctr"/>
                      <a:r>
                        <a:rPr lang="de-DE" dirty="0"/>
                        <a:t>( 10 , 0 )</a:t>
                      </a:r>
                    </a:p>
                  </a:txBody>
                  <a:tcPr anchor="ctr"/>
                </a:tc>
                <a:tc>
                  <a:txBody>
                    <a:bodyPr/>
                    <a:lstStyle/>
                    <a:p>
                      <a:pPr algn="ctr"/>
                      <a:r>
                        <a:rPr lang="de-DE" dirty="0"/>
                        <a:t>( -2 ,- 4 )</a:t>
                      </a:r>
                    </a:p>
                  </a:txBody>
                  <a:tcPr anchor="ctr"/>
                </a:tc>
                <a:extLst>
                  <a:ext uri="{0D108BD9-81ED-4DB2-BD59-A6C34878D82A}">
                    <a16:rowId xmlns:a16="http://schemas.microsoft.com/office/drawing/2014/main" val="3239020616"/>
                  </a:ext>
                </a:extLst>
              </a:tr>
            </a:tbl>
          </a:graphicData>
        </a:graphic>
      </p:graphicFrame>
      <p:sp>
        <p:nvSpPr>
          <p:cNvPr id="5" name="Rechteck 4">
            <a:extLst>
              <a:ext uri="{FF2B5EF4-FFF2-40B4-BE49-F238E27FC236}">
                <a16:creationId xmlns:a16="http://schemas.microsoft.com/office/drawing/2014/main" id="{38F780F3-DD5D-7ED4-EBD3-2498FFBF086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02891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603151"/>
                <a:ext cx="12172951" cy="4628325"/>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Um verschiedene Aufteilungen/Allokationen der Güter </a:t>
                </a:r>
                <a14:m>
                  <m:oMath xmlns:m="http://schemas.openxmlformats.org/officeDocument/2006/math">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zwischen den Konsumenten (A,B) zu vergleichen verwendet man das Kriterium der Pareto-Effizienz.</a:t>
                </a:r>
              </a:p>
              <a:p>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Eine Allokation wird als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a:t>
                </a:r>
                <a:r>
                  <a:rPr lang="de-DE" sz="2400" dirty="0">
                    <a:latin typeface="Times New Roman" panose="02020603050405020304" pitchFamily="18" charset="0"/>
                    <a:cs typeface="Times New Roman" panose="02020603050405020304" pitchFamily="18" charset="0"/>
                  </a:rPr>
                  <a:t> bezeichnet, wenn es nicht möglich ist, durch Umverteilung der Güter einen Konsumenten besser zu stellen, ohne einen anderen Konsumenten dadurch schlechter zu stellen.</a:t>
                </a:r>
              </a:p>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Eine </a:t>
                </a:r>
                <a:r>
                  <a:rPr lang="de-DE" sz="2400" b="1" dirty="0">
                    <a:latin typeface="Times New Roman" panose="02020603050405020304" pitchFamily="18" charset="0"/>
                    <a:cs typeface="Times New Roman" panose="02020603050405020304" pitchFamily="18" charset="0"/>
                  </a:rPr>
                  <a:t>Pareto-Verbesserung</a:t>
                </a:r>
                <a:r>
                  <a:rPr lang="de-DE" sz="2400" dirty="0">
                    <a:latin typeface="Times New Roman" panose="02020603050405020304" pitchFamily="18" charset="0"/>
                    <a:cs typeface="Times New Roman" panose="02020603050405020304" pitchFamily="18" charset="0"/>
                  </a:rPr>
                  <a:t> liegt vor, wenn beim Übergang von einer Allokation zu einer anderen Allokation mindestens ein Konsument besser gestellt wird, ohne dass ein anderer Konsument dadurch schlechter gestellt wird. </a:t>
                </a: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603151"/>
                <a:ext cx="12172951" cy="4628325"/>
              </a:xfrm>
              <a:prstGeom prst="rect">
                <a:avLst/>
              </a:prstGeom>
              <a:blipFill>
                <a:blip r:embed="rId2"/>
                <a:stretch>
                  <a:fillRect l="-751" t="-1054"/>
                </a:stretch>
              </a:blipFill>
            </p:spPr>
            <p:txBody>
              <a:bodyPr/>
              <a:lstStyle/>
              <a:p>
                <a:r>
                  <a:rPr lang="de-DE">
                    <a:noFill/>
                  </a:rPr>
                  <a:t> </a:t>
                </a:r>
              </a:p>
            </p:txBody>
          </p:sp>
        </mc:Fallback>
      </mc:AlternateContent>
      <p:sp>
        <p:nvSpPr>
          <p:cNvPr id="6" name="Rechteck 5">
            <a:extLst>
              <a:ext uri="{FF2B5EF4-FFF2-40B4-BE49-F238E27FC236}">
                <a16:creationId xmlns:a16="http://schemas.microsoft.com/office/drawing/2014/main" id="{BD94FB60-3DF2-479C-A1C1-E425E59ADA6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224B6C7-2899-413F-962B-97663A98A5D2}"/>
                  </a:ext>
                </a:extLst>
              </p14:cNvPr>
              <p14:cNvContentPartPr/>
              <p14:nvPr/>
            </p14:nvContentPartPr>
            <p14:xfrm>
              <a:off x="4795307" y="588480"/>
              <a:ext cx="360" cy="360"/>
            </p14:xfrm>
          </p:contentPart>
        </mc:Choice>
        <mc:Fallback xmlns="">
          <p:pic>
            <p:nvPicPr>
              <p:cNvPr id="2" name="Freihand 1">
                <a:extLst>
                  <a:ext uri="{FF2B5EF4-FFF2-40B4-BE49-F238E27FC236}">
                    <a16:creationId xmlns:a16="http://schemas.microsoft.com/office/drawing/2014/main" id="{4224B6C7-2899-413F-962B-97663A98A5D2}"/>
                  </a:ext>
                </a:extLst>
              </p:cNvPr>
              <p:cNvPicPr/>
              <p:nvPr/>
            </p:nvPicPr>
            <p:blipFill>
              <a:blip r:embed="rId4"/>
              <a:stretch>
                <a:fillRect/>
              </a:stretch>
            </p:blipFill>
            <p:spPr>
              <a:xfrm>
                <a:off x="4790987" y="5841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6D963CB-2F6D-4D35-9388-9ECB2815C7F1}"/>
                  </a:ext>
                </a:extLst>
              </p14:cNvPr>
              <p14:cNvContentPartPr/>
              <p14:nvPr/>
            </p14:nvContentPartPr>
            <p14:xfrm>
              <a:off x="2596787" y="1057200"/>
              <a:ext cx="2971800" cy="100080"/>
            </p14:xfrm>
          </p:contentPart>
        </mc:Choice>
        <mc:Fallback xmlns="">
          <p:pic>
            <p:nvPicPr>
              <p:cNvPr id="3" name="Freihand 2">
                <a:extLst>
                  <a:ext uri="{FF2B5EF4-FFF2-40B4-BE49-F238E27FC236}">
                    <a16:creationId xmlns:a16="http://schemas.microsoft.com/office/drawing/2014/main" id="{36D963CB-2F6D-4D35-9388-9ECB2815C7F1}"/>
                  </a:ext>
                </a:extLst>
              </p:cNvPr>
              <p:cNvPicPr/>
              <p:nvPr/>
            </p:nvPicPr>
            <p:blipFill>
              <a:blip r:embed="rId6"/>
              <a:stretch>
                <a:fillRect/>
              </a:stretch>
            </p:blipFill>
            <p:spPr>
              <a:xfrm>
                <a:off x="2592467" y="1052880"/>
                <a:ext cx="2980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28619C60-E82A-41EF-A283-FF8F789928B9}"/>
                  </a:ext>
                </a:extLst>
              </p14:cNvPr>
              <p14:cNvContentPartPr/>
              <p14:nvPr/>
            </p14:nvContentPartPr>
            <p14:xfrm>
              <a:off x="8079947" y="2128200"/>
              <a:ext cx="1946520" cy="19080"/>
            </p14:xfrm>
          </p:contentPart>
        </mc:Choice>
        <mc:Fallback xmlns="">
          <p:pic>
            <p:nvPicPr>
              <p:cNvPr id="4" name="Freihand 3">
                <a:extLst>
                  <a:ext uri="{FF2B5EF4-FFF2-40B4-BE49-F238E27FC236}">
                    <a16:creationId xmlns:a16="http://schemas.microsoft.com/office/drawing/2014/main" id="{28619C60-E82A-41EF-A283-FF8F789928B9}"/>
                  </a:ext>
                </a:extLst>
              </p:cNvPr>
              <p:cNvPicPr/>
              <p:nvPr/>
            </p:nvPicPr>
            <p:blipFill>
              <a:blip r:embed="rId8"/>
              <a:stretch>
                <a:fillRect/>
              </a:stretch>
            </p:blipFill>
            <p:spPr>
              <a:xfrm>
                <a:off x="8075627" y="2123880"/>
                <a:ext cx="1955160" cy="27720"/>
              </a:xfrm>
              <a:prstGeom prst="rect">
                <a:avLst/>
              </a:prstGeom>
            </p:spPr>
          </p:pic>
        </mc:Fallback>
      </mc:AlternateContent>
    </p:spTree>
    <p:extLst>
      <p:ext uri="{BB962C8B-B14F-4D97-AF65-F5344CB8AC3E}">
        <p14:creationId xmlns:p14="http://schemas.microsoft.com/office/powerpoint/2010/main" val="3570246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176EB93-1C12-4646-B706-692BCB295C60}"/>
              </a:ext>
            </a:extLst>
          </p:cNvPr>
          <p:cNvPicPr>
            <a:picLocks noChangeAspect="1"/>
          </p:cNvPicPr>
          <p:nvPr/>
        </p:nvPicPr>
        <p:blipFill>
          <a:blip r:embed="rId2"/>
          <a:stretch>
            <a:fillRect/>
          </a:stretch>
        </p:blipFill>
        <p:spPr>
          <a:xfrm>
            <a:off x="19049" y="491128"/>
            <a:ext cx="8554680" cy="6131470"/>
          </a:xfrm>
          <a:prstGeom prst="rect">
            <a:avLst/>
          </a:prstGeom>
        </p:spPr>
      </p:pic>
      <p:sp>
        <p:nvSpPr>
          <p:cNvPr id="4" name="Textfeld 3">
            <a:extLst>
              <a:ext uri="{FF2B5EF4-FFF2-40B4-BE49-F238E27FC236}">
                <a16:creationId xmlns:a16="http://schemas.microsoft.com/office/drawing/2014/main" id="{16D2B6A0-024B-4F77-A20D-1B2EA4FD48D1}"/>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a:t>
            </a:r>
          </a:p>
        </p:txBody>
      </p:sp>
      <p:sp>
        <p:nvSpPr>
          <p:cNvPr id="6" name="Rechteck 5">
            <a:extLst>
              <a:ext uri="{FF2B5EF4-FFF2-40B4-BE49-F238E27FC236}">
                <a16:creationId xmlns:a16="http://schemas.microsoft.com/office/drawing/2014/main" id="{4D9295D4-9BEF-469A-BFB0-35B82F2C409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ECF2AEF-8C08-4586-A341-F0F2816D4F39}"/>
                  </a:ext>
                </a:extLst>
              </p14:cNvPr>
              <p14:cNvContentPartPr/>
              <p14:nvPr/>
            </p14:nvContentPartPr>
            <p14:xfrm>
              <a:off x="3316427" y="5861040"/>
              <a:ext cx="2295720" cy="70200"/>
            </p14:xfrm>
          </p:contentPart>
        </mc:Choice>
        <mc:Fallback xmlns="">
          <p:pic>
            <p:nvPicPr>
              <p:cNvPr id="2" name="Freihand 1">
                <a:extLst>
                  <a:ext uri="{FF2B5EF4-FFF2-40B4-BE49-F238E27FC236}">
                    <a16:creationId xmlns:a16="http://schemas.microsoft.com/office/drawing/2014/main" id="{8ECF2AEF-8C08-4586-A341-F0F2816D4F39}"/>
                  </a:ext>
                </a:extLst>
              </p:cNvPr>
              <p:cNvPicPr/>
              <p:nvPr/>
            </p:nvPicPr>
            <p:blipFill>
              <a:blip r:embed="rId4"/>
              <a:stretch>
                <a:fillRect/>
              </a:stretch>
            </p:blipFill>
            <p:spPr>
              <a:xfrm>
                <a:off x="3312107" y="5856720"/>
                <a:ext cx="2304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430FF106-1A2A-4761-8029-C61236921B22}"/>
                  </a:ext>
                </a:extLst>
              </p14:cNvPr>
              <p14:cNvContentPartPr/>
              <p14:nvPr/>
            </p14:nvContentPartPr>
            <p14:xfrm>
              <a:off x="5175827" y="5618400"/>
              <a:ext cx="182520" cy="221400"/>
            </p14:xfrm>
          </p:contentPart>
        </mc:Choice>
        <mc:Fallback xmlns="">
          <p:pic>
            <p:nvPicPr>
              <p:cNvPr id="7" name="Freihand 6">
                <a:extLst>
                  <a:ext uri="{FF2B5EF4-FFF2-40B4-BE49-F238E27FC236}">
                    <a16:creationId xmlns:a16="http://schemas.microsoft.com/office/drawing/2014/main" id="{430FF106-1A2A-4761-8029-C61236921B22}"/>
                  </a:ext>
                </a:extLst>
              </p:cNvPr>
              <p:cNvPicPr/>
              <p:nvPr/>
            </p:nvPicPr>
            <p:blipFill>
              <a:blip r:embed="rId6"/>
              <a:stretch>
                <a:fillRect/>
              </a:stretch>
            </p:blipFill>
            <p:spPr>
              <a:xfrm>
                <a:off x="5171507" y="5614080"/>
                <a:ext cx="191160" cy="230040"/>
              </a:xfrm>
              <a:prstGeom prst="rect">
                <a:avLst/>
              </a:prstGeom>
            </p:spPr>
          </p:pic>
        </mc:Fallback>
      </mc:AlternateContent>
      <p:grpSp>
        <p:nvGrpSpPr>
          <p:cNvPr id="12" name="Gruppieren 11">
            <a:extLst>
              <a:ext uri="{FF2B5EF4-FFF2-40B4-BE49-F238E27FC236}">
                <a16:creationId xmlns:a16="http://schemas.microsoft.com/office/drawing/2014/main" id="{8999FE48-79EA-4D98-9E1C-DD6CFD4CCAE8}"/>
              </a:ext>
            </a:extLst>
          </p:cNvPr>
          <p:cNvGrpSpPr/>
          <p:nvPr/>
        </p:nvGrpSpPr>
        <p:grpSpPr>
          <a:xfrm>
            <a:off x="4422707" y="5281800"/>
            <a:ext cx="146880" cy="538560"/>
            <a:chOff x="4422707" y="5281800"/>
            <a:chExt cx="146880" cy="538560"/>
          </a:xfrm>
        </p:grpSpPr>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991B98B1-5FCD-4FAA-8927-C29B6E88D1C2}"/>
                    </a:ext>
                  </a:extLst>
                </p14:cNvPr>
                <p14:cNvContentPartPr/>
                <p14:nvPr/>
              </p14:nvContentPartPr>
              <p14:xfrm>
                <a:off x="4422707" y="5628840"/>
                <a:ext cx="129600" cy="191520"/>
              </p14:xfrm>
            </p:contentPart>
          </mc:Choice>
          <mc:Fallback xmlns="">
            <p:pic>
              <p:nvPicPr>
                <p:cNvPr id="5" name="Freihand 4">
                  <a:extLst>
                    <a:ext uri="{FF2B5EF4-FFF2-40B4-BE49-F238E27FC236}">
                      <a16:creationId xmlns:a16="http://schemas.microsoft.com/office/drawing/2014/main" id="{991B98B1-5FCD-4FAA-8927-C29B6E88D1C2}"/>
                    </a:ext>
                  </a:extLst>
                </p:cNvPr>
                <p:cNvPicPr/>
                <p:nvPr/>
              </p:nvPicPr>
              <p:blipFill>
                <a:blip r:embed="rId8"/>
                <a:stretch>
                  <a:fillRect/>
                </a:stretch>
              </p:blipFill>
              <p:spPr>
                <a:xfrm>
                  <a:off x="4418387" y="5624520"/>
                  <a:ext cx="138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85920AA-8B8C-46AF-BE21-DEA5E99A2735}"/>
                    </a:ext>
                  </a:extLst>
                </p14:cNvPr>
                <p14:cNvContentPartPr/>
                <p14:nvPr/>
              </p14:nvContentPartPr>
              <p14:xfrm>
                <a:off x="4457627" y="5281800"/>
                <a:ext cx="55440" cy="283680"/>
              </p14:xfrm>
            </p:contentPart>
          </mc:Choice>
          <mc:Fallback xmlns="">
            <p:pic>
              <p:nvPicPr>
                <p:cNvPr id="9" name="Freihand 8">
                  <a:extLst>
                    <a:ext uri="{FF2B5EF4-FFF2-40B4-BE49-F238E27FC236}">
                      <a16:creationId xmlns:a16="http://schemas.microsoft.com/office/drawing/2014/main" id="{185920AA-8B8C-46AF-BE21-DEA5E99A2735}"/>
                    </a:ext>
                  </a:extLst>
                </p:cNvPr>
                <p:cNvPicPr/>
                <p:nvPr/>
              </p:nvPicPr>
              <p:blipFill>
                <a:blip r:embed="rId10"/>
                <a:stretch>
                  <a:fillRect/>
                </a:stretch>
              </p:blipFill>
              <p:spPr>
                <a:xfrm>
                  <a:off x="4453307" y="5277480"/>
                  <a:ext cx="640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99396FF-BFF3-45AF-9BAE-8962B7B806FD}"/>
                    </a:ext>
                  </a:extLst>
                </p14:cNvPr>
                <p14:cNvContentPartPr/>
                <p14:nvPr/>
              </p14:nvContentPartPr>
              <p14:xfrm>
                <a:off x="4461947" y="5298720"/>
                <a:ext cx="107640" cy="243000"/>
              </p14:xfrm>
            </p:contentPart>
          </mc:Choice>
          <mc:Fallback xmlns="">
            <p:pic>
              <p:nvPicPr>
                <p:cNvPr id="10" name="Freihand 9">
                  <a:extLst>
                    <a:ext uri="{FF2B5EF4-FFF2-40B4-BE49-F238E27FC236}">
                      <a16:creationId xmlns:a16="http://schemas.microsoft.com/office/drawing/2014/main" id="{F99396FF-BFF3-45AF-9BAE-8962B7B806FD}"/>
                    </a:ext>
                  </a:extLst>
                </p:cNvPr>
                <p:cNvPicPr/>
                <p:nvPr/>
              </p:nvPicPr>
              <p:blipFill>
                <a:blip r:embed="rId12"/>
                <a:stretch>
                  <a:fillRect/>
                </a:stretch>
              </p:blipFill>
              <p:spPr>
                <a:xfrm>
                  <a:off x="4457627" y="5294400"/>
                  <a:ext cx="116280" cy="251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A262E99-FECA-4B92-9329-119A9568AE21}"/>
                  </a:ext>
                </a:extLst>
              </p14:cNvPr>
              <p14:cNvContentPartPr/>
              <p14:nvPr/>
            </p14:nvContentPartPr>
            <p14:xfrm>
              <a:off x="5201027" y="5259840"/>
              <a:ext cx="207360" cy="316800"/>
            </p14:xfrm>
          </p:contentPart>
        </mc:Choice>
        <mc:Fallback xmlns="">
          <p:pic>
            <p:nvPicPr>
              <p:cNvPr id="11" name="Freihand 10">
                <a:extLst>
                  <a:ext uri="{FF2B5EF4-FFF2-40B4-BE49-F238E27FC236}">
                    <a16:creationId xmlns:a16="http://schemas.microsoft.com/office/drawing/2014/main" id="{6A262E99-FECA-4B92-9329-119A9568AE21}"/>
                  </a:ext>
                </a:extLst>
              </p:cNvPr>
              <p:cNvPicPr/>
              <p:nvPr/>
            </p:nvPicPr>
            <p:blipFill>
              <a:blip r:embed="rId14"/>
              <a:stretch>
                <a:fillRect/>
              </a:stretch>
            </p:blipFill>
            <p:spPr>
              <a:xfrm>
                <a:off x="5196707" y="5255520"/>
                <a:ext cx="216000" cy="325440"/>
              </a:xfrm>
              <a:prstGeom prst="rect">
                <a:avLst/>
              </a:prstGeom>
            </p:spPr>
          </p:pic>
        </mc:Fallback>
      </mc:AlternateContent>
    </p:spTree>
    <p:extLst>
      <p:ext uri="{BB962C8B-B14F-4D97-AF65-F5344CB8AC3E}">
        <p14:creationId xmlns:p14="http://schemas.microsoft.com/office/powerpoint/2010/main" val="87373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Grenzrate der Substitution</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99347" y="195923"/>
                <a:ext cx="12192000" cy="5488357"/>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Die Steigung der Indifferenzkurve entspricht der Grenzrate der Substitution (GRS)</a:t>
                </a:r>
              </a:p>
              <a:p>
                <a:endParaRPr lang="de-DE" sz="2400" dirty="0">
                  <a:latin typeface="Times New Roman" panose="02020603050405020304" pitchFamily="18" charset="0"/>
                  <a:cs typeface="Times New Roman" panose="02020603050405020304" pitchFamily="18" charset="0"/>
                </a:endParaRPr>
              </a:p>
              <a:p>
                <a:pPr algn="ctr"/>
                <a:r>
                  <a:rPr lang="de-DE" sz="2400" dirty="0">
                    <a:solidFill>
                      <a:srgbClr val="000000"/>
                    </a:solidFill>
                    <a:latin typeface="Times New Roman" panose="02020603050405020304" pitchFamily="18" charset="0"/>
                    <a:cs typeface="Times New Roman" panose="02020603050405020304" pitchFamily="18" charset="0"/>
                  </a:rPr>
                  <a:t>GRS(</a:t>
                </a:r>
                <a14:m>
                  <m:oMath xmlns:m="http://schemas.openxmlformats.org/officeDocument/2006/math">
                    <m:r>
                      <a:rPr lang="de-DE" sz="2400" b="0" i="1" dirty="0" smtClean="0">
                        <a:solidFill>
                          <a:srgbClr val="000000"/>
                        </a:solidFill>
                        <a:latin typeface="Cambria Math" panose="02040503050406030204" pitchFamily="18" charset="0"/>
                      </a:rPr>
                      <m:t>𝑥</m:t>
                    </m:r>
                    <m:r>
                      <a:rPr lang="de-DE" sz="2400" b="0" i="1" dirty="0" smtClean="0">
                        <a:solidFill>
                          <a:srgbClr val="000000"/>
                        </a:solidFill>
                        <a:latin typeface="Cambria Math" panose="02040503050406030204" pitchFamily="18" charset="0"/>
                      </a:rPr>
                      <m:t>,</m:t>
                    </m:r>
                    <m:r>
                      <a:rPr lang="de-DE" sz="2400" b="0" i="1" dirty="0" smtClean="0">
                        <a:solidFill>
                          <a:srgbClr val="000000"/>
                        </a:solidFill>
                        <a:latin typeface="Cambria Math" panose="02040503050406030204" pitchFamily="18" charset="0"/>
                      </a:rPr>
                      <m:t>𝑦</m:t>
                    </m:r>
                  </m:oMath>
                </a14:m>
                <a:r>
                  <a:rPr lang="de-DE" sz="2400" dirty="0">
                    <a:solidFill>
                      <a:srgbClr val="000000"/>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de-DE" sz="2400" i="1">
                            <a:solidFill>
                              <a:srgbClr val="000000"/>
                            </a:solidFill>
                            <a:latin typeface="Cambria Math" panose="02040503050406030204" pitchFamily="18" charset="0"/>
                          </a:rPr>
                        </m:ctrlPr>
                      </m:fPr>
                      <m:num>
                        <m:r>
                          <m:rPr>
                            <m:nor/>
                          </m:rPr>
                          <a:rPr lang="de-DE" sz="2400" dirty="0">
                            <a:solidFill>
                              <a:srgbClr val="000000"/>
                            </a:solidFill>
                            <a:latin typeface="Times New Roman" panose="02020603050405020304" pitchFamily="18" charset="0"/>
                            <a:cs typeface="Times New Roman" panose="02020603050405020304" pitchFamily="18" charset="0"/>
                          </a:rPr>
                          <m:t>d</m:t>
                        </m:r>
                        <m:r>
                          <m:rPr>
                            <m:sty m:val="p"/>
                          </m:rPr>
                          <a:rPr lang="de-DE" sz="2400" b="0" i="0" dirty="0" smtClean="0">
                            <a:solidFill>
                              <a:srgbClr val="000000"/>
                            </a:solidFill>
                            <a:latin typeface="Cambria Math" panose="02040503050406030204" pitchFamily="18" charset="0"/>
                            <a:cs typeface="Times New Roman" panose="02020603050405020304" pitchFamily="18" charset="0"/>
                          </a:rPr>
                          <m:t>y</m:t>
                        </m:r>
                      </m:num>
                      <m:den>
                        <m:r>
                          <m:rPr>
                            <m:nor/>
                          </m:rPr>
                          <a:rPr lang="de-DE" sz="2400" dirty="0">
                            <a:solidFill>
                              <a:srgbClr val="000000"/>
                            </a:solidFill>
                            <a:latin typeface="Times New Roman" panose="02020603050405020304" pitchFamily="18" charset="0"/>
                            <a:cs typeface="Times New Roman" panose="02020603050405020304" pitchFamily="18" charset="0"/>
                          </a:rPr>
                          <m:t>d</m:t>
                        </m:r>
                        <m:r>
                          <a:rPr lang="de-DE" sz="2400" b="0" i="1" dirty="0" smtClean="0">
                            <a:solidFill>
                              <a:srgbClr val="000000"/>
                            </a:solidFill>
                            <a:latin typeface="Cambria Math" panose="02040503050406030204" pitchFamily="18" charset="0"/>
                            <a:cs typeface="Times New Roman" panose="02020603050405020304" pitchFamily="18" charset="0"/>
                          </a:rPr>
                          <m:t>𝑥</m:t>
                        </m:r>
                      </m:den>
                    </m:f>
                    <m:r>
                      <a:rPr lang="de-DE" sz="2400" i="1" baseline="-25000" dirty="0">
                        <a:solidFill>
                          <a:srgbClr val="000000"/>
                        </a:solidFill>
                        <a:latin typeface="Cambria Math" panose="02040503050406030204" pitchFamily="18" charset="0"/>
                      </a:rPr>
                      <m:t>  </m:t>
                    </m:r>
                  </m:oMath>
                </a14:m>
                <a:r>
                  <a:rPr lang="de-DE" sz="2400" dirty="0">
                    <a:solidFill>
                      <a:srgbClr val="000000"/>
                    </a:solidFill>
                    <a:latin typeface="Times New Roman" panose="02020603050405020304" pitchFamily="18" charset="0"/>
                    <a:cs typeface="Times New Roman" panose="02020603050405020304" pitchFamily="18" charset="0"/>
                  </a:rPr>
                  <a:t>=</a:t>
                </a:r>
                <a:r>
                  <a:rPr lang="de-DE" sz="2400" dirty="0">
                    <a:solidFill>
                      <a:srgbClr val="000000"/>
                    </a:solidFill>
                  </a:rPr>
                  <a:t> </a:t>
                </a:r>
                <a14:m>
                  <m:oMath xmlns:m="http://schemas.openxmlformats.org/officeDocument/2006/math">
                    <m:r>
                      <a:rPr lang="de-DE" sz="2400" i="1">
                        <a:solidFill>
                          <a:srgbClr val="000000"/>
                        </a:solidFill>
                        <a:latin typeface="Cambria Math" panose="02040503050406030204" pitchFamily="18" charset="0"/>
                      </a:rPr>
                      <m:t>−</m:t>
                    </m:r>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𝑢</m:t>
                            </m:r>
                          </m:num>
                          <m:den>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𝑥</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𝑢</m:t>
                            </m:r>
                          </m:num>
                          <m:den>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𝑦</m:t>
                            </m:r>
                          </m:den>
                        </m:f>
                      </m:den>
                    </m:f>
                    <m:r>
                      <a:rPr lang="de-DE" sz="2400" b="0" i="0" dirty="0" smtClean="0">
                        <a:solidFill>
                          <a:srgbClr val="000000"/>
                        </a:solidFill>
                        <a:latin typeface="Cambria Math" panose="02040503050406030204" pitchFamily="18" charset="0"/>
                      </a:rPr>
                      <m:t>=</m:t>
                    </m:r>
                    <m:r>
                      <a:rPr lang="de-DE" sz="2400" dirty="0">
                        <a:solidFill>
                          <a:srgbClr val="000000"/>
                        </a:solidFill>
                        <a:latin typeface="Cambria Math" panose="02040503050406030204" pitchFamily="18" charset="0"/>
                      </a:rPr>
                      <m:t>−</m:t>
                    </m:r>
                    <m:f>
                      <m:fPr>
                        <m:ctrlPr>
                          <a:rPr lang="de-DE" sz="2400" i="1" dirty="0">
                            <a:solidFill>
                              <a:srgbClr val="000000"/>
                            </a:solidFill>
                            <a:latin typeface="Cambria Math" panose="02040503050406030204" pitchFamily="18" charset="0"/>
                          </a:rPr>
                        </m:ctrlPr>
                      </m:fPr>
                      <m:num>
                        <m:r>
                          <m:rPr>
                            <m:sty m:val="p"/>
                          </m:rPr>
                          <a:rPr lang="de-DE" sz="2400" dirty="0">
                            <a:solidFill>
                              <a:srgbClr val="000000"/>
                            </a:solidFill>
                            <a:latin typeface="Cambria Math" panose="02040503050406030204" pitchFamily="18" charset="0"/>
                          </a:rPr>
                          <m:t>Grenznutzen</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des</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Gutes</m:t>
                        </m:r>
                        <m:r>
                          <a:rPr lang="de-DE" sz="2400" dirty="0">
                            <a:solidFill>
                              <a:srgbClr val="000000"/>
                            </a:solidFill>
                            <a:latin typeface="Cambria Math" panose="02040503050406030204" pitchFamily="18" charset="0"/>
                          </a:rPr>
                          <m:t> 1</m:t>
                        </m:r>
                      </m:num>
                      <m:den>
                        <m:r>
                          <m:rPr>
                            <m:sty m:val="p"/>
                          </m:rPr>
                          <a:rPr lang="de-DE" sz="2400" dirty="0">
                            <a:solidFill>
                              <a:srgbClr val="000000"/>
                            </a:solidFill>
                            <a:latin typeface="Cambria Math" panose="02040503050406030204" pitchFamily="18" charset="0"/>
                          </a:rPr>
                          <m:t>Grenznutzen</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des</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Gutes</m:t>
                        </m:r>
                        <m:r>
                          <a:rPr lang="de-DE" sz="2400" dirty="0">
                            <a:solidFill>
                              <a:srgbClr val="000000"/>
                            </a:solidFill>
                            <a:latin typeface="Cambria Math" panose="02040503050406030204" pitchFamily="18" charset="0"/>
                          </a:rPr>
                          <m:t> 2</m:t>
                        </m:r>
                      </m:den>
                    </m:f>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Auf wieviel des Gutes y muss ein Konsument verzichten, wenn er eine zusätzliche Einheit des Gutes x konsumieren möchte, ohne einen Nutzenverlust zu erleiden (Zahlungsbereitschaft)</a:t>
                </a:r>
              </a:p>
              <a:p>
                <a:r>
                  <a:rPr lang="de-DE" sz="2400" dirty="0">
                    <a:latin typeface="Times New Roman" panose="02020603050405020304" pitchFamily="18" charset="0"/>
                    <a:cs typeface="Times New Roman" panose="02020603050405020304" pitchFamily="18" charset="0"/>
                  </a:rPr>
                  <a:t>→	in einer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 muss die Grenzrate der Substitution des einen 	Konsumenten der Grenzrate der Substitution des anderen Konsumenten entsprechen</a:t>
                </a:r>
              </a:p>
              <a:p>
                <a:endParaRPr lang="de-DE" sz="2400" i="1" dirty="0">
                  <a:latin typeface="Cambria Math" panose="020405030504060302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𝐺𝑅𝑆</m:t>
                          </m:r>
                        </m:e>
                        <m:sub>
                          <m:r>
                            <a:rPr lang="de-DE" sz="2400" b="0" i="1" smtClean="0">
                              <a:latin typeface="Cambria Math" panose="02040503050406030204" pitchFamily="18" charset="0"/>
                              <a:cs typeface="Times New Roman" panose="02020603050405020304" pitchFamily="18" charset="0"/>
                            </a:rPr>
                            <m:t>𝐵</m:t>
                          </m:r>
                        </m:sub>
                      </m:sSub>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Formal folgt das Ergebnis aus dem Optimierungsproblem:</a:t>
                </a:r>
              </a:p>
              <a:p>
                <a:endParaRPr lang="de-DE" sz="2400" i="1" dirty="0">
                  <a:latin typeface="Times New Roman" panose="02020603050405020304" pitchFamily="18" charset="0"/>
                  <a:cs typeface="Times New Roman" panose="02020603050405020304" pitchFamily="18" charset="0"/>
                </a:endParaRPr>
              </a:p>
              <a:p>
                <a14:m>
                  <m:oMath xmlns:m="http://schemas.openxmlformats.org/officeDocument/2006/math">
                    <m:func>
                      <m:funcPr>
                        <m:ctrlPr>
                          <a:rPr lang="de-DE" sz="2400" i="1" smtClean="0">
                            <a:latin typeface="Cambria Math" panose="02040503050406030204" pitchFamily="18" charset="0"/>
                            <a:cs typeface="Times New Roman" panose="02020603050405020304" pitchFamily="18" charset="0"/>
                          </a:rPr>
                        </m:ctrlPr>
                      </m:funcPr>
                      <m:fName>
                        <m:limLow>
                          <m:limLowPr>
                            <m:ctrlPr>
                              <a:rPr lang="de-DE" sz="2400" i="1" smtClean="0">
                                <a:latin typeface="Cambria Math" panose="02040503050406030204" pitchFamily="18" charset="0"/>
                                <a:cs typeface="Times New Roman" panose="02020603050405020304" pitchFamily="18" charset="0"/>
                              </a:rPr>
                            </m:ctrlPr>
                          </m:limLowPr>
                          <m:e>
                            <m:r>
                              <m:rPr>
                                <m:sty m:val="p"/>
                              </m:rPr>
                              <a:rPr lang="de-DE" sz="2400" i="0" smtClean="0">
                                <a:latin typeface="Cambria Math" panose="02040503050406030204" pitchFamily="18" charset="0"/>
                                <a:cs typeface="Times New Roman" panose="02020603050405020304" pitchFamily="18" charset="0"/>
                              </a:rPr>
                              <m:t>max</m:t>
                            </m:r>
                          </m:e>
                          <m:lim>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lim>
                        </m:limLow>
                      </m:fName>
                      <m:e>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𝐴</m:t>
                            </m:r>
                          </m:sub>
                        </m:sSub>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m:rPr>
                            <m:nor/>
                          </m:rPr>
                          <a:rPr lang="de-DE" sz="2400" dirty="0">
                            <a:latin typeface="Times New Roman" panose="02020603050405020304" pitchFamily="18" charset="0"/>
                            <a:cs typeface="Times New Roman" panose="02020603050405020304" pitchFamily="18" charset="0"/>
                          </a:rPr>
                          <m:t>)</m:t>
                        </m:r>
                      </m:e>
                    </m:func>
                  </m:oMath>
                </a14:m>
                <a:r>
                  <a:rPr lang="de-DE" sz="2400" dirty="0">
                    <a:latin typeface="Times New Roman" panose="02020603050405020304" pitchFamily="18" charset="0"/>
                    <a:cs typeface="Times New Roman" panose="02020603050405020304" pitchFamily="18" charset="0"/>
                  </a:rPr>
                  <a:t> 		NB: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𝐵</m:t>
                        </m:r>
                      </m:sub>
                    </m:sSub>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e>
                    </m:d>
                    <m:r>
                      <m:rPr>
                        <m:nor/>
                      </m:rPr>
                      <a:rPr lang="de-DE" sz="2400" b="0" i="0" dirty="0" smtClean="0">
                        <a:latin typeface="Times New Roman" panose="020206030504050203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𝑢</m:t>
                        </m:r>
                      </m:e>
                    </m:acc>
                  </m:oMath>
                </a14:m>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99347" y="195923"/>
                <a:ext cx="12192000" cy="5488357"/>
              </a:xfrm>
              <a:prstGeom prst="rect">
                <a:avLst/>
              </a:prstGeom>
              <a:blipFill>
                <a:blip r:embed="rId2"/>
                <a:stretch>
                  <a:fillRect l="-750" t="-889" b="-8000"/>
                </a:stretch>
              </a:blipFill>
            </p:spPr>
            <p:txBody>
              <a:bodyPr/>
              <a:lstStyle/>
              <a:p>
                <a:r>
                  <a:rPr lang="de-DE">
                    <a:noFill/>
                  </a:rPr>
                  <a:t> </a:t>
                </a:r>
              </a:p>
            </p:txBody>
          </p:sp>
        </mc:Fallback>
      </mc:AlternateContent>
      <p:sp>
        <p:nvSpPr>
          <p:cNvPr id="7" name="Rechteck 6">
            <a:extLst>
              <a:ext uri="{FF2B5EF4-FFF2-40B4-BE49-F238E27FC236}">
                <a16:creationId xmlns:a16="http://schemas.microsoft.com/office/drawing/2014/main" id="{9A49BA6A-1D39-4265-9580-2D5D0F16C3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F310959-BEB1-45A2-BC79-9F4CD3995B3D}"/>
                  </a:ext>
                </a:extLst>
              </p14:cNvPr>
              <p14:cNvContentPartPr/>
              <p14:nvPr/>
            </p14:nvContentPartPr>
            <p14:xfrm>
              <a:off x="50147" y="5609040"/>
              <a:ext cx="6328800" cy="986760"/>
            </p14:xfrm>
          </p:contentPart>
        </mc:Choice>
        <mc:Fallback xmlns="">
          <p:pic>
            <p:nvPicPr>
              <p:cNvPr id="2" name="Freihand 1">
                <a:extLst>
                  <a:ext uri="{FF2B5EF4-FFF2-40B4-BE49-F238E27FC236}">
                    <a16:creationId xmlns:a16="http://schemas.microsoft.com/office/drawing/2014/main" id="{7F310959-BEB1-45A2-BC79-9F4CD3995B3D}"/>
                  </a:ext>
                </a:extLst>
              </p:cNvPr>
              <p:cNvPicPr/>
              <p:nvPr/>
            </p:nvPicPr>
            <p:blipFill>
              <a:blip r:embed="rId4"/>
              <a:stretch>
                <a:fillRect/>
              </a:stretch>
            </p:blipFill>
            <p:spPr>
              <a:xfrm>
                <a:off x="45827" y="5604720"/>
                <a:ext cx="6337440" cy="99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475C878-6754-42E7-A2C2-C99B870BFD65}"/>
                  </a:ext>
                </a:extLst>
              </p14:cNvPr>
              <p14:cNvContentPartPr/>
              <p14:nvPr/>
            </p14:nvContentPartPr>
            <p14:xfrm>
              <a:off x="1194227" y="5675640"/>
              <a:ext cx="1665720" cy="770040"/>
            </p14:xfrm>
          </p:contentPart>
        </mc:Choice>
        <mc:Fallback xmlns="">
          <p:pic>
            <p:nvPicPr>
              <p:cNvPr id="3" name="Freihand 2">
                <a:extLst>
                  <a:ext uri="{FF2B5EF4-FFF2-40B4-BE49-F238E27FC236}">
                    <a16:creationId xmlns:a16="http://schemas.microsoft.com/office/drawing/2014/main" id="{0475C878-6754-42E7-A2C2-C99B870BFD65}"/>
                  </a:ext>
                </a:extLst>
              </p:cNvPr>
              <p:cNvPicPr/>
              <p:nvPr/>
            </p:nvPicPr>
            <p:blipFill>
              <a:blip r:embed="rId6"/>
              <a:stretch>
                <a:fillRect/>
              </a:stretch>
            </p:blipFill>
            <p:spPr>
              <a:xfrm>
                <a:off x="1189907" y="5671320"/>
                <a:ext cx="1674360" cy="778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F96F01A-3D94-4D9F-A3F8-B3EFD4FD01AF}"/>
                  </a:ext>
                </a:extLst>
              </p14:cNvPr>
              <p14:cNvContentPartPr/>
              <p14:nvPr/>
            </p14:nvContentPartPr>
            <p14:xfrm>
              <a:off x="1774547" y="5861760"/>
              <a:ext cx="759960" cy="445320"/>
            </p14:xfrm>
          </p:contentPart>
        </mc:Choice>
        <mc:Fallback xmlns="">
          <p:pic>
            <p:nvPicPr>
              <p:cNvPr id="4" name="Freihand 3">
                <a:extLst>
                  <a:ext uri="{FF2B5EF4-FFF2-40B4-BE49-F238E27FC236}">
                    <a16:creationId xmlns:a16="http://schemas.microsoft.com/office/drawing/2014/main" id="{DF96F01A-3D94-4D9F-A3F8-B3EFD4FD01AF}"/>
                  </a:ext>
                </a:extLst>
              </p:cNvPr>
              <p:cNvPicPr/>
              <p:nvPr/>
            </p:nvPicPr>
            <p:blipFill>
              <a:blip r:embed="rId8"/>
              <a:stretch>
                <a:fillRect/>
              </a:stretch>
            </p:blipFill>
            <p:spPr>
              <a:xfrm>
                <a:off x="1770227" y="5857440"/>
                <a:ext cx="76860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84128AB5-C377-49D6-A30B-E3A7E843D16E}"/>
                  </a:ext>
                </a:extLst>
              </p14:cNvPr>
              <p14:cNvContentPartPr/>
              <p14:nvPr/>
            </p14:nvContentPartPr>
            <p14:xfrm>
              <a:off x="16307" y="6110160"/>
              <a:ext cx="603720" cy="412560"/>
            </p14:xfrm>
          </p:contentPart>
        </mc:Choice>
        <mc:Fallback xmlns="">
          <p:pic>
            <p:nvPicPr>
              <p:cNvPr id="5" name="Freihand 4">
                <a:extLst>
                  <a:ext uri="{FF2B5EF4-FFF2-40B4-BE49-F238E27FC236}">
                    <a16:creationId xmlns:a16="http://schemas.microsoft.com/office/drawing/2014/main" id="{84128AB5-C377-49D6-A30B-E3A7E843D16E}"/>
                  </a:ext>
                </a:extLst>
              </p:cNvPr>
              <p:cNvPicPr/>
              <p:nvPr/>
            </p:nvPicPr>
            <p:blipFill>
              <a:blip r:embed="rId10"/>
              <a:stretch>
                <a:fillRect/>
              </a:stretch>
            </p:blipFill>
            <p:spPr>
              <a:xfrm>
                <a:off x="11987" y="6105840"/>
                <a:ext cx="612360" cy="421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F4DDBC71-1928-4674-93A1-C03186324CDE}"/>
                  </a:ext>
                </a:extLst>
              </p14:cNvPr>
              <p14:cNvContentPartPr/>
              <p14:nvPr/>
            </p14:nvContentPartPr>
            <p14:xfrm>
              <a:off x="4227587" y="5561520"/>
              <a:ext cx="2280600" cy="996480"/>
            </p14:xfrm>
          </p:contentPart>
        </mc:Choice>
        <mc:Fallback xmlns="">
          <p:pic>
            <p:nvPicPr>
              <p:cNvPr id="6" name="Freihand 5">
                <a:extLst>
                  <a:ext uri="{FF2B5EF4-FFF2-40B4-BE49-F238E27FC236}">
                    <a16:creationId xmlns:a16="http://schemas.microsoft.com/office/drawing/2014/main" id="{F4DDBC71-1928-4674-93A1-C03186324CDE}"/>
                  </a:ext>
                </a:extLst>
              </p:cNvPr>
              <p:cNvPicPr/>
              <p:nvPr/>
            </p:nvPicPr>
            <p:blipFill>
              <a:blip r:embed="rId12"/>
              <a:stretch>
                <a:fillRect/>
              </a:stretch>
            </p:blipFill>
            <p:spPr>
              <a:xfrm>
                <a:off x="4223267" y="5557200"/>
                <a:ext cx="2289240" cy="1005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0" name="Freihand 59">
                <a:extLst>
                  <a:ext uri="{FF2B5EF4-FFF2-40B4-BE49-F238E27FC236}">
                    <a16:creationId xmlns:a16="http://schemas.microsoft.com/office/drawing/2014/main" id="{8351AA28-676C-4254-8A4D-9CA481E526B3}"/>
                  </a:ext>
                </a:extLst>
              </p14:cNvPr>
              <p14:cNvContentPartPr/>
              <p14:nvPr/>
            </p14:nvContentPartPr>
            <p14:xfrm>
              <a:off x="7247627" y="5363160"/>
              <a:ext cx="720360" cy="925560"/>
            </p14:xfrm>
          </p:contentPart>
        </mc:Choice>
        <mc:Fallback xmlns="">
          <p:pic>
            <p:nvPicPr>
              <p:cNvPr id="60" name="Freihand 59">
                <a:extLst>
                  <a:ext uri="{FF2B5EF4-FFF2-40B4-BE49-F238E27FC236}">
                    <a16:creationId xmlns:a16="http://schemas.microsoft.com/office/drawing/2014/main" id="{8351AA28-676C-4254-8A4D-9CA481E526B3}"/>
                  </a:ext>
                </a:extLst>
              </p:cNvPr>
              <p:cNvPicPr/>
              <p:nvPr/>
            </p:nvPicPr>
            <p:blipFill>
              <a:blip r:embed="rId14"/>
              <a:stretch>
                <a:fillRect/>
              </a:stretch>
            </p:blipFill>
            <p:spPr>
              <a:xfrm>
                <a:off x="7243307" y="5358840"/>
                <a:ext cx="729000" cy="934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7" name="Freihand 136">
                <a:extLst>
                  <a:ext uri="{FF2B5EF4-FFF2-40B4-BE49-F238E27FC236}">
                    <a16:creationId xmlns:a16="http://schemas.microsoft.com/office/drawing/2014/main" id="{D539069F-3673-44DB-B80C-8D2C6BCB0BB5}"/>
                  </a:ext>
                </a:extLst>
              </p14:cNvPr>
              <p14:cNvContentPartPr/>
              <p14:nvPr/>
            </p14:nvContentPartPr>
            <p14:xfrm>
              <a:off x="11816027" y="1305240"/>
              <a:ext cx="213480" cy="157320"/>
            </p14:xfrm>
          </p:contentPart>
        </mc:Choice>
        <mc:Fallback xmlns="">
          <p:pic>
            <p:nvPicPr>
              <p:cNvPr id="137" name="Freihand 136">
                <a:extLst>
                  <a:ext uri="{FF2B5EF4-FFF2-40B4-BE49-F238E27FC236}">
                    <a16:creationId xmlns:a16="http://schemas.microsoft.com/office/drawing/2014/main" id="{D539069F-3673-44DB-B80C-8D2C6BCB0BB5}"/>
                  </a:ext>
                </a:extLst>
              </p:cNvPr>
              <p:cNvPicPr/>
              <p:nvPr/>
            </p:nvPicPr>
            <p:blipFill>
              <a:blip r:embed="rId16"/>
              <a:stretch>
                <a:fillRect/>
              </a:stretch>
            </p:blipFill>
            <p:spPr>
              <a:xfrm>
                <a:off x="11811707" y="1300920"/>
                <a:ext cx="222120" cy="165960"/>
              </a:xfrm>
              <a:prstGeom prst="rect">
                <a:avLst/>
              </a:prstGeom>
            </p:spPr>
          </p:pic>
        </mc:Fallback>
      </mc:AlternateContent>
      <p:grpSp>
        <p:nvGrpSpPr>
          <p:cNvPr id="199" name="Gruppieren 198">
            <a:extLst>
              <a:ext uri="{FF2B5EF4-FFF2-40B4-BE49-F238E27FC236}">
                <a16:creationId xmlns:a16="http://schemas.microsoft.com/office/drawing/2014/main" id="{951F37B9-1783-45BF-A58D-EFC4A1A424D2}"/>
              </a:ext>
            </a:extLst>
          </p:cNvPr>
          <p:cNvGrpSpPr/>
          <p:nvPr/>
        </p:nvGrpSpPr>
        <p:grpSpPr>
          <a:xfrm>
            <a:off x="6115787" y="520440"/>
            <a:ext cx="5977440" cy="3966840"/>
            <a:chOff x="6115787" y="520440"/>
            <a:chExt cx="5977440" cy="3966840"/>
          </a:xfrm>
        </p:grpSpPr>
        <mc:AlternateContent xmlns:mc="http://schemas.openxmlformats.org/markup-compatibility/2006" xmlns:p14="http://schemas.microsoft.com/office/powerpoint/2010/main">
          <mc:Choice Requires="p14">
            <p:contentPart p14:bwMode="auto" r:id="rId17">
              <p14:nvContentPartPr>
                <p14:cNvPr id="77" name="Freihand 76">
                  <a:extLst>
                    <a:ext uri="{FF2B5EF4-FFF2-40B4-BE49-F238E27FC236}">
                      <a16:creationId xmlns:a16="http://schemas.microsoft.com/office/drawing/2014/main" id="{F31813DB-AAE2-4875-9D8B-9C4DA62683FE}"/>
                    </a:ext>
                  </a:extLst>
                </p14:cNvPr>
                <p14:cNvContentPartPr/>
                <p14:nvPr/>
              </p14:nvContentPartPr>
              <p14:xfrm>
                <a:off x="8345987" y="2055480"/>
                <a:ext cx="1667160" cy="2431800"/>
              </p14:xfrm>
            </p:contentPart>
          </mc:Choice>
          <mc:Fallback xmlns="">
            <p:pic>
              <p:nvPicPr>
                <p:cNvPr id="77" name="Freihand 76">
                  <a:extLst>
                    <a:ext uri="{FF2B5EF4-FFF2-40B4-BE49-F238E27FC236}">
                      <a16:creationId xmlns:a16="http://schemas.microsoft.com/office/drawing/2014/main" id="{F31813DB-AAE2-4875-9D8B-9C4DA62683FE}"/>
                    </a:ext>
                  </a:extLst>
                </p:cNvPr>
                <p:cNvPicPr/>
                <p:nvPr/>
              </p:nvPicPr>
              <p:blipFill>
                <a:blip r:embed="rId18"/>
                <a:stretch>
                  <a:fillRect/>
                </a:stretch>
              </p:blipFill>
              <p:spPr>
                <a:xfrm>
                  <a:off x="8341667" y="2051160"/>
                  <a:ext cx="1675800" cy="2440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8" name="Freihand 77">
                  <a:extLst>
                    <a:ext uri="{FF2B5EF4-FFF2-40B4-BE49-F238E27FC236}">
                      <a16:creationId xmlns:a16="http://schemas.microsoft.com/office/drawing/2014/main" id="{B270ADC5-0961-4A3F-8EA7-7F407B02CDF6}"/>
                    </a:ext>
                  </a:extLst>
                </p14:cNvPr>
                <p14:cNvContentPartPr/>
                <p14:nvPr/>
              </p14:nvContentPartPr>
              <p14:xfrm>
                <a:off x="9859787" y="1919040"/>
                <a:ext cx="218880" cy="270000"/>
              </p14:xfrm>
            </p:contentPart>
          </mc:Choice>
          <mc:Fallback xmlns="">
            <p:pic>
              <p:nvPicPr>
                <p:cNvPr id="78" name="Freihand 77">
                  <a:extLst>
                    <a:ext uri="{FF2B5EF4-FFF2-40B4-BE49-F238E27FC236}">
                      <a16:creationId xmlns:a16="http://schemas.microsoft.com/office/drawing/2014/main" id="{B270ADC5-0961-4A3F-8EA7-7F407B02CDF6}"/>
                    </a:ext>
                  </a:extLst>
                </p:cNvPr>
                <p:cNvPicPr/>
                <p:nvPr/>
              </p:nvPicPr>
              <p:blipFill>
                <a:blip r:embed="rId20"/>
                <a:stretch>
                  <a:fillRect/>
                </a:stretch>
              </p:blipFill>
              <p:spPr>
                <a:xfrm>
                  <a:off x="9855467" y="1914720"/>
                  <a:ext cx="22752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0" name="Freihand 79">
                  <a:extLst>
                    <a:ext uri="{FF2B5EF4-FFF2-40B4-BE49-F238E27FC236}">
                      <a16:creationId xmlns:a16="http://schemas.microsoft.com/office/drawing/2014/main" id="{D6383C77-C8DF-4EC0-AB9C-5C80C2A71E29}"/>
                    </a:ext>
                  </a:extLst>
                </p14:cNvPr>
                <p14:cNvContentPartPr/>
                <p14:nvPr/>
              </p14:nvContentPartPr>
              <p14:xfrm>
                <a:off x="10156067" y="1736880"/>
                <a:ext cx="114120" cy="182880"/>
              </p14:xfrm>
            </p:contentPart>
          </mc:Choice>
          <mc:Fallback xmlns="">
            <p:pic>
              <p:nvPicPr>
                <p:cNvPr id="80" name="Freihand 79">
                  <a:extLst>
                    <a:ext uri="{FF2B5EF4-FFF2-40B4-BE49-F238E27FC236}">
                      <a16:creationId xmlns:a16="http://schemas.microsoft.com/office/drawing/2014/main" id="{D6383C77-C8DF-4EC0-AB9C-5C80C2A71E29}"/>
                    </a:ext>
                  </a:extLst>
                </p:cNvPr>
                <p:cNvPicPr/>
                <p:nvPr/>
              </p:nvPicPr>
              <p:blipFill>
                <a:blip r:embed="rId22"/>
                <a:stretch>
                  <a:fillRect/>
                </a:stretch>
              </p:blipFill>
              <p:spPr>
                <a:xfrm>
                  <a:off x="10151747" y="1732560"/>
                  <a:ext cx="122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1" name="Freihand 80">
                  <a:extLst>
                    <a:ext uri="{FF2B5EF4-FFF2-40B4-BE49-F238E27FC236}">
                      <a16:creationId xmlns:a16="http://schemas.microsoft.com/office/drawing/2014/main" id="{085F3EEA-121A-4FAC-9B66-80ECA7B09DA4}"/>
                    </a:ext>
                  </a:extLst>
                </p14:cNvPr>
                <p14:cNvContentPartPr/>
                <p14:nvPr/>
              </p14:nvContentPartPr>
              <p14:xfrm>
                <a:off x="10293227" y="1732920"/>
                <a:ext cx="84600" cy="313920"/>
              </p14:xfrm>
            </p:contentPart>
          </mc:Choice>
          <mc:Fallback xmlns="">
            <p:pic>
              <p:nvPicPr>
                <p:cNvPr id="81" name="Freihand 80">
                  <a:extLst>
                    <a:ext uri="{FF2B5EF4-FFF2-40B4-BE49-F238E27FC236}">
                      <a16:creationId xmlns:a16="http://schemas.microsoft.com/office/drawing/2014/main" id="{085F3EEA-121A-4FAC-9B66-80ECA7B09DA4}"/>
                    </a:ext>
                  </a:extLst>
                </p:cNvPr>
                <p:cNvPicPr/>
                <p:nvPr/>
              </p:nvPicPr>
              <p:blipFill>
                <a:blip r:embed="rId24"/>
                <a:stretch>
                  <a:fillRect/>
                </a:stretch>
              </p:blipFill>
              <p:spPr>
                <a:xfrm>
                  <a:off x="10288907" y="1728600"/>
                  <a:ext cx="9324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2" name="Freihand 81">
                  <a:extLst>
                    <a:ext uri="{FF2B5EF4-FFF2-40B4-BE49-F238E27FC236}">
                      <a16:creationId xmlns:a16="http://schemas.microsoft.com/office/drawing/2014/main" id="{541273C9-1011-493F-802F-088DEB3EDD4E}"/>
                    </a:ext>
                  </a:extLst>
                </p14:cNvPr>
                <p14:cNvContentPartPr/>
                <p14:nvPr/>
              </p14:nvContentPartPr>
              <p14:xfrm>
                <a:off x="10383947" y="1571640"/>
                <a:ext cx="38880" cy="195480"/>
              </p14:xfrm>
            </p:contentPart>
          </mc:Choice>
          <mc:Fallback xmlns="">
            <p:pic>
              <p:nvPicPr>
                <p:cNvPr id="82" name="Freihand 81">
                  <a:extLst>
                    <a:ext uri="{FF2B5EF4-FFF2-40B4-BE49-F238E27FC236}">
                      <a16:creationId xmlns:a16="http://schemas.microsoft.com/office/drawing/2014/main" id="{541273C9-1011-493F-802F-088DEB3EDD4E}"/>
                    </a:ext>
                  </a:extLst>
                </p:cNvPr>
                <p:cNvPicPr/>
                <p:nvPr/>
              </p:nvPicPr>
              <p:blipFill>
                <a:blip r:embed="rId26"/>
                <a:stretch>
                  <a:fillRect/>
                </a:stretch>
              </p:blipFill>
              <p:spPr>
                <a:xfrm>
                  <a:off x="10379627" y="1567320"/>
                  <a:ext cx="47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83" name="Freihand 82">
                  <a:extLst>
                    <a:ext uri="{FF2B5EF4-FFF2-40B4-BE49-F238E27FC236}">
                      <a16:creationId xmlns:a16="http://schemas.microsoft.com/office/drawing/2014/main" id="{E91297FF-52B8-4C4E-9663-CA21069389F7}"/>
                    </a:ext>
                  </a:extLst>
                </p14:cNvPr>
                <p14:cNvContentPartPr/>
                <p14:nvPr/>
              </p14:nvContentPartPr>
              <p14:xfrm>
                <a:off x="10457747" y="1767840"/>
                <a:ext cx="28080" cy="32760"/>
              </p14:xfrm>
            </p:contentPart>
          </mc:Choice>
          <mc:Fallback xmlns="">
            <p:pic>
              <p:nvPicPr>
                <p:cNvPr id="83" name="Freihand 82">
                  <a:extLst>
                    <a:ext uri="{FF2B5EF4-FFF2-40B4-BE49-F238E27FC236}">
                      <a16:creationId xmlns:a16="http://schemas.microsoft.com/office/drawing/2014/main" id="{E91297FF-52B8-4C4E-9663-CA21069389F7}"/>
                    </a:ext>
                  </a:extLst>
                </p:cNvPr>
                <p:cNvPicPr/>
                <p:nvPr/>
              </p:nvPicPr>
              <p:blipFill>
                <a:blip r:embed="rId28"/>
                <a:stretch>
                  <a:fillRect/>
                </a:stretch>
              </p:blipFill>
              <p:spPr>
                <a:xfrm>
                  <a:off x="10453427" y="1763520"/>
                  <a:ext cx="367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4" name="Freihand 83">
                  <a:extLst>
                    <a:ext uri="{FF2B5EF4-FFF2-40B4-BE49-F238E27FC236}">
                      <a16:creationId xmlns:a16="http://schemas.microsoft.com/office/drawing/2014/main" id="{182DF058-81DA-4CA0-A3D5-80144177E001}"/>
                    </a:ext>
                  </a:extLst>
                </p14:cNvPr>
                <p14:cNvContentPartPr/>
                <p14:nvPr/>
              </p14:nvContentPartPr>
              <p14:xfrm>
                <a:off x="10006667" y="1317480"/>
                <a:ext cx="145080" cy="246960"/>
              </p14:xfrm>
            </p:contentPart>
          </mc:Choice>
          <mc:Fallback xmlns="">
            <p:pic>
              <p:nvPicPr>
                <p:cNvPr id="84" name="Freihand 83">
                  <a:extLst>
                    <a:ext uri="{FF2B5EF4-FFF2-40B4-BE49-F238E27FC236}">
                      <a16:creationId xmlns:a16="http://schemas.microsoft.com/office/drawing/2014/main" id="{182DF058-81DA-4CA0-A3D5-80144177E001}"/>
                    </a:ext>
                  </a:extLst>
                </p:cNvPr>
                <p:cNvPicPr/>
                <p:nvPr/>
              </p:nvPicPr>
              <p:blipFill>
                <a:blip r:embed="rId30"/>
                <a:stretch>
                  <a:fillRect/>
                </a:stretch>
              </p:blipFill>
              <p:spPr>
                <a:xfrm>
                  <a:off x="10002347" y="1313160"/>
                  <a:ext cx="15372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5" name="Freihand 84">
                  <a:extLst>
                    <a:ext uri="{FF2B5EF4-FFF2-40B4-BE49-F238E27FC236}">
                      <a16:creationId xmlns:a16="http://schemas.microsoft.com/office/drawing/2014/main" id="{27D311F7-B73F-4964-8531-F15B4BE152DB}"/>
                    </a:ext>
                  </a:extLst>
                </p14:cNvPr>
                <p14:cNvContentPartPr/>
                <p14:nvPr/>
              </p14:nvContentPartPr>
              <p14:xfrm>
                <a:off x="10167947" y="1399560"/>
                <a:ext cx="22320" cy="64440"/>
              </p14:xfrm>
            </p:contentPart>
          </mc:Choice>
          <mc:Fallback xmlns="">
            <p:pic>
              <p:nvPicPr>
                <p:cNvPr id="85" name="Freihand 84">
                  <a:extLst>
                    <a:ext uri="{FF2B5EF4-FFF2-40B4-BE49-F238E27FC236}">
                      <a16:creationId xmlns:a16="http://schemas.microsoft.com/office/drawing/2014/main" id="{27D311F7-B73F-4964-8531-F15B4BE152DB}"/>
                    </a:ext>
                  </a:extLst>
                </p:cNvPr>
                <p:cNvPicPr/>
                <p:nvPr/>
              </p:nvPicPr>
              <p:blipFill>
                <a:blip r:embed="rId32"/>
                <a:stretch>
                  <a:fillRect/>
                </a:stretch>
              </p:blipFill>
              <p:spPr>
                <a:xfrm>
                  <a:off x="10163627" y="1395240"/>
                  <a:ext cx="30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6" name="Freihand 85">
                  <a:extLst>
                    <a:ext uri="{FF2B5EF4-FFF2-40B4-BE49-F238E27FC236}">
                      <a16:creationId xmlns:a16="http://schemas.microsoft.com/office/drawing/2014/main" id="{7BB08083-AEF1-4F08-8669-0C78684CD1D4}"/>
                    </a:ext>
                  </a:extLst>
                </p14:cNvPr>
                <p14:cNvContentPartPr/>
                <p14:nvPr/>
              </p14:nvContentPartPr>
              <p14:xfrm>
                <a:off x="10199627" y="1249440"/>
                <a:ext cx="108000" cy="167040"/>
              </p14:xfrm>
            </p:contentPart>
          </mc:Choice>
          <mc:Fallback xmlns="">
            <p:pic>
              <p:nvPicPr>
                <p:cNvPr id="86" name="Freihand 85">
                  <a:extLst>
                    <a:ext uri="{FF2B5EF4-FFF2-40B4-BE49-F238E27FC236}">
                      <a16:creationId xmlns:a16="http://schemas.microsoft.com/office/drawing/2014/main" id="{7BB08083-AEF1-4F08-8669-0C78684CD1D4}"/>
                    </a:ext>
                  </a:extLst>
                </p:cNvPr>
                <p:cNvPicPr/>
                <p:nvPr/>
              </p:nvPicPr>
              <p:blipFill>
                <a:blip r:embed="rId34"/>
                <a:stretch>
                  <a:fillRect/>
                </a:stretch>
              </p:blipFill>
              <p:spPr>
                <a:xfrm>
                  <a:off x="10195307" y="1245120"/>
                  <a:ext cx="1166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7" name="Freihand 86">
                  <a:extLst>
                    <a:ext uri="{FF2B5EF4-FFF2-40B4-BE49-F238E27FC236}">
                      <a16:creationId xmlns:a16="http://schemas.microsoft.com/office/drawing/2014/main" id="{27D29CBC-7190-4059-992B-B9AB41FDD2FD}"/>
                    </a:ext>
                  </a:extLst>
                </p14:cNvPr>
                <p14:cNvContentPartPr/>
                <p14:nvPr/>
              </p14:nvContentPartPr>
              <p14:xfrm>
                <a:off x="10322027" y="1297320"/>
                <a:ext cx="48600" cy="84240"/>
              </p14:xfrm>
            </p:contentPart>
          </mc:Choice>
          <mc:Fallback xmlns="">
            <p:pic>
              <p:nvPicPr>
                <p:cNvPr id="87" name="Freihand 86">
                  <a:extLst>
                    <a:ext uri="{FF2B5EF4-FFF2-40B4-BE49-F238E27FC236}">
                      <a16:creationId xmlns:a16="http://schemas.microsoft.com/office/drawing/2014/main" id="{27D29CBC-7190-4059-992B-B9AB41FDD2FD}"/>
                    </a:ext>
                  </a:extLst>
                </p:cNvPr>
                <p:cNvPicPr/>
                <p:nvPr/>
              </p:nvPicPr>
              <p:blipFill>
                <a:blip r:embed="rId36"/>
                <a:stretch>
                  <a:fillRect/>
                </a:stretch>
              </p:blipFill>
              <p:spPr>
                <a:xfrm>
                  <a:off x="10317707" y="1293000"/>
                  <a:ext cx="572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8" name="Freihand 87">
                  <a:extLst>
                    <a:ext uri="{FF2B5EF4-FFF2-40B4-BE49-F238E27FC236}">
                      <a16:creationId xmlns:a16="http://schemas.microsoft.com/office/drawing/2014/main" id="{FE8EFA8A-3D0C-4437-82A0-045F5F9315B8}"/>
                    </a:ext>
                  </a:extLst>
                </p14:cNvPr>
                <p14:cNvContentPartPr/>
                <p14:nvPr/>
              </p14:nvContentPartPr>
              <p14:xfrm>
                <a:off x="10394027" y="1260960"/>
                <a:ext cx="83160" cy="120240"/>
              </p14:xfrm>
            </p:contentPart>
          </mc:Choice>
          <mc:Fallback xmlns="">
            <p:pic>
              <p:nvPicPr>
                <p:cNvPr id="88" name="Freihand 87">
                  <a:extLst>
                    <a:ext uri="{FF2B5EF4-FFF2-40B4-BE49-F238E27FC236}">
                      <a16:creationId xmlns:a16="http://schemas.microsoft.com/office/drawing/2014/main" id="{FE8EFA8A-3D0C-4437-82A0-045F5F9315B8}"/>
                    </a:ext>
                  </a:extLst>
                </p:cNvPr>
                <p:cNvPicPr/>
                <p:nvPr/>
              </p:nvPicPr>
              <p:blipFill>
                <a:blip r:embed="rId38"/>
                <a:stretch>
                  <a:fillRect/>
                </a:stretch>
              </p:blipFill>
              <p:spPr>
                <a:xfrm>
                  <a:off x="10389707" y="1256640"/>
                  <a:ext cx="918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9" name="Freihand 88">
                  <a:extLst>
                    <a:ext uri="{FF2B5EF4-FFF2-40B4-BE49-F238E27FC236}">
                      <a16:creationId xmlns:a16="http://schemas.microsoft.com/office/drawing/2014/main" id="{B378D550-7F0B-4025-B015-D7F39A634437}"/>
                    </a:ext>
                  </a:extLst>
                </p14:cNvPr>
                <p14:cNvContentPartPr/>
                <p14:nvPr/>
              </p14:nvContentPartPr>
              <p14:xfrm>
                <a:off x="10972187" y="792600"/>
                <a:ext cx="79920" cy="1112760"/>
              </p14:xfrm>
            </p:contentPart>
          </mc:Choice>
          <mc:Fallback xmlns="">
            <p:pic>
              <p:nvPicPr>
                <p:cNvPr id="89" name="Freihand 88">
                  <a:extLst>
                    <a:ext uri="{FF2B5EF4-FFF2-40B4-BE49-F238E27FC236}">
                      <a16:creationId xmlns:a16="http://schemas.microsoft.com/office/drawing/2014/main" id="{B378D550-7F0B-4025-B015-D7F39A634437}"/>
                    </a:ext>
                  </a:extLst>
                </p:cNvPr>
                <p:cNvPicPr/>
                <p:nvPr/>
              </p:nvPicPr>
              <p:blipFill>
                <a:blip r:embed="rId40"/>
                <a:stretch>
                  <a:fillRect/>
                </a:stretch>
              </p:blipFill>
              <p:spPr>
                <a:xfrm>
                  <a:off x="10967867" y="788280"/>
                  <a:ext cx="88560" cy="1121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90" name="Freihand 89">
                  <a:extLst>
                    <a:ext uri="{FF2B5EF4-FFF2-40B4-BE49-F238E27FC236}">
                      <a16:creationId xmlns:a16="http://schemas.microsoft.com/office/drawing/2014/main" id="{51FC666B-A897-43B2-ADF3-B40F1F7A28EF}"/>
                    </a:ext>
                  </a:extLst>
                </p14:cNvPr>
                <p14:cNvContentPartPr/>
                <p14:nvPr/>
              </p14:nvContentPartPr>
              <p14:xfrm>
                <a:off x="10783547" y="1830120"/>
                <a:ext cx="1307160" cy="100800"/>
              </p14:xfrm>
            </p:contentPart>
          </mc:Choice>
          <mc:Fallback xmlns="">
            <p:pic>
              <p:nvPicPr>
                <p:cNvPr id="90" name="Freihand 89">
                  <a:extLst>
                    <a:ext uri="{FF2B5EF4-FFF2-40B4-BE49-F238E27FC236}">
                      <a16:creationId xmlns:a16="http://schemas.microsoft.com/office/drawing/2014/main" id="{51FC666B-A897-43B2-ADF3-B40F1F7A28EF}"/>
                    </a:ext>
                  </a:extLst>
                </p:cNvPr>
                <p:cNvPicPr/>
                <p:nvPr/>
              </p:nvPicPr>
              <p:blipFill>
                <a:blip r:embed="rId42"/>
                <a:stretch>
                  <a:fillRect/>
                </a:stretch>
              </p:blipFill>
              <p:spPr>
                <a:xfrm>
                  <a:off x="10779227" y="1825800"/>
                  <a:ext cx="13158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91" name="Freihand 90">
                  <a:extLst>
                    <a:ext uri="{FF2B5EF4-FFF2-40B4-BE49-F238E27FC236}">
                      <a16:creationId xmlns:a16="http://schemas.microsoft.com/office/drawing/2014/main" id="{C0F88448-381D-481A-A739-2FAA884457E5}"/>
                    </a:ext>
                  </a:extLst>
                </p14:cNvPr>
                <p14:cNvContentPartPr/>
                <p14:nvPr/>
              </p14:nvContentPartPr>
              <p14:xfrm>
                <a:off x="11943467" y="1770720"/>
                <a:ext cx="149760" cy="210240"/>
              </p14:xfrm>
            </p:contentPart>
          </mc:Choice>
          <mc:Fallback xmlns="">
            <p:pic>
              <p:nvPicPr>
                <p:cNvPr id="91" name="Freihand 90">
                  <a:extLst>
                    <a:ext uri="{FF2B5EF4-FFF2-40B4-BE49-F238E27FC236}">
                      <a16:creationId xmlns:a16="http://schemas.microsoft.com/office/drawing/2014/main" id="{C0F88448-381D-481A-A739-2FAA884457E5}"/>
                    </a:ext>
                  </a:extLst>
                </p:cNvPr>
                <p:cNvPicPr/>
                <p:nvPr/>
              </p:nvPicPr>
              <p:blipFill>
                <a:blip r:embed="rId44"/>
                <a:stretch>
                  <a:fillRect/>
                </a:stretch>
              </p:blipFill>
              <p:spPr>
                <a:xfrm>
                  <a:off x="11939147" y="1766400"/>
                  <a:ext cx="1584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92" name="Freihand 91">
                  <a:extLst>
                    <a:ext uri="{FF2B5EF4-FFF2-40B4-BE49-F238E27FC236}">
                      <a16:creationId xmlns:a16="http://schemas.microsoft.com/office/drawing/2014/main" id="{A4310686-FA95-4CFD-9870-5AA0235A3E1E}"/>
                    </a:ext>
                  </a:extLst>
                </p14:cNvPr>
                <p14:cNvContentPartPr/>
                <p14:nvPr/>
              </p14:nvContentPartPr>
              <p14:xfrm>
                <a:off x="10852667" y="612600"/>
                <a:ext cx="240840" cy="300960"/>
              </p14:xfrm>
            </p:contentPart>
          </mc:Choice>
          <mc:Fallback xmlns="">
            <p:pic>
              <p:nvPicPr>
                <p:cNvPr id="92" name="Freihand 91">
                  <a:extLst>
                    <a:ext uri="{FF2B5EF4-FFF2-40B4-BE49-F238E27FC236}">
                      <a16:creationId xmlns:a16="http://schemas.microsoft.com/office/drawing/2014/main" id="{A4310686-FA95-4CFD-9870-5AA0235A3E1E}"/>
                    </a:ext>
                  </a:extLst>
                </p:cNvPr>
                <p:cNvPicPr/>
                <p:nvPr/>
              </p:nvPicPr>
              <p:blipFill>
                <a:blip r:embed="rId46"/>
                <a:stretch>
                  <a:fillRect/>
                </a:stretch>
              </p:blipFill>
              <p:spPr>
                <a:xfrm>
                  <a:off x="10848347" y="608280"/>
                  <a:ext cx="24948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93" name="Freihand 92">
                  <a:extLst>
                    <a:ext uri="{FF2B5EF4-FFF2-40B4-BE49-F238E27FC236}">
                      <a16:creationId xmlns:a16="http://schemas.microsoft.com/office/drawing/2014/main" id="{02E5957D-51A5-46D9-A579-4A9D56CBD1FF}"/>
                    </a:ext>
                  </a:extLst>
                </p14:cNvPr>
                <p14:cNvContentPartPr/>
                <p14:nvPr/>
              </p14:nvContentPartPr>
              <p14:xfrm>
                <a:off x="10552787" y="520440"/>
                <a:ext cx="145080" cy="257040"/>
              </p14:xfrm>
            </p:contentPart>
          </mc:Choice>
          <mc:Fallback xmlns="">
            <p:pic>
              <p:nvPicPr>
                <p:cNvPr id="93" name="Freihand 92">
                  <a:extLst>
                    <a:ext uri="{FF2B5EF4-FFF2-40B4-BE49-F238E27FC236}">
                      <a16:creationId xmlns:a16="http://schemas.microsoft.com/office/drawing/2014/main" id="{02E5957D-51A5-46D9-A579-4A9D56CBD1FF}"/>
                    </a:ext>
                  </a:extLst>
                </p:cNvPr>
                <p:cNvPicPr/>
                <p:nvPr/>
              </p:nvPicPr>
              <p:blipFill>
                <a:blip r:embed="rId48"/>
                <a:stretch>
                  <a:fillRect/>
                </a:stretch>
              </p:blipFill>
              <p:spPr>
                <a:xfrm>
                  <a:off x="10548467" y="516120"/>
                  <a:ext cx="15372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5" name="Freihand 94">
                  <a:extLst>
                    <a:ext uri="{FF2B5EF4-FFF2-40B4-BE49-F238E27FC236}">
                      <a16:creationId xmlns:a16="http://schemas.microsoft.com/office/drawing/2014/main" id="{6D6805BD-9206-487A-B897-9D1573E3DCB4}"/>
                    </a:ext>
                  </a:extLst>
                </p14:cNvPr>
                <p14:cNvContentPartPr/>
                <p14:nvPr/>
              </p14:nvContentPartPr>
              <p14:xfrm>
                <a:off x="11830787" y="2008320"/>
                <a:ext cx="157320" cy="259920"/>
              </p14:xfrm>
            </p:contentPart>
          </mc:Choice>
          <mc:Fallback xmlns="">
            <p:pic>
              <p:nvPicPr>
                <p:cNvPr id="95" name="Freihand 94">
                  <a:extLst>
                    <a:ext uri="{FF2B5EF4-FFF2-40B4-BE49-F238E27FC236}">
                      <a16:creationId xmlns:a16="http://schemas.microsoft.com/office/drawing/2014/main" id="{6D6805BD-9206-487A-B897-9D1573E3DCB4}"/>
                    </a:ext>
                  </a:extLst>
                </p:cNvPr>
                <p:cNvPicPr/>
                <p:nvPr/>
              </p:nvPicPr>
              <p:blipFill>
                <a:blip r:embed="rId50"/>
                <a:stretch>
                  <a:fillRect/>
                </a:stretch>
              </p:blipFill>
              <p:spPr>
                <a:xfrm>
                  <a:off x="11826467" y="2004000"/>
                  <a:ext cx="1659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96" name="Freihand 95">
                  <a:extLst>
                    <a:ext uri="{FF2B5EF4-FFF2-40B4-BE49-F238E27FC236}">
                      <a16:creationId xmlns:a16="http://schemas.microsoft.com/office/drawing/2014/main" id="{04DB2CF0-C713-41FD-98CD-C0355281BDC9}"/>
                    </a:ext>
                  </a:extLst>
                </p14:cNvPr>
                <p14:cNvContentPartPr/>
                <p14:nvPr/>
              </p14:nvContentPartPr>
              <p14:xfrm>
                <a:off x="11836547" y="2036040"/>
                <a:ext cx="152640" cy="78120"/>
              </p14:xfrm>
            </p:contentPart>
          </mc:Choice>
          <mc:Fallback xmlns="">
            <p:pic>
              <p:nvPicPr>
                <p:cNvPr id="96" name="Freihand 95">
                  <a:extLst>
                    <a:ext uri="{FF2B5EF4-FFF2-40B4-BE49-F238E27FC236}">
                      <a16:creationId xmlns:a16="http://schemas.microsoft.com/office/drawing/2014/main" id="{04DB2CF0-C713-41FD-98CD-C0355281BDC9}"/>
                    </a:ext>
                  </a:extLst>
                </p:cNvPr>
                <p:cNvPicPr/>
                <p:nvPr/>
              </p:nvPicPr>
              <p:blipFill>
                <a:blip r:embed="rId52"/>
                <a:stretch>
                  <a:fillRect/>
                </a:stretch>
              </p:blipFill>
              <p:spPr>
                <a:xfrm>
                  <a:off x="11832227" y="2031720"/>
                  <a:ext cx="1612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8" name="Freihand 97">
                  <a:extLst>
                    <a:ext uri="{FF2B5EF4-FFF2-40B4-BE49-F238E27FC236}">
                      <a16:creationId xmlns:a16="http://schemas.microsoft.com/office/drawing/2014/main" id="{3B60EC24-3D28-4281-98A4-AF2CF11A2F87}"/>
                    </a:ext>
                  </a:extLst>
                </p14:cNvPr>
                <p14:cNvContentPartPr/>
                <p14:nvPr/>
              </p14:nvContentPartPr>
              <p14:xfrm>
                <a:off x="10970027" y="1088880"/>
                <a:ext cx="851400" cy="784800"/>
              </p14:xfrm>
            </p:contentPart>
          </mc:Choice>
          <mc:Fallback xmlns="">
            <p:pic>
              <p:nvPicPr>
                <p:cNvPr id="98" name="Freihand 97">
                  <a:extLst>
                    <a:ext uri="{FF2B5EF4-FFF2-40B4-BE49-F238E27FC236}">
                      <a16:creationId xmlns:a16="http://schemas.microsoft.com/office/drawing/2014/main" id="{3B60EC24-3D28-4281-98A4-AF2CF11A2F87}"/>
                    </a:ext>
                  </a:extLst>
                </p:cNvPr>
                <p:cNvPicPr/>
                <p:nvPr/>
              </p:nvPicPr>
              <p:blipFill>
                <a:blip r:embed="rId54"/>
                <a:stretch>
                  <a:fillRect/>
                </a:stretch>
              </p:blipFill>
              <p:spPr>
                <a:xfrm>
                  <a:off x="10965707" y="1084560"/>
                  <a:ext cx="860040" cy="793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00" name="Freihand 99">
                  <a:extLst>
                    <a:ext uri="{FF2B5EF4-FFF2-40B4-BE49-F238E27FC236}">
                      <a16:creationId xmlns:a16="http://schemas.microsoft.com/office/drawing/2014/main" id="{F59AB1AA-A07B-47F1-BC54-784D6E54A06D}"/>
                    </a:ext>
                  </a:extLst>
                </p14:cNvPr>
                <p14:cNvContentPartPr/>
                <p14:nvPr/>
              </p14:nvContentPartPr>
              <p14:xfrm>
                <a:off x="10685627" y="965400"/>
                <a:ext cx="140760" cy="105480"/>
              </p14:xfrm>
            </p:contentPart>
          </mc:Choice>
          <mc:Fallback xmlns="">
            <p:pic>
              <p:nvPicPr>
                <p:cNvPr id="100" name="Freihand 99">
                  <a:extLst>
                    <a:ext uri="{FF2B5EF4-FFF2-40B4-BE49-F238E27FC236}">
                      <a16:creationId xmlns:a16="http://schemas.microsoft.com/office/drawing/2014/main" id="{F59AB1AA-A07B-47F1-BC54-784D6E54A06D}"/>
                    </a:ext>
                  </a:extLst>
                </p:cNvPr>
                <p:cNvPicPr/>
                <p:nvPr/>
              </p:nvPicPr>
              <p:blipFill>
                <a:blip r:embed="rId56"/>
                <a:stretch>
                  <a:fillRect/>
                </a:stretch>
              </p:blipFill>
              <p:spPr>
                <a:xfrm>
                  <a:off x="10681307" y="961080"/>
                  <a:ext cx="149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01" name="Freihand 100">
                  <a:extLst>
                    <a:ext uri="{FF2B5EF4-FFF2-40B4-BE49-F238E27FC236}">
                      <a16:creationId xmlns:a16="http://schemas.microsoft.com/office/drawing/2014/main" id="{2BE3302C-37AD-4811-B215-581B926E4947}"/>
                    </a:ext>
                  </a:extLst>
                </p14:cNvPr>
                <p14:cNvContentPartPr/>
                <p14:nvPr/>
              </p14:nvContentPartPr>
              <p14:xfrm>
                <a:off x="10677347" y="1066920"/>
                <a:ext cx="206280" cy="84960"/>
              </p14:xfrm>
            </p:contentPart>
          </mc:Choice>
          <mc:Fallback xmlns="">
            <p:pic>
              <p:nvPicPr>
                <p:cNvPr id="101" name="Freihand 100">
                  <a:extLst>
                    <a:ext uri="{FF2B5EF4-FFF2-40B4-BE49-F238E27FC236}">
                      <a16:creationId xmlns:a16="http://schemas.microsoft.com/office/drawing/2014/main" id="{2BE3302C-37AD-4811-B215-581B926E4947}"/>
                    </a:ext>
                  </a:extLst>
                </p:cNvPr>
                <p:cNvPicPr/>
                <p:nvPr/>
              </p:nvPicPr>
              <p:blipFill>
                <a:blip r:embed="rId58"/>
                <a:stretch>
                  <a:fillRect/>
                </a:stretch>
              </p:blipFill>
              <p:spPr>
                <a:xfrm>
                  <a:off x="10673027" y="1062600"/>
                  <a:ext cx="2149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2" name="Freihand 101">
                  <a:extLst>
                    <a:ext uri="{FF2B5EF4-FFF2-40B4-BE49-F238E27FC236}">
                      <a16:creationId xmlns:a16="http://schemas.microsoft.com/office/drawing/2014/main" id="{CBC6C399-256F-41CD-9034-95DE45ECBD67}"/>
                    </a:ext>
                  </a:extLst>
                </p14:cNvPr>
                <p14:cNvContentPartPr/>
                <p14:nvPr/>
              </p14:nvContentPartPr>
              <p14:xfrm>
                <a:off x="10722347" y="1186440"/>
                <a:ext cx="64800" cy="146520"/>
              </p14:xfrm>
            </p:contentPart>
          </mc:Choice>
          <mc:Fallback xmlns="">
            <p:pic>
              <p:nvPicPr>
                <p:cNvPr id="102" name="Freihand 101">
                  <a:extLst>
                    <a:ext uri="{FF2B5EF4-FFF2-40B4-BE49-F238E27FC236}">
                      <a16:creationId xmlns:a16="http://schemas.microsoft.com/office/drawing/2014/main" id="{CBC6C399-256F-41CD-9034-95DE45ECBD67}"/>
                    </a:ext>
                  </a:extLst>
                </p:cNvPr>
                <p:cNvPicPr/>
                <p:nvPr/>
              </p:nvPicPr>
              <p:blipFill>
                <a:blip r:embed="rId60"/>
                <a:stretch>
                  <a:fillRect/>
                </a:stretch>
              </p:blipFill>
              <p:spPr>
                <a:xfrm>
                  <a:off x="10718027" y="1182120"/>
                  <a:ext cx="73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3" name="Freihand 102">
                  <a:extLst>
                    <a:ext uri="{FF2B5EF4-FFF2-40B4-BE49-F238E27FC236}">
                      <a16:creationId xmlns:a16="http://schemas.microsoft.com/office/drawing/2014/main" id="{39E874CB-D2B6-4F47-94F2-96F93832581E}"/>
                    </a:ext>
                  </a:extLst>
                </p14:cNvPr>
                <p14:cNvContentPartPr/>
                <p14:nvPr/>
              </p14:nvContentPartPr>
              <p14:xfrm>
                <a:off x="10808387" y="1187520"/>
                <a:ext cx="84960" cy="127080"/>
              </p14:xfrm>
            </p:contentPart>
          </mc:Choice>
          <mc:Fallback xmlns="">
            <p:pic>
              <p:nvPicPr>
                <p:cNvPr id="103" name="Freihand 102">
                  <a:extLst>
                    <a:ext uri="{FF2B5EF4-FFF2-40B4-BE49-F238E27FC236}">
                      <a16:creationId xmlns:a16="http://schemas.microsoft.com/office/drawing/2014/main" id="{39E874CB-D2B6-4F47-94F2-96F93832581E}"/>
                    </a:ext>
                  </a:extLst>
                </p:cNvPr>
                <p:cNvPicPr/>
                <p:nvPr/>
              </p:nvPicPr>
              <p:blipFill>
                <a:blip r:embed="rId62"/>
                <a:stretch>
                  <a:fillRect/>
                </a:stretch>
              </p:blipFill>
              <p:spPr>
                <a:xfrm>
                  <a:off x="10804067" y="1183200"/>
                  <a:ext cx="93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4" name="Freihand 103">
                  <a:extLst>
                    <a:ext uri="{FF2B5EF4-FFF2-40B4-BE49-F238E27FC236}">
                      <a16:creationId xmlns:a16="http://schemas.microsoft.com/office/drawing/2014/main" id="{C7E3F141-011B-4FAE-B5A3-3BD5492256CE}"/>
                    </a:ext>
                  </a:extLst>
                </p14:cNvPr>
                <p14:cNvContentPartPr/>
                <p14:nvPr/>
              </p14:nvContentPartPr>
              <p14:xfrm>
                <a:off x="11666267" y="1937400"/>
                <a:ext cx="128160" cy="83520"/>
              </p14:xfrm>
            </p:contentPart>
          </mc:Choice>
          <mc:Fallback xmlns="">
            <p:pic>
              <p:nvPicPr>
                <p:cNvPr id="104" name="Freihand 103">
                  <a:extLst>
                    <a:ext uri="{FF2B5EF4-FFF2-40B4-BE49-F238E27FC236}">
                      <a16:creationId xmlns:a16="http://schemas.microsoft.com/office/drawing/2014/main" id="{C7E3F141-011B-4FAE-B5A3-3BD5492256CE}"/>
                    </a:ext>
                  </a:extLst>
                </p:cNvPr>
                <p:cNvPicPr/>
                <p:nvPr/>
              </p:nvPicPr>
              <p:blipFill>
                <a:blip r:embed="rId64"/>
                <a:stretch>
                  <a:fillRect/>
                </a:stretch>
              </p:blipFill>
              <p:spPr>
                <a:xfrm>
                  <a:off x="11661947" y="1933080"/>
                  <a:ext cx="1368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05" name="Freihand 104">
                  <a:extLst>
                    <a:ext uri="{FF2B5EF4-FFF2-40B4-BE49-F238E27FC236}">
                      <a16:creationId xmlns:a16="http://schemas.microsoft.com/office/drawing/2014/main" id="{B26C7DFE-FA21-4E4E-AECC-515776B037D2}"/>
                    </a:ext>
                  </a:extLst>
                </p14:cNvPr>
                <p14:cNvContentPartPr/>
                <p14:nvPr/>
              </p14:nvContentPartPr>
              <p14:xfrm>
                <a:off x="11668787" y="2021280"/>
                <a:ext cx="131400" cy="54000"/>
              </p14:xfrm>
            </p:contentPart>
          </mc:Choice>
          <mc:Fallback xmlns="">
            <p:pic>
              <p:nvPicPr>
                <p:cNvPr id="105" name="Freihand 104">
                  <a:extLst>
                    <a:ext uri="{FF2B5EF4-FFF2-40B4-BE49-F238E27FC236}">
                      <a16:creationId xmlns:a16="http://schemas.microsoft.com/office/drawing/2014/main" id="{B26C7DFE-FA21-4E4E-AECC-515776B037D2}"/>
                    </a:ext>
                  </a:extLst>
                </p:cNvPr>
                <p:cNvPicPr/>
                <p:nvPr/>
              </p:nvPicPr>
              <p:blipFill>
                <a:blip r:embed="rId66"/>
                <a:stretch>
                  <a:fillRect/>
                </a:stretch>
              </p:blipFill>
              <p:spPr>
                <a:xfrm>
                  <a:off x="11664467" y="2016960"/>
                  <a:ext cx="1400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06" name="Freihand 105">
                  <a:extLst>
                    <a:ext uri="{FF2B5EF4-FFF2-40B4-BE49-F238E27FC236}">
                      <a16:creationId xmlns:a16="http://schemas.microsoft.com/office/drawing/2014/main" id="{DAED7581-0A9C-43DD-BD6C-F27F183949A1}"/>
                    </a:ext>
                  </a:extLst>
                </p14:cNvPr>
                <p14:cNvContentPartPr/>
                <p14:nvPr/>
              </p14:nvContentPartPr>
              <p14:xfrm>
                <a:off x="11673827" y="2102280"/>
                <a:ext cx="83880" cy="195120"/>
              </p14:xfrm>
            </p:contentPart>
          </mc:Choice>
          <mc:Fallback xmlns="">
            <p:pic>
              <p:nvPicPr>
                <p:cNvPr id="106" name="Freihand 105">
                  <a:extLst>
                    <a:ext uri="{FF2B5EF4-FFF2-40B4-BE49-F238E27FC236}">
                      <a16:creationId xmlns:a16="http://schemas.microsoft.com/office/drawing/2014/main" id="{DAED7581-0A9C-43DD-BD6C-F27F183949A1}"/>
                    </a:ext>
                  </a:extLst>
                </p:cNvPr>
                <p:cNvPicPr/>
                <p:nvPr/>
              </p:nvPicPr>
              <p:blipFill>
                <a:blip r:embed="rId68"/>
                <a:stretch>
                  <a:fillRect/>
                </a:stretch>
              </p:blipFill>
              <p:spPr>
                <a:xfrm>
                  <a:off x="11669507" y="2097960"/>
                  <a:ext cx="925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07" name="Freihand 106">
                  <a:extLst>
                    <a:ext uri="{FF2B5EF4-FFF2-40B4-BE49-F238E27FC236}">
                      <a16:creationId xmlns:a16="http://schemas.microsoft.com/office/drawing/2014/main" id="{0DCDB99D-A110-4753-A840-8DAE6C773F42}"/>
                    </a:ext>
                  </a:extLst>
                </p14:cNvPr>
                <p14:cNvContentPartPr/>
                <p14:nvPr/>
              </p14:nvContentPartPr>
              <p14:xfrm>
                <a:off x="11736107" y="2169960"/>
                <a:ext cx="60120" cy="98280"/>
              </p14:xfrm>
            </p:contentPart>
          </mc:Choice>
          <mc:Fallback xmlns="">
            <p:pic>
              <p:nvPicPr>
                <p:cNvPr id="107" name="Freihand 106">
                  <a:extLst>
                    <a:ext uri="{FF2B5EF4-FFF2-40B4-BE49-F238E27FC236}">
                      <a16:creationId xmlns:a16="http://schemas.microsoft.com/office/drawing/2014/main" id="{0DCDB99D-A110-4753-A840-8DAE6C773F42}"/>
                    </a:ext>
                  </a:extLst>
                </p:cNvPr>
                <p:cNvPicPr/>
                <p:nvPr/>
              </p:nvPicPr>
              <p:blipFill>
                <a:blip r:embed="rId70"/>
                <a:stretch>
                  <a:fillRect/>
                </a:stretch>
              </p:blipFill>
              <p:spPr>
                <a:xfrm>
                  <a:off x="11731787" y="2165640"/>
                  <a:ext cx="687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08" name="Freihand 107">
                  <a:extLst>
                    <a:ext uri="{FF2B5EF4-FFF2-40B4-BE49-F238E27FC236}">
                      <a16:creationId xmlns:a16="http://schemas.microsoft.com/office/drawing/2014/main" id="{93897EC8-FA5B-4BCC-81D6-525B710BF990}"/>
                    </a:ext>
                  </a:extLst>
                </p14:cNvPr>
                <p14:cNvContentPartPr/>
                <p14:nvPr/>
              </p14:nvContentPartPr>
              <p14:xfrm>
                <a:off x="11761667" y="2185080"/>
                <a:ext cx="50760" cy="30600"/>
              </p14:xfrm>
            </p:contentPart>
          </mc:Choice>
          <mc:Fallback xmlns="">
            <p:pic>
              <p:nvPicPr>
                <p:cNvPr id="108" name="Freihand 107">
                  <a:extLst>
                    <a:ext uri="{FF2B5EF4-FFF2-40B4-BE49-F238E27FC236}">
                      <a16:creationId xmlns:a16="http://schemas.microsoft.com/office/drawing/2014/main" id="{93897EC8-FA5B-4BCC-81D6-525B710BF990}"/>
                    </a:ext>
                  </a:extLst>
                </p:cNvPr>
                <p:cNvPicPr/>
                <p:nvPr/>
              </p:nvPicPr>
              <p:blipFill>
                <a:blip r:embed="rId72"/>
                <a:stretch>
                  <a:fillRect/>
                </a:stretch>
              </p:blipFill>
              <p:spPr>
                <a:xfrm>
                  <a:off x="11757347" y="2180760"/>
                  <a:ext cx="5940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9" name="Freihand 108">
                  <a:extLst>
                    <a:ext uri="{FF2B5EF4-FFF2-40B4-BE49-F238E27FC236}">
                      <a16:creationId xmlns:a16="http://schemas.microsoft.com/office/drawing/2014/main" id="{3A4974D1-C9A5-48DA-B9FC-4B463E1C3F58}"/>
                    </a:ext>
                  </a:extLst>
                </p14:cNvPr>
                <p14:cNvContentPartPr/>
                <p14:nvPr/>
              </p14:nvContentPartPr>
              <p14:xfrm>
                <a:off x="11011427" y="920760"/>
                <a:ext cx="829440" cy="853200"/>
              </p14:xfrm>
            </p:contentPart>
          </mc:Choice>
          <mc:Fallback xmlns="">
            <p:pic>
              <p:nvPicPr>
                <p:cNvPr id="109" name="Freihand 108">
                  <a:extLst>
                    <a:ext uri="{FF2B5EF4-FFF2-40B4-BE49-F238E27FC236}">
                      <a16:creationId xmlns:a16="http://schemas.microsoft.com/office/drawing/2014/main" id="{3A4974D1-C9A5-48DA-B9FC-4B463E1C3F58}"/>
                    </a:ext>
                  </a:extLst>
                </p:cNvPr>
                <p:cNvPicPr/>
                <p:nvPr/>
              </p:nvPicPr>
              <p:blipFill>
                <a:blip r:embed="rId74"/>
                <a:stretch>
                  <a:fillRect/>
                </a:stretch>
              </p:blipFill>
              <p:spPr>
                <a:xfrm>
                  <a:off x="11007107" y="916440"/>
                  <a:ext cx="838080" cy="861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11" name="Freihand 110">
                  <a:extLst>
                    <a:ext uri="{FF2B5EF4-FFF2-40B4-BE49-F238E27FC236}">
                      <a16:creationId xmlns:a16="http://schemas.microsoft.com/office/drawing/2014/main" id="{87632D44-F221-4CBD-9087-EC6322DA462E}"/>
                    </a:ext>
                  </a:extLst>
                </p14:cNvPr>
                <p14:cNvContentPartPr/>
                <p14:nvPr/>
              </p14:nvContentPartPr>
              <p14:xfrm>
                <a:off x="11122307" y="804120"/>
                <a:ext cx="8280" cy="109440"/>
              </p14:xfrm>
            </p:contentPart>
          </mc:Choice>
          <mc:Fallback xmlns="">
            <p:pic>
              <p:nvPicPr>
                <p:cNvPr id="111" name="Freihand 110">
                  <a:extLst>
                    <a:ext uri="{FF2B5EF4-FFF2-40B4-BE49-F238E27FC236}">
                      <a16:creationId xmlns:a16="http://schemas.microsoft.com/office/drawing/2014/main" id="{87632D44-F221-4CBD-9087-EC6322DA462E}"/>
                    </a:ext>
                  </a:extLst>
                </p:cNvPr>
                <p:cNvPicPr/>
                <p:nvPr/>
              </p:nvPicPr>
              <p:blipFill>
                <a:blip r:embed="rId76"/>
                <a:stretch>
                  <a:fillRect/>
                </a:stretch>
              </p:blipFill>
              <p:spPr>
                <a:xfrm>
                  <a:off x="11117987" y="799800"/>
                  <a:ext cx="16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12" name="Freihand 111">
                  <a:extLst>
                    <a:ext uri="{FF2B5EF4-FFF2-40B4-BE49-F238E27FC236}">
                      <a16:creationId xmlns:a16="http://schemas.microsoft.com/office/drawing/2014/main" id="{02D2D3A5-0DFE-46D2-A39C-D5FCC12BCF68}"/>
                    </a:ext>
                  </a:extLst>
                </p14:cNvPr>
                <p14:cNvContentPartPr/>
                <p14:nvPr/>
              </p14:nvContentPartPr>
              <p14:xfrm>
                <a:off x="11055707" y="861360"/>
                <a:ext cx="118800" cy="55800"/>
              </p14:xfrm>
            </p:contentPart>
          </mc:Choice>
          <mc:Fallback xmlns="">
            <p:pic>
              <p:nvPicPr>
                <p:cNvPr id="112" name="Freihand 111">
                  <a:extLst>
                    <a:ext uri="{FF2B5EF4-FFF2-40B4-BE49-F238E27FC236}">
                      <a16:creationId xmlns:a16="http://schemas.microsoft.com/office/drawing/2014/main" id="{02D2D3A5-0DFE-46D2-A39C-D5FCC12BCF68}"/>
                    </a:ext>
                  </a:extLst>
                </p:cNvPr>
                <p:cNvPicPr/>
                <p:nvPr/>
              </p:nvPicPr>
              <p:blipFill>
                <a:blip r:embed="rId78"/>
                <a:stretch>
                  <a:fillRect/>
                </a:stretch>
              </p:blipFill>
              <p:spPr>
                <a:xfrm>
                  <a:off x="11051387" y="857040"/>
                  <a:ext cx="1274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13" name="Freihand 112">
                  <a:extLst>
                    <a:ext uri="{FF2B5EF4-FFF2-40B4-BE49-F238E27FC236}">
                      <a16:creationId xmlns:a16="http://schemas.microsoft.com/office/drawing/2014/main" id="{4E55ED73-3D3C-4112-AD7B-17EF73F166D2}"/>
                    </a:ext>
                  </a:extLst>
                </p14:cNvPr>
                <p14:cNvContentPartPr/>
                <p14:nvPr/>
              </p14:nvContentPartPr>
              <p14:xfrm>
                <a:off x="11067947" y="741840"/>
                <a:ext cx="137880" cy="37440"/>
              </p14:xfrm>
            </p:contentPart>
          </mc:Choice>
          <mc:Fallback xmlns="">
            <p:pic>
              <p:nvPicPr>
                <p:cNvPr id="113" name="Freihand 112">
                  <a:extLst>
                    <a:ext uri="{FF2B5EF4-FFF2-40B4-BE49-F238E27FC236}">
                      <a16:creationId xmlns:a16="http://schemas.microsoft.com/office/drawing/2014/main" id="{4E55ED73-3D3C-4112-AD7B-17EF73F166D2}"/>
                    </a:ext>
                  </a:extLst>
                </p:cNvPr>
                <p:cNvPicPr/>
                <p:nvPr/>
              </p:nvPicPr>
              <p:blipFill>
                <a:blip r:embed="rId80"/>
                <a:stretch>
                  <a:fillRect/>
                </a:stretch>
              </p:blipFill>
              <p:spPr>
                <a:xfrm>
                  <a:off x="11063627" y="737520"/>
                  <a:ext cx="14652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15" name="Freihand 114">
                  <a:extLst>
                    <a:ext uri="{FF2B5EF4-FFF2-40B4-BE49-F238E27FC236}">
                      <a16:creationId xmlns:a16="http://schemas.microsoft.com/office/drawing/2014/main" id="{30691AD6-5419-4C3E-B98F-B2EBCE10C7E0}"/>
                    </a:ext>
                  </a:extLst>
                </p14:cNvPr>
                <p14:cNvContentPartPr/>
                <p14:nvPr/>
              </p14:nvContentPartPr>
              <p14:xfrm>
                <a:off x="11238947" y="943080"/>
                <a:ext cx="569880" cy="608760"/>
              </p14:xfrm>
            </p:contentPart>
          </mc:Choice>
          <mc:Fallback xmlns="">
            <p:pic>
              <p:nvPicPr>
                <p:cNvPr id="115" name="Freihand 114">
                  <a:extLst>
                    <a:ext uri="{FF2B5EF4-FFF2-40B4-BE49-F238E27FC236}">
                      <a16:creationId xmlns:a16="http://schemas.microsoft.com/office/drawing/2014/main" id="{30691AD6-5419-4C3E-B98F-B2EBCE10C7E0}"/>
                    </a:ext>
                  </a:extLst>
                </p:cNvPr>
                <p:cNvPicPr/>
                <p:nvPr/>
              </p:nvPicPr>
              <p:blipFill>
                <a:blip r:embed="rId82"/>
                <a:stretch>
                  <a:fillRect/>
                </a:stretch>
              </p:blipFill>
              <p:spPr>
                <a:xfrm>
                  <a:off x="11234627" y="938760"/>
                  <a:ext cx="578520" cy="617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16" name="Freihand 115">
                  <a:extLst>
                    <a:ext uri="{FF2B5EF4-FFF2-40B4-BE49-F238E27FC236}">
                      <a16:creationId xmlns:a16="http://schemas.microsoft.com/office/drawing/2014/main" id="{766F1D2F-666B-4E6E-9819-262338FA0651}"/>
                    </a:ext>
                  </a:extLst>
                </p14:cNvPr>
                <p14:cNvContentPartPr/>
                <p14:nvPr/>
              </p14:nvContentPartPr>
              <p14:xfrm>
                <a:off x="11724587" y="765240"/>
                <a:ext cx="167040" cy="280440"/>
              </p14:xfrm>
            </p:contentPart>
          </mc:Choice>
          <mc:Fallback xmlns="">
            <p:pic>
              <p:nvPicPr>
                <p:cNvPr id="116" name="Freihand 115">
                  <a:extLst>
                    <a:ext uri="{FF2B5EF4-FFF2-40B4-BE49-F238E27FC236}">
                      <a16:creationId xmlns:a16="http://schemas.microsoft.com/office/drawing/2014/main" id="{766F1D2F-666B-4E6E-9819-262338FA0651}"/>
                    </a:ext>
                  </a:extLst>
                </p:cNvPr>
                <p:cNvPicPr/>
                <p:nvPr/>
              </p:nvPicPr>
              <p:blipFill>
                <a:blip r:embed="rId84"/>
                <a:stretch>
                  <a:fillRect/>
                </a:stretch>
              </p:blipFill>
              <p:spPr>
                <a:xfrm>
                  <a:off x="11720267" y="760920"/>
                  <a:ext cx="175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18" name="Freihand 117">
                  <a:extLst>
                    <a:ext uri="{FF2B5EF4-FFF2-40B4-BE49-F238E27FC236}">
                      <a16:creationId xmlns:a16="http://schemas.microsoft.com/office/drawing/2014/main" id="{0D1207AA-778C-457A-9793-207BE5C9B064}"/>
                    </a:ext>
                  </a:extLst>
                </p14:cNvPr>
                <p14:cNvContentPartPr/>
                <p14:nvPr/>
              </p14:nvContentPartPr>
              <p14:xfrm>
                <a:off x="11107547" y="993120"/>
                <a:ext cx="640440" cy="640800"/>
              </p14:xfrm>
            </p:contentPart>
          </mc:Choice>
          <mc:Fallback xmlns="">
            <p:pic>
              <p:nvPicPr>
                <p:cNvPr id="118" name="Freihand 117">
                  <a:extLst>
                    <a:ext uri="{FF2B5EF4-FFF2-40B4-BE49-F238E27FC236}">
                      <a16:creationId xmlns:a16="http://schemas.microsoft.com/office/drawing/2014/main" id="{0D1207AA-778C-457A-9793-207BE5C9B064}"/>
                    </a:ext>
                  </a:extLst>
                </p:cNvPr>
                <p:cNvPicPr/>
                <p:nvPr/>
              </p:nvPicPr>
              <p:blipFill>
                <a:blip r:embed="rId86"/>
                <a:stretch>
                  <a:fillRect/>
                </a:stretch>
              </p:blipFill>
              <p:spPr>
                <a:xfrm>
                  <a:off x="11103227" y="988800"/>
                  <a:ext cx="649080" cy="649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19" name="Freihand 118">
                  <a:extLst>
                    <a:ext uri="{FF2B5EF4-FFF2-40B4-BE49-F238E27FC236}">
                      <a16:creationId xmlns:a16="http://schemas.microsoft.com/office/drawing/2014/main" id="{59B478ED-4483-4FE3-9FD5-B04910A0059C}"/>
                    </a:ext>
                  </a:extLst>
                </p14:cNvPr>
                <p14:cNvContentPartPr/>
                <p14:nvPr/>
              </p14:nvContentPartPr>
              <p14:xfrm>
                <a:off x="11396987" y="1500720"/>
                <a:ext cx="60840" cy="80640"/>
              </p14:xfrm>
            </p:contentPart>
          </mc:Choice>
          <mc:Fallback xmlns="">
            <p:pic>
              <p:nvPicPr>
                <p:cNvPr id="119" name="Freihand 118">
                  <a:extLst>
                    <a:ext uri="{FF2B5EF4-FFF2-40B4-BE49-F238E27FC236}">
                      <a16:creationId xmlns:a16="http://schemas.microsoft.com/office/drawing/2014/main" id="{59B478ED-4483-4FE3-9FD5-B04910A0059C}"/>
                    </a:ext>
                  </a:extLst>
                </p:cNvPr>
                <p:cNvPicPr/>
                <p:nvPr/>
              </p:nvPicPr>
              <p:blipFill>
                <a:blip r:embed="rId88"/>
                <a:stretch>
                  <a:fillRect/>
                </a:stretch>
              </p:blipFill>
              <p:spPr>
                <a:xfrm>
                  <a:off x="11392667" y="1496400"/>
                  <a:ext cx="69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0" name="Freihand 119">
                  <a:extLst>
                    <a:ext uri="{FF2B5EF4-FFF2-40B4-BE49-F238E27FC236}">
                      <a16:creationId xmlns:a16="http://schemas.microsoft.com/office/drawing/2014/main" id="{11CDFF62-3A60-4685-9778-7CF54C582A38}"/>
                    </a:ext>
                  </a:extLst>
                </p14:cNvPr>
                <p14:cNvContentPartPr/>
                <p14:nvPr/>
              </p14:nvContentPartPr>
              <p14:xfrm>
                <a:off x="11484107" y="1341960"/>
                <a:ext cx="89280" cy="119160"/>
              </p14:xfrm>
            </p:contentPart>
          </mc:Choice>
          <mc:Fallback xmlns="">
            <p:pic>
              <p:nvPicPr>
                <p:cNvPr id="120" name="Freihand 119">
                  <a:extLst>
                    <a:ext uri="{FF2B5EF4-FFF2-40B4-BE49-F238E27FC236}">
                      <a16:creationId xmlns:a16="http://schemas.microsoft.com/office/drawing/2014/main" id="{11CDFF62-3A60-4685-9778-7CF54C582A38}"/>
                    </a:ext>
                  </a:extLst>
                </p:cNvPr>
                <p:cNvPicPr/>
                <p:nvPr/>
              </p:nvPicPr>
              <p:blipFill>
                <a:blip r:embed="rId90"/>
                <a:stretch>
                  <a:fillRect/>
                </a:stretch>
              </p:blipFill>
              <p:spPr>
                <a:xfrm>
                  <a:off x="11479787" y="1337640"/>
                  <a:ext cx="979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21" name="Freihand 120">
                  <a:extLst>
                    <a:ext uri="{FF2B5EF4-FFF2-40B4-BE49-F238E27FC236}">
                      <a16:creationId xmlns:a16="http://schemas.microsoft.com/office/drawing/2014/main" id="{7E3974DB-EC00-402C-A6D9-0363018BC4B6}"/>
                    </a:ext>
                  </a:extLst>
                </p14:cNvPr>
                <p14:cNvContentPartPr/>
                <p14:nvPr/>
              </p14:nvContentPartPr>
              <p14:xfrm>
                <a:off x="11466467" y="1281840"/>
                <a:ext cx="114840" cy="244440"/>
              </p14:xfrm>
            </p:contentPart>
          </mc:Choice>
          <mc:Fallback xmlns="">
            <p:pic>
              <p:nvPicPr>
                <p:cNvPr id="121" name="Freihand 120">
                  <a:extLst>
                    <a:ext uri="{FF2B5EF4-FFF2-40B4-BE49-F238E27FC236}">
                      <a16:creationId xmlns:a16="http://schemas.microsoft.com/office/drawing/2014/main" id="{7E3974DB-EC00-402C-A6D9-0363018BC4B6}"/>
                    </a:ext>
                  </a:extLst>
                </p:cNvPr>
                <p:cNvPicPr/>
                <p:nvPr/>
              </p:nvPicPr>
              <p:blipFill>
                <a:blip r:embed="rId92"/>
                <a:stretch>
                  <a:fillRect/>
                </a:stretch>
              </p:blipFill>
              <p:spPr>
                <a:xfrm>
                  <a:off x="11462147" y="1277520"/>
                  <a:ext cx="1234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23" name="Freihand 122">
                  <a:extLst>
                    <a:ext uri="{FF2B5EF4-FFF2-40B4-BE49-F238E27FC236}">
                      <a16:creationId xmlns:a16="http://schemas.microsoft.com/office/drawing/2014/main" id="{F6CFF1CD-DE2B-4D7F-8001-43243974040C}"/>
                    </a:ext>
                  </a:extLst>
                </p14:cNvPr>
                <p14:cNvContentPartPr/>
                <p14:nvPr/>
              </p14:nvContentPartPr>
              <p14:xfrm>
                <a:off x="11598947" y="1215240"/>
                <a:ext cx="54000" cy="79200"/>
              </p14:xfrm>
            </p:contentPart>
          </mc:Choice>
          <mc:Fallback xmlns="">
            <p:pic>
              <p:nvPicPr>
                <p:cNvPr id="123" name="Freihand 122">
                  <a:extLst>
                    <a:ext uri="{FF2B5EF4-FFF2-40B4-BE49-F238E27FC236}">
                      <a16:creationId xmlns:a16="http://schemas.microsoft.com/office/drawing/2014/main" id="{F6CFF1CD-DE2B-4D7F-8001-43243974040C}"/>
                    </a:ext>
                  </a:extLst>
                </p:cNvPr>
                <p:cNvPicPr/>
                <p:nvPr/>
              </p:nvPicPr>
              <p:blipFill>
                <a:blip r:embed="rId94"/>
                <a:stretch>
                  <a:fillRect/>
                </a:stretch>
              </p:blipFill>
              <p:spPr>
                <a:xfrm>
                  <a:off x="11594627" y="1210920"/>
                  <a:ext cx="626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24" name="Freihand 123">
                  <a:extLst>
                    <a:ext uri="{FF2B5EF4-FFF2-40B4-BE49-F238E27FC236}">
                      <a16:creationId xmlns:a16="http://schemas.microsoft.com/office/drawing/2014/main" id="{961B949A-6D99-4534-B345-7512080A0D85}"/>
                    </a:ext>
                  </a:extLst>
                </p14:cNvPr>
                <p14:cNvContentPartPr/>
                <p14:nvPr/>
              </p14:nvContentPartPr>
              <p14:xfrm>
                <a:off x="11604707" y="1135680"/>
                <a:ext cx="80280" cy="164160"/>
              </p14:xfrm>
            </p:contentPart>
          </mc:Choice>
          <mc:Fallback xmlns="">
            <p:pic>
              <p:nvPicPr>
                <p:cNvPr id="124" name="Freihand 123">
                  <a:extLst>
                    <a:ext uri="{FF2B5EF4-FFF2-40B4-BE49-F238E27FC236}">
                      <a16:creationId xmlns:a16="http://schemas.microsoft.com/office/drawing/2014/main" id="{961B949A-6D99-4534-B345-7512080A0D85}"/>
                    </a:ext>
                  </a:extLst>
                </p:cNvPr>
                <p:cNvPicPr/>
                <p:nvPr/>
              </p:nvPicPr>
              <p:blipFill>
                <a:blip r:embed="rId96"/>
                <a:stretch>
                  <a:fillRect/>
                </a:stretch>
              </p:blipFill>
              <p:spPr>
                <a:xfrm>
                  <a:off x="11600387" y="1131360"/>
                  <a:ext cx="889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25" name="Freihand 124">
                  <a:extLst>
                    <a:ext uri="{FF2B5EF4-FFF2-40B4-BE49-F238E27FC236}">
                      <a16:creationId xmlns:a16="http://schemas.microsoft.com/office/drawing/2014/main" id="{81468B21-19BE-46D1-82B8-827D696AFA31}"/>
                    </a:ext>
                  </a:extLst>
                </p14:cNvPr>
                <p14:cNvContentPartPr/>
                <p14:nvPr/>
              </p14:nvContentPartPr>
              <p14:xfrm>
                <a:off x="11680667" y="1091040"/>
                <a:ext cx="62640" cy="136080"/>
              </p14:xfrm>
            </p:contentPart>
          </mc:Choice>
          <mc:Fallback xmlns="">
            <p:pic>
              <p:nvPicPr>
                <p:cNvPr id="125" name="Freihand 124">
                  <a:extLst>
                    <a:ext uri="{FF2B5EF4-FFF2-40B4-BE49-F238E27FC236}">
                      <a16:creationId xmlns:a16="http://schemas.microsoft.com/office/drawing/2014/main" id="{81468B21-19BE-46D1-82B8-827D696AFA31}"/>
                    </a:ext>
                  </a:extLst>
                </p:cNvPr>
                <p:cNvPicPr/>
                <p:nvPr/>
              </p:nvPicPr>
              <p:blipFill>
                <a:blip r:embed="rId98"/>
                <a:stretch>
                  <a:fillRect/>
                </a:stretch>
              </p:blipFill>
              <p:spPr>
                <a:xfrm>
                  <a:off x="11676347" y="1086720"/>
                  <a:ext cx="712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26" name="Freihand 125">
                  <a:extLst>
                    <a:ext uri="{FF2B5EF4-FFF2-40B4-BE49-F238E27FC236}">
                      <a16:creationId xmlns:a16="http://schemas.microsoft.com/office/drawing/2014/main" id="{E4DF2D75-24C8-4D3F-88CE-959A32A0719C}"/>
                    </a:ext>
                  </a:extLst>
                </p14:cNvPr>
                <p14:cNvContentPartPr/>
                <p14:nvPr/>
              </p14:nvContentPartPr>
              <p14:xfrm>
                <a:off x="11696507" y="1141800"/>
                <a:ext cx="38160" cy="41400"/>
              </p14:xfrm>
            </p:contentPart>
          </mc:Choice>
          <mc:Fallback xmlns="">
            <p:pic>
              <p:nvPicPr>
                <p:cNvPr id="126" name="Freihand 125">
                  <a:extLst>
                    <a:ext uri="{FF2B5EF4-FFF2-40B4-BE49-F238E27FC236}">
                      <a16:creationId xmlns:a16="http://schemas.microsoft.com/office/drawing/2014/main" id="{E4DF2D75-24C8-4D3F-88CE-959A32A0719C}"/>
                    </a:ext>
                  </a:extLst>
                </p:cNvPr>
                <p:cNvPicPr/>
                <p:nvPr/>
              </p:nvPicPr>
              <p:blipFill>
                <a:blip r:embed="rId100"/>
                <a:stretch>
                  <a:fillRect/>
                </a:stretch>
              </p:blipFill>
              <p:spPr>
                <a:xfrm>
                  <a:off x="11692187" y="1137480"/>
                  <a:ext cx="4680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7" name="Freihand 126">
                  <a:extLst>
                    <a:ext uri="{FF2B5EF4-FFF2-40B4-BE49-F238E27FC236}">
                      <a16:creationId xmlns:a16="http://schemas.microsoft.com/office/drawing/2014/main" id="{606FFB6A-E354-4CB1-BD36-2DFF5C1CB0D2}"/>
                    </a:ext>
                  </a:extLst>
                </p14:cNvPr>
                <p14:cNvContentPartPr/>
                <p14:nvPr/>
              </p14:nvContentPartPr>
              <p14:xfrm>
                <a:off x="11769587" y="1088160"/>
                <a:ext cx="53640" cy="45360"/>
              </p14:xfrm>
            </p:contentPart>
          </mc:Choice>
          <mc:Fallback xmlns="">
            <p:pic>
              <p:nvPicPr>
                <p:cNvPr id="127" name="Freihand 126">
                  <a:extLst>
                    <a:ext uri="{FF2B5EF4-FFF2-40B4-BE49-F238E27FC236}">
                      <a16:creationId xmlns:a16="http://schemas.microsoft.com/office/drawing/2014/main" id="{606FFB6A-E354-4CB1-BD36-2DFF5C1CB0D2}"/>
                    </a:ext>
                  </a:extLst>
                </p:cNvPr>
                <p:cNvPicPr/>
                <p:nvPr/>
              </p:nvPicPr>
              <p:blipFill>
                <a:blip r:embed="rId102"/>
                <a:stretch>
                  <a:fillRect/>
                </a:stretch>
              </p:blipFill>
              <p:spPr>
                <a:xfrm>
                  <a:off x="11765267" y="1083840"/>
                  <a:ext cx="6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28" name="Freihand 127">
                  <a:extLst>
                    <a:ext uri="{FF2B5EF4-FFF2-40B4-BE49-F238E27FC236}">
                      <a16:creationId xmlns:a16="http://schemas.microsoft.com/office/drawing/2014/main" id="{00029856-775F-4038-AAB5-366E22191448}"/>
                    </a:ext>
                  </a:extLst>
                </p14:cNvPr>
                <p14:cNvContentPartPr/>
                <p14:nvPr/>
              </p14:nvContentPartPr>
              <p14:xfrm>
                <a:off x="11807387" y="996720"/>
                <a:ext cx="47880" cy="118080"/>
              </p14:xfrm>
            </p:contentPart>
          </mc:Choice>
          <mc:Fallback xmlns="">
            <p:pic>
              <p:nvPicPr>
                <p:cNvPr id="128" name="Freihand 127">
                  <a:extLst>
                    <a:ext uri="{FF2B5EF4-FFF2-40B4-BE49-F238E27FC236}">
                      <a16:creationId xmlns:a16="http://schemas.microsoft.com/office/drawing/2014/main" id="{00029856-775F-4038-AAB5-366E22191448}"/>
                    </a:ext>
                  </a:extLst>
                </p:cNvPr>
                <p:cNvPicPr/>
                <p:nvPr/>
              </p:nvPicPr>
              <p:blipFill>
                <a:blip r:embed="rId104"/>
                <a:stretch>
                  <a:fillRect/>
                </a:stretch>
              </p:blipFill>
              <p:spPr>
                <a:xfrm>
                  <a:off x="11803067" y="992400"/>
                  <a:ext cx="56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29" name="Freihand 128">
                  <a:extLst>
                    <a:ext uri="{FF2B5EF4-FFF2-40B4-BE49-F238E27FC236}">
                      <a16:creationId xmlns:a16="http://schemas.microsoft.com/office/drawing/2014/main" id="{DC4A4A4B-D332-4281-86BA-BB55EFF1E286}"/>
                    </a:ext>
                  </a:extLst>
                </p14:cNvPr>
                <p14:cNvContentPartPr/>
                <p14:nvPr/>
              </p14:nvContentPartPr>
              <p14:xfrm>
                <a:off x="11857787" y="986640"/>
                <a:ext cx="42120" cy="172080"/>
              </p14:xfrm>
            </p:contentPart>
          </mc:Choice>
          <mc:Fallback xmlns="">
            <p:pic>
              <p:nvPicPr>
                <p:cNvPr id="129" name="Freihand 128">
                  <a:extLst>
                    <a:ext uri="{FF2B5EF4-FFF2-40B4-BE49-F238E27FC236}">
                      <a16:creationId xmlns:a16="http://schemas.microsoft.com/office/drawing/2014/main" id="{DC4A4A4B-D332-4281-86BA-BB55EFF1E286}"/>
                    </a:ext>
                  </a:extLst>
                </p:cNvPr>
                <p:cNvPicPr/>
                <p:nvPr/>
              </p:nvPicPr>
              <p:blipFill>
                <a:blip r:embed="rId106"/>
                <a:stretch>
                  <a:fillRect/>
                </a:stretch>
              </p:blipFill>
              <p:spPr>
                <a:xfrm>
                  <a:off x="11853467" y="982320"/>
                  <a:ext cx="507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30" name="Freihand 129">
                  <a:extLst>
                    <a:ext uri="{FF2B5EF4-FFF2-40B4-BE49-F238E27FC236}">
                      <a16:creationId xmlns:a16="http://schemas.microsoft.com/office/drawing/2014/main" id="{E0982ADA-B65B-4ADE-990F-CC144C3A007E}"/>
                    </a:ext>
                  </a:extLst>
                </p14:cNvPr>
                <p14:cNvContentPartPr/>
                <p14:nvPr/>
              </p14:nvContentPartPr>
              <p14:xfrm>
                <a:off x="11882987" y="893760"/>
                <a:ext cx="194760" cy="128520"/>
              </p14:xfrm>
            </p:contentPart>
          </mc:Choice>
          <mc:Fallback xmlns="">
            <p:pic>
              <p:nvPicPr>
                <p:cNvPr id="130" name="Freihand 129">
                  <a:extLst>
                    <a:ext uri="{FF2B5EF4-FFF2-40B4-BE49-F238E27FC236}">
                      <a16:creationId xmlns:a16="http://schemas.microsoft.com/office/drawing/2014/main" id="{E0982ADA-B65B-4ADE-990F-CC144C3A007E}"/>
                    </a:ext>
                  </a:extLst>
                </p:cNvPr>
                <p:cNvPicPr/>
                <p:nvPr/>
              </p:nvPicPr>
              <p:blipFill>
                <a:blip r:embed="rId108"/>
                <a:stretch>
                  <a:fillRect/>
                </a:stretch>
              </p:blipFill>
              <p:spPr>
                <a:xfrm>
                  <a:off x="11878667" y="889440"/>
                  <a:ext cx="2034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1" name="Freihand 130">
                  <a:extLst>
                    <a:ext uri="{FF2B5EF4-FFF2-40B4-BE49-F238E27FC236}">
                      <a16:creationId xmlns:a16="http://schemas.microsoft.com/office/drawing/2014/main" id="{219F5140-0B72-4F14-942F-1381C1D2AFD2}"/>
                    </a:ext>
                  </a:extLst>
                </p14:cNvPr>
                <p14:cNvContentPartPr/>
                <p14:nvPr/>
              </p14:nvContentPartPr>
              <p14:xfrm>
                <a:off x="12017267" y="800880"/>
                <a:ext cx="3240" cy="16200"/>
              </p14:xfrm>
            </p:contentPart>
          </mc:Choice>
          <mc:Fallback xmlns="">
            <p:pic>
              <p:nvPicPr>
                <p:cNvPr id="131" name="Freihand 130">
                  <a:extLst>
                    <a:ext uri="{FF2B5EF4-FFF2-40B4-BE49-F238E27FC236}">
                      <a16:creationId xmlns:a16="http://schemas.microsoft.com/office/drawing/2014/main" id="{219F5140-0B72-4F14-942F-1381C1D2AFD2}"/>
                    </a:ext>
                  </a:extLst>
                </p:cNvPr>
                <p:cNvPicPr/>
                <p:nvPr/>
              </p:nvPicPr>
              <p:blipFill>
                <a:blip r:embed="rId110"/>
                <a:stretch>
                  <a:fillRect/>
                </a:stretch>
              </p:blipFill>
              <p:spPr>
                <a:xfrm>
                  <a:off x="12012947" y="796560"/>
                  <a:ext cx="118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3" name="Freihand 132">
                  <a:extLst>
                    <a:ext uri="{FF2B5EF4-FFF2-40B4-BE49-F238E27FC236}">
                      <a16:creationId xmlns:a16="http://schemas.microsoft.com/office/drawing/2014/main" id="{717F005E-5B96-4FD0-A86C-96FF8D298737}"/>
                    </a:ext>
                  </a:extLst>
                </p14:cNvPr>
                <p14:cNvContentPartPr/>
                <p14:nvPr/>
              </p14:nvContentPartPr>
              <p14:xfrm>
                <a:off x="11786867" y="1482720"/>
                <a:ext cx="18720" cy="128880"/>
              </p14:xfrm>
            </p:contentPart>
          </mc:Choice>
          <mc:Fallback xmlns="">
            <p:pic>
              <p:nvPicPr>
                <p:cNvPr id="133" name="Freihand 132">
                  <a:extLst>
                    <a:ext uri="{FF2B5EF4-FFF2-40B4-BE49-F238E27FC236}">
                      <a16:creationId xmlns:a16="http://schemas.microsoft.com/office/drawing/2014/main" id="{717F005E-5B96-4FD0-A86C-96FF8D298737}"/>
                    </a:ext>
                  </a:extLst>
                </p:cNvPr>
                <p:cNvPicPr/>
                <p:nvPr/>
              </p:nvPicPr>
              <p:blipFill>
                <a:blip r:embed="rId112"/>
                <a:stretch>
                  <a:fillRect/>
                </a:stretch>
              </p:blipFill>
              <p:spPr>
                <a:xfrm>
                  <a:off x="11782547" y="1478400"/>
                  <a:ext cx="2736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4" name="Freihand 133">
                  <a:extLst>
                    <a:ext uri="{FF2B5EF4-FFF2-40B4-BE49-F238E27FC236}">
                      <a16:creationId xmlns:a16="http://schemas.microsoft.com/office/drawing/2014/main" id="{FF70E0B3-7588-4B50-AFC3-7E29C85AD13A}"/>
                    </a:ext>
                  </a:extLst>
                </p14:cNvPr>
                <p14:cNvContentPartPr/>
                <p14:nvPr/>
              </p14:nvContentPartPr>
              <p14:xfrm>
                <a:off x="11745107" y="1573080"/>
                <a:ext cx="154440" cy="72360"/>
              </p14:xfrm>
            </p:contentPart>
          </mc:Choice>
          <mc:Fallback xmlns="">
            <p:pic>
              <p:nvPicPr>
                <p:cNvPr id="134" name="Freihand 133">
                  <a:extLst>
                    <a:ext uri="{FF2B5EF4-FFF2-40B4-BE49-F238E27FC236}">
                      <a16:creationId xmlns:a16="http://schemas.microsoft.com/office/drawing/2014/main" id="{FF70E0B3-7588-4B50-AFC3-7E29C85AD13A}"/>
                    </a:ext>
                  </a:extLst>
                </p:cNvPr>
                <p:cNvPicPr/>
                <p:nvPr/>
              </p:nvPicPr>
              <p:blipFill>
                <a:blip r:embed="rId114"/>
                <a:stretch>
                  <a:fillRect/>
                </a:stretch>
              </p:blipFill>
              <p:spPr>
                <a:xfrm>
                  <a:off x="11740787" y="1568760"/>
                  <a:ext cx="1630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5" name="Freihand 134">
                  <a:extLst>
                    <a:ext uri="{FF2B5EF4-FFF2-40B4-BE49-F238E27FC236}">
                      <a16:creationId xmlns:a16="http://schemas.microsoft.com/office/drawing/2014/main" id="{68C374BB-A72D-4116-806F-826C04DACC7C}"/>
                    </a:ext>
                  </a:extLst>
                </p14:cNvPr>
                <p14:cNvContentPartPr/>
                <p14:nvPr/>
              </p14:nvContentPartPr>
              <p14:xfrm>
                <a:off x="11706227" y="1458600"/>
                <a:ext cx="122400" cy="74160"/>
              </p14:xfrm>
            </p:contentPart>
          </mc:Choice>
          <mc:Fallback xmlns="">
            <p:pic>
              <p:nvPicPr>
                <p:cNvPr id="135" name="Freihand 134">
                  <a:extLst>
                    <a:ext uri="{FF2B5EF4-FFF2-40B4-BE49-F238E27FC236}">
                      <a16:creationId xmlns:a16="http://schemas.microsoft.com/office/drawing/2014/main" id="{68C374BB-A72D-4116-806F-826C04DACC7C}"/>
                    </a:ext>
                  </a:extLst>
                </p:cNvPr>
                <p:cNvPicPr/>
                <p:nvPr/>
              </p:nvPicPr>
              <p:blipFill>
                <a:blip r:embed="rId116"/>
                <a:stretch>
                  <a:fillRect/>
                </a:stretch>
              </p:blipFill>
              <p:spPr>
                <a:xfrm>
                  <a:off x="11701907" y="1454280"/>
                  <a:ext cx="131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9" name="Freihand 138">
                  <a:extLst>
                    <a:ext uri="{FF2B5EF4-FFF2-40B4-BE49-F238E27FC236}">
                      <a16:creationId xmlns:a16="http://schemas.microsoft.com/office/drawing/2014/main" id="{6138978F-4B1C-47AF-A9F1-28617E6F1F6E}"/>
                    </a:ext>
                  </a:extLst>
                </p14:cNvPr>
                <p14:cNvContentPartPr/>
                <p14:nvPr/>
              </p14:nvContentPartPr>
              <p14:xfrm>
                <a:off x="9748907" y="1074840"/>
                <a:ext cx="405360" cy="55440"/>
              </p14:xfrm>
            </p:contentPart>
          </mc:Choice>
          <mc:Fallback xmlns="">
            <p:pic>
              <p:nvPicPr>
                <p:cNvPr id="139" name="Freihand 138">
                  <a:extLst>
                    <a:ext uri="{FF2B5EF4-FFF2-40B4-BE49-F238E27FC236}">
                      <a16:creationId xmlns:a16="http://schemas.microsoft.com/office/drawing/2014/main" id="{6138978F-4B1C-47AF-A9F1-28617E6F1F6E}"/>
                    </a:ext>
                  </a:extLst>
                </p:cNvPr>
                <p:cNvPicPr/>
                <p:nvPr/>
              </p:nvPicPr>
              <p:blipFill>
                <a:blip r:embed="rId118"/>
                <a:stretch>
                  <a:fillRect/>
                </a:stretch>
              </p:blipFill>
              <p:spPr>
                <a:xfrm>
                  <a:off x="9744587" y="1070520"/>
                  <a:ext cx="4140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0" name="Freihand 139">
                  <a:extLst>
                    <a:ext uri="{FF2B5EF4-FFF2-40B4-BE49-F238E27FC236}">
                      <a16:creationId xmlns:a16="http://schemas.microsoft.com/office/drawing/2014/main" id="{B1303B46-07FC-4559-BEFB-5734599A5D3E}"/>
                    </a:ext>
                  </a:extLst>
                </p14:cNvPr>
                <p14:cNvContentPartPr/>
                <p14:nvPr/>
              </p14:nvContentPartPr>
              <p14:xfrm>
                <a:off x="9486107" y="955680"/>
                <a:ext cx="452520" cy="202320"/>
              </p14:xfrm>
            </p:contentPart>
          </mc:Choice>
          <mc:Fallback xmlns="">
            <p:pic>
              <p:nvPicPr>
                <p:cNvPr id="140" name="Freihand 139">
                  <a:extLst>
                    <a:ext uri="{FF2B5EF4-FFF2-40B4-BE49-F238E27FC236}">
                      <a16:creationId xmlns:a16="http://schemas.microsoft.com/office/drawing/2014/main" id="{B1303B46-07FC-4559-BEFB-5734599A5D3E}"/>
                    </a:ext>
                  </a:extLst>
                </p:cNvPr>
                <p:cNvPicPr/>
                <p:nvPr/>
              </p:nvPicPr>
              <p:blipFill>
                <a:blip r:embed="rId120"/>
                <a:stretch>
                  <a:fillRect/>
                </a:stretch>
              </p:blipFill>
              <p:spPr>
                <a:xfrm>
                  <a:off x="9481787" y="951360"/>
                  <a:ext cx="46116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1" name="Freihand 140">
                  <a:extLst>
                    <a:ext uri="{FF2B5EF4-FFF2-40B4-BE49-F238E27FC236}">
                      <a16:creationId xmlns:a16="http://schemas.microsoft.com/office/drawing/2014/main" id="{06202C2D-435B-4E93-9A1F-D3D2B19356A0}"/>
                    </a:ext>
                  </a:extLst>
                </p14:cNvPr>
                <p14:cNvContentPartPr/>
                <p14:nvPr/>
              </p14:nvContentPartPr>
              <p14:xfrm>
                <a:off x="7914707" y="900240"/>
                <a:ext cx="167760" cy="144360"/>
              </p14:xfrm>
            </p:contentPart>
          </mc:Choice>
          <mc:Fallback xmlns="">
            <p:pic>
              <p:nvPicPr>
                <p:cNvPr id="141" name="Freihand 140">
                  <a:extLst>
                    <a:ext uri="{FF2B5EF4-FFF2-40B4-BE49-F238E27FC236}">
                      <a16:creationId xmlns:a16="http://schemas.microsoft.com/office/drawing/2014/main" id="{06202C2D-435B-4E93-9A1F-D3D2B19356A0}"/>
                    </a:ext>
                  </a:extLst>
                </p:cNvPr>
                <p:cNvPicPr/>
                <p:nvPr/>
              </p:nvPicPr>
              <p:blipFill>
                <a:blip r:embed="rId122"/>
                <a:stretch>
                  <a:fillRect/>
                </a:stretch>
              </p:blipFill>
              <p:spPr>
                <a:xfrm>
                  <a:off x="7910387" y="895920"/>
                  <a:ext cx="176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2" name="Freihand 141">
                  <a:extLst>
                    <a:ext uri="{FF2B5EF4-FFF2-40B4-BE49-F238E27FC236}">
                      <a16:creationId xmlns:a16="http://schemas.microsoft.com/office/drawing/2014/main" id="{79CB3121-108C-430F-ABC9-A6BF5DFBAA5D}"/>
                    </a:ext>
                  </a:extLst>
                </p14:cNvPr>
                <p14:cNvContentPartPr/>
                <p14:nvPr/>
              </p14:nvContentPartPr>
              <p14:xfrm>
                <a:off x="8080667" y="983760"/>
                <a:ext cx="113760" cy="55800"/>
              </p14:xfrm>
            </p:contentPart>
          </mc:Choice>
          <mc:Fallback xmlns="">
            <p:pic>
              <p:nvPicPr>
                <p:cNvPr id="142" name="Freihand 141">
                  <a:extLst>
                    <a:ext uri="{FF2B5EF4-FFF2-40B4-BE49-F238E27FC236}">
                      <a16:creationId xmlns:a16="http://schemas.microsoft.com/office/drawing/2014/main" id="{79CB3121-108C-430F-ABC9-A6BF5DFBAA5D}"/>
                    </a:ext>
                  </a:extLst>
                </p:cNvPr>
                <p:cNvPicPr/>
                <p:nvPr/>
              </p:nvPicPr>
              <p:blipFill>
                <a:blip r:embed="rId124"/>
                <a:stretch>
                  <a:fillRect/>
                </a:stretch>
              </p:blipFill>
              <p:spPr>
                <a:xfrm>
                  <a:off x="8076347" y="979440"/>
                  <a:ext cx="1224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 name="Freihand 142">
                  <a:extLst>
                    <a:ext uri="{FF2B5EF4-FFF2-40B4-BE49-F238E27FC236}">
                      <a16:creationId xmlns:a16="http://schemas.microsoft.com/office/drawing/2014/main" id="{5ABADC92-D3CC-418A-89DD-2043364FF294}"/>
                    </a:ext>
                  </a:extLst>
                </p14:cNvPr>
                <p14:cNvContentPartPr/>
                <p14:nvPr/>
              </p14:nvContentPartPr>
              <p14:xfrm>
                <a:off x="8223587" y="890880"/>
                <a:ext cx="90000" cy="158760"/>
              </p14:xfrm>
            </p:contentPart>
          </mc:Choice>
          <mc:Fallback xmlns="">
            <p:pic>
              <p:nvPicPr>
                <p:cNvPr id="143" name="Freihand 142">
                  <a:extLst>
                    <a:ext uri="{FF2B5EF4-FFF2-40B4-BE49-F238E27FC236}">
                      <a16:creationId xmlns:a16="http://schemas.microsoft.com/office/drawing/2014/main" id="{5ABADC92-D3CC-418A-89DD-2043364FF294}"/>
                    </a:ext>
                  </a:extLst>
                </p:cNvPr>
                <p:cNvPicPr/>
                <p:nvPr/>
              </p:nvPicPr>
              <p:blipFill>
                <a:blip r:embed="rId126"/>
                <a:stretch>
                  <a:fillRect/>
                </a:stretch>
              </p:blipFill>
              <p:spPr>
                <a:xfrm>
                  <a:off x="8219267" y="886560"/>
                  <a:ext cx="986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4" name="Freihand 143">
                  <a:extLst>
                    <a:ext uri="{FF2B5EF4-FFF2-40B4-BE49-F238E27FC236}">
                      <a16:creationId xmlns:a16="http://schemas.microsoft.com/office/drawing/2014/main" id="{A0102F93-9CB9-4F91-8C42-206AA4C8C16A}"/>
                    </a:ext>
                  </a:extLst>
                </p14:cNvPr>
                <p14:cNvContentPartPr/>
                <p14:nvPr/>
              </p14:nvContentPartPr>
              <p14:xfrm>
                <a:off x="8332307" y="936600"/>
                <a:ext cx="126720" cy="103320"/>
              </p14:xfrm>
            </p:contentPart>
          </mc:Choice>
          <mc:Fallback xmlns="">
            <p:pic>
              <p:nvPicPr>
                <p:cNvPr id="144" name="Freihand 143">
                  <a:extLst>
                    <a:ext uri="{FF2B5EF4-FFF2-40B4-BE49-F238E27FC236}">
                      <a16:creationId xmlns:a16="http://schemas.microsoft.com/office/drawing/2014/main" id="{A0102F93-9CB9-4F91-8C42-206AA4C8C16A}"/>
                    </a:ext>
                  </a:extLst>
                </p:cNvPr>
                <p:cNvPicPr/>
                <p:nvPr/>
              </p:nvPicPr>
              <p:blipFill>
                <a:blip r:embed="rId128"/>
                <a:stretch>
                  <a:fillRect/>
                </a:stretch>
              </p:blipFill>
              <p:spPr>
                <a:xfrm>
                  <a:off x="8327987" y="932280"/>
                  <a:ext cx="1353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5" name="Freihand 144">
                  <a:extLst>
                    <a:ext uri="{FF2B5EF4-FFF2-40B4-BE49-F238E27FC236}">
                      <a16:creationId xmlns:a16="http://schemas.microsoft.com/office/drawing/2014/main" id="{4E6B1CF5-D38F-4431-ABAA-1BD5C190BBF6}"/>
                    </a:ext>
                  </a:extLst>
                </p14:cNvPr>
                <p14:cNvContentPartPr/>
                <p14:nvPr/>
              </p14:nvContentPartPr>
              <p14:xfrm>
                <a:off x="8468027" y="905280"/>
                <a:ext cx="142560" cy="113400"/>
              </p14:xfrm>
            </p:contentPart>
          </mc:Choice>
          <mc:Fallback xmlns="">
            <p:pic>
              <p:nvPicPr>
                <p:cNvPr id="145" name="Freihand 144">
                  <a:extLst>
                    <a:ext uri="{FF2B5EF4-FFF2-40B4-BE49-F238E27FC236}">
                      <a16:creationId xmlns:a16="http://schemas.microsoft.com/office/drawing/2014/main" id="{4E6B1CF5-D38F-4431-ABAA-1BD5C190BBF6}"/>
                    </a:ext>
                  </a:extLst>
                </p:cNvPr>
                <p:cNvPicPr/>
                <p:nvPr/>
              </p:nvPicPr>
              <p:blipFill>
                <a:blip r:embed="rId130"/>
                <a:stretch>
                  <a:fillRect/>
                </a:stretch>
              </p:blipFill>
              <p:spPr>
                <a:xfrm>
                  <a:off x="8463707" y="900960"/>
                  <a:ext cx="1512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6" name="Freihand 145">
                  <a:extLst>
                    <a:ext uri="{FF2B5EF4-FFF2-40B4-BE49-F238E27FC236}">
                      <a16:creationId xmlns:a16="http://schemas.microsoft.com/office/drawing/2014/main" id="{22D4CD84-97E7-482F-AEB7-DB9CC3AF30BF}"/>
                    </a:ext>
                  </a:extLst>
                </p14:cNvPr>
                <p14:cNvContentPartPr/>
                <p14:nvPr/>
              </p14:nvContentPartPr>
              <p14:xfrm>
                <a:off x="8738027" y="937680"/>
                <a:ext cx="124200" cy="99720"/>
              </p14:xfrm>
            </p:contentPart>
          </mc:Choice>
          <mc:Fallback xmlns="">
            <p:pic>
              <p:nvPicPr>
                <p:cNvPr id="146" name="Freihand 145">
                  <a:extLst>
                    <a:ext uri="{FF2B5EF4-FFF2-40B4-BE49-F238E27FC236}">
                      <a16:creationId xmlns:a16="http://schemas.microsoft.com/office/drawing/2014/main" id="{22D4CD84-97E7-482F-AEB7-DB9CC3AF30BF}"/>
                    </a:ext>
                  </a:extLst>
                </p:cNvPr>
                <p:cNvPicPr/>
                <p:nvPr/>
              </p:nvPicPr>
              <p:blipFill>
                <a:blip r:embed="rId132"/>
                <a:stretch>
                  <a:fillRect/>
                </a:stretch>
              </p:blipFill>
              <p:spPr>
                <a:xfrm>
                  <a:off x="8733707" y="933360"/>
                  <a:ext cx="1328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7" name="Freihand 146">
                  <a:extLst>
                    <a:ext uri="{FF2B5EF4-FFF2-40B4-BE49-F238E27FC236}">
                      <a16:creationId xmlns:a16="http://schemas.microsoft.com/office/drawing/2014/main" id="{B8761611-579F-4365-9833-98733302C039}"/>
                    </a:ext>
                  </a:extLst>
                </p14:cNvPr>
                <p14:cNvContentPartPr/>
                <p14:nvPr/>
              </p14:nvContentPartPr>
              <p14:xfrm>
                <a:off x="8843147" y="945960"/>
                <a:ext cx="133560" cy="165960"/>
              </p14:xfrm>
            </p:contentPart>
          </mc:Choice>
          <mc:Fallback xmlns="">
            <p:pic>
              <p:nvPicPr>
                <p:cNvPr id="147" name="Freihand 146">
                  <a:extLst>
                    <a:ext uri="{FF2B5EF4-FFF2-40B4-BE49-F238E27FC236}">
                      <a16:creationId xmlns:a16="http://schemas.microsoft.com/office/drawing/2014/main" id="{B8761611-579F-4365-9833-98733302C039}"/>
                    </a:ext>
                  </a:extLst>
                </p:cNvPr>
                <p:cNvPicPr/>
                <p:nvPr/>
              </p:nvPicPr>
              <p:blipFill>
                <a:blip r:embed="rId134"/>
                <a:stretch>
                  <a:fillRect/>
                </a:stretch>
              </p:blipFill>
              <p:spPr>
                <a:xfrm>
                  <a:off x="8838827" y="941640"/>
                  <a:ext cx="142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8" name="Freihand 147">
                  <a:extLst>
                    <a:ext uri="{FF2B5EF4-FFF2-40B4-BE49-F238E27FC236}">
                      <a16:creationId xmlns:a16="http://schemas.microsoft.com/office/drawing/2014/main" id="{8484705C-392C-4C91-8303-4366C1C5412C}"/>
                    </a:ext>
                  </a:extLst>
                </p14:cNvPr>
                <p14:cNvContentPartPr/>
                <p14:nvPr/>
              </p14:nvContentPartPr>
              <p14:xfrm>
                <a:off x="8992187" y="945600"/>
                <a:ext cx="83520" cy="68040"/>
              </p14:xfrm>
            </p:contentPart>
          </mc:Choice>
          <mc:Fallback xmlns="">
            <p:pic>
              <p:nvPicPr>
                <p:cNvPr id="148" name="Freihand 147">
                  <a:extLst>
                    <a:ext uri="{FF2B5EF4-FFF2-40B4-BE49-F238E27FC236}">
                      <a16:creationId xmlns:a16="http://schemas.microsoft.com/office/drawing/2014/main" id="{8484705C-392C-4C91-8303-4366C1C5412C}"/>
                    </a:ext>
                  </a:extLst>
                </p:cNvPr>
                <p:cNvPicPr/>
                <p:nvPr/>
              </p:nvPicPr>
              <p:blipFill>
                <a:blip r:embed="rId136"/>
                <a:stretch>
                  <a:fillRect/>
                </a:stretch>
              </p:blipFill>
              <p:spPr>
                <a:xfrm>
                  <a:off x="8987867" y="941280"/>
                  <a:ext cx="921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 name="Freihand 148">
                  <a:extLst>
                    <a:ext uri="{FF2B5EF4-FFF2-40B4-BE49-F238E27FC236}">
                      <a16:creationId xmlns:a16="http://schemas.microsoft.com/office/drawing/2014/main" id="{E116839F-FC0A-4DFD-89B1-CD4C0CFF1C03}"/>
                    </a:ext>
                  </a:extLst>
                </p14:cNvPr>
                <p14:cNvContentPartPr/>
                <p14:nvPr/>
              </p14:nvContentPartPr>
              <p14:xfrm>
                <a:off x="9058427" y="944160"/>
                <a:ext cx="102960" cy="90720"/>
              </p14:xfrm>
            </p:contentPart>
          </mc:Choice>
          <mc:Fallback xmlns="">
            <p:pic>
              <p:nvPicPr>
                <p:cNvPr id="149" name="Freihand 148">
                  <a:extLst>
                    <a:ext uri="{FF2B5EF4-FFF2-40B4-BE49-F238E27FC236}">
                      <a16:creationId xmlns:a16="http://schemas.microsoft.com/office/drawing/2014/main" id="{E116839F-FC0A-4DFD-89B1-CD4C0CFF1C03}"/>
                    </a:ext>
                  </a:extLst>
                </p:cNvPr>
                <p:cNvPicPr/>
                <p:nvPr/>
              </p:nvPicPr>
              <p:blipFill>
                <a:blip r:embed="rId138"/>
                <a:stretch>
                  <a:fillRect/>
                </a:stretch>
              </p:blipFill>
              <p:spPr>
                <a:xfrm>
                  <a:off x="9054107" y="939840"/>
                  <a:ext cx="1116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50" name="Freihand 149">
                  <a:extLst>
                    <a:ext uri="{FF2B5EF4-FFF2-40B4-BE49-F238E27FC236}">
                      <a16:creationId xmlns:a16="http://schemas.microsoft.com/office/drawing/2014/main" id="{D8CA528D-80D9-4936-8253-5877ACE0B8DA}"/>
                    </a:ext>
                  </a:extLst>
                </p14:cNvPr>
                <p14:cNvContentPartPr/>
                <p14:nvPr/>
              </p14:nvContentPartPr>
              <p14:xfrm>
                <a:off x="9071387" y="996360"/>
                <a:ext cx="169560" cy="46800"/>
              </p14:xfrm>
            </p:contentPart>
          </mc:Choice>
          <mc:Fallback xmlns="">
            <p:pic>
              <p:nvPicPr>
                <p:cNvPr id="150" name="Freihand 149">
                  <a:extLst>
                    <a:ext uri="{FF2B5EF4-FFF2-40B4-BE49-F238E27FC236}">
                      <a16:creationId xmlns:a16="http://schemas.microsoft.com/office/drawing/2014/main" id="{D8CA528D-80D9-4936-8253-5877ACE0B8DA}"/>
                    </a:ext>
                  </a:extLst>
                </p:cNvPr>
                <p:cNvPicPr/>
                <p:nvPr/>
              </p:nvPicPr>
              <p:blipFill>
                <a:blip r:embed="rId140"/>
                <a:stretch>
                  <a:fillRect/>
                </a:stretch>
              </p:blipFill>
              <p:spPr>
                <a:xfrm>
                  <a:off x="9067067" y="992040"/>
                  <a:ext cx="1782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51" name="Freihand 150">
                  <a:extLst>
                    <a:ext uri="{FF2B5EF4-FFF2-40B4-BE49-F238E27FC236}">
                      <a16:creationId xmlns:a16="http://schemas.microsoft.com/office/drawing/2014/main" id="{ABE5CF6D-69F3-462F-8C19-8DE50250D230}"/>
                    </a:ext>
                  </a:extLst>
                </p14:cNvPr>
                <p14:cNvContentPartPr/>
                <p14:nvPr/>
              </p14:nvContentPartPr>
              <p14:xfrm>
                <a:off x="8397467" y="1132440"/>
                <a:ext cx="14760" cy="123840"/>
              </p14:xfrm>
            </p:contentPart>
          </mc:Choice>
          <mc:Fallback xmlns="">
            <p:pic>
              <p:nvPicPr>
                <p:cNvPr id="151" name="Freihand 150">
                  <a:extLst>
                    <a:ext uri="{FF2B5EF4-FFF2-40B4-BE49-F238E27FC236}">
                      <a16:creationId xmlns:a16="http://schemas.microsoft.com/office/drawing/2014/main" id="{ABE5CF6D-69F3-462F-8C19-8DE50250D230}"/>
                    </a:ext>
                  </a:extLst>
                </p:cNvPr>
                <p:cNvPicPr/>
                <p:nvPr/>
              </p:nvPicPr>
              <p:blipFill>
                <a:blip r:embed="rId142"/>
                <a:stretch>
                  <a:fillRect/>
                </a:stretch>
              </p:blipFill>
              <p:spPr>
                <a:xfrm>
                  <a:off x="8393147" y="1128120"/>
                  <a:ext cx="234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52" name="Freihand 151">
                  <a:extLst>
                    <a:ext uri="{FF2B5EF4-FFF2-40B4-BE49-F238E27FC236}">
                      <a16:creationId xmlns:a16="http://schemas.microsoft.com/office/drawing/2014/main" id="{6CEB3E8D-C7FA-4B24-BA58-BD4A87D06518}"/>
                    </a:ext>
                  </a:extLst>
                </p14:cNvPr>
                <p14:cNvContentPartPr/>
                <p14:nvPr/>
              </p14:nvContentPartPr>
              <p14:xfrm>
                <a:off x="8294867" y="1117680"/>
                <a:ext cx="174600" cy="59040"/>
              </p14:xfrm>
            </p:contentPart>
          </mc:Choice>
          <mc:Fallback xmlns="">
            <p:pic>
              <p:nvPicPr>
                <p:cNvPr id="152" name="Freihand 151">
                  <a:extLst>
                    <a:ext uri="{FF2B5EF4-FFF2-40B4-BE49-F238E27FC236}">
                      <a16:creationId xmlns:a16="http://schemas.microsoft.com/office/drawing/2014/main" id="{6CEB3E8D-C7FA-4B24-BA58-BD4A87D06518}"/>
                    </a:ext>
                  </a:extLst>
                </p:cNvPr>
                <p:cNvPicPr/>
                <p:nvPr/>
              </p:nvPicPr>
              <p:blipFill>
                <a:blip r:embed="rId144"/>
                <a:stretch>
                  <a:fillRect/>
                </a:stretch>
              </p:blipFill>
              <p:spPr>
                <a:xfrm>
                  <a:off x="8290547" y="1113360"/>
                  <a:ext cx="18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3" name="Freihand 152">
                  <a:extLst>
                    <a:ext uri="{FF2B5EF4-FFF2-40B4-BE49-F238E27FC236}">
                      <a16:creationId xmlns:a16="http://schemas.microsoft.com/office/drawing/2014/main" id="{91A7ACDC-B7DB-43F4-A128-DA1752D4AB8A}"/>
                    </a:ext>
                  </a:extLst>
                </p14:cNvPr>
                <p14:cNvContentPartPr/>
                <p14:nvPr/>
              </p14:nvContentPartPr>
              <p14:xfrm>
                <a:off x="8452187" y="1131360"/>
                <a:ext cx="231120" cy="128520"/>
              </p14:xfrm>
            </p:contentPart>
          </mc:Choice>
          <mc:Fallback xmlns="">
            <p:pic>
              <p:nvPicPr>
                <p:cNvPr id="153" name="Freihand 152">
                  <a:extLst>
                    <a:ext uri="{FF2B5EF4-FFF2-40B4-BE49-F238E27FC236}">
                      <a16:creationId xmlns:a16="http://schemas.microsoft.com/office/drawing/2014/main" id="{91A7ACDC-B7DB-43F4-A128-DA1752D4AB8A}"/>
                    </a:ext>
                  </a:extLst>
                </p:cNvPr>
                <p:cNvPicPr/>
                <p:nvPr/>
              </p:nvPicPr>
              <p:blipFill>
                <a:blip r:embed="rId146"/>
                <a:stretch>
                  <a:fillRect/>
                </a:stretch>
              </p:blipFill>
              <p:spPr>
                <a:xfrm>
                  <a:off x="8447867" y="1127040"/>
                  <a:ext cx="239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54" name="Freihand 153">
                  <a:extLst>
                    <a:ext uri="{FF2B5EF4-FFF2-40B4-BE49-F238E27FC236}">
                      <a16:creationId xmlns:a16="http://schemas.microsoft.com/office/drawing/2014/main" id="{B3E4EB83-0B7A-409B-912D-8C92EBD12749}"/>
                    </a:ext>
                  </a:extLst>
                </p14:cNvPr>
                <p14:cNvContentPartPr/>
                <p14:nvPr/>
              </p14:nvContentPartPr>
              <p14:xfrm>
                <a:off x="8655227" y="1223520"/>
                <a:ext cx="52200" cy="35640"/>
              </p14:xfrm>
            </p:contentPart>
          </mc:Choice>
          <mc:Fallback xmlns="">
            <p:pic>
              <p:nvPicPr>
                <p:cNvPr id="154" name="Freihand 153">
                  <a:extLst>
                    <a:ext uri="{FF2B5EF4-FFF2-40B4-BE49-F238E27FC236}">
                      <a16:creationId xmlns:a16="http://schemas.microsoft.com/office/drawing/2014/main" id="{B3E4EB83-0B7A-409B-912D-8C92EBD12749}"/>
                    </a:ext>
                  </a:extLst>
                </p:cNvPr>
                <p:cNvPicPr/>
                <p:nvPr/>
              </p:nvPicPr>
              <p:blipFill>
                <a:blip r:embed="rId148"/>
                <a:stretch>
                  <a:fillRect/>
                </a:stretch>
              </p:blipFill>
              <p:spPr>
                <a:xfrm>
                  <a:off x="8650907" y="1219200"/>
                  <a:ext cx="608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5" name="Freihand 154">
                  <a:extLst>
                    <a:ext uri="{FF2B5EF4-FFF2-40B4-BE49-F238E27FC236}">
                      <a16:creationId xmlns:a16="http://schemas.microsoft.com/office/drawing/2014/main" id="{BA7DDEE7-305E-46D7-B58B-03C7D0475BD4}"/>
                    </a:ext>
                  </a:extLst>
                </p14:cNvPr>
                <p14:cNvContentPartPr/>
                <p14:nvPr/>
              </p14:nvContentPartPr>
              <p14:xfrm>
                <a:off x="8710667" y="1129200"/>
                <a:ext cx="429480" cy="127800"/>
              </p14:xfrm>
            </p:contentPart>
          </mc:Choice>
          <mc:Fallback xmlns="">
            <p:pic>
              <p:nvPicPr>
                <p:cNvPr id="155" name="Freihand 154">
                  <a:extLst>
                    <a:ext uri="{FF2B5EF4-FFF2-40B4-BE49-F238E27FC236}">
                      <a16:creationId xmlns:a16="http://schemas.microsoft.com/office/drawing/2014/main" id="{BA7DDEE7-305E-46D7-B58B-03C7D0475BD4}"/>
                    </a:ext>
                  </a:extLst>
                </p:cNvPr>
                <p:cNvPicPr/>
                <p:nvPr/>
              </p:nvPicPr>
              <p:blipFill>
                <a:blip r:embed="rId150"/>
                <a:stretch>
                  <a:fillRect/>
                </a:stretch>
              </p:blipFill>
              <p:spPr>
                <a:xfrm>
                  <a:off x="8706347" y="1124880"/>
                  <a:ext cx="438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6" name="Freihand 155">
                  <a:extLst>
                    <a:ext uri="{FF2B5EF4-FFF2-40B4-BE49-F238E27FC236}">
                      <a16:creationId xmlns:a16="http://schemas.microsoft.com/office/drawing/2014/main" id="{B7AC99C3-71AD-4A48-B142-1A502EFE351E}"/>
                    </a:ext>
                  </a:extLst>
                </p14:cNvPr>
                <p14:cNvContentPartPr/>
                <p14:nvPr/>
              </p14:nvContentPartPr>
              <p14:xfrm>
                <a:off x="6750467" y="911760"/>
                <a:ext cx="41400" cy="517320"/>
              </p14:xfrm>
            </p:contentPart>
          </mc:Choice>
          <mc:Fallback xmlns="">
            <p:pic>
              <p:nvPicPr>
                <p:cNvPr id="156" name="Freihand 155">
                  <a:extLst>
                    <a:ext uri="{FF2B5EF4-FFF2-40B4-BE49-F238E27FC236}">
                      <a16:creationId xmlns:a16="http://schemas.microsoft.com/office/drawing/2014/main" id="{B7AC99C3-71AD-4A48-B142-1A502EFE351E}"/>
                    </a:ext>
                  </a:extLst>
                </p:cNvPr>
                <p:cNvPicPr/>
                <p:nvPr/>
              </p:nvPicPr>
              <p:blipFill>
                <a:blip r:embed="rId152"/>
                <a:stretch>
                  <a:fillRect/>
                </a:stretch>
              </p:blipFill>
              <p:spPr>
                <a:xfrm>
                  <a:off x="6746147" y="907440"/>
                  <a:ext cx="50040" cy="525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57" name="Freihand 156">
                  <a:extLst>
                    <a:ext uri="{FF2B5EF4-FFF2-40B4-BE49-F238E27FC236}">
                      <a16:creationId xmlns:a16="http://schemas.microsoft.com/office/drawing/2014/main" id="{61A14F74-E431-4371-B30C-158CACAD9909}"/>
                    </a:ext>
                  </a:extLst>
                </p14:cNvPr>
                <p14:cNvContentPartPr/>
                <p14:nvPr/>
              </p14:nvContentPartPr>
              <p14:xfrm>
                <a:off x="6511427" y="1419360"/>
                <a:ext cx="1147680" cy="62280"/>
              </p14:xfrm>
            </p:contentPart>
          </mc:Choice>
          <mc:Fallback xmlns="">
            <p:pic>
              <p:nvPicPr>
                <p:cNvPr id="157" name="Freihand 156">
                  <a:extLst>
                    <a:ext uri="{FF2B5EF4-FFF2-40B4-BE49-F238E27FC236}">
                      <a16:creationId xmlns:a16="http://schemas.microsoft.com/office/drawing/2014/main" id="{61A14F74-E431-4371-B30C-158CACAD9909}"/>
                    </a:ext>
                  </a:extLst>
                </p:cNvPr>
                <p:cNvPicPr/>
                <p:nvPr/>
              </p:nvPicPr>
              <p:blipFill>
                <a:blip r:embed="rId154"/>
                <a:stretch>
                  <a:fillRect/>
                </a:stretch>
              </p:blipFill>
              <p:spPr>
                <a:xfrm>
                  <a:off x="6507107" y="1415040"/>
                  <a:ext cx="1156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58" name="Freihand 157">
                  <a:extLst>
                    <a:ext uri="{FF2B5EF4-FFF2-40B4-BE49-F238E27FC236}">
                      <a16:creationId xmlns:a16="http://schemas.microsoft.com/office/drawing/2014/main" id="{59B75479-04DA-4078-9198-B82666B4071F}"/>
                    </a:ext>
                  </a:extLst>
                </p14:cNvPr>
                <p14:cNvContentPartPr/>
                <p14:nvPr/>
              </p14:nvContentPartPr>
              <p14:xfrm>
                <a:off x="7595387" y="1371120"/>
                <a:ext cx="196200" cy="198360"/>
              </p14:xfrm>
            </p:contentPart>
          </mc:Choice>
          <mc:Fallback xmlns="">
            <p:pic>
              <p:nvPicPr>
                <p:cNvPr id="158" name="Freihand 157">
                  <a:extLst>
                    <a:ext uri="{FF2B5EF4-FFF2-40B4-BE49-F238E27FC236}">
                      <a16:creationId xmlns:a16="http://schemas.microsoft.com/office/drawing/2014/main" id="{59B75479-04DA-4078-9198-B82666B4071F}"/>
                    </a:ext>
                  </a:extLst>
                </p:cNvPr>
                <p:cNvPicPr/>
                <p:nvPr/>
              </p:nvPicPr>
              <p:blipFill>
                <a:blip r:embed="rId156"/>
                <a:stretch>
                  <a:fillRect/>
                </a:stretch>
              </p:blipFill>
              <p:spPr>
                <a:xfrm>
                  <a:off x="7591067" y="1366800"/>
                  <a:ext cx="2048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59" name="Freihand 158">
                  <a:extLst>
                    <a:ext uri="{FF2B5EF4-FFF2-40B4-BE49-F238E27FC236}">
                      <a16:creationId xmlns:a16="http://schemas.microsoft.com/office/drawing/2014/main" id="{6DF12DD0-4446-4F10-86B4-B4132B3D9AFF}"/>
                    </a:ext>
                  </a:extLst>
                </p14:cNvPr>
                <p14:cNvContentPartPr/>
                <p14:nvPr/>
              </p14:nvContentPartPr>
              <p14:xfrm>
                <a:off x="6625907" y="766680"/>
                <a:ext cx="388800" cy="216360"/>
              </p14:xfrm>
            </p:contentPart>
          </mc:Choice>
          <mc:Fallback xmlns="">
            <p:pic>
              <p:nvPicPr>
                <p:cNvPr id="159" name="Freihand 158">
                  <a:extLst>
                    <a:ext uri="{FF2B5EF4-FFF2-40B4-BE49-F238E27FC236}">
                      <a16:creationId xmlns:a16="http://schemas.microsoft.com/office/drawing/2014/main" id="{6DF12DD0-4446-4F10-86B4-B4132B3D9AFF}"/>
                    </a:ext>
                  </a:extLst>
                </p:cNvPr>
                <p:cNvPicPr/>
                <p:nvPr/>
              </p:nvPicPr>
              <p:blipFill>
                <a:blip r:embed="rId158"/>
                <a:stretch>
                  <a:fillRect/>
                </a:stretch>
              </p:blipFill>
              <p:spPr>
                <a:xfrm>
                  <a:off x="6621587" y="762360"/>
                  <a:ext cx="39744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3" name="Freihand 162">
                  <a:extLst>
                    <a:ext uri="{FF2B5EF4-FFF2-40B4-BE49-F238E27FC236}">
                      <a16:creationId xmlns:a16="http://schemas.microsoft.com/office/drawing/2014/main" id="{21B89CB6-C62D-436A-AD1C-1E9275A4CE65}"/>
                    </a:ext>
                  </a:extLst>
                </p14:cNvPr>
                <p14:cNvContentPartPr/>
                <p14:nvPr/>
              </p14:nvContentPartPr>
              <p14:xfrm>
                <a:off x="6467147" y="648960"/>
                <a:ext cx="191520" cy="236880"/>
              </p14:xfrm>
            </p:contentPart>
          </mc:Choice>
          <mc:Fallback xmlns="">
            <p:pic>
              <p:nvPicPr>
                <p:cNvPr id="163" name="Freihand 162">
                  <a:extLst>
                    <a:ext uri="{FF2B5EF4-FFF2-40B4-BE49-F238E27FC236}">
                      <a16:creationId xmlns:a16="http://schemas.microsoft.com/office/drawing/2014/main" id="{21B89CB6-C62D-436A-AD1C-1E9275A4CE65}"/>
                    </a:ext>
                  </a:extLst>
                </p:cNvPr>
                <p:cNvPicPr/>
                <p:nvPr/>
              </p:nvPicPr>
              <p:blipFill>
                <a:blip r:embed="rId160"/>
                <a:stretch>
                  <a:fillRect/>
                </a:stretch>
              </p:blipFill>
              <p:spPr>
                <a:xfrm>
                  <a:off x="6462827" y="644640"/>
                  <a:ext cx="2001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64" name="Freihand 163">
                  <a:extLst>
                    <a:ext uri="{FF2B5EF4-FFF2-40B4-BE49-F238E27FC236}">
                      <a16:creationId xmlns:a16="http://schemas.microsoft.com/office/drawing/2014/main" id="{8CB910D2-8B8B-436F-B1A0-558A344851DC}"/>
                    </a:ext>
                  </a:extLst>
                </p14:cNvPr>
                <p14:cNvContentPartPr/>
                <p14:nvPr/>
              </p14:nvContentPartPr>
              <p14:xfrm>
                <a:off x="6521147" y="728520"/>
                <a:ext cx="160560" cy="36000"/>
              </p14:xfrm>
            </p:contentPart>
          </mc:Choice>
          <mc:Fallback xmlns="">
            <p:pic>
              <p:nvPicPr>
                <p:cNvPr id="164" name="Freihand 163">
                  <a:extLst>
                    <a:ext uri="{FF2B5EF4-FFF2-40B4-BE49-F238E27FC236}">
                      <a16:creationId xmlns:a16="http://schemas.microsoft.com/office/drawing/2014/main" id="{8CB910D2-8B8B-436F-B1A0-558A344851DC}"/>
                    </a:ext>
                  </a:extLst>
                </p:cNvPr>
                <p:cNvPicPr/>
                <p:nvPr/>
              </p:nvPicPr>
              <p:blipFill>
                <a:blip r:embed="rId162"/>
                <a:stretch>
                  <a:fillRect/>
                </a:stretch>
              </p:blipFill>
              <p:spPr>
                <a:xfrm>
                  <a:off x="6516827" y="724200"/>
                  <a:ext cx="1692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5" name="Freihand 164">
                  <a:extLst>
                    <a:ext uri="{FF2B5EF4-FFF2-40B4-BE49-F238E27FC236}">
                      <a16:creationId xmlns:a16="http://schemas.microsoft.com/office/drawing/2014/main" id="{0DC6357C-0359-4A32-BBC2-82BDF4CC9588}"/>
                    </a:ext>
                  </a:extLst>
                </p14:cNvPr>
                <p14:cNvContentPartPr/>
                <p14:nvPr/>
              </p14:nvContentPartPr>
              <p14:xfrm>
                <a:off x="7664867" y="1536360"/>
                <a:ext cx="17280" cy="153000"/>
              </p14:xfrm>
            </p:contentPart>
          </mc:Choice>
          <mc:Fallback xmlns="">
            <p:pic>
              <p:nvPicPr>
                <p:cNvPr id="165" name="Freihand 164">
                  <a:extLst>
                    <a:ext uri="{FF2B5EF4-FFF2-40B4-BE49-F238E27FC236}">
                      <a16:creationId xmlns:a16="http://schemas.microsoft.com/office/drawing/2014/main" id="{0DC6357C-0359-4A32-BBC2-82BDF4CC9588}"/>
                    </a:ext>
                  </a:extLst>
                </p:cNvPr>
                <p:cNvPicPr/>
                <p:nvPr/>
              </p:nvPicPr>
              <p:blipFill>
                <a:blip r:embed="rId164"/>
                <a:stretch>
                  <a:fillRect/>
                </a:stretch>
              </p:blipFill>
              <p:spPr>
                <a:xfrm>
                  <a:off x="7660547" y="1532040"/>
                  <a:ext cx="259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6" name="Freihand 165">
                  <a:extLst>
                    <a:ext uri="{FF2B5EF4-FFF2-40B4-BE49-F238E27FC236}">
                      <a16:creationId xmlns:a16="http://schemas.microsoft.com/office/drawing/2014/main" id="{D775E169-6521-4158-8512-876B32D706B2}"/>
                    </a:ext>
                  </a:extLst>
                </p14:cNvPr>
                <p14:cNvContentPartPr/>
                <p14:nvPr/>
              </p14:nvContentPartPr>
              <p14:xfrm>
                <a:off x="7571267" y="1489560"/>
                <a:ext cx="211680" cy="258120"/>
              </p14:xfrm>
            </p:contentPart>
          </mc:Choice>
          <mc:Fallback xmlns="">
            <p:pic>
              <p:nvPicPr>
                <p:cNvPr id="166" name="Freihand 165">
                  <a:extLst>
                    <a:ext uri="{FF2B5EF4-FFF2-40B4-BE49-F238E27FC236}">
                      <a16:creationId xmlns:a16="http://schemas.microsoft.com/office/drawing/2014/main" id="{D775E169-6521-4158-8512-876B32D706B2}"/>
                    </a:ext>
                  </a:extLst>
                </p:cNvPr>
                <p:cNvPicPr/>
                <p:nvPr/>
              </p:nvPicPr>
              <p:blipFill>
                <a:blip r:embed="rId166"/>
                <a:stretch>
                  <a:fillRect/>
                </a:stretch>
              </p:blipFill>
              <p:spPr>
                <a:xfrm>
                  <a:off x="7566947" y="1485240"/>
                  <a:ext cx="2203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68" name="Freihand 167">
                  <a:extLst>
                    <a:ext uri="{FF2B5EF4-FFF2-40B4-BE49-F238E27FC236}">
                      <a16:creationId xmlns:a16="http://schemas.microsoft.com/office/drawing/2014/main" id="{0F8ABB71-C780-4FE5-AB0F-E76152D744C4}"/>
                    </a:ext>
                  </a:extLst>
                </p14:cNvPr>
                <p14:cNvContentPartPr/>
                <p14:nvPr/>
              </p14:nvContentPartPr>
              <p14:xfrm>
                <a:off x="6830027" y="959640"/>
                <a:ext cx="429120" cy="532080"/>
              </p14:xfrm>
            </p:contentPart>
          </mc:Choice>
          <mc:Fallback xmlns="">
            <p:pic>
              <p:nvPicPr>
                <p:cNvPr id="168" name="Freihand 167">
                  <a:extLst>
                    <a:ext uri="{FF2B5EF4-FFF2-40B4-BE49-F238E27FC236}">
                      <a16:creationId xmlns:a16="http://schemas.microsoft.com/office/drawing/2014/main" id="{0F8ABB71-C780-4FE5-AB0F-E76152D744C4}"/>
                    </a:ext>
                  </a:extLst>
                </p:cNvPr>
                <p:cNvPicPr/>
                <p:nvPr/>
              </p:nvPicPr>
              <p:blipFill>
                <a:blip r:embed="rId168"/>
                <a:stretch>
                  <a:fillRect/>
                </a:stretch>
              </p:blipFill>
              <p:spPr>
                <a:xfrm>
                  <a:off x="6825707" y="955320"/>
                  <a:ext cx="43776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70" name="Freihand 169">
                  <a:extLst>
                    <a:ext uri="{FF2B5EF4-FFF2-40B4-BE49-F238E27FC236}">
                      <a16:creationId xmlns:a16="http://schemas.microsoft.com/office/drawing/2014/main" id="{DCF7B77D-56F3-496E-BD7B-948DC548E638}"/>
                    </a:ext>
                  </a:extLst>
                </p14:cNvPr>
                <p14:cNvContentPartPr/>
                <p14:nvPr/>
              </p14:nvContentPartPr>
              <p14:xfrm>
                <a:off x="7400267" y="1281120"/>
                <a:ext cx="16200" cy="110520"/>
              </p14:xfrm>
            </p:contentPart>
          </mc:Choice>
          <mc:Fallback xmlns="">
            <p:pic>
              <p:nvPicPr>
                <p:cNvPr id="170" name="Freihand 169">
                  <a:extLst>
                    <a:ext uri="{FF2B5EF4-FFF2-40B4-BE49-F238E27FC236}">
                      <a16:creationId xmlns:a16="http://schemas.microsoft.com/office/drawing/2014/main" id="{DCF7B77D-56F3-496E-BD7B-948DC548E638}"/>
                    </a:ext>
                  </a:extLst>
                </p:cNvPr>
                <p:cNvPicPr/>
                <p:nvPr/>
              </p:nvPicPr>
              <p:blipFill>
                <a:blip r:embed="rId170"/>
                <a:stretch>
                  <a:fillRect/>
                </a:stretch>
              </p:blipFill>
              <p:spPr>
                <a:xfrm>
                  <a:off x="7395947" y="1276800"/>
                  <a:ext cx="248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71" name="Freihand 170">
                  <a:extLst>
                    <a:ext uri="{FF2B5EF4-FFF2-40B4-BE49-F238E27FC236}">
                      <a16:creationId xmlns:a16="http://schemas.microsoft.com/office/drawing/2014/main" id="{BEA236DA-FCDD-4E71-BB08-553EDED363C2}"/>
                    </a:ext>
                  </a:extLst>
                </p14:cNvPr>
                <p14:cNvContentPartPr/>
                <p14:nvPr/>
              </p14:nvContentPartPr>
              <p14:xfrm>
                <a:off x="7350587" y="1278240"/>
                <a:ext cx="109800" cy="11880"/>
              </p14:xfrm>
            </p:contentPart>
          </mc:Choice>
          <mc:Fallback xmlns="">
            <p:pic>
              <p:nvPicPr>
                <p:cNvPr id="171" name="Freihand 170">
                  <a:extLst>
                    <a:ext uri="{FF2B5EF4-FFF2-40B4-BE49-F238E27FC236}">
                      <a16:creationId xmlns:a16="http://schemas.microsoft.com/office/drawing/2014/main" id="{BEA236DA-FCDD-4E71-BB08-553EDED363C2}"/>
                    </a:ext>
                  </a:extLst>
                </p:cNvPr>
                <p:cNvPicPr/>
                <p:nvPr/>
              </p:nvPicPr>
              <p:blipFill>
                <a:blip r:embed="rId172"/>
                <a:stretch>
                  <a:fillRect/>
                </a:stretch>
              </p:blipFill>
              <p:spPr>
                <a:xfrm>
                  <a:off x="7346267" y="1273920"/>
                  <a:ext cx="1184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72" name="Freihand 171">
                  <a:extLst>
                    <a:ext uri="{FF2B5EF4-FFF2-40B4-BE49-F238E27FC236}">
                      <a16:creationId xmlns:a16="http://schemas.microsoft.com/office/drawing/2014/main" id="{511F3600-B19C-4671-9DE4-ADEF9D17CF4E}"/>
                    </a:ext>
                  </a:extLst>
                </p14:cNvPr>
                <p14:cNvContentPartPr/>
                <p14:nvPr/>
              </p14:nvContentPartPr>
              <p14:xfrm>
                <a:off x="7472627" y="1270320"/>
                <a:ext cx="96840" cy="132120"/>
              </p14:xfrm>
            </p:contentPart>
          </mc:Choice>
          <mc:Fallback xmlns="">
            <p:pic>
              <p:nvPicPr>
                <p:cNvPr id="172" name="Freihand 171">
                  <a:extLst>
                    <a:ext uri="{FF2B5EF4-FFF2-40B4-BE49-F238E27FC236}">
                      <a16:creationId xmlns:a16="http://schemas.microsoft.com/office/drawing/2014/main" id="{511F3600-B19C-4671-9DE4-ADEF9D17CF4E}"/>
                    </a:ext>
                  </a:extLst>
                </p:cNvPr>
                <p:cNvPicPr/>
                <p:nvPr/>
              </p:nvPicPr>
              <p:blipFill>
                <a:blip r:embed="rId174"/>
                <a:stretch>
                  <a:fillRect/>
                </a:stretch>
              </p:blipFill>
              <p:spPr>
                <a:xfrm>
                  <a:off x="7468307" y="1266000"/>
                  <a:ext cx="1054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74" name="Freihand 173">
                  <a:extLst>
                    <a:ext uri="{FF2B5EF4-FFF2-40B4-BE49-F238E27FC236}">
                      <a16:creationId xmlns:a16="http://schemas.microsoft.com/office/drawing/2014/main" id="{AA728430-F0D3-4046-AA11-ACD2030B20C4}"/>
                    </a:ext>
                  </a:extLst>
                </p14:cNvPr>
                <p14:cNvContentPartPr/>
                <p14:nvPr/>
              </p14:nvContentPartPr>
              <p14:xfrm>
                <a:off x="6770987" y="1105080"/>
                <a:ext cx="390240" cy="359640"/>
              </p14:xfrm>
            </p:contentPart>
          </mc:Choice>
          <mc:Fallback xmlns="">
            <p:pic>
              <p:nvPicPr>
                <p:cNvPr id="174" name="Freihand 173">
                  <a:extLst>
                    <a:ext uri="{FF2B5EF4-FFF2-40B4-BE49-F238E27FC236}">
                      <a16:creationId xmlns:a16="http://schemas.microsoft.com/office/drawing/2014/main" id="{AA728430-F0D3-4046-AA11-ACD2030B20C4}"/>
                    </a:ext>
                  </a:extLst>
                </p:cNvPr>
                <p:cNvPicPr/>
                <p:nvPr/>
              </p:nvPicPr>
              <p:blipFill>
                <a:blip r:embed="rId176"/>
                <a:stretch>
                  <a:fillRect/>
                </a:stretch>
              </p:blipFill>
              <p:spPr>
                <a:xfrm>
                  <a:off x="6766667" y="1100760"/>
                  <a:ext cx="39888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75" name="Freihand 174">
                  <a:extLst>
                    <a:ext uri="{FF2B5EF4-FFF2-40B4-BE49-F238E27FC236}">
                      <a16:creationId xmlns:a16="http://schemas.microsoft.com/office/drawing/2014/main" id="{47B50267-3AEE-45FC-84AE-1A45B207A8C2}"/>
                    </a:ext>
                  </a:extLst>
                </p14:cNvPr>
                <p14:cNvContentPartPr/>
                <p14:nvPr/>
              </p14:nvContentPartPr>
              <p14:xfrm>
                <a:off x="6542747" y="1200480"/>
                <a:ext cx="314280" cy="73080"/>
              </p14:xfrm>
            </p:contentPart>
          </mc:Choice>
          <mc:Fallback xmlns="">
            <p:pic>
              <p:nvPicPr>
                <p:cNvPr id="175" name="Freihand 174">
                  <a:extLst>
                    <a:ext uri="{FF2B5EF4-FFF2-40B4-BE49-F238E27FC236}">
                      <a16:creationId xmlns:a16="http://schemas.microsoft.com/office/drawing/2014/main" id="{47B50267-3AEE-45FC-84AE-1A45B207A8C2}"/>
                    </a:ext>
                  </a:extLst>
                </p:cNvPr>
                <p:cNvPicPr/>
                <p:nvPr/>
              </p:nvPicPr>
              <p:blipFill>
                <a:blip r:embed="rId178"/>
                <a:stretch>
                  <a:fillRect/>
                </a:stretch>
              </p:blipFill>
              <p:spPr>
                <a:xfrm>
                  <a:off x="6538427" y="1196160"/>
                  <a:ext cx="322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76" name="Freihand 175">
                  <a:extLst>
                    <a:ext uri="{FF2B5EF4-FFF2-40B4-BE49-F238E27FC236}">
                      <a16:creationId xmlns:a16="http://schemas.microsoft.com/office/drawing/2014/main" id="{A3F20FAF-BF1A-40BD-8131-8C416A2BF56B}"/>
                    </a:ext>
                  </a:extLst>
                </p14:cNvPr>
                <p14:cNvContentPartPr/>
                <p14:nvPr/>
              </p14:nvContentPartPr>
              <p14:xfrm>
                <a:off x="6761627" y="1202280"/>
                <a:ext cx="113760" cy="144000"/>
              </p14:xfrm>
            </p:contentPart>
          </mc:Choice>
          <mc:Fallback xmlns="">
            <p:pic>
              <p:nvPicPr>
                <p:cNvPr id="176" name="Freihand 175">
                  <a:extLst>
                    <a:ext uri="{FF2B5EF4-FFF2-40B4-BE49-F238E27FC236}">
                      <a16:creationId xmlns:a16="http://schemas.microsoft.com/office/drawing/2014/main" id="{A3F20FAF-BF1A-40BD-8131-8C416A2BF56B}"/>
                    </a:ext>
                  </a:extLst>
                </p:cNvPr>
                <p:cNvPicPr/>
                <p:nvPr/>
              </p:nvPicPr>
              <p:blipFill>
                <a:blip r:embed="rId180"/>
                <a:stretch>
                  <a:fillRect/>
                </a:stretch>
              </p:blipFill>
              <p:spPr>
                <a:xfrm>
                  <a:off x="6757307" y="1197960"/>
                  <a:ext cx="1224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7" name="Freihand 176">
                  <a:extLst>
                    <a:ext uri="{FF2B5EF4-FFF2-40B4-BE49-F238E27FC236}">
                      <a16:creationId xmlns:a16="http://schemas.microsoft.com/office/drawing/2014/main" id="{C7A3B2E0-453A-4316-8F5A-2DB78CB85FEB}"/>
                    </a:ext>
                  </a:extLst>
                </p14:cNvPr>
                <p14:cNvContentPartPr/>
                <p14:nvPr/>
              </p14:nvContentPartPr>
              <p14:xfrm>
                <a:off x="6115787" y="1123440"/>
                <a:ext cx="45000" cy="129600"/>
              </p14:xfrm>
            </p:contentPart>
          </mc:Choice>
          <mc:Fallback xmlns="">
            <p:pic>
              <p:nvPicPr>
                <p:cNvPr id="177" name="Freihand 176">
                  <a:extLst>
                    <a:ext uri="{FF2B5EF4-FFF2-40B4-BE49-F238E27FC236}">
                      <a16:creationId xmlns:a16="http://schemas.microsoft.com/office/drawing/2014/main" id="{C7A3B2E0-453A-4316-8F5A-2DB78CB85FEB}"/>
                    </a:ext>
                  </a:extLst>
                </p:cNvPr>
                <p:cNvPicPr/>
                <p:nvPr/>
              </p:nvPicPr>
              <p:blipFill>
                <a:blip r:embed="rId182"/>
                <a:stretch>
                  <a:fillRect/>
                </a:stretch>
              </p:blipFill>
              <p:spPr>
                <a:xfrm>
                  <a:off x="6111467" y="1119120"/>
                  <a:ext cx="536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78" name="Freihand 177">
                  <a:extLst>
                    <a:ext uri="{FF2B5EF4-FFF2-40B4-BE49-F238E27FC236}">
                      <a16:creationId xmlns:a16="http://schemas.microsoft.com/office/drawing/2014/main" id="{3B649DA4-5EC1-446B-A126-51C9C41E42D8}"/>
                    </a:ext>
                  </a:extLst>
                </p14:cNvPr>
                <p14:cNvContentPartPr/>
                <p14:nvPr/>
              </p14:nvContentPartPr>
              <p14:xfrm>
                <a:off x="6119027" y="1075560"/>
                <a:ext cx="76320" cy="32760"/>
              </p14:xfrm>
            </p:contentPart>
          </mc:Choice>
          <mc:Fallback xmlns="">
            <p:pic>
              <p:nvPicPr>
                <p:cNvPr id="178" name="Freihand 177">
                  <a:extLst>
                    <a:ext uri="{FF2B5EF4-FFF2-40B4-BE49-F238E27FC236}">
                      <a16:creationId xmlns:a16="http://schemas.microsoft.com/office/drawing/2014/main" id="{3B649DA4-5EC1-446B-A126-51C9C41E42D8}"/>
                    </a:ext>
                  </a:extLst>
                </p:cNvPr>
                <p:cNvPicPr/>
                <p:nvPr/>
              </p:nvPicPr>
              <p:blipFill>
                <a:blip r:embed="rId184"/>
                <a:stretch>
                  <a:fillRect/>
                </a:stretch>
              </p:blipFill>
              <p:spPr>
                <a:xfrm>
                  <a:off x="6114707" y="1071240"/>
                  <a:ext cx="84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79" name="Freihand 178">
                  <a:extLst>
                    <a:ext uri="{FF2B5EF4-FFF2-40B4-BE49-F238E27FC236}">
                      <a16:creationId xmlns:a16="http://schemas.microsoft.com/office/drawing/2014/main" id="{4D7EADAF-48EA-415D-AE8E-0C064D0AA533}"/>
                    </a:ext>
                  </a:extLst>
                </p14:cNvPr>
                <p14:cNvContentPartPr/>
                <p14:nvPr/>
              </p14:nvContentPartPr>
              <p14:xfrm>
                <a:off x="6120467" y="1161600"/>
                <a:ext cx="105480" cy="126720"/>
              </p14:xfrm>
            </p:contentPart>
          </mc:Choice>
          <mc:Fallback xmlns="">
            <p:pic>
              <p:nvPicPr>
                <p:cNvPr id="179" name="Freihand 178">
                  <a:extLst>
                    <a:ext uri="{FF2B5EF4-FFF2-40B4-BE49-F238E27FC236}">
                      <a16:creationId xmlns:a16="http://schemas.microsoft.com/office/drawing/2014/main" id="{4D7EADAF-48EA-415D-AE8E-0C064D0AA533}"/>
                    </a:ext>
                  </a:extLst>
                </p:cNvPr>
                <p:cNvPicPr/>
                <p:nvPr/>
              </p:nvPicPr>
              <p:blipFill>
                <a:blip r:embed="rId186"/>
                <a:stretch>
                  <a:fillRect/>
                </a:stretch>
              </p:blipFill>
              <p:spPr>
                <a:xfrm>
                  <a:off x="6116147" y="1157280"/>
                  <a:ext cx="1141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80" name="Freihand 179">
                  <a:extLst>
                    <a:ext uri="{FF2B5EF4-FFF2-40B4-BE49-F238E27FC236}">
                      <a16:creationId xmlns:a16="http://schemas.microsoft.com/office/drawing/2014/main" id="{88938205-EA8D-4071-88C3-E3E5CF9A6FD7}"/>
                    </a:ext>
                  </a:extLst>
                </p14:cNvPr>
                <p14:cNvContentPartPr/>
                <p14:nvPr/>
              </p14:nvContentPartPr>
              <p14:xfrm>
                <a:off x="6232787" y="1116600"/>
                <a:ext cx="113040" cy="91800"/>
              </p14:xfrm>
            </p:contentPart>
          </mc:Choice>
          <mc:Fallback xmlns="">
            <p:pic>
              <p:nvPicPr>
                <p:cNvPr id="180" name="Freihand 179">
                  <a:extLst>
                    <a:ext uri="{FF2B5EF4-FFF2-40B4-BE49-F238E27FC236}">
                      <a16:creationId xmlns:a16="http://schemas.microsoft.com/office/drawing/2014/main" id="{88938205-EA8D-4071-88C3-E3E5CF9A6FD7}"/>
                    </a:ext>
                  </a:extLst>
                </p:cNvPr>
                <p:cNvPicPr/>
                <p:nvPr/>
              </p:nvPicPr>
              <p:blipFill>
                <a:blip r:embed="rId188"/>
                <a:stretch>
                  <a:fillRect/>
                </a:stretch>
              </p:blipFill>
              <p:spPr>
                <a:xfrm>
                  <a:off x="6228467" y="1112280"/>
                  <a:ext cx="121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81" name="Freihand 180">
                  <a:extLst>
                    <a:ext uri="{FF2B5EF4-FFF2-40B4-BE49-F238E27FC236}">
                      <a16:creationId xmlns:a16="http://schemas.microsoft.com/office/drawing/2014/main" id="{633229B5-8BF9-4263-9DFA-16E383D4FA1D}"/>
                    </a:ext>
                  </a:extLst>
                </p14:cNvPr>
                <p14:cNvContentPartPr/>
                <p14:nvPr/>
              </p14:nvContentPartPr>
              <p14:xfrm>
                <a:off x="6277427" y="1014360"/>
                <a:ext cx="85320" cy="131760"/>
              </p14:xfrm>
            </p:contentPart>
          </mc:Choice>
          <mc:Fallback xmlns="">
            <p:pic>
              <p:nvPicPr>
                <p:cNvPr id="181" name="Freihand 180">
                  <a:extLst>
                    <a:ext uri="{FF2B5EF4-FFF2-40B4-BE49-F238E27FC236}">
                      <a16:creationId xmlns:a16="http://schemas.microsoft.com/office/drawing/2014/main" id="{633229B5-8BF9-4263-9DFA-16E383D4FA1D}"/>
                    </a:ext>
                  </a:extLst>
                </p:cNvPr>
                <p:cNvPicPr/>
                <p:nvPr/>
              </p:nvPicPr>
              <p:blipFill>
                <a:blip r:embed="rId190"/>
                <a:stretch>
                  <a:fillRect/>
                </a:stretch>
              </p:blipFill>
              <p:spPr>
                <a:xfrm>
                  <a:off x="6273107" y="1010040"/>
                  <a:ext cx="939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82" name="Freihand 181">
                  <a:extLst>
                    <a:ext uri="{FF2B5EF4-FFF2-40B4-BE49-F238E27FC236}">
                      <a16:creationId xmlns:a16="http://schemas.microsoft.com/office/drawing/2014/main" id="{1004BDFD-D7BA-4B19-B2EB-5C9CA6A328C1}"/>
                    </a:ext>
                  </a:extLst>
                </p14:cNvPr>
                <p14:cNvContentPartPr/>
                <p14:nvPr/>
              </p14:nvContentPartPr>
              <p14:xfrm>
                <a:off x="6363107" y="913560"/>
                <a:ext cx="304560" cy="223560"/>
              </p14:xfrm>
            </p:contentPart>
          </mc:Choice>
          <mc:Fallback xmlns="">
            <p:pic>
              <p:nvPicPr>
                <p:cNvPr id="182" name="Freihand 181">
                  <a:extLst>
                    <a:ext uri="{FF2B5EF4-FFF2-40B4-BE49-F238E27FC236}">
                      <a16:creationId xmlns:a16="http://schemas.microsoft.com/office/drawing/2014/main" id="{1004BDFD-D7BA-4B19-B2EB-5C9CA6A328C1}"/>
                    </a:ext>
                  </a:extLst>
                </p:cNvPr>
                <p:cNvPicPr/>
                <p:nvPr/>
              </p:nvPicPr>
              <p:blipFill>
                <a:blip r:embed="rId192"/>
                <a:stretch>
                  <a:fillRect/>
                </a:stretch>
              </p:blipFill>
              <p:spPr>
                <a:xfrm>
                  <a:off x="6358787" y="909240"/>
                  <a:ext cx="31320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83" name="Freihand 182">
                  <a:extLst>
                    <a:ext uri="{FF2B5EF4-FFF2-40B4-BE49-F238E27FC236}">
                      <a16:creationId xmlns:a16="http://schemas.microsoft.com/office/drawing/2014/main" id="{AD2551ED-F142-478A-9DF7-50648857B02B}"/>
                    </a:ext>
                  </a:extLst>
                </p14:cNvPr>
                <p14:cNvContentPartPr/>
                <p14:nvPr/>
              </p14:nvContentPartPr>
              <p14:xfrm>
                <a:off x="6682787" y="881160"/>
                <a:ext cx="46080" cy="44640"/>
              </p14:xfrm>
            </p:contentPart>
          </mc:Choice>
          <mc:Fallback xmlns="">
            <p:pic>
              <p:nvPicPr>
                <p:cNvPr id="183" name="Freihand 182">
                  <a:extLst>
                    <a:ext uri="{FF2B5EF4-FFF2-40B4-BE49-F238E27FC236}">
                      <a16:creationId xmlns:a16="http://schemas.microsoft.com/office/drawing/2014/main" id="{AD2551ED-F142-478A-9DF7-50648857B02B}"/>
                    </a:ext>
                  </a:extLst>
                </p:cNvPr>
                <p:cNvPicPr/>
                <p:nvPr/>
              </p:nvPicPr>
              <p:blipFill>
                <a:blip r:embed="rId194"/>
                <a:stretch>
                  <a:fillRect/>
                </a:stretch>
              </p:blipFill>
              <p:spPr>
                <a:xfrm>
                  <a:off x="6678467" y="876840"/>
                  <a:ext cx="547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84" name="Freihand 183">
                  <a:extLst>
                    <a:ext uri="{FF2B5EF4-FFF2-40B4-BE49-F238E27FC236}">
                      <a16:creationId xmlns:a16="http://schemas.microsoft.com/office/drawing/2014/main" id="{F577FEDA-B826-4603-B440-B3596C079C5F}"/>
                    </a:ext>
                  </a:extLst>
                </p14:cNvPr>
                <p14:cNvContentPartPr/>
                <p14:nvPr/>
              </p14:nvContentPartPr>
              <p14:xfrm>
                <a:off x="6725627" y="830400"/>
                <a:ext cx="53640" cy="82800"/>
              </p14:xfrm>
            </p:contentPart>
          </mc:Choice>
          <mc:Fallback xmlns="">
            <p:pic>
              <p:nvPicPr>
                <p:cNvPr id="184" name="Freihand 183">
                  <a:extLst>
                    <a:ext uri="{FF2B5EF4-FFF2-40B4-BE49-F238E27FC236}">
                      <a16:creationId xmlns:a16="http://schemas.microsoft.com/office/drawing/2014/main" id="{F577FEDA-B826-4603-B440-B3596C079C5F}"/>
                    </a:ext>
                  </a:extLst>
                </p:cNvPr>
                <p:cNvPicPr/>
                <p:nvPr/>
              </p:nvPicPr>
              <p:blipFill>
                <a:blip r:embed="rId196"/>
                <a:stretch>
                  <a:fillRect/>
                </a:stretch>
              </p:blipFill>
              <p:spPr>
                <a:xfrm>
                  <a:off x="6721307" y="826080"/>
                  <a:ext cx="622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85" name="Freihand 184">
                  <a:extLst>
                    <a:ext uri="{FF2B5EF4-FFF2-40B4-BE49-F238E27FC236}">
                      <a16:creationId xmlns:a16="http://schemas.microsoft.com/office/drawing/2014/main" id="{A644E516-FB8A-4868-BF58-C26B339AF70B}"/>
                    </a:ext>
                  </a:extLst>
                </p14:cNvPr>
                <p14:cNvContentPartPr/>
                <p14:nvPr/>
              </p14:nvContentPartPr>
              <p14:xfrm>
                <a:off x="6796187" y="786120"/>
                <a:ext cx="20520" cy="12240"/>
              </p14:xfrm>
            </p:contentPart>
          </mc:Choice>
          <mc:Fallback xmlns="">
            <p:pic>
              <p:nvPicPr>
                <p:cNvPr id="185" name="Freihand 184">
                  <a:extLst>
                    <a:ext uri="{FF2B5EF4-FFF2-40B4-BE49-F238E27FC236}">
                      <a16:creationId xmlns:a16="http://schemas.microsoft.com/office/drawing/2014/main" id="{A644E516-FB8A-4868-BF58-C26B339AF70B}"/>
                    </a:ext>
                  </a:extLst>
                </p:cNvPr>
                <p:cNvPicPr/>
                <p:nvPr/>
              </p:nvPicPr>
              <p:blipFill>
                <a:blip r:embed="rId198"/>
                <a:stretch>
                  <a:fillRect/>
                </a:stretch>
              </p:blipFill>
              <p:spPr>
                <a:xfrm>
                  <a:off x="6791867" y="781800"/>
                  <a:ext cx="291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87" name="Freihand 186">
                  <a:extLst>
                    <a:ext uri="{FF2B5EF4-FFF2-40B4-BE49-F238E27FC236}">
                      <a16:creationId xmlns:a16="http://schemas.microsoft.com/office/drawing/2014/main" id="{4B16825B-9CAF-47B3-90A3-99EA924DD690}"/>
                    </a:ext>
                  </a:extLst>
                </p14:cNvPr>
                <p14:cNvContentPartPr/>
                <p14:nvPr/>
              </p14:nvContentPartPr>
              <p14:xfrm>
                <a:off x="6323507" y="1194000"/>
                <a:ext cx="124920" cy="210600"/>
              </p14:xfrm>
            </p:contentPart>
          </mc:Choice>
          <mc:Fallback xmlns="">
            <p:pic>
              <p:nvPicPr>
                <p:cNvPr id="187" name="Freihand 186">
                  <a:extLst>
                    <a:ext uri="{FF2B5EF4-FFF2-40B4-BE49-F238E27FC236}">
                      <a16:creationId xmlns:a16="http://schemas.microsoft.com/office/drawing/2014/main" id="{4B16825B-9CAF-47B3-90A3-99EA924DD690}"/>
                    </a:ext>
                  </a:extLst>
                </p:cNvPr>
                <p:cNvPicPr/>
                <p:nvPr/>
              </p:nvPicPr>
              <p:blipFill>
                <a:blip r:embed="rId200"/>
                <a:stretch>
                  <a:fillRect/>
                </a:stretch>
              </p:blipFill>
              <p:spPr>
                <a:xfrm>
                  <a:off x="6319187" y="1189680"/>
                  <a:ext cx="1335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88" name="Freihand 187">
                  <a:extLst>
                    <a:ext uri="{FF2B5EF4-FFF2-40B4-BE49-F238E27FC236}">
                      <a16:creationId xmlns:a16="http://schemas.microsoft.com/office/drawing/2014/main" id="{F711D930-55A5-43F2-8CD5-0B8F62623464}"/>
                    </a:ext>
                  </a:extLst>
                </p14:cNvPr>
                <p14:cNvContentPartPr/>
                <p14:nvPr/>
              </p14:nvContentPartPr>
              <p14:xfrm>
                <a:off x="6476507" y="1096800"/>
                <a:ext cx="72000" cy="122400"/>
              </p14:xfrm>
            </p:contentPart>
          </mc:Choice>
          <mc:Fallback xmlns="">
            <p:pic>
              <p:nvPicPr>
                <p:cNvPr id="188" name="Freihand 187">
                  <a:extLst>
                    <a:ext uri="{FF2B5EF4-FFF2-40B4-BE49-F238E27FC236}">
                      <a16:creationId xmlns:a16="http://schemas.microsoft.com/office/drawing/2014/main" id="{F711D930-55A5-43F2-8CD5-0B8F62623464}"/>
                    </a:ext>
                  </a:extLst>
                </p:cNvPr>
                <p:cNvPicPr/>
                <p:nvPr/>
              </p:nvPicPr>
              <p:blipFill>
                <a:blip r:embed="rId202"/>
                <a:stretch>
                  <a:fillRect/>
                </a:stretch>
              </p:blipFill>
              <p:spPr>
                <a:xfrm>
                  <a:off x="6472187" y="1092480"/>
                  <a:ext cx="806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89" name="Freihand 188">
                  <a:extLst>
                    <a:ext uri="{FF2B5EF4-FFF2-40B4-BE49-F238E27FC236}">
                      <a16:creationId xmlns:a16="http://schemas.microsoft.com/office/drawing/2014/main" id="{BD104970-F165-457B-8551-D760A3DCB73C}"/>
                    </a:ext>
                  </a:extLst>
                </p14:cNvPr>
                <p14:cNvContentPartPr/>
                <p14:nvPr/>
              </p14:nvContentPartPr>
              <p14:xfrm>
                <a:off x="6572627" y="1042440"/>
                <a:ext cx="360" cy="360"/>
              </p14:xfrm>
            </p:contentPart>
          </mc:Choice>
          <mc:Fallback xmlns="">
            <p:pic>
              <p:nvPicPr>
                <p:cNvPr id="189" name="Freihand 188">
                  <a:extLst>
                    <a:ext uri="{FF2B5EF4-FFF2-40B4-BE49-F238E27FC236}">
                      <a16:creationId xmlns:a16="http://schemas.microsoft.com/office/drawing/2014/main" id="{BD104970-F165-457B-8551-D760A3DCB73C}"/>
                    </a:ext>
                  </a:extLst>
                </p:cNvPr>
                <p:cNvPicPr/>
                <p:nvPr/>
              </p:nvPicPr>
              <p:blipFill>
                <a:blip r:embed="rId204"/>
                <a:stretch>
                  <a:fillRect/>
                </a:stretch>
              </p:blipFill>
              <p:spPr>
                <a:xfrm>
                  <a:off x="6568307" y="10381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90" name="Freihand 189">
                  <a:extLst>
                    <a:ext uri="{FF2B5EF4-FFF2-40B4-BE49-F238E27FC236}">
                      <a16:creationId xmlns:a16="http://schemas.microsoft.com/office/drawing/2014/main" id="{9656ED9A-FC30-4351-B0D8-70B3731A55C2}"/>
                    </a:ext>
                  </a:extLst>
                </p14:cNvPr>
                <p14:cNvContentPartPr/>
                <p14:nvPr/>
              </p14:nvContentPartPr>
              <p14:xfrm>
                <a:off x="6554987" y="996000"/>
                <a:ext cx="106560" cy="160200"/>
              </p14:xfrm>
            </p:contentPart>
          </mc:Choice>
          <mc:Fallback xmlns="">
            <p:pic>
              <p:nvPicPr>
                <p:cNvPr id="190" name="Freihand 189">
                  <a:extLst>
                    <a:ext uri="{FF2B5EF4-FFF2-40B4-BE49-F238E27FC236}">
                      <a16:creationId xmlns:a16="http://schemas.microsoft.com/office/drawing/2014/main" id="{9656ED9A-FC30-4351-B0D8-70B3731A55C2}"/>
                    </a:ext>
                  </a:extLst>
                </p:cNvPr>
                <p:cNvPicPr/>
                <p:nvPr/>
              </p:nvPicPr>
              <p:blipFill>
                <a:blip r:embed="rId206"/>
                <a:stretch>
                  <a:fillRect/>
                </a:stretch>
              </p:blipFill>
              <p:spPr>
                <a:xfrm>
                  <a:off x="6550667" y="991680"/>
                  <a:ext cx="115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91" name="Freihand 190">
                  <a:extLst>
                    <a:ext uri="{FF2B5EF4-FFF2-40B4-BE49-F238E27FC236}">
                      <a16:creationId xmlns:a16="http://schemas.microsoft.com/office/drawing/2014/main" id="{63DD99D1-5F69-4912-A76F-678C305F2B62}"/>
                    </a:ext>
                  </a:extLst>
                </p14:cNvPr>
                <p14:cNvContentPartPr/>
                <p14:nvPr/>
              </p14:nvContentPartPr>
              <p14:xfrm>
                <a:off x="6647147" y="1012920"/>
                <a:ext cx="29880" cy="64440"/>
              </p14:xfrm>
            </p:contentPart>
          </mc:Choice>
          <mc:Fallback xmlns="">
            <p:pic>
              <p:nvPicPr>
                <p:cNvPr id="191" name="Freihand 190">
                  <a:extLst>
                    <a:ext uri="{FF2B5EF4-FFF2-40B4-BE49-F238E27FC236}">
                      <a16:creationId xmlns:a16="http://schemas.microsoft.com/office/drawing/2014/main" id="{63DD99D1-5F69-4912-A76F-678C305F2B62}"/>
                    </a:ext>
                  </a:extLst>
                </p:cNvPr>
                <p:cNvPicPr/>
                <p:nvPr/>
              </p:nvPicPr>
              <p:blipFill>
                <a:blip r:embed="rId208"/>
                <a:stretch>
                  <a:fillRect/>
                </a:stretch>
              </p:blipFill>
              <p:spPr>
                <a:xfrm>
                  <a:off x="6642827" y="1008600"/>
                  <a:ext cx="385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93" name="Freihand 192">
                  <a:extLst>
                    <a:ext uri="{FF2B5EF4-FFF2-40B4-BE49-F238E27FC236}">
                      <a16:creationId xmlns:a16="http://schemas.microsoft.com/office/drawing/2014/main" id="{049E8A4E-07FA-4636-9DB2-BE29DE4D247B}"/>
                    </a:ext>
                  </a:extLst>
                </p14:cNvPr>
                <p14:cNvContentPartPr/>
                <p14:nvPr/>
              </p14:nvContentPartPr>
              <p14:xfrm>
                <a:off x="7003907" y="1204080"/>
                <a:ext cx="42480" cy="75600"/>
              </p14:xfrm>
            </p:contentPart>
          </mc:Choice>
          <mc:Fallback xmlns="">
            <p:pic>
              <p:nvPicPr>
                <p:cNvPr id="193" name="Freihand 192">
                  <a:extLst>
                    <a:ext uri="{FF2B5EF4-FFF2-40B4-BE49-F238E27FC236}">
                      <a16:creationId xmlns:a16="http://schemas.microsoft.com/office/drawing/2014/main" id="{049E8A4E-07FA-4636-9DB2-BE29DE4D247B}"/>
                    </a:ext>
                  </a:extLst>
                </p:cNvPr>
                <p:cNvPicPr/>
                <p:nvPr/>
              </p:nvPicPr>
              <p:blipFill>
                <a:blip r:embed="rId210"/>
                <a:stretch>
                  <a:fillRect/>
                </a:stretch>
              </p:blipFill>
              <p:spPr>
                <a:xfrm>
                  <a:off x="6999587" y="1199760"/>
                  <a:ext cx="511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95" name="Freihand 194">
                  <a:extLst>
                    <a:ext uri="{FF2B5EF4-FFF2-40B4-BE49-F238E27FC236}">
                      <a16:creationId xmlns:a16="http://schemas.microsoft.com/office/drawing/2014/main" id="{17B256CD-E184-4803-9A26-56FE751FD253}"/>
                    </a:ext>
                  </a:extLst>
                </p14:cNvPr>
                <p14:cNvContentPartPr/>
                <p14:nvPr/>
              </p14:nvContentPartPr>
              <p14:xfrm>
                <a:off x="6971147" y="678120"/>
                <a:ext cx="591480" cy="592200"/>
              </p14:xfrm>
            </p:contentPart>
          </mc:Choice>
          <mc:Fallback xmlns="">
            <p:pic>
              <p:nvPicPr>
                <p:cNvPr id="195" name="Freihand 194">
                  <a:extLst>
                    <a:ext uri="{FF2B5EF4-FFF2-40B4-BE49-F238E27FC236}">
                      <a16:creationId xmlns:a16="http://schemas.microsoft.com/office/drawing/2014/main" id="{17B256CD-E184-4803-9A26-56FE751FD253}"/>
                    </a:ext>
                  </a:extLst>
                </p:cNvPr>
                <p:cNvPicPr/>
                <p:nvPr/>
              </p:nvPicPr>
              <p:blipFill>
                <a:blip r:embed="rId212"/>
                <a:stretch>
                  <a:fillRect/>
                </a:stretch>
              </p:blipFill>
              <p:spPr>
                <a:xfrm>
                  <a:off x="6966827" y="673800"/>
                  <a:ext cx="60012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96" name="Freihand 195">
                  <a:extLst>
                    <a:ext uri="{FF2B5EF4-FFF2-40B4-BE49-F238E27FC236}">
                      <a16:creationId xmlns:a16="http://schemas.microsoft.com/office/drawing/2014/main" id="{909FF4BB-8F93-41A0-9743-670D957140C7}"/>
                    </a:ext>
                  </a:extLst>
                </p14:cNvPr>
                <p14:cNvContentPartPr/>
                <p14:nvPr/>
              </p14:nvContentPartPr>
              <p14:xfrm>
                <a:off x="7414307" y="550680"/>
                <a:ext cx="255240" cy="290520"/>
              </p14:xfrm>
            </p:contentPart>
          </mc:Choice>
          <mc:Fallback xmlns="">
            <p:pic>
              <p:nvPicPr>
                <p:cNvPr id="196" name="Freihand 195">
                  <a:extLst>
                    <a:ext uri="{FF2B5EF4-FFF2-40B4-BE49-F238E27FC236}">
                      <a16:creationId xmlns:a16="http://schemas.microsoft.com/office/drawing/2014/main" id="{909FF4BB-8F93-41A0-9743-670D957140C7}"/>
                    </a:ext>
                  </a:extLst>
                </p:cNvPr>
                <p:cNvPicPr/>
                <p:nvPr/>
              </p:nvPicPr>
              <p:blipFill>
                <a:blip r:embed="rId214"/>
                <a:stretch>
                  <a:fillRect/>
                </a:stretch>
              </p:blipFill>
              <p:spPr>
                <a:xfrm>
                  <a:off x="7409987" y="546360"/>
                  <a:ext cx="26388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98" name="Freihand 197">
                  <a:extLst>
                    <a:ext uri="{FF2B5EF4-FFF2-40B4-BE49-F238E27FC236}">
                      <a16:creationId xmlns:a16="http://schemas.microsoft.com/office/drawing/2014/main" id="{218DC26E-C5BB-4483-ADDD-3B9545DBE19D}"/>
                    </a:ext>
                  </a:extLst>
                </p14:cNvPr>
                <p14:cNvContentPartPr/>
                <p14:nvPr/>
              </p14:nvContentPartPr>
              <p14:xfrm>
                <a:off x="10703627" y="2267520"/>
                <a:ext cx="1189080" cy="197280"/>
              </p14:xfrm>
            </p:contentPart>
          </mc:Choice>
          <mc:Fallback xmlns="">
            <p:pic>
              <p:nvPicPr>
                <p:cNvPr id="198" name="Freihand 197">
                  <a:extLst>
                    <a:ext uri="{FF2B5EF4-FFF2-40B4-BE49-F238E27FC236}">
                      <a16:creationId xmlns:a16="http://schemas.microsoft.com/office/drawing/2014/main" id="{218DC26E-C5BB-4483-ADDD-3B9545DBE19D}"/>
                    </a:ext>
                  </a:extLst>
                </p:cNvPr>
                <p:cNvPicPr/>
                <p:nvPr/>
              </p:nvPicPr>
              <p:blipFill>
                <a:blip r:embed="rId216"/>
                <a:stretch>
                  <a:fillRect/>
                </a:stretch>
              </p:blipFill>
              <p:spPr>
                <a:xfrm>
                  <a:off x="10699307" y="2263200"/>
                  <a:ext cx="1197720" cy="205920"/>
                </a:xfrm>
                <a:prstGeom prst="rect">
                  <a:avLst/>
                </a:prstGeom>
              </p:spPr>
            </p:pic>
          </mc:Fallback>
        </mc:AlternateContent>
      </p:grpSp>
      <p:sp>
        <p:nvSpPr>
          <p:cNvPr id="203" name="Rectangle 1">
            <a:extLst>
              <a:ext uri="{FF2B5EF4-FFF2-40B4-BE49-F238E27FC236}">
                <a16:creationId xmlns:a16="http://schemas.microsoft.com/office/drawing/2014/main" id="{6685A87B-31E2-4869-B20B-D3764BA68EAC}"/>
              </a:ext>
            </a:extLst>
          </p:cNvPr>
          <p:cNvSpPr>
            <a:spLocks noChangeArrowheads="1"/>
          </p:cNvSpPr>
          <p:nvPr/>
        </p:nvSpPr>
        <p:spPr bwMode="auto">
          <a:xfrm>
            <a:off x="136787" y="162552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800" b="0" i="0" u="none" strike="noStrike" cap="none" normalizeH="0" baseline="0" dirty="0">
                <a:ln>
                  <a:noFill/>
                </a:ln>
                <a:solidFill>
                  <a:schemeClr val="tx1"/>
                </a:solidFill>
                <a:effectLst/>
                <a:latin typeface="Arial" panose="020B0604020202020204" pitchFamily="34" charset="0"/>
              </a:rPr>
              <a:t>Optimierungsprobleme: </a:t>
            </a:r>
            <a:r>
              <a:rPr kumimoji="0" lang="de-DE" altLang="de-DE" sz="1800" b="0" i="0" u="none" strike="noStrike" cap="none" normalizeH="0" baseline="0" dirty="0">
                <a:ln>
                  <a:noFill/>
                </a:ln>
                <a:solidFill>
                  <a:schemeClr val="tx1"/>
                </a:solidFill>
                <a:effectLst/>
                <a:latin typeface="Arial" panose="020B0604020202020204" pitchFamily="34" charset="0"/>
                <a:hlinkClick r:id="rId217"/>
              </a:rPr>
              <a:t>Video</a:t>
            </a:r>
            <a:r>
              <a:rPr kumimoji="0" lang="de-DE" altLang="de-DE" sz="1800" b="0" i="0" u="none" strike="noStrike" cap="none" normalizeH="0" baseline="0" dirty="0">
                <a:ln>
                  <a:noFill/>
                </a:ln>
                <a:solidFill>
                  <a:schemeClr val="tx1"/>
                </a:solidFill>
                <a:effectLst/>
                <a:latin typeface="Arial" panose="020B0604020202020204" pitchFamily="34" charset="0"/>
              </a:rPr>
              <a:t>; </a:t>
            </a:r>
            <a:r>
              <a:rPr kumimoji="0" lang="de-DE" altLang="de-DE" sz="1900" b="0" i="0" u="none" strike="noStrike" cap="none" normalizeH="0" baseline="0" dirty="0">
                <a:ln>
                  <a:noFill/>
                </a:ln>
                <a:solidFill>
                  <a:schemeClr val="tx1"/>
                </a:solidFill>
                <a:effectLst/>
                <a:latin typeface="Arial" panose="020B0604020202020204" pitchFamily="34" charset="0"/>
              </a:rPr>
              <a:t>Folien (</a:t>
            </a:r>
            <a:r>
              <a:rPr kumimoji="0" lang="de-DE" altLang="de-DE" sz="1900" b="0" i="0" u="none" strike="noStrike" cap="none" normalizeH="0" baseline="0" dirty="0" err="1">
                <a:ln>
                  <a:noFill/>
                </a:ln>
                <a:solidFill>
                  <a:schemeClr val="tx1"/>
                </a:solidFill>
                <a:effectLst/>
                <a:latin typeface="Arial" panose="020B0604020202020204" pitchFamily="34" charset="0"/>
                <a:hlinkClick r:id="rId218"/>
              </a:rPr>
              <a:t>pdf</a:t>
            </a:r>
            <a:r>
              <a:rPr kumimoji="0" lang="de-DE" altLang="de-DE" sz="1900" b="0" i="0" u="none" strike="noStrike" cap="none" normalizeH="0" baseline="0" dirty="0">
                <a:ln>
                  <a:noFill/>
                </a:ln>
                <a:solidFill>
                  <a:schemeClr val="tx1"/>
                </a:solidFill>
                <a:effectLst/>
                <a:latin typeface="Arial" panose="020B0604020202020204" pitchFamily="34" charset="0"/>
              </a:rPr>
              <a:t>, </a:t>
            </a:r>
            <a:r>
              <a:rPr kumimoji="0" lang="de-DE" altLang="de-DE" sz="1900" b="0" i="0" u="none" strike="noStrike" cap="none" normalizeH="0" baseline="0" dirty="0" err="1">
                <a:ln>
                  <a:noFill/>
                </a:ln>
                <a:solidFill>
                  <a:schemeClr val="tx1"/>
                </a:solidFill>
                <a:effectLst/>
                <a:latin typeface="Arial" panose="020B0604020202020204" pitchFamily="34" charset="0"/>
                <a:hlinkClick r:id="rId219"/>
              </a:rPr>
              <a:t>pptx</a:t>
            </a:r>
            <a:r>
              <a:rPr kumimoji="0" lang="de-DE" altLang="de-DE" sz="1900" b="0" i="0" u="none" strike="noStrike" cap="none" normalizeH="0" baseline="0" dirty="0">
                <a:ln>
                  <a:noFill/>
                </a:ln>
                <a:solidFill>
                  <a:schemeClr val="tx1"/>
                </a:solidFill>
                <a:effectLst/>
                <a:latin typeface="Arial" panose="020B0604020202020204" pitchFamily="34" charset="0"/>
              </a:rPr>
              <a:t>); Arbeitsdatei (</a:t>
            </a:r>
            <a:r>
              <a:rPr kumimoji="0" lang="de-DE" altLang="de-DE" sz="1900" b="0" i="0" u="none" strike="noStrike" cap="none" normalizeH="0" baseline="0" dirty="0">
                <a:ln>
                  <a:noFill/>
                </a:ln>
                <a:solidFill>
                  <a:schemeClr val="tx1"/>
                </a:solidFill>
                <a:effectLst/>
                <a:latin typeface="Arial" panose="020B0604020202020204" pitchFamily="34" charset="0"/>
                <a:hlinkClick r:id="rId220"/>
              </a:rPr>
              <a:t>xlsx</a:t>
            </a:r>
            <a:r>
              <a:rPr kumimoji="0" lang="de-DE" altLang="de-DE" sz="1900" b="0" i="0" u="none" strike="noStrike" cap="none" normalizeH="0" baseline="0" dirty="0">
                <a:ln>
                  <a:noFill/>
                </a:ln>
                <a:solidFill>
                  <a:schemeClr val="tx1"/>
                </a:solidFill>
                <a:effectLst/>
                <a:latin typeface="Arial" panose="020B0604020202020204" pitchFamily="34" charset="0"/>
              </a:rPr>
              <a:t>)</a:t>
            </a:r>
            <a:r>
              <a:rPr kumimoji="0" lang="de-DE" altLang="de-DE" sz="800" b="0" i="0" u="none" strike="noStrike" cap="none" normalizeH="0" baseline="0" dirty="0">
                <a:ln>
                  <a:noFill/>
                </a:ln>
                <a:solidFill>
                  <a:schemeClr val="tx1"/>
                </a:solidFill>
                <a:effectLst/>
                <a:latin typeface="Arial" panose="020B0604020202020204" pitchFamily="34" charset="0"/>
              </a:rPr>
              <a:t> </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grpSp>
        <p:nvGrpSpPr>
          <p:cNvPr id="205" name="Gruppieren 204">
            <a:extLst>
              <a:ext uri="{FF2B5EF4-FFF2-40B4-BE49-F238E27FC236}">
                <a16:creationId xmlns:a16="http://schemas.microsoft.com/office/drawing/2014/main" id="{5837710C-1765-4B58-9CCB-39391E5CA1B7}"/>
              </a:ext>
            </a:extLst>
          </p:cNvPr>
          <p:cNvGrpSpPr/>
          <p:nvPr/>
        </p:nvGrpSpPr>
        <p:grpSpPr>
          <a:xfrm>
            <a:off x="4250627" y="3945293"/>
            <a:ext cx="4802040" cy="2923387"/>
            <a:chOff x="4250627" y="3945293"/>
            <a:chExt cx="4802040" cy="2923387"/>
          </a:xfrm>
        </p:grpSpPr>
        <mc:AlternateContent xmlns:mc="http://schemas.openxmlformats.org/markup-compatibility/2006" xmlns:p14="http://schemas.microsoft.com/office/powerpoint/2010/main">
          <mc:Choice Requires="p14">
            <p:contentPart p14:bwMode="auto" r:id="rId221">
              <p14:nvContentPartPr>
                <p14:cNvPr id="8" name="Freihand 7">
                  <a:extLst>
                    <a:ext uri="{FF2B5EF4-FFF2-40B4-BE49-F238E27FC236}">
                      <a16:creationId xmlns:a16="http://schemas.microsoft.com/office/drawing/2014/main" id="{03250C60-6A4B-4303-A915-0E6DEE2FF332}"/>
                    </a:ext>
                  </a:extLst>
                </p14:cNvPr>
                <p14:cNvContentPartPr/>
                <p14:nvPr/>
              </p14:nvContentPartPr>
              <p14:xfrm>
                <a:off x="4250627" y="6240840"/>
                <a:ext cx="1334160" cy="91440"/>
              </p14:xfrm>
            </p:contentPart>
          </mc:Choice>
          <mc:Fallback xmlns="">
            <p:pic>
              <p:nvPicPr>
                <p:cNvPr id="8" name="Freihand 7">
                  <a:extLst>
                    <a:ext uri="{FF2B5EF4-FFF2-40B4-BE49-F238E27FC236}">
                      <a16:creationId xmlns:a16="http://schemas.microsoft.com/office/drawing/2014/main" id="{03250C60-6A4B-4303-A915-0E6DEE2FF332}"/>
                    </a:ext>
                  </a:extLst>
                </p:cNvPr>
                <p:cNvPicPr/>
                <p:nvPr/>
              </p:nvPicPr>
              <p:blipFill>
                <a:blip r:embed="rId222"/>
                <a:stretch>
                  <a:fillRect/>
                </a:stretch>
              </p:blipFill>
              <p:spPr>
                <a:xfrm>
                  <a:off x="4246307" y="6236520"/>
                  <a:ext cx="1342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9" name="Freihand 8">
                  <a:extLst>
                    <a:ext uri="{FF2B5EF4-FFF2-40B4-BE49-F238E27FC236}">
                      <a16:creationId xmlns:a16="http://schemas.microsoft.com/office/drawing/2014/main" id="{51539EC7-B3CE-447F-8D68-B6F2A19F4966}"/>
                    </a:ext>
                  </a:extLst>
                </p14:cNvPr>
                <p14:cNvContentPartPr/>
                <p14:nvPr/>
              </p14:nvContentPartPr>
              <p14:xfrm>
                <a:off x="5807987" y="5729280"/>
                <a:ext cx="532080" cy="614880"/>
              </p14:xfrm>
            </p:contentPart>
          </mc:Choice>
          <mc:Fallback xmlns="">
            <p:pic>
              <p:nvPicPr>
                <p:cNvPr id="9" name="Freihand 8">
                  <a:extLst>
                    <a:ext uri="{FF2B5EF4-FFF2-40B4-BE49-F238E27FC236}">
                      <a16:creationId xmlns:a16="http://schemas.microsoft.com/office/drawing/2014/main" id="{51539EC7-B3CE-447F-8D68-B6F2A19F4966}"/>
                    </a:ext>
                  </a:extLst>
                </p:cNvPr>
                <p:cNvPicPr/>
                <p:nvPr/>
              </p:nvPicPr>
              <p:blipFill>
                <a:blip r:embed="rId224"/>
                <a:stretch>
                  <a:fillRect/>
                </a:stretch>
              </p:blipFill>
              <p:spPr>
                <a:xfrm>
                  <a:off x="5803667" y="5724960"/>
                  <a:ext cx="540720" cy="6235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 name="Freihand 12">
                  <a:extLst>
                    <a:ext uri="{FF2B5EF4-FFF2-40B4-BE49-F238E27FC236}">
                      <a16:creationId xmlns:a16="http://schemas.microsoft.com/office/drawing/2014/main" id="{B4477EA2-1F4F-4B77-B329-5EEA0D77F869}"/>
                    </a:ext>
                  </a:extLst>
                </p14:cNvPr>
                <p14:cNvContentPartPr/>
                <p14:nvPr/>
              </p14:nvContentPartPr>
              <p14:xfrm>
                <a:off x="7065467" y="5487360"/>
                <a:ext cx="81720" cy="811080"/>
              </p14:xfrm>
            </p:contentPart>
          </mc:Choice>
          <mc:Fallback xmlns="">
            <p:pic>
              <p:nvPicPr>
                <p:cNvPr id="13" name="Freihand 12">
                  <a:extLst>
                    <a:ext uri="{FF2B5EF4-FFF2-40B4-BE49-F238E27FC236}">
                      <a16:creationId xmlns:a16="http://schemas.microsoft.com/office/drawing/2014/main" id="{B4477EA2-1F4F-4B77-B329-5EEA0D77F869}"/>
                    </a:ext>
                  </a:extLst>
                </p:cNvPr>
                <p:cNvPicPr/>
                <p:nvPr/>
              </p:nvPicPr>
              <p:blipFill>
                <a:blip r:embed="rId226"/>
                <a:stretch>
                  <a:fillRect/>
                </a:stretch>
              </p:blipFill>
              <p:spPr>
                <a:xfrm>
                  <a:off x="7061147" y="5483040"/>
                  <a:ext cx="90360" cy="819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 name="Freihand 13">
                  <a:extLst>
                    <a:ext uri="{FF2B5EF4-FFF2-40B4-BE49-F238E27FC236}">
                      <a16:creationId xmlns:a16="http://schemas.microsoft.com/office/drawing/2014/main" id="{85E02785-2FFA-467E-99B6-4688084F0918}"/>
                    </a:ext>
                  </a:extLst>
                </p14:cNvPr>
                <p14:cNvContentPartPr/>
                <p14:nvPr/>
              </p14:nvContentPartPr>
              <p14:xfrm>
                <a:off x="6892667" y="6284760"/>
                <a:ext cx="1401840" cy="87840"/>
              </p14:xfrm>
            </p:contentPart>
          </mc:Choice>
          <mc:Fallback xmlns="">
            <p:pic>
              <p:nvPicPr>
                <p:cNvPr id="14" name="Freihand 13">
                  <a:extLst>
                    <a:ext uri="{FF2B5EF4-FFF2-40B4-BE49-F238E27FC236}">
                      <a16:creationId xmlns:a16="http://schemas.microsoft.com/office/drawing/2014/main" id="{85E02785-2FFA-467E-99B6-4688084F0918}"/>
                    </a:ext>
                  </a:extLst>
                </p:cNvPr>
                <p:cNvPicPr/>
                <p:nvPr/>
              </p:nvPicPr>
              <p:blipFill>
                <a:blip r:embed="rId228"/>
                <a:stretch>
                  <a:fillRect/>
                </a:stretch>
              </p:blipFill>
              <p:spPr>
                <a:xfrm>
                  <a:off x="6888347" y="6280440"/>
                  <a:ext cx="1410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 name="Freihand 14">
                  <a:extLst>
                    <a:ext uri="{FF2B5EF4-FFF2-40B4-BE49-F238E27FC236}">
                      <a16:creationId xmlns:a16="http://schemas.microsoft.com/office/drawing/2014/main" id="{B3D08A14-9323-4504-BFA6-DD4154964560}"/>
                    </a:ext>
                  </a:extLst>
                </p14:cNvPr>
                <p14:cNvContentPartPr/>
                <p14:nvPr/>
              </p14:nvContentPartPr>
              <p14:xfrm>
                <a:off x="8261387" y="6217800"/>
                <a:ext cx="149400" cy="227160"/>
              </p14:xfrm>
            </p:contentPart>
          </mc:Choice>
          <mc:Fallback xmlns="">
            <p:pic>
              <p:nvPicPr>
                <p:cNvPr id="15" name="Freihand 14">
                  <a:extLst>
                    <a:ext uri="{FF2B5EF4-FFF2-40B4-BE49-F238E27FC236}">
                      <a16:creationId xmlns:a16="http://schemas.microsoft.com/office/drawing/2014/main" id="{B3D08A14-9323-4504-BFA6-DD4154964560}"/>
                    </a:ext>
                  </a:extLst>
                </p:cNvPr>
                <p:cNvPicPr/>
                <p:nvPr/>
              </p:nvPicPr>
              <p:blipFill>
                <a:blip r:embed="rId230"/>
                <a:stretch>
                  <a:fillRect/>
                </a:stretch>
              </p:blipFill>
              <p:spPr>
                <a:xfrm>
                  <a:off x="8257067" y="6213480"/>
                  <a:ext cx="1580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A1CA426D-D0BF-4F2A-8F77-85B6A724E62F}"/>
                    </a:ext>
                  </a:extLst>
                </p14:cNvPr>
                <p14:cNvContentPartPr/>
                <p14:nvPr/>
              </p14:nvContentPartPr>
              <p14:xfrm>
                <a:off x="8153747" y="6446040"/>
                <a:ext cx="144720" cy="201960"/>
              </p14:xfrm>
            </p:contentPart>
          </mc:Choice>
          <mc:Fallback xmlns="">
            <p:pic>
              <p:nvPicPr>
                <p:cNvPr id="20" name="Freihand 19">
                  <a:extLst>
                    <a:ext uri="{FF2B5EF4-FFF2-40B4-BE49-F238E27FC236}">
                      <a16:creationId xmlns:a16="http://schemas.microsoft.com/office/drawing/2014/main" id="{A1CA426D-D0BF-4F2A-8F77-85B6A724E62F}"/>
                    </a:ext>
                  </a:extLst>
                </p:cNvPr>
                <p:cNvPicPr/>
                <p:nvPr/>
              </p:nvPicPr>
              <p:blipFill>
                <a:blip r:embed="rId232"/>
                <a:stretch>
                  <a:fillRect/>
                </a:stretch>
              </p:blipFill>
              <p:spPr>
                <a:xfrm>
                  <a:off x="8149427" y="6441720"/>
                  <a:ext cx="1533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F59F6BAC-A66E-4AEC-A905-9CC397DCE1A3}"/>
                    </a:ext>
                  </a:extLst>
                </p14:cNvPr>
                <p14:cNvContentPartPr/>
                <p14:nvPr/>
              </p14:nvContentPartPr>
              <p14:xfrm>
                <a:off x="8159867" y="6468360"/>
                <a:ext cx="204480" cy="101160"/>
              </p14:xfrm>
            </p:contentPart>
          </mc:Choice>
          <mc:Fallback xmlns="">
            <p:pic>
              <p:nvPicPr>
                <p:cNvPr id="21" name="Freihand 20">
                  <a:extLst>
                    <a:ext uri="{FF2B5EF4-FFF2-40B4-BE49-F238E27FC236}">
                      <a16:creationId xmlns:a16="http://schemas.microsoft.com/office/drawing/2014/main" id="{F59F6BAC-A66E-4AEC-A905-9CC397DCE1A3}"/>
                    </a:ext>
                  </a:extLst>
                </p:cNvPr>
                <p:cNvPicPr/>
                <p:nvPr/>
              </p:nvPicPr>
              <p:blipFill>
                <a:blip r:embed="rId234"/>
                <a:stretch>
                  <a:fillRect/>
                </a:stretch>
              </p:blipFill>
              <p:spPr>
                <a:xfrm>
                  <a:off x="8155547" y="6464040"/>
                  <a:ext cx="2131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3" name="Freihand 22">
                  <a:extLst>
                    <a:ext uri="{FF2B5EF4-FFF2-40B4-BE49-F238E27FC236}">
                      <a16:creationId xmlns:a16="http://schemas.microsoft.com/office/drawing/2014/main" id="{0A472AF5-1544-4B03-85D4-000579D213D3}"/>
                    </a:ext>
                  </a:extLst>
                </p14:cNvPr>
                <p14:cNvContentPartPr/>
                <p14:nvPr/>
              </p14:nvContentPartPr>
              <p14:xfrm>
                <a:off x="6710867" y="6347400"/>
                <a:ext cx="224640" cy="282240"/>
              </p14:xfrm>
            </p:contentPart>
          </mc:Choice>
          <mc:Fallback xmlns="">
            <p:pic>
              <p:nvPicPr>
                <p:cNvPr id="23" name="Freihand 22">
                  <a:extLst>
                    <a:ext uri="{FF2B5EF4-FFF2-40B4-BE49-F238E27FC236}">
                      <a16:creationId xmlns:a16="http://schemas.microsoft.com/office/drawing/2014/main" id="{0A472AF5-1544-4B03-85D4-000579D213D3}"/>
                    </a:ext>
                  </a:extLst>
                </p:cNvPr>
                <p:cNvPicPr/>
                <p:nvPr/>
              </p:nvPicPr>
              <p:blipFill>
                <a:blip r:embed="rId236"/>
                <a:stretch>
                  <a:fillRect/>
                </a:stretch>
              </p:blipFill>
              <p:spPr>
                <a:xfrm>
                  <a:off x="6706547" y="6343080"/>
                  <a:ext cx="23328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4" name="Freihand 23">
                  <a:extLst>
                    <a:ext uri="{FF2B5EF4-FFF2-40B4-BE49-F238E27FC236}">
                      <a16:creationId xmlns:a16="http://schemas.microsoft.com/office/drawing/2014/main" id="{3B6CA88F-4B59-4AD5-A036-43D163F57570}"/>
                    </a:ext>
                  </a:extLst>
                </p14:cNvPr>
                <p14:cNvContentPartPr/>
                <p14:nvPr/>
              </p14:nvContentPartPr>
              <p14:xfrm>
                <a:off x="6773507" y="6450360"/>
                <a:ext cx="219960" cy="57240"/>
              </p14:xfrm>
            </p:contentPart>
          </mc:Choice>
          <mc:Fallback xmlns="">
            <p:pic>
              <p:nvPicPr>
                <p:cNvPr id="24" name="Freihand 23">
                  <a:extLst>
                    <a:ext uri="{FF2B5EF4-FFF2-40B4-BE49-F238E27FC236}">
                      <a16:creationId xmlns:a16="http://schemas.microsoft.com/office/drawing/2014/main" id="{3B6CA88F-4B59-4AD5-A036-43D163F57570}"/>
                    </a:ext>
                  </a:extLst>
                </p:cNvPr>
                <p:cNvPicPr/>
                <p:nvPr/>
              </p:nvPicPr>
              <p:blipFill>
                <a:blip r:embed="rId238"/>
                <a:stretch>
                  <a:fillRect/>
                </a:stretch>
              </p:blipFill>
              <p:spPr>
                <a:xfrm>
                  <a:off x="6769187" y="6446040"/>
                  <a:ext cx="2286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 name="Freihand 17">
                  <a:extLst>
                    <a:ext uri="{FF2B5EF4-FFF2-40B4-BE49-F238E27FC236}">
                      <a16:creationId xmlns:a16="http://schemas.microsoft.com/office/drawing/2014/main" id="{AF254218-7C40-42CF-8EA6-53E4614B4525}"/>
                    </a:ext>
                  </a:extLst>
                </p14:cNvPr>
                <p14:cNvContentPartPr/>
                <p14:nvPr/>
              </p14:nvContentPartPr>
              <p14:xfrm>
                <a:off x="6844787" y="5286480"/>
                <a:ext cx="124920" cy="84960"/>
              </p14:xfrm>
            </p:contentPart>
          </mc:Choice>
          <mc:Fallback xmlns="">
            <p:pic>
              <p:nvPicPr>
                <p:cNvPr id="18" name="Freihand 17">
                  <a:extLst>
                    <a:ext uri="{FF2B5EF4-FFF2-40B4-BE49-F238E27FC236}">
                      <a16:creationId xmlns:a16="http://schemas.microsoft.com/office/drawing/2014/main" id="{AF254218-7C40-42CF-8EA6-53E4614B4525}"/>
                    </a:ext>
                  </a:extLst>
                </p:cNvPr>
                <p:cNvPicPr/>
                <p:nvPr/>
              </p:nvPicPr>
              <p:blipFill>
                <a:blip r:embed="rId240"/>
                <a:stretch>
                  <a:fillRect/>
                </a:stretch>
              </p:blipFill>
              <p:spPr>
                <a:xfrm>
                  <a:off x="6840467" y="5282160"/>
                  <a:ext cx="1335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 name="Freihand 18">
                  <a:extLst>
                    <a:ext uri="{FF2B5EF4-FFF2-40B4-BE49-F238E27FC236}">
                      <a16:creationId xmlns:a16="http://schemas.microsoft.com/office/drawing/2014/main" id="{A0CBC796-9183-43E8-9D37-245E04F9130B}"/>
                    </a:ext>
                  </a:extLst>
                </p14:cNvPr>
                <p14:cNvContentPartPr/>
                <p14:nvPr/>
              </p14:nvContentPartPr>
              <p14:xfrm>
                <a:off x="6899147" y="5278920"/>
                <a:ext cx="91440" cy="262800"/>
              </p14:xfrm>
            </p:contentPart>
          </mc:Choice>
          <mc:Fallback xmlns="">
            <p:pic>
              <p:nvPicPr>
                <p:cNvPr id="19" name="Freihand 18">
                  <a:extLst>
                    <a:ext uri="{FF2B5EF4-FFF2-40B4-BE49-F238E27FC236}">
                      <a16:creationId xmlns:a16="http://schemas.microsoft.com/office/drawing/2014/main" id="{A0CBC796-9183-43E8-9D37-245E04F9130B}"/>
                    </a:ext>
                  </a:extLst>
                </p:cNvPr>
                <p:cNvPicPr/>
                <p:nvPr/>
              </p:nvPicPr>
              <p:blipFill>
                <a:blip r:embed="rId242"/>
                <a:stretch>
                  <a:fillRect/>
                </a:stretch>
              </p:blipFill>
              <p:spPr>
                <a:xfrm>
                  <a:off x="6894827" y="5274600"/>
                  <a:ext cx="10008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30" name="Freihand 29">
                  <a:extLst>
                    <a:ext uri="{FF2B5EF4-FFF2-40B4-BE49-F238E27FC236}">
                      <a16:creationId xmlns:a16="http://schemas.microsoft.com/office/drawing/2014/main" id="{A8846C1B-CED2-456E-9AEE-B539249C55A8}"/>
                    </a:ext>
                  </a:extLst>
                </p14:cNvPr>
                <p14:cNvContentPartPr/>
                <p14:nvPr/>
              </p14:nvContentPartPr>
              <p14:xfrm>
                <a:off x="7028387" y="5287920"/>
                <a:ext cx="185400" cy="242280"/>
              </p14:xfrm>
            </p:contentPart>
          </mc:Choice>
          <mc:Fallback xmlns="">
            <p:pic>
              <p:nvPicPr>
                <p:cNvPr id="30" name="Freihand 29">
                  <a:extLst>
                    <a:ext uri="{FF2B5EF4-FFF2-40B4-BE49-F238E27FC236}">
                      <a16:creationId xmlns:a16="http://schemas.microsoft.com/office/drawing/2014/main" id="{A8846C1B-CED2-456E-9AEE-B539249C55A8}"/>
                    </a:ext>
                  </a:extLst>
                </p:cNvPr>
                <p:cNvPicPr/>
                <p:nvPr/>
              </p:nvPicPr>
              <p:blipFill>
                <a:blip r:embed="rId244"/>
                <a:stretch>
                  <a:fillRect/>
                </a:stretch>
              </p:blipFill>
              <p:spPr>
                <a:xfrm>
                  <a:off x="7024067" y="5283600"/>
                  <a:ext cx="19404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32" name="Freihand 31">
                  <a:extLst>
                    <a:ext uri="{FF2B5EF4-FFF2-40B4-BE49-F238E27FC236}">
                      <a16:creationId xmlns:a16="http://schemas.microsoft.com/office/drawing/2014/main" id="{6CD4F4BF-2808-4227-A5A2-586CA799BE2F}"/>
                    </a:ext>
                  </a:extLst>
                </p14:cNvPr>
                <p14:cNvContentPartPr/>
                <p14:nvPr/>
              </p14:nvContentPartPr>
              <p14:xfrm>
                <a:off x="7376507" y="5379000"/>
                <a:ext cx="631080" cy="891720"/>
              </p14:xfrm>
            </p:contentPart>
          </mc:Choice>
          <mc:Fallback xmlns="">
            <p:pic>
              <p:nvPicPr>
                <p:cNvPr id="32" name="Freihand 31">
                  <a:extLst>
                    <a:ext uri="{FF2B5EF4-FFF2-40B4-BE49-F238E27FC236}">
                      <a16:creationId xmlns:a16="http://schemas.microsoft.com/office/drawing/2014/main" id="{6CD4F4BF-2808-4227-A5A2-586CA799BE2F}"/>
                    </a:ext>
                  </a:extLst>
                </p:cNvPr>
                <p:cNvPicPr/>
                <p:nvPr/>
              </p:nvPicPr>
              <p:blipFill>
                <a:blip r:embed="rId246"/>
                <a:stretch>
                  <a:fillRect/>
                </a:stretch>
              </p:blipFill>
              <p:spPr>
                <a:xfrm>
                  <a:off x="7372187" y="5374680"/>
                  <a:ext cx="639720" cy="9003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34" name="Freihand 33">
                  <a:extLst>
                    <a:ext uri="{FF2B5EF4-FFF2-40B4-BE49-F238E27FC236}">
                      <a16:creationId xmlns:a16="http://schemas.microsoft.com/office/drawing/2014/main" id="{9E3869C6-4DD7-4C7D-8F2D-896A06101D87}"/>
                    </a:ext>
                  </a:extLst>
                </p14:cNvPr>
                <p14:cNvContentPartPr/>
                <p14:nvPr/>
              </p14:nvContentPartPr>
              <p14:xfrm>
                <a:off x="8063027" y="6131760"/>
                <a:ext cx="29880" cy="123480"/>
              </p14:xfrm>
            </p:contentPart>
          </mc:Choice>
          <mc:Fallback xmlns="">
            <p:pic>
              <p:nvPicPr>
                <p:cNvPr id="34" name="Freihand 33">
                  <a:extLst>
                    <a:ext uri="{FF2B5EF4-FFF2-40B4-BE49-F238E27FC236}">
                      <a16:creationId xmlns:a16="http://schemas.microsoft.com/office/drawing/2014/main" id="{9E3869C6-4DD7-4C7D-8F2D-896A06101D87}"/>
                    </a:ext>
                  </a:extLst>
                </p:cNvPr>
                <p:cNvPicPr/>
                <p:nvPr/>
              </p:nvPicPr>
              <p:blipFill>
                <a:blip r:embed="rId248"/>
                <a:stretch>
                  <a:fillRect/>
                </a:stretch>
              </p:blipFill>
              <p:spPr>
                <a:xfrm>
                  <a:off x="8058707" y="6127440"/>
                  <a:ext cx="385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5" name="Freihand 34">
                  <a:extLst>
                    <a:ext uri="{FF2B5EF4-FFF2-40B4-BE49-F238E27FC236}">
                      <a16:creationId xmlns:a16="http://schemas.microsoft.com/office/drawing/2014/main" id="{89BB0BBD-3352-42E4-AE11-35769722AA4D}"/>
                    </a:ext>
                  </a:extLst>
                </p14:cNvPr>
                <p14:cNvContentPartPr/>
                <p14:nvPr/>
              </p14:nvContentPartPr>
              <p14:xfrm>
                <a:off x="8016947" y="6227520"/>
                <a:ext cx="97200" cy="36000"/>
              </p14:xfrm>
            </p:contentPart>
          </mc:Choice>
          <mc:Fallback xmlns="">
            <p:pic>
              <p:nvPicPr>
                <p:cNvPr id="35" name="Freihand 34">
                  <a:extLst>
                    <a:ext uri="{FF2B5EF4-FFF2-40B4-BE49-F238E27FC236}">
                      <a16:creationId xmlns:a16="http://schemas.microsoft.com/office/drawing/2014/main" id="{89BB0BBD-3352-42E4-AE11-35769722AA4D}"/>
                    </a:ext>
                  </a:extLst>
                </p:cNvPr>
                <p:cNvPicPr/>
                <p:nvPr/>
              </p:nvPicPr>
              <p:blipFill>
                <a:blip r:embed="rId250"/>
                <a:stretch>
                  <a:fillRect/>
                </a:stretch>
              </p:blipFill>
              <p:spPr>
                <a:xfrm>
                  <a:off x="8012627" y="6223200"/>
                  <a:ext cx="1058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6" name="Freihand 35">
                  <a:extLst>
                    <a:ext uri="{FF2B5EF4-FFF2-40B4-BE49-F238E27FC236}">
                      <a16:creationId xmlns:a16="http://schemas.microsoft.com/office/drawing/2014/main" id="{4F6A754D-EAB2-4B4B-B3D4-D544BFC3BD1A}"/>
                    </a:ext>
                  </a:extLst>
                </p14:cNvPr>
                <p14:cNvContentPartPr/>
                <p14:nvPr/>
              </p14:nvContentPartPr>
              <p14:xfrm>
                <a:off x="8017667" y="6124920"/>
                <a:ext cx="107640" cy="11880"/>
              </p14:xfrm>
            </p:contentPart>
          </mc:Choice>
          <mc:Fallback xmlns="">
            <p:pic>
              <p:nvPicPr>
                <p:cNvPr id="36" name="Freihand 35">
                  <a:extLst>
                    <a:ext uri="{FF2B5EF4-FFF2-40B4-BE49-F238E27FC236}">
                      <a16:creationId xmlns:a16="http://schemas.microsoft.com/office/drawing/2014/main" id="{4F6A754D-EAB2-4B4B-B3D4-D544BFC3BD1A}"/>
                    </a:ext>
                  </a:extLst>
                </p:cNvPr>
                <p:cNvPicPr/>
                <p:nvPr/>
              </p:nvPicPr>
              <p:blipFill>
                <a:blip r:embed="rId252"/>
                <a:stretch>
                  <a:fillRect/>
                </a:stretch>
              </p:blipFill>
              <p:spPr>
                <a:xfrm>
                  <a:off x="8013347" y="6120600"/>
                  <a:ext cx="1162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7" name="Freihand 36">
                  <a:extLst>
                    <a:ext uri="{FF2B5EF4-FFF2-40B4-BE49-F238E27FC236}">
                      <a16:creationId xmlns:a16="http://schemas.microsoft.com/office/drawing/2014/main" id="{568A843B-84FB-4A9C-BD33-1A7FC11B1ABF}"/>
                    </a:ext>
                  </a:extLst>
                </p14:cNvPr>
                <p14:cNvContentPartPr/>
                <p14:nvPr/>
              </p14:nvContentPartPr>
              <p14:xfrm>
                <a:off x="8129627" y="6226800"/>
                <a:ext cx="7200" cy="72360"/>
              </p14:xfrm>
            </p:contentPart>
          </mc:Choice>
          <mc:Fallback xmlns="">
            <p:pic>
              <p:nvPicPr>
                <p:cNvPr id="37" name="Freihand 36">
                  <a:extLst>
                    <a:ext uri="{FF2B5EF4-FFF2-40B4-BE49-F238E27FC236}">
                      <a16:creationId xmlns:a16="http://schemas.microsoft.com/office/drawing/2014/main" id="{568A843B-84FB-4A9C-BD33-1A7FC11B1ABF}"/>
                    </a:ext>
                  </a:extLst>
                </p:cNvPr>
                <p:cNvPicPr/>
                <p:nvPr/>
              </p:nvPicPr>
              <p:blipFill>
                <a:blip r:embed="rId254"/>
                <a:stretch>
                  <a:fillRect/>
                </a:stretch>
              </p:blipFill>
              <p:spPr>
                <a:xfrm>
                  <a:off x="8125307" y="6222480"/>
                  <a:ext cx="15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8" name="Freihand 37">
                  <a:extLst>
                    <a:ext uri="{FF2B5EF4-FFF2-40B4-BE49-F238E27FC236}">
                      <a16:creationId xmlns:a16="http://schemas.microsoft.com/office/drawing/2014/main" id="{35E7449B-732E-4F0F-8D94-B6B6DEB0A418}"/>
                    </a:ext>
                  </a:extLst>
                </p14:cNvPr>
                <p14:cNvContentPartPr/>
                <p14:nvPr/>
              </p14:nvContentPartPr>
              <p14:xfrm>
                <a:off x="8103347" y="6214560"/>
                <a:ext cx="85680" cy="109440"/>
              </p14:xfrm>
            </p:contentPart>
          </mc:Choice>
          <mc:Fallback xmlns="">
            <p:pic>
              <p:nvPicPr>
                <p:cNvPr id="38" name="Freihand 37">
                  <a:extLst>
                    <a:ext uri="{FF2B5EF4-FFF2-40B4-BE49-F238E27FC236}">
                      <a16:creationId xmlns:a16="http://schemas.microsoft.com/office/drawing/2014/main" id="{35E7449B-732E-4F0F-8D94-B6B6DEB0A418}"/>
                    </a:ext>
                  </a:extLst>
                </p:cNvPr>
                <p:cNvPicPr/>
                <p:nvPr/>
              </p:nvPicPr>
              <p:blipFill>
                <a:blip r:embed="rId256"/>
                <a:stretch>
                  <a:fillRect/>
                </a:stretch>
              </p:blipFill>
              <p:spPr>
                <a:xfrm>
                  <a:off x="8099027" y="6210240"/>
                  <a:ext cx="94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0" name="Freihand 39">
                  <a:extLst>
                    <a:ext uri="{FF2B5EF4-FFF2-40B4-BE49-F238E27FC236}">
                      <a16:creationId xmlns:a16="http://schemas.microsoft.com/office/drawing/2014/main" id="{DCD3FA56-5EC6-4F77-A6A5-94B2FA1D1EA4}"/>
                    </a:ext>
                  </a:extLst>
                </p14:cNvPr>
                <p14:cNvContentPartPr/>
                <p14:nvPr/>
              </p14:nvContentPartPr>
              <p14:xfrm>
                <a:off x="8183627" y="6180360"/>
                <a:ext cx="14760" cy="18000"/>
              </p14:xfrm>
            </p:contentPart>
          </mc:Choice>
          <mc:Fallback xmlns="">
            <p:pic>
              <p:nvPicPr>
                <p:cNvPr id="40" name="Freihand 39">
                  <a:extLst>
                    <a:ext uri="{FF2B5EF4-FFF2-40B4-BE49-F238E27FC236}">
                      <a16:creationId xmlns:a16="http://schemas.microsoft.com/office/drawing/2014/main" id="{DCD3FA56-5EC6-4F77-A6A5-94B2FA1D1EA4}"/>
                    </a:ext>
                  </a:extLst>
                </p:cNvPr>
                <p:cNvPicPr/>
                <p:nvPr/>
              </p:nvPicPr>
              <p:blipFill>
                <a:blip r:embed="rId258"/>
                <a:stretch>
                  <a:fillRect/>
                </a:stretch>
              </p:blipFill>
              <p:spPr>
                <a:xfrm>
                  <a:off x="8179307" y="6176040"/>
                  <a:ext cx="234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1" name="Freihand 40">
                  <a:extLst>
                    <a:ext uri="{FF2B5EF4-FFF2-40B4-BE49-F238E27FC236}">
                      <a16:creationId xmlns:a16="http://schemas.microsoft.com/office/drawing/2014/main" id="{4811499B-2EE6-4506-B219-7DD68893ADA3}"/>
                    </a:ext>
                  </a:extLst>
                </p14:cNvPr>
                <p14:cNvContentPartPr/>
                <p14:nvPr/>
              </p14:nvContentPartPr>
              <p14:xfrm>
                <a:off x="8158427" y="6147960"/>
                <a:ext cx="117720" cy="25920"/>
              </p14:xfrm>
            </p:contentPart>
          </mc:Choice>
          <mc:Fallback xmlns="">
            <p:pic>
              <p:nvPicPr>
                <p:cNvPr id="41" name="Freihand 40">
                  <a:extLst>
                    <a:ext uri="{FF2B5EF4-FFF2-40B4-BE49-F238E27FC236}">
                      <a16:creationId xmlns:a16="http://schemas.microsoft.com/office/drawing/2014/main" id="{4811499B-2EE6-4506-B219-7DD68893ADA3}"/>
                    </a:ext>
                  </a:extLst>
                </p:cNvPr>
                <p:cNvPicPr/>
                <p:nvPr/>
              </p:nvPicPr>
              <p:blipFill>
                <a:blip r:embed="rId260"/>
                <a:stretch>
                  <a:fillRect/>
                </a:stretch>
              </p:blipFill>
              <p:spPr>
                <a:xfrm>
                  <a:off x="8154107" y="6143640"/>
                  <a:ext cx="1263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2" name="Freihand 41">
                  <a:extLst>
                    <a:ext uri="{FF2B5EF4-FFF2-40B4-BE49-F238E27FC236}">
                      <a16:creationId xmlns:a16="http://schemas.microsoft.com/office/drawing/2014/main" id="{2EF609AF-E588-4EFB-B295-9370F83257A0}"/>
                    </a:ext>
                  </a:extLst>
                </p14:cNvPr>
                <p14:cNvContentPartPr/>
                <p14:nvPr/>
              </p14:nvContentPartPr>
              <p14:xfrm>
                <a:off x="8192267" y="6182160"/>
                <a:ext cx="99000" cy="27720"/>
              </p14:xfrm>
            </p:contentPart>
          </mc:Choice>
          <mc:Fallback xmlns="">
            <p:pic>
              <p:nvPicPr>
                <p:cNvPr id="42" name="Freihand 41">
                  <a:extLst>
                    <a:ext uri="{FF2B5EF4-FFF2-40B4-BE49-F238E27FC236}">
                      <a16:creationId xmlns:a16="http://schemas.microsoft.com/office/drawing/2014/main" id="{2EF609AF-E588-4EFB-B295-9370F83257A0}"/>
                    </a:ext>
                  </a:extLst>
                </p:cNvPr>
                <p:cNvPicPr/>
                <p:nvPr/>
              </p:nvPicPr>
              <p:blipFill>
                <a:blip r:embed="rId262"/>
                <a:stretch>
                  <a:fillRect/>
                </a:stretch>
              </p:blipFill>
              <p:spPr>
                <a:xfrm>
                  <a:off x="8187947" y="6177840"/>
                  <a:ext cx="1076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3" name="Freihand 42">
                  <a:extLst>
                    <a:ext uri="{FF2B5EF4-FFF2-40B4-BE49-F238E27FC236}">
                      <a16:creationId xmlns:a16="http://schemas.microsoft.com/office/drawing/2014/main" id="{AF24F722-ECFB-4D90-8C75-4BCE0F086EAC}"/>
                    </a:ext>
                  </a:extLst>
                </p14:cNvPr>
                <p14:cNvContentPartPr/>
                <p14:nvPr/>
              </p14:nvContentPartPr>
              <p14:xfrm>
                <a:off x="8159507" y="5993160"/>
                <a:ext cx="131040" cy="127440"/>
              </p14:xfrm>
            </p:contentPart>
          </mc:Choice>
          <mc:Fallback xmlns="">
            <p:pic>
              <p:nvPicPr>
                <p:cNvPr id="43" name="Freihand 42">
                  <a:extLst>
                    <a:ext uri="{FF2B5EF4-FFF2-40B4-BE49-F238E27FC236}">
                      <a16:creationId xmlns:a16="http://schemas.microsoft.com/office/drawing/2014/main" id="{AF24F722-ECFB-4D90-8C75-4BCE0F086EAC}"/>
                    </a:ext>
                  </a:extLst>
                </p:cNvPr>
                <p:cNvPicPr/>
                <p:nvPr/>
              </p:nvPicPr>
              <p:blipFill>
                <a:blip r:embed="rId264"/>
                <a:stretch>
                  <a:fillRect/>
                </a:stretch>
              </p:blipFill>
              <p:spPr>
                <a:xfrm>
                  <a:off x="8155187" y="5988840"/>
                  <a:ext cx="1396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4" name="Freihand 43">
                  <a:extLst>
                    <a:ext uri="{FF2B5EF4-FFF2-40B4-BE49-F238E27FC236}">
                      <a16:creationId xmlns:a16="http://schemas.microsoft.com/office/drawing/2014/main" id="{730D668C-50DF-4134-A16E-81635EEA3F49}"/>
                    </a:ext>
                  </a:extLst>
                </p14:cNvPr>
                <p14:cNvContentPartPr/>
                <p14:nvPr/>
              </p14:nvContentPartPr>
              <p14:xfrm>
                <a:off x="8374787" y="6089640"/>
                <a:ext cx="102960" cy="88920"/>
              </p14:xfrm>
            </p:contentPart>
          </mc:Choice>
          <mc:Fallback xmlns="">
            <p:pic>
              <p:nvPicPr>
                <p:cNvPr id="44" name="Freihand 43">
                  <a:extLst>
                    <a:ext uri="{FF2B5EF4-FFF2-40B4-BE49-F238E27FC236}">
                      <a16:creationId xmlns:a16="http://schemas.microsoft.com/office/drawing/2014/main" id="{730D668C-50DF-4134-A16E-81635EEA3F49}"/>
                    </a:ext>
                  </a:extLst>
                </p:cNvPr>
                <p:cNvPicPr/>
                <p:nvPr/>
              </p:nvPicPr>
              <p:blipFill>
                <a:blip r:embed="rId266"/>
                <a:stretch>
                  <a:fillRect/>
                </a:stretch>
              </p:blipFill>
              <p:spPr>
                <a:xfrm>
                  <a:off x="8370467" y="6085320"/>
                  <a:ext cx="1116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5" name="Freihand 44">
                  <a:extLst>
                    <a:ext uri="{FF2B5EF4-FFF2-40B4-BE49-F238E27FC236}">
                      <a16:creationId xmlns:a16="http://schemas.microsoft.com/office/drawing/2014/main" id="{FC7D13CC-576C-406F-B2C8-DE43E1B11A74}"/>
                    </a:ext>
                  </a:extLst>
                </p14:cNvPr>
                <p14:cNvContentPartPr/>
                <p14:nvPr/>
              </p14:nvContentPartPr>
              <p14:xfrm>
                <a:off x="8353907" y="6009360"/>
                <a:ext cx="175680" cy="38520"/>
              </p14:xfrm>
            </p:contentPart>
          </mc:Choice>
          <mc:Fallback xmlns="">
            <p:pic>
              <p:nvPicPr>
                <p:cNvPr id="45" name="Freihand 44">
                  <a:extLst>
                    <a:ext uri="{FF2B5EF4-FFF2-40B4-BE49-F238E27FC236}">
                      <a16:creationId xmlns:a16="http://schemas.microsoft.com/office/drawing/2014/main" id="{FC7D13CC-576C-406F-B2C8-DE43E1B11A74}"/>
                    </a:ext>
                  </a:extLst>
                </p:cNvPr>
                <p:cNvPicPr/>
                <p:nvPr/>
              </p:nvPicPr>
              <p:blipFill>
                <a:blip r:embed="rId268"/>
                <a:stretch>
                  <a:fillRect/>
                </a:stretch>
              </p:blipFill>
              <p:spPr>
                <a:xfrm>
                  <a:off x="8349587" y="6005040"/>
                  <a:ext cx="18432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7" name="Freihand 46">
                  <a:extLst>
                    <a:ext uri="{FF2B5EF4-FFF2-40B4-BE49-F238E27FC236}">
                      <a16:creationId xmlns:a16="http://schemas.microsoft.com/office/drawing/2014/main" id="{09F20EF3-95C7-4800-9C01-48F6C5F2DD61}"/>
                    </a:ext>
                  </a:extLst>
                </p14:cNvPr>
                <p14:cNvContentPartPr/>
                <p14:nvPr/>
              </p14:nvContentPartPr>
              <p14:xfrm>
                <a:off x="7245467" y="5193960"/>
                <a:ext cx="838080" cy="1106280"/>
              </p14:xfrm>
            </p:contentPart>
          </mc:Choice>
          <mc:Fallback xmlns="">
            <p:pic>
              <p:nvPicPr>
                <p:cNvPr id="47" name="Freihand 46">
                  <a:extLst>
                    <a:ext uri="{FF2B5EF4-FFF2-40B4-BE49-F238E27FC236}">
                      <a16:creationId xmlns:a16="http://schemas.microsoft.com/office/drawing/2014/main" id="{09F20EF3-95C7-4800-9C01-48F6C5F2DD61}"/>
                    </a:ext>
                  </a:extLst>
                </p:cNvPr>
                <p:cNvPicPr/>
                <p:nvPr/>
              </p:nvPicPr>
              <p:blipFill>
                <a:blip r:embed="rId270"/>
                <a:stretch>
                  <a:fillRect/>
                </a:stretch>
              </p:blipFill>
              <p:spPr>
                <a:xfrm>
                  <a:off x="7241147" y="5189640"/>
                  <a:ext cx="846720" cy="11149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8" name="Freihand 47">
                  <a:extLst>
                    <a:ext uri="{FF2B5EF4-FFF2-40B4-BE49-F238E27FC236}">
                      <a16:creationId xmlns:a16="http://schemas.microsoft.com/office/drawing/2014/main" id="{31B688FF-A0F1-460F-83C5-02EA8C9A90B1}"/>
                    </a:ext>
                  </a:extLst>
                </p14:cNvPr>
                <p14:cNvContentPartPr/>
                <p14:nvPr/>
              </p14:nvContentPartPr>
              <p14:xfrm>
                <a:off x="7308467" y="4970400"/>
                <a:ext cx="9360" cy="137520"/>
              </p14:xfrm>
            </p:contentPart>
          </mc:Choice>
          <mc:Fallback xmlns="">
            <p:pic>
              <p:nvPicPr>
                <p:cNvPr id="48" name="Freihand 47">
                  <a:extLst>
                    <a:ext uri="{FF2B5EF4-FFF2-40B4-BE49-F238E27FC236}">
                      <a16:creationId xmlns:a16="http://schemas.microsoft.com/office/drawing/2014/main" id="{31B688FF-A0F1-460F-83C5-02EA8C9A90B1}"/>
                    </a:ext>
                  </a:extLst>
                </p:cNvPr>
                <p:cNvPicPr/>
                <p:nvPr/>
              </p:nvPicPr>
              <p:blipFill>
                <a:blip r:embed="rId272"/>
                <a:stretch>
                  <a:fillRect/>
                </a:stretch>
              </p:blipFill>
              <p:spPr>
                <a:xfrm>
                  <a:off x="7304147" y="4966080"/>
                  <a:ext cx="180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9" name="Freihand 48">
                  <a:extLst>
                    <a:ext uri="{FF2B5EF4-FFF2-40B4-BE49-F238E27FC236}">
                      <a16:creationId xmlns:a16="http://schemas.microsoft.com/office/drawing/2014/main" id="{0862B59B-20F1-481D-8746-A53AEF2177B9}"/>
                    </a:ext>
                  </a:extLst>
                </p14:cNvPr>
                <p14:cNvContentPartPr/>
                <p14:nvPr/>
              </p14:nvContentPartPr>
              <p14:xfrm>
                <a:off x="7242587" y="5086680"/>
                <a:ext cx="124920" cy="34560"/>
              </p14:xfrm>
            </p:contentPart>
          </mc:Choice>
          <mc:Fallback xmlns="">
            <p:pic>
              <p:nvPicPr>
                <p:cNvPr id="49" name="Freihand 48">
                  <a:extLst>
                    <a:ext uri="{FF2B5EF4-FFF2-40B4-BE49-F238E27FC236}">
                      <a16:creationId xmlns:a16="http://schemas.microsoft.com/office/drawing/2014/main" id="{0862B59B-20F1-481D-8746-A53AEF2177B9}"/>
                    </a:ext>
                  </a:extLst>
                </p:cNvPr>
                <p:cNvPicPr/>
                <p:nvPr/>
              </p:nvPicPr>
              <p:blipFill>
                <a:blip r:embed="rId274"/>
                <a:stretch>
                  <a:fillRect/>
                </a:stretch>
              </p:blipFill>
              <p:spPr>
                <a:xfrm>
                  <a:off x="7238267" y="5082360"/>
                  <a:ext cx="1335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50" name="Freihand 49">
                  <a:extLst>
                    <a:ext uri="{FF2B5EF4-FFF2-40B4-BE49-F238E27FC236}">
                      <a16:creationId xmlns:a16="http://schemas.microsoft.com/office/drawing/2014/main" id="{43DCCDFE-52C3-4EF4-A1F5-86B66D6FC2BB}"/>
                    </a:ext>
                  </a:extLst>
                </p14:cNvPr>
                <p14:cNvContentPartPr/>
                <p14:nvPr/>
              </p14:nvContentPartPr>
              <p14:xfrm>
                <a:off x="7222067" y="4920360"/>
                <a:ext cx="159120" cy="55440"/>
              </p14:xfrm>
            </p:contentPart>
          </mc:Choice>
          <mc:Fallback xmlns="">
            <p:pic>
              <p:nvPicPr>
                <p:cNvPr id="50" name="Freihand 49">
                  <a:extLst>
                    <a:ext uri="{FF2B5EF4-FFF2-40B4-BE49-F238E27FC236}">
                      <a16:creationId xmlns:a16="http://schemas.microsoft.com/office/drawing/2014/main" id="{43DCCDFE-52C3-4EF4-A1F5-86B66D6FC2BB}"/>
                    </a:ext>
                  </a:extLst>
                </p:cNvPr>
                <p:cNvPicPr/>
                <p:nvPr/>
              </p:nvPicPr>
              <p:blipFill>
                <a:blip r:embed="rId276"/>
                <a:stretch>
                  <a:fillRect/>
                </a:stretch>
              </p:blipFill>
              <p:spPr>
                <a:xfrm>
                  <a:off x="7217747" y="4916040"/>
                  <a:ext cx="1677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51" name="Freihand 50">
                  <a:extLst>
                    <a:ext uri="{FF2B5EF4-FFF2-40B4-BE49-F238E27FC236}">
                      <a16:creationId xmlns:a16="http://schemas.microsoft.com/office/drawing/2014/main" id="{E7A0FEE5-B5B4-46CB-A919-48168FE82A7F}"/>
                    </a:ext>
                  </a:extLst>
                </p14:cNvPr>
                <p14:cNvContentPartPr/>
                <p14:nvPr/>
              </p14:nvContentPartPr>
              <p14:xfrm>
                <a:off x="7377227" y="5020800"/>
                <a:ext cx="52200" cy="130320"/>
              </p14:xfrm>
            </p:contentPart>
          </mc:Choice>
          <mc:Fallback xmlns="">
            <p:pic>
              <p:nvPicPr>
                <p:cNvPr id="51" name="Freihand 50">
                  <a:extLst>
                    <a:ext uri="{FF2B5EF4-FFF2-40B4-BE49-F238E27FC236}">
                      <a16:creationId xmlns:a16="http://schemas.microsoft.com/office/drawing/2014/main" id="{E7A0FEE5-B5B4-46CB-A919-48168FE82A7F}"/>
                    </a:ext>
                  </a:extLst>
                </p:cNvPr>
                <p:cNvPicPr/>
                <p:nvPr/>
              </p:nvPicPr>
              <p:blipFill>
                <a:blip r:embed="rId278"/>
                <a:stretch>
                  <a:fillRect/>
                </a:stretch>
              </p:blipFill>
              <p:spPr>
                <a:xfrm>
                  <a:off x="7372907" y="5016480"/>
                  <a:ext cx="608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52" name="Freihand 51">
                  <a:extLst>
                    <a:ext uri="{FF2B5EF4-FFF2-40B4-BE49-F238E27FC236}">
                      <a16:creationId xmlns:a16="http://schemas.microsoft.com/office/drawing/2014/main" id="{C169EE4E-DD67-4E27-AEA5-A14A80534A0B}"/>
                    </a:ext>
                  </a:extLst>
                </p14:cNvPr>
                <p14:cNvContentPartPr/>
                <p14:nvPr/>
              </p14:nvContentPartPr>
              <p14:xfrm>
                <a:off x="7404947" y="5030520"/>
                <a:ext cx="59760" cy="99360"/>
              </p14:xfrm>
            </p:contentPart>
          </mc:Choice>
          <mc:Fallback xmlns="">
            <p:pic>
              <p:nvPicPr>
                <p:cNvPr id="52" name="Freihand 51">
                  <a:extLst>
                    <a:ext uri="{FF2B5EF4-FFF2-40B4-BE49-F238E27FC236}">
                      <a16:creationId xmlns:a16="http://schemas.microsoft.com/office/drawing/2014/main" id="{C169EE4E-DD67-4E27-AEA5-A14A80534A0B}"/>
                    </a:ext>
                  </a:extLst>
                </p:cNvPr>
                <p:cNvPicPr/>
                <p:nvPr/>
              </p:nvPicPr>
              <p:blipFill>
                <a:blip r:embed="rId280"/>
                <a:stretch>
                  <a:fillRect/>
                </a:stretch>
              </p:blipFill>
              <p:spPr>
                <a:xfrm>
                  <a:off x="7400627" y="5026200"/>
                  <a:ext cx="68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4" name="Freihand 53">
                  <a:extLst>
                    <a:ext uri="{FF2B5EF4-FFF2-40B4-BE49-F238E27FC236}">
                      <a16:creationId xmlns:a16="http://schemas.microsoft.com/office/drawing/2014/main" id="{F4128F92-F05C-48C5-AAB4-E588DB34A9D8}"/>
                    </a:ext>
                  </a:extLst>
                </p14:cNvPr>
                <p14:cNvContentPartPr/>
                <p14:nvPr/>
              </p14:nvContentPartPr>
              <p14:xfrm>
                <a:off x="7297667" y="5133840"/>
                <a:ext cx="605880" cy="440280"/>
              </p14:xfrm>
            </p:contentPart>
          </mc:Choice>
          <mc:Fallback xmlns="">
            <p:pic>
              <p:nvPicPr>
                <p:cNvPr id="54" name="Freihand 53">
                  <a:extLst>
                    <a:ext uri="{FF2B5EF4-FFF2-40B4-BE49-F238E27FC236}">
                      <a16:creationId xmlns:a16="http://schemas.microsoft.com/office/drawing/2014/main" id="{F4128F92-F05C-48C5-AAB4-E588DB34A9D8}"/>
                    </a:ext>
                  </a:extLst>
                </p:cNvPr>
                <p:cNvPicPr/>
                <p:nvPr/>
              </p:nvPicPr>
              <p:blipFill>
                <a:blip r:embed="rId282"/>
                <a:stretch>
                  <a:fillRect/>
                </a:stretch>
              </p:blipFill>
              <p:spPr>
                <a:xfrm>
                  <a:off x="7293347" y="5129520"/>
                  <a:ext cx="614520" cy="448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5" name="Freihand 54">
                  <a:extLst>
                    <a:ext uri="{FF2B5EF4-FFF2-40B4-BE49-F238E27FC236}">
                      <a16:creationId xmlns:a16="http://schemas.microsoft.com/office/drawing/2014/main" id="{1FBC4C50-10B9-43F8-B2AF-4412384294F9}"/>
                    </a:ext>
                  </a:extLst>
                </p14:cNvPr>
                <p14:cNvContentPartPr/>
                <p14:nvPr/>
              </p14:nvContentPartPr>
              <p14:xfrm>
                <a:off x="7374707" y="5252640"/>
                <a:ext cx="667800" cy="480240"/>
              </p14:xfrm>
            </p:contentPart>
          </mc:Choice>
          <mc:Fallback xmlns="">
            <p:pic>
              <p:nvPicPr>
                <p:cNvPr id="55" name="Freihand 54">
                  <a:extLst>
                    <a:ext uri="{FF2B5EF4-FFF2-40B4-BE49-F238E27FC236}">
                      <a16:creationId xmlns:a16="http://schemas.microsoft.com/office/drawing/2014/main" id="{1FBC4C50-10B9-43F8-B2AF-4412384294F9}"/>
                    </a:ext>
                  </a:extLst>
                </p:cNvPr>
                <p:cNvPicPr/>
                <p:nvPr/>
              </p:nvPicPr>
              <p:blipFill>
                <a:blip r:embed="rId284"/>
                <a:stretch>
                  <a:fillRect/>
                </a:stretch>
              </p:blipFill>
              <p:spPr>
                <a:xfrm>
                  <a:off x="7370387" y="5248320"/>
                  <a:ext cx="676440" cy="4888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6" name="Freihand 55">
                  <a:extLst>
                    <a:ext uri="{FF2B5EF4-FFF2-40B4-BE49-F238E27FC236}">
                      <a16:creationId xmlns:a16="http://schemas.microsoft.com/office/drawing/2014/main" id="{4564F38F-14C6-48D7-A09E-AB8ADA0F8C31}"/>
                    </a:ext>
                  </a:extLst>
                </p14:cNvPr>
                <p14:cNvContentPartPr/>
                <p14:nvPr/>
              </p14:nvContentPartPr>
              <p14:xfrm>
                <a:off x="7571987" y="5342640"/>
                <a:ext cx="594000" cy="400320"/>
              </p14:xfrm>
            </p:contentPart>
          </mc:Choice>
          <mc:Fallback xmlns="">
            <p:pic>
              <p:nvPicPr>
                <p:cNvPr id="56" name="Freihand 55">
                  <a:extLst>
                    <a:ext uri="{FF2B5EF4-FFF2-40B4-BE49-F238E27FC236}">
                      <a16:creationId xmlns:a16="http://schemas.microsoft.com/office/drawing/2014/main" id="{4564F38F-14C6-48D7-A09E-AB8ADA0F8C31}"/>
                    </a:ext>
                  </a:extLst>
                </p:cNvPr>
                <p:cNvPicPr/>
                <p:nvPr/>
              </p:nvPicPr>
              <p:blipFill>
                <a:blip r:embed="rId286"/>
                <a:stretch>
                  <a:fillRect/>
                </a:stretch>
              </p:blipFill>
              <p:spPr>
                <a:xfrm>
                  <a:off x="7567667" y="5338320"/>
                  <a:ext cx="602640" cy="4089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7" name="Freihand 56">
                  <a:extLst>
                    <a:ext uri="{FF2B5EF4-FFF2-40B4-BE49-F238E27FC236}">
                      <a16:creationId xmlns:a16="http://schemas.microsoft.com/office/drawing/2014/main" id="{63C0F9AF-4D5B-4108-8CC7-D07DCAFED9F3}"/>
                    </a:ext>
                  </a:extLst>
                </p14:cNvPr>
                <p14:cNvContentPartPr/>
                <p14:nvPr/>
              </p14:nvContentPartPr>
              <p14:xfrm>
                <a:off x="7670267" y="5555400"/>
                <a:ext cx="517680" cy="367200"/>
              </p14:xfrm>
            </p:contentPart>
          </mc:Choice>
          <mc:Fallback xmlns="">
            <p:pic>
              <p:nvPicPr>
                <p:cNvPr id="57" name="Freihand 56">
                  <a:extLst>
                    <a:ext uri="{FF2B5EF4-FFF2-40B4-BE49-F238E27FC236}">
                      <a16:creationId xmlns:a16="http://schemas.microsoft.com/office/drawing/2014/main" id="{63C0F9AF-4D5B-4108-8CC7-D07DCAFED9F3}"/>
                    </a:ext>
                  </a:extLst>
                </p:cNvPr>
                <p:cNvPicPr/>
                <p:nvPr/>
              </p:nvPicPr>
              <p:blipFill>
                <a:blip r:embed="rId288"/>
                <a:stretch>
                  <a:fillRect/>
                </a:stretch>
              </p:blipFill>
              <p:spPr>
                <a:xfrm>
                  <a:off x="7665947" y="5551080"/>
                  <a:ext cx="52632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8" name="Freihand 57">
                  <a:extLst>
                    <a:ext uri="{FF2B5EF4-FFF2-40B4-BE49-F238E27FC236}">
                      <a16:creationId xmlns:a16="http://schemas.microsoft.com/office/drawing/2014/main" id="{3F41ECAC-39B3-4255-AA0C-5DF211797CB2}"/>
                    </a:ext>
                  </a:extLst>
                </p14:cNvPr>
                <p14:cNvContentPartPr/>
                <p14:nvPr/>
              </p14:nvContentPartPr>
              <p14:xfrm>
                <a:off x="7789427" y="5597160"/>
                <a:ext cx="533160" cy="395280"/>
              </p14:xfrm>
            </p:contentPart>
          </mc:Choice>
          <mc:Fallback xmlns="">
            <p:pic>
              <p:nvPicPr>
                <p:cNvPr id="58" name="Freihand 57">
                  <a:extLst>
                    <a:ext uri="{FF2B5EF4-FFF2-40B4-BE49-F238E27FC236}">
                      <a16:creationId xmlns:a16="http://schemas.microsoft.com/office/drawing/2014/main" id="{3F41ECAC-39B3-4255-AA0C-5DF211797CB2}"/>
                    </a:ext>
                  </a:extLst>
                </p:cNvPr>
                <p:cNvPicPr/>
                <p:nvPr/>
              </p:nvPicPr>
              <p:blipFill>
                <a:blip r:embed="rId290"/>
                <a:stretch>
                  <a:fillRect/>
                </a:stretch>
              </p:blipFill>
              <p:spPr>
                <a:xfrm>
                  <a:off x="7785107" y="5592840"/>
                  <a:ext cx="541800" cy="4039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62" name="Freihand 61">
                  <a:extLst>
                    <a:ext uri="{FF2B5EF4-FFF2-40B4-BE49-F238E27FC236}">
                      <a16:creationId xmlns:a16="http://schemas.microsoft.com/office/drawing/2014/main" id="{55D0C218-F210-42FA-AEA7-4E26F7674711}"/>
                    </a:ext>
                  </a:extLst>
                </p14:cNvPr>
                <p14:cNvContentPartPr/>
                <p14:nvPr/>
              </p14:nvContentPartPr>
              <p14:xfrm>
                <a:off x="7512947" y="5148960"/>
                <a:ext cx="840240" cy="690840"/>
              </p14:xfrm>
            </p:contentPart>
          </mc:Choice>
          <mc:Fallback xmlns="">
            <p:pic>
              <p:nvPicPr>
                <p:cNvPr id="62" name="Freihand 61">
                  <a:extLst>
                    <a:ext uri="{FF2B5EF4-FFF2-40B4-BE49-F238E27FC236}">
                      <a16:creationId xmlns:a16="http://schemas.microsoft.com/office/drawing/2014/main" id="{55D0C218-F210-42FA-AEA7-4E26F7674711}"/>
                    </a:ext>
                  </a:extLst>
                </p:cNvPr>
                <p:cNvPicPr/>
                <p:nvPr/>
              </p:nvPicPr>
              <p:blipFill>
                <a:blip r:embed="rId292"/>
                <a:stretch>
                  <a:fillRect/>
                </a:stretch>
              </p:blipFill>
              <p:spPr>
                <a:xfrm>
                  <a:off x="7508627" y="5144640"/>
                  <a:ext cx="848880" cy="699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63" name="Freihand 62">
                  <a:extLst>
                    <a:ext uri="{FF2B5EF4-FFF2-40B4-BE49-F238E27FC236}">
                      <a16:creationId xmlns:a16="http://schemas.microsoft.com/office/drawing/2014/main" id="{86F50771-7487-4229-8A57-67BA36DC7612}"/>
                    </a:ext>
                  </a:extLst>
                </p14:cNvPr>
                <p14:cNvContentPartPr/>
                <p14:nvPr/>
              </p14:nvContentPartPr>
              <p14:xfrm>
                <a:off x="8147627" y="5007120"/>
                <a:ext cx="331920" cy="291600"/>
              </p14:xfrm>
            </p:contentPart>
          </mc:Choice>
          <mc:Fallback xmlns="">
            <p:pic>
              <p:nvPicPr>
                <p:cNvPr id="63" name="Freihand 62">
                  <a:extLst>
                    <a:ext uri="{FF2B5EF4-FFF2-40B4-BE49-F238E27FC236}">
                      <a16:creationId xmlns:a16="http://schemas.microsoft.com/office/drawing/2014/main" id="{86F50771-7487-4229-8A57-67BA36DC7612}"/>
                    </a:ext>
                  </a:extLst>
                </p:cNvPr>
                <p:cNvPicPr/>
                <p:nvPr/>
              </p:nvPicPr>
              <p:blipFill>
                <a:blip r:embed="rId294"/>
                <a:stretch>
                  <a:fillRect/>
                </a:stretch>
              </p:blipFill>
              <p:spPr>
                <a:xfrm>
                  <a:off x="8143307" y="5002800"/>
                  <a:ext cx="34056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65" name="Freihand 64">
                  <a:extLst>
                    <a:ext uri="{FF2B5EF4-FFF2-40B4-BE49-F238E27FC236}">
                      <a16:creationId xmlns:a16="http://schemas.microsoft.com/office/drawing/2014/main" id="{E2FBE733-7B8A-4009-9ADD-A7ACAAD8D5B3}"/>
                    </a:ext>
                  </a:extLst>
                </p14:cNvPr>
                <p14:cNvContentPartPr/>
                <p14:nvPr/>
              </p14:nvContentPartPr>
              <p14:xfrm>
                <a:off x="7514027" y="4989840"/>
                <a:ext cx="719280" cy="1044000"/>
              </p14:xfrm>
            </p:contentPart>
          </mc:Choice>
          <mc:Fallback xmlns="">
            <p:pic>
              <p:nvPicPr>
                <p:cNvPr id="65" name="Freihand 64">
                  <a:extLst>
                    <a:ext uri="{FF2B5EF4-FFF2-40B4-BE49-F238E27FC236}">
                      <a16:creationId xmlns:a16="http://schemas.microsoft.com/office/drawing/2014/main" id="{E2FBE733-7B8A-4009-9ADD-A7ACAAD8D5B3}"/>
                    </a:ext>
                  </a:extLst>
                </p:cNvPr>
                <p:cNvPicPr/>
                <p:nvPr/>
              </p:nvPicPr>
              <p:blipFill>
                <a:blip r:embed="rId296"/>
                <a:stretch>
                  <a:fillRect/>
                </a:stretch>
              </p:blipFill>
              <p:spPr>
                <a:xfrm>
                  <a:off x="7509707" y="4985520"/>
                  <a:ext cx="727920" cy="10526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66" name="Freihand 65">
                  <a:extLst>
                    <a:ext uri="{FF2B5EF4-FFF2-40B4-BE49-F238E27FC236}">
                      <a16:creationId xmlns:a16="http://schemas.microsoft.com/office/drawing/2014/main" id="{6F5C5BBB-4BC9-4647-A7AE-38FA37C7DAD7}"/>
                    </a:ext>
                  </a:extLst>
                </p14:cNvPr>
                <p14:cNvContentPartPr/>
                <p14:nvPr/>
              </p14:nvContentPartPr>
              <p14:xfrm>
                <a:off x="7775027" y="5690400"/>
                <a:ext cx="45000" cy="91080"/>
              </p14:xfrm>
            </p:contentPart>
          </mc:Choice>
          <mc:Fallback xmlns="">
            <p:pic>
              <p:nvPicPr>
                <p:cNvPr id="66" name="Freihand 65">
                  <a:extLst>
                    <a:ext uri="{FF2B5EF4-FFF2-40B4-BE49-F238E27FC236}">
                      <a16:creationId xmlns:a16="http://schemas.microsoft.com/office/drawing/2014/main" id="{6F5C5BBB-4BC9-4647-A7AE-38FA37C7DAD7}"/>
                    </a:ext>
                  </a:extLst>
                </p:cNvPr>
                <p:cNvPicPr/>
                <p:nvPr/>
              </p:nvPicPr>
              <p:blipFill>
                <a:blip r:embed="rId298"/>
                <a:stretch>
                  <a:fillRect/>
                </a:stretch>
              </p:blipFill>
              <p:spPr>
                <a:xfrm>
                  <a:off x="7770707" y="5686080"/>
                  <a:ext cx="53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8" name="Freihand 67">
                  <a:extLst>
                    <a:ext uri="{FF2B5EF4-FFF2-40B4-BE49-F238E27FC236}">
                      <a16:creationId xmlns:a16="http://schemas.microsoft.com/office/drawing/2014/main" id="{B37473DD-DB84-4C99-8357-5C8C22873D5B}"/>
                    </a:ext>
                  </a:extLst>
                </p14:cNvPr>
                <p14:cNvContentPartPr/>
                <p14:nvPr/>
              </p14:nvContentPartPr>
              <p14:xfrm>
                <a:off x="7550747" y="4707600"/>
                <a:ext cx="16920" cy="157680"/>
              </p14:xfrm>
            </p:contentPart>
          </mc:Choice>
          <mc:Fallback xmlns="">
            <p:pic>
              <p:nvPicPr>
                <p:cNvPr id="68" name="Freihand 67">
                  <a:extLst>
                    <a:ext uri="{FF2B5EF4-FFF2-40B4-BE49-F238E27FC236}">
                      <a16:creationId xmlns:a16="http://schemas.microsoft.com/office/drawing/2014/main" id="{B37473DD-DB84-4C99-8357-5C8C22873D5B}"/>
                    </a:ext>
                  </a:extLst>
                </p:cNvPr>
                <p:cNvPicPr/>
                <p:nvPr/>
              </p:nvPicPr>
              <p:blipFill>
                <a:blip r:embed="rId300"/>
                <a:stretch>
                  <a:fillRect/>
                </a:stretch>
              </p:blipFill>
              <p:spPr>
                <a:xfrm>
                  <a:off x="7546427" y="4703280"/>
                  <a:ext cx="25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9" name="Freihand 68">
                  <a:extLst>
                    <a:ext uri="{FF2B5EF4-FFF2-40B4-BE49-F238E27FC236}">
                      <a16:creationId xmlns:a16="http://schemas.microsoft.com/office/drawing/2014/main" id="{8A206DA2-4FDE-4FC5-86DB-7D10455B4243}"/>
                    </a:ext>
                  </a:extLst>
                </p14:cNvPr>
                <p14:cNvContentPartPr/>
                <p14:nvPr/>
              </p14:nvContentPartPr>
              <p14:xfrm>
                <a:off x="7460747" y="4810560"/>
                <a:ext cx="174960" cy="78120"/>
              </p14:xfrm>
            </p:contentPart>
          </mc:Choice>
          <mc:Fallback xmlns="">
            <p:pic>
              <p:nvPicPr>
                <p:cNvPr id="69" name="Freihand 68">
                  <a:extLst>
                    <a:ext uri="{FF2B5EF4-FFF2-40B4-BE49-F238E27FC236}">
                      <a16:creationId xmlns:a16="http://schemas.microsoft.com/office/drawing/2014/main" id="{8A206DA2-4FDE-4FC5-86DB-7D10455B4243}"/>
                    </a:ext>
                  </a:extLst>
                </p:cNvPr>
                <p:cNvPicPr/>
                <p:nvPr/>
              </p:nvPicPr>
              <p:blipFill>
                <a:blip r:embed="rId302"/>
                <a:stretch>
                  <a:fillRect/>
                </a:stretch>
              </p:blipFill>
              <p:spPr>
                <a:xfrm>
                  <a:off x="7456427" y="4806240"/>
                  <a:ext cx="1836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0" name="Freihand 69">
                  <a:extLst>
                    <a:ext uri="{FF2B5EF4-FFF2-40B4-BE49-F238E27FC236}">
                      <a16:creationId xmlns:a16="http://schemas.microsoft.com/office/drawing/2014/main" id="{4289ACCF-CF96-45FE-AA2B-FE7B0F36DBB9}"/>
                    </a:ext>
                  </a:extLst>
                </p14:cNvPr>
                <p14:cNvContentPartPr/>
                <p14:nvPr/>
              </p14:nvContentPartPr>
              <p14:xfrm>
                <a:off x="7442027" y="4644240"/>
                <a:ext cx="207000" cy="78480"/>
              </p14:xfrm>
            </p:contentPart>
          </mc:Choice>
          <mc:Fallback xmlns="">
            <p:pic>
              <p:nvPicPr>
                <p:cNvPr id="70" name="Freihand 69">
                  <a:extLst>
                    <a:ext uri="{FF2B5EF4-FFF2-40B4-BE49-F238E27FC236}">
                      <a16:creationId xmlns:a16="http://schemas.microsoft.com/office/drawing/2014/main" id="{4289ACCF-CF96-45FE-AA2B-FE7B0F36DBB9}"/>
                    </a:ext>
                  </a:extLst>
                </p:cNvPr>
                <p:cNvPicPr/>
                <p:nvPr/>
              </p:nvPicPr>
              <p:blipFill>
                <a:blip r:embed="rId304"/>
                <a:stretch>
                  <a:fillRect/>
                </a:stretch>
              </p:blipFill>
              <p:spPr>
                <a:xfrm>
                  <a:off x="7437707" y="4639920"/>
                  <a:ext cx="2156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1" name="Freihand 70">
                  <a:extLst>
                    <a:ext uri="{FF2B5EF4-FFF2-40B4-BE49-F238E27FC236}">
                      <a16:creationId xmlns:a16="http://schemas.microsoft.com/office/drawing/2014/main" id="{D2B4B9EA-1A65-4BAE-8D8D-49ACA8E087E1}"/>
                    </a:ext>
                  </a:extLst>
                </p14:cNvPr>
                <p14:cNvContentPartPr/>
                <p14:nvPr/>
              </p14:nvContentPartPr>
              <p14:xfrm>
                <a:off x="7726067" y="4762680"/>
                <a:ext cx="19800" cy="82800"/>
              </p14:xfrm>
            </p:contentPart>
          </mc:Choice>
          <mc:Fallback xmlns="">
            <p:pic>
              <p:nvPicPr>
                <p:cNvPr id="71" name="Freihand 70">
                  <a:extLst>
                    <a:ext uri="{FF2B5EF4-FFF2-40B4-BE49-F238E27FC236}">
                      <a16:creationId xmlns:a16="http://schemas.microsoft.com/office/drawing/2014/main" id="{D2B4B9EA-1A65-4BAE-8D8D-49ACA8E087E1}"/>
                    </a:ext>
                  </a:extLst>
                </p:cNvPr>
                <p:cNvPicPr/>
                <p:nvPr/>
              </p:nvPicPr>
              <p:blipFill>
                <a:blip r:embed="rId306"/>
                <a:stretch>
                  <a:fillRect/>
                </a:stretch>
              </p:blipFill>
              <p:spPr>
                <a:xfrm>
                  <a:off x="7721747" y="4758360"/>
                  <a:ext cx="284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3" name="Freihand 72">
                  <a:extLst>
                    <a:ext uri="{FF2B5EF4-FFF2-40B4-BE49-F238E27FC236}">
                      <a16:creationId xmlns:a16="http://schemas.microsoft.com/office/drawing/2014/main" id="{90273E3B-B235-4CB5-831C-91D95E1EAD51}"/>
                    </a:ext>
                  </a:extLst>
                </p14:cNvPr>
                <p14:cNvContentPartPr/>
                <p14:nvPr/>
              </p14:nvContentPartPr>
              <p14:xfrm>
                <a:off x="7685027" y="4741800"/>
                <a:ext cx="144000" cy="76320"/>
              </p14:xfrm>
            </p:contentPart>
          </mc:Choice>
          <mc:Fallback xmlns="">
            <p:pic>
              <p:nvPicPr>
                <p:cNvPr id="73" name="Freihand 72">
                  <a:extLst>
                    <a:ext uri="{FF2B5EF4-FFF2-40B4-BE49-F238E27FC236}">
                      <a16:creationId xmlns:a16="http://schemas.microsoft.com/office/drawing/2014/main" id="{90273E3B-B235-4CB5-831C-91D95E1EAD51}"/>
                    </a:ext>
                  </a:extLst>
                </p:cNvPr>
                <p:cNvPicPr/>
                <p:nvPr/>
              </p:nvPicPr>
              <p:blipFill>
                <a:blip r:embed="rId308"/>
                <a:stretch>
                  <a:fillRect/>
                </a:stretch>
              </p:blipFill>
              <p:spPr>
                <a:xfrm>
                  <a:off x="7680707" y="4737480"/>
                  <a:ext cx="1526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4" name="Freihand 73">
                  <a:extLst>
                    <a:ext uri="{FF2B5EF4-FFF2-40B4-BE49-F238E27FC236}">
                      <a16:creationId xmlns:a16="http://schemas.microsoft.com/office/drawing/2014/main" id="{2596E79C-F66F-4626-9BAA-C4F704792002}"/>
                    </a:ext>
                  </a:extLst>
                </p14:cNvPr>
                <p14:cNvContentPartPr/>
                <p14:nvPr/>
              </p14:nvContentPartPr>
              <p14:xfrm>
                <a:off x="7713107" y="4765920"/>
                <a:ext cx="75240" cy="54000"/>
              </p14:xfrm>
            </p:contentPart>
          </mc:Choice>
          <mc:Fallback xmlns="">
            <p:pic>
              <p:nvPicPr>
                <p:cNvPr id="74" name="Freihand 73">
                  <a:extLst>
                    <a:ext uri="{FF2B5EF4-FFF2-40B4-BE49-F238E27FC236}">
                      <a16:creationId xmlns:a16="http://schemas.microsoft.com/office/drawing/2014/main" id="{2596E79C-F66F-4626-9BAA-C4F704792002}"/>
                    </a:ext>
                  </a:extLst>
                </p:cNvPr>
                <p:cNvPicPr/>
                <p:nvPr/>
              </p:nvPicPr>
              <p:blipFill>
                <a:blip r:embed="rId310"/>
                <a:stretch>
                  <a:fillRect/>
                </a:stretch>
              </p:blipFill>
              <p:spPr>
                <a:xfrm>
                  <a:off x="7708787" y="4761600"/>
                  <a:ext cx="83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75" name="Freihand 74">
                  <a:extLst>
                    <a:ext uri="{FF2B5EF4-FFF2-40B4-BE49-F238E27FC236}">
                      <a16:creationId xmlns:a16="http://schemas.microsoft.com/office/drawing/2014/main" id="{21997DEF-CB26-4FEA-9712-4155DB04DF2B}"/>
                    </a:ext>
                  </a:extLst>
                </p14:cNvPr>
                <p14:cNvContentPartPr/>
                <p14:nvPr/>
              </p14:nvContentPartPr>
              <p14:xfrm>
                <a:off x="7601867" y="4449120"/>
                <a:ext cx="239040" cy="179280"/>
              </p14:xfrm>
            </p:contentPart>
          </mc:Choice>
          <mc:Fallback xmlns="">
            <p:pic>
              <p:nvPicPr>
                <p:cNvPr id="75" name="Freihand 74">
                  <a:extLst>
                    <a:ext uri="{FF2B5EF4-FFF2-40B4-BE49-F238E27FC236}">
                      <a16:creationId xmlns:a16="http://schemas.microsoft.com/office/drawing/2014/main" id="{21997DEF-CB26-4FEA-9712-4155DB04DF2B}"/>
                    </a:ext>
                  </a:extLst>
                </p:cNvPr>
                <p:cNvPicPr/>
                <p:nvPr/>
              </p:nvPicPr>
              <p:blipFill>
                <a:blip r:embed="rId312"/>
                <a:stretch>
                  <a:fillRect/>
                </a:stretch>
              </p:blipFill>
              <p:spPr>
                <a:xfrm>
                  <a:off x="7597547" y="4444800"/>
                  <a:ext cx="2476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00" name="Freihand 199">
                  <a:extLst>
                    <a:ext uri="{FF2B5EF4-FFF2-40B4-BE49-F238E27FC236}">
                      <a16:creationId xmlns:a16="http://schemas.microsoft.com/office/drawing/2014/main" id="{F975403A-5CC0-4E5C-B349-D7178A670834}"/>
                    </a:ext>
                  </a:extLst>
                </p14:cNvPr>
                <p14:cNvContentPartPr/>
                <p14:nvPr/>
              </p14:nvContentPartPr>
              <p14:xfrm>
                <a:off x="8436347" y="4532280"/>
                <a:ext cx="123120" cy="191520"/>
              </p14:xfrm>
            </p:contentPart>
          </mc:Choice>
          <mc:Fallback xmlns="">
            <p:pic>
              <p:nvPicPr>
                <p:cNvPr id="200" name="Freihand 199">
                  <a:extLst>
                    <a:ext uri="{FF2B5EF4-FFF2-40B4-BE49-F238E27FC236}">
                      <a16:creationId xmlns:a16="http://schemas.microsoft.com/office/drawing/2014/main" id="{F975403A-5CC0-4E5C-B349-D7178A670834}"/>
                    </a:ext>
                  </a:extLst>
                </p:cNvPr>
                <p:cNvPicPr/>
                <p:nvPr/>
              </p:nvPicPr>
              <p:blipFill>
                <a:blip r:embed="rId314"/>
                <a:stretch>
                  <a:fillRect/>
                </a:stretch>
              </p:blipFill>
              <p:spPr>
                <a:xfrm>
                  <a:off x="8432027" y="4527960"/>
                  <a:ext cx="1317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01" name="Freihand 200">
                  <a:extLst>
                    <a:ext uri="{FF2B5EF4-FFF2-40B4-BE49-F238E27FC236}">
                      <a16:creationId xmlns:a16="http://schemas.microsoft.com/office/drawing/2014/main" id="{F34D6A24-56C5-4017-A0E7-36A338BAB83A}"/>
                    </a:ext>
                  </a:extLst>
                </p14:cNvPr>
                <p14:cNvContentPartPr/>
                <p14:nvPr/>
              </p14:nvContentPartPr>
              <p14:xfrm>
                <a:off x="6525467" y="4063560"/>
                <a:ext cx="2527200" cy="2805120"/>
              </p14:xfrm>
            </p:contentPart>
          </mc:Choice>
          <mc:Fallback xmlns="">
            <p:pic>
              <p:nvPicPr>
                <p:cNvPr id="201" name="Freihand 200">
                  <a:extLst>
                    <a:ext uri="{FF2B5EF4-FFF2-40B4-BE49-F238E27FC236}">
                      <a16:creationId xmlns:a16="http://schemas.microsoft.com/office/drawing/2014/main" id="{F34D6A24-56C5-4017-A0E7-36A338BAB83A}"/>
                    </a:ext>
                  </a:extLst>
                </p:cNvPr>
                <p:cNvPicPr/>
                <p:nvPr/>
              </p:nvPicPr>
              <p:blipFill>
                <a:blip r:embed="rId316"/>
                <a:stretch>
                  <a:fillRect/>
                </a:stretch>
              </p:blipFill>
              <p:spPr>
                <a:xfrm>
                  <a:off x="6521147" y="4059240"/>
                  <a:ext cx="2535840" cy="28137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04" name="Freihand 203">
                  <a:extLst>
                    <a:ext uri="{FF2B5EF4-FFF2-40B4-BE49-F238E27FC236}">
                      <a16:creationId xmlns:a16="http://schemas.microsoft.com/office/drawing/2014/main" id="{C33987F5-6D00-43C4-9C22-4CC3A18F450F}"/>
                    </a:ext>
                  </a:extLst>
                </p14:cNvPr>
                <p14:cNvContentPartPr/>
                <p14:nvPr/>
              </p14:nvContentPartPr>
              <p14:xfrm>
                <a:off x="4500827" y="3945293"/>
                <a:ext cx="2914560" cy="696600"/>
              </p14:xfrm>
            </p:contentPart>
          </mc:Choice>
          <mc:Fallback xmlns="">
            <p:pic>
              <p:nvPicPr>
                <p:cNvPr id="204" name="Freihand 203">
                  <a:extLst>
                    <a:ext uri="{FF2B5EF4-FFF2-40B4-BE49-F238E27FC236}">
                      <a16:creationId xmlns:a16="http://schemas.microsoft.com/office/drawing/2014/main" id="{C33987F5-6D00-43C4-9C22-4CC3A18F450F}"/>
                    </a:ext>
                  </a:extLst>
                </p:cNvPr>
                <p:cNvPicPr/>
                <p:nvPr/>
              </p:nvPicPr>
              <p:blipFill>
                <a:blip r:embed="rId318"/>
                <a:stretch>
                  <a:fillRect/>
                </a:stretch>
              </p:blipFill>
              <p:spPr>
                <a:xfrm>
                  <a:off x="4496507" y="3940973"/>
                  <a:ext cx="2923200" cy="705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9">
            <p14:nvContentPartPr>
              <p14:cNvPr id="12" name="Freihand 11">
                <a:extLst>
                  <a:ext uri="{FF2B5EF4-FFF2-40B4-BE49-F238E27FC236}">
                    <a16:creationId xmlns:a16="http://schemas.microsoft.com/office/drawing/2014/main" id="{D1353DC7-0A31-4D78-BBF6-DECF00877F44}"/>
                  </a:ext>
                </a:extLst>
              </p14:cNvPr>
              <p14:cNvContentPartPr/>
              <p14:nvPr/>
            </p14:nvContentPartPr>
            <p14:xfrm>
              <a:off x="4463387" y="3760267"/>
              <a:ext cx="3124800" cy="1166040"/>
            </p14:xfrm>
          </p:contentPart>
        </mc:Choice>
        <mc:Fallback xmlns="">
          <p:pic>
            <p:nvPicPr>
              <p:cNvPr id="12" name="Freihand 11">
                <a:extLst>
                  <a:ext uri="{FF2B5EF4-FFF2-40B4-BE49-F238E27FC236}">
                    <a16:creationId xmlns:a16="http://schemas.microsoft.com/office/drawing/2014/main" id="{D1353DC7-0A31-4D78-BBF6-DECF00877F44}"/>
                  </a:ext>
                </a:extLst>
              </p:cNvPr>
              <p:cNvPicPr/>
              <p:nvPr/>
            </p:nvPicPr>
            <p:blipFill>
              <a:blip r:embed="rId320"/>
              <a:stretch>
                <a:fillRect/>
              </a:stretch>
            </p:blipFill>
            <p:spPr>
              <a:xfrm>
                <a:off x="4459067" y="3755947"/>
                <a:ext cx="3133440" cy="1174680"/>
              </a:xfrm>
              <a:prstGeom prst="rect">
                <a:avLst/>
              </a:prstGeom>
            </p:spPr>
          </p:pic>
        </mc:Fallback>
      </mc:AlternateContent>
    </p:spTree>
    <p:extLst>
      <p:ext uri="{BB962C8B-B14F-4D97-AF65-F5344CB8AC3E}">
        <p14:creationId xmlns:p14="http://schemas.microsoft.com/office/powerpoint/2010/main" val="3343897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81294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81294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51987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39486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68666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790130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17144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39358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49072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564582" y="5048130"/>
            <a:ext cx="277797" cy="369332"/>
          </a:xfrm>
          <a:prstGeom prst="rect">
            <a:avLst/>
          </a:prstGeom>
          <a:noFill/>
        </p:spPr>
        <p:txBody>
          <a:bodyPr wrap="square" rtlCol="0">
            <a:spAutoFit/>
          </a:bodyPr>
          <a:lstStyle/>
          <a:p>
            <a:r>
              <a:rPr lang="de-DE" dirty="0"/>
              <a:t>A</a:t>
            </a:r>
          </a:p>
        </p:txBody>
      </p:sp>
      <p:sp>
        <p:nvSpPr>
          <p:cNvPr id="62" name="Textfeld 61">
            <a:extLst>
              <a:ext uri="{FF2B5EF4-FFF2-40B4-BE49-F238E27FC236}">
                <a16:creationId xmlns:a16="http://schemas.microsoft.com/office/drawing/2014/main" id="{0A2DF32F-F7E6-4FDD-BDD6-2955035DD295}"/>
              </a:ext>
            </a:extLst>
          </p:cNvPr>
          <p:cNvSpPr txBox="1"/>
          <p:nvPr/>
        </p:nvSpPr>
        <p:spPr>
          <a:xfrm>
            <a:off x="19049"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Kontraktkurve</a:t>
            </a:r>
          </a:p>
        </p:txBody>
      </p:sp>
      <p:sp>
        <p:nvSpPr>
          <p:cNvPr id="34" name="Rechteck 33">
            <a:extLst>
              <a:ext uri="{FF2B5EF4-FFF2-40B4-BE49-F238E27FC236}">
                <a16:creationId xmlns:a16="http://schemas.microsoft.com/office/drawing/2014/main" id="{B28FBF18-4F88-4F0A-92D4-F0B001A6026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0" name="Freihand 19">
                <a:extLst>
                  <a:ext uri="{FF2B5EF4-FFF2-40B4-BE49-F238E27FC236}">
                    <a16:creationId xmlns:a16="http://schemas.microsoft.com/office/drawing/2014/main" id="{41859345-DDF2-4C3A-B262-6C0B46B919F2}"/>
                  </a:ext>
                </a:extLst>
              </p14:cNvPr>
              <p14:cNvContentPartPr/>
              <p14:nvPr/>
            </p14:nvContentPartPr>
            <p14:xfrm>
              <a:off x="1777787" y="2498813"/>
              <a:ext cx="2723400" cy="2118960"/>
            </p14:xfrm>
          </p:contentPart>
        </mc:Choice>
        <mc:Fallback xmlns="">
          <p:pic>
            <p:nvPicPr>
              <p:cNvPr id="20" name="Freihand 19">
                <a:extLst>
                  <a:ext uri="{FF2B5EF4-FFF2-40B4-BE49-F238E27FC236}">
                    <a16:creationId xmlns:a16="http://schemas.microsoft.com/office/drawing/2014/main" id="{41859345-DDF2-4C3A-B262-6C0B46B919F2}"/>
                  </a:ext>
                </a:extLst>
              </p:cNvPr>
              <p:cNvPicPr/>
              <p:nvPr/>
            </p:nvPicPr>
            <p:blipFill>
              <a:blip r:embed="rId3"/>
              <a:stretch>
                <a:fillRect/>
              </a:stretch>
            </p:blipFill>
            <p:spPr>
              <a:xfrm>
                <a:off x="1773467" y="2494493"/>
                <a:ext cx="2732040" cy="21276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9" name="Freihand 28">
                <a:extLst>
                  <a:ext uri="{FF2B5EF4-FFF2-40B4-BE49-F238E27FC236}">
                    <a16:creationId xmlns:a16="http://schemas.microsoft.com/office/drawing/2014/main" id="{B8036F02-3AB0-4F59-854E-32C508F9A686}"/>
                  </a:ext>
                </a:extLst>
              </p14:cNvPr>
              <p14:cNvContentPartPr/>
              <p14:nvPr/>
            </p14:nvContentPartPr>
            <p14:xfrm>
              <a:off x="2426147" y="2725253"/>
              <a:ext cx="1426680" cy="1077480"/>
            </p14:xfrm>
          </p:contentPart>
        </mc:Choice>
        <mc:Fallback xmlns="">
          <p:pic>
            <p:nvPicPr>
              <p:cNvPr id="29" name="Freihand 28">
                <a:extLst>
                  <a:ext uri="{FF2B5EF4-FFF2-40B4-BE49-F238E27FC236}">
                    <a16:creationId xmlns:a16="http://schemas.microsoft.com/office/drawing/2014/main" id="{B8036F02-3AB0-4F59-854E-32C508F9A686}"/>
                  </a:ext>
                </a:extLst>
              </p:cNvPr>
              <p:cNvPicPr/>
              <p:nvPr/>
            </p:nvPicPr>
            <p:blipFill>
              <a:blip r:embed="rId5"/>
              <a:stretch>
                <a:fillRect/>
              </a:stretch>
            </p:blipFill>
            <p:spPr>
              <a:xfrm>
                <a:off x="2421827" y="2720933"/>
                <a:ext cx="1435320" cy="1086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0" name="Freihand 59">
                <a:extLst>
                  <a:ext uri="{FF2B5EF4-FFF2-40B4-BE49-F238E27FC236}">
                    <a16:creationId xmlns:a16="http://schemas.microsoft.com/office/drawing/2014/main" id="{8FE6D03C-4655-45A1-A767-8F94624C588E}"/>
                  </a:ext>
                </a:extLst>
              </p14:cNvPr>
              <p14:cNvContentPartPr/>
              <p14:nvPr/>
            </p14:nvContentPartPr>
            <p14:xfrm>
              <a:off x="7434467" y="1453733"/>
              <a:ext cx="135000" cy="129240"/>
            </p14:xfrm>
          </p:contentPart>
        </mc:Choice>
        <mc:Fallback xmlns="">
          <p:pic>
            <p:nvPicPr>
              <p:cNvPr id="60" name="Freihand 59">
                <a:extLst>
                  <a:ext uri="{FF2B5EF4-FFF2-40B4-BE49-F238E27FC236}">
                    <a16:creationId xmlns:a16="http://schemas.microsoft.com/office/drawing/2014/main" id="{8FE6D03C-4655-45A1-A767-8F94624C588E}"/>
                  </a:ext>
                </a:extLst>
              </p:cNvPr>
              <p:cNvPicPr/>
              <p:nvPr/>
            </p:nvPicPr>
            <p:blipFill>
              <a:blip r:embed="rId7"/>
              <a:stretch>
                <a:fillRect/>
              </a:stretch>
            </p:blipFill>
            <p:spPr>
              <a:xfrm>
                <a:off x="7430147" y="1449413"/>
                <a:ext cx="1436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3" name="Freihand 62">
                <a:extLst>
                  <a:ext uri="{FF2B5EF4-FFF2-40B4-BE49-F238E27FC236}">
                    <a16:creationId xmlns:a16="http://schemas.microsoft.com/office/drawing/2014/main" id="{8F3F5558-11F8-41FF-A9CD-1E0FA8CB8AC5}"/>
                  </a:ext>
                </a:extLst>
              </p14:cNvPr>
              <p14:cNvContentPartPr/>
              <p14:nvPr/>
            </p14:nvContentPartPr>
            <p14:xfrm>
              <a:off x="792467" y="1505213"/>
              <a:ext cx="6794640" cy="3606480"/>
            </p14:xfrm>
          </p:contentPart>
        </mc:Choice>
        <mc:Fallback xmlns="">
          <p:pic>
            <p:nvPicPr>
              <p:cNvPr id="63" name="Freihand 62">
                <a:extLst>
                  <a:ext uri="{FF2B5EF4-FFF2-40B4-BE49-F238E27FC236}">
                    <a16:creationId xmlns:a16="http://schemas.microsoft.com/office/drawing/2014/main" id="{8F3F5558-11F8-41FF-A9CD-1E0FA8CB8AC5}"/>
                  </a:ext>
                </a:extLst>
              </p:cNvPr>
              <p:cNvPicPr/>
              <p:nvPr/>
            </p:nvPicPr>
            <p:blipFill>
              <a:blip r:embed="rId9"/>
              <a:stretch>
                <a:fillRect/>
              </a:stretch>
            </p:blipFill>
            <p:spPr>
              <a:xfrm>
                <a:off x="788147" y="1500893"/>
                <a:ext cx="6803280" cy="3615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Freihand 2">
                <a:extLst>
                  <a:ext uri="{FF2B5EF4-FFF2-40B4-BE49-F238E27FC236}">
                    <a16:creationId xmlns:a16="http://schemas.microsoft.com/office/drawing/2014/main" id="{35C1033A-E81C-4D59-B1A1-BB5393DB0908}"/>
                  </a:ext>
                </a:extLst>
              </p14:cNvPr>
              <p14:cNvContentPartPr/>
              <p14:nvPr/>
            </p14:nvContentPartPr>
            <p14:xfrm>
              <a:off x="1625867" y="2696813"/>
              <a:ext cx="119520" cy="72720"/>
            </p14:xfrm>
          </p:contentPart>
        </mc:Choice>
        <mc:Fallback xmlns="">
          <p:pic>
            <p:nvPicPr>
              <p:cNvPr id="3" name="Freihand 2">
                <a:extLst>
                  <a:ext uri="{FF2B5EF4-FFF2-40B4-BE49-F238E27FC236}">
                    <a16:creationId xmlns:a16="http://schemas.microsoft.com/office/drawing/2014/main" id="{35C1033A-E81C-4D59-B1A1-BB5393DB0908}"/>
                  </a:ext>
                </a:extLst>
              </p:cNvPr>
              <p:cNvPicPr/>
              <p:nvPr/>
            </p:nvPicPr>
            <p:blipFill>
              <a:blip r:embed="rId11"/>
              <a:stretch>
                <a:fillRect/>
              </a:stretch>
            </p:blipFill>
            <p:spPr>
              <a:xfrm>
                <a:off x="1621547" y="2692493"/>
                <a:ext cx="1281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F71EEC50-35A0-4FBE-AEFE-B3B9340E0F0E}"/>
                  </a:ext>
                </a:extLst>
              </p14:cNvPr>
              <p14:cNvContentPartPr/>
              <p14:nvPr/>
            </p14:nvContentPartPr>
            <p14:xfrm>
              <a:off x="1661147" y="2763053"/>
              <a:ext cx="2566800" cy="1960560"/>
            </p14:xfrm>
          </p:contentPart>
        </mc:Choice>
        <mc:Fallback xmlns="">
          <p:pic>
            <p:nvPicPr>
              <p:cNvPr id="10" name="Freihand 9">
                <a:extLst>
                  <a:ext uri="{FF2B5EF4-FFF2-40B4-BE49-F238E27FC236}">
                    <a16:creationId xmlns:a16="http://schemas.microsoft.com/office/drawing/2014/main" id="{F71EEC50-35A0-4FBE-AEFE-B3B9340E0F0E}"/>
                  </a:ext>
                </a:extLst>
              </p:cNvPr>
              <p:cNvPicPr/>
              <p:nvPr/>
            </p:nvPicPr>
            <p:blipFill>
              <a:blip r:embed="rId13"/>
              <a:stretch>
                <a:fillRect/>
              </a:stretch>
            </p:blipFill>
            <p:spPr>
              <a:xfrm>
                <a:off x="1656827" y="2758733"/>
                <a:ext cx="2575440" cy="1969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 name="Freihand 15">
                <a:extLst>
                  <a:ext uri="{FF2B5EF4-FFF2-40B4-BE49-F238E27FC236}">
                    <a16:creationId xmlns:a16="http://schemas.microsoft.com/office/drawing/2014/main" id="{112C2B6A-5477-46C8-92CA-B6121B166B99}"/>
                  </a:ext>
                </a:extLst>
              </p14:cNvPr>
              <p14:cNvContentPartPr/>
              <p14:nvPr/>
            </p14:nvContentPartPr>
            <p14:xfrm>
              <a:off x="5036147" y="4501133"/>
              <a:ext cx="19080" cy="150840"/>
            </p14:xfrm>
          </p:contentPart>
        </mc:Choice>
        <mc:Fallback xmlns="">
          <p:pic>
            <p:nvPicPr>
              <p:cNvPr id="16" name="Freihand 15">
                <a:extLst>
                  <a:ext uri="{FF2B5EF4-FFF2-40B4-BE49-F238E27FC236}">
                    <a16:creationId xmlns:a16="http://schemas.microsoft.com/office/drawing/2014/main" id="{112C2B6A-5477-46C8-92CA-B6121B166B99}"/>
                  </a:ext>
                </a:extLst>
              </p:cNvPr>
              <p:cNvPicPr/>
              <p:nvPr/>
            </p:nvPicPr>
            <p:blipFill>
              <a:blip r:embed="rId15"/>
              <a:stretch>
                <a:fillRect/>
              </a:stretch>
            </p:blipFill>
            <p:spPr>
              <a:xfrm>
                <a:off x="5031827" y="4496813"/>
                <a:ext cx="27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Freihand 16">
                <a:extLst>
                  <a:ext uri="{FF2B5EF4-FFF2-40B4-BE49-F238E27FC236}">
                    <a16:creationId xmlns:a16="http://schemas.microsoft.com/office/drawing/2014/main" id="{3B3568AC-638A-4C41-A79F-B101CAC49C4D}"/>
                  </a:ext>
                </a:extLst>
              </p14:cNvPr>
              <p14:cNvContentPartPr/>
              <p14:nvPr/>
            </p14:nvContentPartPr>
            <p14:xfrm>
              <a:off x="4963067" y="4651253"/>
              <a:ext cx="169920" cy="23400"/>
            </p14:xfrm>
          </p:contentPart>
        </mc:Choice>
        <mc:Fallback xmlns="">
          <p:pic>
            <p:nvPicPr>
              <p:cNvPr id="17" name="Freihand 16">
                <a:extLst>
                  <a:ext uri="{FF2B5EF4-FFF2-40B4-BE49-F238E27FC236}">
                    <a16:creationId xmlns:a16="http://schemas.microsoft.com/office/drawing/2014/main" id="{3B3568AC-638A-4C41-A79F-B101CAC49C4D}"/>
                  </a:ext>
                </a:extLst>
              </p:cNvPr>
              <p:cNvPicPr/>
              <p:nvPr/>
            </p:nvPicPr>
            <p:blipFill>
              <a:blip r:embed="rId17"/>
              <a:stretch>
                <a:fillRect/>
              </a:stretch>
            </p:blipFill>
            <p:spPr>
              <a:xfrm>
                <a:off x="4958747" y="4646933"/>
                <a:ext cx="1785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0BF9FE83-04AD-4943-8034-D9EFA41006EF}"/>
                  </a:ext>
                </a:extLst>
              </p14:cNvPr>
              <p14:cNvContentPartPr/>
              <p14:nvPr/>
            </p14:nvContentPartPr>
            <p14:xfrm>
              <a:off x="4949387" y="4457573"/>
              <a:ext cx="188640" cy="26280"/>
            </p14:xfrm>
          </p:contentPart>
        </mc:Choice>
        <mc:Fallback xmlns="">
          <p:pic>
            <p:nvPicPr>
              <p:cNvPr id="18" name="Freihand 17">
                <a:extLst>
                  <a:ext uri="{FF2B5EF4-FFF2-40B4-BE49-F238E27FC236}">
                    <a16:creationId xmlns:a16="http://schemas.microsoft.com/office/drawing/2014/main" id="{0BF9FE83-04AD-4943-8034-D9EFA41006EF}"/>
                  </a:ext>
                </a:extLst>
              </p:cNvPr>
              <p:cNvPicPr/>
              <p:nvPr/>
            </p:nvPicPr>
            <p:blipFill>
              <a:blip r:embed="rId19"/>
              <a:stretch>
                <a:fillRect/>
              </a:stretch>
            </p:blipFill>
            <p:spPr>
              <a:xfrm>
                <a:off x="4945067" y="4453253"/>
                <a:ext cx="1972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Freihand 21">
                <a:extLst>
                  <a:ext uri="{FF2B5EF4-FFF2-40B4-BE49-F238E27FC236}">
                    <a16:creationId xmlns:a16="http://schemas.microsoft.com/office/drawing/2014/main" id="{CE04FF03-C49D-49E2-ADCD-1120D92A6C31}"/>
                  </a:ext>
                </a:extLst>
              </p14:cNvPr>
              <p14:cNvContentPartPr/>
              <p14:nvPr/>
            </p14:nvContentPartPr>
            <p14:xfrm>
              <a:off x="5110667" y="4578173"/>
              <a:ext cx="147960" cy="159840"/>
            </p14:xfrm>
          </p:contentPart>
        </mc:Choice>
        <mc:Fallback xmlns="">
          <p:pic>
            <p:nvPicPr>
              <p:cNvPr id="22" name="Freihand 21">
                <a:extLst>
                  <a:ext uri="{FF2B5EF4-FFF2-40B4-BE49-F238E27FC236}">
                    <a16:creationId xmlns:a16="http://schemas.microsoft.com/office/drawing/2014/main" id="{CE04FF03-C49D-49E2-ADCD-1120D92A6C31}"/>
                  </a:ext>
                </a:extLst>
              </p:cNvPr>
              <p:cNvPicPr/>
              <p:nvPr/>
            </p:nvPicPr>
            <p:blipFill>
              <a:blip r:embed="rId21"/>
              <a:stretch>
                <a:fillRect/>
              </a:stretch>
            </p:blipFill>
            <p:spPr>
              <a:xfrm>
                <a:off x="5106347" y="4573853"/>
                <a:ext cx="15660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 name="Freihand 22">
                <a:extLst>
                  <a:ext uri="{FF2B5EF4-FFF2-40B4-BE49-F238E27FC236}">
                    <a16:creationId xmlns:a16="http://schemas.microsoft.com/office/drawing/2014/main" id="{CF3D8120-E418-4C17-A20D-2DB54FF40357}"/>
                  </a:ext>
                </a:extLst>
              </p14:cNvPr>
              <p14:cNvContentPartPr/>
              <p14:nvPr/>
            </p14:nvContentPartPr>
            <p14:xfrm>
              <a:off x="5200667" y="4640813"/>
              <a:ext cx="79920" cy="13320"/>
            </p14:xfrm>
          </p:contentPart>
        </mc:Choice>
        <mc:Fallback xmlns="">
          <p:pic>
            <p:nvPicPr>
              <p:cNvPr id="23" name="Freihand 22">
                <a:extLst>
                  <a:ext uri="{FF2B5EF4-FFF2-40B4-BE49-F238E27FC236}">
                    <a16:creationId xmlns:a16="http://schemas.microsoft.com/office/drawing/2014/main" id="{CF3D8120-E418-4C17-A20D-2DB54FF40357}"/>
                  </a:ext>
                </a:extLst>
              </p:cNvPr>
              <p:cNvPicPr/>
              <p:nvPr/>
            </p:nvPicPr>
            <p:blipFill>
              <a:blip r:embed="rId23"/>
              <a:stretch>
                <a:fillRect/>
              </a:stretch>
            </p:blipFill>
            <p:spPr>
              <a:xfrm>
                <a:off x="5196347" y="4636493"/>
                <a:ext cx="885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 name="Freihand 23">
                <a:extLst>
                  <a:ext uri="{FF2B5EF4-FFF2-40B4-BE49-F238E27FC236}">
                    <a16:creationId xmlns:a16="http://schemas.microsoft.com/office/drawing/2014/main" id="{4A89A4E2-57EB-4F77-BA2E-3BB18DD6601A}"/>
                  </a:ext>
                </a:extLst>
              </p14:cNvPr>
              <p14:cNvContentPartPr/>
              <p14:nvPr/>
            </p14:nvContentPartPr>
            <p14:xfrm>
              <a:off x="4319027" y="4835573"/>
              <a:ext cx="17280" cy="103680"/>
            </p14:xfrm>
          </p:contentPart>
        </mc:Choice>
        <mc:Fallback xmlns="">
          <p:pic>
            <p:nvPicPr>
              <p:cNvPr id="24" name="Freihand 23">
                <a:extLst>
                  <a:ext uri="{FF2B5EF4-FFF2-40B4-BE49-F238E27FC236}">
                    <a16:creationId xmlns:a16="http://schemas.microsoft.com/office/drawing/2014/main" id="{4A89A4E2-57EB-4F77-BA2E-3BB18DD6601A}"/>
                  </a:ext>
                </a:extLst>
              </p:cNvPr>
              <p:cNvPicPr/>
              <p:nvPr/>
            </p:nvPicPr>
            <p:blipFill>
              <a:blip r:embed="rId25"/>
              <a:stretch>
                <a:fillRect/>
              </a:stretch>
            </p:blipFill>
            <p:spPr>
              <a:xfrm>
                <a:off x="4314707" y="4831253"/>
                <a:ext cx="259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5" name="Freihand 24">
                <a:extLst>
                  <a:ext uri="{FF2B5EF4-FFF2-40B4-BE49-F238E27FC236}">
                    <a16:creationId xmlns:a16="http://schemas.microsoft.com/office/drawing/2014/main" id="{BCA5480E-CF80-4462-9249-7808049617DC}"/>
                  </a:ext>
                </a:extLst>
              </p14:cNvPr>
              <p14:cNvContentPartPr/>
              <p14:nvPr/>
            </p14:nvContentPartPr>
            <p14:xfrm>
              <a:off x="4256387" y="4921253"/>
              <a:ext cx="150120" cy="14400"/>
            </p14:xfrm>
          </p:contentPart>
        </mc:Choice>
        <mc:Fallback xmlns="">
          <p:pic>
            <p:nvPicPr>
              <p:cNvPr id="25" name="Freihand 24">
                <a:extLst>
                  <a:ext uri="{FF2B5EF4-FFF2-40B4-BE49-F238E27FC236}">
                    <a16:creationId xmlns:a16="http://schemas.microsoft.com/office/drawing/2014/main" id="{BCA5480E-CF80-4462-9249-7808049617DC}"/>
                  </a:ext>
                </a:extLst>
              </p:cNvPr>
              <p:cNvPicPr/>
              <p:nvPr/>
            </p:nvPicPr>
            <p:blipFill>
              <a:blip r:embed="rId27"/>
              <a:stretch>
                <a:fillRect/>
              </a:stretch>
            </p:blipFill>
            <p:spPr>
              <a:xfrm>
                <a:off x="4252067" y="4916933"/>
                <a:ext cx="1587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6" name="Freihand 25">
                <a:extLst>
                  <a:ext uri="{FF2B5EF4-FFF2-40B4-BE49-F238E27FC236}">
                    <a16:creationId xmlns:a16="http://schemas.microsoft.com/office/drawing/2014/main" id="{3F2CB1EE-3BBE-4C6E-8D9C-64155CCB30CA}"/>
                  </a:ext>
                </a:extLst>
              </p14:cNvPr>
              <p14:cNvContentPartPr/>
              <p14:nvPr/>
            </p14:nvContentPartPr>
            <p14:xfrm>
              <a:off x="4244147" y="4785173"/>
              <a:ext cx="267840" cy="185400"/>
            </p14:xfrm>
          </p:contentPart>
        </mc:Choice>
        <mc:Fallback xmlns="">
          <p:pic>
            <p:nvPicPr>
              <p:cNvPr id="26" name="Freihand 25">
                <a:extLst>
                  <a:ext uri="{FF2B5EF4-FFF2-40B4-BE49-F238E27FC236}">
                    <a16:creationId xmlns:a16="http://schemas.microsoft.com/office/drawing/2014/main" id="{3F2CB1EE-3BBE-4C6E-8D9C-64155CCB30CA}"/>
                  </a:ext>
                </a:extLst>
              </p:cNvPr>
              <p:cNvPicPr/>
              <p:nvPr/>
            </p:nvPicPr>
            <p:blipFill>
              <a:blip r:embed="rId29"/>
              <a:stretch>
                <a:fillRect/>
              </a:stretch>
            </p:blipFill>
            <p:spPr>
              <a:xfrm>
                <a:off x="4239827" y="4780853"/>
                <a:ext cx="2764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7" name="Freihand 26">
                <a:extLst>
                  <a:ext uri="{FF2B5EF4-FFF2-40B4-BE49-F238E27FC236}">
                    <a16:creationId xmlns:a16="http://schemas.microsoft.com/office/drawing/2014/main" id="{7042B998-758C-41BE-9DEA-FFA73B8560AC}"/>
                  </a:ext>
                </a:extLst>
              </p14:cNvPr>
              <p14:cNvContentPartPr/>
              <p14:nvPr/>
            </p14:nvContentPartPr>
            <p14:xfrm>
              <a:off x="4445027" y="4880573"/>
              <a:ext cx="114120" cy="155160"/>
            </p14:xfrm>
          </p:contentPart>
        </mc:Choice>
        <mc:Fallback xmlns="">
          <p:pic>
            <p:nvPicPr>
              <p:cNvPr id="27" name="Freihand 26">
                <a:extLst>
                  <a:ext uri="{FF2B5EF4-FFF2-40B4-BE49-F238E27FC236}">
                    <a16:creationId xmlns:a16="http://schemas.microsoft.com/office/drawing/2014/main" id="{7042B998-758C-41BE-9DEA-FFA73B8560AC}"/>
                  </a:ext>
                </a:extLst>
              </p:cNvPr>
              <p:cNvPicPr/>
              <p:nvPr/>
            </p:nvPicPr>
            <p:blipFill>
              <a:blip r:embed="rId31"/>
              <a:stretch>
                <a:fillRect/>
              </a:stretch>
            </p:blipFill>
            <p:spPr>
              <a:xfrm>
                <a:off x="4440707" y="4876253"/>
                <a:ext cx="1227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0" name="Freihand 29">
                <a:extLst>
                  <a:ext uri="{FF2B5EF4-FFF2-40B4-BE49-F238E27FC236}">
                    <a16:creationId xmlns:a16="http://schemas.microsoft.com/office/drawing/2014/main" id="{6663A8E7-AF4B-4861-87F7-13E53EE6290E}"/>
                  </a:ext>
                </a:extLst>
              </p14:cNvPr>
              <p14:cNvContentPartPr/>
              <p14:nvPr/>
            </p14:nvContentPartPr>
            <p14:xfrm>
              <a:off x="4062347" y="3721013"/>
              <a:ext cx="16920" cy="98640"/>
            </p14:xfrm>
          </p:contentPart>
        </mc:Choice>
        <mc:Fallback xmlns="">
          <p:pic>
            <p:nvPicPr>
              <p:cNvPr id="30" name="Freihand 29">
                <a:extLst>
                  <a:ext uri="{FF2B5EF4-FFF2-40B4-BE49-F238E27FC236}">
                    <a16:creationId xmlns:a16="http://schemas.microsoft.com/office/drawing/2014/main" id="{6663A8E7-AF4B-4861-87F7-13E53EE6290E}"/>
                  </a:ext>
                </a:extLst>
              </p:cNvPr>
              <p:cNvPicPr/>
              <p:nvPr/>
            </p:nvPicPr>
            <p:blipFill>
              <a:blip r:embed="rId33"/>
              <a:stretch>
                <a:fillRect/>
              </a:stretch>
            </p:blipFill>
            <p:spPr>
              <a:xfrm>
                <a:off x="4058027" y="3716693"/>
                <a:ext cx="25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1" name="Freihand 30">
                <a:extLst>
                  <a:ext uri="{FF2B5EF4-FFF2-40B4-BE49-F238E27FC236}">
                    <a16:creationId xmlns:a16="http://schemas.microsoft.com/office/drawing/2014/main" id="{A3F3F4CA-7728-4DC4-9A7B-64DAEC6EB11F}"/>
                  </a:ext>
                </a:extLst>
              </p14:cNvPr>
              <p14:cNvContentPartPr/>
              <p14:nvPr/>
            </p14:nvContentPartPr>
            <p14:xfrm>
              <a:off x="4007627" y="3836213"/>
              <a:ext cx="126360" cy="13320"/>
            </p14:xfrm>
          </p:contentPart>
        </mc:Choice>
        <mc:Fallback xmlns="">
          <p:pic>
            <p:nvPicPr>
              <p:cNvPr id="31" name="Freihand 30">
                <a:extLst>
                  <a:ext uri="{FF2B5EF4-FFF2-40B4-BE49-F238E27FC236}">
                    <a16:creationId xmlns:a16="http://schemas.microsoft.com/office/drawing/2014/main" id="{A3F3F4CA-7728-4DC4-9A7B-64DAEC6EB11F}"/>
                  </a:ext>
                </a:extLst>
              </p:cNvPr>
              <p:cNvPicPr/>
              <p:nvPr/>
            </p:nvPicPr>
            <p:blipFill>
              <a:blip r:embed="rId35"/>
              <a:stretch>
                <a:fillRect/>
              </a:stretch>
            </p:blipFill>
            <p:spPr>
              <a:xfrm>
                <a:off x="4003307" y="3831893"/>
                <a:ext cx="1350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2" name="Freihand 31">
                <a:extLst>
                  <a:ext uri="{FF2B5EF4-FFF2-40B4-BE49-F238E27FC236}">
                    <a16:creationId xmlns:a16="http://schemas.microsoft.com/office/drawing/2014/main" id="{7C03A3EE-9870-420D-BE4B-2CB4AE057530}"/>
                  </a:ext>
                </a:extLst>
              </p14:cNvPr>
              <p14:cNvContentPartPr/>
              <p14:nvPr/>
            </p14:nvContentPartPr>
            <p14:xfrm>
              <a:off x="3990707" y="3661973"/>
              <a:ext cx="165240" cy="45360"/>
            </p14:xfrm>
          </p:contentPart>
        </mc:Choice>
        <mc:Fallback xmlns="">
          <p:pic>
            <p:nvPicPr>
              <p:cNvPr id="32" name="Freihand 31">
                <a:extLst>
                  <a:ext uri="{FF2B5EF4-FFF2-40B4-BE49-F238E27FC236}">
                    <a16:creationId xmlns:a16="http://schemas.microsoft.com/office/drawing/2014/main" id="{7C03A3EE-9870-420D-BE4B-2CB4AE057530}"/>
                  </a:ext>
                </a:extLst>
              </p:cNvPr>
              <p:cNvPicPr/>
              <p:nvPr/>
            </p:nvPicPr>
            <p:blipFill>
              <a:blip r:embed="rId37"/>
              <a:stretch>
                <a:fillRect/>
              </a:stretch>
            </p:blipFill>
            <p:spPr>
              <a:xfrm>
                <a:off x="3986387" y="3657653"/>
                <a:ext cx="173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3" name="Freihand 32">
                <a:extLst>
                  <a:ext uri="{FF2B5EF4-FFF2-40B4-BE49-F238E27FC236}">
                    <a16:creationId xmlns:a16="http://schemas.microsoft.com/office/drawing/2014/main" id="{8B28E5D2-24B0-4D6E-A4A5-73388405D842}"/>
                  </a:ext>
                </a:extLst>
              </p14:cNvPr>
              <p14:cNvContentPartPr/>
              <p14:nvPr/>
            </p14:nvContentPartPr>
            <p14:xfrm>
              <a:off x="4146227" y="3824333"/>
              <a:ext cx="87480" cy="122040"/>
            </p14:xfrm>
          </p:contentPart>
        </mc:Choice>
        <mc:Fallback xmlns="">
          <p:pic>
            <p:nvPicPr>
              <p:cNvPr id="33" name="Freihand 32">
                <a:extLst>
                  <a:ext uri="{FF2B5EF4-FFF2-40B4-BE49-F238E27FC236}">
                    <a16:creationId xmlns:a16="http://schemas.microsoft.com/office/drawing/2014/main" id="{8B28E5D2-24B0-4D6E-A4A5-73388405D842}"/>
                  </a:ext>
                </a:extLst>
              </p:cNvPr>
              <p:cNvPicPr/>
              <p:nvPr/>
            </p:nvPicPr>
            <p:blipFill>
              <a:blip r:embed="rId39"/>
              <a:stretch>
                <a:fillRect/>
              </a:stretch>
            </p:blipFill>
            <p:spPr>
              <a:xfrm>
                <a:off x="4141907" y="3820013"/>
                <a:ext cx="961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5" name="Freihand 34">
                <a:extLst>
                  <a:ext uri="{FF2B5EF4-FFF2-40B4-BE49-F238E27FC236}">
                    <a16:creationId xmlns:a16="http://schemas.microsoft.com/office/drawing/2014/main" id="{A58C3B1F-0F82-4789-8113-42408E847060}"/>
                  </a:ext>
                </a:extLst>
              </p14:cNvPr>
              <p14:cNvContentPartPr/>
              <p14:nvPr/>
            </p14:nvContentPartPr>
            <p14:xfrm>
              <a:off x="4197347" y="3854213"/>
              <a:ext cx="45360" cy="42480"/>
            </p14:xfrm>
          </p:contentPart>
        </mc:Choice>
        <mc:Fallback xmlns="">
          <p:pic>
            <p:nvPicPr>
              <p:cNvPr id="35" name="Freihand 34">
                <a:extLst>
                  <a:ext uri="{FF2B5EF4-FFF2-40B4-BE49-F238E27FC236}">
                    <a16:creationId xmlns:a16="http://schemas.microsoft.com/office/drawing/2014/main" id="{A58C3B1F-0F82-4789-8113-42408E847060}"/>
                  </a:ext>
                </a:extLst>
              </p:cNvPr>
              <p:cNvPicPr/>
              <p:nvPr/>
            </p:nvPicPr>
            <p:blipFill>
              <a:blip r:embed="rId41"/>
              <a:stretch>
                <a:fillRect/>
              </a:stretch>
            </p:blipFill>
            <p:spPr>
              <a:xfrm>
                <a:off x="4193027" y="3849893"/>
                <a:ext cx="540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6" name="Freihand 35">
                <a:extLst>
                  <a:ext uri="{FF2B5EF4-FFF2-40B4-BE49-F238E27FC236}">
                    <a16:creationId xmlns:a16="http://schemas.microsoft.com/office/drawing/2014/main" id="{B8AD0885-981B-4297-8B01-5001885287FB}"/>
                  </a:ext>
                </a:extLst>
              </p14:cNvPr>
              <p14:cNvContentPartPr/>
              <p14:nvPr/>
            </p14:nvContentPartPr>
            <p14:xfrm>
              <a:off x="4248827" y="3538493"/>
              <a:ext cx="95400" cy="155520"/>
            </p14:xfrm>
          </p:contentPart>
        </mc:Choice>
        <mc:Fallback xmlns="">
          <p:pic>
            <p:nvPicPr>
              <p:cNvPr id="36" name="Freihand 35">
                <a:extLst>
                  <a:ext uri="{FF2B5EF4-FFF2-40B4-BE49-F238E27FC236}">
                    <a16:creationId xmlns:a16="http://schemas.microsoft.com/office/drawing/2014/main" id="{B8AD0885-981B-4297-8B01-5001885287FB}"/>
                  </a:ext>
                </a:extLst>
              </p:cNvPr>
              <p:cNvPicPr/>
              <p:nvPr/>
            </p:nvPicPr>
            <p:blipFill>
              <a:blip r:embed="rId43"/>
              <a:stretch>
                <a:fillRect/>
              </a:stretch>
            </p:blipFill>
            <p:spPr>
              <a:xfrm>
                <a:off x="4244507" y="3534173"/>
                <a:ext cx="1040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8" name="Freihand 37">
                <a:extLst>
                  <a:ext uri="{FF2B5EF4-FFF2-40B4-BE49-F238E27FC236}">
                    <a16:creationId xmlns:a16="http://schemas.microsoft.com/office/drawing/2014/main" id="{5F7BB1C0-A04E-4321-993B-3DF7EB76530A}"/>
                  </a:ext>
                </a:extLst>
              </p14:cNvPr>
              <p14:cNvContentPartPr/>
              <p14:nvPr/>
            </p14:nvContentPartPr>
            <p14:xfrm>
              <a:off x="2230307" y="3357773"/>
              <a:ext cx="1197000" cy="880560"/>
            </p14:xfrm>
          </p:contentPart>
        </mc:Choice>
        <mc:Fallback xmlns="">
          <p:pic>
            <p:nvPicPr>
              <p:cNvPr id="38" name="Freihand 37">
                <a:extLst>
                  <a:ext uri="{FF2B5EF4-FFF2-40B4-BE49-F238E27FC236}">
                    <a16:creationId xmlns:a16="http://schemas.microsoft.com/office/drawing/2014/main" id="{5F7BB1C0-A04E-4321-993B-3DF7EB76530A}"/>
                  </a:ext>
                </a:extLst>
              </p:cNvPr>
              <p:cNvPicPr/>
              <p:nvPr/>
            </p:nvPicPr>
            <p:blipFill>
              <a:blip r:embed="rId45"/>
              <a:stretch>
                <a:fillRect/>
              </a:stretch>
            </p:blipFill>
            <p:spPr>
              <a:xfrm>
                <a:off x="2225987" y="3353453"/>
                <a:ext cx="1205640" cy="8892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9" name="Freihand 38">
                <a:extLst>
                  <a:ext uri="{FF2B5EF4-FFF2-40B4-BE49-F238E27FC236}">
                    <a16:creationId xmlns:a16="http://schemas.microsoft.com/office/drawing/2014/main" id="{7A567D44-37F7-4A4D-AE95-0C9D846499B1}"/>
                  </a:ext>
                </a:extLst>
              </p14:cNvPr>
              <p14:cNvContentPartPr/>
              <p14:nvPr/>
            </p14:nvContentPartPr>
            <p14:xfrm>
              <a:off x="2925107" y="3730733"/>
              <a:ext cx="45720" cy="71280"/>
            </p14:xfrm>
          </p:contentPart>
        </mc:Choice>
        <mc:Fallback xmlns="">
          <p:pic>
            <p:nvPicPr>
              <p:cNvPr id="39" name="Freihand 38">
                <a:extLst>
                  <a:ext uri="{FF2B5EF4-FFF2-40B4-BE49-F238E27FC236}">
                    <a16:creationId xmlns:a16="http://schemas.microsoft.com/office/drawing/2014/main" id="{7A567D44-37F7-4A4D-AE95-0C9D846499B1}"/>
                  </a:ext>
                </a:extLst>
              </p:cNvPr>
              <p:cNvPicPr/>
              <p:nvPr/>
            </p:nvPicPr>
            <p:blipFill>
              <a:blip r:embed="rId47"/>
              <a:stretch>
                <a:fillRect/>
              </a:stretch>
            </p:blipFill>
            <p:spPr>
              <a:xfrm>
                <a:off x="2920787" y="3726413"/>
                <a:ext cx="543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Freihand 40">
                <a:extLst>
                  <a:ext uri="{FF2B5EF4-FFF2-40B4-BE49-F238E27FC236}">
                    <a16:creationId xmlns:a16="http://schemas.microsoft.com/office/drawing/2014/main" id="{8FEC8943-5D4C-4FB0-90E1-FEFE4FDE6573}"/>
                  </a:ext>
                </a:extLst>
              </p14:cNvPr>
              <p14:cNvContentPartPr/>
              <p14:nvPr/>
            </p14:nvContentPartPr>
            <p14:xfrm>
              <a:off x="3485627" y="4400333"/>
              <a:ext cx="8640" cy="102600"/>
            </p14:xfrm>
          </p:contentPart>
        </mc:Choice>
        <mc:Fallback xmlns="">
          <p:pic>
            <p:nvPicPr>
              <p:cNvPr id="41" name="Freihand 40">
                <a:extLst>
                  <a:ext uri="{FF2B5EF4-FFF2-40B4-BE49-F238E27FC236}">
                    <a16:creationId xmlns:a16="http://schemas.microsoft.com/office/drawing/2014/main" id="{8FEC8943-5D4C-4FB0-90E1-FEFE4FDE6573}"/>
                  </a:ext>
                </a:extLst>
              </p:cNvPr>
              <p:cNvPicPr/>
              <p:nvPr/>
            </p:nvPicPr>
            <p:blipFill>
              <a:blip r:embed="rId49"/>
              <a:stretch>
                <a:fillRect/>
              </a:stretch>
            </p:blipFill>
            <p:spPr>
              <a:xfrm>
                <a:off x="3481307" y="4396013"/>
                <a:ext cx="172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2" name="Freihand 41">
                <a:extLst>
                  <a:ext uri="{FF2B5EF4-FFF2-40B4-BE49-F238E27FC236}">
                    <a16:creationId xmlns:a16="http://schemas.microsoft.com/office/drawing/2014/main" id="{82E6C116-9401-4696-87E9-F19D597167BE}"/>
                  </a:ext>
                </a:extLst>
              </p14:cNvPr>
              <p14:cNvContentPartPr/>
              <p14:nvPr/>
            </p14:nvContentPartPr>
            <p14:xfrm>
              <a:off x="3420827" y="4371533"/>
              <a:ext cx="137160" cy="142920"/>
            </p14:xfrm>
          </p:contentPart>
        </mc:Choice>
        <mc:Fallback xmlns="">
          <p:pic>
            <p:nvPicPr>
              <p:cNvPr id="42" name="Freihand 41">
                <a:extLst>
                  <a:ext uri="{FF2B5EF4-FFF2-40B4-BE49-F238E27FC236}">
                    <a16:creationId xmlns:a16="http://schemas.microsoft.com/office/drawing/2014/main" id="{82E6C116-9401-4696-87E9-F19D597167BE}"/>
                  </a:ext>
                </a:extLst>
              </p:cNvPr>
              <p:cNvPicPr/>
              <p:nvPr/>
            </p:nvPicPr>
            <p:blipFill>
              <a:blip r:embed="rId51"/>
              <a:stretch>
                <a:fillRect/>
              </a:stretch>
            </p:blipFill>
            <p:spPr>
              <a:xfrm>
                <a:off x="3416507" y="4367213"/>
                <a:ext cx="145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3" name="Freihand 42">
                <a:extLst>
                  <a:ext uri="{FF2B5EF4-FFF2-40B4-BE49-F238E27FC236}">
                    <a16:creationId xmlns:a16="http://schemas.microsoft.com/office/drawing/2014/main" id="{87C27343-FC33-41E4-BCD1-469E122E909A}"/>
                  </a:ext>
                </a:extLst>
              </p14:cNvPr>
              <p14:cNvContentPartPr/>
              <p14:nvPr/>
            </p14:nvContentPartPr>
            <p14:xfrm>
              <a:off x="3610187" y="4479533"/>
              <a:ext cx="6480" cy="86760"/>
            </p14:xfrm>
          </p:contentPart>
        </mc:Choice>
        <mc:Fallback xmlns="">
          <p:pic>
            <p:nvPicPr>
              <p:cNvPr id="43" name="Freihand 42">
                <a:extLst>
                  <a:ext uri="{FF2B5EF4-FFF2-40B4-BE49-F238E27FC236}">
                    <a16:creationId xmlns:a16="http://schemas.microsoft.com/office/drawing/2014/main" id="{87C27343-FC33-41E4-BCD1-469E122E909A}"/>
                  </a:ext>
                </a:extLst>
              </p:cNvPr>
              <p:cNvPicPr/>
              <p:nvPr/>
            </p:nvPicPr>
            <p:blipFill>
              <a:blip r:embed="rId53"/>
              <a:stretch>
                <a:fillRect/>
              </a:stretch>
            </p:blipFill>
            <p:spPr>
              <a:xfrm>
                <a:off x="3605867" y="4475213"/>
                <a:ext cx="151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4" name="Freihand 43">
                <a:extLst>
                  <a:ext uri="{FF2B5EF4-FFF2-40B4-BE49-F238E27FC236}">
                    <a16:creationId xmlns:a16="http://schemas.microsoft.com/office/drawing/2014/main" id="{5CD05B55-9ECB-43E5-81FE-48D8D15A3A0A}"/>
                  </a:ext>
                </a:extLst>
              </p14:cNvPr>
              <p14:cNvContentPartPr/>
              <p14:nvPr/>
            </p14:nvContentPartPr>
            <p14:xfrm>
              <a:off x="3529907" y="4468733"/>
              <a:ext cx="129600" cy="109440"/>
            </p14:xfrm>
          </p:contentPart>
        </mc:Choice>
        <mc:Fallback xmlns="">
          <p:pic>
            <p:nvPicPr>
              <p:cNvPr id="44" name="Freihand 43">
                <a:extLst>
                  <a:ext uri="{FF2B5EF4-FFF2-40B4-BE49-F238E27FC236}">
                    <a16:creationId xmlns:a16="http://schemas.microsoft.com/office/drawing/2014/main" id="{5CD05B55-9ECB-43E5-81FE-48D8D15A3A0A}"/>
                  </a:ext>
                </a:extLst>
              </p:cNvPr>
              <p:cNvPicPr/>
              <p:nvPr/>
            </p:nvPicPr>
            <p:blipFill>
              <a:blip r:embed="rId55"/>
              <a:stretch>
                <a:fillRect/>
              </a:stretch>
            </p:blipFill>
            <p:spPr>
              <a:xfrm>
                <a:off x="3525587" y="4464413"/>
                <a:ext cx="1382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5" name="Freihand 44">
                <a:extLst>
                  <a:ext uri="{FF2B5EF4-FFF2-40B4-BE49-F238E27FC236}">
                    <a16:creationId xmlns:a16="http://schemas.microsoft.com/office/drawing/2014/main" id="{7ED8F6D6-F2F1-4502-A9EE-014D8145787E}"/>
                  </a:ext>
                </a:extLst>
              </p14:cNvPr>
              <p14:cNvContentPartPr/>
              <p14:nvPr/>
            </p14:nvContentPartPr>
            <p14:xfrm>
              <a:off x="3574907" y="4316093"/>
              <a:ext cx="73800" cy="109800"/>
            </p14:xfrm>
          </p:contentPart>
        </mc:Choice>
        <mc:Fallback xmlns="">
          <p:pic>
            <p:nvPicPr>
              <p:cNvPr id="45" name="Freihand 44">
                <a:extLst>
                  <a:ext uri="{FF2B5EF4-FFF2-40B4-BE49-F238E27FC236}">
                    <a16:creationId xmlns:a16="http://schemas.microsoft.com/office/drawing/2014/main" id="{7ED8F6D6-F2F1-4502-A9EE-014D8145787E}"/>
                  </a:ext>
                </a:extLst>
              </p:cNvPr>
              <p:cNvPicPr/>
              <p:nvPr/>
            </p:nvPicPr>
            <p:blipFill>
              <a:blip r:embed="rId57"/>
              <a:stretch>
                <a:fillRect/>
              </a:stretch>
            </p:blipFill>
            <p:spPr>
              <a:xfrm>
                <a:off x="3570587" y="4311773"/>
                <a:ext cx="824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7" name="Freihand 46">
                <a:extLst>
                  <a:ext uri="{FF2B5EF4-FFF2-40B4-BE49-F238E27FC236}">
                    <a16:creationId xmlns:a16="http://schemas.microsoft.com/office/drawing/2014/main" id="{06A294A1-2F11-40BF-8688-47950E3BE4FF}"/>
                  </a:ext>
                </a:extLst>
              </p14:cNvPr>
              <p14:cNvContentPartPr/>
              <p14:nvPr/>
            </p14:nvContentPartPr>
            <p14:xfrm>
              <a:off x="2918987" y="3767093"/>
              <a:ext cx="43920" cy="52200"/>
            </p14:xfrm>
          </p:contentPart>
        </mc:Choice>
        <mc:Fallback xmlns="">
          <p:pic>
            <p:nvPicPr>
              <p:cNvPr id="47" name="Freihand 46">
                <a:extLst>
                  <a:ext uri="{FF2B5EF4-FFF2-40B4-BE49-F238E27FC236}">
                    <a16:creationId xmlns:a16="http://schemas.microsoft.com/office/drawing/2014/main" id="{06A294A1-2F11-40BF-8688-47950E3BE4FF}"/>
                  </a:ext>
                </a:extLst>
              </p:cNvPr>
              <p:cNvPicPr/>
              <p:nvPr/>
            </p:nvPicPr>
            <p:blipFill>
              <a:blip r:embed="rId59"/>
              <a:stretch>
                <a:fillRect/>
              </a:stretch>
            </p:blipFill>
            <p:spPr>
              <a:xfrm>
                <a:off x="2914667" y="3762773"/>
                <a:ext cx="525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8" name="Freihand 47">
                <a:extLst>
                  <a:ext uri="{FF2B5EF4-FFF2-40B4-BE49-F238E27FC236}">
                    <a16:creationId xmlns:a16="http://schemas.microsoft.com/office/drawing/2014/main" id="{69BFB9B5-A530-4FBC-9010-F66F62322B74}"/>
                  </a:ext>
                </a:extLst>
              </p14:cNvPr>
              <p14:cNvContentPartPr/>
              <p14:nvPr/>
            </p14:nvContentPartPr>
            <p14:xfrm>
              <a:off x="3023027" y="3358853"/>
              <a:ext cx="47160" cy="47880"/>
            </p14:xfrm>
          </p:contentPart>
        </mc:Choice>
        <mc:Fallback xmlns="">
          <p:pic>
            <p:nvPicPr>
              <p:cNvPr id="48" name="Freihand 47">
                <a:extLst>
                  <a:ext uri="{FF2B5EF4-FFF2-40B4-BE49-F238E27FC236}">
                    <a16:creationId xmlns:a16="http://schemas.microsoft.com/office/drawing/2014/main" id="{69BFB9B5-A530-4FBC-9010-F66F62322B74}"/>
                  </a:ext>
                </a:extLst>
              </p:cNvPr>
              <p:cNvPicPr/>
              <p:nvPr/>
            </p:nvPicPr>
            <p:blipFill>
              <a:blip r:embed="rId61"/>
              <a:stretch>
                <a:fillRect/>
              </a:stretch>
            </p:blipFill>
            <p:spPr>
              <a:xfrm>
                <a:off x="3018707" y="3354533"/>
                <a:ext cx="558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0" name="Freihand 49">
                <a:extLst>
                  <a:ext uri="{FF2B5EF4-FFF2-40B4-BE49-F238E27FC236}">
                    <a16:creationId xmlns:a16="http://schemas.microsoft.com/office/drawing/2014/main" id="{64959E4C-1641-4DEC-8804-ABD4F55099DA}"/>
                  </a:ext>
                </a:extLst>
              </p14:cNvPr>
              <p14:cNvContentPartPr/>
              <p14:nvPr/>
            </p14:nvContentPartPr>
            <p14:xfrm>
              <a:off x="3681827" y="2094893"/>
              <a:ext cx="374040" cy="484920"/>
            </p14:xfrm>
          </p:contentPart>
        </mc:Choice>
        <mc:Fallback xmlns="">
          <p:pic>
            <p:nvPicPr>
              <p:cNvPr id="50" name="Freihand 49">
                <a:extLst>
                  <a:ext uri="{FF2B5EF4-FFF2-40B4-BE49-F238E27FC236}">
                    <a16:creationId xmlns:a16="http://schemas.microsoft.com/office/drawing/2014/main" id="{64959E4C-1641-4DEC-8804-ABD4F55099DA}"/>
                  </a:ext>
                </a:extLst>
              </p:cNvPr>
              <p:cNvPicPr/>
              <p:nvPr/>
            </p:nvPicPr>
            <p:blipFill>
              <a:blip r:embed="rId63"/>
              <a:stretch>
                <a:fillRect/>
              </a:stretch>
            </p:blipFill>
            <p:spPr>
              <a:xfrm>
                <a:off x="3677507" y="2090573"/>
                <a:ext cx="38268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1" name="Freihand 50">
                <a:extLst>
                  <a:ext uri="{FF2B5EF4-FFF2-40B4-BE49-F238E27FC236}">
                    <a16:creationId xmlns:a16="http://schemas.microsoft.com/office/drawing/2014/main" id="{F61F0C4C-E751-4203-AC81-6453667A5BE1}"/>
                  </a:ext>
                </a:extLst>
              </p14:cNvPr>
              <p14:cNvContentPartPr/>
              <p14:nvPr/>
            </p14:nvContentPartPr>
            <p14:xfrm>
              <a:off x="3823307" y="2003093"/>
              <a:ext cx="320040" cy="538920"/>
            </p14:xfrm>
          </p:contentPart>
        </mc:Choice>
        <mc:Fallback xmlns="">
          <p:pic>
            <p:nvPicPr>
              <p:cNvPr id="51" name="Freihand 50">
                <a:extLst>
                  <a:ext uri="{FF2B5EF4-FFF2-40B4-BE49-F238E27FC236}">
                    <a16:creationId xmlns:a16="http://schemas.microsoft.com/office/drawing/2014/main" id="{F61F0C4C-E751-4203-AC81-6453667A5BE1}"/>
                  </a:ext>
                </a:extLst>
              </p:cNvPr>
              <p:cNvPicPr/>
              <p:nvPr/>
            </p:nvPicPr>
            <p:blipFill>
              <a:blip r:embed="rId65"/>
              <a:stretch>
                <a:fillRect/>
              </a:stretch>
            </p:blipFill>
            <p:spPr>
              <a:xfrm>
                <a:off x="3818987" y="1998773"/>
                <a:ext cx="32868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3" name="Freihand 52">
                <a:extLst>
                  <a:ext uri="{FF2B5EF4-FFF2-40B4-BE49-F238E27FC236}">
                    <a16:creationId xmlns:a16="http://schemas.microsoft.com/office/drawing/2014/main" id="{13ADB6DB-5D0E-42D1-8C2D-252E441D8B6E}"/>
                  </a:ext>
                </a:extLst>
              </p14:cNvPr>
              <p14:cNvContentPartPr/>
              <p14:nvPr/>
            </p14:nvContentPartPr>
            <p14:xfrm>
              <a:off x="1935827" y="4312493"/>
              <a:ext cx="133920" cy="384120"/>
            </p14:xfrm>
          </p:contentPart>
        </mc:Choice>
        <mc:Fallback xmlns="">
          <p:pic>
            <p:nvPicPr>
              <p:cNvPr id="53" name="Freihand 52">
                <a:extLst>
                  <a:ext uri="{FF2B5EF4-FFF2-40B4-BE49-F238E27FC236}">
                    <a16:creationId xmlns:a16="http://schemas.microsoft.com/office/drawing/2014/main" id="{13ADB6DB-5D0E-42D1-8C2D-252E441D8B6E}"/>
                  </a:ext>
                </a:extLst>
              </p:cNvPr>
              <p:cNvPicPr/>
              <p:nvPr/>
            </p:nvPicPr>
            <p:blipFill>
              <a:blip r:embed="rId67"/>
              <a:stretch>
                <a:fillRect/>
              </a:stretch>
            </p:blipFill>
            <p:spPr>
              <a:xfrm>
                <a:off x="1931507" y="4308173"/>
                <a:ext cx="14256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4" name="Freihand 53">
                <a:extLst>
                  <a:ext uri="{FF2B5EF4-FFF2-40B4-BE49-F238E27FC236}">
                    <a16:creationId xmlns:a16="http://schemas.microsoft.com/office/drawing/2014/main" id="{69F5812A-B16D-4AEE-8E45-3598F9D78119}"/>
                  </a:ext>
                </a:extLst>
              </p14:cNvPr>
              <p14:cNvContentPartPr/>
              <p14:nvPr/>
            </p14:nvContentPartPr>
            <p14:xfrm>
              <a:off x="2031947" y="4327613"/>
              <a:ext cx="189360" cy="375120"/>
            </p14:xfrm>
          </p:contentPart>
        </mc:Choice>
        <mc:Fallback xmlns="">
          <p:pic>
            <p:nvPicPr>
              <p:cNvPr id="54" name="Freihand 53">
                <a:extLst>
                  <a:ext uri="{FF2B5EF4-FFF2-40B4-BE49-F238E27FC236}">
                    <a16:creationId xmlns:a16="http://schemas.microsoft.com/office/drawing/2014/main" id="{69F5812A-B16D-4AEE-8E45-3598F9D78119}"/>
                  </a:ext>
                </a:extLst>
              </p:cNvPr>
              <p:cNvPicPr/>
              <p:nvPr/>
            </p:nvPicPr>
            <p:blipFill>
              <a:blip r:embed="rId69"/>
              <a:stretch>
                <a:fillRect/>
              </a:stretch>
            </p:blipFill>
            <p:spPr>
              <a:xfrm>
                <a:off x="2027627" y="4323293"/>
                <a:ext cx="198000" cy="383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Freihand 55">
                <a:extLst>
                  <a:ext uri="{FF2B5EF4-FFF2-40B4-BE49-F238E27FC236}">
                    <a16:creationId xmlns:a16="http://schemas.microsoft.com/office/drawing/2014/main" id="{A54BF24A-6092-4434-9331-E1DB0282C2E1}"/>
                  </a:ext>
                </a:extLst>
              </p14:cNvPr>
              <p14:cNvContentPartPr/>
              <p14:nvPr/>
            </p14:nvContentPartPr>
            <p14:xfrm>
              <a:off x="2062547" y="4536773"/>
              <a:ext cx="52920" cy="46440"/>
            </p14:xfrm>
          </p:contentPart>
        </mc:Choice>
        <mc:Fallback xmlns="">
          <p:pic>
            <p:nvPicPr>
              <p:cNvPr id="56" name="Freihand 55">
                <a:extLst>
                  <a:ext uri="{FF2B5EF4-FFF2-40B4-BE49-F238E27FC236}">
                    <a16:creationId xmlns:a16="http://schemas.microsoft.com/office/drawing/2014/main" id="{A54BF24A-6092-4434-9331-E1DB0282C2E1}"/>
                  </a:ext>
                </a:extLst>
              </p:cNvPr>
              <p:cNvPicPr/>
              <p:nvPr/>
            </p:nvPicPr>
            <p:blipFill>
              <a:blip r:embed="rId71"/>
              <a:stretch>
                <a:fillRect/>
              </a:stretch>
            </p:blipFill>
            <p:spPr>
              <a:xfrm>
                <a:off x="2058227" y="4532453"/>
                <a:ext cx="61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4" name="Freihand 73">
                <a:extLst>
                  <a:ext uri="{FF2B5EF4-FFF2-40B4-BE49-F238E27FC236}">
                    <a16:creationId xmlns:a16="http://schemas.microsoft.com/office/drawing/2014/main" id="{1E498644-821A-4CE7-86D5-B030E77CF695}"/>
                  </a:ext>
                </a:extLst>
              </p14:cNvPr>
              <p14:cNvContentPartPr/>
              <p14:nvPr/>
            </p14:nvContentPartPr>
            <p14:xfrm>
              <a:off x="2358107" y="4225373"/>
              <a:ext cx="227160" cy="309600"/>
            </p14:xfrm>
          </p:contentPart>
        </mc:Choice>
        <mc:Fallback xmlns="">
          <p:pic>
            <p:nvPicPr>
              <p:cNvPr id="74" name="Freihand 73">
                <a:extLst>
                  <a:ext uri="{FF2B5EF4-FFF2-40B4-BE49-F238E27FC236}">
                    <a16:creationId xmlns:a16="http://schemas.microsoft.com/office/drawing/2014/main" id="{1E498644-821A-4CE7-86D5-B030E77CF695}"/>
                  </a:ext>
                </a:extLst>
              </p:cNvPr>
              <p:cNvPicPr/>
              <p:nvPr/>
            </p:nvPicPr>
            <p:blipFill>
              <a:blip r:embed="rId73"/>
              <a:stretch>
                <a:fillRect/>
              </a:stretch>
            </p:blipFill>
            <p:spPr>
              <a:xfrm>
                <a:off x="2353787" y="4221053"/>
                <a:ext cx="2358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5" name="Freihand 74">
                <a:extLst>
                  <a:ext uri="{FF2B5EF4-FFF2-40B4-BE49-F238E27FC236}">
                    <a16:creationId xmlns:a16="http://schemas.microsoft.com/office/drawing/2014/main" id="{03C1B07A-0D4F-48A4-87C0-44757251A439}"/>
                  </a:ext>
                </a:extLst>
              </p14:cNvPr>
              <p14:cNvContentPartPr/>
              <p14:nvPr/>
            </p14:nvContentPartPr>
            <p14:xfrm>
              <a:off x="2440187" y="4153733"/>
              <a:ext cx="295560" cy="312120"/>
            </p14:xfrm>
          </p:contentPart>
        </mc:Choice>
        <mc:Fallback xmlns="">
          <p:pic>
            <p:nvPicPr>
              <p:cNvPr id="75" name="Freihand 74">
                <a:extLst>
                  <a:ext uri="{FF2B5EF4-FFF2-40B4-BE49-F238E27FC236}">
                    <a16:creationId xmlns:a16="http://schemas.microsoft.com/office/drawing/2014/main" id="{03C1B07A-0D4F-48A4-87C0-44757251A439}"/>
                  </a:ext>
                </a:extLst>
              </p:cNvPr>
              <p:cNvPicPr/>
              <p:nvPr/>
            </p:nvPicPr>
            <p:blipFill>
              <a:blip r:embed="rId75"/>
              <a:stretch>
                <a:fillRect/>
              </a:stretch>
            </p:blipFill>
            <p:spPr>
              <a:xfrm>
                <a:off x="2435867" y="4149413"/>
                <a:ext cx="304200" cy="320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68" name="Freihand 67">
                <a:extLst>
                  <a:ext uri="{FF2B5EF4-FFF2-40B4-BE49-F238E27FC236}">
                    <a16:creationId xmlns:a16="http://schemas.microsoft.com/office/drawing/2014/main" id="{65452F97-C030-4A63-A94A-B401CD649C57}"/>
                  </a:ext>
                </a:extLst>
              </p14:cNvPr>
              <p14:cNvContentPartPr/>
              <p14:nvPr/>
            </p14:nvContentPartPr>
            <p14:xfrm>
              <a:off x="5045867" y="1865213"/>
              <a:ext cx="170640" cy="318240"/>
            </p14:xfrm>
          </p:contentPart>
        </mc:Choice>
        <mc:Fallback xmlns="">
          <p:pic>
            <p:nvPicPr>
              <p:cNvPr id="68" name="Freihand 67">
                <a:extLst>
                  <a:ext uri="{FF2B5EF4-FFF2-40B4-BE49-F238E27FC236}">
                    <a16:creationId xmlns:a16="http://schemas.microsoft.com/office/drawing/2014/main" id="{65452F97-C030-4A63-A94A-B401CD649C57}"/>
                  </a:ext>
                </a:extLst>
              </p:cNvPr>
              <p:cNvPicPr/>
              <p:nvPr/>
            </p:nvPicPr>
            <p:blipFill>
              <a:blip r:embed="rId77"/>
              <a:stretch>
                <a:fillRect/>
              </a:stretch>
            </p:blipFill>
            <p:spPr>
              <a:xfrm>
                <a:off x="5041547" y="1860893"/>
                <a:ext cx="17928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9" name="Freihand 68">
                <a:extLst>
                  <a:ext uri="{FF2B5EF4-FFF2-40B4-BE49-F238E27FC236}">
                    <a16:creationId xmlns:a16="http://schemas.microsoft.com/office/drawing/2014/main" id="{3D52E0A7-2032-4690-90F9-4BACF3AB94A3}"/>
                  </a:ext>
                </a:extLst>
              </p14:cNvPr>
              <p14:cNvContentPartPr/>
              <p14:nvPr/>
            </p14:nvContentPartPr>
            <p14:xfrm>
              <a:off x="5154227" y="1804733"/>
              <a:ext cx="218520" cy="332280"/>
            </p14:xfrm>
          </p:contentPart>
        </mc:Choice>
        <mc:Fallback xmlns="">
          <p:pic>
            <p:nvPicPr>
              <p:cNvPr id="69" name="Freihand 68">
                <a:extLst>
                  <a:ext uri="{FF2B5EF4-FFF2-40B4-BE49-F238E27FC236}">
                    <a16:creationId xmlns:a16="http://schemas.microsoft.com/office/drawing/2014/main" id="{3D52E0A7-2032-4690-90F9-4BACF3AB94A3}"/>
                  </a:ext>
                </a:extLst>
              </p:cNvPr>
              <p:cNvPicPr/>
              <p:nvPr/>
            </p:nvPicPr>
            <p:blipFill>
              <a:blip r:embed="rId79"/>
              <a:stretch>
                <a:fillRect/>
              </a:stretch>
            </p:blipFill>
            <p:spPr>
              <a:xfrm>
                <a:off x="5149907" y="1800413"/>
                <a:ext cx="227160"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5" name="Freihand 64">
                <a:extLst>
                  <a:ext uri="{FF2B5EF4-FFF2-40B4-BE49-F238E27FC236}">
                    <a16:creationId xmlns:a16="http://schemas.microsoft.com/office/drawing/2014/main" id="{4A8352E3-0597-444C-BEEE-E04A35CA591E}"/>
                  </a:ext>
                </a:extLst>
              </p14:cNvPr>
              <p14:cNvContentPartPr/>
              <p14:nvPr/>
            </p14:nvContentPartPr>
            <p14:xfrm>
              <a:off x="6360227" y="1909853"/>
              <a:ext cx="1633320" cy="298440"/>
            </p14:xfrm>
          </p:contentPart>
        </mc:Choice>
        <mc:Fallback xmlns="">
          <p:pic>
            <p:nvPicPr>
              <p:cNvPr id="65" name="Freihand 64">
                <a:extLst>
                  <a:ext uri="{FF2B5EF4-FFF2-40B4-BE49-F238E27FC236}">
                    <a16:creationId xmlns:a16="http://schemas.microsoft.com/office/drawing/2014/main" id="{4A8352E3-0597-444C-BEEE-E04A35CA591E}"/>
                  </a:ext>
                </a:extLst>
              </p:cNvPr>
              <p:cNvPicPr/>
              <p:nvPr/>
            </p:nvPicPr>
            <p:blipFill>
              <a:blip r:embed="rId81"/>
              <a:stretch>
                <a:fillRect/>
              </a:stretch>
            </p:blipFill>
            <p:spPr>
              <a:xfrm>
                <a:off x="6355907" y="1905533"/>
                <a:ext cx="164196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6" name="Freihand 65">
                <a:extLst>
                  <a:ext uri="{FF2B5EF4-FFF2-40B4-BE49-F238E27FC236}">
                    <a16:creationId xmlns:a16="http://schemas.microsoft.com/office/drawing/2014/main" id="{CFC78336-B7DF-4CD5-A7DD-8A0F37602B2A}"/>
                  </a:ext>
                </a:extLst>
              </p14:cNvPr>
              <p14:cNvContentPartPr/>
              <p14:nvPr/>
            </p14:nvContentPartPr>
            <p14:xfrm>
              <a:off x="6170147" y="1831013"/>
              <a:ext cx="513360" cy="246960"/>
            </p14:xfrm>
          </p:contentPart>
        </mc:Choice>
        <mc:Fallback xmlns="">
          <p:pic>
            <p:nvPicPr>
              <p:cNvPr id="66" name="Freihand 65">
                <a:extLst>
                  <a:ext uri="{FF2B5EF4-FFF2-40B4-BE49-F238E27FC236}">
                    <a16:creationId xmlns:a16="http://schemas.microsoft.com/office/drawing/2014/main" id="{CFC78336-B7DF-4CD5-A7DD-8A0F37602B2A}"/>
                  </a:ext>
                </a:extLst>
              </p:cNvPr>
              <p:cNvPicPr/>
              <p:nvPr/>
            </p:nvPicPr>
            <p:blipFill>
              <a:blip r:embed="rId83"/>
              <a:stretch>
                <a:fillRect/>
              </a:stretch>
            </p:blipFill>
            <p:spPr>
              <a:xfrm>
                <a:off x="6165827" y="1826693"/>
                <a:ext cx="5220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0" name="Freihand 69">
                <a:extLst>
                  <a:ext uri="{FF2B5EF4-FFF2-40B4-BE49-F238E27FC236}">
                    <a16:creationId xmlns:a16="http://schemas.microsoft.com/office/drawing/2014/main" id="{BDB1BAEB-67BA-4EAB-96E3-5EA18F150649}"/>
                  </a:ext>
                </a:extLst>
              </p14:cNvPr>
              <p14:cNvContentPartPr/>
              <p14:nvPr/>
            </p14:nvContentPartPr>
            <p14:xfrm>
              <a:off x="5726267" y="1729853"/>
              <a:ext cx="185040" cy="310320"/>
            </p14:xfrm>
          </p:contentPart>
        </mc:Choice>
        <mc:Fallback xmlns="">
          <p:pic>
            <p:nvPicPr>
              <p:cNvPr id="70" name="Freihand 69">
                <a:extLst>
                  <a:ext uri="{FF2B5EF4-FFF2-40B4-BE49-F238E27FC236}">
                    <a16:creationId xmlns:a16="http://schemas.microsoft.com/office/drawing/2014/main" id="{BDB1BAEB-67BA-4EAB-96E3-5EA18F150649}"/>
                  </a:ext>
                </a:extLst>
              </p:cNvPr>
              <p:cNvPicPr/>
              <p:nvPr/>
            </p:nvPicPr>
            <p:blipFill>
              <a:blip r:embed="rId85"/>
              <a:stretch>
                <a:fillRect/>
              </a:stretch>
            </p:blipFill>
            <p:spPr>
              <a:xfrm>
                <a:off x="5721947" y="1725533"/>
                <a:ext cx="19368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1" name="Freihand 70">
                <a:extLst>
                  <a:ext uri="{FF2B5EF4-FFF2-40B4-BE49-F238E27FC236}">
                    <a16:creationId xmlns:a16="http://schemas.microsoft.com/office/drawing/2014/main" id="{590DE793-5F0C-415F-AD5B-B3447860D08E}"/>
                  </a:ext>
                </a:extLst>
              </p14:cNvPr>
              <p14:cNvContentPartPr/>
              <p14:nvPr/>
            </p14:nvContentPartPr>
            <p14:xfrm>
              <a:off x="5875667" y="1665413"/>
              <a:ext cx="152280" cy="279360"/>
            </p14:xfrm>
          </p:contentPart>
        </mc:Choice>
        <mc:Fallback xmlns="">
          <p:pic>
            <p:nvPicPr>
              <p:cNvPr id="71" name="Freihand 70">
                <a:extLst>
                  <a:ext uri="{FF2B5EF4-FFF2-40B4-BE49-F238E27FC236}">
                    <a16:creationId xmlns:a16="http://schemas.microsoft.com/office/drawing/2014/main" id="{590DE793-5F0C-415F-AD5B-B3447860D08E}"/>
                  </a:ext>
                </a:extLst>
              </p:cNvPr>
              <p:cNvPicPr/>
              <p:nvPr/>
            </p:nvPicPr>
            <p:blipFill>
              <a:blip r:embed="rId87"/>
              <a:stretch>
                <a:fillRect/>
              </a:stretch>
            </p:blipFill>
            <p:spPr>
              <a:xfrm>
                <a:off x="5871347" y="1661093"/>
                <a:ext cx="16092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Freihand 76">
                <a:extLst>
                  <a:ext uri="{FF2B5EF4-FFF2-40B4-BE49-F238E27FC236}">
                    <a16:creationId xmlns:a16="http://schemas.microsoft.com/office/drawing/2014/main" id="{45813872-357E-403F-9449-73F1D469AEEA}"/>
                  </a:ext>
                </a:extLst>
              </p14:cNvPr>
              <p14:cNvContentPartPr/>
              <p14:nvPr/>
            </p14:nvContentPartPr>
            <p14:xfrm>
              <a:off x="8153387" y="2068613"/>
              <a:ext cx="160560" cy="282960"/>
            </p14:xfrm>
          </p:contentPart>
        </mc:Choice>
        <mc:Fallback xmlns="">
          <p:pic>
            <p:nvPicPr>
              <p:cNvPr id="77" name="Freihand 76">
                <a:extLst>
                  <a:ext uri="{FF2B5EF4-FFF2-40B4-BE49-F238E27FC236}">
                    <a16:creationId xmlns:a16="http://schemas.microsoft.com/office/drawing/2014/main" id="{45813872-357E-403F-9449-73F1D469AEEA}"/>
                  </a:ext>
                </a:extLst>
              </p:cNvPr>
              <p:cNvPicPr/>
              <p:nvPr/>
            </p:nvPicPr>
            <p:blipFill>
              <a:blip r:embed="rId89"/>
              <a:stretch>
                <a:fillRect/>
              </a:stretch>
            </p:blipFill>
            <p:spPr>
              <a:xfrm>
                <a:off x="8149067" y="2064293"/>
                <a:ext cx="1692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78" name="Freihand 77">
                <a:extLst>
                  <a:ext uri="{FF2B5EF4-FFF2-40B4-BE49-F238E27FC236}">
                    <a16:creationId xmlns:a16="http://schemas.microsoft.com/office/drawing/2014/main" id="{E66864A5-2EBE-4F2B-B3F7-20B75BB7B2B7}"/>
                  </a:ext>
                </a:extLst>
              </p14:cNvPr>
              <p14:cNvContentPartPr/>
              <p14:nvPr/>
            </p14:nvContentPartPr>
            <p14:xfrm>
              <a:off x="8224667" y="2192813"/>
              <a:ext cx="131400" cy="20880"/>
            </p14:xfrm>
          </p:contentPart>
        </mc:Choice>
        <mc:Fallback xmlns="">
          <p:pic>
            <p:nvPicPr>
              <p:cNvPr id="78" name="Freihand 77">
                <a:extLst>
                  <a:ext uri="{FF2B5EF4-FFF2-40B4-BE49-F238E27FC236}">
                    <a16:creationId xmlns:a16="http://schemas.microsoft.com/office/drawing/2014/main" id="{E66864A5-2EBE-4F2B-B3F7-20B75BB7B2B7}"/>
                  </a:ext>
                </a:extLst>
              </p:cNvPr>
              <p:cNvPicPr/>
              <p:nvPr/>
            </p:nvPicPr>
            <p:blipFill>
              <a:blip r:embed="rId91"/>
              <a:stretch>
                <a:fillRect/>
              </a:stretch>
            </p:blipFill>
            <p:spPr>
              <a:xfrm>
                <a:off x="8220347" y="2188493"/>
                <a:ext cx="1400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79" name="Freihand 78">
                <a:extLst>
                  <a:ext uri="{FF2B5EF4-FFF2-40B4-BE49-F238E27FC236}">
                    <a16:creationId xmlns:a16="http://schemas.microsoft.com/office/drawing/2014/main" id="{07F5E852-97D2-40C3-9D94-D9267733E94F}"/>
                  </a:ext>
                </a:extLst>
              </p14:cNvPr>
              <p14:cNvContentPartPr/>
              <p14:nvPr/>
            </p14:nvContentPartPr>
            <p14:xfrm>
              <a:off x="8393147" y="2006333"/>
              <a:ext cx="77400" cy="240840"/>
            </p14:xfrm>
          </p:contentPart>
        </mc:Choice>
        <mc:Fallback xmlns="">
          <p:pic>
            <p:nvPicPr>
              <p:cNvPr id="79" name="Freihand 78">
                <a:extLst>
                  <a:ext uri="{FF2B5EF4-FFF2-40B4-BE49-F238E27FC236}">
                    <a16:creationId xmlns:a16="http://schemas.microsoft.com/office/drawing/2014/main" id="{07F5E852-97D2-40C3-9D94-D9267733E94F}"/>
                  </a:ext>
                </a:extLst>
              </p:cNvPr>
              <p:cNvPicPr/>
              <p:nvPr/>
            </p:nvPicPr>
            <p:blipFill>
              <a:blip r:embed="rId93"/>
              <a:stretch>
                <a:fillRect/>
              </a:stretch>
            </p:blipFill>
            <p:spPr>
              <a:xfrm>
                <a:off x="8388827" y="2002013"/>
                <a:ext cx="86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0" name="Freihand 79">
                <a:extLst>
                  <a:ext uri="{FF2B5EF4-FFF2-40B4-BE49-F238E27FC236}">
                    <a16:creationId xmlns:a16="http://schemas.microsoft.com/office/drawing/2014/main" id="{D8C93C96-F8F5-4B0E-BA83-32C27AF55BBE}"/>
                  </a:ext>
                </a:extLst>
              </p14:cNvPr>
              <p14:cNvContentPartPr/>
              <p14:nvPr/>
            </p14:nvContentPartPr>
            <p14:xfrm>
              <a:off x="8498267" y="2099573"/>
              <a:ext cx="90360" cy="123120"/>
            </p14:xfrm>
          </p:contentPart>
        </mc:Choice>
        <mc:Fallback xmlns="">
          <p:pic>
            <p:nvPicPr>
              <p:cNvPr id="80" name="Freihand 79">
                <a:extLst>
                  <a:ext uri="{FF2B5EF4-FFF2-40B4-BE49-F238E27FC236}">
                    <a16:creationId xmlns:a16="http://schemas.microsoft.com/office/drawing/2014/main" id="{D8C93C96-F8F5-4B0E-BA83-32C27AF55BBE}"/>
                  </a:ext>
                </a:extLst>
              </p:cNvPr>
              <p:cNvPicPr/>
              <p:nvPr/>
            </p:nvPicPr>
            <p:blipFill>
              <a:blip r:embed="rId95"/>
              <a:stretch>
                <a:fillRect/>
              </a:stretch>
            </p:blipFill>
            <p:spPr>
              <a:xfrm>
                <a:off x="8493947" y="2095253"/>
                <a:ext cx="990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1" name="Freihand 80">
                <a:extLst>
                  <a:ext uri="{FF2B5EF4-FFF2-40B4-BE49-F238E27FC236}">
                    <a16:creationId xmlns:a16="http://schemas.microsoft.com/office/drawing/2014/main" id="{FB44D80D-D1AD-441F-BD73-123753D76DD2}"/>
                  </a:ext>
                </a:extLst>
              </p14:cNvPr>
              <p14:cNvContentPartPr/>
              <p14:nvPr/>
            </p14:nvContentPartPr>
            <p14:xfrm>
              <a:off x="8890667" y="1991573"/>
              <a:ext cx="24480" cy="199440"/>
            </p14:xfrm>
          </p:contentPart>
        </mc:Choice>
        <mc:Fallback xmlns="">
          <p:pic>
            <p:nvPicPr>
              <p:cNvPr id="81" name="Freihand 80">
                <a:extLst>
                  <a:ext uri="{FF2B5EF4-FFF2-40B4-BE49-F238E27FC236}">
                    <a16:creationId xmlns:a16="http://schemas.microsoft.com/office/drawing/2014/main" id="{FB44D80D-D1AD-441F-BD73-123753D76DD2}"/>
                  </a:ext>
                </a:extLst>
              </p:cNvPr>
              <p:cNvPicPr/>
              <p:nvPr/>
            </p:nvPicPr>
            <p:blipFill>
              <a:blip r:embed="rId97"/>
              <a:stretch>
                <a:fillRect/>
              </a:stretch>
            </p:blipFill>
            <p:spPr>
              <a:xfrm>
                <a:off x="8886347" y="1987253"/>
                <a:ext cx="331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2" name="Freihand 81">
                <a:extLst>
                  <a:ext uri="{FF2B5EF4-FFF2-40B4-BE49-F238E27FC236}">
                    <a16:creationId xmlns:a16="http://schemas.microsoft.com/office/drawing/2014/main" id="{2A97A4FF-429A-4A6D-8C8C-FB62249F6319}"/>
                  </a:ext>
                </a:extLst>
              </p14:cNvPr>
              <p14:cNvContentPartPr/>
              <p14:nvPr/>
            </p14:nvContentPartPr>
            <p14:xfrm>
              <a:off x="8793467" y="1923173"/>
              <a:ext cx="221760" cy="139320"/>
            </p14:xfrm>
          </p:contentPart>
        </mc:Choice>
        <mc:Fallback xmlns="">
          <p:pic>
            <p:nvPicPr>
              <p:cNvPr id="82" name="Freihand 81">
                <a:extLst>
                  <a:ext uri="{FF2B5EF4-FFF2-40B4-BE49-F238E27FC236}">
                    <a16:creationId xmlns:a16="http://schemas.microsoft.com/office/drawing/2014/main" id="{2A97A4FF-429A-4A6D-8C8C-FB62249F6319}"/>
                  </a:ext>
                </a:extLst>
              </p:cNvPr>
              <p:cNvPicPr/>
              <p:nvPr/>
            </p:nvPicPr>
            <p:blipFill>
              <a:blip r:embed="rId99"/>
              <a:stretch>
                <a:fillRect/>
              </a:stretch>
            </p:blipFill>
            <p:spPr>
              <a:xfrm>
                <a:off x="8789147" y="1918853"/>
                <a:ext cx="2304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3" name="Freihand 82">
                <a:extLst>
                  <a:ext uri="{FF2B5EF4-FFF2-40B4-BE49-F238E27FC236}">
                    <a16:creationId xmlns:a16="http://schemas.microsoft.com/office/drawing/2014/main" id="{060DAAAF-2346-43A3-B51B-F0F4F60CF436}"/>
                  </a:ext>
                </a:extLst>
              </p14:cNvPr>
              <p14:cNvContentPartPr/>
              <p14:nvPr/>
            </p14:nvContentPartPr>
            <p14:xfrm>
              <a:off x="9009107" y="2059973"/>
              <a:ext cx="225360" cy="95760"/>
            </p14:xfrm>
          </p:contentPart>
        </mc:Choice>
        <mc:Fallback xmlns="">
          <p:pic>
            <p:nvPicPr>
              <p:cNvPr id="83" name="Freihand 82">
                <a:extLst>
                  <a:ext uri="{FF2B5EF4-FFF2-40B4-BE49-F238E27FC236}">
                    <a16:creationId xmlns:a16="http://schemas.microsoft.com/office/drawing/2014/main" id="{060DAAAF-2346-43A3-B51B-F0F4F60CF436}"/>
                  </a:ext>
                </a:extLst>
              </p:cNvPr>
              <p:cNvPicPr/>
              <p:nvPr/>
            </p:nvPicPr>
            <p:blipFill>
              <a:blip r:embed="rId101"/>
              <a:stretch>
                <a:fillRect/>
              </a:stretch>
            </p:blipFill>
            <p:spPr>
              <a:xfrm>
                <a:off x="9004787" y="2055653"/>
                <a:ext cx="2340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4" name="Freihand 83">
                <a:extLst>
                  <a:ext uri="{FF2B5EF4-FFF2-40B4-BE49-F238E27FC236}">
                    <a16:creationId xmlns:a16="http://schemas.microsoft.com/office/drawing/2014/main" id="{CC4ECD42-1147-4E67-A476-0EF380F18DD3}"/>
                  </a:ext>
                </a:extLst>
              </p14:cNvPr>
              <p14:cNvContentPartPr/>
              <p14:nvPr/>
            </p14:nvContentPartPr>
            <p14:xfrm>
              <a:off x="9274427" y="1889333"/>
              <a:ext cx="112680" cy="226440"/>
            </p14:xfrm>
          </p:contentPart>
        </mc:Choice>
        <mc:Fallback xmlns="">
          <p:pic>
            <p:nvPicPr>
              <p:cNvPr id="84" name="Freihand 83">
                <a:extLst>
                  <a:ext uri="{FF2B5EF4-FFF2-40B4-BE49-F238E27FC236}">
                    <a16:creationId xmlns:a16="http://schemas.microsoft.com/office/drawing/2014/main" id="{CC4ECD42-1147-4E67-A476-0EF380F18DD3}"/>
                  </a:ext>
                </a:extLst>
              </p:cNvPr>
              <p:cNvPicPr/>
              <p:nvPr/>
            </p:nvPicPr>
            <p:blipFill>
              <a:blip r:embed="rId103"/>
              <a:stretch>
                <a:fillRect/>
              </a:stretch>
            </p:blipFill>
            <p:spPr>
              <a:xfrm>
                <a:off x="9270107" y="1885013"/>
                <a:ext cx="1213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5" name="Freihand 84">
                <a:extLst>
                  <a:ext uri="{FF2B5EF4-FFF2-40B4-BE49-F238E27FC236}">
                    <a16:creationId xmlns:a16="http://schemas.microsoft.com/office/drawing/2014/main" id="{6632E117-B97D-459E-9AF8-2FE33BCC1BFF}"/>
                  </a:ext>
                </a:extLst>
              </p14:cNvPr>
              <p14:cNvContentPartPr/>
              <p14:nvPr/>
            </p14:nvContentPartPr>
            <p14:xfrm>
              <a:off x="9333827" y="2047013"/>
              <a:ext cx="46440" cy="58320"/>
            </p14:xfrm>
          </p:contentPart>
        </mc:Choice>
        <mc:Fallback xmlns="">
          <p:pic>
            <p:nvPicPr>
              <p:cNvPr id="85" name="Freihand 84">
                <a:extLst>
                  <a:ext uri="{FF2B5EF4-FFF2-40B4-BE49-F238E27FC236}">
                    <a16:creationId xmlns:a16="http://schemas.microsoft.com/office/drawing/2014/main" id="{6632E117-B97D-459E-9AF8-2FE33BCC1BFF}"/>
                  </a:ext>
                </a:extLst>
              </p:cNvPr>
              <p:cNvPicPr/>
              <p:nvPr/>
            </p:nvPicPr>
            <p:blipFill>
              <a:blip r:embed="rId105"/>
              <a:stretch>
                <a:fillRect/>
              </a:stretch>
            </p:blipFill>
            <p:spPr>
              <a:xfrm>
                <a:off x="9329507" y="2042693"/>
                <a:ext cx="550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6" name="Freihand 85">
                <a:extLst>
                  <a:ext uri="{FF2B5EF4-FFF2-40B4-BE49-F238E27FC236}">
                    <a16:creationId xmlns:a16="http://schemas.microsoft.com/office/drawing/2014/main" id="{93D1E03F-2F29-4EC2-8DD0-EF71D30DE9B0}"/>
                  </a:ext>
                </a:extLst>
              </p14:cNvPr>
              <p14:cNvContentPartPr/>
              <p14:nvPr/>
            </p14:nvContentPartPr>
            <p14:xfrm>
              <a:off x="9442907" y="1874573"/>
              <a:ext cx="141480" cy="216720"/>
            </p14:xfrm>
          </p:contentPart>
        </mc:Choice>
        <mc:Fallback xmlns="">
          <p:pic>
            <p:nvPicPr>
              <p:cNvPr id="86" name="Freihand 85">
                <a:extLst>
                  <a:ext uri="{FF2B5EF4-FFF2-40B4-BE49-F238E27FC236}">
                    <a16:creationId xmlns:a16="http://schemas.microsoft.com/office/drawing/2014/main" id="{93D1E03F-2F29-4EC2-8DD0-EF71D30DE9B0}"/>
                  </a:ext>
                </a:extLst>
              </p:cNvPr>
              <p:cNvPicPr/>
              <p:nvPr/>
            </p:nvPicPr>
            <p:blipFill>
              <a:blip r:embed="rId107"/>
              <a:stretch>
                <a:fillRect/>
              </a:stretch>
            </p:blipFill>
            <p:spPr>
              <a:xfrm>
                <a:off x="9438587" y="1870253"/>
                <a:ext cx="1501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87" name="Freihand 86">
                <a:extLst>
                  <a:ext uri="{FF2B5EF4-FFF2-40B4-BE49-F238E27FC236}">
                    <a16:creationId xmlns:a16="http://schemas.microsoft.com/office/drawing/2014/main" id="{E01CBCFA-E2E1-4CE3-96A4-385B4571870D}"/>
                  </a:ext>
                </a:extLst>
              </p14:cNvPr>
              <p14:cNvContentPartPr/>
              <p14:nvPr/>
            </p14:nvContentPartPr>
            <p14:xfrm>
              <a:off x="9728027" y="1825973"/>
              <a:ext cx="420120" cy="308520"/>
            </p14:xfrm>
          </p:contentPart>
        </mc:Choice>
        <mc:Fallback xmlns="">
          <p:pic>
            <p:nvPicPr>
              <p:cNvPr id="87" name="Freihand 86">
                <a:extLst>
                  <a:ext uri="{FF2B5EF4-FFF2-40B4-BE49-F238E27FC236}">
                    <a16:creationId xmlns:a16="http://schemas.microsoft.com/office/drawing/2014/main" id="{E01CBCFA-E2E1-4CE3-96A4-385B4571870D}"/>
                  </a:ext>
                </a:extLst>
              </p:cNvPr>
              <p:cNvPicPr/>
              <p:nvPr/>
            </p:nvPicPr>
            <p:blipFill>
              <a:blip r:embed="rId109"/>
              <a:stretch>
                <a:fillRect/>
              </a:stretch>
            </p:blipFill>
            <p:spPr>
              <a:xfrm>
                <a:off x="9723707" y="1821653"/>
                <a:ext cx="42876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88" name="Freihand 87">
                <a:extLst>
                  <a:ext uri="{FF2B5EF4-FFF2-40B4-BE49-F238E27FC236}">
                    <a16:creationId xmlns:a16="http://schemas.microsoft.com/office/drawing/2014/main" id="{2C8C5F0C-860C-442A-A536-3C81733CDEF3}"/>
                  </a:ext>
                </a:extLst>
              </p14:cNvPr>
              <p14:cNvContentPartPr/>
              <p14:nvPr/>
            </p14:nvContentPartPr>
            <p14:xfrm>
              <a:off x="10351187" y="1756133"/>
              <a:ext cx="401400" cy="186120"/>
            </p14:xfrm>
          </p:contentPart>
        </mc:Choice>
        <mc:Fallback xmlns="">
          <p:pic>
            <p:nvPicPr>
              <p:cNvPr id="88" name="Freihand 87">
                <a:extLst>
                  <a:ext uri="{FF2B5EF4-FFF2-40B4-BE49-F238E27FC236}">
                    <a16:creationId xmlns:a16="http://schemas.microsoft.com/office/drawing/2014/main" id="{2C8C5F0C-860C-442A-A536-3C81733CDEF3}"/>
                  </a:ext>
                </a:extLst>
              </p:cNvPr>
              <p:cNvPicPr/>
              <p:nvPr/>
            </p:nvPicPr>
            <p:blipFill>
              <a:blip r:embed="rId111"/>
              <a:stretch>
                <a:fillRect/>
              </a:stretch>
            </p:blipFill>
            <p:spPr>
              <a:xfrm>
                <a:off x="10346867" y="1751813"/>
                <a:ext cx="4100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9" name="Freihand 88">
                <a:extLst>
                  <a:ext uri="{FF2B5EF4-FFF2-40B4-BE49-F238E27FC236}">
                    <a16:creationId xmlns:a16="http://schemas.microsoft.com/office/drawing/2014/main" id="{8089F47D-59B4-4460-8EC5-40B94558691A}"/>
                  </a:ext>
                </a:extLst>
              </p14:cNvPr>
              <p14:cNvContentPartPr/>
              <p14:nvPr/>
            </p14:nvContentPartPr>
            <p14:xfrm>
              <a:off x="8722547" y="2340773"/>
              <a:ext cx="162360" cy="250560"/>
            </p14:xfrm>
          </p:contentPart>
        </mc:Choice>
        <mc:Fallback xmlns="">
          <p:pic>
            <p:nvPicPr>
              <p:cNvPr id="89" name="Freihand 88">
                <a:extLst>
                  <a:ext uri="{FF2B5EF4-FFF2-40B4-BE49-F238E27FC236}">
                    <a16:creationId xmlns:a16="http://schemas.microsoft.com/office/drawing/2014/main" id="{8089F47D-59B4-4460-8EC5-40B94558691A}"/>
                  </a:ext>
                </a:extLst>
              </p:cNvPr>
              <p:cNvPicPr/>
              <p:nvPr/>
            </p:nvPicPr>
            <p:blipFill>
              <a:blip r:embed="rId113"/>
              <a:stretch>
                <a:fillRect/>
              </a:stretch>
            </p:blipFill>
            <p:spPr>
              <a:xfrm>
                <a:off x="8718227" y="2336453"/>
                <a:ext cx="1710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0" name="Freihand 89">
                <a:extLst>
                  <a:ext uri="{FF2B5EF4-FFF2-40B4-BE49-F238E27FC236}">
                    <a16:creationId xmlns:a16="http://schemas.microsoft.com/office/drawing/2014/main" id="{F8847C55-E455-4984-A7EC-629747B4311D}"/>
                  </a:ext>
                </a:extLst>
              </p14:cNvPr>
              <p14:cNvContentPartPr/>
              <p14:nvPr/>
            </p14:nvContentPartPr>
            <p14:xfrm>
              <a:off x="8812547" y="2428253"/>
              <a:ext cx="468000" cy="148680"/>
            </p14:xfrm>
          </p:contentPart>
        </mc:Choice>
        <mc:Fallback xmlns="">
          <p:pic>
            <p:nvPicPr>
              <p:cNvPr id="90" name="Freihand 89">
                <a:extLst>
                  <a:ext uri="{FF2B5EF4-FFF2-40B4-BE49-F238E27FC236}">
                    <a16:creationId xmlns:a16="http://schemas.microsoft.com/office/drawing/2014/main" id="{F8847C55-E455-4984-A7EC-629747B4311D}"/>
                  </a:ext>
                </a:extLst>
              </p:cNvPr>
              <p:cNvPicPr/>
              <p:nvPr/>
            </p:nvPicPr>
            <p:blipFill>
              <a:blip r:embed="rId115"/>
              <a:stretch>
                <a:fillRect/>
              </a:stretch>
            </p:blipFill>
            <p:spPr>
              <a:xfrm>
                <a:off x="8808227" y="2423933"/>
                <a:ext cx="4766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4" name="Freihand 93">
                <a:extLst>
                  <a:ext uri="{FF2B5EF4-FFF2-40B4-BE49-F238E27FC236}">
                    <a16:creationId xmlns:a16="http://schemas.microsoft.com/office/drawing/2014/main" id="{04D09A27-7B57-4501-9C3A-68DE81DF6A5F}"/>
                  </a:ext>
                </a:extLst>
              </p14:cNvPr>
              <p14:cNvContentPartPr/>
              <p14:nvPr/>
            </p14:nvContentPartPr>
            <p14:xfrm>
              <a:off x="9497267" y="2302973"/>
              <a:ext cx="355680" cy="310320"/>
            </p14:xfrm>
          </p:contentPart>
        </mc:Choice>
        <mc:Fallback xmlns="">
          <p:pic>
            <p:nvPicPr>
              <p:cNvPr id="94" name="Freihand 93">
                <a:extLst>
                  <a:ext uri="{FF2B5EF4-FFF2-40B4-BE49-F238E27FC236}">
                    <a16:creationId xmlns:a16="http://schemas.microsoft.com/office/drawing/2014/main" id="{04D09A27-7B57-4501-9C3A-68DE81DF6A5F}"/>
                  </a:ext>
                </a:extLst>
              </p:cNvPr>
              <p:cNvPicPr/>
              <p:nvPr/>
            </p:nvPicPr>
            <p:blipFill>
              <a:blip r:embed="rId117"/>
              <a:stretch>
                <a:fillRect/>
              </a:stretch>
            </p:blipFill>
            <p:spPr>
              <a:xfrm>
                <a:off x="9492947" y="2298653"/>
                <a:ext cx="36432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5" name="Freihand 94">
                <a:extLst>
                  <a:ext uri="{FF2B5EF4-FFF2-40B4-BE49-F238E27FC236}">
                    <a16:creationId xmlns:a16="http://schemas.microsoft.com/office/drawing/2014/main" id="{189A0713-CFCC-4AE7-9E58-A2978DA5280D}"/>
                  </a:ext>
                </a:extLst>
              </p14:cNvPr>
              <p14:cNvContentPartPr/>
              <p14:nvPr/>
            </p14:nvContentPartPr>
            <p14:xfrm>
              <a:off x="9963107" y="2261213"/>
              <a:ext cx="302760" cy="156960"/>
            </p14:xfrm>
          </p:contentPart>
        </mc:Choice>
        <mc:Fallback xmlns="">
          <p:pic>
            <p:nvPicPr>
              <p:cNvPr id="95" name="Freihand 94">
                <a:extLst>
                  <a:ext uri="{FF2B5EF4-FFF2-40B4-BE49-F238E27FC236}">
                    <a16:creationId xmlns:a16="http://schemas.microsoft.com/office/drawing/2014/main" id="{189A0713-CFCC-4AE7-9E58-A2978DA5280D}"/>
                  </a:ext>
                </a:extLst>
              </p:cNvPr>
              <p:cNvPicPr/>
              <p:nvPr/>
            </p:nvPicPr>
            <p:blipFill>
              <a:blip r:embed="rId119"/>
              <a:stretch>
                <a:fillRect/>
              </a:stretch>
            </p:blipFill>
            <p:spPr>
              <a:xfrm>
                <a:off x="9958787" y="2256893"/>
                <a:ext cx="311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6" name="Freihand 95">
                <a:extLst>
                  <a:ext uri="{FF2B5EF4-FFF2-40B4-BE49-F238E27FC236}">
                    <a16:creationId xmlns:a16="http://schemas.microsoft.com/office/drawing/2014/main" id="{1F17C402-1DFC-4FA8-A7D1-5F2DA83F4198}"/>
                  </a:ext>
                </a:extLst>
              </p14:cNvPr>
              <p14:cNvContentPartPr/>
              <p14:nvPr/>
            </p14:nvContentPartPr>
            <p14:xfrm>
              <a:off x="9154547" y="2776013"/>
              <a:ext cx="166680" cy="204480"/>
            </p14:xfrm>
          </p:contentPart>
        </mc:Choice>
        <mc:Fallback xmlns="">
          <p:pic>
            <p:nvPicPr>
              <p:cNvPr id="96" name="Freihand 95">
                <a:extLst>
                  <a:ext uri="{FF2B5EF4-FFF2-40B4-BE49-F238E27FC236}">
                    <a16:creationId xmlns:a16="http://schemas.microsoft.com/office/drawing/2014/main" id="{1F17C402-1DFC-4FA8-A7D1-5F2DA83F4198}"/>
                  </a:ext>
                </a:extLst>
              </p:cNvPr>
              <p:cNvPicPr/>
              <p:nvPr/>
            </p:nvPicPr>
            <p:blipFill>
              <a:blip r:embed="rId121"/>
              <a:stretch>
                <a:fillRect/>
              </a:stretch>
            </p:blipFill>
            <p:spPr>
              <a:xfrm>
                <a:off x="9150227" y="2771693"/>
                <a:ext cx="1753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7" name="Freihand 96">
                <a:extLst>
                  <a:ext uri="{FF2B5EF4-FFF2-40B4-BE49-F238E27FC236}">
                    <a16:creationId xmlns:a16="http://schemas.microsoft.com/office/drawing/2014/main" id="{3A875682-52D1-4E35-A7D9-EA606E11FE5A}"/>
                  </a:ext>
                </a:extLst>
              </p14:cNvPr>
              <p14:cNvContentPartPr/>
              <p14:nvPr/>
            </p14:nvContentPartPr>
            <p14:xfrm>
              <a:off x="9381347" y="2766293"/>
              <a:ext cx="43560" cy="191160"/>
            </p14:xfrm>
          </p:contentPart>
        </mc:Choice>
        <mc:Fallback xmlns="">
          <p:pic>
            <p:nvPicPr>
              <p:cNvPr id="97" name="Freihand 96">
                <a:extLst>
                  <a:ext uri="{FF2B5EF4-FFF2-40B4-BE49-F238E27FC236}">
                    <a16:creationId xmlns:a16="http://schemas.microsoft.com/office/drawing/2014/main" id="{3A875682-52D1-4E35-A7D9-EA606E11FE5A}"/>
                  </a:ext>
                </a:extLst>
              </p:cNvPr>
              <p:cNvPicPr/>
              <p:nvPr/>
            </p:nvPicPr>
            <p:blipFill>
              <a:blip r:embed="rId123"/>
              <a:stretch>
                <a:fillRect/>
              </a:stretch>
            </p:blipFill>
            <p:spPr>
              <a:xfrm>
                <a:off x="9377027" y="2761973"/>
                <a:ext cx="522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98" name="Freihand 97">
                <a:extLst>
                  <a:ext uri="{FF2B5EF4-FFF2-40B4-BE49-F238E27FC236}">
                    <a16:creationId xmlns:a16="http://schemas.microsoft.com/office/drawing/2014/main" id="{9CA93CE7-F88C-4D45-B5E0-CC3315DEDCFF}"/>
                  </a:ext>
                </a:extLst>
              </p14:cNvPr>
              <p14:cNvContentPartPr/>
              <p14:nvPr/>
            </p14:nvContentPartPr>
            <p14:xfrm>
              <a:off x="9358667" y="2758013"/>
              <a:ext cx="145440" cy="159480"/>
            </p14:xfrm>
          </p:contentPart>
        </mc:Choice>
        <mc:Fallback xmlns="">
          <p:pic>
            <p:nvPicPr>
              <p:cNvPr id="98" name="Freihand 97">
                <a:extLst>
                  <a:ext uri="{FF2B5EF4-FFF2-40B4-BE49-F238E27FC236}">
                    <a16:creationId xmlns:a16="http://schemas.microsoft.com/office/drawing/2014/main" id="{9CA93CE7-F88C-4D45-B5E0-CC3315DEDCFF}"/>
                  </a:ext>
                </a:extLst>
              </p:cNvPr>
              <p:cNvPicPr/>
              <p:nvPr/>
            </p:nvPicPr>
            <p:blipFill>
              <a:blip r:embed="rId125"/>
              <a:stretch>
                <a:fillRect/>
              </a:stretch>
            </p:blipFill>
            <p:spPr>
              <a:xfrm>
                <a:off x="9354347" y="2753693"/>
                <a:ext cx="1540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99" name="Freihand 98">
                <a:extLst>
                  <a:ext uri="{FF2B5EF4-FFF2-40B4-BE49-F238E27FC236}">
                    <a16:creationId xmlns:a16="http://schemas.microsoft.com/office/drawing/2014/main" id="{98B17658-114B-42BB-AE70-B83D8C25CDAA}"/>
                  </a:ext>
                </a:extLst>
              </p14:cNvPr>
              <p14:cNvContentPartPr/>
              <p14:nvPr/>
            </p14:nvContentPartPr>
            <p14:xfrm>
              <a:off x="9521027" y="2742173"/>
              <a:ext cx="90360" cy="169560"/>
            </p14:xfrm>
          </p:contentPart>
        </mc:Choice>
        <mc:Fallback xmlns="">
          <p:pic>
            <p:nvPicPr>
              <p:cNvPr id="99" name="Freihand 98">
                <a:extLst>
                  <a:ext uri="{FF2B5EF4-FFF2-40B4-BE49-F238E27FC236}">
                    <a16:creationId xmlns:a16="http://schemas.microsoft.com/office/drawing/2014/main" id="{98B17658-114B-42BB-AE70-B83D8C25CDAA}"/>
                  </a:ext>
                </a:extLst>
              </p:cNvPr>
              <p:cNvPicPr/>
              <p:nvPr/>
            </p:nvPicPr>
            <p:blipFill>
              <a:blip r:embed="rId127"/>
              <a:stretch>
                <a:fillRect/>
              </a:stretch>
            </p:blipFill>
            <p:spPr>
              <a:xfrm>
                <a:off x="9516707" y="2737853"/>
                <a:ext cx="99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0" name="Freihand 99">
                <a:extLst>
                  <a:ext uri="{FF2B5EF4-FFF2-40B4-BE49-F238E27FC236}">
                    <a16:creationId xmlns:a16="http://schemas.microsoft.com/office/drawing/2014/main" id="{E407A28D-E21D-47EC-8CCB-217FF85A7277}"/>
                  </a:ext>
                </a:extLst>
              </p14:cNvPr>
              <p14:cNvContentPartPr/>
              <p14:nvPr/>
            </p14:nvContentPartPr>
            <p14:xfrm>
              <a:off x="9560267" y="2795813"/>
              <a:ext cx="179640" cy="164160"/>
            </p14:xfrm>
          </p:contentPart>
        </mc:Choice>
        <mc:Fallback xmlns="">
          <p:pic>
            <p:nvPicPr>
              <p:cNvPr id="100" name="Freihand 99">
                <a:extLst>
                  <a:ext uri="{FF2B5EF4-FFF2-40B4-BE49-F238E27FC236}">
                    <a16:creationId xmlns:a16="http://schemas.microsoft.com/office/drawing/2014/main" id="{E407A28D-E21D-47EC-8CCB-217FF85A7277}"/>
                  </a:ext>
                </a:extLst>
              </p:cNvPr>
              <p:cNvPicPr/>
              <p:nvPr/>
            </p:nvPicPr>
            <p:blipFill>
              <a:blip r:embed="rId129"/>
              <a:stretch>
                <a:fillRect/>
              </a:stretch>
            </p:blipFill>
            <p:spPr>
              <a:xfrm>
                <a:off x="9555947" y="2791493"/>
                <a:ext cx="1882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1" name="Freihand 100">
                <a:extLst>
                  <a:ext uri="{FF2B5EF4-FFF2-40B4-BE49-F238E27FC236}">
                    <a16:creationId xmlns:a16="http://schemas.microsoft.com/office/drawing/2014/main" id="{6F43366D-3B1D-4A89-8210-2B65915B0307}"/>
                  </a:ext>
                </a:extLst>
              </p14:cNvPr>
              <p14:cNvContentPartPr/>
              <p14:nvPr/>
            </p14:nvContentPartPr>
            <p14:xfrm>
              <a:off x="9804347" y="2701853"/>
              <a:ext cx="194400" cy="116640"/>
            </p14:xfrm>
          </p:contentPart>
        </mc:Choice>
        <mc:Fallback xmlns="">
          <p:pic>
            <p:nvPicPr>
              <p:cNvPr id="101" name="Freihand 100">
                <a:extLst>
                  <a:ext uri="{FF2B5EF4-FFF2-40B4-BE49-F238E27FC236}">
                    <a16:creationId xmlns:a16="http://schemas.microsoft.com/office/drawing/2014/main" id="{6F43366D-3B1D-4A89-8210-2B65915B0307}"/>
                  </a:ext>
                </a:extLst>
              </p:cNvPr>
              <p:cNvPicPr/>
              <p:nvPr/>
            </p:nvPicPr>
            <p:blipFill>
              <a:blip r:embed="rId131"/>
              <a:stretch>
                <a:fillRect/>
              </a:stretch>
            </p:blipFill>
            <p:spPr>
              <a:xfrm>
                <a:off x="9800027" y="2697533"/>
                <a:ext cx="203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2" name="Freihand 101">
                <a:extLst>
                  <a:ext uri="{FF2B5EF4-FFF2-40B4-BE49-F238E27FC236}">
                    <a16:creationId xmlns:a16="http://schemas.microsoft.com/office/drawing/2014/main" id="{61A09B40-D45A-4C1B-B951-583E278007D4}"/>
                  </a:ext>
                </a:extLst>
              </p14:cNvPr>
              <p14:cNvContentPartPr/>
              <p14:nvPr/>
            </p14:nvContentPartPr>
            <p14:xfrm>
              <a:off x="10098107" y="2603933"/>
              <a:ext cx="150120" cy="221760"/>
            </p14:xfrm>
          </p:contentPart>
        </mc:Choice>
        <mc:Fallback xmlns="">
          <p:pic>
            <p:nvPicPr>
              <p:cNvPr id="102" name="Freihand 101">
                <a:extLst>
                  <a:ext uri="{FF2B5EF4-FFF2-40B4-BE49-F238E27FC236}">
                    <a16:creationId xmlns:a16="http://schemas.microsoft.com/office/drawing/2014/main" id="{61A09B40-D45A-4C1B-B951-583E278007D4}"/>
                  </a:ext>
                </a:extLst>
              </p:cNvPr>
              <p:cNvPicPr/>
              <p:nvPr/>
            </p:nvPicPr>
            <p:blipFill>
              <a:blip r:embed="rId133"/>
              <a:stretch>
                <a:fillRect/>
              </a:stretch>
            </p:blipFill>
            <p:spPr>
              <a:xfrm>
                <a:off x="10093787" y="2599613"/>
                <a:ext cx="1587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3" name="Freihand 102">
                <a:extLst>
                  <a:ext uri="{FF2B5EF4-FFF2-40B4-BE49-F238E27FC236}">
                    <a16:creationId xmlns:a16="http://schemas.microsoft.com/office/drawing/2014/main" id="{AD1BF47E-0580-48CC-9D5C-1773341A2CFC}"/>
                  </a:ext>
                </a:extLst>
              </p14:cNvPr>
              <p14:cNvContentPartPr/>
              <p14:nvPr/>
            </p14:nvContentPartPr>
            <p14:xfrm>
              <a:off x="10326707" y="2611493"/>
              <a:ext cx="14040" cy="155160"/>
            </p14:xfrm>
          </p:contentPart>
        </mc:Choice>
        <mc:Fallback xmlns="">
          <p:pic>
            <p:nvPicPr>
              <p:cNvPr id="103" name="Freihand 102">
                <a:extLst>
                  <a:ext uri="{FF2B5EF4-FFF2-40B4-BE49-F238E27FC236}">
                    <a16:creationId xmlns:a16="http://schemas.microsoft.com/office/drawing/2014/main" id="{AD1BF47E-0580-48CC-9D5C-1773341A2CFC}"/>
                  </a:ext>
                </a:extLst>
              </p:cNvPr>
              <p:cNvPicPr/>
              <p:nvPr/>
            </p:nvPicPr>
            <p:blipFill>
              <a:blip r:embed="rId135"/>
              <a:stretch>
                <a:fillRect/>
              </a:stretch>
            </p:blipFill>
            <p:spPr>
              <a:xfrm>
                <a:off x="10322387" y="2607173"/>
                <a:ext cx="226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4" name="Freihand 103">
                <a:extLst>
                  <a:ext uri="{FF2B5EF4-FFF2-40B4-BE49-F238E27FC236}">
                    <a16:creationId xmlns:a16="http://schemas.microsoft.com/office/drawing/2014/main" id="{E592BC03-594E-4DF7-B252-6D6D28A0671B}"/>
                  </a:ext>
                </a:extLst>
              </p14:cNvPr>
              <p14:cNvContentPartPr/>
              <p14:nvPr/>
            </p14:nvContentPartPr>
            <p14:xfrm>
              <a:off x="10283867" y="2558933"/>
              <a:ext cx="165960" cy="167760"/>
            </p14:xfrm>
          </p:contentPart>
        </mc:Choice>
        <mc:Fallback xmlns="">
          <p:pic>
            <p:nvPicPr>
              <p:cNvPr id="104" name="Freihand 103">
                <a:extLst>
                  <a:ext uri="{FF2B5EF4-FFF2-40B4-BE49-F238E27FC236}">
                    <a16:creationId xmlns:a16="http://schemas.microsoft.com/office/drawing/2014/main" id="{E592BC03-594E-4DF7-B252-6D6D28A0671B}"/>
                  </a:ext>
                </a:extLst>
              </p:cNvPr>
              <p:cNvPicPr/>
              <p:nvPr/>
            </p:nvPicPr>
            <p:blipFill>
              <a:blip r:embed="rId137"/>
              <a:stretch>
                <a:fillRect/>
              </a:stretch>
            </p:blipFill>
            <p:spPr>
              <a:xfrm>
                <a:off x="10279547" y="2554613"/>
                <a:ext cx="1746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5" name="Freihand 104">
                <a:extLst>
                  <a:ext uri="{FF2B5EF4-FFF2-40B4-BE49-F238E27FC236}">
                    <a16:creationId xmlns:a16="http://schemas.microsoft.com/office/drawing/2014/main" id="{C01CF0DE-072B-4697-B615-4FCC8F720850}"/>
                  </a:ext>
                </a:extLst>
              </p14:cNvPr>
              <p14:cNvContentPartPr/>
              <p14:nvPr/>
            </p14:nvContentPartPr>
            <p14:xfrm>
              <a:off x="10484027" y="2543813"/>
              <a:ext cx="97200" cy="178920"/>
            </p14:xfrm>
          </p:contentPart>
        </mc:Choice>
        <mc:Fallback xmlns="">
          <p:pic>
            <p:nvPicPr>
              <p:cNvPr id="105" name="Freihand 104">
                <a:extLst>
                  <a:ext uri="{FF2B5EF4-FFF2-40B4-BE49-F238E27FC236}">
                    <a16:creationId xmlns:a16="http://schemas.microsoft.com/office/drawing/2014/main" id="{C01CF0DE-072B-4697-B615-4FCC8F720850}"/>
                  </a:ext>
                </a:extLst>
              </p:cNvPr>
              <p:cNvPicPr/>
              <p:nvPr/>
            </p:nvPicPr>
            <p:blipFill>
              <a:blip r:embed="rId139"/>
              <a:stretch>
                <a:fillRect/>
              </a:stretch>
            </p:blipFill>
            <p:spPr>
              <a:xfrm>
                <a:off x="10479707" y="2539493"/>
                <a:ext cx="1058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6" name="Freihand 105">
                <a:extLst>
                  <a:ext uri="{FF2B5EF4-FFF2-40B4-BE49-F238E27FC236}">
                    <a16:creationId xmlns:a16="http://schemas.microsoft.com/office/drawing/2014/main" id="{88972C37-E412-4B33-9A22-8F4A9D41E913}"/>
                  </a:ext>
                </a:extLst>
              </p14:cNvPr>
              <p14:cNvContentPartPr/>
              <p14:nvPr/>
            </p14:nvContentPartPr>
            <p14:xfrm>
              <a:off x="10590587" y="2621933"/>
              <a:ext cx="39960" cy="150840"/>
            </p14:xfrm>
          </p:contentPart>
        </mc:Choice>
        <mc:Fallback xmlns="">
          <p:pic>
            <p:nvPicPr>
              <p:cNvPr id="106" name="Freihand 105">
                <a:extLst>
                  <a:ext uri="{FF2B5EF4-FFF2-40B4-BE49-F238E27FC236}">
                    <a16:creationId xmlns:a16="http://schemas.microsoft.com/office/drawing/2014/main" id="{88972C37-E412-4B33-9A22-8F4A9D41E913}"/>
                  </a:ext>
                </a:extLst>
              </p:cNvPr>
              <p:cNvPicPr/>
              <p:nvPr/>
            </p:nvPicPr>
            <p:blipFill>
              <a:blip r:embed="rId141"/>
              <a:stretch>
                <a:fillRect/>
              </a:stretch>
            </p:blipFill>
            <p:spPr>
              <a:xfrm>
                <a:off x="10586267" y="2617613"/>
                <a:ext cx="48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7" name="Freihand 106">
                <a:extLst>
                  <a:ext uri="{FF2B5EF4-FFF2-40B4-BE49-F238E27FC236}">
                    <a16:creationId xmlns:a16="http://schemas.microsoft.com/office/drawing/2014/main" id="{D400B215-05F9-4AF3-80D3-1F2DAD74B968}"/>
                  </a:ext>
                </a:extLst>
              </p14:cNvPr>
              <p14:cNvContentPartPr/>
              <p14:nvPr/>
            </p14:nvContentPartPr>
            <p14:xfrm>
              <a:off x="10509587" y="2611853"/>
              <a:ext cx="196920" cy="189360"/>
            </p14:xfrm>
          </p:contentPart>
        </mc:Choice>
        <mc:Fallback xmlns="">
          <p:pic>
            <p:nvPicPr>
              <p:cNvPr id="107" name="Freihand 106">
                <a:extLst>
                  <a:ext uri="{FF2B5EF4-FFF2-40B4-BE49-F238E27FC236}">
                    <a16:creationId xmlns:a16="http://schemas.microsoft.com/office/drawing/2014/main" id="{D400B215-05F9-4AF3-80D3-1F2DAD74B968}"/>
                  </a:ext>
                </a:extLst>
              </p:cNvPr>
              <p:cNvPicPr/>
              <p:nvPr/>
            </p:nvPicPr>
            <p:blipFill>
              <a:blip r:embed="rId143"/>
              <a:stretch>
                <a:fillRect/>
              </a:stretch>
            </p:blipFill>
            <p:spPr>
              <a:xfrm>
                <a:off x="10505267" y="2607533"/>
                <a:ext cx="2055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08" name="Freihand 107">
                <a:extLst>
                  <a:ext uri="{FF2B5EF4-FFF2-40B4-BE49-F238E27FC236}">
                    <a16:creationId xmlns:a16="http://schemas.microsoft.com/office/drawing/2014/main" id="{F3B675DE-C319-4505-93A8-5D888B3B88CA}"/>
                  </a:ext>
                </a:extLst>
              </p14:cNvPr>
              <p14:cNvContentPartPr/>
              <p14:nvPr/>
            </p14:nvContentPartPr>
            <p14:xfrm>
              <a:off x="10918547" y="2301533"/>
              <a:ext cx="515160" cy="539640"/>
            </p14:xfrm>
          </p:contentPart>
        </mc:Choice>
        <mc:Fallback xmlns="">
          <p:pic>
            <p:nvPicPr>
              <p:cNvPr id="108" name="Freihand 107">
                <a:extLst>
                  <a:ext uri="{FF2B5EF4-FFF2-40B4-BE49-F238E27FC236}">
                    <a16:creationId xmlns:a16="http://schemas.microsoft.com/office/drawing/2014/main" id="{F3B675DE-C319-4505-93A8-5D888B3B88CA}"/>
                  </a:ext>
                </a:extLst>
              </p:cNvPr>
              <p:cNvPicPr/>
              <p:nvPr/>
            </p:nvPicPr>
            <p:blipFill>
              <a:blip r:embed="rId145"/>
              <a:stretch>
                <a:fillRect/>
              </a:stretch>
            </p:blipFill>
            <p:spPr>
              <a:xfrm>
                <a:off x="10914227" y="2297213"/>
                <a:ext cx="523800" cy="5482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09" name="Freihand 108">
                <a:extLst>
                  <a:ext uri="{FF2B5EF4-FFF2-40B4-BE49-F238E27FC236}">
                    <a16:creationId xmlns:a16="http://schemas.microsoft.com/office/drawing/2014/main" id="{C726BA9C-2559-408D-AC55-5A536EF54718}"/>
                  </a:ext>
                </a:extLst>
              </p14:cNvPr>
              <p14:cNvContentPartPr/>
              <p14:nvPr/>
            </p14:nvContentPartPr>
            <p14:xfrm>
              <a:off x="11243987" y="2231333"/>
              <a:ext cx="20880" cy="13680"/>
            </p14:xfrm>
          </p:contentPart>
        </mc:Choice>
        <mc:Fallback xmlns="">
          <p:pic>
            <p:nvPicPr>
              <p:cNvPr id="109" name="Freihand 108">
                <a:extLst>
                  <a:ext uri="{FF2B5EF4-FFF2-40B4-BE49-F238E27FC236}">
                    <a16:creationId xmlns:a16="http://schemas.microsoft.com/office/drawing/2014/main" id="{C726BA9C-2559-408D-AC55-5A536EF54718}"/>
                  </a:ext>
                </a:extLst>
              </p:cNvPr>
              <p:cNvPicPr/>
              <p:nvPr/>
            </p:nvPicPr>
            <p:blipFill>
              <a:blip r:embed="rId147"/>
              <a:stretch>
                <a:fillRect/>
              </a:stretch>
            </p:blipFill>
            <p:spPr>
              <a:xfrm>
                <a:off x="11239667" y="2227013"/>
                <a:ext cx="295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0" name="Freihand 109">
                <a:extLst>
                  <a:ext uri="{FF2B5EF4-FFF2-40B4-BE49-F238E27FC236}">
                    <a16:creationId xmlns:a16="http://schemas.microsoft.com/office/drawing/2014/main" id="{35563143-C017-4906-BDE2-7E3510267E2C}"/>
                  </a:ext>
                </a:extLst>
              </p14:cNvPr>
              <p14:cNvContentPartPr/>
              <p14:nvPr/>
            </p14:nvContentPartPr>
            <p14:xfrm>
              <a:off x="9670787" y="3139613"/>
              <a:ext cx="131040" cy="240120"/>
            </p14:xfrm>
          </p:contentPart>
        </mc:Choice>
        <mc:Fallback xmlns="">
          <p:pic>
            <p:nvPicPr>
              <p:cNvPr id="110" name="Freihand 109">
                <a:extLst>
                  <a:ext uri="{FF2B5EF4-FFF2-40B4-BE49-F238E27FC236}">
                    <a16:creationId xmlns:a16="http://schemas.microsoft.com/office/drawing/2014/main" id="{35563143-C017-4906-BDE2-7E3510267E2C}"/>
                  </a:ext>
                </a:extLst>
              </p:cNvPr>
              <p:cNvPicPr/>
              <p:nvPr/>
            </p:nvPicPr>
            <p:blipFill>
              <a:blip r:embed="rId149"/>
              <a:stretch>
                <a:fillRect/>
              </a:stretch>
            </p:blipFill>
            <p:spPr>
              <a:xfrm>
                <a:off x="9666467" y="3135293"/>
                <a:ext cx="1396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1" name="Freihand 110">
                <a:extLst>
                  <a:ext uri="{FF2B5EF4-FFF2-40B4-BE49-F238E27FC236}">
                    <a16:creationId xmlns:a16="http://schemas.microsoft.com/office/drawing/2014/main" id="{EA0F9C0D-52E1-4A6D-9D3A-6502437FABBA}"/>
                  </a:ext>
                </a:extLst>
              </p14:cNvPr>
              <p14:cNvContentPartPr/>
              <p14:nvPr/>
            </p14:nvContentPartPr>
            <p14:xfrm>
              <a:off x="9836387" y="3164093"/>
              <a:ext cx="185040" cy="142920"/>
            </p14:xfrm>
          </p:contentPart>
        </mc:Choice>
        <mc:Fallback xmlns="">
          <p:pic>
            <p:nvPicPr>
              <p:cNvPr id="111" name="Freihand 110">
                <a:extLst>
                  <a:ext uri="{FF2B5EF4-FFF2-40B4-BE49-F238E27FC236}">
                    <a16:creationId xmlns:a16="http://schemas.microsoft.com/office/drawing/2014/main" id="{EA0F9C0D-52E1-4A6D-9D3A-6502437FABBA}"/>
                  </a:ext>
                </a:extLst>
              </p:cNvPr>
              <p:cNvPicPr/>
              <p:nvPr/>
            </p:nvPicPr>
            <p:blipFill>
              <a:blip r:embed="rId151"/>
              <a:stretch>
                <a:fillRect/>
              </a:stretch>
            </p:blipFill>
            <p:spPr>
              <a:xfrm>
                <a:off x="9832067" y="3159773"/>
                <a:ext cx="1936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2" name="Freihand 111">
                <a:extLst>
                  <a:ext uri="{FF2B5EF4-FFF2-40B4-BE49-F238E27FC236}">
                    <a16:creationId xmlns:a16="http://schemas.microsoft.com/office/drawing/2014/main" id="{A6FC8567-594F-4662-BD80-2776F882C7AA}"/>
                  </a:ext>
                </a:extLst>
              </p14:cNvPr>
              <p14:cNvContentPartPr/>
              <p14:nvPr/>
            </p14:nvContentPartPr>
            <p14:xfrm>
              <a:off x="10004507" y="3011813"/>
              <a:ext cx="360" cy="360"/>
            </p14:xfrm>
          </p:contentPart>
        </mc:Choice>
        <mc:Fallback xmlns="">
          <p:pic>
            <p:nvPicPr>
              <p:cNvPr id="112" name="Freihand 111">
                <a:extLst>
                  <a:ext uri="{FF2B5EF4-FFF2-40B4-BE49-F238E27FC236}">
                    <a16:creationId xmlns:a16="http://schemas.microsoft.com/office/drawing/2014/main" id="{A6FC8567-594F-4662-BD80-2776F882C7AA}"/>
                  </a:ext>
                </a:extLst>
              </p:cNvPr>
              <p:cNvPicPr/>
              <p:nvPr/>
            </p:nvPicPr>
            <p:blipFill>
              <a:blip r:embed="rId153"/>
              <a:stretch>
                <a:fillRect/>
              </a:stretch>
            </p:blipFill>
            <p:spPr>
              <a:xfrm>
                <a:off x="10000187" y="30074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3" name="Freihand 112">
                <a:extLst>
                  <a:ext uri="{FF2B5EF4-FFF2-40B4-BE49-F238E27FC236}">
                    <a16:creationId xmlns:a16="http://schemas.microsoft.com/office/drawing/2014/main" id="{75533D13-382E-4BB3-B091-0C4115D07A07}"/>
                  </a:ext>
                </a:extLst>
              </p14:cNvPr>
              <p14:cNvContentPartPr/>
              <p14:nvPr/>
            </p14:nvContentPartPr>
            <p14:xfrm>
              <a:off x="10076867" y="3006053"/>
              <a:ext cx="241200" cy="261360"/>
            </p14:xfrm>
          </p:contentPart>
        </mc:Choice>
        <mc:Fallback xmlns="">
          <p:pic>
            <p:nvPicPr>
              <p:cNvPr id="113" name="Freihand 112">
                <a:extLst>
                  <a:ext uri="{FF2B5EF4-FFF2-40B4-BE49-F238E27FC236}">
                    <a16:creationId xmlns:a16="http://schemas.microsoft.com/office/drawing/2014/main" id="{75533D13-382E-4BB3-B091-0C4115D07A07}"/>
                  </a:ext>
                </a:extLst>
              </p:cNvPr>
              <p:cNvPicPr/>
              <p:nvPr/>
            </p:nvPicPr>
            <p:blipFill>
              <a:blip r:embed="rId155"/>
              <a:stretch>
                <a:fillRect/>
              </a:stretch>
            </p:blipFill>
            <p:spPr>
              <a:xfrm>
                <a:off x="10072547" y="3001733"/>
                <a:ext cx="2498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4" name="Freihand 113">
                <a:extLst>
                  <a:ext uri="{FF2B5EF4-FFF2-40B4-BE49-F238E27FC236}">
                    <a16:creationId xmlns:a16="http://schemas.microsoft.com/office/drawing/2014/main" id="{D00EBA32-DAA3-4FF6-80AF-DD731D6B67F7}"/>
                  </a:ext>
                </a:extLst>
              </p14:cNvPr>
              <p14:cNvContentPartPr/>
              <p14:nvPr/>
            </p14:nvContentPartPr>
            <p14:xfrm>
              <a:off x="10580507" y="3032333"/>
              <a:ext cx="118080" cy="274680"/>
            </p14:xfrm>
          </p:contentPart>
        </mc:Choice>
        <mc:Fallback xmlns="">
          <p:pic>
            <p:nvPicPr>
              <p:cNvPr id="114" name="Freihand 113">
                <a:extLst>
                  <a:ext uri="{FF2B5EF4-FFF2-40B4-BE49-F238E27FC236}">
                    <a16:creationId xmlns:a16="http://schemas.microsoft.com/office/drawing/2014/main" id="{D00EBA32-DAA3-4FF6-80AF-DD731D6B67F7}"/>
                  </a:ext>
                </a:extLst>
              </p:cNvPr>
              <p:cNvPicPr/>
              <p:nvPr/>
            </p:nvPicPr>
            <p:blipFill>
              <a:blip r:embed="rId157"/>
              <a:stretch>
                <a:fillRect/>
              </a:stretch>
            </p:blipFill>
            <p:spPr>
              <a:xfrm>
                <a:off x="10576187" y="3028013"/>
                <a:ext cx="1267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5" name="Freihand 114">
                <a:extLst>
                  <a:ext uri="{FF2B5EF4-FFF2-40B4-BE49-F238E27FC236}">
                    <a16:creationId xmlns:a16="http://schemas.microsoft.com/office/drawing/2014/main" id="{8C29B9A6-25AB-4D1C-80C4-447198FA4038}"/>
                  </a:ext>
                </a:extLst>
              </p14:cNvPr>
              <p14:cNvContentPartPr/>
              <p14:nvPr/>
            </p14:nvContentPartPr>
            <p14:xfrm>
              <a:off x="10727747" y="3009653"/>
              <a:ext cx="144720" cy="102600"/>
            </p14:xfrm>
          </p:contentPart>
        </mc:Choice>
        <mc:Fallback xmlns="">
          <p:pic>
            <p:nvPicPr>
              <p:cNvPr id="115" name="Freihand 114">
                <a:extLst>
                  <a:ext uri="{FF2B5EF4-FFF2-40B4-BE49-F238E27FC236}">
                    <a16:creationId xmlns:a16="http://schemas.microsoft.com/office/drawing/2014/main" id="{8C29B9A6-25AB-4D1C-80C4-447198FA4038}"/>
                  </a:ext>
                </a:extLst>
              </p:cNvPr>
              <p:cNvPicPr/>
              <p:nvPr/>
            </p:nvPicPr>
            <p:blipFill>
              <a:blip r:embed="rId159"/>
              <a:stretch>
                <a:fillRect/>
              </a:stretch>
            </p:blipFill>
            <p:spPr>
              <a:xfrm>
                <a:off x="10723427" y="3005333"/>
                <a:ext cx="1533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16" name="Freihand 115">
                <a:extLst>
                  <a:ext uri="{FF2B5EF4-FFF2-40B4-BE49-F238E27FC236}">
                    <a16:creationId xmlns:a16="http://schemas.microsoft.com/office/drawing/2014/main" id="{E0DA7173-93DB-4449-9C2F-41F8C562806F}"/>
                  </a:ext>
                </a:extLst>
              </p14:cNvPr>
              <p14:cNvContentPartPr/>
              <p14:nvPr/>
            </p14:nvContentPartPr>
            <p14:xfrm>
              <a:off x="10914587" y="2980853"/>
              <a:ext cx="60840" cy="82440"/>
            </p14:xfrm>
          </p:contentPart>
        </mc:Choice>
        <mc:Fallback xmlns="">
          <p:pic>
            <p:nvPicPr>
              <p:cNvPr id="116" name="Freihand 115">
                <a:extLst>
                  <a:ext uri="{FF2B5EF4-FFF2-40B4-BE49-F238E27FC236}">
                    <a16:creationId xmlns:a16="http://schemas.microsoft.com/office/drawing/2014/main" id="{E0DA7173-93DB-4449-9C2F-41F8C562806F}"/>
                  </a:ext>
                </a:extLst>
              </p:cNvPr>
              <p:cNvPicPr/>
              <p:nvPr/>
            </p:nvPicPr>
            <p:blipFill>
              <a:blip r:embed="rId161"/>
              <a:stretch>
                <a:fillRect/>
              </a:stretch>
            </p:blipFill>
            <p:spPr>
              <a:xfrm>
                <a:off x="10910267" y="2976533"/>
                <a:ext cx="694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17" name="Freihand 116">
                <a:extLst>
                  <a:ext uri="{FF2B5EF4-FFF2-40B4-BE49-F238E27FC236}">
                    <a16:creationId xmlns:a16="http://schemas.microsoft.com/office/drawing/2014/main" id="{9A317258-209C-45F8-8355-09D5A51E62AC}"/>
                  </a:ext>
                </a:extLst>
              </p14:cNvPr>
              <p14:cNvContentPartPr/>
              <p14:nvPr/>
            </p14:nvContentPartPr>
            <p14:xfrm>
              <a:off x="10928627" y="2945933"/>
              <a:ext cx="96840" cy="117360"/>
            </p14:xfrm>
          </p:contentPart>
        </mc:Choice>
        <mc:Fallback xmlns="">
          <p:pic>
            <p:nvPicPr>
              <p:cNvPr id="117" name="Freihand 116">
                <a:extLst>
                  <a:ext uri="{FF2B5EF4-FFF2-40B4-BE49-F238E27FC236}">
                    <a16:creationId xmlns:a16="http://schemas.microsoft.com/office/drawing/2014/main" id="{9A317258-209C-45F8-8355-09D5A51E62AC}"/>
                  </a:ext>
                </a:extLst>
              </p:cNvPr>
              <p:cNvPicPr/>
              <p:nvPr/>
            </p:nvPicPr>
            <p:blipFill>
              <a:blip r:embed="rId163"/>
              <a:stretch>
                <a:fillRect/>
              </a:stretch>
            </p:blipFill>
            <p:spPr>
              <a:xfrm>
                <a:off x="10924307" y="2941613"/>
                <a:ext cx="105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18" name="Freihand 117">
                <a:extLst>
                  <a:ext uri="{FF2B5EF4-FFF2-40B4-BE49-F238E27FC236}">
                    <a16:creationId xmlns:a16="http://schemas.microsoft.com/office/drawing/2014/main" id="{2557B37B-8083-426B-8766-6C78FFFA6250}"/>
                  </a:ext>
                </a:extLst>
              </p14:cNvPr>
              <p14:cNvContentPartPr/>
              <p14:nvPr/>
            </p14:nvContentPartPr>
            <p14:xfrm>
              <a:off x="11056787" y="2831453"/>
              <a:ext cx="147240" cy="228960"/>
            </p14:xfrm>
          </p:contentPart>
        </mc:Choice>
        <mc:Fallback xmlns="">
          <p:pic>
            <p:nvPicPr>
              <p:cNvPr id="118" name="Freihand 117">
                <a:extLst>
                  <a:ext uri="{FF2B5EF4-FFF2-40B4-BE49-F238E27FC236}">
                    <a16:creationId xmlns:a16="http://schemas.microsoft.com/office/drawing/2014/main" id="{2557B37B-8083-426B-8766-6C78FFFA6250}"/>
                  </a:ext>
                </a:extLst>
              </p:cNvPr>
              <p:cNvPicPr/>
              <p:nvPr/>
            </p:nvPicPr>
            <p:blipFill>
              <a:blip r:embed="rId165"/>
              <a:stretch>
                <a:fillRect/>
              </a:stretch>
            </p:blipFill>
            <p:spPr>
              <a:xfrm>
                <a:off x="11052467" y="2827133"/>
                <a:ext cx="1558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9" name="Freihand 118">
                <a:extLst>
                  <a:ext uri="{FF2B5EF4-FFF2-40B4-BE49-F238E27FC236}">
                    <a16:creationId xmlns:a16="http://schemas.microsoft.com/office/drawing/2014/main" id="{A0279E17-BAA5-4535-9E44-A0F0046AEB41}"/>
                  </a:ext>
                </a:extLst>
              </p14:cNvPr>
              <p14:cNvContentPartPr/>
              <p14:nvPr/>
            </p14:nvContentPartPr>
            <p14:xfrm>
              <a:off x="11247587" y="2841533"/>
              <a:ext cx="194040" cy="181440"/>
            </p14:xfrm>
          </p:contentPart>
        </mc:Choice>
        <mc:Fallback xmlns="">
          <p:pic>
            <p:nvPicPr>
              <p:cNvPr id="119" name="Freihand 118">
                <a:extLst>
                  <a:ext uri="{FF2B5EF4-FFF2-40B4-BE49-F238E27FC236}">
                    <a16:creationId xmlns:a16="http://schemas.microsoft.com/office/drawing/2014/main" id="{A0279E17-BAA5-4535-9E44-A0F0046AEB41}"/>
                  </a:ext>
                </a:extLst>
              </p:cNvPr>
              <p:cNvPicPr/>
              <p:nvPr/>
            </p:nvPicPr>
            <p:blipFill>
              <a:blip r:embed="rId167"/>
              <a:stretch>
                <a:fillRect/>
              </a:stretch>
            </p:blipFill>
            <p:spPr>
              <a:xfrm>
                <a:off x="11243267" y="2837213"/>
                <a:ext cx="2026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0" name="Freihand 119">
                <a:extLst>
                  <a:ext uri="{FF2B5EF4-FFF2-40B4-BE49-F238E27FC236}">
                    <a16:creationId xmlns:a16="http://schemas.microsoft.com/office/drawing/2014/main" id="{3FE56E0D-7AD0-449D-8EF6-118D6387D5A1}"/>
                  </a:ext>
                </a:extLst>
              </p14:cNvPr>
              <p14:cNvContentPartPr/>
              <p14:nvPr/>
            </p14:nvContentPartPr>
            <p14:xfrm>
              <a:off x="11435507" y="2682053"/>
              <a:ext cx="220320" cy="375480"/>
            </p14:xfrm>
          </p:contentPart>
        </mc:Choice>
        <mc:Fallback xmlns="">
          <p:pic>
            <p:nvPicPr>
              <p:cNvPr id="120" name="Freihand 119">
                <a:extLst>
                  <a:ext uri="{FF2B5EF4-FFF2-40B4-BE49-F238E27FC236}">
                    <a16:creationId xmlns:a16="http://schemas.microsoft.com/office/drawing/2014/main" id="{3FE56E0D-7AD0-449D-8EF6-118D6387D5A1}"/>
                  </a:ext>
                </a:extLst>
              </p:cNvPr>
              <p:cNvPicPr/>
              <p:nvPr/>
            </p:nvPicPr>
            <p:blipFill>
              <a:blip r:embed="rId169"/>
              <a:stretch>
                <a:fillRect/>
              </a:stretch>
            </p:blipFill>
            <p:spPr>
              <a:xfrm>
                <a:off x="11431187" y="2677733"/>
                <a:ext cx="228960" cy="384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1" name="Freihand 120">
                <a:extLst>
                  <a:ext uri="{FF2B5EF4-FFF2-40B4-BE49-F238E27FC236}">
                    <a16:creationId xmlns:a16="http://schemas.microsoft.com/office/drawing/2014/main" id="{0131C984-4E8C-4C91-BAEE-92390B95582D}"/>
                  </a:ext>
                </a:extLst>
              </p14:cNvPr>
              <p14:cNvContentPartPr/>
              <p14:nvPr/>
            </p14:nvContentPartPr>
            <p14:xfrm>
              <a:off x="11633147" y="2692853"/>
              <a:ext cx="135720" cy="211320"/>
            </p14:xfrm>
          </p:contentPart>
        </mc:Choice>
        <mc:Fallback xmlns="">
          <p:pic>
            <p:nvPicPr>
              <p:cNvPr id="121" name="Freihand 120">
                <a:extLst>
                  <a:ext uri="{FF2B5EF4-FFF2-40B4-BE49-F238E27FC236}">
                    <a16:creationId xmlns:a16="http://schemas.microsoft.com/office/drawing/2014/main" id="{0131C984-4E8C-4C91-BAEE-92390B95582D}"/>
                  </a:ext>
                </a:extLst>
              </p:cNvPr>
              <p:cNvPicPr/>
              <p:nvPr/>
            </p:nvPicPr>
            <p:blipFill>
              <a:blip r:embed="rId171"/>
              <a:stretch>
                <a:fillRect/>
              </a:stretch>
            </p:blipFill>
            <p:spPr>
              <a:xfrm>
                <a:off x="11628827" y="2688533"/>
                <a:ext cx="144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2" name="Freihand 121">
                <a:extLst>
                  <a:ext uri="{FF2B5EF4-FFF2-40B4-BE49-F238E27FC236}">
                    <a16:creationId xmlns:a16="http://schemas.microsoft.com/office/drawing/2014/main" id="{3A3A826F-5AF4-4668-A098-40753DCD01C4}"/>
                  </a:ext>
                </a:extLst>
              </p14:cNvPr>
              <p14:cNvContentPartPr/>
              <p14:nvPr/>
            </p14:nvContentPartPr>
            <p14:xfrm>
              <a:off x="11709107" y="2735693"/>
              <a:ext cx="97200" cy="131760"/>
            </p14:xfrm>
          </p:contentPart>
        </mc:Choice>
        <mc:Fallback xmlns="">
          <p:pic>
            <p:nvPicPr>
              <p:cNvPr id="122" name="Freihand 121">
                <a:extLst>
                  <a:ext uri="{FF2B5EF4-FFF2-40B4-BE49-F238E27FC236}">
                    <a16:creationId xmlns:a16="http://schemas.microsoft.com/office/drawing/2014/main" id="{3A3A826F-5AF4-4668-A098-40753DCD01C4}"/>
                  </a:ext>
                </a:extLst>
              </p:cNvPr>
              <p:cNvPicPr/>
              <p:nvPr/>
            </p:nvPicPr>
            <p:blipFill>
              <a:blip r:embed="rId173"/>
              <a:stretch>
                <a:fillRect/>
              </a:stretch>
            </p:blipFill>
            <p:spPr>
              <a:xfrm>
                <a:off x="11704787" y="2731373"/>
                <a:ext cx="105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23" name="Freihand 122">
                <a:extLst>
                  <a:ext uri="{FF2B5EF4-FFF2-40B4-BE49-F238E27FC236}">
                    <a16:creationId xmlns:a16="http://schemas.microsoft.com/office/drawing/2014/main" id="{95E5A5D4-9AB2-434F-B55F-E7F26175C148}"/>
                  </a:ext>
                </a:extLst>
              </p14:cNvPr>
              <p14:cNvContentPartPr/>
              <p14:nvPr/>
            </p14:nvContentPartPr>
            <p14:xfrm>
              <a:off x="11799107" y="2620853"/>
              <a:ext cx="254160" cy="190800"/>
            </p14:xfrm>
          </p:contentPart>
        </mc:Choice>
        <mc:Fallback xmlns="">
          <p:pic>
            <p:nvPicPr>
              <p:cNvPr id="123" name="Freihand 122">
                <a:extLst>
                  <a:ext uri="{FF2B5EF4-FFF2-40B4-BE49-F238E27FC236}">
                    <a16:creationId xmlns:a16="http://schemas.microsoft.com/office/drawing/2014/main" id="{95E5A5D4-9AB2-434F-B55F-E7F26175C148}"/>
                  </a:ext>
                </a:extLst>
              </p:cNvPr>
              <p:cNvPicPr/>
              <p:nvPr/>
            </p:nvPicPr>
            <p:blipFill>
              <a:blip r:embed="rId175"/>
              <a:stretch>
                <a:fillRect/>
              </a:stretch>
            </p:blipFill>
            <p:spPr>
              <a:xfrm>
                <a:off x="11794787" y="2616533"/>
                <a:ext cx="2628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4" name="Freihand 123">
                <a:extLst>
                  <a:ext uri="{FF2B5EF4-FFF2-40B4-BE49-F238E27FC236}">
                    <a16:creationId xmlns:a16="http://schemas.microsoft.com/office/drawing/2014/main" id="{4C7F55F1-B588-4FED-978D-CF5555447C70}"/>
                  </a:ext>
                </a:extLst>
              </p14:cNvPr>
              <p14:cNvContentPartPr/>
              <p14:nvPr/>
            </p14:nvContentPartPr>
            <p14:xfrm>
              <a:off x="11843747" y="2525453"/>
              <a:ext cx="16920" cy="26280"/>
            </p14:xfrm>
          </p:contentPart>
        </mc:Choice>
        <mc:Fallback xmlns="">
          <p:pic>
            <p:nvPicPr>
              <p:cNvPr id="124" name="Freihand 123">
                <a:extLst>
                  <a:ext uri="{FF2B5EF4-FFF2-40B4-BE49-F238E27FC236}">
                    <a16:creationId xmlns:a16="http://schemas.microsoft.com/office/drawing/2014/main" id="{4C7F55F1-B588-4FED-978D-CF5555447C70}"/>
                  </a:ext>
                </a:extLst>
              </p:cNvPr>
              <p:cNvPicPr/>
              <p:nvPr/>
            </p:nvPicPr>
            <p:blipFill>
              <a:blip r:embed="rId177"/>
              <a:stretch>
                <a:fillRect/>
              </a:stretch>
            </p:blipFill>
            <p:spPr>
              <a:xfrm>
                <a:off x="11839427" y="2521133"/>
                <a:ext cx="25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6" name="Freihand 125">
                <a:extLst>
                  <a:ext uri="{FF2B5EF4-FFF2-40B4-BE49-F238E27FC236}">
                    <a16:creationId xmlns:a16="http://schemas.microsoft.com/office/drawing/2014/main" id="{E18581CE-3596-4567-8AD1-8B4422AF598A}"/>
                  </a:ext>
                </a:extLst>
              </p14:cNvPr>
              <p14:cNvContentPartPr/>
              <p14:nvPr/>
            </p14:nvContentPartPr>
            <p14:xfrm>
              <a:off x="9838547" y="3480173"/>
              <a:ext cx="290880" cy="151920"/>
            </p14:xfrm>
          </p:contentPart>
        </mc:Choice>
        <mc:Fallback xmlns="">
          <p:pic>
            <p:nvPicPr>
              <p:cNvPr id="126" name="Freihand 125">
                <a:extLst>
                  <a:ext uri="{FF2B5EF4-FFF2-40B4-BE49-F238E27FC236}">
                    <a16:creationId xmlns:a16="http://schemas.microsoft.com/office/drawing/2014/main" id="{E18581CE-3596-4567-8AD1-8B4422AF598A}"/>
                  </a:ext>
                </a:extLst>
              </p:cNvPr>
              <p:cNvPicPr/>
              <p:nvPr/>
            </p:nvPicPr>
            <p:blipFill>
              <a:blip r:embed="rId179"/>
              <a:stretch>
                <a:fillRect/>
              </a:stretch>
            </p:blipFill>
            <p:spPr>
              <a:xfrm>
                <a:off x="9834227" y="3475853"/>
                <a:ext cx="2995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7" name="Freihand 126">
                <a:extLst>
                  <a:ext uri="{FF2B5EF4-FFF2-40B4-BE49-F238E27FC236}">
                    <a16:creationId xmlns:a16="http://schemas.microsoft.com/office/drawing/2014/main" id="{1AB555E1-8725-497C-838C-0437D811E109}"/>
                  </a:ext>
                </a:extLst>
              </p14:cNvPr>
              <p14:cNvContentPartPr/>
              <p14:nvPr/>
            </p14:nvContentPartPr>
            <p14:xfrm>
              <a:off x="10167587" y="3366053"/>
              <a:ext cx="155520" cy="195480"/>
            </p14:xfrm>
          </p:contentPart>
        </mc:Choice>
        <mc:Fallback xmlns="">
          <p:pic>
            <p:nvPicPr>
              <p:cNvPr id="127" name="Freihand 126">
                <a:extLst>
                  <a:ext uri="{FF2B5EF4-FFF2-40B4-BE49-F238E27FC236}">
                    <a16:creationId xmlns:a16="http://schemas.microsoft.com/office/drawing/2014/main" id="{1AB555E1-8725-497C-838C-0437D811E109}"/>
                  </a:ext>
                </a:extLst>
              </p:cNvPr>
              <p:cNvPicPr/>
              <p:nvPr/>
            </p:nvPicPr>
            <p:blipFill>
              <a:blip r:embed="rId181"/>
              <a:stretch>
                <a:fillRect/>
              </a:stretch>
            </p:blipFill>
            <p:spPr>
              <a:xfrm>
                <a:off x="10163267" y="3361733"/>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28" name="Freihand 127">
                <a:extLst>
                  <a:ext uri="{FF2B5EF4-FFF2-40B4-BE49-F238E27FC236}">
                    <a16:creationId xmlns:a16="http://schemas.microsoft.com/office/drawing/2014/main" id="{E1D555AE-BC5F-45A7-B669-6BF7E236366B}"/>
                  </a:ext>
                </a:extLst>
              </p14:cNvPr>
              <p14:cNvContentPartPr/>
              <p14:nvPr/>
            </p14:nvContentPartPr>
            <p14:xfrm>
              <a:off x="10508867" y="3317093"/>
              <a:ext cx="316080" cy="146520"/>
            </p14:xfrm>
          </p:contentPart>
        </mc:Choice>
        <mc:Fallback xmlns="">
          <p:pic>
            <p:nvPicPr>
              <p:cNvPr id="128" name="Freihand 127">
                <a:extLst>
                  <a:ext uri="{FF2B5EF4-FFF2-40B4-BE49-F238E27FC236}">
                    <a16:creationId xmlns:a16="http://schemas.microsoft.com/office/drawing/2014/main" id="{E1D555AE-BC5F-45A7-B669-6BF7E236366B}"/>
                  </a:ext>
                </a:extLst>
              </p:cNvPr>
              <p:cNvPicPr/>
              <p:nvPr/>
            </p:nvPicPr>
            <p:blipFill>
              <a:blip r:embed="rId183"/>
              <a:stretch>
                <a:fillRect/>
              </a:stretch>
            </p:blipFill>
            <p:spPr>
              <a:xfrm>
                <a:off x="10504547" y="3312773"/>
                <a:ext cx="32472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9" name="Freihand 128">
                <a:extLst>
                  <a:ext uri="{FF2B5EF4-FFF2-40B4-BE49-F238E27FC236}">
                    <a16:creationId xmlns:a16="http://schemas.microsoft.com/office/drawing/2014/main" id="{E6F8E88C-6AC0-4051-8DC0-59425D7C9A3B}"/>
                  </a:ext>
                </a:extLst>
              </p14:cNvPr>
              <p14:cNvContentPartPr/>
              <p14:nvPr/>
            </p14:nvContentPartPr>
            <p14:xfrm>
              <a:off x="10733867" y="3212693"/>
              <a:ext cx="12240" cy="54720"/>
            </p14:xfrm>
          </p:contentPart>
        </mc:Choice>
        <mc:Fallback xmlns="">
          <p:pic>
            <p:nvPicPr>
              <p:cNvPr id="129" name="Freihand 128">
                <a:extLst>
                  <a:ext uri="{FF2B5EF4-FFF2-40B4-BE49-F238E27FC236}">
                    <a16:creationId xmlns:a16="http://schemas.microsoft.com/office/drawing/2014/main" id="{E6F8E88C-6AC0-4051-8DC0-59425D7C9A3B}"/>
                  </a:ext>
                </a:extLst>
              </p:cNvPr>
              <p:cNvPicPr/>
              <p:nvPr/>
            </p:nvPicPr>
            <p:blipFill>
              <a:blip r:embed="rId185"/>
              <a:stretch>
                <a:fillRect/>
              </a:stretch>
            </p:blipFill>
            <p:spPr>
              <a:xfrm>
                <a:off x="10729547" y="3208373"/>
                <a:ext cx="208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0" name="Freihand 129">
                <a:extLst>
                  <a:ext uri="{FF2B5EF4-FFF2-40B4-BE49-F238E27FC236}">
                    <a16:creationId xmlns:a16="http://schemas.microsoft.com/office/drawing/2014/main" id="{A7957D0A-59C5-4EAE-80D9-3C4AED98E74A}"/>
                  </a:ext>
                </a:extLst>
              </p14:cNvPr>
              <p14:cNvContentPartPr/>
              <p14:nvPr/>
            </p14:nvContentPartPr>
            <p14:xfrm>
              <a:off x="9787787" y="3541733"/>
              <a:ext cx="664920" cy="192600"/>
            </p14:xfrm>
          </p:contentPart>
        </mc:Choice>
        <mc:Fallback xmlns="">
          <p:pic>
            <p:nvPicPr>
              <p:cNvPr id="130" name="Freihand 129">
                <a:extLst>
                  <a:ext uri="{FF2B5EF4-FFF2-40B4-BE49-F238E27FC236}">
                    <a16:creationId xmlns:a16="http://schemas.microsoft.com/office/drawing/2014/main" id="{A7957D0A-59C5-4EAE-80D9-3C4AED98E74A}"/>
                  </a:ext>
                </a:extLst>
              </p:cNvPr>
              <p:cNvPicPr/>
              <p:nvPr/>
            </p:nvPicPr>
            <p:blipFill>
              <a:blip r:embed="rId187"/>
              <a:stretch>
                <a:fillRect/>
              </a:stretch>
            </p:blipFill>
            <p:spPr>
              <a:xfrm>
                <a:off x="9783467" y="3537413"/>
                <a:ext cx="6735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1" name="Freihand 130">
                <a:extLst>
                  <a:ext uri="{FF2B5EF4-FFF2-40B4-BE49-F238E27FC236}">
                    <a16:creationId xmlns:a16="http://schemas.microsoft.com/office/drawing/2014/main" id="{CEE62A70-D3E1-435E-9D76-DC9854AE05B2}"/>
                  </a:ext>
                </a:extLst>
              </p14:cNvPr>
              <p14:cNvContentPartPr/>
              <p14:nvPr/>
            </p14:nvContentPartPr>
            <p14:xfrm>
              <a:off x="11013227" y="3223133"/>
              <a:ext cx="36000" cy="153000"/>
            </p14:xfrm>
          </p:contentPart>
        </mc:Choice>
        <mc:Fallback xmlns="">
          <p:pic>
            <p:nvPicPr>
              <p:cNvPr id="131" name="Freihand 130">
                <a:extLst>
                  <a:ext uri="{FF2B5EF4-FFF2-40B4-BE49-F238E27FC236}">
                    <a16:creationId xmlns:a16="http://schemas.microsoft.com/office/drawing/2014/main" id="{CEE62A70-D3E1-435E-9D76-DC9854AE05B2}"/>
                  </a:ext>
                </a:extLst>
              </p:cNvPr>
              <p:cNvPicPr/>
              <p:nvPr/>
            </p:nvPicPr>
            <p:blipFill>
              <a:blip r:embed="rId189"/>
              <a:stretch>
                <a:fillRect/>
              </a:stretch>
            </p:blipFill>
            <p:spPr>
              <a:xfrm>
                <a:off x="11008907" y="3218813"/>
                <a:ext cx="44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2" name="Freihand 131">
                <a:extLst>
                  <a:ext uri="{FF2B5EF4-FFF2-40B4-BE49-F238E27FC236}">
                    <a16:creationId xmlns:a16="http://schemas.microsoft.com/office/drawing/2014/main" id="{CE5657E9-A4C2-4086-872A-3C85EC2FCFC9}"/>
                  </a:ext>
                </a:extLst>
              </p14:cNvPr>
              <p14:cNvContentPartPr/>
              <p14:nvPr/>
            </p14:nvContentPartPr>
            <p14:xfrm>
              <a:off x="11009987" y="3187133"/>
              <a:ext cx="138600" cy="106200"/>
            </p14:xfrm>
          </p:contentPart>
        </mc:Choice>
        <mc:Fallback xmlns="">
          <p:pic>
            <p:nvPicPr>
              <p:cNvPr id="132" name="Freihand 131">
                <a:extLst>
                  <a:ext uri="{FF2B5EF4-FFF2-40B4-BE49-F238E27FC236}">
                    <a16:creationId xmlns:a16="http://schemas.microsoft.com/office/drawing/2014/main" id="{CE5657E9-A4C2-4086-872A-3C85EC2FCFC9}"/>
                  </a:ext>
                </a:extLst>
              </p:cNvPr>
              <p:cNvPicPr/>
              <p:nvPr/>
            </p:nvPicPr>
            <p:blipFill>
              <a:blip r:embed="rId191"/>
              <a:stretch>
                <a:fillRect/>
              </a:stretch>
            </p:blipFill>
            <p:spPr>
              <a:xfrm>
                <a:off x="11005667" y="3182813"/>
                <a:ext cx="147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3" name="Freihand 132">
                <a:extLst>
                  <a:ext uri="{FF2B5EF4-FFF2-40B4-BE49-F238E27FC236}">
                    <a16:creationId xmlns:a16="http://schemas.microsoft.com/office/drawing/2014/main" id="{03632626-4E94-49BA-8D9C-39D95ED1B344}"/>
                  </a:ext>
                </a:extLst>
              </p14:cNvPr>
              <p14:cNvContentPartPr/>
              <p14:nvPr/>
            </p14:nvContentPartPr>
            <p14:xfrm>
              <a:off x="11057867" y="3226373"/>
              <a:ext cx="199080" cy="136080"/>
            </p14:xfrm>
          </p:contentPart>
        </mc:Choice>
        <mc:Fallback xmlns="">
          <p:pic>
            <p:nvPicPr>
              <p:cNvPr id="133" name="Freihand 132">
                <a:extLst>
                  <a:ext uri="{FF2B5EF4-FFF2-40B4-BE49-F238E27FC236}">
                    <a16:creationId xmlns:a16="http://schemas.microsoft.com/office/drawing/2014/main" id="{03632626-4E94-49BA-8D9C-39D95ED1B344}"/>
                  </a:ext>
                </a:extLst>
              </p:cNvPr>
              <p:cNvPicPr/>
              <p:nvPr/>
            </p:nvPicPr>
            <p:blipFill>
              <a:blip r:embed="rId193"/>
              <a:stretch>
                <a:fillRect/>
              </a:stretch>
            </p:blipFill>
            <p:spPr>
              <a:xfrm>
                <a:off x="11053547" y="3222053"/>
                <a:ext cx="2077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4" name="Freihand 133">
                <a:extLst>
                  <a:ext uri="{FF2B5EF4-FFF2-40B4-BE49-F238E27FC236}">
                    <a16:creationId xmlns:a16="http://schemas.microsoft.com/office/drawing/2014/main" id="{0580D094-58E0-4F4F-8D34-0CE365054FE2}"/>
                  </a:ext>
                </a:extLst>
              </p14:cNvPr>
              <p14:cNvContentPartPr/>
              <p14:nvPr/>
            </p14:nvContentPartPr>
            <p14:xfrm>
              <a:off x="11180627" y="3246893"/>
              <a:ext cx="108720" cy="58680"/>
            </p14:xfrm>
          </p:contentPart>
        </mc:Choice>
        <mc:Fallback xmlns="">
          <p:pic>
            <p:nvPicPr>
              <p:cNvPr id="134" name="Freihand 133">
                <a:extLst>
                  <a:ext uri="{FF2B5EF4-FFF2-40B4-BE49-F238E27FC236}">
                    <a16:creationId xmlns:a16="http://schemas.microsoft.com/office/drawing/2014/main" id="{0580D094-58E0-4F4F-8D34-0CE365054FE2}"/>
                  </a:ext>
                </a:extLst>
              </p:cNvPr>
              <p:cNvPicPr/>
              <p:nvPr/>
            </p:nvPicPr>
            <p:blipFill>
              <a:blip r:embed="rId195"/>
              <a:stretch>
                <a:fillRect/>
              </a:stretch>
            </p:blipFill>
            <p:spPr>
              <a:xfrm>
                <a:off x="11176307" y="3242573"/>
                <a:ext cx="117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5" name="Freihand 134">
                <a:extLst>
                  <a:ext uri="{FF2B5EF4-FFF2-40B4-BE49-F238E27FC236}">
                    <a16:creationId xmlns:a16="http://schemas.microsoft.com/office/drawing/2014/main" id="{1DC07CBE-C4B2-4899-B82E-ACA22B64D465}"/>
                  </a:ext>
                </a:extLst>
              </p14:cNvPr>
              <p14:cNvContentPartPr/>
              <p14:nvPr/>
            </p14:nvContentPartPr>
            <p14:xfrm>
              <a:off x="11278547" y="3116933"/>
              <a:ext cx="368280" cy="175680"/>
            </p14:xfrm>
          </p:contentPart>
        </mc:Choice>
        <mc:Fallback xmlns="">
          <p:pic>
            <p:nvPicPr>
              <p:cNvPr id="135" name="Freihand 134">
                <a:extLst>
                  <a:ext uri="{FF2B5EF4-FFF2-40B4-BE49-F238E27FC236}">
                    <a16:creationId xmlns:a16="http://schemas.microsoft.com/office/drawing/2014/main" id="{1DC07CBE-C4B2-4899-B82E-ACA22B64D465}"/>
                  </a:ext>
                </a:extLst>
              </p:cNvPr>
              <p:cNvPicPr/>
              <p:nvPr/>
            </p:nvPicPr>
            <p:blipFill>
              <a:blip r:embed="rId197"/>
              <a:stretch>
                <a:fillRect/>
              </a:stretch>
            </p:blipFill>
            <p:spPr>
              <a:xfrm>
                <a:off x="11274227" y="3112613"/>
                <a:ext cx="3769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6" name="Freihand 135">
                <a:extLst>
                  <a:ext uri="{FF2B5EF4-FFF2-40B4-BE49-F238E27FC236}">
                    <a16:creationId xmlns:a16="http://schemas.microsoft.com/office/drawing/2014/main" id="{6AB40D30-2392-417F-BA6A-79717ABF966A}"/>
                  </a:ext>
                </a:extLst>
              </p14:cNvPr>
              <p14:cNvContentPartPr/>
              <p14:nvPr/>
            </p14:nvContentPartPr>
            <p14:xfrm>
              <a:off x="11661227" y="3128813"/>
              <a:ext cx="54360" cy="209160"/>
            </p14:xfrm>
          </p:contentPart>
        </mc:Choice>
        <mc:Fallback xmlns="">
          <p:pic>
            <p:nvPicPr>
              <p:cNvPr id="136" name="Freihand 135">
                <a:extLst>
                  <a:ext uri="{FF2B5EF4-FFF2-40B4-BE49-F238E27FC236}">
                    <a16:creationId xmlns:a16="http://schemas.microsoft.com/office/drawing/2014/main" id="{6AB40D30-2392-417F-BA6A-79717ABF966A}"/>
                  </a:ext>
                </a:extLst>
              </p:cNvPr>
              <p:cNvPicPr/>
              <p:nvPr/>
            </p:nvPicPr>
            <p:blipFill>
              <a:blip r:embed="rId199"/>
              <a:stretch>
                <a:fillRect/>
              </a:stretch>
            </p:blipFill>
            <p:spPr>
              <a:xfrm>
                <a:off x="11656907" y="3124493"/>
                <a:ext cx="630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7" name="Freihand 136">
                <a:extLst>
                  <a:ext uri="{FF2B5EF4-FFF2-40B4-BE49-F238E27FC236}">
                    <a16:creationId xmlns:a16="http://schemas.microsoft.com/office/drawing/2014/main" id="{EA5E6BD8-4700-443C-A2C4-6DA9350B8D31}"/>
                  </a:ext>
                </a:extLst>
              </p14:cNvPr>
              <p14:cNvContentPartPr/>
              <p14:nvPr/>
            </p14:nvContentPartPr>
            <p14:xfrm>
              <a:off x="11744747" y="3083453"/>
              <a:ext cx="105120" cy="66240"/>
            </p14:xfrm>
          </p:contentPart>
        </mc:Choice>
        <mc:Fallback xmlns="">
          <p:pic>
            <p:nvPicPr>
              <p:cNvPr id="137" name="Freihand 136">
                <a:extLst>
                  <a:ext uri="{FF2B5EF4-FFF2-40B4-BE49-F238E27FC236}">
                    <a16:creationId xmlns:a16="http://schemas.microsoft.com/office/drawing/2014/main" id="{EA5E6BD8-4700-443C-A2C4-6DA9350B8D31}"/>
                  </a:ext>
                </a:extLst>
              </p:cNvPr>
              <p:cNvPicPr/>
              <p:nvPr/>
            </p:nvPicPr>
            <p:blipFill>
              <a:blip r:embed="rId201"/>
              <a:stretch>
                <a:fillRect/>
              </a:stretch>
            </p:blipFill>
            <p:spPr>
              <a:xfrm>
                <a:off x="11740427" y="3079133"/>
                <a:ext cx="113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8" name="Freihand 137">
                <a:extLst>
                  <a:ext uri="{FF2B5EF4-FFF2-40B4-BE49-F238E27FC236}">
                    <a16:creationId xmlns:a16="http://schemas.microsoft.com/office/drawing/2014/main" id="{8FCEDF4E-1ABE-47E7-9901-AC88BB1FD52A}"/>
                  </a:ext>
                </a:extLst>
              </p14:cNvPr>
              <p14:cNvContentPartPr/>
              <p14:nvPr/>
            </p14:nvContentPartPr>
            <p14:xfrm>
              <a:off x="11856347" y="2934053"/>
              <a:ext cx="223920" cy="208080"/>
            </p14:xfrm>
          </p:contentPart>
        </mc:Choice>
        <mc:Fallback xmlns="">
          <p:pic>
            <p:nvPicPr>
              <p:cNvPr id="138" name="Freihand 137">
                <a:extLst>
                  <a:ext uri="{FF2B5EF4-FFF2-40B4-BE49-F238E27FC236}">
                    <a16:creationId xmlns:a16="http://schemas.microsoft.com/office/drawing/2014/main" id="{8FCEDF4E-1ABE-47E7-9901-AC88BB1FD52A}"/>
                  </a:ext>
                </a:extLst>
              </p:cNvPr>
              <p:cNvPicPr/>
              <p:nvPr/>
            </p:nvPicPr>
            <p:blipFill>
              <a:blip r:embed="rId203"/>
              <a:stretch>
                <a:fillRect/>
              </a:stretch>
            </p:blipFill>
            <p:spPr>
              <a:xfrm>
                <a:off x="11852027" y="2929733"/>
                <a:ext cx="232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0" name="Freihand 139">
                <a:extLst>
                  <a:ext uri="{FF2B5EF4-FFF2-40B4-BE49-F238E27FC236}">
                    <a16:creationId xmlns:a16="http://schemas.microsoft.com/office/drawing/2014/main" id="{3A325372-C48C-453F-B3AA-77B4C9B90878}"/>
                  </a:ext>
                </a:extLst>
              </p14:cNvPr>
              <p14:cNvContentPartPr/>
              <p14:nvPr/>
            </p14:nvContentPartPr>
            <p14:xfrm>
              <a:off x="9868427" y="3871853"/>
              <a:ext cx="39960" cy="161280"/>
            </p14:xfrm>
          </p:contentPart>
        </mc:Choice>
        <mc:Fallback xmlns="">
          <p:pic>
            <p:nvPicPr>
              <p:cNvPr id="140" name="Freihand 139">
                <a:extLst>
                  <a:ext uri="{FF2B5EF4-FFF2-40B4-BE49-F238E27FC236}">
                    <a16:creationId xmlns:a16="http://schemas.microsoft.com/office/drawing/2014/main" id="{3A325372-C48C-453F-B3AA-77B4C9B90878}"/>
                  </a:ext>
                </a:extLst>
              </p:cNvPr>
              <p:cNvPicPr/>
              <p:nvPr/>
            </p:nvPicPr>
            <p:blipFill>
              <a:blip r:embed="rId205"/>
              <a:stretch>
                <a:fillRect/>
              </a:stretch>
            </p:blipFill>
            <p:spPr>
              <a:xfrm>
                <a:off x="9864107" y="3867533"/>
                <a:ext cx="48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1" name="Freihand 140">
                <a:extLst>
                  <a:ext uri="{FF2B5EF4-FFF2-40B4-BE49-F238E27FC236}">
                    <a16:creationId xmlns:a16="http://schemas.microsoft.com/office/drawing/2014/main" id="{59C82652-F66B-4583-AD17-08A0889C0B23}"/>
                  </a:ext>
                </a:extLst>
              </p14:cNvPr>
              <p14:cNvContentPartPr/>
              <p14:nvPr/>
            </p14:nvContentPartPr>
            <p14:xfrm>
              <a:off x="9782387" y="3819653"/>
              <a:ext cx="201240" cy="234360"/>
            </p14:xfrm>
          </p:contentPart>
        </mc:Choice>
        <mc:Fallback xmlns="">
          <p:pic>
            <p:nvPicPr>
              <p:cNvPr id="141" name="Freihand 140">
                <a:extLst>
                  <a:ext uri="{FF2B5EF4-FFF2-40B4-BE49-F238E27FC236}">
                    <a16:creationId xmlns:a16="http://schemas.microsoft.com/office/drawing/2014/main" id="{59C82652-F66B-4583-AD17-08A0889C0B23}"/>
                  </a:ext>
                </a:extLst>
              </p:cNvPr>
              <p:cNvPicPr/>
              <p:nvPr/>
            </p:nvPicPr>
            <p:blipFill>
              <a:blip r:embed="rId207"/>
              <a:stretch>
                <a:fillRect/>
              </a:stretch>
            </p:blipFill>
            <p:spPr>
              <a:xfrm>
                <a:off x="9778067" y="3815333"/>
                <a:ext cx="2098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42" name="Freihand 141">
                <a:extLst>
                  <a:ext uri="{FF2B5EF4-FFF2-40B4-BE49-F238E27FC236}">
                    <a16:creationId xmlns:a16="http://schemas.microsoft.com/office/drawing/2014/main" id="{E37D48E4-2D00-4FAF-B8E4-6D3A092A1CB8}"/>
                  </a:ext>
                </a:extLst>
              </p14:cNvPr>
              <p14:cNvContentPartPr/>
              <p14:nvPr/>
            </p14:nvContentPartPr>
            <p14:xfrm>
              <a:off x="10029347" y="3797333"/>
              <a:ext cx="136440" cy="170640"/>
            </p14:xfrm>
          </p:contentPart>
        </mc:Choice>
        <mc:Fallback xmlns="">
          <p:pic>
            <p:nvPicPr>
              <p:cNvPr id="142" name="Freihand 141">
                <a:extLst>
                  <a:ext uri="{FF2B5EF4-FFF2-40B4-BE49-F238E27FC236}">
                    <a16:creationId xmlns:a16="http://schemas.microsoft.com/office/drawing/2014/main" id="{E37D48E4-2D00-4FAF-B8E4-6D3A092A1CB8}"/>
                  </a:ext>
                </a:extLst>
              </p:cNvPr>
              <p:cNvPicPr/>
              <p:nvPr/>
            </p:nvPicPr>
            <p:blipFill>
              <a:blip r:embed="rId209"/>
              <a:stretch>
                <a:fillRect/>
              </a:stretch>
            </p:blipFill>
            <p:spPr>
              <a:xfrm>
                <a:off x="10025027" y="3793013"/>
                <a:ext cx="1450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43" name="Freihand 142">
                <a:extLst>
                  <a:ext uri="{FF2B5EF4-FFF2-40B4-BE49-F238E27FC236}">
                    <a16:creationId xmlns:a16="http://schemas.microsoft.com/office/drawing/2014/main" id="{26B7DBED-C8C2-477D-8906-05EB31197AE6}"/>
                  </a:ext>
                </a:extLst>
              </p14:cNvPr>
              <p14:cNvContentPartPr/>
              <p14:nvPr/>
            </p14:nvContentPartPr>
            <p14:xfrm>
              <a:off x="10168667" y="3736853"/>
              <a:ext cx="172080" cy="198720"/>
            </p14:xfrm>
          </p:contentPart>
        </mc:Choice>
        <mc:Fallback xmlns="">
          <p:pic>
            <p:nvPicPr>
              <p:cNvPr id="143" name="Freihand 142">
                <a:extLst>
                  <a:ext uri="{FF2B5EF4-FFF2-40B4-BE49-F238E27FC236}">
                    <a16:creationId xmlns:a16="http://schemas.microsoft.com/office/drawing/2014/main" id="{26B7DBED-C8C2-477D-8906-05EB31197AE6}"/>
                  </a:ext>
                </a:extLst>
              </p:cNvPr>
              <p:cNvPicPr/>
              <p:nvPr/>
            </p:nvPicPr>
            <p:blipFill>
              <a:blip r:embed="rId211"/>
              <a:stretch>
                <a:fillRect/>
              </a:stretch>
            </p:blipFill>
            <p:spPr>
              <a:xfrm>
                <a:off x="10164347" y="3732533"/>
                <a:ext cx="1807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44" name="Freihand 143">
                <a:extLst>
                  <a:ext uri="{FF2B5EF4-FFF2-40B4-BE49-F238E27FC236}">
                    <a16:creationId xmlns:a16="http://schemas.microsoft.com/office/drawing/2014/main" id="{9D0FF8A0-D7B5-4EAF-8F4E-4E8CFD5D8D55}"/>
                  </a:ext>
                </a:extLst>
              </p14:cNvPr>
              <p14:cNvContentPartPr/>
              <p14:nvPr/>
            </p14:nvContentPartPr>
            <p14:xfrm>
              <a:off x="10498067" y="3710933"/>
              <a:ext cx="142560" cy="136080"/>
            </p14:xfrm>
          </p:contentPart>
        </mc:Choice>
        <mc:Fallback xmlns="">
          <p:pic>
            <p:nvPicPr>
              <p:cNvPr id="144" name="Freihand 143">
                <a:extLst>
                  <a:ext uri="{FF2B5EF4-FFF2-40B4-BE49-F238E27FC236}">
                    <a16:creationId xmlns:a16="http://schemas.microsoft.com/office/drawing/2014/main" id="{9D0FF8A0-D7B5-4EAF-8F4E-4E8CFD5D8D55}"/>
                  </a:ext>
                </a:extLst>
              </p:cNvPr>
              <p:cNvPicPr/>
              <p:nvPr/>
            </p:nvPicPr>
            <p:blipFill>
              <a:blip r:embed="rId213"/>
              <a:stretch>
                <a:fillRect/>
              </a:stretch>
            </p:blipFill>
            <p:spPr>
              <a:xfrm>
                <a:off x="10493747" y="3706613"/>
                <a:ext cx="1512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5" name="Freihand 144">
                <a:extLst>
                  <a:ext uri="{FF2B5EF4-FFF2-40B4-BE49-F238E27FC236}">
                    <a16:creationId xmlns:a16="http://schemas.microsoft.com/office/drawing/2014/main" id="{44BD645B-43EF-4198-854E-0058D35B2543}"/>
                  </a:ext>
                </a:extLst>
              </p14:cNvPr>
              <p14:cNvContentPartPr/>
              <p14:nvPr/>
            </p14:nvContentPartPr>
            <p14:xfrm>
              <a:off x="10654307" y="3587453"/>
              <a:ext cx="115560" cy="217440"/>
            </p14:xfrm>
          </p:contentPart>
        </mc:Choice>
        <mc:Fallback xmlns="">
          <p:pic>
            <p:nvPicPr>
              <p:cNvPr id="145" name="Freihand 144">
                <a:extLst>
                  <a:ext uri="{FF2B5EF4-FFF2-40B4-BE49-F238E27FC236}">
                    <a16:creationId xmlns:a16="http://schemas.microsoft.com/office/drawing/2014/main" id="{44BD645B-43EF-4198-854E-0058D35B2543}"/>
                  </a:ext>
                </a:extLst>
              </p:cNvPr>
              <p:cNvPicPr/>
              <p:nvPr/>
            </p:nvPicPr>
            <p:blipFill>
              <a:blip r:embed="rId215"/>
              <a:stretch>
                <a:fillRect/>
              </a:stretch>
            </p:blipFill>
            <p:spPr>
              <a:xfrm>
                <a:off x="10649987" y="3583133"/>
                <a:ext cx="1242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46" name="Freihand 145">
                <a:extLst>
                  <a:ext uri="{FF2B5EF4-FFF2-40B4-BE49-F238E27FC236}">
                    <a16:creationId xmlns:a16="http://schemas.microsoft.com/office/drawing/2014/main" id="{54E8FDC8-FD00-4672-B31D-BC2215B0ED75}"/>
                  </a:ext>
                </a:extLst>
              </p14:cNvPr>
              <p14:cNvContentPartPr/>
              <p14:nvPr/>
            </p14:nvContentPartPr>
            <p14:xfrm>
              <a:off x="10787507" y="3641453"/>
              <a:ext cx="103680" cy="132480"/>
            </p14:xfrm>
          </p:contentPart>
        </mc:Choice>
        <mc:Fallback xmlns="">
          <p:pic>
            <p:nvPicPr>
              <p:cNvPr id="146" name="Freihand 145">
                <a:extLst>
                  <a:ext uri="{FF2B5EF4-FFF2-40B4-BE49-F238E27FC236}">
                    <a16:creationId xmlns:a16="http://schemas.microsoft.com/office/drawing/2014/main" id="{54E8FDC8-FD00-4672-B31D-BC2215B0ED75}"/>
                  </a:ext>
                </a:extLst>
              </p:cNvPr>
              <p:cNvPicPr/>
              <p:nvPr/>
            </p:nvPicPr>
            <p:blipFill>
              <a:blip r:embed="rId217"/>
              <a:stretch>
                <a:fillRect/>
              </a:stretch>
            </p:blipFill>
            <p:spPr>
              <a:xfrm>
                <a:off x="10783187" y="3637133"/>
                <a:ext cx="112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7" name="Freihand 146">
                <a:extLst>
                  <a:ext uri="{FF2B5EF4-FFF2-40B4-BE49-F238E27FC236}">
                    <a16:creationId xmlns:a16="http://schemas.microsoft.com/office/drawing/2014/main" id="{0CC7201F-E613-476D-97E2-B47ACD6476ED}"/>
                  </a:ext>
                </a:extLst>
              </p14:cNvPr>
              <p14:cNvContentPartPr/>
              <p14:nvPr/>
            </p14:nvContentPartPr>
            <p14:xfrm>
              <a:off x="10911347" y="3629933"/>
              <a:ext cx="81720" cy="138240"/>
            </p14:xfrm>
          </p:contentPart>
        </mc:Choice>
        <mc:Fallback xmlns="">
          <p:pic>
            <p:nvPicPr>
              <p:cNvPr id="147" name="Freihand 146">
                <a:extLst>
                  <a:ext uri="{FF2B5EF4-FFF2-40B4-BE49-F238E27FC236}">
                    <a16:creationId xmlns:a16="http://schemas.microsoft.com/office/drawing/2014/main" id="{0CC7201F-E613-476D-97E2-B47ACD6476ED}"/>
                  </a:ext>
                </a:extLst>
              </p:cNvPr>
              <p:cNvPicPr/>
              <p:nvPr/>
            </p:nvPicPr>
            <p:blipFill>
              <a:blip r:embed="rId219"/>
              <a:stretch>
                <a:fillRect/>
              </a:stretch>
            </p:blipFill>
            <p:spPr>
              <a:xfrm>
                <a:off x="10907027" y="3625613"/>
                <a:ext cx="90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8" name="Freihand 147">
                <a:extLst>
                  <a:ext uri="{FF2B5EF4-FFF2-40B4-BE49-F238E27FC236}">
                    <a16:creationId xmlns:a16="http://schemas.microsoft.com/office/drawing/2014/main" id="{1B46C557-5DF0-4750-A3F5-7D2AF22DCD27}"/>
                  </a:ext>
                </a:extLst>
              </p14:cNvPr>
              <p14:cNvContentPartPr/>
              <p14:nvPr/>
            </p14:nvContentPartPr>
            <p14:xfrm>
              <a:off x="11159747" y="3530213"/>
              <a:ext cx="201960" cy="133200"/>
            </p14:xfrm>
          </p:contentPart>
        </mc:Choice>
        <mc:Fallback xmlns="">
          <p:pic>
            <p:nvPicPr>
              <p:cNvPr id="148" name="Freihand 147">
                <a:extLst>
                  <a:ext uri="{FF2B5EF4-FFF2-40B4-BE49-F238E27FC236}">
                    <a16:creationId xmlns:a16="http://schemas.microsoft.com/office/drawing/2014/main" id="{1B46C557-5DF0-4750-A3F5-7D2AF22DCD27}"/>
                  </a:ext>
                </a:extLst>
              </p:cNvPr>
              <p:cNvPicPr/>
              <p:nvPr/>
            </p:nvPicPr>
            <p:blipFill>
              <a:blip r:embed="rId221"/>
              <a:stretch>
                <a:fillRect/>
              </a:stretch>
            </p:blipFill>
            <p:spPr>
              <a:xfrm>
                <a:off x="11155427" y="3525893"/>
                <a:ext cx="210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9" name="Freihand 148">
                <a:extLst>
                  <a:ext uri="{FF2B5EF4-FFF2-40B4-BE49-F238E27FC236}">
                    <a16:creationId xmlns:a16="http://schemas.microsoft.com/office/drawing/2014/main" id="{2E25A1E5-8DC1-4CCF-88C3-0B8BE373CAAF}"/>
                  </a:ext>
                </a:extLst>
              </p14:cNvPr>
              <p14:cNvContentPartPr/>
              <p14:nvPr/>
            </p14:nvContentPartPr>
            <p14:xfrm>
              <a:off x="11413547" y="3399533"/>
              <a:ext cx="136440" cy="202320"/>
            </p14:xfrm>
          </p:contentPart>
        </mc:Choice>
        <mc:Fallback xmlns="">
          <p:pic>
            <p:nvPicPr>
              <p:cNvPr id="149" name="Freihand 148">
                <a:extLst>
                  <a:ext uri="{FF2B5EF4-FFF2-40B4-BE49-F238E27FC236}">
                    <a16:creationId xmlns:a16="http://schemas.microsoft.com/office/drawing/2014/main" id="{2E25A1E5-8DC1-4CCF-88C3-0B8BE373CAAF}"/>
                  </a:ext>
                </a:extLst>
              </p:cNvPr>
              <p:cNvPicPr/>
              <p:nvPr/>
            </p:nvPicPr>
            <p:blipFill>
              <a:blip r:embed="rId223"/>
              <a:stretch>
                <a:fillRect/>
              </a:stretch>
            </p:blipFill>
            <p:spPr>
              <a:xfrm>
                <a:off x="11409227" y="3395213"/>
                <a:ext cx="14508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50" name="Freihand 149">
                <a:extLst>
                  <a:ext uri="{FF2B5EF4-FFF2-40B4-BE49-F238E27FC236}">
                    <a16:creationId xmlns:a16="http://schemas.microsoft.com/office/drawing/2014/main" id="{853FD139-D89F-4D2A-BDA2-6DA1AC5DF453}"/>
                  </a:ext>
                </a:extLst>
              </p14:cNvPr>
              <p14:cNvContentPartPr/>
              <p14:nvPr/>
            </p14:nvContentPartPr>
            <p14:xfrm>
              <a:off x="10031507" y="4082453"/>
              <a:ext cx="175320" cy="236520"/>
            </p14:xfrm>
          </p:contentPart>
        </mc:Choice>
        <mc:Fallback xmlns="">
          <p:pic>
            <p:nvPicPr>
              <p:cNvPr id="150" name="Freihand 149">
                <a:extLst>
                  <a:ext uri="{FF2B5EF4-FFF2-40B4-BE49-F238E27FC236}">
                    <a16:creationId xmlns:a16="http://schemas.microsoft.com/office/drawing/2014/main" id="{853FD139-D89F-4D2A-BDA2-6DA1AC5DF453}"/>
                  </a:ext>
                </a:extLst>
              </p:cNvPr>
              <p:cNvPicPr/>
              <p:nvPr/>
            </p:nvPicPr>
            <p:blipFill>
              <a:blip r:embed="rId225"/>
              <a:stretch>
                <a:fillRect/>
              </a:stretch>
            </p:blipFill>
            <p:spPr>
              <a:xfrm>
                <a:off x="10027187" y="4078133"/>
                <a:ext cx="1839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51" name="Freihand 150">
                <a:extLst>
                  <a:ext uri="{FF2B5EF4-FFF2-40B4-BE49-F238E27FC236}">
                    <a16:creationId xmlns:a16="http://schemas.microsoft.com/office/drawing/2014/main" id="{C136934B-CA8C-4AB9-9E35-245D0DE6E990}"/>
                  </a:ext>
                </a:extLst>
              </p14:cNvPr>
              <p14:cNvContentPartPr/>
              <p14:nvPr/>
            </p14:nvContentPartPr>
            <p14:xfrm>
              <a:off x="10644587" y="3968333"/>
              <a:ext cx="109080" cy="136800"/>
            </p14:xfrm>
          </p:contentPart>
        </mc:Choice>
        <mc:Fallback xmlns="">
          <p:pic>
            <p:nvPicPr>
              <p:cNvPr id="151" name="Freihand 150">
                <a:extLst>
                  <a:ext uri="{FF2B5EF4-FFF2-40B4-BE49-F238E27FC236}">
                    <a16:creationId xmlns:a16="http://schemas.microsoft.com/office/drawing/2014/main" id="{C136934B-CA8C-4AB9-9E35-245D0DE6E990}"/>
                  </a:ext>
                </a:extLst>
              </p:cNvPr>
              <p:cNvPicPr/>
              <p:nvPr/>
            </p:nvPicPr>
            <p:blipFill>
              <a:blip r:embed="rId227"/>
              <a:stretch>
                <a:fillRect/>
              </a:stretch>
            </p:blipFill>
            <p:spPr>
              <a:xfrm>
                <a:off x="10640267" y="3964013"/>
                <a:ext cx="117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52" name="Freihand 151">
                <a:extLst>
                  <a:ext uri="{FF2B5EF4-FFF2-40B4-BE49-F238E27FC236}">
                    <a16:creationId xmlns:a16="http://schemas.microsoft.com/office/drawing/2014/main" id="{395A5C42-06C8-4198-B15A-16FA4B812524}"/>
                  </a:ext>
                </a:extLst>
              </p14:cNvPr>
              <p14:cNvContentPartPr/>
              <p14:nvPr/>
            </p14:nvContentPartPr>
            <p14:xfrm>
              <a:off x="11629187" y="3453533"/>
              <a:ext cx="32760" cy="383760"/>
            </p14:xfrm>
          </p:contentPart>
        </mc:Choice>
        <mc:Fallback xmlns="">
          <p:pic>
            <p:nvPicPr>
              <p:cNvPr id="152" name="Freihand 151">
                <a:extLst>
                  <a:ext uri="{FF2B5EF4-FFF2-40B4-BE49-F238E27FC236}">
                    <a16:creationId xmlns:a16="http://schemas.microsoft.com/office/drawing/2014/main" id="{395A5C42-06C8-4198-B15A-16FA4B812524}"/>
                  </a:ext>
                </a:extLst>
              </p:cNvPr>
              <p:cNvPicPr/>
              <p:nvPr/>
            </p:nvPicPr>
            <p:blipFill>
              <a:blip r:embed="rId229"/>
              <a:stretch>
                <a:fillRect/>
              </a:stretch>
            </p:blipFill>
            <p:spPr>
              <a:xfrm>
                <a:off x="11624867" y="3449213"/>
                <a:ext cx="4140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3" name="Freihand 152">
                <a:extLst>
                  <a:ext uri="{FF2B5EF4-FFF2-40B4-BE49-F238E27FC236}">
                    <a16:creationId xmlns:a16="http://schemas.microsoft.com/office/drawing/2014/main" id="{2D19B718-FC9D-4347-A5E8-02D8D00A83DC}"/>
                  </a:ext>
                </a:extLst>
              </p14:cNvPr>
              <p14:cNvContentPartPr/>
              <p14:nvPr/>
            </p14:nvContentPartPr>
            <p14:xfrm>
              <a:off x="11629547" y="3905693"/>
              <a:ext cx="45720" cy="42120"/>
            </p14:xfrm>
          </p:contentPart>
        </mc:Choice>
        <mc:Fallback xmlns="">
          <p:pic>
            <p:nvPicPr>
              <p:cNvPr id="153" name="Freihand 152">
                <a:extLst>
                  <a:ext uri="{FF2B5EF4-FFF2-40B4-BE49-F238E27FC236}">
                    <a16:creationId xmlns:a16="http://schemas.microsoft.com/office/drawing/2014/main" id="{2D19B718-FC9D-4347-A5E8-02D8D00A83DC}"/>
                  </a:ext>
                </a:extLst>
              </p:cNvPr>
              <p:cNvPicPr/>
              <p:nvPr/>
            </p:nvPicPr>
            <p:blipFill>
              <a:blip r:embed="rId231"/>
              <a:stretch>
                <a:fillRect/>
              </a:stretch>
            </p:blipFill>
            <p:spPr>
              <a:xfrm>
                <a:off x="11625227" y="3901373"/>
                <a:ext cx="5436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5" name="Freihand 154">
                <a:extLst>
                  <a:ext uri="{FF2B5EF4-FFF2-40B4-BE49-F238E27FC236}">
                    <a16:creationId xmlns:a16="http://schemas.microsoft.com/office/drawing/2014/main" id="{E2354CFD-C6C2-44C3-B943-32C5DC86BE42}"/>
                  </a:ext>
                </a:extLst>
              </p14:cNvPr>
              <p14:cNvContentPartPr/>
              <p14:nvPr/>
            </p14:nvContentPartPr>
            <p14:xfrm>
              <a:off x="4673267" y="1043693"/>
              <a:ext cx="435600" cy="1017360"/>
            </p14:xfrm>
          </p:contentPart>
        </mc:Choice>
        <mc:Fallback xmlns="">
          <p:pic>
            <p:nvPicPr>
              <p:cNvPr id="155" name="Freihand 154">
                <a:extLst>
                  <a:ext uri="{FF2B5EF4-FFF2-40B4-BE49-F238E27FC236}">
                    <a16:creationId xmlns:a16="http://schemas.microsoft.com/office/drawing/2014/main" id="{E2354CFD-C6C2-44C3-B943-32C5DC86BE42}"/>
                  </a:ext>
                </a:extLst>
              </p:cNvPr>
              <p:cNvPicPr/>
              <p:nvPr/>
            </p:nvPicPr>
            <p:blipFill>
              <a:blip r:embed="rId233"/>
              <a:stretch>
                <a:fillRect/>
              </a:stretch>
            </p:blipFill>
            <p:spPr>
              <a:xfrm>
                <a:off x="4668947" y="1039373"/>
                <a:ext cx="444240" cy="102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6" name="Freihand 155">
                <a:extLst>
                  <a:ext uri="{FF2B5EF4-FFF2-40B4-BE49-F238E27FC236}">
                    <a16:creationId xmlns:a16="http://schemas.microsoft.com/office/drawing/2014/main" id="{6B850D01-E9CE-4397-9665-93DEC9B31C83}"/>
                  </a:ext>
                </a:extLst>
              </p14:cNvPr>
              <p14:cNvContentPartPr/>
              <p14:nvPr/>
            </p14:nvContentPartPr>
            <p14:xfrm>
              <a:off x="4565987" y="1751093"/>
              <a:ext cx="338040" cy="399240"/>
            </p14:xfrm>
          </p:contentPart>
        </mc:Choice>
        <mc:Fallback xmlns="">
          <p:pic>
            <p:nvPicPr>
              <p:cNvPr id="156" name="Freihand 155">
                <a:extLst>
                  <a:ext uri="{FF2B5EF4-FFF2-40B4-BE49-F238E27FC236}">
                    <a16:creationId xmlns:a16="http://schemas.microsoft.com/office/drawing/2014/main" id="{6B850D01-E9CE-4397-9665-93DEC9B31C83}"/>
                  </a:ext>
                </a:extLst>
              </p:cNvPr>
              <p:cNvPicPr/>
              <p:nvPr/>
            </p:nvPicPr>
            <p:blipFill>
              <a:blip r:embed="rId235"/>
              <a:stretch>
                <a:fillRect/>
              </a:stretch>
            </p:blipFill>
            <p:spPr>
              <a:xfrm>
                <a:off x="4561667" y="1746773"/>
                <a:ext cx="34668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8" name="Freihand 157">
                <a:extLst>
                  <a:ext uri="{FF2B5EF4-FFF2-40B4-BE49-F238E27FC236}">
                    <a16:creationId xmlns:a16="http://schemas.microsoft.com/office/drawing/2014/main" id="{01C83B30-8468-47B0-B052-2BEB3ED675AD}"/>
                  </a:ext>
                </a:extLst>
              </p14:cNvPr>
              <p14:cNvContentPartPr/>
              <p14:nvPr/>
            </p14:nvContentPartPr>
            <p14:xfrm>
              <a:off x="5222267" y="742373"/>
              <a:ext cx="146160" cy="257760"/>
            </p14:xfrm>
          </p:contentPart>
        </mc:Choice>
        <mc:Fallback xmlns="">
          <p:pic>
            <p:nvPicPr>
              <p:cNvPr id="158" name="Freihand 157">
                <a:extLst>
                  <a:ext uri="{FF2B5EF4-FFF2-40B4-BE49-F238E27FC236}">
                    <a16:creationId xmlns:a16="http://schemas.microsoft.com/office/drawing/2014/main" id="{01C83B30-8468-47B0-B052-2BEB3ED675AD}"/>
                  </a:ext>
                </a:extLst>
              </p:cNvPr>
              <p:cNvPicPr/>
              <p:nvPr/>
            </p:nvPicPr>
            <p:blipFill>
              <a:blip r:embed="rId237"/>
              <a:stretch>
                <a:fillRect/>
              </a:stretch>
            </p:blipFill>
            <p:spPr>
              <a:xfrm>
                <a:off x="5217947" y="738053"/>
                <a:ext cx="1548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9" name="Freihand 158">
                <a:extLst>
                  <a:ext uri="{FF2B5EF4-FFF2-40B4-BE49-F238E27FC236}">
                    <a16:creationId xmlns:a16="http://schemas.microsoft.com/office/drawing/2014/main" id="{A10E124B-26EB-4657-AFCE-8882CD65455C}"/>
                  </a:ext>
                </a:extLst>
              </p14:cNvPr>
              <p14:cNvContentPartPr/>
              <p14:nvPr/>
            </p14:nvContentPartPr>
            <p14:xfrm>
              <a:off x="5411987" y="671453"/>
              <a:ext cx="99720" cy="120600"/>
            </p14:xfrm>
          </p:contentPart>
        </mc:Choice>
        <mc:Fallback xmlns="">
          <p:pic>
            <p:nvPicPr>
              <p:cNvPr id="159" name="Freihand 158">
                <a:extLst>
                  <a:ext uri="{FF2B5EF4-FFF2-40B4-BE49-F238E27FC236}">
                    <a16:creationId xmlns:a16="http://schemas.microsoft.com/office/drawing/2014/main" id="{A10E124B-26EB-4657-AFCE-8882CD65455C}"/>
                  </a:ext>
                </a:extLst>
              </p:cNvPr>
              <p:cNvPicPr/>
              <p:nvPr/>
            </p:nvPicPr>
            <p:blipFill>
              <a:blip r:embed="rId239"/>
              <a:stretch>
                <a:fillRect/>
              </a:stretch>
            </p:blipFill>
            <p:spPr>
              <a:xfrm>
                <a:off x="5407667" y="667133"/>
                <a:ext cx="1083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0" name="Freihand 159">
                <a:extLst>
                  <a:ext uri="{FF2B5EF4-FFF2-40B4-BE49-F238E27FC236}">
                    <a16:creationId xmlns:a16="http://schemas.microsoft.com/office/drawing/2014/main" id="{C7339274-8B4C-48F7-A423-2BB197FCDBEA}"/>
                  </a:ext>
                </a:extLst>
              </p14:cNvPr>
              <p14:cNvContentPartPr/>
              <p14:nvPr/>
            </p14:nvContentPartPr>
            <p14:xfrm>
              <a:off x="5550227" y="685853"/>
              <a:ext cx="77400" cy="235440"/>
            </p14:xfrm>
          </p:contentPart>
        </mc:Choice>
        <mc:Fallback xmlns="">
          <p:pic>
            <p:nvPicPr>
              <p:cNvPr id="160" name="Freihand 159">
                <a:extLst>
                  <a:ext uri="{FF2B5EF4-FFF2-40B4-BE49-F238E27FC236}">
                    <a16:creationId xmlns:a16="http://schemas.microsoft.com/office/drawing/2014/main" id="{C7339274-8B4C-48F7-A423-2BB197FCDBEA}"/>
                  </a:ext>
                </a:extLst>
              </p:cNvPr>
              <p:cNvPicPr/>
              <p:nvPr/>
            </p:nvPicPr>
            <p:blipFill>
              <a:blip r:embed="rId241"/>
              <a:stretch>
                <a:fillRect/>
              </a:stretch>
            </p:blipFill>
            <p:spPr>
              <a:xfrm>
                <a:off x="5545907" y="681533"/>
                <a:ext cx="860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1" name="Freihand 160">
                <a:extLst>
                  <a:ext uri="{FF2B5EF4-FFF2-40B4-BE49-F238E27FC236}">
                    <a16:creationId xmlns:a16="http://schemas.microsoft.com/office/drawing/2014/main" id="{0E8C99C5-5B76-426E-979B-CCB2ABABFD23}"/>
                  </a:ext>
                </a:extLst>
              </p14:cNvPr>
              <p14:cNvContentPartPr/>
              <p14:nvPr/>
            </p14:nvContentPartPr>
            <p14:xfrm>
              <a:off x="5655707" y="664973"/>
              <a:ext cx="114120" cy="65160"/>
            </p14:xfrm>
          </p:contentPart>
        </mc:Choice>
        <mc:Fallback xmlns="">
          <p:pic>
            <p:nvPicPr>
              <p:cNvPr id="161" name="Freihand 160">
                <a:extLst>
                  <a:ext uri="{FF2B5EF4-FFF2-40B4-BE49-F238E27FC236}">
                    <a16:creationId xmlns:a16="http://schemas.microsoft.com/office/drawing/2014/main" id="{0E8C99C5-5B76-426E-979B-CCB2ABABFD23}"/>
                  </a:ext>
                </a:extLst>
              </p:cNvPr>
              <p:cNvPicPr/>
              <p:nvPr/>
            </p:nvPicPr>
            <p:blipFill>
              <a:blip r:embed="rId243"/>
              <a:stretch>
                <a:fillRect/>
              </a:stretch>
            </p:blipFill>
            <p:spPr>
              <a:xfrm>
                <a:off x="5651387" y="660653"/>
                <a:ext cx="1227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2" name="Freihand 161">
                <a:extLst>
                  <a:ext uri="{FF2B5EF4-FFF2-40B4-BE49-F238E27FC236}">
                    <a16:creationId xmlns:a16="http://schemas.microsoft.com/office/drawing/2014/main" id="{A90FBDCC-34CA-4D59-BCEA-117FA8CA86D4}"/>
                  </a:ext>
                </a:extLst>
              </p14:cNvPr>
              <p14:cNvContentPartPr/>
              <p14:nvPr/>
            </p14:nvContentPartPr>
            <p14:xfrm>
              <a:off x="5754347" y="581093"/>
              <a:ext cx="110160" cy="144720"/>
            </p14:xfrm>
          </p:contentPart>
        </mc:Choice>
        <mc:Fallback xmlns="">
          <p:pic>
            <p:nvPicPr>
              <p:cNvPr id="162" name="Freihand 161">
                <a:extLst>
                  <a:ext uri="{FF2B5EF4-FFF2-40B4-BE49-F238E27FC236}">
                    <a16:creationId xmlns:a16="http://schemas.microsoft.com/office/drawing/2014/main" id="{A90FBDCC-34CA-4D59-BCEA-117FA8CA86D4}"/>
                  </a:ext>
                </a:extLst>
              </p:cNvPr>
              <p:cNvPicPr/>
              <p:nvPr/>
            </p:nvPicPr>
            <p:blipFill>
              <a:blip r:embed="rId245"/>
              <a:stretch>
                <a:fillRect/>
              </a:stretch>
            </p:blipFill>
            <p:spPr>
              <a:xfrm>
                <a:off x="5750027" y="576773"/>
                <a:ext cx="1188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3" name="Freihand 162">
                <a:extLst>
                  <a:ext uri="{FF2B5EF4-FFF2-40B4-BE49-F238E27FC236}">
                    <a16:creationId xmlns:a16="http://schemas.microsoft.com/office/drawing/2014/main" id="{C9D2DF32-167A-4627-B5C3-F28D85C3D52B}"/>
                  </a:ext>
                </a:extLst>
              </p14:cNvPr>
              <p14:cNvContentPartPr/>
              <p14:nvPr/>
            </p14:nvContentPartPr>
            <p14:xfrm>
              <a:off x="5887907" y="627893"/>
              <a:ext cx="256680" cy="54360"/>
            </p14:xfrm>
          </p:contentPart>
        </mc:Choice>
        <mc:Fallback xmlns="">
          <p:pic>
            <p:nvPicPr>
              <p:cNvPr id="163" name="Freihand 162">
                <a:extLst>
                  <a:ext uri="{FF2B5EF4-FFF2-40B4-BE49-F238E27FC236}">
                    <a16:creationId xmlns:a16="http://schemas.microsoft.com/office/drawing/2014/main" id="{C9D2DF32-167A-4627-B5C3-F28D85C3D52B}"/>
                  </a:ext>
                </a:extLst>
              </p:cNvPr>
              <p:cNvPicPr/>
              <p:nvPr/>
            </p:nvPicPr>
            <p:blipFill>
              <a:blip r:embed="rId247"/>
              <a:stretch>
                <a:fillRect/>
              </a:stretch>
            </p:blipFill>
            <p:spPr>
              <a:xfrm>
                <a:off x="5883587" y="623573"/>
                <a:ext cx="2653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4" name="Freihand 163">
                <a:extLst>
                  <a:ext uri="{FF2B5EF4-FFF2-40B4-BE49-F238E27FC236}">
                    <a16:creationId xmlns:a16="http://schemas.microsoft.com/office/drawing/2014/main" id="{157D3AD3-6B00-40EE-9ABC-662D14248EE5}"/>
                  </a:ext>
                </a:extLst>
              </p14:cNvPr>
              <p14:cNvContentPartPr/>
              <p14:nvPr/>
            </p14:nvContentPartPr>
            <p14:xfrm>
              <a:off x="6314867" y="536093"/>
              <a:ext cx="331920" cy="110520"/>
            </p14:xfrm>
          </p:contentPart>
        </mc:Choice>
        <mc:Fallback xmlns="">
          <p:pic>
            <p:nvPicPr>
              <p:cNvPr id="164" name="Freihand 163">
                <a:extLst>
                  <a:ext uri="{FF2B5EF4-FFF2-40B4-BE49-F238E27FC236}">
                    <a16:creationId xmlns:a16="http://schemas.microsoft.com/office/drawing/2014/main" id="{157D3AD3-6B00-40EE-9ABC-662D14248EE5}"/>
                  </a:ext>
                </a:extLst>
              </p:cNvPr>
              <p:cNvPicPr/>
              <p:nvPr/>
            </p:nvPicPr>
            <p:blipFill>
              <a:blip r:embed="rId249"/>
              <a:stretch>
                <a:fillRect/>
              </a:stretch>
            </p:blipFill>
            <p:spPr>
              <a:xfrm>
                <a:off x="6310547" y="531773"/>
                <a:ext cx="340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5" name="Freihand 164">
                <a:extLst>
                  <a:ext uri="{FF2B5EF4-FFF2-40B4-BE49-F238E27FC236}">
                    <a16:creationId xmlns:a16="http://schemas.microsoft.com/office/drawing/2014/main" id="{948CAB8B-9A4F-41A7-8ADD-5252E4077096}"/>
                  </a:ext>
                </a:extLst>
              </p14:cNvPr>
              <p14:cNvContentPartPr/>
              <p14:nvPr/>
            </p14:nvContentPartPr>
            <p14:xfrm>
              <a:off x="6574427" y="445013"/>
              <a:ext cx="360" cy="360"/>
            </p14:xfrm>
          </p:contentPart>
        </mc:Choice>
        <mc:Fallback xmlns="">
          <p:pic>
            <p:nvPicPr>
              <p:cNvPr id="165" name="Freihand 164">
                <a:extLst>
                  <a:ext uri="{FF2B5EF4-FFF2-40B4-BE49-F238E27FC236}">
                    <a16:creationId xmlns:a16="http://schemas.microsoft.com/office/drawing/2014/main" id="{948CAB8B-9A4F-41A7-8ADD-5252E4077096}"/>
                  </a:ext>
                </a:extLst>
              </p:cNvPr>
              <p:cNvPicPr/>
              <p:nvPr/>
            </p:nvPicPr>
            <p:blipFill>
              <a:blip r:embed="rId153"/>
              <a:stretch>
                <a:fillRect/>
              </a:stretch>
            </p:blipFill>
            <p:spPr>
              <a:xfrm>
                <a:off x="6570107" y="4406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66" name="Freihand 165">
                <a:extLst>
                  <a:ext uri="{FF2B5EF4-FFF2-40B4-BE49-F238E27FC236}">
                    <a16:creationId xmlns:a16="http://schemas.microsoft.com/office/drawing/2014/main" id="{2E60053A-4374-41BA-8BD9-8443EC8E1FFF}"/>
                  </a:ext>
                </a:extLst>
              </p14:cNvPr>
              <p14:cNvContentPartPr/>
              <p14:nvPr/>
            </p14:nvContentPartPr>
            <p14:xfrm>
              <a:off x="6808427" y="544013"/>
              <a:ext cx="106200" cy="286920"/>
            </p14:xfrm>
          </p:contentPart>
        </mc:Choice>
        <mc:Fallback xmlns="">
          <p:pic>
            <p:nvPicPr>
              <p:cNvPr id="166" name="Freihand 165">
                <a:extLst>
                  <a:ext uri="{FF2B5EF4-FFF2-40B4-BE49-F238E27FC236}">
                    <a16:creationId xmlns:a16="http://schemas.microsoft.com/office/drawing/2014/main" id="{2E60053A-4374-41BA-8BD9-8443EC8E1FFF}"/>
                  </a:ext>
                </a:extLst>
              </p:cNvPr>
              <p:cNvPicPr/>
              <p:nvPr/>
            </p:nvPicPr>
            <p:blipFill>
              <a:blip r:embed="rId252"/>
              <a:stretch>
                <a:fillRect/>
              </a:stretch>
            </p:blipFill>
            <p:spPr>
              <a:xfrm>
                <a:off x="6804107" y="539693"/>
                <a:ext cx="11484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7" name="Freihand 166">
                <a:extLst>
                  <a:ext uri="{FF2B5EF4-FFF2-40B4-BE49-F238E27FC236}">
                    <a16:creationId xmlns:a16="http://schemas.microsoft.com/office/drawing/2014/main" id="{58A4F069-A6E0-4DB7-BF03-F6672404CA88}"/>
                  </a:ext>
                </a:extLst>
              </p14:cNvPr>
              <p14:cNvContentPartPr/>
              <p14:nvPr/>
            </p14:nvContentPartPr>
            <p14:xfrm>
              <a:off x="6971507" y="581813"/>
              <a:ext cx="196920" cy="42480"/>
            </p14:xfrm>
          </p:contentPart>
        </mc:Choice>
        <mc:Fallback xmlns="">
          <p:pic>
            <p:nvPicPr>
              <p:cNvPr id="167" name="Freihand 166">
                <a:extLst>
                  <a:ext uri="{FF2B5EF4-FFF2-40B4-BE49-F238E27FC236}">
                    <a16:creationId xmlns:a16="http://schemas.microsoft.com/office/drawing/2014/main" id="{58A4F069-A6E0-4DB7-BF03-F6672404CA88}"/>
                  </a:ext>
                </a:extLst>
              </p:cNvPr>
              <p:cNvPicPr/>
              <p:nvPr/>
            </p:nvPicPr>
            <p:blipFill>
              <a:blip r:embed="rId254"/>
              <a:stretch>
                <a:fillRect/>
              </a:stretch>
            </p:blipFill>
            <p:spPr>
              <a:xfrm>
                <a:off x="6967187" y="577493"/>
                <a:ext cx="2055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8" name="Freihand 167">
                <a:extLst>
                  <a:ext uri="{FF2B5EF4-FFF2-40B4-BE49-F238E27FC236}">
                    <a16:creationId xmlns:a16="http://schemas.microsoft.com/office/drawing/2014/main" id="{5CC08287-9D8A-416C-ADD7-7E2F670FCCB2}"/>
                  </a:ext>
                </a:extLst>
              </p14:cNvPr>
              <p14:cNvContentPartPr/>
              <p14:nvPr/>
            </p14:nvContentPartPr>
            <p14:xfrm>
              <a:off x="7167347" y="540773"/>
              <a:ext cx="125640" cy="214200"/>
            </p14:xfrm>
          </p:contentPart>
        </mc:Choice>
        <mc:Fallback xmlns="">
          <p:pic>
            <p:nvPicPr>
              <p:cNvPr id="168" name="Freihand 167">
                <a:extLst>
                  <a:ext uri="{FF2B5EF4-FFF2-40B4-BE49-F238E27FC236}">
                    <a16:creationId xmlns:a16="http://schemas.microsoft.com/office/drawing/2014/main" id="{5CC08287-9D8A-416C-ADD7-7E2F670FCCB2}"/>
                  </a:ext>
                </a:extLst>
              </p:cNvPr>
              <p:cNvPicPr/>
              <p:nvPr/>
            </p:nvPicPr>
            <p:blipFill>
              <a:blip r:embed="rId256"/>
              <a:stretch>
                <a:fillRect/>
              </a:stretch>
            </p:blipFill>
            <p:spPr>
              <a:xfrm>
                <a:off x="7163027" y="536453"/>
                <a:ext cx="1342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9" name="Freihand 168">
                <a:extLst>
                  <a:ext uri="{FF2B5EF4-FFF2-40B4-BE49-F238E27FC236}">
                    <a16:creationId xmlns:a16="http://schemas.microsoft.com/office/drawing/2014/main" id="{6839F11E-EA56-4F24-A7CB-A666346B006D}"/>
                  </a:ext>
                </a:extLst>
              </p14:cNvPr>
              <p14:cNvContentPartPr/>
              <p14:nvPr/>
            </p14:nvContentPartPr>
            <p14:xfrm>
              <a:off x="7250867" y="479573"/>
              <a:ext cx="24120" cy="7560"/>
            </p14:xfrm>
          </p:contentPart>
        </mc:Choice>
        <mc:Fallback xmlns="">
          <p:pic>
            <p:nvPicPr>
              <p:cNvPr id="169" name="Freihand 168">
                <a:extLst>
                  <a:ext uri="{FF2B5EF4-FFF2-40B4-BE49-F238E27FC236}">
                    <a16:creationId xmlns:a16="http://schemas.microsoft.com/office/drawing/2014/main" id="{6839F11E-EA56-4F24-A7CB-A666346B006D}"/>
                  </a:ext>
                </a:extLst>
              </p:cNvPr>
              <p:cNvPicPr/>
              <p:nvPr/>
            </p:nvPicPr>
            <p:blipFill>
              <a:blip r:embed="rId258"/>
              <a:stretch>
                <a:fillRect/>
              </a:stretch>
            </p:blipFill>
            <p:spPr>
              <a:xfrm>
                <a:off x="7246547" y="475253"/>
                <a:ext cx="32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70" name="Freihand 169">
                <a:extLst>
                  <a:ext uri="{FF2B5EF4-FFF2-40B4-BE49-F238E27FC236}">
                    <a16:creationId xmlns:a16="http://schemas.microsoft.com/office/drawing/2014/main" id="{93621CF1-1F75-4DBF-83F8-0E0647926403}"/>
                  </a:ext>
                </a:extLst>
              </p14:cNvPr>
              <p14:cNvContentPartPr/>
              <p14:nvPr/>
            </p14:nvContentPartPr>
            <p14:xfrm>
              <a:off x="7357067" y="545813"/>
              <a:ext cx="249480" cy="201240"/>
            </p14:xfrm>
          </p:contentPart>
        </mc:Choice>
        <mc:Fallback xmlns="">
          <p:pic>
            <p:nvPicPr>
              <p:cNvPr id="170" name="Freihand 169">
                <a:extLst>
                  <a:ext uri="{FF2B5EF4-FFF2-40B4-BE49-F238E27FC236}">
                    <a16:creationId xmlns:a16="http://schemas.microsoft.com/office/drawing/2014/main" id="{93621CF1-1F75-4DBF-83F8-0E0647926403}"/>
                  </a:ext>
                </a:extLst>
              </p:cNvPr>
              <p:cNvPicPr/>
              <p:nvPr/>
            </p:nvPicPr>
            <p:blipFill>
              <a:blip r:embed="rId260"/>
              <a:stretch>
                <a:fillRect/>
              </a:stretch>
            </p:blipFill>
            <p:spPr>
              <a:xfrm>
                <a:off x="7352747" y="541493"/>
                <a:ext cx="2581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71" name="Freihand 170">
                <a:extLst>
                  <a:ext uri="{FF2B5EF4-FFF2-40B4-BE49-F238E27FC236}">
                    <a16:creationId xmlns:a16="http://schemas.microsoft.com/office/drawing/2014/main" id="{C9F98C69-E3E5-4CDD-B676-23EE687A8CFF}"/>
                  </a:ext>
                </a:extLst>
              </p14:cNvPr>
              <p14:cNvContentPartPr/>
              <p14:nvPr/>
            </p14:nvContentPartPr>
            <p14:xfrm>
              <a:off x="6999947" y="473813"/>
              <a:ext cx="111600" cy="53640"/>
            </p14:xfrm>
          </p:contentPart>
        </mc:Choice>
        <mc:Fallback xmlns="">
          <p:pic>
            <p:nvPicPr>
              <p:cNvPr id="171" name="Freihand 170">
                <a:extLst>
                  <a:ext uri="{FF2B5EF4-FFF2-40B4-BE49-F238E27FC236}">
                    <a16:creationId xmlns:a16="http://schemas.microsoft.com/office/drawing/2014/main" id="{C9F98C69-E3E5-4CDD-B676-23EE687A8CFF}"/>
                  </a:ext>
                </a:extLst>
              </p:cNvPr>
              <p:cNvPicPr/>
              <p:nvPr/>
            </p:nvPicPr>
            <p:blipFill>
              <a:blip r:embed="rId262"/>
              <a:stretch>
                <a:fillRect/>
              </a:stretch>
            </p:blipFill>
            <p:spPr>
              <a:xfrm>
                <a:off x="6995627" y="469493"/>
                <a:ext cx="120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14" name="Freihand 213">
                <a:extLst>
                  <a:ext uri="{FF2B5EF4-FFF2-40B4-BE49-F238E27FC236}">
                    <a16:creationId xmlns:a16="http://schemas.microsoft.com/office/drawing/2014/main" id="{8A16479B-C396-4FE5-A039-5C7BB21968DB}"/>
                  </a:ext>
                </a:extLst>
              </p14:cNvPr>
              <p14:cNvContentPartPr/>
              <p14:nvPr/>
            </p14:nvContentPartPr>
            <p14:xfrm>
              <a:off x="6230267" y="98333"/>
              <a:ext cx="2603880" cy="392400"/>
            </p14:xfrm>
          </p:contentPart>
        </mc:Choice>
        <mc:Fallback xmlns="">
          <p:pic>
            <p:nvPicPr>
              <p:cNvPr id="214" name="Freihand 213">
                <a:extLst>
                  <a:ext uri="{FF2B5EF4-FFF2-40B4-BE49-F238E27FC236}">
                    <a16:creationId xmlns:a16="http://schemas.microsoft.com/office/drawing/2014/main" id="{8A16479B-C396-4FE5-A039-5C7BB21968DB}"/>
                  </a:ext>
                </a:extLst>
              </p:cNvPr>
              <p:cNvPicPr/>
              <p:nvPr/>
            </p:nvPicPr>
            <p:blipFill>
              <a:blip r:embed="rId264"/>
              <a:stretch>
                <a:fillRect/>
              </a:stretch>
            </p:blipFill>
            <p:spPr>
              <a:xfrm>
                <a:off x="6225947" y="94013"/>
                <a:ext cx="2612520" cy="401040"/>
              </a:xfrm>
              <a:prstGeom prst="rect">
                <a:avLst/>
              </a:prstGeom>
            </p:spPr>
          </p:pic>
        </mc:Fallback>
      </mc:AlternateContent>
      <p:grpSp>
        <p:nvGrpSpPr>
          <p:cNvPr id="217" name="Gruppieren 216">
            <a:extLst>
              <a:ext uri="{FF2B5EF4-FFF2-40B4-BE49-F238E27FC236}">
                <a16:creationId xmlns:a16="http://schemas.microsoft.com/office/drawing/2014/main" id="{27E1472C-2506-43F9-BC04-406BA718D3ED}"/>
              </a:ext>
            </a:extLst>
          </p:cNvPr>
          <p:cNvGrpSpPr/>
          <p:nvPr/>
        </p:nvGrpSpPr>
        <p:grpSpPr>
          <a:xfrm>
            <a:off x="777707" y="5040773"/>
            <a:ext cx="70920" cy="108000"/>
            <a:chOff x="777707" y="5040773"/>
            <a:chExt cx="70920" cy="108000"/>
          </a:xfrm>
        </p:grpSpPr>
        <mc:AlternateContent xmlns:mc="http://schemas.openxmlformats.org/markup-compatibility/2006" xmlns:p14="http://schemas.microsoft.com/office/powerpoint/2010/main">
          <mc:Choice Requires="p14">
            <p:contentPart p14:bwMode="auto" r:id="rId265">
              <p14:nvContentPartPr>
                <p14:cNvPr id="58" name="Freihand 57">
                  <a:extLst>
                    <a:ext uri="{FF2B5EF4-FFF2-40B4-BE49-F238E27FC236}">
                      <a16:creationId xmlns:a16="http://schemas.microsoft.com/office/drawing/2014/main" id="{C3DA4A6D-4F9C-4E7C-A39D-19257F5F9E26}"/>
                    </a:ext>
                  </a:extLst>
                </p14:cNvPr>
                <p14:cNvContentPartPr/>
                <p14:nvPr/>
              </p14:nvContentPartPr>
              <p14:xfrm>
                <a:off x="822347" y="5076773"/>
                <a:ext cx="2160" cy="1440"/>
              </p14:xfrm>
            </p:contentPart>
          </mc:Choice>
          <mc:Fallback xmlns="">
            <p:pic>
              <p:nvPicPr>
                <p:cNvPr id="58" name="Freihand 57">
                  <a:extLst>
                    <a:ext uri="{FF2B5EF4-FFF2-40B4-BE49-F238E27FC236}">
                      <a16:creationId xmlns:a16="http://schemas.microsoft.com/office/drawing/2014/main" id="{C3DA4A6D-4F9C-4E7C-A39D-19257F5F9E26}"/>
                    </a:ext>
                  </a:extLst>
                </p:cNvPr>
                <p:cNvPicPr/>
                <p:nvPr/>
              </p:nvPicPr>
              <p:blipFill>
                <a:blip r:embed="rId266"/>
                <a:stretch>
                  <a:fillRect/>
                </a:stretch>
              </p:blipFill>
              <p:spPr>
                <a:xfrm>
                  <a:off x="818027" y="5072453"/>
                  <a:ext cx="10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59" name="Freihand 58">
                  <a:extLst>
                    <a:ext uri="{FF2B5EF4-FFF2-40B4-BE49-F238E27FC236}">
                      <a16:creationId xmlns:a16="http://schemas.microsoft.com/office/drawing/2014/main" id="{84D39D0F-FB30-4D18-8C10-1C2DC8AF5899}"/>
                    </a:ext>
                  </a:extLst>
                </p14:cNvPr>
                <p14:cNvContentPartPr/>
                <p14:nvPr/>
              </p14:nvContentPartPr>
              <p14:xfrm>
                <a:off x="777707" y="5040773"/>
                <a:ext cx="61560" cy="108000"/>
              </p14:xfrm>
            </p:contentPart>
          </mc:Choice>
          <mc:Fallback xmlns="">
            <p:pic>
              <p:nvPicPr>
                <p:cNvPr id="59" name="Freihand 58">
                  <a:extLst>
                    <a:ext uri="{FF2B5EF4-FFF2-40B4-BE49-F238E27FC236}">
                      <a16:creationId xmlns:a16="http://schemas.microsoft.com/office/drawing/2014/main" id="{84D39D0F-FB30-4D18-8C10-1C2DC8AF5899}"/>
                    </a:ext>
                  </a:extLst>
                </p:cNvPr>
                <p:cNvPicPr/>
                <p:nvPr/>
              </p:nvPicPr>
              <p:blipFill>
                <a:blip r:embed="rId268"/>
                <a:stretch>
                  <a:fillRect/>
                </a:stretch>
              </p:blipFill>
              <p:spPr>
                <a:xfrm>
                  <a:off x="773387" y="5036453"/>
                  <a:ext cx="702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16" name="Freihand 215">
                  <a:extLst>
                    <a:ext uri="{FF2B5EF4-FFF2-40B4-BE49-F238E27FC236}">
                      <a16:creationId xmlns:a16="http://schemas.microsoft.com/office/drawing/2014/main" id="{C8DA99C1-0612-4F18-9534-3C512538274C}"/>
                    </a:ext>
                  </a:extLst>
                </p14:cNvPr>
                <p14:cNvContentPartPr/>
                <p14:nvPr/>
              </p14:nvContentPartPr>
              <p14:xfrm>
                <a:off x="778787" y="5084333"/>
                <a:ext cx="69840" cy="63720"/>
              </p14:xfrm>
            </p:contentPart>
          </mc:Choice>
          <mc:Fallback xmlns="">
            <p:pic>
              <p:nvPicPr>
                <p:cNvPr id="216" name="Freihand 215">
                  <a:extLst>
                    <a:ext uri="{FF2B5EF4-FFF2-40B4-BE49-F238E27FC236}">
                      <a16:creationId xmlns:a16="http://schemas.microsoft.com/office/drawing/2014/main" id="{C8DA99C1-0612-4F18-9534-3C512538274C}"/>
                    </a:ext>
                  </a:extLst>
                </p:cNvPr>
                <p:cNvPicPr/>
                <p:nvPr/>
              </p:nvPicPr>
              <p:blipFill>
                <a:blip r:embed="rId270"/>
                <a:stretch>
                  <a:fillRect/>
                </a:stretch>
              </p:blipFill>
              <p:spPr>
                <a:xfrm>
                  <a:off x="774467" y="5080013"/>
                  <a:ext cx="78480" cy="72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1">
            <p14:nvContentPartPr>
              <p14:cNvPr id="218" name="Freihand 217">
                <a:extLst>
                  <a:ext uri="{FF2B5EF4-FFF2-40B4-BE49-F238E27FC236}">
                    <a16:creationId xmlns:a16="http://schemas.microsoft.com/office/drawing/2014/main" id="{04A2AF0E-E866-4DAE-AC79-0819C5950920}"/>
                  </a:ext>
                </a:extLst>
              </p14:cNvPr>
              <p14:cNvContentPartPr/>
              <p14:nvPr/>
            </p14:nvContentPartPr>
            <p14:xfrm>
              <a:off x="7451387" y="1515293"/>
              <a:ext cx="32040" cy="77760"/>
            </p14:xfrm>
          </p:contentPart>
        </mc:Choice>
        <mc:Fallback xmlns="">
          <p:pic>
            <p:nvPicPr>
              <p:cNvPr id="218" name="Freihand 217">
                <a:extLst>
                  <a:ext uri="{FF2B5EF4-FFF2-40B4-BE49-F238E27FC236}">
                    <a16:creationId xmlns:a16="http://schemas.microsoft.com/office/drawing/2014/main" id="{04A2AF0E-E866-4DAE-AC79-0819C5950920}"/>
                  </a:ext>
                </a:extLst>
              </p:cNvPr>
              <p:cNvPicPr/>
              <p:nvPr/>
            </p:nvPicPr>
            <p:blipFill>
              <a:blip r:embed="rId272"/>
              <a:stretch>
                <a:fillRect/>
              </a:stretch>
            </p:blipFill>
            <p:spPr>
              <a:xfrm>
                <a:off x="7447067" y="1510973"/>
                <a:ext cx="40680" cy="86400"/>
              </a:xfrm>
              <a:prstGeom prst="rect">
                <a:avLst/>
              </a:prstGeom>
            </p:spPr>
          </p:pic>
        </mc:Fallback>
      </mc:AlternateContent>
      <p:grpSp>
        <p:nvGrpSpPr>
          <p:cNvPr id="223" name="Gruppieren 222">
            <a:extLst>
              <a:ext uri="{FF2B5EF4-FFF2-40B4-BE49-F238E27FC236}">
                <a16:creationId xmlns:a16="http://schemas.microsoft.com/office/drawing/2014/main" id="{9261972F-99B5-499F-9C5D-AF65E17F81D1}"/>
              </a:ext>
            </a:extLst>
          </p:cNvPr>
          <p:cNvGrpSpPr/>
          <p:nvPr/>
        </p:nvGrpSpPr>
        <p:grpSpPr>
          <a:xfrm>
            <a:off x="7791227" y="170693"/>
            <a:ext cx="3652560" cy="971280"/>
            <a:chOff x="7791227" y="170693"/>
            <a:chExt cx="3652560" cy="971280"/>
          </a:xfrm>
        </p:grpSpPr>
        <mc:AlternateContent xmlns:mc="http://schemas.openxmlformats.org/markup-compatibility/2006" xmlns:p14="http://schemas.microsoft.com/office/powerpoint/2010/main">
          <mc:Choice Requires="p14">
            <p:contentPart p14:bwMode="auto" r:id="rId273">
              <p14:nvContentPartPr>
                <p14:cNvPr id="172" name="Freihand 171">
                  <a:extLst>
                    <a:ext uri="{FF2B5EF4-FFF2-40B4-BE49-F238E27FC236}">
                      <a16:creationId xmlns:a16="http://schemas.microsoft.com/office/drawing/2014/main" id="{259651B1-99BF-42E2-B662-0BF54EC1F690}"/>
                    </a:ext>
                  </a:extLst>
                </p14:cNvPr>
                <p14:cNvContentPartPr/>
                <p14:nvPr/>
              </p14:nvContentPartPr>
              <p14:xfrm>
                <a:off x="7791227" y="468053"/>
                <a:ext cx="227520" cy="193680"/>
              </p14:xfrm>
            </p:contentPart>
          </mc:Choice>
          <mc:Fallback xmlns="">
            <p:pic>
              <p:nvPicPr>
                <p:cNvPr id="172" name="Freihand 171">
                  <a:extLst>
                    <a:ext uri="{FF2B5EF4-FFF2-40B4-BE49-F238E27FC236}">
                      <a16:creationId xmlns:a16="http://schemas.microsoft.com/office/drawing/2014/main" id="{259651B1-99BF-42E2-B662-0BF54EC1F690}"/>
                    </a:ext>
                  </a:extLst>
                </p:cNvPr>
                <p:cNvPicPr/>
                <p:nvPr/>
              </p:nvPicPr>
              <p:blipFill>
                <a:blip r:embed="rId274"/>
                <a:stretch>
                  <a:fillRect/>
                </a:stretch>
              </p:blipFill>
              <p:spPr>
                <a:xfrm>
                  <a:off x="7786907" y="463733"/>
                  <a:ext cx="23616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3" name="Freihand 172">
                  <a:extLst>
                    <a:ext uri="{FF2B5EF4-FFF2-40B4-BE49-F238E27FC236}">
                      <a16:creationId xmlns:a16="http://schemas.microsoft.com/office/drawing/2014/main" id="{12D6BCBD-A56D-47CF-ADCF-C57AA38E20CA}"/>
                    </a:ext>
                  </a:extLst>
                </p14:cNvPr>
                <p14:cNvContentPartPr/>
                <p14:nvPr/>
              </p14:nvContentPartPr>
              <p14:xfrm>
                <a:off x="8055827" y="547973"/>
                <a:ext cx="107280" cy="70560"/>
              </p14:xfrm>
            </p:contentPart>
          </mc:Choice>
          <mc:Fallback xmlns="">
            <p:pic>
              <p:nvPicPr>
                <p:cNvPr id="173" name="Freihand 172">
                  <a:extLst>
                    <a:ext uri="{FF2B5EF4-FFF2-40B4-BE49-F238E27FC236}">
                      <a16:creationId xmlns:a16="http://schemas.microsoft.com/office/drawing/2014/main" id="{12D6BCBD-A56D-47CF-ADCF-C57AA38E20CA}"/>
                    </a:ext>
                  </a:extLst>
                </p:cNvPr>
                <p:cNvPicPr/>
                <p:nvPr/>
              </p:nvPicPr>
              <p:blipFill>
                <a:blip r:embed="rId276"/>
                <a:stretch>
                  <a:fillRect/>
                </a:stretch>
              </p:blipFill>
              <p:spPr>
                <a:xfrm>
                  <a:off x="8051507" y="543653"/>
                  <a:ext cx="115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4" name="Freihand 173">
                  <a:extLst>
                    <a:ext uri="{FF2B5EF4-FFF2-40B4-BE49-F238E27FC236}">
                      <a16:creationId xmlns:a16="http://schemas.microsoft.com/office/drawing/2014/main" id="{329150F1-8DFD-4803-93FE-0D571E3AEECE}"/>
                    </a:ext>
                  </a:extLst>
                </p14:cNvPr>
                <p14:cNvContentPartPr/>
                <p14:nvPr/>
              </p14:nvContentPartPr>
              <p14:xfrm>
                <a:off x="8164547" y="554813"/>
                <a:ext cx="123120" cy="81000"/>
              </p14:xfrm>
            </p:contentPart>
          </mc:Choice>
          <mc:Fallback xmlns="">
            <p:pic>
              <p:nvPicPr>
                <p:cNvPr id="174" name="Freihand 173">
                  <a:extLst>
                    <a:ext uri="{FF2B5EF4-FFF2-40B4-BE49-F238E27FC236}">
                      <a16:creationId xmlns:a16="http://schemas.microsoft.com/office/drawing/2014/main" id="{329150F1-8DFD-4803-93FE-0D571E3AEECE}"/>
                    </a:ext>
                  </a:extLst>
                </p:cNvPr>
                <p:cNvPicPr/>
                <p:nvPr/>
              </p:nvPicPr>
              <p:blipFill>
                <a:blip r:embed="rId278"/>
                <a:stretch>
                  <a:fillRect/>
                </a:stretch>
              </p:blipFill>
              <p:spPr>
                <a:xfrm>
                  <a:off x="8160227" y="550493"/>
                  <a:ext cx="1317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5" name="Freihand 174">
                  <a:extLst>
                    <a:ext uri="{FF2B5EF4-FFF2-40B4-BE49-F238E27FC236}">
                      <a16:creationId xmlns:a16="http://schemas.microsoft.com/office/drawing/2014/main" id="{BD5BFF24-924A-4E8B-A78D-6A571ECC88A2}"/>
                    </a:ext>
                  </a:extLst>
                </p14:cNvPr>
                <p14:cNvContentPartPr/>
                <p14:nvPr/>
              </p14:nvContentPartPr>
              <p14:xfrm>
                <a:off x="8310347" y="439253"/>
                <a:ext cx="295560" cy="169920"/>
              </p14:xfrm>
            </p:contentPart>
          </mc:Choice>
          <mc:Fallback xmlns="">
            <p:pic>
              <p:nvPicPr>
                <p:cNvPr id="175" name="Freihand 174">
                  <a:extLst>
                    <a:ext uri="{FF2B5EF4-FFF2-40B4-BE49-F238E27FC236}">
                      <a16:creationId xmlns:a16="http://schemas.microsoft.com/office/drawing/2014/main" id="{BD5BFF24-924A-4E8B-A78D-6A571ECC88A2}"/>
                    </a:ext>
                  </a:extLst>
                </p:cNvPr>
                <p:cNvPicPr/>
                <p:nvPr/>
              </p:nvPicPr>
              <p:blipFill>
                <a:blip r:embed="rId280"/>
                <a:stretch>
                  <a:fillRect/>
                </a:stretch>
              </p:blipFill>
              <p:spPr>
                <a:xfrm>
                  <a:off x="8306027" y="434933"/>
                  <a:ext cx="3042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6" name="Freihand 175">
                  <a:extLst>
                    <a:ext uri="{FF2B5EF4-FFF2-40B4-BE49-F238E27FC236}">
                      <a16:creationId xmlns:a16="http://schemas.microsoft.com/office/drawing/2014/main" id="{EA866BBA-9AC6-4B02-A785-94A5D0613957}"/>
                    </a:ext>
                  </a:extLst>
                </p14:cNvPr>
                <p14:cNvContentPartPr/>
                <p14:nvPr/>
              </p14:nvContentPartPr>
              <p14:xfrm>
                <a:off x="8651987" y="492173"/>
                <a:ext cx="261360" cy="88200"/>
              </p14:xfrm>
            </p:contentPart>
          </mc:Choice>
          <mc:Fallback xmlns="">
            <p:pic>
              <p:nvPicPr>
                <p:cNvPr id="176" name="Freihand 175">
                  <a:extLst>
                    <a:ext uri="{FF2B5EF4-FFF2-40B4-BE49-F238E27FC236}">
                      <a16:creationId xmlns:a16="http://schemas.microsoft.com/office/drawing/2014/main" id="{EA866BBA-9AC6-4B02-A785-94A5D0613957}"/>
                    </a:ext>
                  </a:extLst>
                </p:cNvPr>
                <p:cNvPicPr/>
                <p:nvPr/>
              </p:nvPicPr>
              <p:blipFill>
                <a:blip r:embed="rId282"/>
                <a:stretch>
                  <a:fillRect/>
                </a:stretch>
              </p:blipFill>
              <p:spPr>
                <a:xfrm>
                  <a:off x="8647667" y="487853"/>
                  <a:ext cx="270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7" name="Freihand 176">
                  <a:extLst>
                    <a:ext uri="{FF2B5EF4-FFF2-40B4-BE49-F238E27FC236}">
                      <a16:creationId xmlns:a16="http://schemas.microsoft.com/office/drawing/2014/main" id="{142B2AEC-71F3-43DA-ACB8-921E36DC4699}"/>
                    </a:ext>
                  </a:extLst>
                </p14:cNvPr>
                <p14:cNvContentPartPr/>
                <p14:nvPr/>
              </p14:nvContentPartPr>
              <p14:xfrm>
                <a:off x="9094067" y="488933"/>
                <a:ext cx="271800" cy="96120"/>
              </p14:xfrm>
            </p:contentPart>
          </mc:Choice>
          <mc:Fallback xmlns="">
            <p:pic>
              <p:nvPicPr>
                <p:cNvPr id="177" name="Freihand 176">
                  <a:extLst>
                    <a:ext uri="{FF2B5EF4-FFF2-40B4-BE49-F238E27FC236}">
                      <a16:creationId xmlns:a16="http://schemas.microsoft.com/office/drawing/2014/main" id="{142B2AEC-71F3-43DA-ACB8-921E36DC4699}"/>
                    </a:ext>
                  </a:extLst>
                </p:cNvPr>
                <p:cNvPicPr/>
                <p:nvPr/>
              </p:nvPicPr>
              <p:blipFill>
                <a:blip r:embed="rId284"/>
                <a:stretch>
                  <a:fillRect/>
                </a:stretch>
              </p:blipFill>
              <p:spPr>
                <a:xfrm>
                  <a:off x="9089747" y="484613"/>
                  <a:ext cx="2804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8" name="Freihand 177">
                  <a:extLst>
                    <a:ext uri="{FF2B5EF4-FFF2-40B4-BE49-F238E27FC236}">
                      <a16:creationId xmlns:a16="http://schemas.microsoft.com/office/drawing/2014/main" id="{83CBFA9B-0DBD-456F-A0B5-2134123E8C8E}"/>
                    </a:ext>
                  </a:extLst>
                </p14:cNvPr>
                <p14:cNvContentPartPr/>
                <p14:nvPr/>
              </p14:nvContentPartPr>
              <p14:xfrm>
                <a:off x="9543707" y="391733"/>
                <a:ext cx="332280" cy="150840"/>
              </p14:xfrm>
            </p:contentPart>
          </mc:Choice>
          <mc:Fallback xmlns="">
            <p:pic>
              <p:nvPicPr>
                <p:cNvPr id="178" name="Freihand 177">
                  <a:extLst>
                    <a:ext uri="{FF2B5EF4-FFF2-40B4-BE49-F238E27FC236}">
                      <a16:creationId xmlns:a16="http://schemas.microsoft.com/office/drawing/2014/main" id="{83CBFA9B-0DBD-456F-A0B5-2134123E8C8E}"/>
                    </a:ext>
                  </a:extLst>
                </p:cNvPr>
                <p:cNvPicPr/>
                <p:nvPr/>
              </p:nvPicPr>
              <p:blipFill>
                <a:blip r:embed="rId286"/>
                <a:stretch>
                  <a:fillRect/>
                </a:stretch>
              </p:blipFill>
              <p:spPr>
                <a:xfrm>
                  <a:off x="9539387" y="387413"/>
                  <a:ext cx="3409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9" name="Freihand 178">
                  <a:extLst>
                    <a:ext uri="{FF2B5EF4-FFF2-40B4-BE49-F238E27FC236}">
                      <a16:creationId xmlns:a16="http://schemas.microsoft.com/office/drawing/2014/main" id="{4D178EF4-6833-430F-976A-81F8B69DFA62}"/>
                    </a:ext>
                  </a:extLst>
                </p14:cNvPr>
                <p14:cNvContentPartPr/>
                <p14:nvPr/>
              </p14:nvContentPartPr>
              <p14:xfrm>
                <a:off x="9857627" y="337373"/>
                <a:ext cx="360" cy="360"/>
              </p14:xfrm>
            </p:contentPart>
          </mc:Choice>
          <mc:Fallback xmlns="">
            <p:pic>
              <p:nvPicPr>
                <p:cNvPr id="179" name="Freihand 178">
                  <a:extLst>
                    <a:ext uri="{FF2B5EF4-FFF2-40B4-BE49-F238E27FC236}">
                      <a16:creationId xmlns:a16="http://schemas.microsoft.com/office/drawing/2014/main" id="{4D178EF4-6833-430F-976A-81F8B69DFA62}"/>
                    </a:ext>
                  </a:extLst>
                </p:cNvPr>
                <p:cNvPicPr/>
                <p:nvPr/>
              </p:nvPicPr>
              <p:blipFill>
                <a:blip r:embed="rId153"/>
                <a:stretch>
                  <a:fillRect/>
                </a:stretch>
              </p:blipFill>
              <p:spPr>
                <a:xfrm>
                  <a:off x="9853307" y="33305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81" name="Freihand 180">
                  <a:extLst>
                    <a:ext uri="{FF2B5EF4-FFF2-40B4-BE49-F238E27FC236}">
                      <a16:creationId xmlns:a16="http://schemas.microsoft.com/office/drawing/2014/main" id="{768330E9-03A1-459B-80B5-3AFB0E379C81}"/>
                    </a:ext>
                  </a:extLst>
                </p14:cNvPr>
                <p14:cNvContentPartPr/>
                <p14:nvPr/>
              </p14:nvContentPartPr>
              <p14:xfrm>
                <a:off x="10134827" y="306053"/>
                <a:ext cx="136800" cy="212760"/>
              </p14:xfrm>
            </p:contentPart>
          </mc:Choice>
          <mc:Fallback xmlns="">
            <p:pic>
              <p:nvPicPr>
                <p:cNvPr id="181" name="Freihand 180">
                  <a:extLst>
                    <a:ext uri="{FF2B5EF4-FFF2-40B4-BE49-F238E27FC236}">
                      <a16:creationId xmlns:a16="http://schemas.microsoft.com/office/drawing/2014/main" id="{768330E9-03A1-459B-80B5-3AFB0E379C81}"/>
                    </a:ext>
                  </a:extLst>
                </p:cNvPr>
                <p:cNvPicPr/>
                <p:nvPr/>
              </p:nvPicPr>
              <p:blipFill>
                <a:blip r:embed="rId289"/>
                <a:stretch>
                  <a:fillRect/>
                </a:stretch>
              </p:blipFill>
              <p:spPr>
                <a:xfrm>
                  <a:off x="10130507" y="301733"/>
                  <a:ext cx="1454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2" name="Freihand 181">
                  <a:extLst>
                    <a:ext uri="{FF2B5EF4-FFF2-40B4-BE49-F238E27FC236}">
                      <a16:creationId xmlns:a16="http://schemas.microsoft.com/office/drawing/2014/main" id="{E71B48BC-04D6-4095-91C2-65D80586F385}"/>
                    </a:ext>
                  </a:extLst>
                </p14:cNvPr>
                <p14:cNvContentPartPr/>
                <p14:nvPr/>
              </p14:nvContentPartPr>
              <p14:xfrm>
                <a:off x="10298267" y="398933"/>
                <a:ext cx="145080" cy="104040"/>
              </p14:xfrm>
            </p:contentPart>
          </mc:Choice>
          <mc:Fallback xmlns="">
            <p:pic>
              <p:nvPicPr>
                <p:cNvPr id="182" name="Freihand 181">
                  <a:extLst>
                    <a:ext uri="{FF2B5EF4-FFF2-40B4-BE49-F238E27FC236}">
                      <a16:creationId xmlns:a16="http://schemas.microsoft.com/office/drawing/2014/main" id="{E71B48BC-04D6-4095-91C2-65D80586F385}"/>
                    </a:ext>
                  </a:extLst>
                </p:cNvPr>
                <p:cNvPicPr/>
                <p:nvPr/>
              </p:nvPicPr>
              <p:blipFill>
                <a:blip r:embed="rId291"/>
                <a:stretch>
                  <a:fillRect/>
                </a:stretch>
              </p:blipFill>
              <p:spPr>
                <a:xfrm>
                  <a:off x="10293947" y="394613"/>
                  <a:ext cx="153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3" name="Freihand 182">
                  <a:extLst>
                    <a:ext uri="{FF2B5EF4-FFF2-40B4-BE49-F238E27FC236}">
                      <a16:creationId xmlns:a16="http://schemas.microsoft.com/office/drawing/2014/main" id="{D25AED68-ED81-49C8-99CB-9CFA6794C0F6}"/>
                    </a:ext>
                  </a:extLst>
                </p14:cNvPr>
                <p14:cNvContentPartPr/>
                <p14:nvPr/>
              </p14:nvContentPartPr>
              <p14:xfrm>
                <a:off x="10439387" y="263933"/>
                <a:ext cx="154440" cy="204120"/>
              </p14:xfrm>
            </p:contentPart>
          </mc:Choice>
          <mc:Fallback xmlns="">
            <p:pic>
              <p:nvPicPr>
                <p:cNvPr id="183" name="Freihand 182">
                  <a:extLst>
                    <a:ext uri="{FF2B5EF4-FFF2-40B4-BE49-F238E27FC236}">
                      <a16:creationId xmlns:a16="http://schemas.microsoft.com/office/drawing/2014/main" id="{D25AED68-ED81-49C8-99CB-9CFA6794C0F6}"/>
                    </a:ext>
                  </a:extLst>
                </p:cNvPr>
                <p:cNvPicPr/>
                <p:nvPr/>
              </p:nvPicPr>
              <p:blipFill>
                <a:blip r:embed="rId293"/>
                <a:stretch>
                  <a:fillRect/>
                </a:stretch>
              </p:blipFill>
              <p:spPr>
                <a:xfrm>
                  <a:off x="10435067" y="259613"/>
                  <a:ext cx="16308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4" name="Freihand 183">
                  <a:extLst>
                    <a:ext uri="{FF2B5EF4-FFF2-40B4-BE49-F238E27FC236}">
                      <a16:creationId xmlns:a16="http://schemas.microsoft.com/office/drawing/2014/main" id="{69B3B645-DAE0-48CF-BA4D-2442DBD62D66}"/>
                    </a:ext>
                  </a:extLst>
                </p14:cNvPr>
                <p14:cNvContentPartPr/>
                <p14:nvPr/>
              </p14:nvContentPartPr>
              <p14:xfrm>
                <a:off x="10416347" y="339533"/>
                <a:ext cx="103320" cy="10080"/>
              </p14:xfrm>
            </p:contentPart>
          </mc:Choice>
          <mc:Fallback xmlns="">
            <p:pic>
              <p:nvPicPr>
                <p:cNvPr id="184" name="Freihand 183">
                  <a:extLst>
                    <a:ext uri="{FF2B5EF4-FFF2-40B4-BE49-F238E27FC236}">
                      <a16:creationId xmlns:a16="http://schemas.microsoft.com/office/drawing/2014/main" id="{69B3B645-DAE0-48CF-BA4D-2442DBD62D66}"/>
                    </a:ext>
                  </a:extLst>
                </p:cNvPr>
                <p:cNvPicPr/>
                <p:nvPr/>
              </p:nvPicPr>
              <p:blipFill>
                <a:blip r:embed="rId295"/>
                <a:stretch>
                  <a:fillRect/>
                </a:stretch>
              </p:blipFill>
              <p:spPr>
                <a:xfrm>
                  <a:off x="10412027" y="335213"/>
                  <a:ext cx="111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5" name="Freihand 184">
                  <a:extLst>
                    <a:ext uri="{FF2B5EF4-FFF2-40B4-BE49-F238E27FC236}">
                      <a16:creationId xmlns:a16="http://schemas.microsoft.com/office/drawing/2014/main" id="{42FBC651-3044-47C8-9362-7352C9934FC3}"/>
                    </a:ext>
                  </a:extLst>
                </p14:cNvPr>
                <p14:cNvContentPartPr/>
                <p14:nvPr/>
              </p14:nvContentPartPr>
              <p14:xfrm>
                <a:off x="10598147" y="367973"/>
                <a:ext cx="167760" cy="83160"/>
              </p14:xfrm>
            </p:contentPart>
          </mc:Choice>
          <mc:Fallback xmlns="">
            <p:pic>
              <p:nvPicPr>
                <p:cNvPr id="185" name="Freihand 184">
                  <a:extLst>
                    <a:ext uri="{FF2B5EF4-FFF2-40B4-BE49-F238E27FC236}">
                      <a16:creationId xmlns:a16="http://schemas.microsoft.com/office/drawing/2014/main" id="{42FBC651-3044-47C8-9362-7352C9934FC3}"/>
                    </a:ext>
                  </a:extLst>
                </p:cNvPr>
                <p:cNvPicPr/>
                <p:nvPr/>
              </p:nvPicPr>
              <p:blipFill>
                <a:blip r:embed="rId297"/>
                <a:stretch>
                  <a:fillRect/>
                </a:stretch>
              </p:blipFill>
              <p:spPr>
                <a:xfrm>
                  <a:off x="10593827" y="363653"/>
                  <a:ext cx="1764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6" name="Freihand 185">
                  <a:extLst>
                    <a:ext uri="{FF2B5EF4-FFF2-40B4-BE49-F238E27FC236}">
                      <a16:creationId xmlns:a16="http://schemas.microsoft.com/office/drawing/2014/main" id="{A8193D3D-69FE-465D-AA93-72A8A53BA7C4}"/>
                    </a:ext>
                  </a:extLst>
                </p14:cNvPr>
                <p14:cNvContentPartPr/>
                <p14:nvPr/>
              </p14:nvContentPartPr>
              <p14:xfrm>
                <a:off x="10821347" y="208853"/>
                <a:ext cx="154080" cy="343800"/>
              </p14:xfrm>
            </p:contentPart>
          </mc:Choice>
          <mc:Fallback xmlns="">
            <p:pic>
              <p:nvPicPr>
                <p:cNvPr id="186" name="Freihand 185">
                  <a:extLst>
                    <a:ext uri="{FF2B5EF4-FFF2-40B4-BE49-F238E27FC236}">
                      <a16:creationId xmlns:a16="http://schemas.microsoft.com/office/drawing/2014/main" id="{A8193D3D-69FE-465D-AA93-72A8A53BA7C4}"/>
                    </a:ext>
                  </a:extLst>
                </p:cNvPr>
                <p:cNvPicPr/>
                <p:nvPr/>
              </p:nvPicPr>
              <p:blipFill>
                <a:blip r:embed="rId299"/>
                <a:stretch>
                  <a:fillRect/>
                </a:stretch>
              </p:blipFill>
              <p:spPr>
                <a:xfrm>
                  <a:off x="10817027" y="204533"/>
                  <a:ext cx="162720" cy="3524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8" name="Freihand 187">
                  <a:extLst>
                    <a:ext uri="{FF2B5EF4-FFF2-40B4-BE49-F238E27FC236}">
                      <a16:creationId xmlns:a16="http://schemas.microsoft.com/office/drawing/2014/main" id="{4208EFCD-6616-4C9B-B403-894E606A0298}"/>
                    </a:ext>
                  </a:extLst>
                </p14:cNvPr>
                <p14:cNvContentPartPr/>
                <p14:nvPr/>
              </p14:nvContentPartPr>
              <p14:xfrm>
                <a:off x="10992707" y="202373"/>
                <a:ext cx="135000" cy="175320"/>
              </p14:xfrm>
            </p:contentPart>
          </mc:Choice>
          <mc:Fallback xmlns="">
            <p:pic>
              <p:nvPicPr>
                <p:cNvPr id="188" name="Freihand 187">
                  <a:extLst>
                    <a:ext uri="{FF2B5EF4-FFF2-40B4-BE49-F238E27FC236}">
                      <a16:creationId xmlns:a16="http://schemas.microsoft.com/office/drawing/2014/main" id="{4208EFCD-6616-4C9B-B403-894E606A0298}"/>
                    </a:ext>
                  </a:extLst>
                </p:cNvPr>
                <p:cNvPicPr/>
                <p:nvPr/>
              </p:nvPicPr>
              <p:blipFill>
                <a:blip r:embed="rId301"/>
                <a:stretch>
                  <a:fillRect/>
                </a:stretch>
              </p:blipFill>
              <p:spPr>
                <a:xfrm>
                  <a:off x="10988387" y="198053"/>
                  <a:ext cx="14364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0" name="Freihand 189">
                  <a:extLst>
                    <a:ext uri="{FF2B5EF4-FFF2-40B4-BE49-F238E27FC236}">
                      <a16:creationId xmlns:a16="http://schemas.microsoft.com/office/drawing/2014/main" id="{92CFCDA6-BA74-4F58-97B7-A75C79A5961F}"/>
                    </a:ext>
                  </a:extLst>
                </p14:cNvPr>
                <p14:cNvContentPartPr/>
                <p14:nvPr/>
              </p14:nvContentPartPr>
              <p14:xfrm>
                <a:off x="11017907" y="170693"/>
                <a:ext cx="33840" cy="232560"/>
              </p14:xfrm>
            </p:contentPart>
          </mc:Choice>
          <mc:Fallback xmlns="">
            <p:pic>
              <p:nvPicPr>
                <p:cNvPr id="190" name="Freihand 189">
                  <a:extLst>
                    <a:ext uri="{FF2B5EF4-FFF2-40B4-BE49-F238E27FC236}">
                      <a16:creationId xmlns:a16="http://schemas.microsoft.com/office/drawing/2014/main" id="{92CFCDA6-BA74-4F58-97B7-A75C79A5961F}"/>
                    </a:ext>
                  </a:extLst>
                </p:cNvPr>
                <p:cNvPicPr/>
                <p:nvPr/>
              </p:nvPicPr>
              <p:blipFill>
                <a:blip r:embed="rId303"/>
                <a:stretch>
                  <a:fillRect/>
                </a:stretch>
              </p:blipFill>
              <p:spPr>
                <a:xfrm>
                  <a:off x="11013587" y="166373"/>
                  <a:ext cx="4248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1" name="Freihand 190">
                  <a:extLst>
                    <a:ext uri="{FF2B5EF4-FFF2-40B4-BE49-F238E27FC236}">
                      <a16:creationId xmlns:a16="http://schemas.microsoft.com/office/drawing/2014/main" id="{3C778CCB-D01D-4EE3-8BDB-BE4AFA0F9221}"/>
                    </a:ext>
                  </a:extLst>
                </p14:cNvPr>
                <p14:cNvContentPartPr/>
                <p14:nvPr/>
              </p14:nvContentPartPr>
              <p14:xfrm>
                <a:off x="10965347" y="243053"/>
                <a:ext cx="129600" cy="54000"/>
              </p14:xfrm>
            </p:contentPart>
          </mc:Choice>
          <mc:Fallback xmlns="">
            <p:pic>
              <p:nvPicPr>
                <p:cNvPr id="191" name="Freihand 190">
                  <a:extLst>
                    <a:ext uri="{FF2B5EF4-FFF2-40B4-BE49-F238E27FC236}">
                      <a16:creationId xmlns:a16="http://schemas.microsoft.com/office/drawing/2014/main" id="{3C778CCB-D01D-4EE3-8BDB-BE4AFA0F9221}"/>
                    </a:ext>
                  </a:extLst>
                </p:cNvPr>
                <p:cNvPicPr/>
                <p:nvPr/>
              </p:nvPicPr>
              <p:blipFill>
                <a:blip r:embed="rId305"/>
                <a:stretch>
                  <a:fillRect/>
                </a:stretch>
              </p:blipFill>
              <p:spPr>
                <a:xfrm>
                  <a:off x="10961027" y="238733"/>
                  <a:ext cx="1382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2" name="Freihand 191">
                  <a:extLst>
                    <a:ext uri="{FF2B5EF4-FFF2-40B4-BE49-F238E27FC236}">
                      <a16:creationId xmlns:a16="http://schemas.microsoft.com/office/drawing/2014/main" id="{C17B3BE9-4B4D-4590-93A2-F7A1BADF87FC}"/>
                    </a:ext>
                  </a:extLst>
                </p14:cNvPr>
                <p14:cNvContentPartPr/>
                <p14:nvPr/>
              </p14:nvContentPartPr>
              <p14:xfrm>
                <a:off x="11149667" y="335213"/>
                <a:ext cx="22320" cy="44280"/>
              </p14:xfrm>
            </p:contentPart>
          </mc:Choice>
          <mc:Fallback xmlns="">
            <p:pic>
              <p:nvPicPr>
                <p:cNvPr id="192" name="Freihand 191">
                  <a:extLst>
                    <a:ext uri="{FF2B5EF4-FFF2-40B4-BE49-F238E27FC236}">
                      <a16:creationId xmlns:a16="http://schemas.microsoft.com/office/drawing/2014/main" id="{C17B3BE9-4B4D-4590-93A2-F7A1BADF87FC}"/>
                    </a:ext>
                  </a:extLst>
                </p:cNvPr>
                <p:cNvPicPr/>
                <p:nvPr/>
              </p:nvPicPr>
              <p:blipFill>
                <a:blip r:embed="rId307"/>
                <a:stretch>
                  <a:fillRect/>
                </a:stretch>
              </p:blipFill>
              <p:spPr>
                <a:xfrm>
                  <a:off x="11145347" y="330893"/>
                  <a:ext cx="309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4" name="Freihand 193">
                  <a:extLst>
                    <a:ext uri="{FF2B5EF4-FFF2-40B4-BE49-F238E27FC236}">
                      <a16:creationId xmlns:a16="http://schemas.microsoft.com/office/drawing/2014/main" id="{186B7747-F665-45A3-9AF0-2A54D290DFBF}"/>
                    </a:ext>
                  </a:extLst>
                </p14:cNvPr>
                <p14:cNvContentPartPr/>
                <p14:nvPr/>
              </p14:nvContentPartPr>
              <p14:xfrm>
                <a:off x="8554067" y="802493"/>
                <a:ext cx="209520" cy="136440"/>
              </p14:xfrm>
            </p:contentPart>
          </mc:Choice>
          <mc:Fallback xmlns="">
            <p:pic>
              <p:nvPicPr>
                <p:cNvPr id="194" name="Freihand 193">
                  <a:extLst>
                    <a:ext uri="{FF2B5EF4-FFF2-40B4-BE49-F238E27FC236}">
                      <a16:creationId xmlns:a16="http://schemas.microsoft.com/office/drawing/2014/main" id="{186B7747-F665-45A3-9AF0-2A54D290DFBF}"/>
                    </a:ext>
                  </a:extLst>
                </p:cNvPr>
                <p:cNvPicPr/>
                <p:nvPr/>
              </p:nvPicPr>
              <p:blipFill>
                <a:blip r:embed="rId309"/>
                <a:stretch>
                  <a:fillRect/>
                </a:stretch>
              </p:blipFill>
              <p:spPr>
                <a:xfrm>
                  <a:off x="8549747" y="798173"/>
                  <a:ext cx="2181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5" name="Freihand 194">
                  <a:extLst>
                    <a:ext uri="{FF2B5EF4-FFF2-40B4-BE49-F238E27FC236}">
                      <a16:creationId xmlns:a16="http://schemas.microsoft.com/office/drawing/2014/main" id="{0F553221-49D6-4556-9A19-9572722D3AF9}"/>
                    </a:ext>
                  </a:extLst>
                </p14:cNvPr>
                <p14:cNvContentPartPr/>
                <p14:nvPr/>
              </p14:nvContentPartPr>
              <p14:xfrm>
                <a:off x="8802827" y="739133"/>
                <a:ext cx="114120" cy="340560"/>
              </p14:xfrm>
            </p:contentPart>
          </mc:Choice>
          <mc:Fallback xmlns="">
            <p:pic>
              <p:nvPicPr>
                <p:cNvPr id="195" name="Freihand 194">
                  <a:extLst>
                    <a:ext uri="{FF2B5EF4-FFF2-40B4-BE49-F238E27FC236}">
                      <a16:creationId xmlns:a16="http://schemas.microsoft.com/office/drawing/2014/main" id="{0F553221-49D6-4556-9A19-9572722D3AF9}"/>
                    </a:ext>
                  </a:extLst>
                </p:cNvPr>
                <p:cNvPicPr/>
                <p:nvPr/>
              </p:nvPicPr>
              <p:blipFill>
                <a:blip r:embed="rId311"/>
                <a:stretch>
                  <a:fillRect/>
                </a:stretch>
              </p:blipFill>
              <p:spPr>
                <a:xfrm>
                  <a:off x="8798507" y="734813"/>
                  <a:ext cx="122760" cy="3492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6" name="Freihand 195">
                  <a:extLst>
                    <a:ext uri="{FF2B5EF4-FFF2-40B4-BE49-F238E27FC236}">
                      <a16:creationId xmlns:a16="http://schemas.microsoft.com/office/drawing/2014/main" id="{2F42BE0A-32BC-490B-AC0B-2E45D34B64F1}"/>
                    </a:ext>
                  </a:extLst>
                </p14:cNvPr>
                <p14:cNvContentPartPr/>
                <p14:nvPr/>
              </p14:nvContentPartPr>
              <p14:xfrm>
                <a:off x="8950427" y="681173"/>
                <a:ext cx="77400" cy="219600"/>
              </p14:xfrm>
            </p:contentPart>
          </mc:Choice>
          <mc:Fallback xmlns="">
            <p:pic>
              <p:nvPicPr>
                <p:cNvPr id="196" name="Freihand 195">
                  <a:extLst>
                    <a:ext uri="{FF2B5EF4-FFF2-40B4-BE49-F238E27FC236}">
                      <a16:creationId xmlns:a16="http://schemas.microsoft.com/office/drawing/2014/main" id="{2F42BE0A-32BC-490B-AC0B-2E45D34B64F1}"/>
                    </a:ext>
                  </a:extLst>
                </p:cNvPr>
                <p:cNvPicPr/>
                <p:nvPr/>
              </p:nvPicPr>
              <p:blipFill>
                <a:blip r:embed="rId313"/>
                <a:stretch>
                  <a:fillRect/>
                </a:stretch>
              </p:blipFill>
              <p:spPr>
                <a:xfrm>
                  <a:off x="8946107" y="676853"/>
                  <a:ext cx="8604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7" name="Freihand 196">
                  <a:extLst>
                    <a:ext uri="{FF2B5EF4-FFF2-40B4-BE49-F238E27FC236}">
                      <a16:creationId xmlns:a16="http://schemas.microsoft.com/office/drawing/2014/main" id="{4E977FBA-5D16-4F59-A9B5-7A163DD82424}"/>
                    </a:ext>
                  </a:extLst>
                </p14:cNvPr>
                <p14:cNvContentPartPr/>
                <p14:nvPr/>
              </p14:nvContentPartPr>
              <p14:xfrm>
                <a:off x="9023507" y="668213"/>
                <a:ext cx="86760" cy="210240"/>
              </p14:xfrm>
            </p:contentPart>
          </mc:Choice>
          <mc:Fallback xmlns="">
            <p:pic>
              <p:nvPicPr>
                <p:cNvPr id="197" name="Freihand 196">
                  <a:extLst>
                    <a:ext uri="{FF2B5EF4-FFF2-40B4-BE49-F238E27FC236}">
                      <a16:creationId xmlns:a16="http://schemas.microsoft.com/office/drawing/2014/main" id="{4E977FBA-5D16-4F59-A9B5-7A163DD82424}"/>
                    </a:ext>
                  </a:extLst>
                </p:cNvPr>
                <p:cNvPicPr/>
                <p:nvPr/>
              </p:nvPicPr>
              <p:blipFill>
                <a:blip r:embed="rId315"/>
                <a:stretch>
                  <a:fillRect/>
                </a:stretch>
              </p:blipFill>
              <p:spPr>
                <a:xfrm>
                  <a:off x="9019187" y="663893"/>
                  <a:ext cx="954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8" name="Freihand 197">
                  <a:extLst>
                    <a:ext uri="{FF2B5EF4-FFF2-40B4-BE49-F238E27FC236}">
                      <a16:creationId xmlns:a16="http://schemas.microsoft.com/office/drawing/2014/main" id="{486CAA99-F2EE-4EAE-9DD0-2472B25BF768}"/>
                    </a:ext>
                  </a:extLst>
                </p14:cNvPr>
                <p14:cNvContentPartPr/>
                <p14:nvPr/>
              </p14:nvContentPartPr>
              <p14:xfrm>
                <a:off x="9327347" y="759293"/>
                <a:ext cx="165600" cy="138240"/>
              </p14:xfrm>
            </p:contentPart>
          </mc:Choice>
          <mc:Fallback xmlns="">
            <p:pic>
              <p:nvPicPr>
                <p:cNvPr id="198" name="Freihand 197">
                  <a:extLst>
                    <a:ext uri="{FF2B5EF4-FFF2-40B4-BE49-F238E27FC236}">
                      <a16:creationId xmlns:a16="http://schemas.microsoft.com/office/drawing/2014/main" id="{486CAA99-F2EE-4EAE-9DD0-2472B25BF768}"/>
                    </a:ext>
                  </a:extLst>
                </p:cNvPr>
                <p:cNvPicPr/>
                <p:nvPr/>
              </p:nvPicPr>
              <p:blipFill>
                <a:blip r:embed="rId317"/>
                <a:stretch>
                  <a:fillRect/>
                </a:stretch>
              </p:blipFill>
              <p:spPr>
                <a:xfrm>
                  <a:off x="9323027" y="754973"/>
                  <a:ext cx="1742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5E18F9AC-2FCD-4888-BFA0-CD8F8AE2339C}"/>
                    </a:ext>
                  </a:extLst>
                </p14:cNvPr>
                <p14:cNvContentPartPr/>
                <p14:nvPr/>
              </p14:nvContentPartPr>
              <p14:xfrm>
                <a:off x="9470987" y="711413"/>
                <a:ext cx="32760" cy="45000"/>
              </p14:xfrm>
            </p:contentPart>
          </mc:Choice>
          <mc:Fallback xmlns="">
            <p:pic>
              <p:nvPicPr>
                <p:cNvPr id="199" name="Freihand 198">
                  <a:extLst>
                    <a:ext uri="{FF2B5EF4-FFF2-40B4-BE49-F238E27FC236}">
                      <a16:creationId xmlns:a16="http://schemas.microsoft.com/office/drawing/2014/main" id="{5E18F9AC-2FCD-4888-BFA0-CD8F8AE2339C}"/>
                    </a:ext>
                  </a:extLst>
                </p:cNvPr>
                <p:cNvPicPr/>
                <p:nvPr/>
              </p:nvPicPr>
              <p:blipFill>
                <a:blip r:embed="rId319"/>
                <a:stretch>
                  <a:fillRect/>
                </a:stretch>
              </p:blipFill>
              <p:spPr>
                <a:xfrm>
                  <a:off x="9466667" y="707093"/>
                  <a:ext cx="414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04A354F3-344E-41A2-A186-4D5BECF26120}"/>
                    </a:ext>
                  </a:extLst>
                </p14:cNvPr>
                <p14:cNvContentPartPr/>
                <p14:nvPr/>
              </p14:nvContentPartPr>
              <p14:xfrm>
                <a:off x="9546587" y="647333"/>
                <a:ext cx="168840" cy="209880"/>
              </p14:xfrm>
            </p:contentPart>
          </mc:Choice>
          <mc:Fallback xmlns="">
            <p:pic>
              <p:nvPicPr>
                <p:cNvPr id="200" name="Freihand 199">
                  <a:extLst>
                    <a:ext uri="{FF2B5EF4-FFF2-40B4-BE49-F238E27FC236}">
                      <a16:creationId xmlns:a16="http://schemas.microsoft.com/office/drawing/2014/main" id="{04A354F3-344E-41A2-A186-4D5BECF26120}"/>
                    </a:ext>
                  </a:extLst>
                </p:cNvPr>
                <p:cNvPicPr/>
                <p:nvPr/>
              </p:nvPicPr>
              <p:blipFill>
                <a:blip r:embed="rId321"/>
                <a:stretch>
                  <a:fillRect/>
                </a:stretch>
              </p:blipFill>
              <p:spPr>
                <a:xfrm>
                  <a:off x="9542267" y="643013"/>
                  <a:ext cx="1774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2CA4A0B6-31C7-4717-A4FF-9730EF3818D2}"/>
                    </a:ext>
                  </a:extLst>
                </p14:cNvPr>
                <p14:cNvContentPartPr/>
                <p14:nvPr/>
              </p14:nvContentPartPr>
              <p14:xfrm>
                <a:off x="9777707" y="730133"/>
                <a:ext cx="341640" cy="92880"/>
              </p14:xfrm>
            </p:contentPart>
          </mc:Choice>
          <mc:Fallback xmlns="">
            <p:pic>
              <p:nvPicPr>
                <p:cNvPr id="201" name="Freihand 200">
                  <a:extLst>
                    <a:ext uri="{FF2B5EF4-FFF2-40B4-BE49-F238E27FC236}">
                      <a16:creationId xmlns:a16="http://schemas.microsoft.com/office/drawing/2014/main" id="{2CA4A0B6-31C7-4717-A4FF-9730EF3818D2}"/>
                    </a:ext>
                  </a:extLst>
                </p:cNvPr>
                <p:cNvPicPr/>
                <p:nvPr/>
              </p:nvPicPr>
              <p:blipFill>
                <a:blip r:embed="rId323"/>
                <a:stretch>
                  <a:fillRect/>
                </a:stretch>
              </p:blipFill>
              <p:spPr>
                <a:xfrm>
                  <a:off x="9773387" y="725813"/>
                  <a:ext cx="350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35F3D69A-57C1-422E-B6FB-A5A5EB87EA42}"/>
                    </a:ext>
                  </a:extLst>
                </p14:cNvPr>
                <p14:cNvContentPartPr/>
                <p14:nvPr/>
              </p14:nvContentPartPr>
              <p14:xfrm>
                <a:off x="10073987" y="663173"/>
                <a:ext cx="16560" cy="38880"/>
              </p14:xfrm>
            </p:contentPart>
          </mc:Choice>
          <mc:Fallback xmlns="">
            <p:pic>
              <p:nvPicPr>
                <p:cNvPr id="202" name="Freihand 201">
                  <a:extLst>
                    <a:ext uri="{FF2B5EF4-FFF2-40B4-BE49-F238E27FC236}">
                      <a16:creationId xmlns:a16="http://schemas.microsoft.com/office/drawing/2014/main" id="{35F3D69A-57C1-422E-B6FB-A5A5EB87EA42}"/>
                    </a:ext>
                  </a:extLst>
                </p:cNvPr>
                <p:cNvPicPr/>
                <p:nvPr/>
              </p:nvPicPr>
              <p:blipFill>
                <a:blip r:embed="rId325"/>
                <a:stretch>
                  <a:fillRect/>
                </a:stretch>
              </p:blipFill>
              <p:spPr>
                <a:xfrm>
                  <a:off x="10069667" y="658853"/>
                  <a:ext cx="25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334C255C-5C6B-4BD8-8440-85695654B93D}"/>
                    </a:ext>
                  </a:extLst>
                </p14:cNvPr>
                <p14:cNvContentPartPr/>
                <p14:nvPr/>
              </p14:nvContentPartPr>
              <p14:xfrm>
                <a:off x="10163267" y="712853"/>
                <a:ext cx="133200" cy="113040"/>
              </p14:xfrm>
            </p:contentPart>
          </mc:Choice>
          <mc:Fallback xmlns="">
            <p:pic>
              <p:nvPicPr>
                <p:cNvPr id="203" name="Freihand 202">
                  <a:extLst>
                    <a:ext uri="{FF2B5EF4-FFF2-40B4-BE49-F238E27FC236}">
                      <a16:creationId xmlns:a16="http://schemas.microsoft.com/office/drawing/2014/main" id="{334C255C-5C6B-4BD8-8440-85695654B93D}"/>
                    </a:ext>
                  </a:extLst>
                </p:cNvPr>
                <p:cNvPicPr/>
                <p:nvPr/>
              </p:nvPicPr>
              <p:blipFill>
                <a:blip r:embed="rId327"/>
                <a:stretch>
                  <a:fillRect/>
                </a:stretch>
              </p:blipFill>
              <p:spPr>
                <a:xfrm>
                  <a:off x="10158947" y="708533"/>
                  <a:ext cx="141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0" name="Freihand 209">
                  <a:extLst>
                    <a:ext uri="{FF2B5EF4-FFF2-40B4-BE49-F238E27FC236}">
                      <a16:creationId xmlns:a16="http://schemas.microsoft.com/office/drawing/2014/main" id="{E1147E81-E4E0-4E33-B003-3404C0C06318}"/>
                    </a:ext>
                  </a:extLst>
                </p14:cNvPr>
                <p14:cNvContentPartPr/>
                <p14:nvPr/>
              </p14:nvContentPartPr>
              <p14:xfrm>
                <a:off x="10430387" y="900773"/>
                <a:ext cx="187560" cy="241200"/>
              </p14:xfrm>
            </p:contentPart>
          </mc:Choice>
          <mc:Fallback xmlns="">
            <p:pic>
              <p:nvPicPr>
                <p:cNvPr id="210" name="Freihand 209">
                  <a:extLst>
                    <a:ext uri="{FF2B5EF4-FFF2-40B4-BE49-F238E27FC236}">
                      <a16:creationId xmlns:a16="http://schemas.microsoft.com/office/drawing/2014/main" id="{E1147E81-E4E0-4E33-B003-3404C0C06318}"/>
                    </a:ext>
                  </a:extLst>
                </p:cNvPr>
                <p:cNvPicPr/>
                <p:nvPr/>
              </p:nvPicPr>
              <p:blipFill>
                <a:blip r:embed="rId329"/>
                <a:stretch>
                  <a:fillRect/>
                </a:stretch>
              </p:blipFill>
              <p:spPr>
                <a:xfrm>
                  <a:off x="10426067" y="896453"/>
                  <a:ext cx="19620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1" name="Freihand 210">
                  <a:extLst>
                    <a:ext uri="{FF2B5EF4-FFF2-40B4-BE49-F238E27FC236}">
                      <a16:creationId xmlns:a16="http://schemas.microsoft.com/office/drawing/2014/main" id="{7BE48B12-7374-4D71-967A-CA43AA9239C2}"/>
                    </a:ext>
                  </a:extLst>
                </p14:cNvPr>
                <p14:cNvContentPartPr/>
                <p14:nvPr/>
              </p14:nvContentPartPr>
              <p14:xfrm>
                <a:off x="10524347" y="924893"/>
                <a:ext cx="598320" cy="186120"/>
              </p14:xfrm>
            </p:contentPart>
          </mc:Choice>
          <mc:Fallback xmlns="">
            <p:pic>
              <p:nvPicPr>
                <p:cNvPr id="211" name="Freihand 210">
                  <a:extLst>
                    <a:ext uri="{FF2B5EF4-FFF2-40B4-BE49-F238E27FC236}">
                      <a16:creationId xmlns:a16="http://schemas.microsoft.com/office/drawing/2014/main" id="{7BE48B12-7374-4D71-967A-CA43AA9239C2}"/>
                    </a:ext>
                  </a:extLst>
                </p:cNvPr>
                <p:cNvPicPr/>
                <p:nvPr/>
              </p:nvPicPr>
              <p:blipFill>
                <a:blip r:embed="rId331"/>
                <a:stretch>
                  <a:fillRect/>
                </a:stretch>
              </p:blipFill>
              <p:spPr>
                <a:xfrm>
                  <a:off x="10520027" y="920573"/>
                  <a:ext cx="6069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2" name="Freihand 211">
                  <a:extLst>
                    <a:ext uri="{FF2B5EF4-FFF2-40B4-BE49-F238E27FC236}">
                      <a16:creationId xmlns:a16="http://schemas.microsoft.com/office/drawing/2014/main" id="{9F990E89-CC7B-4848-883F-52362075B666}"/>
                    </a:ext>
                  </a:extLst>
                </p14:cNvPr>
                <p14:cNvContentPartPr/>
                <p14:nvPr/>
              </p14:nvContentPartPr>
              <p14:xfrm>
                <a:off x="11169827" y="808613"/>
                <a:ext cx="14400" cy="248760"/>
              </p14:xfrm>
            </p:contentPart>
          </mc:Choice>
          <mc:Fallback xmlns="">
            <p:pic>
              <p:nvPicPr>
                <p:cNvPr id="212" name="Freihand 211">
                  <a:extLst>
                    <a:ext uri="{FF2B5EF4-FFF2-40B4-BE49-F238E27FC236}">
                      <a16:creationId xmlns:a16="http://schemas.microsoft.com/office/drawing/2014/main" id="{9F990E89-CC7B-4848-883F-52362075B666}"/>
                    </a:ext>
                  </a:extLst>
                </p:cNvPr>
                <p:cNvPicPr/>
                <p:nvPr/>
              </p:nvPicPr>
              <p:blipFill>
                <a:blip r:embed="rId333"/>
                <a:stretch>
                  <a:fillRect/>
                </a:stretch>
              </p:blipFill>
              <p:spPr>
                <a:xfrm>
                  <a:off x="11165507" y="804293"/>
                  <a:ext cx="230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9" name="Freihand 218">
                  <a:extLst>
                    <a:ext uri="{FF2B5EF4-FFF2-40B4-BE49-F238E27FC236}">
                      <a16:creationId xmlns:a16="http://schemas.microsoft.com/office/drawing/2014/main" id="{47B6FF03-09C7-43DE-8704-6CB38FC73DF1}"/>
                    </a:ext>
                  </a:extLst>
                </p14:cNvPr>
                <p14:cNvContentPartPr/>
                <p14:nvPr/>
              </p14:nvContentPartPr>
              <p14:xfrm>
                <a:off x="10500227" y="648053"/>
                <a:ext cx="221400" cy="108360"/>
              </p14:xfrm>
            </p:contentPart>
          </mc:Choice>
          <mc:Fallback xmlns="">
            <p:pic>
              <p:nvPicPr>
                <p:cNvPr id="219" name="Freihand 218">
                  <a:extLst>
                    <a:ext uri="{FF2B5EF4-FFF2-40B4-BE49-F238E27FC236}">
                      <a16:creationId xmlns:a16="http://schemas.microsoft.com/office/drawing/2014/main" id="{47B6FF03-09C7-43DE-8704-6CB38FC73DF1}"/>
                    </a:ext>
                  </a:extLst>
                </p:cNvPr>
                <p:cNvPicPr/>
                <p:nvPr/>
              </p:nvPicPr>
              <p:blipFill>
                <a:blip r:embed="rId335"/>
                <a:stretch>
                  <a:fillRect/>
                </a:stretch>
              </p:blipFill>
              <p:spPr>
                <a:xfrm>
                  <a:off x="10495907" y="643733"/>
                  <a:ext cx="2300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20" name="Freihand 219">
                  <a:extLst>
                    <a:ext uri="{FF2B5EF4-FFF2-40B4-BE49-F238E27FC236}">
                      <a16:creationId xmlns:a16="http://schemas.microsoft.com/office/drawing/2014/main" id="{BF115731-3805-4AC0-A331-27532312444A}"/>
                    </a:ext>
                  </a:extLst>
                </p14:cNvPr>
                <p14:cNvContentPartPr/>
                <p14:nvPr/>
              </p14:nvContentPartPr>
              <p14:xfrm>
                <a:off x="10776347" y="611333"/>
                <a:ext cx="206280" cy="79560"/>
              </p14:xfrm>
            </p:contentPart>
          </mc:Choice>
          <mc:Fallback xmlns="">
            <p:pic>
              <p:nvPicPr>
                <p:cNvPr id="220" name="Freihand 219">
                  <a:extLst>
                    <a:ext uri="{FF2B5EF4-FFF2-40B4-BE49-F238E27FC236}">
                      <a16:creationId xmlns:a16="http://schemas.microsoft.com/office/drawing/2014/main" id="{BF115731-3805-4AC0-A331-27532312444A}"/>
                    </a:ext>
                  </a:extLst>
                </p:cNvPr>
                <p:cNvPicPr/>
                <p:nvPr/>
              </p:nvPicPr>
              <p:blipFill>
                <a:blip r:embed="rId337"/>
                <a:stretch>
                  <a:fillRect/>
                </a:stretch>
              </p:blipFill>
              <p:spPr>
                <a:xfrm>
                  <a:off x="10772027" y="607013"/>
                  <a:ext cx="2149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21" name="Freihand 220">
                  <a:extLst>
                    <a:ext uri="{FF2B5EF4-FFF2-40B4-BE49-F238E27FC236}">
                      <a16:creationId xmlns:a16="http://schemas.microsoft.com/office/drawing/2014/main" id="{F7F835EC-1909-4982-806C-77A833E13F31}"/>
                    </a:ext>
                  </a:extLst>
                </p14:cNvPr>
                <p14:cNvContentPartPr/>
                <p14:nvPr/>
              </p14:nvContentPartPr>
              <p14:xfrm>
                <a:off x="11043107" y="495773"/>
                <a:ext cx="113760" cy="175320"/>
              </p14:xfrm>
            </p:contentPart>
          </mc:Choice>
          <mc:Fallback xmlns="">
            <p:pic>
              <p:nvPicPr>
                <p:cNvPr id="221" name="Freihand 220">
                  <a:extLst>
                    <a:ext uri="{FF2B5EF4-FFF2-40B4-BE49-F238E27FC236}">
                      <a16:creationId xmlns:a16="http://schemas.microsoft.com/office/drawing/2014/main" id="{F7F835EC-1909-4982-806C-77A833E13F31}"/>
                    </a:ext>
                  </a:extLst>
                </p:cNvPr>
                <p:cNvPicPr/>
                <p:nvPr/>
              </p:nvPicPr>
              <p:blipFill>
                <a:blip r:embed="rId339"/>
                <a:stretch>
                  <a:fillRect/>
                </a:stretch>
              </p:blipFill>
              <p:spPr>
                <a:xfrm>
                  <a:off x="11038787" y="491453"/>
                  <a:ext cx="122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22" name="Freihand 221">
                  <a:extLst>
                    <a:ext uri="{FF2B5EF4-FFF2-40B4-BE49-F238E27FC236}">
                      <a16:creationId xmlns:a16="http://schemas.microsoft.com/office/drawing/2014/main" id="{272A77A2-FBB2-4072-978C-FCCF3FB96D3D}"/>
                    </a:ext>
                  </a:extLst>
                </p14:cNvPr>
                <p14:cNvContentPartPr/>
                <p14:nvPr/>
              </p14:nvContentPartPr>
              <p14:xfrm>
                <a:off x="11176307" y="493613"/>
                <a:ext cx="267480" cy="130680"/>
              </p14:xfrm>
            </p:contentPart>
          </mc:Choice>
          <mc:Fallback xmlns="">
            <p:pic>
              <p:nvPicPr>
                <p:cNvPr id="222" name="Freihand 221">
                  <a:extLst>
                    <a:ext uri="{FF2B5EF4-FFF2-40B4-BE49-F238E27FC236}">
                      <a16:creationId xmlns:a16="http://schemas.microsoft.com/office/drawing/2014/main" id="{272A77A2-FBB2-4072-978C-FCCF3FB96D3D}"/>
                    </a:ext>
                  </a:extLst>
                </p:cNvPr>
                <p:cNvPicPr/>
                <p:nvPr/>
              </p:nvPicPr>
              <p:blipFill>
                <a:blip r:embed="rId341"/>
                <a:stretch>
                  <a:fillRect/>
                </a:stretch>
              </p:blipFill>
              <p:spPr>
                <a:xfrm>
                  <a:off x="11171987" y="489293"/>
                  <a:ext cx="276120" cy="139320"/>
                </a:xfrm>
                <a:prstGeom prst="rect">
                  <a:avLst/>
                </a:prstGeom>
              </p:spPr>
            </p:pic>
          </mc:Fallback>
        </mc:AlternateContent>
      </p:grpSp>
    </p:spTree>
    <p:extLst>
      <p:ext uri="{BB962C8B-B14F-4D97-AF65-F5344CB8AC3E}">
        <p14:creationId xmlns:p14="http://schemas.microsoft.com/office/powerpoint/2010/main" val="1196163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81294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81294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51987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39486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68666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790130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17144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39358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49072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564582" y="5048130"/>
            <a:ext cx="277797" cy="369332"/>
          </a:xfrm>
          <a:prstGeom prst="rect">
            <a:avLst/>
          </a:prstGeom>
          <a:noFill/>
        </p:spPr>
        <p:txBody>
          <a:bodyPr wrap="square" rtlCol="0">
            <a:spAutoFit/>
          </a:bodyPr>
          <a:lstStyle/>
          <a:p>
            <a:r>
              <a:rPr lang="de-DE" dirty="0"/>
              <a:t>A</a:t>
            </a:r>
          </a:p>
        </p:txBody>
      </p:sp>
      <p:sp>
        <p:nvSpPr>
          <p:cNvPr id="2" name="Freihandform: Form 1">
            <a:extLst>
              <a:ext uri="{FF2B5EF4-FFF2-40B4-BE49-F238E27FC236}">
                <a16:creationId xmlns:a16="http://schemas.microsoft.com/office/drawing/2014/main" id="{72B8D4CA-6587-48ED-BD60-8D5DF0B350C9}"/>
              </a:ext>
            </a:extLst>
          </p:cNvPr>
          <p:cNvSpPr/>
          <p:nvPr/>
        </p:nvSpPr>
        <p:spPr>
          <a:xfrm>
            <a:off x="809649" y="1494263"/>
            <a:ext cx="6713034" cy="3579542"/>
          </a:xfrm>
          <a:custGeom>
            <a:avLst/>
            <a:gdLst>
              <a:gd name="connsiteX0" fmla="*/ 0 w 6713034"/>
              <a:gd name="connsiteY0" fmla="*/ 3579542 h 3579542"/>
              <a:gd name="connsiteX1" fmla="*/ 2486722 w 6713034"/>
              <a:gd name="connsiteY1" fmla="*/ 2877015 h 3579542"/>
              <a:gd name="connsiteX2" fmla="*/ 4304370 w 6713034"/>
              <a:gd name="connsiteY2" fmla="*/ 758283 h 3579542"/>
              <a:gd name="connsiteX3" fmla="*/ 6713034 w 6713034"/>
              <a:gd name="connsiteY3" fmla="*/ 0 h 3579542"/>
            </a:gdLst>
            <a:ahLst/>
            <a:cxnLst>
              <a:cxn ang="0">
                <a:pos x="connsiteX0" y="connsiteY0"/>
              </a:cxn>
              <a:cxn ang="0">
                <a:pos x="connsiteX1" y="connsiteY1"/>
              </a:cxn>
              <a:cxn ang="0">
                <a:pos x="connsiteX2" y="connsiteY2"/>
              </a:cxn>
              <a:cxn ang="0">
                <a:pos x="connsiteX3" y="connsiteY3"/>
              </a:cxn>
            </a:cxnLst>
            <a:rect l="l" t="t" r="r" b="b"/>
            <a:pathLst>
              <a:path w="6713034" h="3579542">
                <a:moveTo>
                  <a:pt x="0" y="3579542"/>
                </a:moveTo>
                <a:cubicBezTo>
                  <a:pt x="884663" y="3463383"/>
                  <a:pt x="1769327" y="3347225"/>
                  <a:pt x="2486722" y="2877015"/>
                </a:cubicBezTo>
                <a:cubicBezTo>
                  <a:pt x="3204117" y="2406805"/>
                  <a:pt x="3599985" y="1237785"/>
                  <a:pt x="4304370" y="758283"/>
                </a:cubicBezTo>
                <a:cubicBezTo>
                  <a:pt x="5008755" y="278780"/>
                  <a:pt x="5860894" y="139390"/>
                  <a:pt x="671303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reihandform: Form 2">
            <a:extLst>
              <a:ext uri="{FF2B5EF4-FFF2-40B4-BE49-F238E27FC236}">
                <a16:creationId xmlns:a16="http://schemas.microsoft.com/office/drawing/2014/main" id="{BA775A0B-217E-4A3A-AA70-2670C2E96F6D}"/>
              </a:ext>
            </a:extLst>
          </p:cNvPr>
          <p:cNvSpPr/>
          <p:nvPr/>
        </p:nvSpPr>
        <p:spPr>
          <a:xfrm>
            <a:off x="2326215" y="4047893"/>
            <a:ext cx="1616926" cy="903248"/>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reihandform: Form 16">
            <a:extLst>
              <a:ext uri="{FF2B5EF4-FFF2-40B4-BE49-F238E27FC236}">
                <a16:creationId xmlns:a16="http://schemas.microsoft.com/office/drawing/2014/main" id="{862A0796-A8F8-4969-906E-70D32D6F4200}"/>
              </a:ext>
            </a:extLst>
          </p:cNvPr>
          <p:cNvSpPr/>
          <p:nvPr/>
        </p:nvSpPr>
        <p:spPr>
          <a:xfrm>
            <a:off x="2850322" y="3880624"/>
            <a:ext cx="1115122" cy="702527"/>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703A6F3E-8E50-4547-880D-77C93F41ABAE}"/>
              </a:ext>
            </a:extLst>
          </p:cNvPr>
          <p:cNvSpPr/>
          <p:nvPr/>
        </p:nvSpPr>
        <p:spPr>
          <a:xfrm>
            <a:off x="2913507" y="3553524"/>
            <a:ext cx="1616926" cy="1047550"/>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reihandform: Form 18">
            <a:extLst>
              <a:ext uri="{FF2B5EF4-FFF2-40B4-BE49-F238E27FC236}">
                <a16:creationId xmlns:a16="http://schemas.microsoft.com/office/drawing/2014/main" id="{DEA34E1E-2DF9-47B3-8E4D-0AB2AACEAC32}"/>
              </a:ext>
            </a:extLst>
          </p:cNvPr>
          <p:cNvSpPr/>
          <p:nvPr/>
        </p:nvSpPr>
        <p:spPr>
          <a:xfrm>
            <a:off x="3270349" y="3104419"/>
            <a:ext cx="1115122" cy="98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reihandform: Form 19">
            <a:extLst>
              <a:ext uri="{FF2B5EF4-FFF2-40B4-BE49-F238E27FC236}">
                <a16:creationId xmlns:a16="http://schemas.microsoft.com/office/drawing/2014/main" id="{28C98ED1-D7C0-4DD9-954A-A96270D05828}"/>
              </a:ext>
            </a:extLst>
          </p:cNvPr>
          <p:cNvSpPr/>
          <p:nvPr/>
        </p:nvSpPr>
        <p:spPr>
          <a:xfrm>
            <a:off x="3705251" y="2048113"/>
            <a:ext cx="1442200" cy="979218"/>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Freihandform: Form 20">
            <a:extLst>
              <a:ext uri="{FF2B5EF4-FFF2-40B4-BE49-F238E27FC236}">
                <a16:creationId xmlns:a16="http://schemas.microsoft.com/office/drawing/2014/main" id="{2D11E031-992C-499E-A9C7-A485BD0843B3}"/>
              </a:ext>
            </a:extLst>
          </p:cNvPr>
          <p:cNvSpPr/>
          <p:nvPr/>
        </p:nvSpPr>
        <p:spPr>
          <a:xfrm>
            <a:off x="4229357" y="1659887"/>
            <a:ext cx="1616912" cy="145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D5A8DD2A-C7F2-4BD7-9C14-75F1FB02E774}"/>
              </a:ext>
            </a:extLst>
          </p:cNvPr>
          <p:cNvSpPr txBox="1"/>
          <p:nvPr/>
        </p:nvSpPr>
        <p:spPr>
          <a:xfrm>
            <a:off x="2081124" y="3891776"/>
            <a:ext cx="401208" cy="369332"/>
          </a:xfrm>
          <a:prstGeom prst="rect">
            <a:avLst/>
          </a:prstGeom>
          <a:noFill/>
        </p:spPr>
        <p:txBody>
          <a:bodyPr wrap="square" rtlCol="0">
            <a:spAutoFit/>
          </a:bodyPr>
          <a:lstStyle/>
          <a:p>
            <a:r>
              <a:rPr lang="de-DE" dirty="0"/>
              <a:t>I</a:t>
            </a:r>
            <a:r>
              <a:rPr lang="de-DE" baseline="-25000" dirty="0"/>
              <a:t>B</a:t>
            </a:r>
          </a:p>
        </p:txBody>
      </p:sp>
      <p:sp>
        <p:nvSpPr>
          <p:cNvPr id="23" name="Textfeld 22">
            <a:extLst>
              <a:ext uri="{FF2B5EF4-FFF2-40B4-BE49-F238E27FC236}">
                <a16:creationId xmlns:a16="http://schemas.microsoft.com/office/drawing/2014/main" id="{69ED4A1F-14FC-4997-963F-54A3A3BD0D37}"/>
              </a:ext>
            </a:extLst>
          </p:cNvPr>
          <p:cNvSpPr txBox="1"/>
          <p:nvPr/>
        </p:nvSpPr>
        <p:spPr>
          <a:xfrm>
            <a:off x="3890612" y="4382428"/>
            <a:ext cx="364762" cy="382358"/>
          </a:xfrm>
          <a:prstGeom prst="rect">
            <a:avLst/>
          </a:prstGeom>
          <a:noFill/>
        </p:spPr>
        <p:txBody>
          <a:bodyPr wrap="square" rtlCol="0">
            <a:spAutoFit/>
          </a:bodyPr>
          <a:lstStyle/>
          <a:p>
            <a:r>
              <a:rPr lang="de-DE" dirty="0"/>
              <a:t>I</a:t>
            </a:r>
            <a:r>
              <a:rPr lang="de-DE" baseline="-25000" dirty="0"/>
              <a:t>A</a:t>
            </a:r>
          </a:p>
        </p:txBody>
      </p:sp>
      <p:sp>
        <p:nvSpPr>
          <p:cNvPr id="24" name="Textfeld 23">
            <a:extLst>
              <a:ext uri="{FF2B5EF4-FFF2-40B4-BE49-F238E27FC236}">
                <a16:creationId xmlns:a16="http://schemas.microsoft.com/office/drawing/2014/main" id="{E4E7159B-62E5-4B9F-80CA-A0BD0C9B8233}"/>
              </a:ext>
            </a:extLst>
          </p:cNvPr>
          <p:cNvSpPr txBox="1"/>
          <p:nvPr/>
        </p:nvSpPr>
        <p:spPr>
          <a:xfrm>
            <a:off x="2679573" y="3375101"/>
            <a:ext cx="401208" cy="369332"/>
          </a:xfrm>
          <a:prstGeom prst="rect">
            <a:avLst/>
          </a:prstGeom>
          <a:noFill/>
        </p:spPr>
        <p:txBody>
          <a:bodyPr wrap="square" rtlCol="0">
            <a:spAutoFit/>
          </a:bodyPr>
          <a:lstStyle/>
          <a:p>
            <a:r>
              <a:rPr lang="de-DE" dirty="0"/>
              <a:t>I</a:t>
            </a:r>
            <a:r>
              <a:rPr lang="de-DE" baseline="-25000" dirty="0"/>
              <a:t>B</a:t>
            </a:r>
          </a:p>
        </p:txBody>
      </p:sp>
      <p:sp>
        <p:nvSpPr>
          <p:cNvPr id="25" name="Textfeld 24">
            <a:extLst>
              <a:ext uri="{FF2B5EF4-FFF2-40B4-BE49-F238E27FC236}">
                <a16:creationId xmlns:a16="http://schemas.microsoft.com/office/drawing/2014/main" id="{EB29D948-0A02-4E48-91AF-468939418B03}"/>
              </a:ext>
            </a:extLst>
          </p:cNvPr>
          <p:cNvSpPr txBox="1"/>
          <p:nvPr/>
        </p:nvSpPr>
        <p:spPr>
          <a:xfrm>
            <a:off x="3534500" y="1932876"/>
            <a:ext cx="401208" cy="369332"/>
          </a:xfrm>
          <a:prstGeom prst="rect">
            <a:avLst/>
          </a:prstGeom>
          <a:noFill/>
        </p:spPr>
        <p:txBody>
          <a:bodyPr wrap="square" rtlCol="0">
            <a:spAutoFit/>
          </a:bodyPr>
          <a:lstStyle/>
          <a:p>
            <a:r>
              <a:rPr lang="de-DE" dirty="0"/>
              <a:t>I</a:t>
            </a:r>
            <a:r>
              <a:rPr lang="de-DE" baseline="-25000" dirty="0"/>
              <a:t>B</a:t>
            </a:r>
          </a:p>
        </p:txBody>
      </p:sp>
      <p:sp>
        <p:nvSpPr>
          <p:cNvPr id="26" name="Textfeld 25">
            <a:extLst>
              <a:ext uri="{FF2B5EF4-FFF2-40B4-BE49-F238E27FC236}">
                <a16:creationId xmlns:a16="http://schemas.microsoft.com/office/drawing/2014/main" id="{C089239E-7C33-4523-A200-29E479567EFE}"/>
              </a:ext>
            </a:extLst>
          </p:cNvPr>
          <p:cNvSpPr txBox="1"/>
          <p:nvPr/>
        </p:nvSpPr>
        <p:spPr>
          <a:xfrm>
            <a:off x="4332947" y="3899212"/>
            <a:ext cx="364762" cy="382358"/>
          </a:xfrm>
          <a:prstGeom prst="rect">
            <a:avLst/>
          </a:prstGeom>
          <a:noFill/>
        </p:spPr>
        <p:txBody>
          <a:bodyPr wrap="square" rtlCol="0">
            <a:spAutoFit/>
          </a:bodyPr>
          <a:lstStyle/>
          <a:p>
            <a:r>
              <a:rPr lang="de-DE" dirty="0"/>
              <a:t>I</a:t>
            </a:r>
            <a:r>
              <a:rPr lang="de-DE" baseline="-25000" dirty="0"/>
              <a:t>A</a:t>
            </a:r>
          </a:p>
        </p:txBody>
      </p:sp>
      <p:sp>
        <p:nvSpPr>
          <p:cNvPr id="27" name="Textfeld 26">
            <a:extLst>
              <a:ext uri="{FF2B5EF4-FFF2-40B4-BE49-F238E27FC236}">
                <a16:creationId xmlns:a16="http://schemas.microsoft.com/office/drawing/2014/main" id="{35936E95-74D0-497A-AA0A-1B20EFCD395A}"/>
              </a:ext>
            </a:extLst>
          </p:cNvPr>
          <p:cNvSpPr txBox="1"/>
          <p:nvPr/>
        </p:nvSpPr>
        <p:spPr>
          <a:xfrm>
            <a:off x="5804904" y="2940203"/>
            <a:ext cx="364762" cy="382358"/>
          </a:xfrm>
          <a:prstGeom prst="rect">
            <a:avLst/>
          </a:prstGeom>
          <a:noFill/>
        </p:spPr>
        <p:txBody>
          <a:bodyPr wrap="square" rtlCol="0">
            <a:spAutoFit/>
          </a:bodyPr>
          <a:lstStyle/>
          <a:p>
            <a:r>
              <a:rPr lang="de-DE" dirty="0"/>
              <a:t>I</a:t>
            </a:r>
            <a:r>
              <a:rPr lang="de-DE" baseline="-25000" dirty="0"/>
              <a:t>A</a:t>
            </a:r>
          </a:p>
        </p:txBody>
      </p:sp>
      <p:sp>
        <p:nvSpPr>
          <p:cNvPr id="29" name="Textfeld 28">
            <a:extLst>
              <a:ext uri="{FF2B5EF4-FFF2-40B4-BE49-F238E27FC236}">
                <a16:creationId xmlns:a16="http://schemas.microsoft.com/office/drawing/2014/main" id="{65EED1DB-344B-4B8A-861E-DABAF01A5C34}"/>
              </a:ext>
            </a:extLst>
          </p:cNvPr>
          <p:cNvSpPr txBox="1"/>
          <p:nvPr/>
        </p:nvSpPr>
        <p:spPr>
          <a:xfrm>
            <a:off x="1661258" y="2170932"/>
            <a:ext cx="1572810" cy="369332"/>
          </a:xfrm>
          <a:prstGeom prst="rect">
            <a:avLst/>
          </a:prstGeom>
          <a:noFill/>
        </p:spPr>
        <p:txBody>
          <a:bodyPr wrap="square" rtlCol="0">
            <a:spAutoFit/>
          </a:bodyPr>
          <a:lstStyle/>
          <a:p>
            <a:r>
              <a:rPr lang="de-DE" dirty="0"/>
              <a:t>Kontraktkurve</a:t>
            </a:r>
            <a:endParaRPr lang="de-DE" baseline="-25000" dirty="0"/>
          </a:p>
        </p:txBody>
      </p:sp>
      <p:cxnSp>
        <p:nvCxnSpPr>
          <p:cNvPr id="31" name="Gerade Verbindung mit Pfeil 30">
            <a:extLst>
              <a:ext uri="{FF2B5EF4-FFF2-40B4-BE49-F238E27FC236}">
                <a16:creationId xmlns:a16="http://schemas.microsoft.com/office/drawing/2014/main" id="{2D9F801A-FE4D-4BA2-ADFD-3097A6EE39F5}"/>
              </a:ext>
            </a:extLst>
          </p:cNvPr>
          <p:cNvCxnSpPr>
            <a:cxnSpLocks/>
          </p:cNvCxnSpPr>
          <p:nvPr/>
        </p:nvCxnSpPr>
        <p:spPr>
          <a:xfrm>
            <a:off x="3123812" y="2453975"/>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xtfeld 61">
            <a:extLst>
              <a:ext uri="{FF2B5EF4-FFF2-40B4-BE49-F238E27FC236}">
                <a16:creationId xmlns:a16="http://schemas.microsoft.com/office/drawing/2014/main" id="{0A2DF32F-F7E6-4FDD-BDD6-2955035DD295}"/>
              </a:ext>
            </a:extLst>
          </p:cNvPr>
          <p:cNvSpPr txBox="1"/>
          <p:nvPr/>
        </p:nvSpPr>
        <p:spPr>
          <a:xfrm>
            <a:off x="19049"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Kontraktkurve</a:t>
            </a:r>
          </a:p>
        </p:txBody>
      </p:sp>
      <mc:AlternateContent xmlns:mc="http://schemas.openxmlformats.org/markup-compatibility/2006" xmlns:a14="http://schemas.microsoft.com/office/drawing/2010/main">
        <mc:Choice Requires="a14">
          <p:sp>
            <p:nvSpPr>
              <p:cNvPr id="63" name="Textfeld 62">
                <a:extLst>
                  <a:ext uri="{FF2B5EF4-FFF2-40B4-BE49-F238E27FC236}">
                    <a16:creationId xmlns:a16="http://schemas.microsoft.com/office/drawing/2014/main" id="{D91AE055-DFD1-4B1E-B986-68FDF06E8C91}"/>
                  </a:ext>
                </a:extLst>
              </p:cNvPr>
              <p:cNvSpPr txBox="1"/>
              <p:nvPr/>
            </p:nvSpPr>
            <p:spPr>
              <a:xfrm>
                <a:off x="11152" y="5637356"/>
                <a:ext cx="8641236" cy="831309"/>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Die </a:t>
                </a:r>
                <a:r>
                  <a:rPr lang="de-DE" sz="2400" b="1" dirty="0">
                    <a:latin typeface="Times New Roman" panose="02020603050405020304" pitchFamily="18" charset="0"/>
                    <a:cs typeface="Times New Roman" panose="02020603050405020304" pitchFamily="18" charset="0"/>
                  </a:rPr>
                  <a:t>Kontraktkurve</a:t>
                </a:r>
                <a:r>
                  <a:rPr lang="de-DE" sz="2400" dirty="0">
                    <a:latin typeface="Times New Roman" panose="02020603050405020304" pitchFamily="18" charset="0"/>
                    <a:cs typeface="Times New Roman" panose="02020603050405020304" pitchFamily="18" charset="0"/>
                  </a:rPr>
                  <a:t> beschreibt alle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Allokationen der Güter </a:t>
                </a:r>
                <a14:m>
                  <m:oMath xmlns:m="http://schemas.openxmlformats.org/officeDocument/2006/math">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für zwei Konsumenten (A,B) bei gegebener Ressourcenbeschränkung und Präferenzen </a:t>
                </a:r>
                <a:r>
                  <a:rPr lang="de-DE" sz="2400" dirty="0" err="1">
                    <a:latin typeface="Times New Roman" panose="02020603050405020304" pitchFamily="18" charset="0"/>
                    <a:cs typeface="Times New Roman" panose="02020603050405020304" pitchFamily="18" charset="0"/>
                  </a:rPr>
                  <a:t>u</a:t>
                </a:r>
                <a:r>
                  <a:rPr lang="de-DE" sz="2400" baseline="-25000" dirty="0" err="1">
                    <a:latin typeface="Times New Roman" panose="02020603050405020304" pitchFamily="18" charset="0"/>
                    <a:cs typeface="Times New Roman" panose="02020603050405020304" pitchFamily="18" charset="0"/>
                  </a:rPr>
                  <a:t>A</a:t>
                </a:r>
                <a:r>
                  <a:rPr lang="de-DE" sz="2400" dirty="0">
                    <a:latin typeface="Times New Roman" panose="02020603050405020304" pitchFamily="18" charset="0"/>
                    <a:cs typeface="Times New Roman" panose="02020603050405020304" pitchFamily="18" charset="0"/>
                  </a:rPr>
                  <a:t> und </a:t>
                </a:r>
                <a:r>
                  <a:rPr lang="de-DE" sz="2400" dirty="0" err="1">
                    <a:latin typeface="Times New Roman" panose="02020603050405020304" pitchFamily="18" charset="0"/>
                    <a:cs typeface="Times New Roman" panose="02020603050405020304" pitchFamily="18" charset="0"/>
                  </a:rPr>
                  <a:t>u</a:t>
                </a:r>
                <a:r>
                  <a:rPr lang="de-DE" sz="2400" baseline="-25000" dirty="0" err="1">
                    <a:latin typeface="Times New Roman" panose="02020603050405020304" pitchFamily="18" charset="0"/>
                    <a:cs typeface="Times New Roman" panose="02020603050405020304" pitchFamily="18" charset="0"/>
                  </a:rPr>
                  <a:t>B</a:t>
                </a:r>
                <a:endParaRPr lang="de-DE" sz="2400" dirty="0">
                  <a:latin typeface="Times New Roman" panose="02020603050405020304" pitchFamily="18" charset="0"/>
                  <a:cs typeface="Times New Roman" panose="02020603050405020304" pitchFamily="18" charset="0"/>
                </a:endParaRPr>
              </a:p>
            </p:txBody>
          </p:sp>
        </mc:Choice>
        <mc:Fallback xmlns="">
          <p:sp>
            <p:nvSpPr>
              <p:cNvPr id="63" name="Textfeld 62">
                <a:extLst>
                  <a:ext uri="{FF2B5EF4-FFF2-40B4-BE49-F238E27FC236}">
                    <a16:creationId xmlns:a16="http://schemas.microsoft.com/office/drawing/2014/main" id="{D91AE055-DFD1-4B1E-B986-68FDF06E8C91}"/>
                  </a:ext>
                </a:extLst>
              </p:cNvPr>
              <p:cNvSpPr txBox="1">
                <a:spLocks noRot="1" noChangeAspect="1" noMove="1" noResize="1" noEditPoints="1" noAdjustHandles="1" noChangeArrowheads="1" noChangeShapeType="1" noTextEdit="1"/>
              </p:cNvSpPr>
              <p:nvPr/>
            </p:nvSpPr>
            <p:spPr>
              <a:xfrm>
                <a:off x="11152" y="5637356"/>
                <a:ext cx="8641236" cy="831309"/>
              </a:xfrm>
              <a:prstGeom prst="rect">
                <a:avLst/>
              </a:prstGeom>
              <a:blipFill>
                <a:blip r:embed="rId2"/>
                <a:stretch>
                  <a:fillRect l="-1129" t="-5882" b="-60294"/>
                </a:stretch>
              </a:blipFill>
            </p:spPr>
            <p:txBody>
              <a:bodyPr/>
              <a:lstStyle/>
              <a:p>
                <a:r>
                  <a:rPr lang="de-DE">
                    <a:noFill/>
                  </a:rPr>
                  <a:t> </a:t>
                </a:r>
              </a:p>
            </p:txBody>
          </p:sp>
        </mc:Fallback>
      </mc:AlternateContent>
      <p:sp>
        <p:nvSpPr>
          <p:cNvPr id="34" name="Rechteck 33">
            <a:extLst>
              <a:ext uri="{FF2B5EF4-FFF2-40B4-BE49-F238E27FC236}">
                <a16:creationId xmlns:a16="http://schemas.microsoft.com/office/drawing/2014/main" id="{B28FBF18-4F88-4F0A-92D4-F0B001A6026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9390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9"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9523" y="3810"/>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1030021"/>
                <a:ext cx="12172951" cy="4797958"/>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Die Konsumenten (A,B) maximieren bei gegebenen Preisen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oMath>
                </a14:m>
                <a:r>
                  <a:rPr lang="de-DE" sz="2400" dirty="0">
                    <a:latin typeface="Times New Roman" panose="02020603050405020304" pitchFamily="18" charset="0"/>
                    <a:cs typeface="Times New Roman" panose="02020603050405020304" pitchFamily="18" charset="0"/>
                  </a:rPr>
                  <a:t>) und gegebenen Anfangsausstattungen jeweils ihren Nutzen.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kann dabei jeweils als das Budget der Konsumenten (A,B) interpretiert werden.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Daraus ergeben sich die Nachfragen</a:t>
                </a:r>
              </a:p>
              <a:p>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endParaRPr lang="de-DE" sz="2400" dirty="0">
                  <a:latin typeface="Times New Roman" panose="02020603050405020304" pitchFamily="18" charset="0"/>
                  <a:cs typeface="Times New Roman" panose="02020603050405020304" pitchFamily="18" charset="0"/>
                </a:endParaRPr>
              </a:p>
              <a:p>
                <a:pPr algn="ct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Unter vollkommener Konkurrenz werden sich die Preise</a:t>
                </a:r>
              </a:p>
              <a:p>
                <a:pPr lvl="1"/>
                <a:r>
                  <a:rPr lang="de-DE" sz="2400" dirty="0">
                    <a:latin typeface="Times New Roman" panose="02020603050405020304" pitchFamily="18" charset="0"/>
                    <a:cs typeface="Times New Roman" panose="02020603050405020304" pitchFamily="18" charset="0"/>
                  </a:rPr>
                  <a:t>    solange ändern, bis Angebot und Nachfrage übereinstimmen.</a:t>
                </a: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1030021"/>
                <a:ext cx="12172951" cy="4797958"/>
              </a:xfrm>
              <a:prstGeom prst="rect">
                <a:avLst/>
              </a:prstGeom>
              <a:blipFill>
                <a:blip r:embed="rId2"/>
                <a:stretch>
                  <a:fillRect l="-651" t="-1017"/>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A507BA5F-18A0-4D43-B818-A0C8D1C357E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190FAE94-BD7C-4603-AF53-CEE7E4CEBB72}"/>
              </a:ext>
            </a:extLst>
          </p:cNvPr>
          <p:cNvGrpSpPr/>
          <p:nvPr/>
        </p:nvGrpSpPr>
        <p:grpSpPr>
          <a:xfrm>
            <a:off x="736307" y="4121333"/>
            <a:ext cx="7399080" cy="187920"/>
            <a:chOff x="736307" y="4121333"/>
            <a:chExt cx="7399080" cy="18792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D556179-82E9-4F87-BF34-7D0AA4606B2C}"/>
                    </a:ext>
                  </a:extLst>
                </p14:cNvPr>
                <p14:cNvContentPartPr/>
                <p14:nvPr/>
              </p14:nvContentPartPr>
              <p14:xfrm>
                <a:off x="736307" y="4121333"/>
                <a:ext cx="1729800" cy="76680"/>
              </p14:xfrm>
            </p:contentPart>
          </mc:Choice>
          <mc:Fallback xmlns="">
            <p:pic>
              <p:nvPicPr>
                <p:cNvPr id="2" name="Freihand 1">
                  <a:extLst>
                    <a:ext uri="{FF2B5EF4-FFF2-40B4-BE49-F238E27FC236}">
                      <a16:creationId xmlns:a16="http://schemas.microsoft.com/office/drawing/2014/main" id="{6D556179-82E9-4F87-BF34-7D0AA4606B2C}"/>
                    </a:ext>
                  </a:extLst>
                </p:cNvPr>
                <p:cNvPicPr/>
                <p:nvPr/>
              </p:nvPicPr>
              <p:blipFill>
                <a:blip r:embed="rId4"/>
                <a:stretch>
                  <a:fillRect/>
                </a:stretch>
              </p:blipFill>
              <p:spPr>
                <a:xfrm>
                  <a:off x="731987" y="4117013"/>
                  <a:ext cx="1738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E9F79B6-EF9E-4BDC-8B09-3613C355D140}"/>
                    </a:ext>
                  </a:extLst>
                </p14:cNvPr>
                <p14:cNvContentPartPr/>
                <p14:nvPr/>
              </p14:nvContentPartPr>
              <p14:xfrm>
                <a:off x="2741507" y="4157333"/>
                <a:ext cx="1583280" cy="96120"/>
              </p14:xfrm>
            </p:contentPart>
          </mc:Choice>
          <mc:Fallback xmlns="">
            <p:pic>
              <p:nvPicPr>
                <p:cNvPr id="3" name="Freihand 2">
                  <a:extLst>
                    <a:ext uri="{FF2B5EF4-FFF2-40B4-BE49-F238E27FC236}">
                      <a16:creationId xmlns:a16="http://schemas.microsoft.com/office/drawing/2014/main" id="{2E9F79B6-EF9E-4BDC-8B09-3613C355D140}"/>
                    </a:ext>
                  </a:extLst>
                </p:cNvPr>
                <p:cNvPicPr/>
                <p:nvPr/>
              </p:nvPicPr>
              <p:blipFill>
                <a:blip r:embed="rId6"/>
                <a:stretch>
                  <a:fillRect/>
                </a:stretch>
              </p:blipFill>
              <p:spPr>
                <a:xfrm>
                  <a:off x="2737187" y="4153013"/>
                  <a:ext cx="1591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0C4BE25-BE50-4E0C-BFA1-99E048E0FC95}"/>
                    </a:ext>
                  </a:extLst>
                </p14:cNvPr>
                <p14:cNvContentPartPr/>
                <p14:nvPr/>
              </p14:nvContentPartPr>
              <p14:xfrm>
                <a:off x="4464827" y="4164173"/>
                <a:ext cx="1486080" cy="145080"/>
              </p14:xfrm>
            </p:contentPart>
          </mc:Choice>
          <mc:Fallback xmlns="">
            <p:pic>
              <p:nvPicPr>
                <p:cNvPr id="5" name="Freihand 4">
                  <a:extLst>
                    <a:ext uri="{FF2B5EF4-FFF2-40B4-BE49-F238E27FC236}">
                      <a16:creationId xmlns:a16="http://schemas.microsoft.com/office/drawing/2014/main" id="{50C4BE25-BE50-4E0C-BFA1-99E048E0FC95}"/>
                    </a:ext>
                  </a:extLst>
                </p:cNvPr>
                <p:cNvPicPr/>
                <p:nvPr/>
              </p:nvPicPr>
              <p:blipFill>
                <a:blip r:embed="rId8"/>
                <a:stretch>
                  <a:fillRect/>
                </a:stretch>
              </p:blipFill>
              <p:spPr>
                <a:xfrm>
                  <a:off x="4460507" y="4159853"/>
                  <a:ext cx="14947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0F2B8F4-C9E0-4271-8078-07DB93D88FDF}"/>
                    </a:ext>
                  </a:extLst>
                </p14:cNvPr>
                <p14:cNvContentPartPr/>
                <p14:nvPr/>
              </p14:nvContentPartPr>
              <p14:xfrm>
                <a:off x="6360587" y="4132853"/>
                <a:ext cx="1774800" cy="48240"/>
              </p14:xfrm>
            </p:contentPart>
          </mc:Choice>
          <mc:Fallback xmlns="">
            <p:pic>
              <p:nvPicPr>
                <p:cNvPr id="6" name="Freihand 5">
                  <a:extLst>
                    <a:ext uri="{FF2B5EF4-FFF2-40B4-BE49-F238E27FC236}">
                      <a16:creationId xmlns:a16="http://schemas.microsoft.com/office/drawing/2014/main" id="{D0F2B8F4-C9E0-4271-8078-07DB93D88FDF}"/>
                    </a:ext>
                  </a:extLst>
                </p:cNvPr>
                <p:cNvPicPr/>
                <p:nvPr/>
              </p:nvPicPr>
              <p:blipFill>
                <a:blip r:embed="rId10"/>
                <a:stretch>
                  <a:fillRect/>
                </a:stretch>
              </p:blipFill>
              <p:spPr>
                <a:xfrm>
                  <a:off x="6356267" y="4128533"/>
                  <a:ext cx="1783440" cy="56880"/>
                </a:xfrm>
                <a:prstGeom prst="rect">
                  <a:avLst/>
                </a:prstGeom>
              </p:spPr>
            </p:pic>
          </mc:Fallback>
        </mc:AlternateContent>
      </p:grpSp>
      <p:grpSp>
        <p:nvGrpSpPr>
          <p:cNvPr id="67" name="Gruppieren 66">
            <a:extLst>
              <a:ext uri="{FF2B5EF4-FFF2-40B4-BE49-F238E27FC236}">
                <a16:creationId xmlns:a16="http://schemas.microsoft.com/office/drawing/2014/main" id="{58FE9276-2D14-4439-A491-264C77CC3757}"/>
              </a:ext>
            </a:extLst>
          </p:cNvPr>
          <p:cNvGrpSpPr/>
          <p:nvPr/>
        </p:nvGrpSpPr>
        <p:grpSpPr>
          <a:xfrm>
            <a:off x="3588227" y="5269373"/>
            <a:ext cx="2808000" cy="1412640"/>
            <a:chOff x="3588227" y="5269373"/>
            <a:chExt cx="2808000" cy="1412640"/>
          </a:xfrm>
        </p:grpSpPr>
        <mc:AlternateContent xmlns:mc="http://schemas.openxmlformats.org/markup-compatibility/2006" xmlns:p14="http://schemas.microsoft.com/office/powerpoint/2010/main">
          <mc:Choice Requires="p14">
            <p:contentPart p14:bwMode="auto" r:id="rId11">
              <p14:nvContentPartPr>
                <p14:cNvPr id="17" name="Freihand 16">
                  <a:extLst>
                    <a:ext uri="{FF2B5EF4-FFF2-40B4-BE49-F238E27FC236}">
                      <a16:creationId xmlns:a16="http://schemas.microsoft.com/office/drawing/2014/main" id="{3B10072F-EAFA-421B-AE25-BA3F88C2CEBE}"/>
                    </a:ext>
                  </a:extLst>
                </p14:cNvPr>
                <p14:cNvContentPartPr/>
                <p14:nvPr/>
              </p14:nvContentPartPr>
              <p14:xfrm>
                <a:off x="3588227" y="5367293"/>
                <a:ext cx="295560" cy="97200"/>
              </p14:xfrm>
            </p:contentPart>
          </mc:Choice>
          <mc:Fallback xmlns="">
            <p:pic>
              <p:nvPicPr>
                <p:cNvPr id="17" name="Freihand 16">
                  <a:extLst>
                    <a:ext uri="{FF2B5EF4-FFF2-40B4-BE49-F238E27FC236}">
                      <a16:creationId xmlns:a16="http://schemas.microsoft.com/office/drawing/2014/main" id="{3B10072F-EAFA-421B-AE25-BA3F88C2CEBE}"/>
                    </a:ext>
                  </a:extLst>
                </p:cNvPr>
                <p:cNvPicPr/>
                <p:nvPr/>
              </p:nvPicPr>
              <p:blipFill>
                <a:blip r:embed="rId12"/>
                <a:stretch>
                  <a:fillRect/>
                </a:stretch>
              </p:blipFill>
              <p:spPr>
                <a:xfrm>
                  <a:off x="3583907" y="5362973"/>
                  <a:ext cx="304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Freihand 17">
                  <a:extLst>
                    <a:ext uri="{FF2B5EF4-FFF2-40B4-BE49-F238E27FC236}">
                      <a16:creationId xmlns:a16="http://schemas.microsoft.com/office/drawing/2014/main" id="{E74D86B7-74D5-4F19-A5E7-FB7187509EA3}"/>
                    </a:ext>
                  </a:extLst>
                </p14:cNvPr>
                <p14:cNvContentPartPr/>
                <p14:nvPr/>
              </p14:nvContentPartPr>
              <p14:xfrm>
                <a:off x="3894947" y="5378093"/>
                <a:ext cx="155520" cy="62640"/>
              </p14:xfrm>
            </p:contentPart>
          </mc:Choice>
          <mc:Fallback xmlns="">
            <p:pic>
              <p:nvPicPr>
                <p:cNvPr id="18" name="Freihand 17">
                  <a:extLst>
                    <a:ext uri="{FF2B5EF4-FFF2-40B4-BE49-F238E27FC236}">
                      <a16:creationId xmlns:a16="http://schemas.microsoft.com/office/drawing/2014/main" id="{E74D86B7-74D5-4F19-A5E7-FB7187509EA3}"/>
                    </a:ext>
                  </a:extLst>
                </p:cNvPr>
                <p:cNvPicPr/>
                <p:nvPr/>
              </p:nvPicPr>
              <p:blipFill>
                <a:blip r:embed="rId14"/>
                <a:stretch>
                  <a:fillRect/>
                </a:stretch>
              </p:blipFill>
              <p:spPr>
                <a:xfrm>
                  <a:off x="3890627" y="5373773"/>
                  <a:ext cx="1641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Freihand 18">
                  <a:extLst>
                    <a:ext uri="{FF2B5EF4-FFF2-40B4-BE49-F238E27FC236}">
                      <a16:creationId xmlns:a16="http://schemas.microsoft.com/office/drawing/2014/main" id="{D0BB099A-DFBB-481D-8CDD-80502366FE4C}"/>
                    </a:ext>
                  </a:extLst>
                </p14:cNvPr>
                <p14:cNvContentPartPr/>
                <p14:nvPr/>
              </p14:nvContentPartPr>
              <p14:xfrm>
                <a:off x="4090787" y="5269373"/>
                <a:ext cx="226080" cy="173520"/>
              </p14:xfrm>
            </p:contentPart>
          </mc:Choice>
          <mc:Fallback xmlns="">
            <p:pic>
              <p:nvPicPr>
                <p:cNvPr id="19" name="Freihand 18">
                  <a:extLst>
                    <a:ext uri="{FF2B5EF4-FFF2-40B4-BE49-F238E27FC236}">
                      <a16:creationId xmlns:a16="http://schemas.microsoft.com/office/drawing/2014/main" id="{D0BB099A-DFBB-481D-8CDD-80502366FE4C}"/>
                    </a:ext>
                  </a:extLst>
                </p:cNvPr>
                <p:cNvPicPr/>
                <p:nvPr/>
              </p:nvPicPr>
              <p:blipFill>
                <a:blip r:embed="rId16"/>
                <a:stretch>
                  <a:fillRect/>
                </a:stretch>
              </p:blipFill>
              <p:spPr>
                <a:xfrm>
                  <a:off x="4086467" y="5265053"/>
                  <a:ext cx="2347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Freihand 19">
                  <a:extLst>
                    <a:ext uri="{FF2B5EF4-FFF2-40B4-BE49-F238E27FC236}">
                      <a16:creationId xmlns:a16="http://schemas.microsoft.com/office/drawing/2014/main" id="{C7D9010C-CCE2-4F22-A487-22EC29F57AD0}"/>
                    </a:ext>
                  </a:extLst>
                </p14:cNvPr>
                <p14:cNvContentPartPr/>
                <p14:nvPr/>
              </p14:nvContentPartPr>
              <p14:xfrm>
                <a:off x="4375187" y="5339213"/>
                <a:ext cx="209520" cy="94680"/>
              </p14:xfrm>
            </p:contentPart>
          </mc:Choice>
          <mc:Fallback xmlns="">
            <p:pic>
              <p:nvPicPr>
                <p:cNvPr id="20" name="Freihand 19">
                  <a:extLst>
                    <a:ext uri="{FF2B5EF4-FFF2-40B4-BE49-F238E27FC236}">
                      <a16:creationId xmlns:a16="http://schemas.microsoft.com/office/drawing/2014/main" id="{C7D9010C-CCE2-4F22-A487-22EC29F57AD0}"/>
                    </a:ext>
                  </a:extLst>
                </p:cNvPr>
                <p:cNvPicPr/>
                <p:nvPr/>
              </p:nvPicPr>
              <p:blipFill>
                <a:blip r:embed="rId18"/>
                <a:stretch>
                  <a:fillRect/>
                </a:stretch>
              </p:blipFill>
              <p:spPr>
                <a:xfrm>
                  <a:off x="4370867" y="5334893"/>
                  <a:ext cx="2181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2" name="Freihand 31">
                  <a:extLst>
                    <a:ext uri="{FF2B5EF4-FFF2-40B4-BE49-F238E27FC236}">
                      <a16:creationId xmlns:a16="http://schemas.microsoft.com/office/drawing/2014/main" id="{9A9E85B9-E025-464F-AA85-C362AEE2806A}"/>
                    </a:ext>
                  </a:extLst>
                </p14:cNvPr>
                <p14:cNvContentPartPr/>
                <p14:nvPr/>
              </p14:nvContentPartPr>
              <p14:xfrm>
                <a:off x="4909067" y="5576453"/>
                <a:ext cx="87840" cy="618840"/>
              </p14:xfrm>
            </p:contentPart>
          </mc:Choice>
          <mc:Fallback xmlns="">
            <p:pic>
              <p:nvPicPr>
                <p:cNvPr id="32" name="Freihand 31">
                  <a:extLst>
                    <a:ext uri="{FF2B5EF4-FFF2-40B4-BE49-F238E27FC236}">
                      <a16:creationId xmlns:a16="http://schemas.microsoft.com/office/drawing/2014/main" id="{9A9E85B9-E025-464F-AA85-C362AEE2806A}"/>
                    </a:ext>
                  </a:extLst>
                </p:cNvPr>
                <p:cNvPicPr/>
                <p:nvPr/>
              </p:nvPicPr>
              <p:blipFill>
                <a:blip r:embed="rId20"/>
                <a:stretch>
                  <a:fillRect/>
                </a:stretch>
              </p:blipFill>
              <p:spPr>
                <a:xfrm>
                  <a:off x="4904747" y="5572133"/>
                  <a:ext cx="9648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3" name="Freihand 32">
                  <a:extLst>
                    <a:ext uri="{FF2B5EF4-FFF2-40B4-BE49-F238E27FC236}">
                      <a16:creationId xmlns:a16="http://schemas.microsoft.com/office/drawing/2014/main" id="{F8C4E7A4-FBDF-495D-BCFF-C6F38FCD616B}"/>
                    </a:ext>
                  </a:extLst>
                </p14:cNvPr>
                <p14:cNvContentPartPr/>
                <p14:nvPr/>
              </p14:nvContentPartPr>
              <p14:xfrm>
                <a:off x="4649147" y="6286373"/>
                <a:ext cx="1608480" cy="57600"/>
              </p14:xfrm>
            </p:contentPart>
          </mc:Choice>
          <mc:Fallback xmlns="">
            <p:pic>
              <p:nvPicPr>
                <p:cNvPr id="33" name="Freihand 32">
                  <a:extLst>
                    <a:ext uri="{FF2B5EF4-FFF2-40B4-BE49-F238E27FC236}">
                      <a16:creationId xmlns:a16="http://schemas.microsoft.com/office/drawing/2014/main" id="{F8C4E7A4-FBDF-495D-BCFF-C6F38FCD616B}"/>
                    </a:ext>
                  </a:extLst>
                </p:cNvPr>
                <p:cNvPicPr/>
                <p:nvPr/>
              </p:nvPicPr>
              <p:blipFill>
                <a:blip r:embed="rId22"/>
                <a:stretch>
                  <a:fillRect/>
                </a:stretch>
              </p:blipFill>
              <p:spPr>
                <a:xfrm>
                  <a:off x="4644827" y="6282053"/>
                  <a:ext cx="161712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4" name="Freihand 33">
                  <a:extLst>
                    <a:ext uri="{FF2B5EF4-FFF2-40B4-BE49-F238E27FC236}">
                      <a16:creationId xmlns:a16="http://schemas.microsoft.com/office/drawing/2014/main" id="{C778F78B-4CA0-44A2-BAF0-F16ED096834E}"/>
                    </a:ext>
                  </a:extLst>
                </p14:cNvPr>
                <p14:cNvContentPartPr/>
                <p14:nvPr/>
              </p14:nvContentPartPr>
              <p14:xfrm>
                <a:off x="6141707" y="6239933"/>
                <a:ext cx="250920" cy="205200"/>
              </p14:xfrm>
            </p:contentPart>
          </mc:Choice>
          <mc:Fallback xmlns="">
            <p:pic>
              <p:nvPicPr>
                <p:cNvPr id="34" name="Freihand 33">
                  <a:extLst>
                    <a:ext uri="{FF2B5EF4-FFF2-40B4-BE49-F238E27FC236}">
                      <a16:creationId xmlns:a16="http://schemas.microsoft.com/office/drawing/2014/main" id="{C778F78B-4CA0-44A2-BAF0-F16ED096834E}"/>
                    </a:ext>
                  </a:extLst>
                </p:cNvPr>
                <p:cNvPicPr/>
                <p:nvPr/>
              </p:nvPicPr>
              <p:blipFill>
                <a:blip r:embed="rId24"/>
                <a:stretch>
                  <a:fillRect/>
                </a:stretch>
              </p:blipFill>
              <p:spPr>
                <a:xfrm>
                  <a:off x="6137387" y="6235613"/>
                  <a:ext cx="25956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Freihand 34">
                  <a:extLst>
                    <a:ext uri="{FF2B5EF4-FFF2-40B4-BE49-F238E27FC236}">
                      <a16:creationId xmlns:a16="http://schemas.microsoft.com/office/drawing/2014/main" id="{F2CC246D-A5F3-4072-9A0D-600FFA83544E}"/>
                    </a:ext>
                  </a:extLst>
                </p14:cNvPr>
                <p14:cNvContentPartPr/>
                <p14:nvPr/>
              </p14:nvContentPartPr>
              <p14:xfrm>
                <a:off x="4820147" y="5307893"/>
                <a:ext cx="276840" cy="195480"/>
              </p14:xfrm>
            </p:contentPart>
          </mc:Choice>
          <mc:Fallback xmlns="">
            <p:pic>
              <p:nvPicPr>
                <p:cNvPr id="35" name="Freihand 34">
                  <a:extLst>
                    <a:ext uri="{FF2B5EF4-FFF2-40B4-BE49-F238E27FC236}">
                      <a16:creationId xmlns:a16="http://schemas.microsoft.com/office/drawing/2014/main" id="{F2CC246D-A5F3-4072-9A0D-600FFA83544E}"/>
                    </a:ext>
                  </a:extLst>
                </p:cNvPr>
                <p:cNvPicPr/>
                <p:nvPr/>
              </p:nvPicPr>
              <p:blipFill>
                <a:blip r:embed="rId26"/>
                <a:stretch>
                  <a:fillRect/>
                </a:stretch>
              </p:blipFill>
              <p:spPr>
                <a:xfrm>
                  <a:off x="4815827" y="5303573"/>
                  <a:ext cx="28548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6" name="Freihand 35">
                  <a:extLst>
                    <a:ext uri="{FF2B5EF4-FFF2-40B4-BE49-F238E27FC236}">
                      <a16:creationId xmlns:a16="http://schemas.microsoft.com/office/drawing/2014/main" id="{46C6CB4D-53CC-4A55-8A03-FD6EEEDEE907}"/>
                    </a:ext>
                  </a:extLst>
                </p14:cNvPr>
                <p14:cNvContentPartPr/>
                <p14:nvPr/>
              </p14:nvContentPartPr>
              <p14:xfrm>
                <a:off x="4601267" y="5350013"/>
                <a:ext cx="155880" cy="141120"/>
              </p14:xfrm>
            </p:contentPart>
          </mc:Choice>
          <mc:Fallback xmlns="">
            <p:pic>
              <p:nvPicPr>
                <p:cNvPr id="36" name="Freihand 35">
                  <a:extLst>
                    <a:ext uri="{FF2B5EF4-FFF2-40B4-BE49-F238E27FC236}">
                      <a16:creationId xmlns:a16="http://schemas.microsoft.com/office/drawing/2014/main" id="{46C6CB4D-53CC-4A55-8A03-FD6EEEDEE907}"/>
                    </a:ext>
                  </a:extLst>
                </p:cNvPr>
                <p:cNvPicPr/>
                <p:nvPr/>
              </p:nvPicPr>
              <p:blipFill>
                <a:blip r:embed="rId28"/>
                <a:stretch>
                  <a:fillRect/>
                </a:stretch>
              </p:blipFill>
              <p:spPr>
                <a:xfrm>
                  <a:off x="4596947" y="5345693"/>
                  <a:ext cx="1645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8" name="Freihand 37">
                  <a:extLst>
                    <a:ext uri="{FF2B5EF4-FFF2-40B4-BE49-F238E27FC236}">
                      <a16:creationId xmlns:a16="http://schemas.microsoft.com/office/drawing/2014/main" id="{63346825-43E3-406C-8DB6-BB1BA341A361}"/>
                    </a:ext>
                  </a:extLst>
                </p14:cNvPr>
                <p14:cNvContentPartPr/>
                <p14:nvPr/>
              </p14:nvContentPartPr>
              <p14:xfrm>
                <a:off x="6218747" y="6463853"/>
                <a:ext cx="95760" cy="218160"/>
              </p14:xfrm>
            </p:contentPart>
          </mc:Choice>
          <mc:Fallback xmlns="">
            <p:pic>
              <p:nvPicPr>
                <p:cNvPr id="38" name="Freihand 37">
                  <a:extLst>
                    <a:ext uri="{FF2B5EF4-FFF2-40B4-BE49-F238E27FC236}">
                      <a16:creationId xmlns:a16="http://schemas.microsoft.com/office/drawing/2014/main" id="{63346825-43E3-406C-8DB6-BB1BA341A361}"/>
                    </a:ext>
                  </a:extLst>
                </p:cNvPr>
                <p:cNvPicPr/>
                <p:nvPr/>
              </p:nvPicPr>
              <p:blipFill>
                <a:blip r:embed="rId30"/>
                <a:stretch>
                  <a:fillRect/>
                </a:stretch>
              </p:blipFill>
              <p:spPr>
                <a:xfrm>
                  <a:off x="6214427" y="6459533"/>
                  <a:ext cx="1044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9" name="Freihand 38">
                  <a:extLst>
                    <a:ext uri="{FF2B5EF4-FFF2-40B4-BE49-F238E27FC236}">
                      <a16:creationId xmlns:a16="http://schemas.microsoft.com/office/drawing/2014/main" id="{4DCA24F2-01FF-43EC-B843-65719BA11471}"/>
                    </a:ext>
                  </a:extLst>
                </p14:cNvPr>
                <p14:cNvContentPartPr/>
                <p14:nvPr/>
              </p14:nvContentPartPr>
              <p14:xfrm>
                <a:off x="6238187" y="6493013"/>
                <a:ext cx="128520" cy="61200"/>
              </p14:xfrm>
            </p:contentPart>
          </mc:Choice>
          <mc:Fallback xmlns="">
            <p:pic>
              <p:nvPicPr>
                <p:cNvPr id="39" name="Freihand 38">
                  <a:extLst>
                    <a:ext uri="{FF2B5EF4-FFF2-40B4-BE49-F238E27FC236}">
                      <a16:creationId xmlns:a16="http://schemas.microsoft.com/office/drawing/2014/main" id="{4DCA24F2-01FF-43EC-B843-65719BA11471}"/>
                    </a:ext>
                  </a:extLst>
                </p:cNvPr>
                <p:cNvPicPr/>
                <p:nvPr/>
              </p:nvPicPr>
              <p:blipFill>
                <a:blip r:embed="rId32"/>
                <a:stretch>
                  <a:fillRect/>
                </a:stretch>
              </p:blipFill>
              <p:spPr>
                <a:xfrm>
                  <a:off x="6233867" y="6488693"/>
                  <a:ext cx="137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0" name="Freihand 39">
                  <a:extLst>
                    <a:ext uri="{FF2B5EF4-FFF2-40B4-BE49-F238E27FC236}">
                      <a16:creationId xmlns:a16="http://schemas.microsoft.com/office/drawing/2014/main" id="{72BB3263-7976-4DFB-81A0-04BEB0190906}"/>
                    </a:ext>
                  </a:extLst>
                </p14:cNvPr>
                <p14:cNvContentPartPr/>
                <p14:nvPr/>
              </p14:nvContentPartPr>
              <p14:xfrm>
                <a:off x="4493267" y="6427493"/>
                <a:ext cx="58320" cy="202320"/>
              </p14:xfrm>
            </p:contentPart>
          </mc:Choice>
          <mc:Fallback xmlns="">
            <p:pic>
              <p:nvPicPr>
                <p:cNvPr id="40" name="Freihand 39">
                  <a:extLst>
                    <a:ext uri="{FF2B5EF4-FFF2-40B4-BE49-F238E27FC236}">
                      <a16:creationId xmlns:a16="http://schemas.microsoft.com/office/drawing/2014/main" id="{72BB3263-7976-4DFB-81A0-04BEB0190906}"/>
                    </a:ext>
                  </a:extLst>
                </p:cNvPr>
                <p:cNvPicPr/>
                <p:nvPr/>
              </p:nvPicPr>
              <p:blipFill>
                <a:blip r:embed="rId34"/>
                <a:stretch>
                  <a:fillRect/>
                </a:stretch>
              </p:blipFill>
              <p:spPr>
                <a:xfrm>
                  <a:off x="4488947" y="6423173"/>
                  <a:ext cx="6696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F63B9DDD-60F9-4533-B30D-0ECC260C9D1B}"/>
                    </a:ext>
                  </a:extLst>
                </p14:cNvPr>
                <p14:cNvContentPartPr/>
                <p14:nvPr/>
              </p14:nvContentPartPr>
              <p14:xfrm>
                <a:off x="4428107" y="6436133"/>
                <a:ext cx="237240" cy="231840"/>
              </p14:xfrm>
            </p:contentPart>
          </mc:Choice>
          <mc:Fallback xmlns="">
            <p:pic>
              <p:nvPicPr>
                <p:cNvPr id="41" name="Freihand 40">
                  <a:extLst>
                    <a:ext uri="{FF2B5EF4-FFF2-40B4-BE49-F238E27FC236}">
                      <a16:creationId xmlns:a16="http://schemas.microsoft.com/office/drawing/2014/main" id="{F63B9DDD-60F9-4533-B30D-0ECC260C9D1B}"/>
                    </a:ext>
                  </a:extLst>
                </p:cNvPr>
                <p:cNvPicPr/>
                <p:nvPr/>
              </p:nvPicPr>
              <p:blipFill>
                <a:blip r:embed="rId36"/>
                <a:stretch>
                  <a:fillRect/>
                </a:stretch>
              </p:blipFill>
              <p:spPr>
                <a:xfrm>
                  <a:off x="4423787" y="6431813"/>
                  <a:ext cx="2458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3" name="Freihand 42">
                  <a:extLst>
                    <a:ext uri="{FF2B5EF4-FFF2-40B4-BE49-F238E27FC236}">
                      <a16:creationId xmlns:a16="http://schemas.microsoft.com/office/drawing/2014/main" id="{AB2B9F62-0A08-48C9-8234-D29A1527581C}"/>
                    </a:ext>
                  </a:extLst>
                </p14:cNvPr>
                <p14:cNvContentPartPr/>
                <p14:nvPr/>
              </p14:nvContentPartPr>
              <p14:xfrm>
                <a:off x="5070707" y="5735573"/>
                <a:ext cx="595800" cy="576000"/>
              </p14:xfrm>
            </p:contentPart>
          </mc:Choice>
          <mc:Fallback xmlns="">
            <p:pic>
              <p:nvPicPr>
                <p:cNvPr id="43" name="Freihand 42">
                  <a:extLst>
                    <a:ext uri="{FF2B5EF4-FFF2-40B4-BE49-F238E27FC236}">
                      <a16:creationId xmlns:a16="http://schemas.microsoft.com/office/drawing/2014/main" id="{AB2B9F62-0A08-48C9-8234-D29A1527581C}"/>
                    </a:ext>
                  </a:extLst>
                </p:cNvPr>
                <p:cNvPicPr/>
                <p:nvPr/>
              </p:nvPicPr>
              <p:blipFill>
                <a:blip r:embed="rId38"/>
                <a:stretch>
                  <a:fillRect/>
                </a:stretch>
              </p:blipFill>
              <p:spPr>
                <a:xfrm>
                  <a:off x="5066387" y="5731253"/>
                  <a:ext cx="604440" cy="584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9" name="Freihand 48">
                  <a:extLst>
                    <a:ext uri="{FF2B5EF4-FFF2-40B4-BE49-F238E27FC236}">
                      <a16:creationId xmlns:a16="http://schemas.microsoft.com/office/drawing/2014/main" id="{7713A234-6BAA-4820-A859-973A97DDBF2B}"/>
                    </a:ext>
                  </a:extLst>
                </p14:cNvPr>
                <p14:cNvContentPartPr/>
                <p14:nvPr/>
              </p14:nvContentPartPr>
              <p14:xfrm>
                <a:off x="5212547" y="5590133"/>
                <a:ext cx="364680" cy="493560"/>
              </p14:xfrm>
            </p:contentPart>
          </mc:Choice>
          <mc:Fallback xmlns="">
            <p:pic>
              <p:nvPicPr>
                <p:cNvPr id="49" name="Freihand 48">
                  <a:extLst>
                    <a:ext uri="{FF2B5EF4-FFF2-40B4-BE49-F238E27FC236}">
                      <a16:creationId xmlns:a16="http://schemas.microsoft.com/office/drawing/2014/main" id="{7713A234-6BAA-4820-A859-973A97DDBF2B}"/>
                    </a:ext>
                  </a:extLst>
                </p:cNvPr>
                <p:cNvPicPr/>
                <p:nvPr/>
              </p:nvPicPr>
              <p:blipFill>
                <a:blip r:embed="rId40"/>
                <a:stretch>
                  <a:fillRect/>
                </a:stretch>
              </p:blipFill>
              <p:spPr>
                <a:xfrm>
                  <a:off x="5208227" y="5585813"/>
                  <a:ext cx="373320" cy="502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0" name="Freihand 49">
                  <a:extLst>
                    <a:ext uri="{FF2B5EF4-FFF2-40B4-BE49-F238E27FC236}">
                      <a16:creationId xmlns:a16="http://schemas.microsoft.com/office/drawing/2014/main" id="{6E235365-DE39-4C27-9EE8-A37F22B06379}"/>
                    </a:ext>
                  </a:extLst>
                </p14:cNvPr>
                <p14:cNvContentPartPr/>
                <p14:nvPr/>
              </p14:nvContentPartPr>
              <p14:xfrm>
                <a:off x="5379227" y="5954813"/>
                <a:ext cx="45000" cy="114120"/>
              </p14:xfrm>
            </p:contentPart>
          </mc:Choice>
          <mc:Fallback xmlns="">
            <p:pic>
              <p:nvPicPr>
                <p:cNvPr id="50" name="Freihand 49">
                  <a:extLst>
                    <a:ext uri="{FF2B5EF4-FFF2-40B4-BE49-F238E27FC236}">
                      <a16:creationId xmlns:a16="http://schemas.microsoft.com/office/drawing/2014/main" id="{6E235365-DE39-4C27-9EE8-A37F22B06379}"/>
                    </a:ext>
                  </a:extLst>
                </p:cNvPr>
                <p:cNvPicPr/>
                <p:nvPr/>
              </p:nvPicPr>
              <p:blipFill>
                <a:blip r:embed="rId42"/>
                <a:stretch>
                  <a:fillRect/>
                </a:stretch>
              </p:blipFill>
              <p:spPr>
                <a:xfrm>
                  <a:off x="5374907" y="5950493"/>
                  <a:ext cx="53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1" name="Freihand 50">
                  <a:extLst>
                    <a:ext uri="{FF2B5EF4-FFF2-40B4-BE49-F238E27FC236}">
                      <a16:creationId xmlns:a16="http://schemas.microsoft.com/office/drawing/2014/main" id="{8A9D2055-196A-4344-AF76-DCCBC8C04D7F}"/>
                    </a:ext>
                  </a:extLst>
                </p14:cNvPr>
                <p14:cNvContentPartPr/>
                <p14:nvPr/>
              </p14:nvContentPartPr>
              <p14:xfrm>
                <a:off x="5592347" y="5777693"/>
                <a:ext cx="74880" cy="177480"/>
              </p14:xfrm>
            </p:contentPart>
          </mc:Choice>
          <mc:Fallback xmlns="">
            <p:pic>
              <p:nvPicPr>
                <p:cNvPr id="51" name="Freihand 50">
                  <a:extLst>
                    <a:ext uri="{FF2B5EF4-FFF2-40B4-BE49-F238E27FC236}">
                      <a16:creationId xmlns:a16="http://schemas.microsoft.com/office/drawing/2014/main" id="{8A9D2055-196A-4344-AF76-DCCBC8C04D7F}"/>
                    </a:ext>
                  </a:extLst>
                </p:cNvPr>
                <p:cNvPicPr/>
                <p:nvPr/>
              </p:nvPicPr>
              <p:blipFill>
                <a:blip r:embed="rId44"/>
                <a:stretch>
                  <a:fillRect/>
                </a:stretch>
              </p:blipFill>
              <p:spPr>
                <a:xfrm>
                  <a:off x="5588027" y="5773373"/>
                  <a:ext cx="835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2" name="Freihand 51">
                  <a:extLst>
                    <a:ext uri="{FF2B5EF4-FFF2-40B4-BE49-F238E27FC236}">
                      <a16:creationId xmlns:a16="http://schemas.microsoft.com/office/drawing/2014/main" id="{7DEE52F2-A34E-42CF-8DC7-B3CCFD5B2265}"/>
                    </a:ext>
                  </a:extLst>
                </p14:cNvPr>
                <p14:cNvContentPartPr/>
                <p14:nvPr/>
              </p14:nvContentPartPr>
              <p14:xfrm>
                <a:off x="5615027" y="5739533"/>
                <a:ext cx="133200" cy="202680"/>
              </p14:xfrm>
            </p:contentPart>
          </mc:Choice>
          <mc:Fallback xmlns="">
            <p:pic>
              <p:nvPicPr>
                <p:cNvPr id="52" name="Freihand 51">
                  <a:extLst>
                    <a:ext uri="{FF2B5EF4-FFF2-40B4-BE49-F238E27FC236}">
                      <a16:creationId xmlns:a16="http://schemas.microsoft.com/office/drawing/2014/main" id="{7DEE52F2-A34E-42CF-8DC7-B3CCFD5B2265}"/>
                    </a:ext>
                  </a:extLst>
                </p:cNvPr>
                <p:cNvPicPr/>
                <p:nvPr/>
              </p:nvPicPr>
              <p:blipFill>
                <a:blip r:embed="rId46"/>
                <a:stretch>
                  <a:fillRect/>
                </a:stretch>
              </p:blipFill>
              <p:spPr>
                <a:xfrm>
                  <a:off x="5610707" y="5735213"/>
                  <a:ext cx="141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3" name="Freihand 52">
                  <a:extLst>
                    <a:ext uri="{FF2B5EF4-FFF2-40B4-BE49-F238E27FC236}">
                      <a16:creationId xmlns:a16="http://schemas.microsoft.com/office/drawing/2014/main" id="{8834BA6C-54C6-4E51-9885-E9422BE9CD01}"/>
                    </a:ext>
                  </a:extLst>
                </p14:cNvPr>
                <p14:cNvContentPartPr/>
                <p14:nvPr/>
              </p14:nvContentPartPr>
              <p14:xfrm>
                <a:off x="5778827" y="5739173"/>
                <a:ext cx="85320" cy="196920"/>
              </p14:xfrm>
            </p:contentPart>
          </mc:Choice>
          <mc:Fallback xmlns="">
            <p:pic>
              <p:nvPicPr>
                <p:cNvPr id="53" name="Freihand 52">
                  <a:extLst>
                    <a:ext uri="{FF2B5EF4-FFF2-40B4-BE49-F238E27FC236}">
                      <a16:creationId xmlns:a16="http://schemas.microsoft.com/office/drawing/2014/main" id="{8834BA6C-54C6-4E51-9885-E9422BE9CD01}"/>
                    </a:ext>
                  </a:extLst>
                </p:cNvPr>
                <p:cNvPicPr/>
                <p:nvPr/>
              </p:nvPicPr>
              <p:blipFill>
                <a:blip r:embed="rId48"/>
                <a:stretch>
                  <a:fillRect/>
                </a:stretch>
              </p:blipFill>
              <p:spPr>
                <a:xfrm>
                  <a:off x="5774507" y="5734853"/>
                  <a:ext cx="939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4" name="Freihand 53">
                  <a:extLst>
                    <a:ext uri="{FF2B5EF4-FFF2-40B4-BE49-F238E27FC236}">
                      <a16:creationId xmlns:a16="http://schemas.microsoft.com/office/drawing/2014/main" id="{96F096CC-348E-44D4-BE5A-352FA077486E}"/>
                    </a:ext>
                  </a:extLst>
                </p14:cNvPr>
                <p14:cNvContentPartPr/>
                <p14:nvPr/>
              </p14:nvContentPartPr>
              <p14:xfrm>
                <a:off x="5791787" y="5809373"/>
                <a:ext cx="226800" cy="14040"/>
              </p14:xfrm>
            </p:contentPart>
          </mc:Choice>
          <mc:Fallback xmlns="">
            <p:pic>
              <p:nvPicPr>
                <p:cNvPr id="54" name="Freihand 53">
                  <a:extLst>
                    <a:ext uri="{FF2B5EF4-FFF2-40B4-BE49-F238E27FC236}">
                      <a16:creationId xmlns:a16="http://schemas.microsoft.com/office/drawing/2014/main" id="{96F096CC-348E-44D4-BE5A-352FA077486E}"/>
                    </a:ext>
                  </a:extLst>
                </p:cNvPr>
                <p:cNvPicPr/>
                <p:nvPr/>
              </p:nvPicPr>
              <p:blipFill>
                <a:blip r:embed="rId50"/>
                <a:stretch>
                  <a:fillRect/>
                </a:stretch>
              </p:blipFill>
              <p:spPr>
                <a:xfrm>
                  <a:off x="5787467" y="5805053"/>
                  <a:ext cx="2354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5" name="Freihand 54">
                  <a:extLst>
                    <a:ext uri="{FF2B5EF4-FFF2-40B4-BE49-F238E27FC236}">
                      <a16:creationId xmlns:a16="http://schemas.microsoft.com/office/drawing/2014/main" id="{174EC267-F29A-4577-B0D5-F17F218AE5D2}"/>
                    </a:ext>
                  </a:extLst>
                </p14:cNvPr>
                <p14:cNvContentPartPr/>
                <p14:nvPr/>
              </p14:nvContentPartPr>
              <p14:xfrm>
                <a:off x="6071507" y="5680133"/>
                <a:ext cx="92880" cy="140040"/>
              </p14:xfrm>
            </p:contentPart>
          </mc:Choice>
          <mc:Fallback xmlns="">
            <p:pic>
              <p:nvPicPr>
                <p:cNvPr id="55" name="Freihand 54">
                  <a:extLst>
                    <a:ext uri="{FF2B5EF4-FFF2-40B4-BE49-F238E27FC236}">
                      <a16:creationId xmlns:a16="http://schemas.microsoft.com/office/drawing/2014/main" id="{174EC267-F29A-4577-B0D5-F17F218AE5D2}"/>
                    </a:ext>
                  </a:extLst>
                </p:cNvPr>
                <p:cNvPicPr/>
                <p:nvPr/>
              </p:nvPicPr>
              <p:blipFill>
                <a:blip r:embed="rId52"/>
                <a:stretch>
                  <a:fillRect/>
                </a:stretch>
              </p:blipFill>
              <p:spPr>
                <a:xfrm>
                  <a:off x="6067187" y="5675813"/>
                  <a:ext cx="1015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6" name="Freihand 55">
                  <a:extLst>
                    <a:ext uri="{FF2B5EF4-FFF2-40B4-BE49-F238E27FC236}">
                      <a16:creationId xmlns:a16="http://schemas.microsoft.com/office/drawing/2014/main" id="{18FC4E36-E5D4-479C-9EDF-4A41923AA368}"/>
                    </a:ext>
                  </a:extLst>
                </p14:cNvPr>
                <p14:cNvContentPartPr/>
                <p14:nvPr/>
              </p14:nvContentPartPr>
              <p14:xfrm>
                <a:off x="6179147" y="5742773"/>
                <a:ext cx="65520" cy="183600"/>
              </p14:xfrm>
            </p:contentPart>
          </mc:Choice>
          <mc:Fallback xmlns="">
            <p:pic>
              <p:nvPicPr>
                <p:cNvPr id="56" name="Freihand 55">
                  <a:extLst>
                    <a:ext uri="{FF2B5EF4-FFF2-40B4-BE49-F238E27FC236}">
                      <a16:creationId xmlns:a16="http://schemas.microsoft.com/office/drawing/2014/main" id="{18FC4E36-E5D4-479C-9EDF-4A41923AA368}"/>
                    </a:ext>
                  </a:extLst>
                </p:cNvPr>
                <p:cNvPicPr/>
                <p:nvPr/>
              </p:nvPicPr>
              <p:blipFill>
                <a:blip r:embed="rId54"/>
                <a:stretch>
                  <a:fillRect/>
                </a:stretch>
              </p:blipFill>
              <p:spPr>
                <a:xfrm>
                  <a:off x="6174827" y="5738453"/>
                  <a:ext cx="74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7" name="Freihand 56">
                  <a:extLst>
                    <a:ext uri="{FF2B5EF4-FFF2-40B4-BE49-F238E27FC236}">
                      <a16:creationId xmlns:a16="http://schemas.microsoft.com/office/drawing/2014/main" id="{AC9CD060-30F4-45E3-B644-56BC7F6E78E7}"/>
                    </a:ext>
                  </a:extLst>
                </p14:cNvPr>
                <p14:cNvContentPartPr/>
                <p14:nvPr/>
              </p14:nvContentPartPr>
              <p14:xfrm>
                <a:off x="6250427" y="5633333"/>
                <a:ext cx="68400" cy="139680"/>
              </p14:xfrm>
            </p:contentPart>
          </mc:Choice>
          <mc:Fallback xmlns="">
            <p:pic>
              <p:nvPicPr>
                <p:cNvPr id="57" name="Freihand 56">
                  <a:extLst>
                    <a:ext uri="{FF2B5EF4-FFF2-40B4-BE49-F238E27FC236}">
                      <a16:creationId xmlns:a16="http://schemas.microsoft.com/office/drawing/2014/main" id="{AC9CD060-30F4-45E3-B644-56BC7F6E78E7}"/>
                    </a:ext>
                  </a:extLst>
                </p:cNvPr>
                <p:cNvPicPr/>
                <p:nvPr/>
              </p:nvPicPr>
              <p:blipFill>
                <a:blip r:embed="rId56"/>
                <a:stretch>
                  <a:fillRect/>
                </a:stretch>
              </p:blipFill>
              <p:spPr>
                <a:xfrm>
                  <a:off x="6246107" y="5629013"/>
                  <a:ext cx="77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8" name="Freihand 57">
                  <a:extLst>
                    <a:ext uri="{FF2B5EF4-FFF2-40B4-BE49-F238E27FC236}">
                      <a16:creationId xmlns:a16="http://schemas.microsoft.com/office/drawing/2014/main" id="{EE02104E-5B2D-4D5A-A918-8580C30279B9}"/>
                    </a:ext>
                  </a:extLst>
                </p14:cNvPr>
                <p14:cNvContentPartPr/>
                <p14:nvPr/>
              </p14:nvContentPartPr>
              <p14:xfrm>
                <a:off x="6387227" y="5755013"/>
                <a:ext cx="9000" cy="34200"/>
              </p14:xfrm>
            </p:contentPart>
          </mc:Choice>
          <mc:Fallback xmlns="">
            <p:pic>
              <p:nvPicPr>
                <p:cNvPr id="58" name="Freihand 57">
                  <a:extLst>
                    <a:ext uri="{FF2B5EF4-FFF2-40B4-BE49-F238E27FC236}">
                      <a16:creationId xmlns:a16="http://schemas.microsoft.com/office/drawing/2014/main" id="{EE02104E-5B2D-4D5A-A918-8580C30279B9}"/>
                    </a:ext>
                  </a:extLst>
                </p:cNvPr>
                <p:cNvPicPr/>
                <p:nvPr/>
              </p:nvPicPr>
              <p:blipFill>
                <a:blip r:embed="rId58"/>
                <a:stretch>
                  <a:fillRect/>
                </a:stretch>
              </p:blipFill>
              <p:spPr>
                <a:xfrm>
                  <a:off x="6382907" y="5750693"/>
                  <a:ext cx="17640" cy="42840"/>
                </a:xfrm>
                <a:prstGeom prst="rect">
                  <a:avLst/>
                </a:prstGeom>
              </p:spPr>
            </p:pic>
          </mc:Fallback>
        </mc:AlternateContent>
      </p:grpSp>
      <p:grpSp>
        <p:nvGrpSpPr>
          <p:cNvPr id="72" name="Gruppieren 71">
            <a:extLst>
              <a:ext uri="{FF2B5EF4-FFF2-40B4-BE49-F238E27FC236}">
                <a16:creationId xmlns:a16="http://schemas.microsoft.com/office/drawing/2014/main" id="{FBCB4140-7A8E-4180-B18E-80CC8CAF6317}"/>
              </a:ext>
            </a:extLst>
          </p:cNvPr>
          <p:cNvGrpSpPr/>
          <p:nvPr/>
        </p:nvGrpSpPr>
        <p:grpSpPr>
          <a:xfrm>
            <a:off x="1340747" y="5292773"/>
            <a:ext cx="1889640" cy="1422360"/>
            <a:chOff x="1340747" y="5292773"/>
            <a:chExt cx="1889640" cy="1422360"/>
          </a:xfrm>
        </p:grpSpPr>
        <mc:AlternateContent xmlns:mc="http://schemas.openxmlformats.org/markup-compatibility/2006" xmlns:p14="http://schemas.microsoft.com/office/powerpoint/2010/main">
          <mc:Choice Requires="p14">
            <p:contentPart p14:bwMode="auto" r:id="rId59">
              <p14:nvContentPartPr>
                <p14:cNvPr id="9" name="Freihand 8">
                  <a:extLst>
                    <a:ext uri="{FF2B5EF4-FFF2-40B4-BE49-F238E27FC236}">
                      <a16:creationId xmlns:a16="http://schemas.microsoft.com/office/drawing/2014/main" id="{123D46CE-9F50-4CA6-8102-1B70B0A32872}"/>
                    </a:ext>
                  </a:extLst>
                </p14:cNvPr>
                <p14:cNvContentPartPr/>
                <p14:nvPr/>
              </p14:nvContentPartPr>
              <p14:xfrm>
                <a:off x="2183867" y="5391053"/>
                <a:ext cx="13320" cy="116280"/>
              </p14:xfrm>
            </p:contentPart>
          </mc:Choice>
          <mc:Fallback xmlns="">
            <p:pic>
              <p:nvPicPr>
                <p:cNvPr id="9" name="Freihand 8">
                  <a:extLst>
                    <a:ext uri="{FF2B5EF4-FFF2-40B4-BE49-F238E27FC236}">
                      <a16:creationId xmlns:a16="http://schemas.microsoft.com/office/drawing/2014/main" id="{123D46CE-9F50-4CA6-8102-1B70B0A32872}"/>
                    </a:ext>
                  </a:extLst>
                </p:cNvPr>
                <p:cNvPicPr/>
                <p:nvPr/>
              </p:nvPicPr>
              <p:blipFill>
                <a:blip r:embed="rId60"/>
                <a:stretch>
                  <a:fillRect/>
                </a:stretch>
              </p:blipFill>
              <p:spPr>
                <a:xfrm>
                  <a:off x="2179547" y="5386733"/>
                  <a:ext cx="21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2" name="Freihand 11">
                  <a:extLst>
                    <a:ext uri="{FF2B5EF4-FFF2-40B4-BE49-F238E27FC236}">
                      <a16:creationId xmlns:a16="http://schemas.microsoft.com/office/drawing/2014/main" id="{383D1769-19A0-4695-958C-72B904FB6CCA}"/>
                    </a:ext>
                  </a:extLst>
                </p14:cNvPr>
                <p14:cNvContentPartPr/>
                <p14:nvPr/>
              </p14:nvContentPartPr>
              <p14:xfrm>
                <a:off x="2015387" y="5325533"/>
                <a:ext cx="259560" cy="241560"/>
              </p14:xfrm>
            </p:contentPart>
          </mc:Choice>
          <mc:Fallback xmlns="">
            <p:pic>
              <p:nvPicPr>
                <p:cNvPr id="12" name="Freihand 11">
                  <a:extLst>
                    <a:ext uri="{FF2B5EF4-FFF2-40B4-BE49-F238E27FC236}">
                      <a16:creationId xmlns:a16="http://schemas.microsoft.com/office/drawing/2014/main" id="{383D1769-19A0-4695-958C-72B904FB6CCA}"/>
                    </a:ext>
                  </a:extLst>
                </p:cNvPr>
                <p:cNvPicPr/>
                <p:nvPr/>
              </p:nvPicPr>
              <p:blipFill>
                <a:blip r:embed="rId62"/>
                <a:stretch>
                  <a:fillRect/>
                </a:stretch>
              </p:blipFill>
              <p:spPr>
                <a:xfrm>
                  <a:off x="2011067" y="5321213"/>
                  <a:ext cx="2682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3" name="Freihand 12">
                  <a:extLst>
                    <a:ext uri="{FF2B5EF4-FFF2-40B4-BE49-F238E27FC236}">
                      <a16:creationId xmlns:a16="http://schemas.microsoft.com/office/drawing/2014/main" id="{43E83EDB-F608-463E-A608-4EFF509C216A}"/>
                    </a:ext>
                  </a:extLst>
                </p14:cNvPr>
                <p14:cNvContentPartPr/>
                <p14:nvPr/>
              </p14:nvContentPartPr>
              <p14:xfrm>
                <a:off x="2339387" y="5366933"/>
                <a:ext cx="232920" cy="130320"/>
              </p14:xfrm>
            </p:contentPart>
          </mc:Choice>
          <mc:Fallback xmlns="">
            <p:pic>
              <p:nvPicPr>
                <p:cNvPr id="13" name="Freihand 12">
                  <a:extLst>
                    <a:ext uri="{FF2B5EF4-FFF2-40B4-BE49-F238E27FC236}">
                      <a16:creationId xmlns:a16="http://schemas.microsoft.com/office/drawing/2014/main" id="{43E83EDB-F608-463E-A608-4EFF509C216A}"/>
                    </a:ext>
                  </a:extLst>
                </p:cNvPr>
                <p:cNvPicPr/>
                <p:nvPr/>
              </p:nvPicPr>
              <p:blipFill>
                <a:blip r:embed="rId64"/>
                <a:stretch>
                  <a:fillRect/>
                </a:stretch>
              </p:blipFill>
              <p:spPr>
                <a:xfrm>
                  <a:off x="2335067" y="5362613"/>
                  <a:ext cx="241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 name="Freihand 13">
                  <a:extLst>
                    <a:ext uri="{FF2B5EF4-FFF2-40B4-BE49-F238E27FC236}">
                      <a16:creationId xmlns:a16="http://schemas.microsoft.com/office/drawing/2014/main" id="{C0BCAF88-6E67-494C-977A-740CD6FE9BF1}"/>
                    </a:ext>
                  </a:extLst>
                </p14:cNvPr>
                <p14:cNvContentPartPr/>
                <p14:nvPr/>
              </p14:nvContentPartPr>
              <p14:xfrm>
                <a:off x="2540987" y="5323373"/>
                <a:ext cx="32760" cy="16920"/>
              </p14:xfrm>
            </p:contentPart>
          </mc:Choice>
          <mc:Fallback xmlns="">
            <p:pic>
              <p:nvPicPr>
                <p:cNvPr id="14" name="Freihand 13">
                  <a:extLst>
                    <a:ext uri="{FF2B5EF4-FFF2-40B4-BE49-F238E27FC236}">
                      <a16:creationId xmlns:a16="http://schemas.microsoft.com/office/drawing/2014/main" id="{C0BCAF88-6E67-494C-977A-740CD6FE9BF1}"/>
                    </a:ext>
                  </a:extLst>
                </p:cNvPr>
                <p:cNvPicPr/>
                <p:nvPr/>
              </p:nvPicPr>
              <p:blipFill>
                <a:blip r:embed="rId66"/>
                <a:stretch>
                  <a:fillRect/>
                </a:stretch>
              </p:blipFill>
              <p:spPr>
                <a:xfrm>
                  <a:off x="2536667" y="5319053"/>
                  <a:ext cx="414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5" name="Freihand 14">
                  <a:extLst>
                    <a:ext uri="{FF2B5EF4-FFF2-40B4-BE49-F238E27FC236}">
                      <a16:creationId xmlns:a16="http://schemas.microsoft.com/office/drawing/2014/main" id="{E9F8D460-81BB-40E5-BD9F-37A14529801A}"/>
                    </a:ext>
                  </a:extLst>
                </p14:cNvPr>
                <p14:cNvContentPartPr/>
                <p14:nvPr/>
              </p14:nvContentPartPr>
              <p14:xfrm>
                <a:off x="2647547" y="5292773"/>
                <a:ext cx="167400" cy="166680"/>
              </p14:xfrm>
            </p:contentPart>
          </mc:Choice>
          <mc:Fallback xmlns="">
            <p:pic>
              <p:nvPicPr>
                <p:cNvPr id="15" name="Freihand 14">
                  <a:extLst>
                    <a:ext uri="{FF2B5EF4-FFF2-40B4-BE49-F238E27FC236}">
                      <a16:creationId xmlns:a16="http://schemas.microsoft.com/office/drawing/2014/main" id="{E9F8D460-81BB-40E5-BD9F-37A14529801A}"/>
                    </a:ext>
                  </a:extLst>
                </p:cNvPr>
                <p:cNvPicPr/>
                <p:nvPr/>
              </p:nvPicPr>
              <p:blipFill>
                <a:blip r:embed="rId68"/>
                <a:stretch>
                  <a:fillRect/>
                </a:stretch>
              </p:blipFill>
              <p:spPr>
                <a:xfrm>
                  <a:off x="2643227" y="5288453"/>
                  <a:ext cx="176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6" name="Freihand 15">
                  <a:extLst>
                    <a:ext uri="{FF2B5EF4-FFF2-40B4-BE49-F238E27FC236}">
                      <a16:creationId xmlns:a16="http://schemas.microsoft.com/office/drawing/2014/main" id="{DC6248AF-828B-4188-B617-FF709C5D43CB}"/>
                    </a:ext>
                  </a:extLst>
                </p14:cNvPr>
                <p14:cNvContentPartPr/>
                <p14:nvPr/>
              </p14:nvContentPartPr>
              <p14:xfrm>
                <a:off x="2945987" y="5368373"/>
                <a:ext cx="117360" cy="100800"/>
              </p14:xfrm>
            </p:contentPart>
          </mc:Choice>
          <mc:Fallback xmlns="">
            <p:pic>
              <p:nvPicPr>
                <p:cNvPr id="16" name="Freihand 15">
                  <a:extLst>
                    <a:ext uri="{FF2B5EF4-FFF2-40B4-BE49-F238E27FC236}">
                      <a16:creationId xmlns:a16="http://schemas.microsoft.com/office/drawing/2014/main" id="{DC6248AF-828B-4188-B617-FF709C5D43CB}"/>
                    </a:ext>
                  </a:extLst>
                </p:cNvPr>
                <p:cNvPicPr/>
                <p:nvPr/>
              </p:nvPicPr>
              <p:blipFill>
                <a:blip r:embed="rId70"/>
                <a:stretch>
                  <a:fillRect/>
                </a:stretch>
              </p:blipFill>
              <p:spPr>
                <a:xfrm>
                  <a:off x="2941667" y="5364053"/>
                  <a:ext cx="1260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1" name="Freihand 20">
                  <a:extLst>
                    <a:ext uri="{FF2B5EF4-FFF2-40B4-BE49-F238E27FC236}">
                      <a16:creationId xmlns:a16="http://schemas.microsoft.com/office/drawing/2014/main" id="{83743F54-1783-49E4-A8E8-DD2804BAACFF}"/>
                    </a:ext>
                  </a:extLst>
                </p14:cNvPr>
                <p14:cNvContentPartPr/>
                <p14:nvPr/>
              </p14:nvContentPartPr>
              <p14:xfrm>
                <a:off x="1587707" y="5722613"/>
                <a:ext cx="144720" cy="777600"/>
              </p14:xfrm>
            </p:contentPart>
          </mc:Choice>
          <mc:Fallback xmlns="">
            <p:pic>
              <p:nvPicPr>
                <p:cNvPr id="21" name="Freihand 20">
                  <a:extLst>
                    <a:ext uri="{FF2B5EF4-FFF2-40B4-BE49-F238E27FC236}">
                      <a16:creationId xmlns:a16="http://schemas.microsoft.com/office/drawing/2014/main" id="{83743F54-1783-49E4-A8E8-DD2804BAACFF}"/>
                    </a:ext>
                  </a:extLst>
                </p:cNvPr>
                <p:cNvPicPr/>
                <p:nvPr/>
              </p:nvPicPr>
              <p:blipFill>
                <a:blip r:embed="rId72"/>
                <a:stretch>
                  <a:fillRect/>
                </a:stretch>
              </p:blipFill>
              <p:spPr>
                <a:xfrm>
                  <a:off x="1583387" y="5718293"/>
                  <a:ext cx="153360" cy="786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2" name="Freihand 21">
                  <a:extLst>
                    <a:ext uri="{FF2B5EF4-FFF2-40B4-BE49-F238E27FC236}">
                      <a16:creationId xmlns:a16="http://schemas.microsoft.com/office/drawing/2014/main" id="{7F4335AC-FDB3-4059-9E0E-613CE060A5DF}"/>
                    </a:ext>
                  </a:extLst>
                </p14:cNvPr>
                <p14:cNvContentPartPr/>
                <p14:nvPr/>
              </p14:nvContentPartPr>
              <p14:xfrm>
                <a:off x="1389707" y="6407333"/>
                <a:ext cx="1560240" cy="93600"/>
              </p14:xfrm>
            </p:contentPart>
          </mc:Choice>
          <mc:Fallback xmlns="">
            <p:pic>
              <p:nvPicPr>
                <p:cNvPr id="22" name="Freihand 21">
                  <a:extLst>
                    <a:ext uri="{FF2B5EF4-FFF2-40B4-BE49-F238E27FC236}">
                      <a16:creationId xmlns:a16="http://schemas.microsoft.com/office/drawing/2014/main" id="{7F4335AC-FDB3-4059-9E0E-613CE060A5DF}"/>
                    </a:ext>
                  </a:extLst>
                </p:cNvPr>
                <p:cNvPicPr/>
                <p:nvPr/>
              </p:nvPicPr>
              <p:blipFill>
                <a:blip r:embed="rId74"/>
                <a:stretch>
                  <a:fillRect/>
                </a:stretch>
              </p:blipFill>
              <p:spPr>
                <a:xfrm>
                  <a:off x="1385387" y="6403013"/>
                  <a:ext cx="15688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3" name="Freihand 22">
                  <a:extLst>
                    <a:ext uri="{FF2B5EF4-FFF2-40B4-BE49-F238E27FC236}">
                      <a16:creationId xmlns:a16="http://schemas.microsoft.com/office/drawing/2014/main" id="{9D8C0EF3-6D91-4A3F-8F15-AD57E47B0643}"/>
                    </a:ext>
                  </a:extLst>
                </p14:cNvPr>
                <p14:cNvContentPartPr/>
                <p14:nvPr/>
              </p14:nvContentPartPr>
              <p14:xfrm>
                <a:off x="2855627" y="6303293"/>
                <a:ext cx="189360" cy="203040"/>
              </p14:xfrm>
            </p:contentPart>
          </mc:Choice>
          <mc:Fallback xmlns="">
            <p:pic>
              <p:nvPicPr>
                <p:cNvPr id="23" name="Freihand 22">
                  <a:extLst>
                    <a:ext uri="{FF2B5EF4-FFF2-40B4-BE49-F238E27FC236}">
                      <a16:creationId xmlns:a16="http://schemas.microsoft.com/office/drawing/2014/main" id="{9D8C0EF3-6D91-4A3F-8F15-AD57E47B0643}"/>
                    </a:ext>
                  </a:extLst>
                </p:cNvPr>
                <p:cNvPicPr/>
                <p:nvPr/>
              </p:nvPicPr>
              <p:blipFill>
                <a:blip r:embed="rId76"/>
                <a:stretch>
                  <a:fillRect/>
                </a:stretch>
              </p:blipFill>
              <p:spPr>
                <a:xfrm>
                  <a:off x="2851307" y="6298973"/>
                  <a:ext cx="1980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4" name="Freihand 23">
                  <a:extLst>
                    <a:ext uri="{FF2B5EF4-FFF2-40B4-BE49-F238E27FC236}">
                      <a16:creationId xmlns:a16="http://schemas.microsoft.com/office/drawing/2014/main" id="{4B7CDF7E-71AA-4644-844D-BDD8ED9D4B42}"/>
                    </a:ext>
                  </a:extLst>
                </p14:cNvPr>
                <p14:cNvContentPartPr/>
                <p14:nvPr/>
              </p14:nvContentPartPr>
              <p14:xfrm>
                <a:off x="1559267" y="5599133"/>
                <a:ext cx="284040" cy="172440"/>
              </p14:xfrm>
            </p:contentPart>
          </mc:Choice>
          <mc:Fallback xmlns="">
            <p:pic>
              <p:nvPicPr>
                <p:cNvPr id="24" name="Freihand 23">
                  <a:extLst>
                    <a:ext uri="{FF2B5EF4-FFF2-40B4-BE49-F238E27FC236}">
                      <a16:creationId xmlns:a16="http://schemas.microsoft.com/office/drawing/2014/main" id="{4B7CDF7E-71AA-4644-844D-BDD8ED9D4B42}"/>
                    </a:ext>
                  </a:extLst>
                </p:cNvPr>
                <p:cNvPicPr/>
                <p:nvPr/>
              </p:nvPicPr>
              <p:blipFill>
                <a:blip r:embed="rId78"/>
                <a:stretch>
                  <a:fillRect/>
                </a:stretch>
              </p:blipFill>
              <p:spPr>
                <a:xfrm>
                  <a:off x="1554947" y="5594813"/>
                  <a:ext cx="2926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5" name="Freihand 24">
                  <a:extLst>
                    <a:ext uri="{FF2B5EF4-FFF2-40B4-BE49-F238E27FC236}">
                      <a16:creationId xmlns:a16="http://schemas.microsoft.com/office/drawing/2014/main" id="{256EBA9E-28CD-4523-B2FE-A94A78EDC727}"/>
                    </a:ext>
                  </a:extLst>
                </p14:cNvPr>
                <p14:cNvContentPartPr/>
                <p14:nvPr/>
              </p14:nvContentPartPr>
              <p14:xfrm>
                <a:off x="1408067" y="5557733"/>
                <a:ext cx="118800" cy="37080"/>
              </p14:xfrm>
            </p:contentPart>
          </mc:Choice>
          <mc:Fallback xmlns="">
            <p:pic>
              <p:nvPicPr>
                <p:cNvPr id="25" name="Freihand 24">
                  <a:extLst>
                    <a:ext uri="{FF2B5EF4-FFF2-40B4-BE49-F238E27FC236}">
                      <a16:creationId xmlns:a16="http://schemas.microsoft.com/office/drawing/2014/main" id="{256EBA9E-28CD-4523-B2FE-A94A78EDC727}"/>
                    </a:ext>
                  </a:extLst>
                </p:cNvPr>
                <p:cNvPicPr/>
                <p:nvPr/>
              </p:nvPicPr>
              <p:blipFill>
                <a:blip r:embed="rId80"/>
                <a:stretch>
                  <a:fillRect/>
                </a:stretch>
              </p:blipFill>
              <p:spPr>
                <a:xfrm>
                  <a:off x="1403747" y="5553413"/>
                  <a:ext cx="12744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6" name="Freihand 25">
                  <a:extLst>
                    <a:ext uri="{FF2B5EF4-FFF2-40B4-BE49-F238E27FC236}">
                      <a16:creationId xmlns:a16="http://schemas.microsoft.com/office/drawing/2014/main" id="{51909645-7437-4956-B36A-B03FFB1BBD7C}"/>
                    </a:ext>
                  </a:extLst>
                </p14:cNvPr>
                <p14:cNvContentPartPr/>
                <p14:nvPr/>
              </p14:nvContentPartPr>
              <p14:xfrm>
                <a:off x="1482947" y="5534693"/>
                <a:ext cx="53280" cy="207360"/>
              </p14:xfrm>
            </p:contentPart>
          </mc:Choice>
          <mc:Fallback xmlns="">
            <p:pic>
              <p:nvPicPr>
                <p:cNvPr id="26" name="Freihand 25">
                  <a:extLst>
                    <a:ext uri="{FF2B5EF4-FFF2-40B4-BE49-F238E27FC236}">
                      <a16:creationId xmlns:a16="http://schemas.microsoft.com/office/drawing/2014/main" id="{51909645-7437-4956-B36A-B03FFB1BBD7C}"/>
                    </a:ext>
                  </a:extLst>
                </p:cNvPr>
                <p:cNvPicPr/>
                <p:nvPr/>
              </p:nvPicPr>
              <p:blipFill>
                <a:blip r:embed="rId82"/>
                <a:stretch>
                  <a:fillRect/>
                </a:stretch>
              </p:blipFill>
              <p:spPr>
                <a:xfrm>
                  <a:off x="1478627" y="5530373"/>
                  <a:ext cx="619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7" name="Freihand 26">
                  <a:extLst>
                    <a:ext uri="{FF2B5EF4-FFF2-40B4-BE49-F238E27FC236}">
                      <a16:creationId xmlns:a16="http://schemas.microsoft.com/office/drawing/2014/main" id="{90D2C59F-F40E-49A8-978A-645E4BF7FBD9}"/>
                    </a:ext>
                  </a:extLst>
                </p14:cNvPr>
                <p14:cNvContentPartPr/>
                <p14:nvPr/>
              </p14:nvContentPartPr>
              <p14:xfrm>
                <a:off x="2951387" y="6520733"/>
                <a:ext cx="140400" cy="105840"/>
              </p14:xfrm>
            </p:contentPart>
          </mc:Choice>
          <mc:Fallback xmlns="">
            <p:pic>
              <p:nvPicPr>
                <p:cNvPr id="27" name="Freihand 26">
                  <a:extLst>
                    <a:ext uri="{FF2B5EF4-FFF2-40B4-BE49-F238E27FC236}">
                      <a16:creationId xmlns:a16="http://schemas.microsoft.com/office/drawing/2014/main" id="{90D2C59F-F40E-49A8-978A-645E4BF7FBD9}"/>
                    </a:ext>
                  </a:extLst>
                </p:cNvPr>
                <p:cNvPicPr/>
                <p:nvPr/>
              </p:nvPicPr>
              <p:blipFill>
                <a:blip r:embed="rId84"/>
                <a:stretch>
                  <a:fillRect/>
                </a:stretch>
              </p:blipFill>
              <p:spPr>
                <a:xfrm>
                  <a:off x="2947067" y="6516413"/>
                  <a:ext cx="1490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8" name="Freihand 27">
                  <a:extLst>
                    <a:ext uri="{FF2B5EF4-FFF2-40B4-BE49-F238E27FC236}">
                      <a16:creationId xmlns:a16="http://schemas.microsoft.com/office/drawing/2014/main" id="{D5B5F52F-8EBA-4A9F-8D28-FFD8FA23BCE1}"/>
                    </a:ext>
                  </a:extLst>
                </p14:cNvPr>
                <p14:cNvContentPartPr/>
                <p14:nvPr/>
              </p14:nvContentPartPr>
              <p14:xfrm>
                <a:off x="2970107" y="6498053"/>
                <a:ext cx="168480" cy="109800"/>
              </p14:xfrm>
            </p:contentPart>
          </mc:Choice>
          <mc:Fallback xmlns="">
            <p:pic>
              <p:nvPicPr>
                <p:cNvPr id="28" name="Freihand 27">
                  <a:extLst>
                    <a:ext uri="{FF2B5EF4-FFF2-40B4-BE49-F238E27FC236}">
                      <a16:creationId xmlns:a16="http://schemas.microsoft.com/office/drawing/2014/main" id="{D5B5F52F-8EBA-4A9F-8D28-FFD8FA23BCE1}"/>
                    </a:ext>
                  </a:extLst>
                </p:cNvPr>
                <p:cNvPicPr/>
                <p:nvPr/>
              </p:nvPicPr>
              <p:blipFill>
                <a:blip r:embed="rId86"/>
                <a:stretch>
                  <a:fillRect/>
                </a:stretch>
              </p:blipFill>
              <p:spPr>
                <a:xfrm>
                  <a:off x="2965787" y="6493733"/>
                  <a:ext cx="1771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773EC971-A58A-48A5-B520-26803CFAF403}"/>
                    </a:ext>
                  </a:extLst>
                </p14:cNvPr>
                <p14:cNvContentPartPr/>
                <p14:nvPr/>
              </p14:nvContentPartPr>
              <p14:xfrm>
                <a:off x="1340747" y="6542333"/>
                <a:ext cx="137160" cy="172800"/>
              </p14:xfrm>
            </p:contentPart>
          </mc:Choice>
          <mc:Fallback xmlns="">
            <p:pic>
              <p:nvPicPr>
                <p:cNvPr id="30" name="Freihand 29">
                  <a:extLst>
                    <a:ext uri="{FF2B5EF4-FFF2-40B4-BE49-F238E27FC236}">
                      <a16:creationId xmlns:a16="http://schemas.microsoft.com/office/drawing/2014/main" id="{773EC971-A58A-48A5-B520-26803CFAF403}"/>
                    </a:ext>
                  </a:extLst>
                </p:cNvPr>
                <p:cNvPicPr/>
                <p:nvPr/>
              </p:nvPicPr>
              <p:blipFill>
                <a:blip r:embed="rId88"/>
                <a:stretch>
                  <a:fillRect/>
                </a:stretch>
              </p:blipFill>
              <p:spPr>
                <a:xfrm>
                  <a:off x="1336427" y="6538013"/>
                  <a:ext cx="1458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1" name="Freihand 30">
                  <a:extLst>
                    <a:ext uri="{FF2B5EF4-FFF2-40B4-BE49-F238E27FC236}">
                      <a16:creationId xmlns:a16="http://schemas.microsoft.com/office/drawing/2014/main" id="{1E3DDDCB-4AEA-4814-B740-0A5E50C1DFF2}"/>
                    </a:ext>
                  </a:extLst>
                </p14:cNvPr>
                <p14:cNvContentPartPr/>
                <p14:nvPr/>
              </p14:nvContentPartPr>
              <p14:xfrm>
                <a:off x="1415627" y="6593453"/>
                <a:ext cx="160920" cy="44640"/>
              </p14:xfrm>
            </p:contentPart>
          </mc:Choice>
          <mc:Fallback xmlns="">
            <p:pic>
              <p:nvPicPr>
                <p:cNvPr id="31" name="Freihand 30">
                  <a:extLst>
                    <a:ext uri="{FF2B5EF4-FFF2-40B4-BE49-F238E27FC236}">
                      <a16:creationId xmlns:a16="http://schemas.microsoft.com/office/drawing/2014/main" id="{1E3DDDCB-4AEA-4814-B740-0A5E50C1DFF2}"/>
                    </a:ext>
                  </a:extLst>
                </p:cNvPr>
                <p:cNvPicPr/>
                <p:nvPr/>
              </p:nvPicPr>
              <p:blipFill>
                <a:blip r:embed="rId90"/>
                <a:stretch>
                  <a:fillRect/>
                </a:stretch>
              </p:blipFill>
              <p:spPr>
                <a:xfrm>
                  <a:off x="1411307" y="6589133"/>
                  <a:ext cx="1695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A7B708BB-F6A9-44B7-B393-B1B4614ED433}"/>
                    </a:ext>
                  </a:extLst>
                </p14:cNvPr>
                <p14:cNvContentPartPr/>
                <p14:nvPr/>
              </p14:nvContentPartPr>
              <p14:xfrm>
                <a:off x="1732067" y="5936813"/>
                <a:ext cx="552960" cy="473400"/>
              </p14:xfrm>
            </p:contentPart>
          </mc:Choice>
          <mc:Fallback xmlns="">
            <p:pic>
              <p:nvPicPr>
                <p:cNvPr id="42" name="Freihand 41">
                  <a:extLst>
                    <a:ext uri="{FF2B5EF4-FFF2-40B4-BE49-F238E27FC236}">
                      <a16:creationId xmlns:a16="http://schemas.microsoft.com/office/drawing/2014/main" id="{A7B708BB-F6A9-44B7-B393-B1B4614ED433}"/>
                    </a:ext>
                  </a:extLst>
                </p:cNvPr>
                <p:cNvPicPr/>
                <p:nvPr/>
              </p:nvPicPr>
              <p:blipFill>
                <a:blip r:embed="rId92"/>
                <a:stretch>
                  <a:fillRect/>
                </a:stretch>
              </p:blipFill>
              <p:spPr>
                <a:xfrm>
                  <a:off x="1727747" y="5932493"/>
                  <a:ext cx="561600" cy="482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6" name="Freihand 45">
                  <a:extLst>
                    <a:ext uri="{FF2B5EF4-FFF2-40B4-BE49-F238E27FC236}">
                      <a16:creationId xmlns:a16="http://schemas.microsoft.com/office/drawing/2014/main" id="{646479AC-0E49-4AC7-B7D6-4B1D51012CB7}"/>
                    </a:ext>
                  </a:extLst>
                </p14:cNvPr>
                <p14:cNvContentPartPr/>
                <p14:nvPr/>
              </p14:nvContentPartPr>
              <p14:xfrm>
                <a:off x="1865267" y="5785253"/>
                <a:ext cx="378720" cy="495000"/>
              </p14:xfrm>
            </p:contentPart>
          </mc:Choice>
          <mc:Fallback xmlns="">
            <p:pic>
              <p:nvPicPr>
                <p:cNvPr id="46" name="Freihand 45">
                  <a:extLst>
                    <a:ext uri="{FF2B5EF4-FFF2-40B4-BE49-F238E27FC236}">
                      <a16:creationId xmlns:a16="http://schemas.microsoft.com/office/drawing/2014/main" id="{646479AC-0E49-4AC7-B7D6-4B1D51012CB7}"/>
                    </a:ext>
                  </a:extLst>
                </p:cNvPr>
                <p:cNvPicPr/>
                <p:nvPr/>
              </p:nvPicPr>
              <p:blipFill>
                <a:blip r:embed="rId94"/>
                <a:stretch>
                  <a:fillRect/>
                </a:stretch>
              </p:blipFill>
              <p:spPr>
                <a:xfrm>
                  <a:off x="1860947" y="5780933"/>
                  <a:ext cx="387360" cy="503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7" name="Freihand 46">
                  <a:extLst>
                    <a:ext uri="{FF2B5EF4-FFF2-40B4-BE49-F238E27FC236}">
                      <a16:creationId xmlns:a16="http://schemas.microsoft.com/office/drawing/2014/main" id="{599D14D3-6488-423D-AD7E-E382ACEF347C}"/>
                    </a:ext>
                  </a:extLst>
                </p14:cNvPr>
                <p14:cNvContentPartPr/>
                <p14:nvPr/>
              </p14:nvContentPartPr>
              <p14:xfrm>
                <a:off x="2044907" y="6165053"/>
                <a:ext cx="28080" cy="59040"/>
              </p14:xfrm>
            </p:contentPart>
          </mc:Choice>
          <mc:Fallback xmlns="">
            <p:pic>
              <p:nvPicPr>
                <p:cNvPr id="47" name="Freihand 46">
                  <a:extLst>
                    <a:ext uri="{FF2B5EF4-FFF2-40B4-BE49-F238E27FC236}">
                      <a16:creationId xmlns:a16="http://schemas.microsoft.com/office/drawing/2014/main" id="{599D14D3-6488-423D-AD7E-E382ACEF347C}"/>
                    </a:ext>
                  </a:extLst>
                </p:cNvPr>
                <p:cNvPicPr/>
                <p:nvPr/>
              </p:nvPicPr>
              <p:blipFill>
                <a:blip r:embed="rId96"/>
                <a:stretch>
                  <a:fillRect/>
                </a:stretch>
              </p:blipFill>
              <p:spPr>
                <a:xfrm>
                  <a:off x="2040587" y="6160733"/>
                  <a:ext cx="367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ECBB081F-183F-440C-979A-8616FA06259B}"/>
                    </a:ext>
                  </a:extLst>
                </p14:cNvPr>
                <p14:cNvContentPartPr/>
                <p14:nvPr/>
              </p14:nvContentPartPr>
              <p14:xfrm>
                <a:off x="2197907" y="5978573"/>
                <a:ext cx="107640" cy="89640"/>
              </p14:xfrm>
            </p:contentPart>
          </mc:Choice>
          <mc:Fallback xmlns="">
            <p:pic>
              <p:nvPicPr>
                <p:cNvPr id="59" name="Freihand 58">
                  <a:extLst>
                    <a:ext uri="{FF2B5EF4-FFF2-40B4-BE49-F238E27FC236}">
                      <a16:creationId xmlns:a16="http://schemas.microsoft.com/office/drawing/2014/main" id="{ECBB081F-183F-440C-979A-8616FA06259B}"/>
                    </a:ext>
                  </a:extLst>
                </p:cNvPr>
                <p:cNvPicPr/>
                <p:nvPr/>
              </p:nvPicPr>
              <p:blipFill>
                <a:blip r:embed="rId98"/>
                <a:stretch>
                  <a:fillRect/>
                </a:stretch>
              </p:blipFill>
              <p:spPr>
                <a:xfrm>
                  <a:off x="2193587" y="5974253"/>
                  <a:ext cx="116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81ECC76E-46FF-4CA9-997F-B6B6CE8B2C9F}"/>
                    </a:ext>
                  </a:extLst>
                </p14:cNvPr>
                <p14:cNvContentPartPr/>
                <p14:nvPr/>
              </p14:nvContentPartPr>
              <p14:xfrm>
                <a:off x="2166947" y="5954093"/>
                <a:ext cx="93240" cy="174960"/>
              </p14:xfrm>
            </p:contentPart>
          </mc:Choice>
          <mc:Fallback xmlns="">
            <p:pic>
              <p:nvPicPr>
                <p:cNvPr id="60" name="Freihand 59">
                  <a:extLst>
                    <a:ext uri="{FF2B5EF4-FFF2-40B4-BE49-F238E27FC236}">
                      <a16:creationId xmlns:a16="http://schemas.microsoft.com/office/drawing/2014/main" id="{81ECC76E-46FF-4CA9-997F-B6B6CE8B2C9F}"/>
                    </a:ext>
                  </a:extLst>
                </p:cNvPr>
                <p:cNvPicPr/>
                <p:nvPr/>
              </p:nvPicPr>
              <p:blipFill>
                <a:blip r:embed="rId100"/>
                <a:stretch>
                  <a:fillRect/>
                </a:stretch>
              </p:blipFill>
              <p:spPr>
                <a:xfrm>
                  <a:off x="2162627" y="5949773"/>
                  <a:ext cx="1018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00B1243A-4FA4-416B-96F9-6A0DB590105C}"/>
                    </a:ext>
                  </a:extLst>
                </p14:cNvPr>
                <p14:cNvContentPartPr/>
                <p14:nvPr/>
              </p14:nvContentPartPr>
              <p14:xfrm>
                <a:off x="2381507" y="5863733"/>
                <a:ext cx="74520" cy="106920"/>
              </p14:xfrm>
            </p:contentPart>
          </mc:Choice>
          <mc:Fallback xmlns="">
            <p:pic>
              <p:nvPicPr>
                <p:cNvPr id="61" name="Freihand 60">
                  <a:extLst>
                    <a:ext uri="{FF2B5EF4-FFF2-40B4-BE49-F238E27FC236}">
                      <a16:creationId xmlns:a16="http://schemas.microsoft.com/office/drawing/2014/main" id="{00B1243A-4FA4-416B-96F9-6A0DB590105C}"/>
                    </a:ext>
                  </a:extLst>
                </p:cNvPr>
                <p:cNvPicPr/>
                <p:nvPr/>
              </p:nvPicPr>
              <p:blipFill>
                <a:blip r:embed="rId102"/>
                <a:stretch>
                  <a:fillRect/>
                </a:stretch>
              </p:blipFill>
              <p:spPr>
                <a:xfrm>
                  <a:off x="2377187" y="5859413"/>
                  <a:ext cx="83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0E6E4FD4-0201-4C23-84EF-41D0854C03A6}"/>
                    </a:ext>
                  </a:extLst>
                </p14:cNvPr>
                <p14:cNvContentPartPr/>
                <p14:nvPr/>
              </p14:nvContentPartPr>
              <p14:xfrm>
                <a:off x="2417507" y="5779493"/>
                <a:ext cx="101160" cy="194760"/>
              </p14:xfrm>
            </p:contentPart>
          </mc:Choice>
          <mc:Fallback xmlns="">
            <p:pic>
              <p:nvPicPr>
                <p:cNvPr id="62" name="Freihand 61">
                  <a:extLst>
                    <a:ext uri="{FF2B5EF4-FFF2-40B4-BE49-F238E27FC236}">
                      <a16:creationId xmlns:a16="http://schemas.microsoft.com/office/drawing/2014/main" id="{0E6E4FD4-0201-4C23-84EF-41D0854C03A6}"/>
                    </a:ext>
                  </a:extLst>
                </p:cNvPr>
                <p:cNvPicPr/>
                <p:nvPr/>
              </p:nvPicPr>
              <p:blipFill>
                <a:blip r:embed="rId104"/>
                <a:stretch>
                  <a:fillRect/>
                </a:stretch>
              </p:blipFill>
              <p:spPr>
                <a:xfrm>
                  <a:off x="2413187" y="5775173"/>
                  <a:ext cx="1098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488F002D-497D-47A9-9074-1DED42125B36}"/>
                    </a:ext>
                  </a:extLst>
                </p14:cNvPr>
                <p14:cNvContentPartPr/>
                <p14:nvPr/>
              </p14:nvContentPartPr>
              <p14:xfrm>
                <a:off x="2564027" y="5828093"/>
                <a:ext cx="360" cy="360"/>
              </p14:xfrm>
            </p:contentPart>
          </mc:Choice>
          <mc:Fallback xmlns="">
            <p:pic>
              <p:nvPicPr>
                <p:cNvPr id="63" name="Freihand 62">
                  <a:extLst>
                    <a:ext uri="{FF2B5EF4-FFF2-40B4-BE49-F238E27FC236}">
                      <a16:creationId xmlns:a16="http://schemas.microsoft.com/office/drawing/2014/main" id="{488F002D-497D-47A9-9074-1DED42125B36}"/>
                    </a:ext>
                  </a:extLst>
                </p:cNvPr>
                <p:cNvPicPr/>
                <p:nvPr/>
              </p:nvPicPr>
              <p:blipFill>
                <a:blip r:embed="rId106"/>
                <a:stretch>
                  <a:fillRect/>
                </a:stretch>
              </p:blipFill>
              <p:spPr>
                <a:xfrm>
                  <a:off x="2559707" y="582377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4" name="Freihand 63">
                  <a:extLst>
                    <a:ext uri="{FF2B5EF4-FFF2-40B4-BE49-F238E27FC236}">
                      <a16:creationId xmlns:a16="http://schemas.microsoft.com/office/drawing/2014/main" id="{6A6951CC-C55A-4E01-8E60-A1569A702B22}"/>
                    </a:ext>
                  </a:extLst>
                </p14:cNvPr>
                <p14:cNvContentPartPr/>
                <p14:nvPr/>
              </p14:nvContentPartPr>
              <p14:xfrm>
                <a:off x="2558267" y="5751773"/>
                <a:ext cx="67320" cy="182160"/>
              </p14:xfrm>
            </p:contentPart>
          </mc:Choice>
          <mc:Fallback xmlns="">
            <p:pic>
              <p:nvPicPr>
                <p:cNvPr id="64" name="Freihand 63">
                  <a:extLst>
                    <a:ext uri="{FF2B5EF4-FFF2-40B4-BE49-F238E27FC236}">
                      <a16:creationId xmlns:a16="http://schemas.microsoft.com/office/drawing/2014/main" id="{6A6951CC-C55A-4E01-8E60-A1569A702B22}"/>
                    </a:ext>
                  </a:extLst>
                </p:cNvPr>
                <p:cNvPicPr/>
                <p:nvPr/>
              </p:nvPicPr>
              <p:blipFill>
                <a:blip r:embed="rId108"/>
                <a:stretch>
                  <a:fillRect/>
                </a:stretch>
              </p:blipFill>
              <p:spPr>
                <a:xfrm>
                  <a:off x="2553947" y="5747453"/>
                  <a:ext cx="759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5" name="Freihand 64">
                  <a:extLst>
                    <a:ext uri="{FF2B5EF4-FFF2-40B4-BE49-F238E27FC236}">
                      <a16:creationId xmlns:a16="http://schemas.microsoft.com/office/drawing/2014/main" id="{11FCCB03-44F0-4840-98EB-4A6F3ACE0C93}"/>
                    </a:ext>
                  </a:extLst>
                </p14:cNvPr>
                <p14:cNvContentPartPr/>
                <p14:nvPr/>
              </p14:nvContentPartPr>
              <p14:xfrm>
                <a:off x="2574827" y="5796773"/>
                <a:ext cx="183240" cy="68040"/>
              </p14:xfrm>
            </p:contentPart>
          </mc:Choice>
          <mc:Fallback xmlns="">
            <p:pic>
              <p:nvPicPr>
                <p:cNvPr id="65" name="Freihand 64">
                  <a:extLst>
                    <a:ext uri="{FF2B5EF4-FFF2-40B4-BE49-F238E27FC236}">
                      <a16:creationId xmlns:a16="http://schemas.microsoft.com/office/drawing/2014/main" id="{11FCCB03-44F0-4840-98EB-4A6F3ACE0C93}"/>
                    </a:ext>
                  </a:extLst>
                </p:cNvPr>
                <p:cNvPicPr/>
                <p:nvPr/>
              </p:nvPicPr>
              <p:blipFill>
                <a:blip r:embed="rId110"/>
                <a:stretch>
                  <a:fillRect/>
                </a:stretch>
              </p:blipFill>
              <p:spPr>
                <a:xfrm>
                  <a:off x="2570507" y="5792453"/>
                  <a:ext cx="1918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8" name="Freihand 67">
                  <a:extLst>
                    <a:ext uri="{FF2B5EF4-FFF2-40B4-BE49-F238E27FC236}">
                      <a16:creationId xmlns:a16="http://schemas.microsoft.com/office/drawing/2014/main" id="{03DCB0F4-3008-4AAE-8495-965DB017E148}"/>
                    </a:ext>
                  </a:extLst>
                </p14:cNvPr>
                <p14:cNvContentPartPr/>
                <p14:nvPr/>
              </p14:nvContentPartPr>
              <p14:xfrm>
                <a:off x="2820707" y="5653853"/>
                <a:ext cx="98280" cy="166320"/>
              </p14:xfrm>
            </p:contentPart>
          </mc:Choice>
          <mc:Fallback xmlns="">
            <p:pic>
              <p:nvPicPr>
                <p:cNvPr id="68" name="Freihand 67">
                  <a:extLst>
                    <a:ext uri="{FF2B5EF4-FFF2-40B4-BE49-F238E27FC236}">
                      <a16:creationId xmlns:a16="http://schemas.microsoft.com/office/drawing/2014/main" id="{03DCB0F4-3008-4AAE-8495-965DB017E148}"/>
                    </a:ext>
                  </a:extLst>
                </p:cNvPr>
                <p:cNvPicPr/>
                <p:nvPr/>
              </p:nvPicPr>
              <p:blipFill>
                <a:blip r:embed="rId112"/>
                <a:stretch>
                  <a:fillRect/>
                </a:stretch>
              </p:blipFill>
              <p:spPr>
                <a:xfrm>
                  <a:off x="2816387" y="5649533"/>
                  <a:ext cx="106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9" name="Freihand 68">
                  <a:extLst>
                    <a:ext uri="{FF2B5EF4-FFF2-40B4-BE49-F238E27FC236}">
                      <a16:creationId xmlns:a16="http://schemas.microsoft.com/office/drawing/2014/main" id="{47382182-5168-4D35-A44A-3C0ED9738B00}"/>
                    </a:ext>
                  </a:extLst>
                </p14:cNvPr>
                <p14:cNvContentPartPr/>
                <p14:nvPr/>
              </p14:nvContentPartPr>
              <p14:xfrm>
                <a:off x="2957507" y="5702093"/>
                <a:ext cx="86400" cy="196920"/>
              </p14:xfrm>
            </p:contentPart>
          </mc:Choice>
          <mc:Fallback xmlns="">
            <p:pic>
              <p:nvPicPr>
                <p:cNvPr id="69" name="Freihand 68">
                  <a:extLst>
                    <a:ext uri="{FF2B5EF4-FFF2-40B4-BE49-F238E27FC236}">
                      <a16:creationId xmlns:a16="http://schemas.microsoft.com/office/drawing/2014/main" id="{47382182-5168-4D35-A44A-3C0ED9738B00}"/>
                    </a:ext>
                  </a:extLst>
                </p:cNvPr>
                <p:cNvPicPr/>
                <p:nvPr/>
              </p:nvPicPr>
              <p:blipFill>
                <a:blip r:embed="rId114"/>
                <a:stretch>
                  <a:fillRect/>
                </a:stretch>
              </p:blipFill>
              <p:spPr>
                <a:xfrm>
                  <a:off x="2953187" y="5697773"/>
                  <a:ext cx="950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0" name="Freihand 69">
                  <a:extLst>
                    <a:ext uri="{FF2B5EF4-FFF2-40B4-BE49-F238E27FC236}">
                      <a16:creationId xmlns:a16="http://schemas.microsoft.com/office/drawing/2014/main" id="{F3018AAF-D9EF-43D6-A305-69FF8E452133}"/>
                    </a:ext>
                  </a:extLst>
                </p14:cNvPr>
                <p14:cNvContentPartPr/>
                <p14:nvPr/>
              </p14:nvContentPartPr>
              <p14:xfrm>
                <a:off x="3030587" y="5575013"/>
                <a:ext cx="90720" cy="177480"/>
              </p14:xfrm>
            </p:contentPart>
          </mc:Choice>
          <mc:Fallback xmlns="">
            <p:pic>
              <p:nvPicPr>
                <p:cNvPr id="70" name="Freihand 69">
                  <a:extLst>
                    <a:ext uri="{FF2B5EF4-FFF2-40B4-BE49-F238E27FC236}">
                      <a16:creationId xmlns:a16="http://schemas.microsoft.com/office/drawing/2014/main" id="{F3018AAF-D9EF-43D6-A305-69FF8E452133}"/>
                    </a:ext>
                  </a:extLst>
                </p:cNvPr>
                <p:cNvPicPr/>
                <p:nvPr/>
              </p:nvPicPr>
              <p:blipFill>
                <a:blip r:embed="rId116"/>
                <a:stretch>
                  <a:fillRect/>
                </a:stretch>
              </p:blipFill>
              <p:spPr>
                <a:xfrm>
                  <a:off x="3026267" y="5570693"/>
                  <a:ext cx="993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1" name="Freihand 70">
                  <a:extLst>
                    <a:ext uri="{FF2B5EF4-FFF2-40B4-BE49-F238E27FC236}">
                      <a16:creationId xmlns:a16="http://schemas.microsoft.com/office/drawing/2014/main" id="{7ABE7087-C400-49B3-AABA-1283B4849F4F}"/>
                    </a:ext>
                  </a:extLst>
                </p14:cNvPr>
                <p14:cNvContentPartPr/>
                <p14:nvPr/>
              </p14:nvContentPartPr>
              <p14:xfrm>
                <a:off x="3215267" y="5690213"/>
                <a:ext cx="15120" cy="7920"/>
              </p14:xfrm>
            </p:contentPart>
          </mc:Choice>
          <mc:Fallback xmlns="">
            <p:pic>
              <p:nvPicPr>
                <p:cNvPr id="71" name="Freihand 70">
                  <a:extLst>
                    <a:ext uri="{FF2B5EF4-FFF2-40B4-BE49-F238E27FC236}">
                      <a16:creationId xmlns:a16="http://schemas.microsoft.com/office/drawing/2014/main" id="{7ABE7087-C400-49B3-AABA-1283B4849F4F}"/>
                    </a:ext>
                  </a:extLst>
                </p:cNvPr>
                <p:cNvPicPr/>
                <p:nvPr/>
              </p:nvPicPr>
              <p:blipFill>
                <a:blip r:embed="rId118"/>
                <a:stretch>
                  <a:fillRect/>
                </a:stretch>
              </p:blipFill>
              <p:spPr>
                <a:xfrm>
                  <a:off x="3210947" y="5685893"/>
                  <a:ext cx="23760" cy="16560"/>
                </a:xfrm>
                <a:prstGeom prst="rect">
                  <a:avLst/>
                </a:prstGeom>
              </p:spPr>
            </p:pic>
          </mc:Fallback>
        </mc:AlternateContent>
      </p:grpSp>
    </p:spTree>
    <p:extLst>
      <p:ext uri="{BB962C8B-B14F-4D97-AF65-F5344CB8AC3E}">
        <p14:creationId xmlns:p14="http://schemas.microsoft.com/office/powerpoint/2010/main" val="361128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3009</Words>
  <Application>Microsoft Office PowerPoint</Application>
  <PresentationFormat>Breitbild</PresentationFormat>
  <Paragraphs>415</Paragraphs>
  <Slides>30</Slides>
  <Notes>11</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30</vt:i4>
      </vt:variant>
    </vt:vector>
  </HeadingPairs>
  <TitlesOfParts>
    <vt:vector size="42" baseType="lpstr">
      <vt:lpstr>Arial</vt:lpstr>
      <vt:lpstr>Calibri</vt:lpstr>
      <vt:lpstr>Calibri Light</vt:lpstr>
      <vt:lpstr>Cambria Math</vt:lpstr>
      <vt:lpstr>GT America Standard</vt:lpstr>
      <vt:lpstr>Ivar Headline</vt:lpstr>
      <vt:lpstr>Lucida Calligraphy</vt:lpstr>
      <vt:lpstr>Symbol</vt:lpstr>
      <vt:lpstr>Times New Roman</vt:lpstr>
      <vt:lpstr>Verdana</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576</cp:revision>
  <dcterms:created xsi:type="dcterms:W3CDTF">2019-02-11T10:45:01Z</dcterms:created>
  <dcterms:modified xsi:type="dcterms:W3CDTF">2026-04-08T09:48:49Z</dcterms:modified>
</cp:coreProperties>
</file>